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256" r:id="rId2"/>
    <p:sldId id="259" r:id="rId3"/>
    <p:sldId id="260" r:id="rId4"/>
    <p:sldId id="261" r:id="rId5"/>
    <p:sldId id="262" r:id="rId6"/>
    <p:sldId id="263" r:id="rId7"/>
    <p:sldId id="264" r:id="rId8"/>
    <p:sldId id="265" r:id="rId9"/>
    <p:sldId id="266" r:id="rId10"/>
    <p:sldId id="267" r:id="rId11"/>
    <p:sldId id="268" r:id="rId12"/>
    <p:sldId id="269" r:id="rId13"/>
    <p:sldId id="270" r:id="rId14"/>
    <p:sldId id="271" r:id="rId15"/>
    <p:sldId id="272" r:id="rId16"/>
    <p:sldId id="257" r:id="rId17"/>
  </p:sldIdLst>
  <p:sldSz cx="12192000" cy="6858000"/>
  <p:notesSz cx="6858000" cy="9144000"/>
  <p:defaultText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229F6E02-870E-4012-BCDC-3428AD16EB2F}">
          <p14:sldIdLst>
            <p14:sldId id="256"/>
            <p14:sldId id="259"/>
            <p14:sldId id="260"/>
            <p14:sldId id="261"/>
          </p14:sldIdLst>
        </p14:section>
        <p14:section name="Presentation" id="{7B25651D-11E2-4D14-94BB-28D6714BE56C}">
          <p14:sldIdLst>
            <p14:sldId id="262"/>
            <p14:sldId id="263"/>
            <p14:sldId id="264"/>
            <p14:sldId id="265"/>
            <p14:sldId id="266"/>
            <p14:sldId id="267"/>
            <p14:sldId id="268"/>
          </p14:sldIdLst>
        </p14:section>
        <p14:section name="Wrap Up" id="{8F6BA456-9C3B-490D-A3C2-0FC5134FCD92}">
          <p14:sldIdLst>
            <p14:sldId id="269"/>
            <p14:sldId id="270"/>
            <p14:sldId id="271"/>
            <p14:sldId id="272"/>
            <p14:sldId id="257"/>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19A5F"/>
    <a:srgbClr val="AFABAB"/>
    <a:srgbClr val="FFFFFF"/>
    <a:srgbClr val="E7806F"/>
    <a:srgbClr val="ED7D31"/>
    <a:srgbClr val="FFDA3F"/>
    <a:srgbClr val="8BCAE9"/>
    <a:srgbClr val="F5B589"/>
    <a:srgbClr val="E6BA00"/>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240" autoAdjust="0"/>
    <p:restoredTop sz="94394" autoAdjust="0"/>
  </p:normalViewPr>
  <p:slideViewPr>
    <p:cSldViewPr snapToGrid="0">
      <p:cViewPr varScale="1">
        <p:scale>
          <a:sx n="65" d="100"/>
          <a:sy n="65" d="100"/>
        </p:scale>
        <p:origin x="66" y="10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Egypt</c:v>
                </c:pt>
              </c:strCache>
            </c:strRef>
          </c:tx>
          <c:spPr>
            <a:ln w="28575" cap="rnd">
              <a:solidFill>
                <a:srgbClr val="FFDA3F"/>
              </a:solidFill>
              <a:round/>
            </a:ln>
            <a:effectLst/>
          </c:spPr>
          <c:marker>
            <c:symbol val="none"/>
          </c:marker>
          <c:cat>
            <c:numRef>
              <c:f>Sheet1!$A$2:$A$5</c:f>
              <c:numCache>
                <c:formatCode>General</c:formatCode>
                <c:ptCount val="4"/>
                <c:pt idx="0">
                  <c:v>2011</c:v>
                </c:pt>
                <c:pt idx="1">
                  <c:v>2012</c:v>
                </c:pt>
                <c:pt idx="2">
                  <c:v>2013</c:v>
                </c:pt>
                <c:pt idx="3">
                  <c:v>2014</c:v>
                </c:pt>
              </c:numCache>
            </c:num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Argentina</c:v>
                </c:pt>
              </c:strCache>
            </c:strRef>
          </c:tx>
          <c:spPr>
            <a:ln w="28575" cap="rnd">
              <a:solidFill>
                <a:srgbClr val="8BCAE9"/>
              </a:solidFill>
              <a:round/>
            </a:ln>
            <a:effectLst/>
          </c:spPr>
          <c:marker>
            <c:symbol val="none"/>
          </c:marker>
          <c:cat>
            <c:numRef>
              <c:f>Sheet1!$A$2:$A$5</c:f>
              <c:numCache>
                <c:formatCode>General</c:formatCode>
                <c:ptCount val="4"/>
                <c:pt idx="0">
                  <c:v>2011</c:v>
                </c:pt>
                <c:pt idx="1">
                  <c:v>2012</c:v>
                </c:pt>
                <c:pt idx="2">
                  <c:v>2013</c:v>
                </c:pt>
                <c:pt idx="3">
                  <c:v>2014</c:v>
                </c:pt>
              </c:numCache>
            </c:numRef>
          </c:cat>
          <c:val>
            <c:numRef>
              <c:f>Sheet1!$C$2:$C$5</c:f>
              <c:numCache>
                <c:formatCode>General</c:formatCode>
                <c:ptCount val="4"/>
                <c:pt idx="0">
                  <c:v>2.4</c:v>
                </c:pt>
                <c:pt idx="1">
                  <c:v>4.4000000000000004</c:v>
                </c:pt>
                <c:pt idx="2">
                  <c:v>1.8</c:v>
                </c:pt>
                <c:pt idx="3">
                  <c:v>2.8</c:v>
                </c:pt>
              </c:numCache>
            </c:numRef>
          </c:val>
          <c:smooth val="0"/>
        </c:ser>
        <c:dLbls>
          <c:showLegendKey val="0"/>
          <c:showVal val="0"/>
          <c:showCatName val="0"/>
          <c:showSerName val="0"/>
          <c:showPercent val="0"/>
          <c:showBubbleSize val="0"/>
        </c:dLbls>
        <c:smooth val="0"/>
        <c:axId val="297511664"/>
        <c:axId val="297510488"/>
      </c:lineChart>
      <c:catAx>
        <c:axId val="297511664"/>
        <c:scaling>
          <c:orientation val="minMax"/>
        </c:scaling>
        <c:delete val="0"/>
        <c:axPos val="b"/>
        <c:numFmt formatCode="General" sourceLinked="1"/>
        <c:majorTickMark val="in"/>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65000"/>
                  </a:schemeClr>
                </a:solidFill>
                <a:latin typeface="+mn-lt"/>
                <a:ea typeface="+mn-ea"/>
                <a:cs typeface="+mn-cs"/>
              </a:defRPr>
            </a:pPr>
            <a:endParaRPr lang="pl-PL"/>
          </a:p>
        </c:txPr>
        <c:crossAx val="297510488"/>
        <c:crosses val="autoZero"/>
        <c:auto val="1"/>
        <c:lblAlgn val="ctr"/>
        <c:lblOffset val="100"/>
        <c:noMultiLvlLbl val="0"/>
      </c:catAx>
      <c:valAx>
        <c:axId val="297510488"/>
        <c:scaling>
          <c:orientation val="minMax"/>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in"/>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97" b="0" i="0" u="none" strike="noStrike" kern="1200" baseline="0">
                <a:solidFill>
                  <a:schemeClr val="bg1">
                    <a:lumMod val="65000"/>
                  </a:schemeClr>
                </a:solidFill>
                <a:latin typeface="+mn-lt"/>
                <a:ea typeface="+mn-ea"/>
                <a:cs typeface="+mn-cs"/>
              </a:defRPr>
            </a:pPr>
            <a:endParaRPr lang="pl-PL"/>
          </a:p>
        </c:txPr>
        <c:crossAx val="2975116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Sheet1!$B$1</c:f>
              <c:strCache>
                <c:ptCount val="1"/>
                <c:pt idx="0">
                  <c:v>Egypt</c:v>
                </c:pt>
              </c:strCache>
            </c:strRef>
          </c:tx>
          <c:spPr>
            <a:ln w="28575" cap="rnd">
              <a:solidFill>
                <a:srgbClr val="FFDA3F"/>
              </a:solidFill>
              <a:round/>
            </a:ln>
            <a:effectLst/>
          </c:spPr>
          <c:marker>
            <c:symbol val="none"/>
          </c:marker>
          <c:cat>
            <c:numRef>
              <c:f>Sheet1!$A$2:$A$5</c:f>
              <c:numCache>
                <c:formatCode>General</c:formatCode>
                <c:ptCount val="4"/>
                <c:pt idx="0">
                  <c:v>2011</c:v>
                </c:pt>
                <c:pt idx="1">
                  <c:v>2012</c:v>
                </c:pt>
                <c:pt idx="2">
                  <c:v>2013</c:v>
                </c:pt>
                <c:pt idx="3">
                  <c:v>2014</c:v>
                </c:pt>
              </c:numCache>
            </c:numRef>
          </c:cat>
          <c:val>
            <c:numRef>
              <c:f>Sheet1!$B$2:$B$5</c:f>
              <c:numCache>
                <c:formatCode>General</c:formatCode>
                <c:ptCount val="4"/>
                <c:pt idx="0">
                  <c:v>4.3</c:v>
                </c:pt>
                <c:pt idx="1">
                  <c:v>2.5</c:v>
                </c:pt>
                <c:pt idx="2">
                  <c:v>3.5</c:v>
                </c:pt>
                <c:pt idx="3">
                  <c:v>4.5</c:v>
                </c:pt>
              </c:numCache>
            </c:numRef>
          </c:val>
          <c:smooth val="0"/>
        </c:ser>
        <c:ser>
          <c:idx val="1"/>
          <c:order val="1"/>
          <c:tx>
            <c:strRef>
              <c:f>Sheet1!$C$1</c:f>
              <c:strCache>
                <c:ptCount val="1"/>
                <c:pt idx="0">
                  <c:v>Argentina</c:v>
                </c:pt>
              </c:strCache>
            </c:strRef>
          </c:tx>
          <c:spPr>
            <a:ln w="28575" cap="rnd">
              <a:solidFill>
                <a:srgbClr val="8BCAE9"/>
              </a:solidFill>
              <a:round/>
            </a:ln>
            <a:effectLst/>
          </c:spPr>
          <c:marker>
            <c:symbol val="none"/>
          </c:marker>
          <c:cat>
            <c:numRef>
              <c:f>Sheet1!$A$2:$A$5</c:f>
              <c:numCache>
                <c:formatCode>General</c:formatCode>
                <c:ptCount val="4"/>
                <c:pt idx="0">
                  <c:v>2011</c:v>
                </c:pt>
                <c:pt idx="1">
                  <c:v>2012</c:v>
                </c:pt>
                <c:pt idx="2">
                  <c:v>2013</c:v>
                </c:pt>
                <c:pt idx="3">
                  <c:v>2014</c:v>
                </c:pt>
              </c:numCache>
            </c:numRef>
          </c:cat>
          <c:val>
            <c:numRef>
              <c:f>Sheet1!$C$2:$C$5</c:f>
              <c:numCache>
                <c:formatCode>General</c:formatCode>
                <c:ptCount val="4"/>
                <c:pt idx="0">
                  <c:v>2.4</c:v>
                </c:pt>
                <c:pt idx="1">
                  <c:v>4.4000000000000004</c:v>
                </c:pt>
                <c:pt idx="2">
                  <c:v>1.8</c:v>
                </c:pt>
                <c:pt idx="3">
                  <c:v>2.8</c:v>
                </c:pt>
              </c:numCache>
            </c:numRef>
          </c:val>
          <c:smooth val="0"/>
        </c:ser>
        <c:dLbls>
          <c:showLegendKey val="0"/>
          <c:showVal val="0"/>
          <c:showCatName val="0"/>
          <c:showSerName val="0"/>
          <c:showPercent val="0"/>
          <c:showBubbleSize val="0"/>
        </c:dLbls>
        <c:smooth val="0"/>
        <c:axId val="297512056"/>
        <c:axId val="297504608"/>
      </c:lineChart>
      <c:catAx>
        <c:axId val="297512056"/>
        <c:scaling>
          <c:orientation val="minMax"/>
        </c:scaling>
        <c:delete val="0"/>
        <c:axPos val="b"/>
        <c:numFmt formatCode="General" sourceLinked="1"/>
        <c:majorTickMark val="in"/>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65000"/>
                  </a:schemeClr>
                </a:solidFill>
                <a:latin typeface="+mn-lt"/>
                <a:ea typeface="+mn-ea"/>
                <a:cs typeface="+mn-cs"/>
              </a:defRPr>
            </a:pPr>
            <a:endParaRPr lang="pl-PL"/>
          </a:p>
        </c:txPr>
        <c:crossAx val="297504608"/>
        <c:crosses val="autoZero"/>
        <c:auto val="1"/>
        <c:lblAlgn val="ctr"/>
        <c:lblOffset val="100"/>
        <c:noMultiLvlLbl val="0"/>
      </c:catAx>
      <c:valAx>
        <c:axId val="297504608"/>
        <c:scaling>
          <c:orientation val="minMax"/>
        </c:scaling>
        <c:delete val="0"/>
        <c:axPos val="l"/>
        <c:majorGridlines>
          <c:spPr>
            <a:ln w="9525" cap="flat" cmpd="sng" algn="ctr">
              <a:solidFill>
                <a:schemeClr val="tx1">
                  <a:lumMod val="15000"/>
                  <a:lumOff val="85000"/>
                </a:schemeClr>
              </a:solidFill>
              <a:prstDash val="sysDot"/>
              <a:round/>
            </a:ln>
            <a:effectLst/>
          </c:spPr>
        </c:majorGridlines>
        <c:numFmt formatCode="General" sourceLinked="1"/>
        <c:majorTickMark val="in"/>
        <c:minorTickMark val="none"/>
        <c:tickLblPos val="nextTo"/>
        <c:spPr>
          <a:noFill/>
          <a:ln>
            <a:solidFill>
              <a:schemeClr val="bg1">
                <a:lumMod val="65000"/>
              </a:schemeClr>
            </a:solidFill>
          </a:ln>
          <a:effectLst/>
        </c:spPr>
        <c:txPr>
          <a:bodyPr rot="-60000000" spcFirstLastPara="1" vertOverflow="ellipsis" vert="horz" wrap="square" anchor="ctr" anchorCtr="1"/>
          <a:lstStyle/>
          <a:p>
            <a:pPr>
              <a:defRPr sz="1197" b="0" i="0" u="none" strike="noStrike" kern="1200" baseline="0">
                <a:solidFill>
                  <a:schemeClr val="bg1">
                    <a:lumMod val="65000"/>
                  </a:schemeClr>
                </a:solidFill>
                <a:latin typeface="+mn-lt"/>
                <a:ea typeface="+mn-ea"/>
                <a:cs typeface="+mn-cs"/>
              </a:defRPr>
            </a:pPr>
            <a:endParaRPr lang="pl-PL"/>
          </a:p>
        </c:txPr>
        <c:crossAx val="2975120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315909676269882E-2"/>
          <c:y val="4.7706496091203247E-2"/>
          <c:w val="0.88150440150961185"/>
          <c:h val="0.78973438752091651"/>
        </c:manualLayout>
      </c:layout>
      <c:lineChart>
        <c:grouping val="standard"/>
        <c:varyColors val="0"/>
        <c:ser>
          <c:idx val="0"/>
          <c:order val="0"/>
          <c:tx>
            <c:strRef>
              <c:f>Sheet1!$B$1</c:f>
              <c:strCache>
                <c:ptCount val="1"/>
                <c:pt idx="0">
                  <c:v>Egypt</c:v>
                </c:pt>
              </c:strCache>
            </c:strRef>
          </c:tx>
          <c:spPr>
            <a:ln w="28575" cap="rnd">
              <a:solidFill>
                <a:srgbClr val="FFDA3F"/>
              </a:solidFill>
              <a:round/>
            </a:ln>
            <a:effectLst/>
          </c:spPr>
          <c:marker>
            <c:symbol val="none"/>
          </c:marker>
          <c:cat>
            <c:numRef>
              <c:f>Sheet1!$A$2:$A$5</c:f>
              <c:numCache>
                <c:formatCode>General</c:formatCode>
                <c:ptCount val="4"/>
                <c:pt idx="0">
                  <c:v>2011</c:v>
                </c:pt>
                <c:pt idx="1">
                  <c:v>2012</c:v>
                </c:pt>
                <c:pt idx="2">
                  <c:v>2013</c:v>
                </c:pt>
                <c:pt idx="3">
                  <c:v>2014</c:v>
                </c:pt>
              </c:numCache>
            </c:numRef>
          </c:cat>
          <c:val>
            <c:numRef>
              <c:f>Sheet1!$B$2:$B$5</c:f>
              <c:numCache>
                <c:formatCode>General</c:formatCode>
                <c:ptCount val="4"/>
                <c:pt idx="0">
                  <c:v>4.3</c:v>
                </c:pt>
                <c:pt idx="1">
                  <c:v>2.5</c:v>
                </c:pt>
                <c:pt idx="2">
                  <c:v>3.5</c:v>
                </c:pt>
                <c:pt idx="3">
                  <c:v>4.5</c:v>
                </c:pt>
              </c:numCache>
            </c:numRef>
          </c:val>
          <c:smooth val="0"/>
        </c:ser>
        <c:dLbls>
          <c:showLegendKey val="0"/>
          <c:showVal val="0"/>
          <c:showCatName val="0"/>
          <c:showSerName val="0"/>
          <c:showPercent val="0"/>
          <c:showBubbleSize val="0"/>
        </c:dLbls>
        <c:smooth val="0"/>
        <c:axId val="297505392"/>
        <c:axId val="297506176"/>
      </c:lineChart>
      <c:catAx>
        <c:axId val="297505392"/>
        <c:scaling>
          <c:orientation val="minMax"/>
        </c:scaling>
        <c:delete val="0"/>
        <c:axPos val="b"/>
        <c:numFmt formatCode="General" sourceLinked="1"/>
        <c:majorTickMark val="in"/>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65000"/>
                  </a:schemeClr>
                </a:solidFill>
                <a:latin typeface="+mn-lt"/>
                <a:ea typeface="+mn-ea"/>
                <a:cs typeface="+mn-cs"/>
              </a:defRPr>
            </a:pPr>
            <a:endParaRPr lang="pl-PL"/>
          </a:p>
        </c:txPr>
        <c:crossAx val="297506176"/>
        <c:crosses val="autoZero"/>
        <c:auto val="1"/>
        <c:lblAlgn val="ctr"/>
        <c:lblOffset val="100"/>
        <c:noMultiLvlLbl val="0"/>
      </c:catAx>
      <c:valAx>
        <c:axId val="297506176"/>
        <c:scaling>
          <c:orientation val="minMax"/>
          <c:min val="2"/>
        </c:scaling>
        <c:delete val="1"/>
        <c:axPos val="l"/>
        <c:majorGridlines>
          <c:spPr>
            <a:ln w="9525" cap="flat" cmpd="sng" algn="ctr">
              <a:solidFill>
                <a:schemeClr val="tx1">
                  <a:lumMod val="15000"/>
                  <a:lumOff val="85000"/>
                </a:schemeClr>
              </a:solidFill>
              <a:prstDash val="sysDot"/>
              <a:round/>
            </a:ln>
            <a:effectLst/>
          </c:spPr>
        </c:majorGridlines>
        <c:numFmt formatCode="General" sourceLinked="1"/>
        <c:majorTickMark val="in"/>
        <c:minorTickMark val="none"/>
        <c:tickLblPos val="nextTo"/>
        <c:crossAx val="297505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062003032034446E-2"/>
          <c:y val="6.8214306620026199E-2"/>
          <c:w val="0.88150440150961185"/>
          <c:h val="0.78973438752091651"/>
        </c:manualLayout>
      </c:layout>
      <c:lineChart>
        <c:grouping val="standard"/>
        <c:varyColors val="0"/>
        <c:ser>
          <c:idx val="0"/>
          <c:order val="0"/>
          <c:tx>
            <c:strRef>
              <c:f>Sheet1!$C$1</c:f>
              <c:strCache>
                <c:ptCount val="1"/>
                <c:pt idx="0">
                  <c:v>Argentina</c:v>
                </c:pt>
              </c:strCache>
            </c:strRef>
          </c:tx>
          <c:spPr>
            <a:ln w="28575" cap="rnd">
              <a:solidFill>
                <a:srgbClr val="8BCAE9"/>
              </a:solidFill>
              <a:round/>
            </a:ln>
            <a:effectLst/>
          </c:spPr>
          <c:marker>
            <c:symbol val="none"/>
          </c:marker>
          <c:cat>
            <c:numRef>
              <c:f>Sheet1!$A$2:$A$5</c:f>
              <c:numCache>
                <c:formatCode>General</c:formatCode>
                <c:ptCount val="4"/>
                <c:pt idx="0">
                  <c:v>2011</c:v>
                </c:pt>
                <c:pt idx="1">
                  <c:v>2012</c:v>
                </c:pt>
                <c:pt idx="2">
                  <c:v>2013</c:v>
                </c:pt>
                <c:pt idx="3">
                  <c:v>2014</c:v>
                </c:pt>
              </c:numCache>
            </c:numRef>
          </c:cat>
          <c:val>
            <c:numRef>
              <c:f>Sheet1!$C$2:$C$5</c:f>
              <c:numCache>
                <c:formatCode>General</c:formatCode>
                <c:ptCount val="4"/>
                <c:pt idx="0">
                  <c:v>2.4</c:v>
                </c:pt>
                <c:pt idx="1">
                  <c:v>4.4000000000000004</c:v>
                </c:pt>
                <c:pt idx="2">
                  <c:v>1.8</c:v>
                </c:pt>
                <c:pt idx="3">
                  <c:v>2.8</c:v>
                </c:pt>
              </c:numCache>
            </c:numRef>
          </c:val>
          <c:smooth val="0"/>
        </c:ser>
        <c:dLbls>
          <c:showLegendKey val="0"/>
          <c:showVal val="0"/>
          <c:showCatName val="0"/>
          <c:showSerName val="0"/>
          <c:showPercent val="0"/>
          <c:showBubbleSize val="0"/>
        </c:dLbls>
        <c:smooth val="0"/>
        <c:axId val="296017384"/>
        <c:axId val="296022872"/>
      </c:lineChart>
      <c:catAx>
        <c:axId val="296017384"/>
        <c:scaling>
          <c:orientation val="minMax"/>
        </c:scaling>
        <c:delete val="0"/>
        <c:axPos val="b"/>
        <c:numFmt formatCode="General" sourceLinked="1"/>
        <c:majorTickMark val="in"/>
        <c:minorTickMark val="none"/>
        <c:tickLblPos val="nextTo"/>
        <c:spPr>
          <a:noFill/>
          <a:ln w="9525" cap="flat" cmpd="sng" algn="ctr">
            <a:solidFill>
              <a:schemeClr val="bg1">
                <a:lumMod val="65000"/>
              </a:schemeClr>
            </a:solidFill>
            <a:round/>
          </a:ln>
          <a:effectLst/>
        </c:spPr>
        <c:txPr>
          <a:bodyPr rot="-60000000" spcFirstLastPara="1" vertOverflow="ellipsis" vert="horz" wrap="square" anchor="ctr" anchorCtr="1"/>
          <a:lstStyle/>
          <a:p>
            <a:pPr>
              <a:defRPr sz="1197" b="0" i="0" u="none" strike="noStrike" kern="1200" baseline="0">
                <a:solidFill>
                  <a:schemeClr val="bg1">
                    <a:lumMod val="65000"/>
                  </a:schemeClr>
                </a:solidFill>
                <a:latin typeface="+mn-lt"/>
                <a:ea typeface="+mn-ea"/>
                <a:cs typeface="+mn-cs"/>
              </a:defRPr>
            </a:pPr>
            <a:endParaRPr lang="pl-PL"/>
          </a:p>
        </c:txPr>
        <c:crossAx val="296022872"/>
        <c:crosses val="autoZero"/>
        <c:auto val="1"/>
        <c:lblAlgn val="ctr"/>
        <c:lblOffset val="100"/>
        <c:noMultiLvlLbl val="0"/>
      </c:catAx>
      <c:valAx>
        <c:axId val="296022872"/>
        <c:scaling>
          <c:orientation val="minMax"/>
          <c:min val="1.8"/>
        </c:scaling>
        <c:delete val="1"/>
        <c:axPos val="l"/>
        <c:majorGridlines>
          <c:spPr>
            <a:ln w="9525" cap="flat" cmpd="sng" algn="ctr">
              <a:solidFill>
                <a:schemeClr val="tx1">
                  <a:lumMod val="15000"/>
                  <a:lumOff val="85000"/>
                </a:schemeClr>
              </a:solidFill>
              <a:prstDash val="sysDot"/>
              <a:round/>
            </a:ln>
            <a:effectLst/>
          </c:spPr>
        </c:majorGridlines>
        <c:numFmt formatCode="General" sourceLinked="1"/>
        <c:majorTickMark val="in"/>
        <c:minorTickMark val="none"/>
        <c:tickLblPos val="nextTo"/>
        <c:crossAx val="29601738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pl-P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35C4146-FA89-4D27-ACB3-B6F086E31D16}" type="datetimeFigureOut">
              <a:rPr lang="en-US" smtClean="0"/>
              <a:t>1/29/2015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528A579-BF82-4AE9-B335-AC03B56D5B03}" type="slidenum">
              <a:rPr lang="en-US" smtClean="0"/>
              <a:t>‹#›</a:t>
            </a:fld>
            <a:endParaRPr lang="en-US"/>
          </a:p>
        </p:txBody>
      </p:sp>
    </p:spTree>
    <p:extLst>
      <p:ext uri="{BB962C8B-B14F-4D97-AF65-F5344CB8AC3E}">
        <p14:creationId xmlns:p14="http://schemas.microsoft.com/office/powerpoint/2010/main" val="209439387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528A579-BF82-4AE9-B335-AC03B56D5B03}" type="slidenum">
              <a:rPr lang="en-US" smtClean="0"/>
              <a:t>1</a:t>
            </a:fld>
            <a:endParaRPr lang="en-US"/>
          </a:p>
        </p:txBody>
      </p:sp>
    </p:spTree>
    <p:extLst>
      <p:ext uri="{BB962C8B-B14F-4D97-AF65-F5344CB8AC3E}">
        <p14:creationId xmlns:p14="http://schemas.microsoft.com/office/powerpoint/2010/main" val="7379690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60095"/>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E5C610F-EED1-45CD-AE33-FBCE48DDF68A}"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7C36E-57BC-4B59-8C86-403EF34290B3}" type="slidenum">
              <a:rPr lang="en-US" smtClean="0"/>
              <a:t>‹#›</a:t>
            </a:fld>
            <a:endParaRPr lang="en-US" dirty="0"/>
          </a:p>
        </p:txBody>
      </p:sp>
    </p:spTree>
    <p:extLst>
      <p:ext uri="{BB962C8B-B14F-4D97-AF65-F5344CB8AC3E}">
        <p14:creationId xmlns:p14="http://schemas.microsoft.com/office/powerpoint/2010/main" val="3895177016"/>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C610F-EED1-45CD-AE33-FBCE48DDF68A}"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7C36E-57BC-4B59-8C86-403EF34290B3}" type="slidenum">
              <a:rPr lang="en-US" smtClean="0"/>
              <a:t>‹#›</a:t>
            </a:fld>
            <a:endParaRPr lang="en-US" dirty="0"/>
          </a:p>
        </p:txBody>
      </p:sp>
    </p:spTree>
    <p:extLst>
      <p:ext uri="{BB962C8B-B14F-4D97-AF65-F5344CB8AC3E}">
        <p14:creationId xmlns:p14="http://schemas.microsoft.com/office/powerpoint/2010/main" val="10944899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C610F-EED1-45CD-AE33-FBCE48DDF68A}"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7C36E-57BC-4B59-8C86-403EF34290B3}" type="slidenum">
              <a:rPr lang="en-US" smtClean="0"/>
              <a:t>‹#›</a:t>
            </a:fld>
            <a:endParaRPr lang="en-US" dirty="0"/>
          </a:p>
        </p:txBody>
      </p:sp>
    </p:spTree>
    <p:extLst>
      <p:ext uri="{BB962C8B-B14F-4D97-AF65-F5344CB8AC3E}">
        <p14:creationId xmlns:p14="http://schemas.microsoft.com/office/powerpoint/2010/main" val="3219072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E5C610F-EED1-45CD-AE33-FBCE48DDF68A}"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7C36E-57BC-4B59-8C86-403EF34290B3}" type="slidenum">
              <a:rPr lang="en-US" smtClean="0"/>
              <a:t>‹#›</a:t>
            </a:fld>
            <a:endParaRPr lang="en-US" dirty="0"/>
          </a:p>
        </p:txBody>
      </p:sp>
    </p:spTree>
    <p:extLst>
      <p:ext uri="{BB962C8B-B14F-4D97-AF65-F5344CB8AC3E}">
        <p14:creationId xmlns:p14="http://schemas.microsoft.com/office/powerpoint/2010/main" val="1230801976"/>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5C610F-EED1-45CD-AE33-FBCE48DDF68A}" type="datetimeFigureOut">
              <a:rPr lang="en-US" smtClean="0"/>
              <a:t>1/29/2015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F577C36E-57BC-4B59-8C86-403EF34290B3}" type="slidenum">
              <a:rPr lang="en-US" smtClean="0"/>
              <a:t>‹#›</a:t>
            </a:fld>
            <a:endParaRPr lang="en-US" dirty="0"/>
          </a:p>
        </p:txBody>
      </p:sp>
    </p:spTree>
    <p:extLst>
      <p:ext uri="{BB962C8B-B14F-4D97-AF65-F5344CB8AC3E}">
        <p14:creationId xmlns:p14="http://schemas.microsoft.com/office/powerpoint/2010/main" val="18781208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E5C610F-EED1-45CD-AE33-FBCE48DDF68A}" type="datetimeFigureOut">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77C36E-57BC-4B59-8C86-403EF34290B3}" type="slidenum">
              <a:rPr lang="en-US" smtClean="0"/>
              <a:t>‹#›</a:t>
            </a:fld>
            <a:endParaRPr lang="en-US" dirty="0"/>
          </a:p>
        </p:txBody>
      </p:sp>
    </p:spTree>
    <p:extLst>
      <p:ext uri="{BB962C8B-B14F-4D97-AF65-F5344CB8AC3E}">
        <p14:creationId xmlns:p14="http://schemas.microsoft.com/office/powerpoint/2010/main" val="18536907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E5C610F-EED1-45CD-AE33-FBCE48DDF68A}" type="datetimeFigureOut">
              <a:rPr lang="en-US" smtClean="0"/>
              <a:t>1/29/2015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F577C36E-57BC-4B59-8C86-403EF34290B3}" type="slidenum">
              <a:rPr lang="en-US" smtClean="0"/>
              <a:t>‹#›</a:t>
            </a:fld>
            <a:endParaRPr lang="en-US" dirty="0"/>
          </a:p>
        </p:txBody>
      </p:sp>
    </p:spTree>
    <p:extLst>
      <p:ext uri="{BB962C8B-B14F-4D97-AF65-F5344CB8AC3E}">
        <p14:creationId xmlns:p14="http://schemas.microsoft.com/office/powerpoint/2010/main" val="7162853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E5C610F-EED1-45CD-AE33-FBCE48DDF68A}" type="datetimeFigureOut">
              <a:rPr lang="en-US" smtClean="0"/>
              <a:t>1/29/2015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F577C36E-57BC-4B59-8C86-403EF34290B3}" type="slidenum">
              <a:rPr lang="en-US" smtClean="0"/>
              <a:t>‹#›</a:t>
            </a:fld>
            <a:endParaRPr lang="en-US" dirty="0"/>
          </a:p>
        </p:txBody>
      </p:sp>
    </p:spTree>
    <p:extLst>
      <p:ext uri="{BB962C8B-B14F-4D97-AF65-F5344CB8AC3E}">
        <p14:creationId xmlns:p14="http://schemas.microsoft.com/office/powerpoint/2010/main" val="566298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5C610F-EED1-45CD-AE33-FBCE48DDF68A}" type="datetimeFigureOut">
              <a:rPr lang="en-US" smtClean="0"/>
              <a:t>1/29/2015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F577C36E-57BC-4B59-8C86-403EF34290B3}" type="slidenum">
              <a:rPr lang="en-US" smtClean="0"/>
              <a:t>‹#›</a:t>
            </a:fld>
            <a:endParaRPr lang="en-US" dirty="0"/>
          </a:p>
        </p:txBody>
      </p:sp>
    </p:spTree>
    <p:extLst>
      <p:ext uri="{BB962C8B-B14F-4D97-AF65-F5344CB8AC3E}">
        <p14:creationId xmlns:p14="http://schemas.microsoft.com/office/powerpoint/2010/main" val="1536689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5C610F-EED1-45CD-AE33-FBCE48DDF68A}" type="datetimeFigureOut">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77C36E-57BC-4B59-8C86-403EF34290B3}" type="slidenum">
              <a:rPr lang="en-US" smtClean="0"/>
              <a:t>‹#›</a:t>
            </a:fld>
            <a:endParaRPr lang="en-US" dirty="0"/>
          </a:p>
        </p:txBody>
      </p:sp>
    </p:spTree>
    <p:extLst>
      <p:ext uri="{BB962C8B-B14F-4D97-AF65-F5344CB8AC3E}">
        <p14:creationId xmlns:p14="http://schemas.microsoft.com/office/powerpoint/2010/main" val="39165518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5C610F-EED1-45CD-AE33-FBCE48DDF68A}" type="datetimeFigureOut">
              <a:rPr lang="en-US" smtClean="0"/>
              <a:t>1/29/2015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F577C36E-57BC-4B59-8C86-403EF34290B3}" type="slidenum">
              <a:rPr lang="en-US" smtClean="0"/>
              <a:t>‹#›</a:t>
            </a:fld>
            <a:endParaRPr lang="en-US" dirty="0"/>
          </a:p>
        </p:txBody>
      </p:sp>
    </p:spTree>
    <p:extLst>
      <p:ext uri="{BB962C8B-B14F-4D97-AF65-F5344CB8AC3E}">
        <p14:creationId xmlns:p14="http://schemas.microsoft.com/office/powerpoint/2010/main" val="22815756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5C610F-EED1-45CD-AE33-FBCE48DDF68A}" type="datetimeFigureOut">
              <a:rPr lang="en-US" smtClean="0"/>
              <a:t>1/29/2015</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577C36E-57BC-4B59-8C86-403EF34290B3}" type="slidenum">
              <a:rPr lang="en-US" smtClean="0"/>
              <a:t>‹#›</a:t>
            </a:fld>
            <a:endParaRPr lang="en-US" dirty="0"/>
          </a:p>
        </p:txBody>
      </p:sp>
    </p:spTree>
    <p:extLst>
      <p:ext uri="{BB962C8B-B14F-4D97-AF65-F5344CB8AC3E}">
        <p14:creationId xmlns:p14="http://schemas.microsoft.com/office/powerpoint/2010/main" val="13234220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chart" Target="../charts/chart2.xml"/><Relationship Id="rId1" Type="http://schemas.openxmlformats.org/officeDocument/2006/relationships/slideLayout" Target="../slideLayouts/slideLayout2.xml"/><Relationship Id="rId4" Type="http://schemas.openxmlformats.org/officeDocument/2006/relationships/chart" Target="../charts/char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gi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p:cNvSpPr txBox="1"/>
          <p:nvPr/>
        </p:nvSpPr>
        <p:spPr>
          <a:xfrm>
            <a:off x="1885724" y="2188106"/>
            <a:ext cx="8220075" cy="1015663"/>
          </a:xfrm>
          <a:prstGeom prst="rect">
            <a:avLst/>
          </a:prstGeom>
          <a:noFill/>
        </p:spPr>
        <p:txBody>
          <a:bodyPr wrap="square" rtlCol="0">
            <a:spAutoFit/>
          </a:bodyPr>
          <a:lstStyle/>
          <a:p>
            <a:r>
              <a:rPr lang="pl-PL" sz="6000" dirty="0" smtClean="0">
                <a:solidFill>
                  <a:schemeClr val="bg2">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PRESENTATION TITLE</a:t>
            </a:r>
            <a:endParaRPr lang="en-US" sz="6000" dirty="0">
              <a:solidFill>
                <a:schemeClr val="bg2">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9" name="Tagline"/>
          <p:cNvSpPr txBox="1"/>
          <p:nvPr/>
        </p:nvSpPr>
        <p:spPr>
          <a:xfrm>
            <a:off x="2300287" y="3409119"/>
            <a:ext cx="7453314" cy="523220"/>
          </a:xfrm>
          <a:prstGeom prst="rect">
            <a:avLst/>
          </a:prstGeom>
          <a:noFill/>
        </p:spPr>
        <p:txBody>
          <a:bodyPr wrap="square" rtlCol="0">
            <a:spAutoFit/>
          </a:bodyPr>
          <a:lstStyle/>
          <a:p>
            <a:r>
              <a:rPr lang="pl-PL" sz="28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This will be the Tagline for our presentation</a:t>
            </a:r>
            <a:endParaRPr lang="en-US" sz="28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LEFT object"/>
          <p:cNvSpPr/>
          <p:nvPr/>
        </p:nvSpPr>
        <p:spPr>
          <a:xfrm>
            <a:off x="1529977" y="2303233"/>
            <a:ext cx="82550" cy="1726172"/>
          </a:xfrm>
          <a:prstGeom prst="rect">
            <a:avLst/>
          </a:prstGeom>
          <a:solidFill>
            <a:srgbClr val="C6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IGHT object"/>
          <p:cNvSpPr/>
          <p:nvPr/>
        </p:nvSpPr>
        <p:spPr>
          <a:xfrm>
            <a:off x="10358811" y="2303233"/>
            <a:ext cx="82550" cy="1726172"/>
          </a:xfrm>
          <a:prstGeom prst="rect">
            <a:avLst/>
          </a:prstGeom>
          <a:solidFill>
            <a:srgbClr val="C6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995724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par>
                          <p:cTn id="8" fill="hold">
                            <p:stCondLst>
                              <p:cond delay="500"/>
                            </p:stCondLst>
                            <p:childTnLst>
                              <p:par>
                                <p:cTn id="9" presetID="18" presetClass="entr" presetSubtype="12"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strips(downLeft)">
                                      <p:cBhvr>
                                        <p:cTn id="11" dur="500"/>
                                        <p:tgtEl>
                                          <p:spTgt spid="9"/>
                                        </p:tgtEl>
                                      </p:cBhvr>
                                    </p:animEffect>
                                  </p:childTnLst>
                                </p:cTn>
                              </p:par>
                            </p:childTnLst>
                          </p:cTn>
                        </p:par>
                        <p:par>
                          <p:cTn id="12" fill="hold">
                            <p:stCondLst>
                              <p:cond delay="1000"/>
                            </p:stCondLst>
                            <p:childTnLst>
                              <p:par>
                                <p:cTn id="13" presetID="10" presetClass="entr" presetSubtype="0" fill="hold" grpId="0" nodeType="afterEffect">
                                  <p:stCondLst>
                                    <p:cond delay="100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100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animBg="1"/>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agline"/>
          <p:cNvSpPr txBox="1"/>
          <p:nvPr/>
        </p:nvSpPr>
        <p:spPr>
          <a:xfrm>
            <a:off x="3073400" y="925342"/>
            <a:ext cx="6044406" cy="400110"/>
          </a:xfrm>
          <a:prstGeom prst="rect">
            <a:avLst/>
          </a:prstGeom>
          <a:noFill/>
        </p:spPr>
        <p:txBody>
          <a:bodyPr wrap="square" rtlCol="0">
            <a:spAutoFit/>
          </a:bodyPr>
          <a:lstStyle/>
          <a:p>
            <a:pPr algn="ctr"/>
            <a:r>
              <a:rPr lang="pl-PL" sz="20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As promised we graph like a boss here</a:t>
            </a:r>
            <a:endParaRPr lang="en-US" sz="20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7" name="TITLE"/>
          <p:cNvGrpSpPr/>
          <p:nvPr/>
        </p:nvGrpSpPr>
        <p:grpSpPr>
          <a:xfrm>
            <a:off x="1960166" y="170298"/>
            <a:ext cx="8220075" cy="769441"/>
            <a:chOff x="1960166" y="208398"/>
            <a:chExt cx="8220075" cy="769441"/>
          </a:xfrm>
        </p:grpSpPr>
        <p:sp>
          <p:nvSpPr>
            <p:cNvPr id="18" name="TextBox 17"/>
            <p:cNvSpPr txBox="1"/>
            <p:nvPr/>
          </p:nvSpPr>
          <p:spPr>
            <a:xfrm>
              <a:off x="1960166" y="208398"/>
              <a:ext cx="8220075" cy="769441"/>
            </a:xfrm>
            <a:prstGeom prst="rect">
              <a:avLst/>
            </a:prstGeom>
            <a:noFill/>
          </p:spPr>
          <p:txBody>
            <a:bodyPr wrap="square" rtlCol="0">
              <a:spAutoFit/>
            </a:bodyPr>
            <a:lstStyle/>
            <a:p>
              <a:pPr algn="ctr"/>
              <a:r>
                <a:rPr lang="pl-PL" sz="4400" dirty="0" smtClean="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GRAPH</a:t>
              </a:r>
              <a:endParaRPr lang="en-US" sz="44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9" name="Straight Connector 18"/>
            <p:cNvCxnSpPr/>
            <p:nvPr/>
          </p:nvCxnSpPr>
          <p:spPr>
            <a:xfrm>
              <a:off x="3832225" y="371475"/>
              <a:ext cx="0" cy="438150"/>
            </a:xfrm>
            <a:prstGeom prst="line">
              <a:avLst/>
            </a:prstGeom>
            <a:ln w="19050">
              <a:solidFill>
                <a:srgbClr val="D0CEC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366125" y="371475"/>
              <a:ext cx="0" cy="438150"/>
            </a:xfrm>
            <a:prstGeom prst="line">
              <a:avLst/>
            </a:prstGeom>
            <a:ln w="19050">
              <a:solidFill>
                <a:srgbClr val="D0CECE"/>
              </a:solidFill>
            </a:ln>
          </p:spPr>
          <p:style>
            <a:lnRef idx="1">
              <a:schemeClr val="accent1"/>
            </a:lnRef>
            <a:fillRef idx="0">
              <a:schemeClr val="accent1"/>
            </a:fillRef>
            <a:effectRef idx="0">
              <a:schemeClr val="accent1"/>
            </a:effectRef>
            <a:fontRef idx="minor">
              <a:schemeClr val="tx1"/>
            </a:fontRef>
          </p:style>
        </p:cxnSp>
      </p:grpSp>
      <p:graphicFrame>
        <p:nvGraphicFramePr>
          <p:cNvPr id="31" name="Graph"/>
          <p:cNvGraphicFramePr/>
          <p:nvPr>
            <p:extLst>
              <p:ext uri="{D42A27DB-BD31-4B8C-83A1-F6EECF244321}">
                <p14:modId xmlns:p14="http://schemas.microsoft.com/office/powerpoint/2010/main" val="3503766556"/>
              </p:ext>
            </p:extLst>
          </p:nvPr>
        </p:nvGraphicFramePr>
        <p:xfrm>
          <a:off x="762000" y="1744552"/>
          <a:ext cx="6908800" cy="4605867"/>
        </p:xfrm>
        <a:graphic>
          <a:graphicData uri="http://schemas.openxmlformats.org/drawingml/2006/chart">
            <c:chart xmlns:c="http://schemas.openxmlformats.org/drawingml/2006/chart" xmlns:r="http://schemas.openxmlformats.org/officeDocument/2006/relationships" r:id="rId2"/>
          </a:graphicData>
        </a:graphic>
      </p:graphicFrame>
      <p:sp>
        <p:nvSpPr>
          <p:cNvPr id="32" name="Blue stat"/>
          <p:cNvSpPr/>
          <p:nvPr/>
        </p:nvSpPr>
        <p:spPr>
          <a:xfrm>
            <a:off x="6064827" y="3223490"/>
            <a:ext cx="1250373" cy="371764"/>
          </a:xfrm>
          <a:prstGeom prst="rect">
            <a:avLst/>
          </a:prstGeom>
          <a:solidFill>
            <a:srgbClr val="8BC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latin typeface="Open Sans" panose="020B0606030504020204" pitchFamily="34" charset="0"/>
                <a:ea typeface="Open Sans" panose="020B0606030504020204" pitchFamily="34" charset="0"/>
                <a:cs typeface="Open Sans" panose="020B0606030504020204" pitchFamily="34" charset="0"/>
              </a:rPr>
              <a:t>3,521</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Yellow stat"/>
          <p:cNvSpPr/>
          <p:nvPr/>
        </p:nvSpPr>
        <p:spPr>
          <a:xfrm>
            <a:off x="3073400" y="4078265"/>
            <a:ext cx="1250373" cy="371764"/>
          </a:xfrm>
          <a:prstGeom prst="rect">
            <a:avLst/>
          </a:prstGeom>
          <a:solidFill>
            <a:srgbClr val="FFD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latin typeface="Open Sans" panose="020B0606030504020204" pitchFamily="34" charset="0"/>
                <a:ea typeface="Open Sans" panose="020B0606030504020204" pitchFamily="34" charset="0"/>
                <a:cs typeface="Open Sans" panose="020B0606030504020204" pitchFamily="34" charset="0"/>
              </a:rPr>
              <a:t>2,257</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34" name="Line"/>
          <p:cNvCxnSpPr/>
          <p:nvPr/>
        </p:nvCxnSpPr>
        <p:spPr>
          <a:xfrm>
            <a:off x="8186966" y="1948120"/>
            <a:ext cx="0" cy="4217082"/>
          </a:xfrm>
          <a:prstGeom prst="line">
            <a:avLst/>
          </a:prstGeom>
          <a:ln w="28575">
            <a:solidFill>
              <a:srgbClr val="AFABAB"/>
            </a:solidFill>
            <a:prstDash val="sysDot"/>
            <a:miter lim="800000"/>
            <a:headEnd type="none"/>
            <a:tailEnd type="none" w="sm" len="sm"/>
          </a:ln>
        </p:spPr>
        <p:style>
          <a:lnRef idx="1">
            <a:schemeClr val="accent1"/>
          </a:lnRef>
          <a:fillRef idx="0">
            <a:schemeClr val="accent1"/>
          </a:fillRef>
          <a:effectRef idx="0">
            <a:schemeClr val="accent1"/>
          </a:effectRef>
          <a:fontRef idx="minor">
            <a:schemeClr val="tx1"/>
          </a:fontRef>
        </p:style>
      </p:cxnSp>
      <p:sp>
        <p:nvSpPr>
          <p:cNvPr id="36" name="Argentina number"/>
          <p:cNvSpPr/>
          <p:nvPr/>
        </p:nvSpPr>
        <p:spPr>
          <a:xfrm>
            <a:off x="8881953" y="2030023"/>
            <a:ext cx="3079173" cy="744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5400" b="1" dirty="0" smtClean="0">
                <a:solidFill>
                  <a:srgbClr val="8BCAE9"/>
                </a:solidFill>
                <a:latin typeface="Open Sans" panose="020B0606030504020204" pitchFamily="34" charset="0"/>
                <a:ea typeface="Open Sans" panose="020B0606030504020204" pitchFamily="34" charset="0"/>
                <a:cs typeface="Open Sans" panose="020B0606030504020204" pitchFamily="34" charset="0"/>
              </a:rPr>
              <a:t>3,521</a:t>
            </a:r>
            <a:endParaRPr lang="en-US" sz="5400" b="1" dirty="0">
              <a:solidFill>
                <a:srgbClr val="8BCAE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Egypt number"/>
          <p:cNvSpPr/>
          <p:nvPr/>
        </p:nvSpPr>
        <p:spPr>
          <a:xfrm>
            <a:off x="8945453" y="4186696"/>
            <a:ext cx="3079173" cy="136519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5400" b="1" dirty="0" smtClean="0">
                <a:solidFill>
                  <a:srgbClr val="FFDA3F"/>
                </a:solidFill>
                <a:latin typeface="Open Sans" panose="020B0606030504020204" pitchFamily="34" charset="0"/>
                <a:ea typeface="Open Sans" panose="020B0606030504020204" pitchFamily="34" charset="0"/>
                <a:cs typeface="Open Sans" panose="020B0606030504020204" pitchFamily="34" charset="0"/>
              </a:rPr>
              <a:t>2,257</a:t>
            </a:r>
            <a:endParaRPr lang="en-US" sz="5400" b="1" dirty="0">
              <a:solidFill>
                <a:srgbClr val="FFDA3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9" name="Argentina text"/>
          <p:cNvSpPr/>
          <p:nvPr/>
        </p:nvSpPr>
        <p:spPr>
          <a:xfrm>
            <a:off x="9118600" y="2812773"/>
            <a:ext cx="2667000" cy="744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Light bulb sales for 2014 increase rapidly in </a:t>
            </a:r>
            <a:r>
              <a:rPr lang="pl-PL" sz="1400" b="1" dirty="0" smtClean="0">
                <a:solidFill>
                  <a:srgbClr val="8BCAE9"/>
                </a:solidFill>
                <a:latin typeface="Open Sans" panose="020B0606030504020204" pitchFamily="34" charset="0"/>
                <a:ea typeface="Open Sans" panose="020B0606030504020204" pitchFamily="34" charset="0"/>
                <a:cs typeface="Open Sans" panose="020B0606030504020204" pitchFamily="34" charset="0"/>
              </a:rPr>
              <a:t>Argentina</a:t>
            </a:r>
            <a:r>
              <a:rPr lang="pl-PL" sz="1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a:t>
            </a:r>
            <a:endParaRPr lang="en-US" sz="1400" dirty="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Egypt text"/>
          <p:cNvSpPr/>
          <p:nvPr/>
        </p:nvSpPr>
        <p:spPr>
          <a:xfrm>
            <a:off x="9151539" y="5298598"/>
            <a:ext cx="2667000" cy="744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1400" dirty="0" smtClean="0">
                <a:solidFill>
                  <a:schemeClr val="bg1">
                    <a:lumMod val="75000"/>
                  </a:schemeClr>
                </a:solidFill>
                <a:latin typeface="Open Sans" panose="020B0606030504020204" pitchFamily="34" charset="0"/>
                <a:ea typeface="Open Sans" panose="020B0606030504020204" pitchFamily="34" charset="0"/>
                <a:cs typeface="Open Sans" panose="020B0606030504020204" pitchFamily="34" charset="0"/>
              </a:rPr>
              <a:t>2012 was not a „bright” year for </a:t>
            </a:r>
            <a:r>
              <a:rPr lang="pl-PL" sz="1400" b="1" dirty="0" smtClean="0">
                <a:solidFill>
                  <a:srgbClr val="FFDA3F"/>
                </a:solidFill>
                <a:latin typeface="Open Sans" panose="020B0606030504020204" pitchFamily="34" charset="0"/>
                <a:ea typeface="Open Sans" panose="020B0606030504020204" pitchFamily="34" charset="0"/>
                <a:cs typeface="Open Sans" panose="020B0606030504020204" pitchFamily="34" charset="0"/>
              </a:rPr>
              <a:t>Egypt</a:t>
            </a:r>
            <a:endParaRPr lang="en-US" sz="1400" b="1" dirty="0">
              <a:solidFill>
                <a:srgbClr val="FFDA3F"/>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43" name="Arrow up"/>
          <p:cNvCxnSpPr/>
          <p:nvPr/>
        </p:nvCxnSpPr>
        <p:spPr>
          <a:xfrm flipV="1">
            <a:off x="8868345" y="2003634"/>
            <a:ext cx="0" cy="1349166"/>
          </a:xfrm>
          <a:prstGeom prst="straightConnector1">
            <a:avLst/>
          </a:prstGeom>
          <a:ln w="136525">
            <a:solidFill>
              <a:srgbClr val="8BCAE9"/>
            </a:solidFill>
            <a:tailEnd type="triangle"/>
          </a:ln>
        </p:spPr>
        <p:style>
          <a:lnRef idx="1">
            <a:schemeClr val="accent1"/>
          </a:lnRef>
          <a:fillRef idx="0">
            <a:schemeClr val="accent1"/>
          </a:fillRef>
          <a:effectRef idx="0">
            <a:schemeClr val="accent1"/>
          </a:effectRef>
          <a:fontRef idx="minor">
            <a:schemeClr val="tx1"/>
          </a:fontRef>
        </p:style>
      </p:cxnSp>
      <p:cxnSp>
        <p:nvCxnSpPr>
          <p:cNvPr id="44" name="Arrow down"/>
          <p:cNvCxnSpPr/>
          <p:nvPr/>
        </p:nvCxnSpPr>
        <p:spPr>
          <a:xfrm flipH="1">
            <a:off x="8818453" y="4601028"/>
            <a:ext cx="35261" cy="1284655"/>
          </a:xfrm>
          <a:prstGeom prst="straightConnector1">
            <a:avLst/>
          </a:prstGeom>
          <a:ln w="136525">
            <a:solidFill>
              <a:srgbClr val="FFDA3F"/>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62959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3"/>
                                        </p:tgtEl>
                                        <p:attrNameLst>
                                          <p:attrName>style.visibility</p:attrName>
                                        </p:attrNameLst>
                                      </p:cBhvr>
                                      <p:to>
                                        <p:strVal val="visible"/>
                                      </p:to>
                                    </p:set>
                                    <p:animEffect transition="in" filter="fade">
                                      <p:cBhvr>
                                        <p:cTn id="10" dur="500"/>
                                        <p:tgtEl>
                                          <p:spTgt spid="3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fade">
                                      <p:cBhvr>
                                        <p:cTn id="13" dur="500"/>
                                        <p:tgtEl>
                                          <p:spTgt spid="32"/>
                                        </p:tgtEl>
                                      </p:cBhvr>
                                    </p:animEffect>
                                  </p:childTnLst>
                                </p:cTn>
                              </p:par>
                            </p:childTnLst>
                          </p:cTn>
                        </p:par>
                        <p:par>
                          <p:cTn id="14" fill="hold">
                            <p:stCondLst>
                              <p:cond delay="500"/>
                            </p:stCondLst>
                            <p:childTnLst>
                              <p:par>
                                <p:cTn id="15" presetID="16" presetClass="entr" presetSubtype="42"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out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6"/>
                                        </p:tgtEl>
                                        <p:attrNameLst>
                                          <p:attrName>style.visibility</p:attrName>
                                        </p:attrNameLst>
                                      </p:cBhvr>
                                      <p:to>
                                        <p:strVal val="visible"/>
                                      </p:to>
                                    </p:set>
                                    <p:animEffect transition="in" filter="fade">
                                      <p:cBhvr>
                                        <p:cTn id="22" dur="500"/>
                                        <p:tgtEl>
                                          <p:spTgt spid="3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nodeType="click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wipe(down)">
                                      <p:cBhvr>
                                        <p:cTn id="30" dur="500"/>
                                        <p:tgtEl>
                                          <p:spTgt spid="43"/>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fade">
                                      <p:cBhvr>
                                        <p:cTn id="35" dur="500"/>
                                        <p:tgtEl>
                                          <p:spTgt spid="38"/>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41"/>
                                        </p:tgtEl>
                                        <p:attrNameLst>
                                          <p:attrName>style.visibility</p:attrName>
                                        </p:attrNameLst>
                                      </p:cBhvr>
                                      <p:to>
                                        <p:strVal val="visible"/>
                                      </p:to>
                                    </p:set>
                                    <p:animEffect transition="in" filter="fade">
                                      <p:cBhvr>
                                        <p:cTn id="38" dur="500"/>
                                        <p:tgtEl>
                                          <p:spTgt spid="4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1" fill="hold" nodeType="click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wipe(up)">
                                      <p:cBhvr>
                                        <p:cTn id="43"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32" grpId="0" animBg="1"/>
      <p:bldP spid="33" grpId="0" animBg="1"/>
      <p:bldP spid="36" grpId="0"/>
      <p:bldP spid="38" grpId="0"/>
      <p:bldP spid="39" grpId="0"/>
      <p:bldP spid="4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agline"/>
          <p:cNvSpPr txBox="1"/>
          <p:nvPr/>
        </p:nvSpPr>
        <p:spPr>
          <a:xfrm>
            <a:off x="3073400" y="925342"/>
            <a:ext cx="6044406" cy="400110"/>
          </a:xfrm>
          <a:prstGeom prst="rect">
            <a:avLst/>
          </a:prstGeom>
          <a:noFill/>
        </p:spPr>
        <p:txBody>
          <a:bodyPr wrap="square" rtlCol="0">
            <a:spAutoFit/>
          </a:bodyPr>
          <a:lstStyle/>
          <a:p>
            <a:pPr algn="ctr"/>
            <a:r>
              <a:rPr lang="pl-PL" sz="20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As promised we graph like a boss here</a:t>
            </a:r>
            <a:endParaRPr lang="en-US" sz="20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7" name="TITLE"/>
          <p:cNvGrpSpPr/>
          <p:nvPr/>
        </p:nvGrpSpPr>
        <p:grpSpPr>
          <a:xfrm>
            <a:off x="1960166" y="170298"/>
            <a:ext cx="8220075" cy="769441"/>
            <a:chOff x="1960166" y="208398"/>
            <a:chExt cx="8220075" cy="769441"/>
          </a:xfrm>
        </p:grpSpPr>
        <p:sp>
          <p:nvSpPr>
            <p:cNvPr id="18" name="TextBox 17"/>
            <p:cNvSpPr txBox="1"/>
            <p:nvPr/>
          </p:nvSpPr>
          <p:spPr>
            <a:xfrm>
              <a:off x="1960166" y="208398"/>
              <a:ext cx="8220075" cy="769441"/>
            </a:xfrm>
            <a:prstGeom prst="rect">
              <a:avLst/>
            </a:prstGeom>
            <a:noFill/>
          </p:spPr>
          <p:txBody>
            <a:bodyPr wrap="square" rtlCol="0">
              <a:spAutoFit/>
            </a:bodyPr>
            <a:lstStyle/>
            <a:p>
              <a:pPr algn="ctr"/>
              <a:r>
                <a:rPr lang="pl-PL" sz="4400" dirty="0" smtClean="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GRAPH</a:t>
              </a:r>
              <a:endParaRPr lang="en-US" sz="44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9" name="Straight Connector 18"/>
            <p:cNvCxnSpPr/>
            <p:nvPr/>
          </p:nvCxnSpPr>
          <p:spPr>
            <a:xfrm>
              <a:off x="3832225" y="371475"/>
              <a:ext cx="0" cy="438150"/>
            </a:xfrm>
            <a:prstGeom prst="line">
              <a:avLst/>
            </a:prstGeom>
            <a:ln w="19050">
              <a:solidFill>
                <a:srgbClr val="D0CECE"/>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8366125" y="371475"/>
              <a:ext cx="0" cy="438150"/>
            </a:xfrm>
            <a:prstGeom prst="line">
              <a:avLst/>
            </a:prstGeom>
            <a:ln w="19050">
              <a:solidFill>
                <a:srgbClr val="D0CECE"/>
              </a:solidFill>
            </a:ln>
          </p:spPr>
          <p:style>
            <a:lnRef idx="1">
              <a:schemeClr val="accent1"/>
            </a:lnRef>
            <a:fillRef idx="0">
              <a:schemeClr val="accent1"/>
            </a:fillRef>
            <a:effectRef idx="0">
              <a:schemeClr val="accent1"/>
            </a:effectRef>
            <a:fontRef idx="minor">
              <a:schemeClr val="tx1"/>
            </a:fontRef>
          </p:style>
        </p:cxnSp>
      </p:grpSp>
      <p:graphicFrame>
        <p:nvGraphicFramePr>
          <p:cNvPr id="31" name="Chart main"/>
          <p:cNvGraphicFramePr/>
          <p:nvPr>
            <p:extLst>
              <p:ext uri="{D42A27DB-BD31-4B8C-83A1-F6EECF244321}">
                <p14:modId xmlns:p14="http://schemas.microsoft.com/office/powerpoint/2010/main" val="1501178875"/>
              </p:ext>
            </p:extLst>
          </p:nvPr>
        </p:nvGraphicFramePr>
        <p:xfrm>
          <a:off x="297543" y="1657466"/>
          <a:ext cx="6908800" cy="4605867"/>
        </p:xfrm>
        <a:graphic>
          <a:graphicData uri="http://schemas.openxmlformats.org/drawingml/2006/chart">
            <c:chart xmlns:c="http://schemas.openxmlformats.org/drawingml/2006/chart" xmlns:r="http://schemas.openxmlformats.org/officeDocument/2006/relationships" r:id="rId2"/>
          </a:graphicData>
        </a:graphic>
      </p:graphicFrame>
      <p:sp>
        <p:nvSpPr>
          <p:cNvPr id="32" name="Argentina stat"/>
          <p:cNvSpPr/>
          <p:nvPr/>
        </p:nvSpPr>
        <p:spPr>
          <a:xfrm>
            <a:off x="5600370" y="3136404"/>
            <a:ext cx="1250373" cy="371764"/>
          </a:xfrm>
          <a:prstGeom prst="rect">
            <a:avLst/>
          </a:prstGeom>
          <a:solidFill>
            <a:srgbClr val="8BC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latin typeface="Open Sans" panose="020B0606030504020204" pitchFamily="34" charset="0"/>
                <a:ea typeface="Open Sans" panose="020B0606030504020204" pitchFamily="34" charset="0"/>
                <a:cs typeface="Open Sans" panose="020B0606030504020204" pitchFamily="34" charset="0"/>
              </a:rPr>
              <a:t>3,521</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sp>
        <p:nvSpPr>
          <p:cNvPr id="33" name="Egypt stat"/>
          <p:cNvSpPr/>
          <p:nvPr/>
        </p:nvSpPr>
        <p:spPr>
          <a:xfrm>
            <a:off x="2478314" y="3991179"/>
            <a:ext cx="1250373" cy="371764"/>
          </a:xfrm>
          <a:prstGeom prst="rect">
            <a:avLst/>
          </a:prstGeom>
          <a:solidFill>
            <a:srgbClr val="FFD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dirty="0" smtClean="0">
                <a:latin typeface="Open Sans" panose="020B0606030504020204" pitchFamily="34" charset="0"/>
                <a:ea typeface="Open Sans" panose="020B0606030504020204" pitchFamily="34" charset="0"/>
                <a:cs typeface="Open Sans" panose="020B0606030504020204" pitchFamily="34" charset="0"/>
              </a:rPr>
              <a:t>2,257</a:t>
            </a:r>
            <a:endParaRPr lang="en-US"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34" name="Line"/>
          <p:cNvCxnSpPr/>
          <p:nvPr/>
        </p:nvCxnSpPr>
        <p:spPr>
          <a:xfrm>
            <a:off x="7548339" y="1788463"/>
            <a:ext cx="0" cy="4217082"/>
          </a:xfrm>
          <a:prstGeom prst="line">
            <a:avLst/>
          </a:prstGeom>
          <a:ln w="28575">
            <a:solidFill>
              <a:srgbClr val="AFABAB"/>
            </a:solidFill>
            <a:prstDash val="sysDot"/>
            <a:miter lim="800000"/>
            <a:headEnd type="none"/>
            <a:tailEnd type="none" w="sm" len="sm"/>
          </a:ln>
        </p:spPr>
        <p:style>
          <a:lnRef idx="1">
            <a:schemeClr val="accent1"/>
          </a:lnRef>
          <a:fillRef idx="0">
            <a:schemeClr val="accent1"/>
          </a:fillRef>
          <a:effectRef idx="0">
            <a:schemeClr val="accent1"/>
          </a:effectRef>
          <a:fontRef idx="minor">
            <a:schemeClr val="tx1"/>
          </a:fontRef>
        </p:style>
      </p:cxnSp>
      <p:graphicFrame>
        <p:nvGraphicFramePr>
          <p:cNvPr id="21" name="Egypt chart"/>
          <p:cNvGraphicFramePr/>
          <p:nvPr>
            <p:extLst>
              <p:ext uri="{D42A27DB-BD31-4B8C-83A1-F6EECF244321}">
                <p14:modId xmlns:p14="http://schemas.microsoft.com/office/powerpoint/2010/main" val="2770933645"/>
              </p:ext>
            </p:extLst>
          </p:nvPr>
        </p:nvGraphicFramePr>
        <p:xfrm>
          <a:off x="8012796" y="1701377"/>
          <a:ext cx="3715657" cy="210117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2" name="Argentina chart"/>
          <p:cNvGraphicFramePr/>
          <p:nvPr>
            <p:extLst>
              <p:ext uri="{D42A27DB-BD31-4B8C-83A1-F6EECF244321}">
                <p14:modId xmlns:p14="http://schemas.microsoft.com/office/powerpoint/2010/main" val="3792330877"/>
              </p:ext>
            </p:extLst>
          </p:nvPr>
        </p:nvGraphicFramePr>
        <p:xfrm>
          <a:off x="8020053" y="4441372"/>
          <a:ext cx="3715657" cy="1879414"/>
        </p:xfrm>
        <a:graphic>
          <a:graphicData uri="http://schemas.openxmlformats.org/drawingml/2006/chart">
            <c:chart xmlns:c="http://schemas.openxmlformats.org/drawingml/2006/chart" xmlns:r="http://schemas.openxmlformats.org/officeDocument/2006/relationships" r:id="rId4"/>
          </a:graphicData>
        </a:graphic>
      </p:graphicFrame>
      <p:sp>
        <p:nvSpPr>
          <p:cNvPr id="23" name="Argentina"/>
          <p:cNvSpPr/>
          <p:nvPr/>
        </p:nvSpPr>
        <p:spPr>
          <a:xfrm>
            <a:off x="8301382" y="3858824"/>
            <a:ext cx="3079173" cy="7449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b="1" dirty="0" smtClean="0">
                <a:solidFill>
                  <a:srgbClr val="8BCAE9"/>
                </a:solidFill>
                <a:latin typeface="Open Sans" panose="020B0606030504020204" pitchFamily="34" charset="0"/>
                <a:ea typeface="Open Sans" panose="020B0606030504020204" pitchFamily="34" charset="0"/>
                <a:cs typeface="Open Sans" panose="020B0606030504020204" pitchFamily="34" charset="0"/>
              </a:rPr>
              <a:t>Argentina</a:t>
            </a:r>
            <a:endParaRPr lang="en-US" sz="3600" b="1" dirty="0">
              <a:solidFill>
                <a:srgbClr val="8BCAE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Egypt"/>
          <p:cNvSpPr/>
          <p:nvPr/>
        </p:nvSpPr>
        <p:spPr>
          <a:xfrm>
            <a:off x="8546310" y="1076325"/>
            <a:ext cx="2644205" cy="75247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pl-PL" sz="3600" b="1" dirty="0" smtClean="0">
                <a:solidFill>
                  <a:srgbClr val="FFDA3F"/>
                </a:solidFill>
                <a:latin typeface="Open Sans" panose="020B0606030504020204" pitchFamily="34" charset="0"/>
                <a:ea typeface="Open Sans" panose="020B0606030504020204" pitchFamily="34" charset="0"/>
                <a:cs typeface="Open Sans" panose="020B0606030504020204" pitchFamily="34" charset="0"/>
              </a:rPr>
              <a:t>Egypt</a:t>
            </a:r>
            <a:endParaRPr lang="en-US" sz="3600" b="1" dirty="0">
              <a:solidFill>
                <a:srgbClr val="FFDA3F"/>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9651897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2"/>
                                        </p:tgtEl>
                                        <p:attrNameLst>
                                          <p:attrName>style.visibility</p:attrName>
                                        </p:attrNameLst>
                                      </p:cBhvr>
                                      <p:to>
                                        <p:strVal val="visible"/>
                                      </p:to>
                                    </p:set>
                                    <p:animEffect transition="in" filter="fade">
                                      <p:cBhvr>
                                        <p:cTn id="10" dur="500"/>
                                        <p:tgtEl>
                                          <p:spTgt spid="32"/>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childTnLst>
                          </p:cTn>
                        </p:par>
                        <p:par>
                          <p:cTn id="14" fill="hold">
                            <p:stCondLst>
                              <p:cond delay="500"/>
                            </p:stCondLst>
                            <p:childTnLst>
                              <p:par>
                                <p:cTn id="15" presetID="16" presetClass="entr" presetSubtype="42" fill="hold"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barn(outHorizontal)">
                                      <p:cBhvr>
                                        <p:cTn id="17" dur="500"/>
                                        <p:tgtEl>
                                          <p:spTgt spid="3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fade">
                                      <p:cBhvr>
                                        <p:cTn id="25" dur="500"/>
                                        <p:tgtEl>
                                          <p:spTgt spid="2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fade">
                                      <p:cBhvr>
                                        <p:cTn id="33"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1" grpId="0">
        <p:bldAsOne/>
      </p:bldGraphic>
      <p:bldP spid="32" grpId="0" animBg="1"/>
      <p:bldP spid="33" grpId="0" animBg="1"/>
      <p:bldGraphic spid="21" grpId="0">
        <p:bldAsOne/>
      </p:bldGraphic>
      <p:bldGraphic spid="22" grpId="0">
        <p:bldAsOne/>
      </p:bldGraphic>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agline"/>
          <p:cNvSpPr txBox="1"/>
          <p:nvPr/>
        </p:nvSpPr>
        <p:spPr>
          <a:xfrm>
            <a:off x="3073400" y="867286"/>
            <a:ext cx="6044406" cy="400110"/>
          </a:xfrm>
          <a:prstGeom prst="rect">
            <a:avLst/>
          </a:prstGeom>
          <a:noFill/>
        </p:spPr>
        <p:txBody>
          <a:bodyPr wrap="square" rtlCol="0">
            <a:spAutoFit/>
          </a:bodyPr>
          <a:lstStyle/>
          <a:p>
            <a:pPr algn="ctr"/>
            <a:r>
              <a:rPr lang="pl-PL" sz="20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This will be the Tagline for our slide</a:t>
            </a:r>
            <a:endParaRPr lang="en-US" sz="20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 name="TITLE"/>
          <p:cNvGrpSpPr/>
          <p:nvPr/>
        </p:nvGrpSpPr>
        <p:grpSpPr>
          <a:xfrm>
            <a:off x="1960166" y="112242"/>
            <a:ext cx="8220075" cy="769441"/>
            <a:chOff x="1960166" y="208398"/>
            <a:chExt cx="8220075" cy="769441"/>
          </a:xfrm>
        </p:grpSpPr>
        <p:sp>
          <p:nvSpPr>
            <p:cNvPr id="7" name="TextBox 6"/>
            <p:cNvSpPr txBox="1"/>
            <p:nvPr/>
          </p:nvSpPr>
          <p:spPr>
            <a:xfrm>
              <a:off x="1960166" y="208398"/>
              <a:ext cx="8220075" cy="769441"/>
            </a:xfrm>
            <a:prstGeom prst="rect">
              <a:avLst/>
            </a:prstGeom>
            <a:noFill/>
          </p:spPr>
          <p:txBody>
            <a:bodyPr wrap="square" rtlCol="0">
              <a:spAutoFit/>
            </a:bodyPr>
            <a:lstStyle/>
            <a:p>
              <a:pPr algn="ctr"/>
              <a:r>
                <a:rPr lang="pl-PL" sz="4400" dirty="0" smtClean="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CONTACT US</a:t>
              </a:r>
              <a:endParaRPr lang="en-US" sz="44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8" name="Straight Connector 7"/>
            <p:cNvCxnSpPr/>
            <p:nvPr/>
          </p:nvCxnSpPr>
          <p:spPr>
            <a:xfrm>
              <a:off x="3832225" y="371475"/>
              <a:ext cx="0" cy="438150"/>
            </a:xfrm>
            <a:prstGeom prst="line">
              <a:avLst/>
            </a:prstGeom>
            <a:ln w="19050">
              <a:solidFill>
                <a:srgbClr val="D0CECE"/>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8366125" y="371475"/>
              <a:ext cx="0" cy="438150"/>
            </a:xfrm>
            <a:prstGeom prst="line">
              <a:avLst/>
            </a:prstGeom>
            <a:ln w="19050">
              <a:solidFill>
                <a:srgbClr val="D0CECE"/>
              </a:solidFill>
            </a:ln>
          </p:spPr>
          <p:style>
            <a:lnRef idx="1">
              <a:schemeClr val="accent1"/>
            </a:lnRef>
            <a:fillRef idx="0">
              <a:schemeClr val="accent1"/>
            </a:fillRef>
            <a:effectRef idx="0">
              <a:schemeClr val="accent1"/>
            </a:effectRef>
            <a:fontRef idx="minor">
              <a:schemeClr val="tx1"/>
            </a:fontRef>
          </p:style>
        </p:cxnSp>
      </p:grpSp>
      <p:pic>
        <p:nvPicPr>
          <p:cNvPr id="10" name="Map"/>
          <p:cNvPicPr>
            <a:picLocks noChangeAspect="1"/>
          </p:cNvPicPr>
          <p:nvPr/>
        </p:nvPicPr>
        <p:blipFill rotWithShape="1">
          <a:blip r:embed="rId2"/>
          <a:srcRect l="24365" t="35713" r="8556" b="15468"/>
          <a:stretch/>
        </p:blipFill>
        <p:spPr>
          <a:xfrm>
            <a:off x="0" y="1495703"/>
            <a:ext cx="12192000" cy="4990990"/>
          </a:xfrm>
          <a:prstGeom prst="rect">
            <a:avLst/>
          </a:prstGeom>
        </p:spPr>
      </p:pic>
      <p:grpSp>
        <p:nvGrpSpPr>
          <p:cNvPr id="34" name="Circle"/>
          <p:cNvGrpSpPr/>
          <p:nvPr/>
        </p:nvGrpSpPr>
        <p:grpSpPr>
          <a:xfrm>
            <a:off x="174172" y="1495703"/>
            <a:ext cx="4992914" cy="4990990"/>
            <a:chOff x="174172" y="1495703"/>
            <a:chExt cx="4992914" cy="4990990"/>
          </a:xfrm>
        </p:grpSpPr>
        <p:sp>
          <p:nvSpPr>
            <p:cNvPr id="14" name="Oval 13"/>
            <p:cNvSpPr/>
            <p:nvPr/>
          </p:nvSpPr>
          <p:spPr>
            <a:xfrm>
              <a:off x="174172" y="1495703"/>
              <a:ext cx="4992914" cy="4990990"/>
            </a:xfrm>
            <a:prstGeom prst="ellipse">
              <a:avLst/>
            </a:prstGeom>
            <a:solidFill>
              <a:srgbClr val="F19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itle"/>
            <p:cNvSpPr txBox="1"/>
            <p:nvPr/>
          </p:nvSpPr>
          <p:spPr>
            <a:xfrm>
              <a:off x="1422400" y="2133602"/>
              <a:ext cx="2496457" cy="584775"/>
            </a:xfrm>
            <a:prstGeom prst="rect">
              <a:avLst/>
            </a:prstGeom>
            <a:noFill/>
          </p:spPr>
          <p:txBody>
            <a:bodyPr wrap="square" rtlCol="0">
              <a:spAutoFit/>
            </a:bodyPr>
            <a:lstStyle/>
            <a:p>
              <a:r>
                <a:rPr lang="pl-PL" sz="3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Contact us:</a:t>
              </a:r>
              <a:endPar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Phone txt"/>
            <p:cNvSpPr txBox="1"/>
            <p:nvPr/>
          </p:nvSpPr>
          <p:spPr>
            <a:xfrm>
              <a:off x="1494974" y="3077028"/>
              <a:ext cx="2496457" cy="369332"/>
            </a:xfrm>
            <a:prstGeom prst="rect">
              <a:avLst/>
            </a:prstGeom>
            <a:noFill/>
          </p:spPr>
          <p:txBody>
            <a:bodyPr wrap="square" rtlCol="0">
              <a:spAutoFit/>
            </a:bodyPr>
            <a:lstStyle/>
            <a:p>
              <a:r>
                <a:rPr lang="pl-PL"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123-456-7890</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Website txt"/>
            <p:cNvSpPr txBox="1"/>
            <p:nvPr/>
          </p:nvSpPr>
          <p:spPr>
            <a:xfrm>
              <a:off x="1494974" y="3926114"/>
              <a:ext cx="2973852" cy="369332"/>
            </a:xfrm>
            <a:prstGeom prst="rect">
              <a:avLst/>
            </a:prstGeom>
            <a:noFill/>
          </p:spPr>
          <p:txBody>
            <a:bodyPr wrap="square" rtlCol="0">
              <a:spAutoFit/>
            </a:bodyPr>
            <a:lstStyle/>
            <a:p>
              <a:r>
                <a:rPr lang="pl-PL"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www.companyname.com</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Mail txt"/>
            <p:cNvSpPr txBox="1"/>
            <p:nvPr/>
          </p:nvSpPr>
          <p:spPr>
            <a:xfrm>
              <a:off x="1494974" y="4804227"/>
              <a:ext cx="3149600" cy="369332"/>
            </a:xfrm>
            <a:prstGeom prst="rect">
              <a:avLst/>
            </a:prstGeom>
            <a:noFill/>
          </p:spPr>
          <p:txBody>
            <a:bodyPr wrap="square" rtlCol="0">
              <a:spAutoFit/>
            </a:bodyPr>
            <a:lstStyle/>
            <a:p>
              <a:r>
                <a:rPr lang="pl-PL"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info@companyname.com</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8" name="Phone icon"/>
            <p:cNvSpPr>
              <a:spLocks/>
            </p:cNvSpPr>
            <p:nvPr/>
          </p:nvSpPr>
          <p:spPr bwMode="auto">
            <a:xfrm>
              <a:off x="1026613" y="3017243"/>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nvGrpSpPr>
            <p:cNvPr id="29" name="Group 28"/>
            <p:cNvGrpSpPr/>
            <p:nvPr/>
          </p:nvGrpSpPr>
          <p:grpSpPr>
            <a:xfrm>
              <a:off x="949858" y="3894833"/>
              <a:ext cx="488901" cy="458033"/>
              <a:chOff x="5093968" y="2078204"/>
              <a:chExt cx="488901" cy="458033"/>
            </a:xfrm>
            <a:solidFill>
              <a:schemeClr val="bg1"/>
            </a:solidFill>
          </p:grpSpPr>
          <p:sp>
            <p:nvSpPr>
              <p:cNvPr id="30" name="AutoShape 110"/>
              <p:cNvSpPr>
                <a:spLocks/>
              </p:cNvSpPr>
              <p:nvPr/>
            </p:nvSpPr>
            <p:spPr bwMode="auto">
              <a:xfrm>
                <a:off x="5155710" y="2139108"/>
                <a:ext cx="365425" cy="244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31" name="AutoShape 111"/>
              <p:cNvSpPr>
                <a:spLocks/>
              </p:cNvSpPr>
              <p:nvPr/>
            </p:nvSpPr>
            <p:spPr bwMode="auto">
              <a:xfrm>
                <a:off x="5093968" y="2078204"/>
                <a:ext cx="488901" cy="4580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sp>
          <p:nvSpPr>
            <p:cNvPr id="32" name="AutoShape 59"/>
            <p:cNvSpPr>
              <a:spLocks/>
            </p:cNvSpPr>
            <p:nvPr/>
          </p:nvSpPr>
          <p:spPr bwMode="auto">
            <a:xfrm>
              <a:off x="920830" y="4712527"/>
              <a:ext cx="488901" cy="48806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sp>
        <p:nvSpPr>
          <p:cNvPr id="33" name="Marker"/>
          <p:cNvSpPr>
            <a:spLocks noEditPoints="1"/>
          </p:cNvSpPr>
          <p:nvPr/>
        </p:nvSpPr>
        <p:spPr bwMode="auto">
          <a:xfrm>
            <a:off x="7447409" y="3976913"/>
            <a:ext cx="973668" cy="1549931"/>
          </a:xfrm>
          <a:custGeom>
            <a:avLst/>
            <a:gdLst/>
            <a:ahLst/>
            <a:cxnLst>
              <a:cxn ang="0">
                <a:pos x="98" y="0"/>
              </a:cxn>
              <a:cxn ang="0">
                <a:pos x="60" y="7"/>
              </a:cxn>
              <a:cxn ang="0">
                <a:pos x="29" y="27"/>
              </a:cxn>
              <a:cxn ang="0">
                <a:pos x="7" y="59"/>
              </a:cxn>
              <a:cxn ang="0">
                <a:pos x="0" y="98"/>
              </a:cxn>
              <a:cxn ang="0">
                <a:pos x="0" y="116"/>
              </a:cxn>
              <a:cxn ang="0">
                <a:pos x="9" y="154"/>
              </a:cxn>
              <a:cxn ang="0">
                <a:pos x="31" y="208"/>
              </a:cxn>
              <a:cxn ang="0">
                <a:pos x="67" y="270"/>
              </a:cxn>
              <a:cxn ang="0">
                <a:pos x="98" y="311"/>
              </a:cxn>
              <a:cxn ang="0">
                <a:pos x="112" y="291"/>
              </a:cxn>
              <a:cxn ang="0">
                <a:pos x="147" y="241"/>
              </a:cxn>
              <a:cxn ang="0">
                <a:pos x="180" y="172"/>
              </a:cxn>
              <a:cxn ang="0">
                <a:pos x="190" y="134"/>
              </a:cxn>
              <a:cxn ang="0">
                <a:pos x="196" y="98"/>
              </a:cxn>
              <a:cxn ang="0">
                <a:pos x="194" y="78"/>
              </a:cxn>
              <a:cxn ang="0">
                <a:pos x="178" y="41"/>
              </a:cxn>
              <a:cxn ang="0">
                <a:pos x="152" y="16"/>
              </a:cxn>
              <a:cxn ang="0">
                <a:pos x="118" y="1"/>
              </a:cxn>
              <a:cxn ang="0">
                <a:pos x="98" y="0"/>
              </a:cxn>
              <a:cxn ang="0">
                <a:pos x="98" y="157"/>
              </a:cxn>
              <a:cxn ang="0">
                <a:pos x="74" y="152"/>
              </a:cxn>
              <a:cxn ang="0">
                <a:pos x="54" y="139"/>
              </a:cxn>
              <a:cxn ang="0">
                <a:pos x="42" y="119"/>
              </a:cxn>
              <a:cxn ang="0">
                <a:pos x="38" y="98"/>
              </a:cxn>
              <a:cxn ang="0">
                <a:pos x="38" y="85"/>
              </a:cxn>
              <a:cxn ang="0">
                <a:pos x="47" y="63"/>
              </a:cxn>
              <a:cxn ang="0">
                <a:pos x="64" y="47"/>
              </a:cxn>
              <a:cxn ang="0">
                <a:pos x="85" y="38"/>
              </a:cxn>
              <a:cxn ang="0">
                <a:pos x="98" y="36"/>
              </a:cxn>
              <a:cxn ang="0">
                <a:pos x="122" y="41"/>
              </a:cxn>
              <a:cxn ang="0">
                <a:pos x="140" y="54"/>
              </a:cxn>
              <a:cxn ang="0">
                <a:pos x="152" y="74"/>
              </a:cxn>
              <a:cxn ang="0">
                <a:pos x="158" y="98"/>
              </a:cxn>
              <a:cxn ang="0">
                <a:pos x="156" y="108"/>
              </a:cxn>
              <a:cxn ang="0">
                <a:pos x="147" y="130"/>
              </a:cxn>
              <a:cxn ang="0">
                <a:pos x="131" y="146"/>
              </a:cxn>
              <a:cxn ang="0">
                <a:pos x="109" y="156"/>
              </a:cxn>
              <a:cxn ang="0">
                <a:pos x="98" y="157"/>
              </a:cxn>
              <a:cxn ang="0">
                <a:pos x="60" y="98"/>
              </a:cxn>
              <a:cxn ang="0">
                <a:pos x="62" y="112"/>
              </a:cxn>
              <a:cxn ang="0">
                <a:pos x="71" y="123"/>
              </a:cxn>
              <a:cxn ang="0">
                <a:pos x="83" y="132"/>
              </a:cxn>
              <a:cxn ang="0">
                <a:pos x="98" y="134"/>
              </a:cxn>
              <a:cxn ang="0">
                <a:pos x="105" y="134"/>
              </a:cxn>
              <a:cxn ang="0">
                <a:pos x="118" y="128"/>
              </a:cxn>
              <a:cxn ang="0">
                <a:pos x="129" y="117"/>
              </a:cxn>
              <a:cxn ang="0">
                <a:pos x="134" y="105"/>
              </a:cxn>
              <a:cxn ang="0">
                <a:pos x="136" y="98"/>
              </a:cxn>
              <a:cxn ang="0">
                <a:pos x="132" y="81"/>
              </a:cxn>
              <a:cxn ang="0">
                <a:pos x="125" y="70"/>
              </a:cxn>
              <a:cxn ang="0">
                <a:pos x="112" y="61"/>
              </a:cxn>
              <a:cxn ang="0">
                <a:pos x="98" y="59"/>
              </a:cxn>
              <a:cxn ang="0">
                <a:pos x="89" y="59"/>
              </a:cxn>
              <a:cxn ang="0">
                <a:pos x="76" y="65"/>
              </a:cxn>
              <a:cxn ang="0">
                <a:pos x="65" y="76"/>
              </a:cxn>
              <a:cxn ang="0">
                <a:pos x="60" y="88"/>
              </a:cxn>
              <a:cxn ang="0">
                <a:pos x="60" y="98"/>
              </a:cxn>
            </a:cxnLst>
            <a:rect l="0" t="0" r="r" b="b"/>
            <a:pathLst>
              <a:path w="196" h="311">
                <a:moveTo>
                  <a:pt x="98" y="0"/>
                </a:moveTo>
                <a:lnTo>
                  <a:pt x="98" y="0"/>
                </a:lnTo>
                <a:lnTo>
                  <a:pt x="78" y="1"/>
                </a:lnTo>
                <a:lnTo>
                  <a:pt x="60" y="7"/>
                </a:lnTo>
                <a:lnTo>
                  <a:pt x="44" y="16"/>
                </a:lnTo>
                <a:lnTo>
                  <a:pt x="29" y="27"/>
                </a:lnTo>
                <a:lnTo>
                  <a:pt x="16" y="41"/>
                </a:lnTo>
                <a:lnTo>
                  <a:pt x="7" y="59"/>
                </a:lnTo>
                <a:lnTo>
                  <a:pt x="2" y="78"/>
                </a:lnTo>
                <a:lnTo>
                  <a:pt x="0" y="98"/>
                </a:lnTo>
                <a:lnTo>
                  <a:pt x="0" y="98"/>
                </a:lnTo>
                <a:lnTo>
                  <a:pt x="0" y="116"/>
                </a:lnTo>
                <a:lnTo>
                  <a:pt x="4" y="134"/>
                </a:lnTo>
                <a:lnTo>
                  <a:pt x="9" y="154"/>
                </a:lnTo>
                <a:lnTo>
                  <a:pt x="15" y="172"/>
                </a:lnTo>
                <a:lnTo>
                  <a:pt x="31" y="208"/>
                </a:lnTo>
                <a:lnTo>
                  <a:pt x="49" y="241"/>
                </a:lnTo>
                <a:lnTo>
                  <a:pt x="67" y="270"/>
                </a:lnTo>
                <a:lnTo>
                  <a:pt x="82" y="291"/>
                </a:lnTo>
                <a:lnTo>
                  <a:pt x="98" y="311"/>
                </a:lnTo>
                <a:lnTo>
                  <a:pt x="98" y="311"/>
                </a:lnTo>
                <a:lnTo>
                  <a:pt x="112" y="291"/>
                </a:lnTo>
                <a:lnTo>
                  <a:pt x="129" y="270"/>
                </a:lnTo>
                <a:lnTo>
                  <a:pt x="147" y="241"/>
                </a:lnTo>
                <a:lnTo>
                  <a:pt x="165" y="208"/>
                </a:lnTo>
                <a:lnTo>
                  <a:pt x="180" y="172"/>
                </a:lnTo>
                <a:lnTo>
                  <a:pt x="187" y="154"/>
                </a:lnTo>
                <a:lnTo>
                  <a:pt x="190" y="134"/>
                </a:lnTo>
                <a:lnTo>
                  <a:pt x="194" y="116"/>
                </a:lnTo>
                <a:lnTo>
                  <a:pt x="196" y="98"/>
                </a:lnTo>
                <a:lnTo>
                  <a:pt x="196" y="98"/>
                </a:lnTo>
                <a:lnTo>
                  <a:pt x="194" y="78"/>
                </a:lnTo>
                <a:lnTo>
                  <a:pt x="187" y="59"/>
                </a:lnTo>
                <a:lnTo>
                  <a:pt x="178" y="41"/>
                </a:lnTo>
                <a:lnTo>
                  <a:pt x="167" y="27"/>
                </a:lnTo>
                <a:lnTo>
                  <a:pt x="152" y="16"/>
                </a:lnTo>
                <a:lnTo>
                  <a:pt x="136" y="7"/>
                </a:lnTo>
                <a:lnTo>
                  <a:pt x="118" y="1"/>
                </a:lnTo>
                <a:lnTo>
                  <a:pt x="98" y="0"/>
                </a:lnTo>
                <a:lnTo>
                  <a:pt x="98" y="0"/>
                </a:lnTo>
                <a:close/>
                <a:moveTo>
                  <a:pt x="98" y="157"/>
                </a:moveTo>
                <a:lnTo>
                  <a:pt x="98" y="157"/>
                </a:lnTo>
                <a:lnTo>
                  <a:pt x="85" y="156"/>
                </a:lnTo>
                <a:lnTo>
                  <a:pt x="74" y="152"/>
                </a:lnTo>
                <a:lnTo>
                  <a:pt x="64" y="146"/>
                </a:lnTo>
                <a:lnTo>
                  <a:pt x="54" y="139"/>
                </a:lnTo>
                <a:lnTo>
                  <a:pt x="47" y="130"/>
                </a:lnTo>
                <a:lnTo>
                  <a:pt x="42" y="119"/>
                </a:lnTo>
                <a:lnTo>
                  <a:pt x="38" y="108"/>
                </a:lnTo>
                <a:lnTo>
                  <a:pt x="38" y="98"/>
                </a:lnTo>
                <a:lnTo>
                  <a:pt x="38" y="98"/>
                </a:lnTo>
                <a:lnTo>
                  <a:pt x="38" y="85"/>
                </a:lnTo>
                <a:lnTo>
                  <a:pt x="42" y="74"/>
                </a:lnTo>
                <a:lnTo>
                  <a:pt x="47" y="63"/>
                </a:lnTo>
                <a:lnTo>
                  <a:pt x="54" y="54"/>
                </a:lnTo>
                <a:lnTo>
                  <a:pt x="64" y="47"/>
                </a:lnTo>
                <a:lnTo>
                  <a:pt x="74" y="41"/>
                </a:lnTo>
                <a:lnTo>
                  <a:pt x="85" y="38"/>
                </a:lnTo>
                <a:lnTo>
                  <a:pt x="98" y="36"/>
                </a:lnTo>
                <a:lnTo>
                  <a:pt x="98" y="36"/>
                </a:lnTo>
                <a:lnTo>
                  <a:pt x="109" y="38"/>
                </a:lnTo>
                <a:lnTo>
                  <a:pt x="122" y="41"/>
                </a:lnTo>
                <a:lnTo>
                  <a:pt x="131" y="47"/>
                </a:lnTo>
                <a:lnTo>
                  <a:pt x="140" y="54"/>
                </a:lnTo>
                <a:lnTo>
                  <a:pt x="147" y="63"/>
                </a:lnTo>
                <a:lnTo>
                  <a:pt x="152" y="74"/>
                </a:lnTo>
                <a:lnTo>
                  <a:pt x="156" y="85"/>
                </a:lnTo>
                <a:lnTo>
                  <a:pt x="158" y="98"/>
                </a:lnTo>
                <a:lnTo>
                  <a:pt x="158" y="98"/>
                </a:lnTo>
                <a:lnTo>
                  <a:pt x="156" y="108"/>
                </a:lnTo>
                <a:lnTo>
                  <a:pt x="152" y="119"/>
                </a:lnTo>
                <a:lnTo>
                  <a:pt x="147" y="130"/>
                </a:lnTo>
                <a:lnTo>
                  <a:pt x="140" y="139"/>
                </a:lnTo>
                <a:lnTo>
                  <a:pt x="131" y="146"/>
                </a:lnTo>
                <a:lnTo>
                  <a:pt x="122" y="152"/>
                </a:lnTo>
                <a:lnTo>
                  <a:pt x="109" y="156"/>
                </a:lnTo>
                <a:lnTo>
                  <a:pt x="98" y="157"/>
                </a:lnTo>
                <a:lnTo>
                  <a:pt x="98" y="157"/>
                </a:lnTo>
                <a:close/>
                <a:moveTo>
                  <a:pt x="60" y="98"/>
                </a:moveTo>
                <a:lnTo>
                  <a:pt x="60" y="98"/>
                </a:lnTo>
                <a:lnTo>
                  <a:pt x="60" y="105"/>
                </a:lnTo>
                <a:lnTo>
                  <a:pt x="62" y="112"/>
                </a:lnTo>
                <a:lnTo>
                  <a:pt x="65" y="117"/>
                </a:lnTo>
                <a:lnTo>
                  <a:pt x="71" y="123"/>
                </a:lnTo>
                <a:lnTo>
                  <a:pt x="76" y="128"/>
                </a:lnTo>
                <a:lnTo>
                  <a:pt x="83" y="132"/>
                </a:lnTo>
                <a:lnTo>
                  <a:pt x="89" y="134"/>
                </a:lnTo>
                <a:lnTo>
                  <a:pt x="98" y="134"/>
                </a:lnTo>
                <a:lnTo>
                  <a:pt x="98" y="134"/>
                </a:lnTo>
                <a:lnTo>
                  <a:pt x="105" y="134"/>
                </a:lnTo>
                <a:lnTo>
                  <a:pt x="112" y="132"/>
                </a:lnTo>
                <a:lnTo>
                  <a:pt x="118" y="128"/>
                </a:lnTo>
                <a:lnTo>
                  <a:pt x="125" y="123"/>
                </a:lnTo>
                <a:lnTo>
                  <a:pt x="129" y="117"/>
                </a:lnTo>
                <a:lnTo>
                  <a:pt x="132" y="112"/>
                </a:lnTo>
                <a:lnTo>
                  <a:pt x="134" y="105"/>
                </a:lnTo>
                <a:lnTo>
                  <a:pt x="136" y="98"/>
                </a:lnTo>
                <a:lnTo>
                  <a:pt x="136" y="98"/>
                </a:lnTo>
                <a:lnTo>
                  <a:pt x="134" y="88"/>
                </a:lnTo>
                <a:lnTo>
                  <a:pt x="132" y="81"/>
                </a:lnTo>
                <a:lnTo>
                  <a:pt x="129" y="76"/>
                </a:lnTo>
                <a:lnTo>
                  <a:pt x="125" y="70"/>
                </a:lnTo>
                <a:lnTo>
                  <a:pt x="118" y="65"/>
                </a:lnTo>
                <a:lnTo>
                  <a:pt x="112" y="61"/>
                </a:lnTo>
                <a:lnTo>
                  <a:pt x="105" y="59"/>
                </a:lnTo>
                <a:lnTo>
                  <a:pt x="98" y="59"/>
                </a:lnTo>
                <a:lnTo>
                  <a:pt x="98" y="59"/>
                </a:lnTo>
                <a:lnTo>
                  <a:pt x="89" y="59"/>
                </a:lnTo>
                <a:lnTo>
                  <a:pt x="83" y="61"/>
                </a:lnTo>
                <a:lnTo>
                  <a:pt x="76" y="65"/>
                </a:lnTo>
                <a:lnTo>
                  <a:pt x="71" y="70"/>
                </a:lnTo>
                <a:lnTo>
                  <a:pt x="65" y="76"/>
                </a:lnTo>
                <a:lnTo>
                  <a:pt x="62" y="81"/>
                </a:lnTo>
                <a:lnTo>
                  <a:pt x="60" y="88"/>
                </a:lnTo>
                <a:lnTo>
                  <a:pt x="60" y="98"/>
                </a:lnTo>
                <a:lnTo>
                  <a:pt x="60" y="98"/>
                </a:lnTo>
                <a:close/>
              </a:path>
            </a:pathLst>
          </a:custGeom>
          <a:solidFill>
            <a:srgbClr val="F19A5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419551505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p:tgtEl>
                                          <p:spTgt spid="6"/>
                                        </p:tgtEl>
                                        <p:attrNameLst>
                                          <p:attrName>ppt_y</p:attrName>
                                        </p:attrNameLst>
                                      </p:cBhvr>
                                      <p:tavLst>
                                        <p:tav tm="0">
                                          <p:val>
                                            <p:strVal val="#ppt_y-#ppt_h*1.125000"/>
                                          </p:val>
                                        </p:tav>
                                        <p:tav tm="100000">
                                          <p:val>
                                            <p:strVal val="#ppt_y"/>
                                          </p:val>
                                        </p:tav>
                                      </p:tavLst>
                                    </p:anim>
                                    <p:animEffect transition="in" filter="wipe(down)">
                                      <p:cBhvr>
                                        <p:cTn id="8" dur="500"/>
                                        <p:tgtEl>
                                          <p:spTgt spid="6"/>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down)">
                                      <p:cBhvr>
                                        <p:cTn id="12" dur="500"/>
                                        <p:tgtEl>
                                          <p:spTgt spid="5"/>
                                        </p:tgtEl>
                                      </p:cBhvr>
                                    </p:animEffect>
                                  </p:childTnLst>
                                </p:cTn>
                              </p:par>
                            </p:childTnLst>
                          </p:cTn>
                        </p:par>
                        <p:par>
                          <p:cTn id="13" fill="hold">
                            <p:stCondLst>
                              <p:cond delay="500"/>
                            </p:stCondLst>
                            <p:childTnLst>
                              <p:par>
                                <p:cTn id="14" presetID="18" presetClass="entr" presetSubtype="3" fill="hold" grpId="0" nodeType="after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strips(upRight)">
                                      <p:cBhvr>
                                        <p:cTn id="16" dur="500"/>
                                        <p:tgtEl>
                                          <p:spTgt spid="33"/>
                                        </p:tgtEl>
                                      </p:cBhvr>
                                    </p:animEffect>
                                  </p:childTnLst>
                                </p:cTn>
                              </p:par>
                            </p:childTnLst>
                          </p:cTn>
                        </p:par>
                        <p:par>
                          <p:cTn id="17" fill="hold">
                            <p:stCondLst>
                              <p:cond delay="1000"/>
                            </p:stCondLst>
                            <p:childTnLst>
                              <p:par>
                                <p:cTn id="18" presetID="18" presetClass="entr" presetSubtype="6" fill="hold" nodeType="afterEffect">
                                  <p:stCondLst>
                                    <p:cond delay="0"/>
                                  </p:stCondLst>
                                  <p:childTnLst>
                                    <p:set>
                                      <p:cBhvr>
                                        <p:cTn id="19" dur="1" fill="hold">
                                          <p:stCondLst>
                                            <p:cond delay="0"/>
                                          </p:stCondLst>
                                        </p:cTn>
                                        <p:tgtEl>
                                          <p:spTgt spid="34"/>
                                        </p:tgtEl>
                                        <p:attrNameLst>
                                          <p:attrName>style.visibility</p:attrName>
                                        </p:attrNameLst>
                                      </p:cBhvr>
                                      <p:to>
                                        <p:strVal val="visible"/>
                                      </p:to>
                                    </p:set>
                                    <p:animEffect transition="in" filter="strips(downRight)">
                                      <p:cBhvr>
                                        <p:cTn id="20" dur="1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gline"/>
          <p:cNvSpPr txBox="1"/>
          <p:nvPr/>
        </p:nvSpPr>
        <p:spPr>
          <a:xfrm>
            <a:off x="1175257" y="867286"/>
            <a:ext cx="9840692" cy="400110"/>
          </a:xfrm>
          <a:prstGeom prst="rect">
            <a:avLst/>
          </a:prstGeom>
          <a:noFill/>
        </p:spPr>
        <p:txBody>
          <a:bodyPr wrap="square" rtlCol="0">
            <a:spAutoFit/>
          </a:bodyPr>
          <a:lstStyle/>
          <a:p>
            <a:pPr algn="ctr"/>
            <a:r>
              <a:rPr lang="pl-PL" sz="20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The websites &amp; information we collected information from</a:t>
            </a:r>
            <a:endParaRPr lang="en-US" sz="20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TITLE"/>
          <p:cNvGrpSpPr/>
          <p:nvPr/>
        </p:nvGrpSpPr>
        <p:grpSpPr>
          <a:xfrm>
            <a:off x="1960166" y="112242"/>
            <a:ext cx="8220075" cy="769441"/>
            <a:chOff x="1960166" y="208398"/>
            <a:chExt cx="8220075" cy="769441"/>
          </a:xfrm>
        </p:grpSpPr>
        <p:sp>
          <p:nvSpPr>
            <p:cNvPr id="6" name="Text"/>
            <p:cNvSpPr txBox="1"/>
            <p:nvPr/>
          </p:nvSpPr>
          <p:spPr>
            <a:xfrm>
              <a:off x="1960166" y="208398"/>
              <a:ext cx="8220075" cy="769441"/>
            </a:xfrm>
            <a:prstGeom prst="rect">
              <a:avLst/>
            </a:prstGeom>
            <a:noFill/>
          </p:spPr>
          <p:txBody>
            <a:bodyPr wrap="square" rtlCol="0">
              <a:spAutoFit/>
            </a:bodyPr>
            <a:lstStyle/>
            <a:p>
              <a:pPr algn="ctr"/>
              <a:r>
                <a:rPr lang="pl-PL" sz="4400" dirty="0" smtClean="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USED </a:t>
              </a:r>
              <a:r>
                <a:rPr lang="pl-PL" sz="4400" dirty="0" smtClean="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SOURCES</a:t>
              </a:r>
              <a:endParaRPr lang="en-US" sz="44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3832225" y="371475"/>
              <a:ext cx="0" cy="438150"/>
            </a:xfrm>
            <a:prstGeom prst="line">
              <a:avLst/>
            </a:prstGeom>
            <a:ln w="19050">
              <a:solidFill>
                <a:srgbClr val="D0CEC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66125" y="371475"/>
              <a:ext cx="0" cy="438150"/>
            </a:xfrm>
            <a:prstGeom prst="line">
              <a:avLst/>
            </a:prstGeom>
            <a:ln w="19050">
              <a:solidFill>
                <a:srgbClr val="D0CECE"/>
              </a:solidFill>
            </a:ln>
          </p:spPr>
          <p:style>
            <a:lnRef idx="1">
              <a:schemeClr val="accent1"/>
            </a:lnRef>
            <a:fillRef idx="0">
              <a:schemeClr val="accent1"/>
            </a:fillRef>
            <a:effectRef idx="0">
              <a:schemeClr val="accent1"/>
            </a:effectRef>
            <a:fontRef idx="minor">
              <a:schemeClr val="tx1"/>
            </a:fontRef>
          </p:style>
        </p:cxnSp>
      </p:grpSp>
      <p:grpSp>
        <p:nvGrpSpPr>
          <p:cNvPr id="2" name="Articles"/>
          <p:cNvGrpSpPr/>
          <p:nvPr/>
        </p:nvGrpSpPr>
        <p:grpSpPr>
          <a:xfrm>
            <a:off x="8004628" y="3889686"/>
            <a:ext cx="2728684" cy="2727632"/>
            <a:chOff x="8004628" y="3889686"/>
            <a:chExt cx="2728684" cy="2727632"/>
          </a:xfrm>
        </p:grpSpPr>
        <p:sp>
          <p:nvSpPr>
            <p:cNvPr id="61" name="Oval 60"/>
            <p:cNvSpPr/>
            <p:nvPr/>
          </p:nvSpPr>
          <p:spPr>
            <a:xfrm>
              <a:off x="8004628" y="3889686"/>
              <a:ext cx="2728684" cy="2727632"/>
            </a:xfrm>
            <a:prstGeom prst="ellipse">
              <a:avLst/>
            </a:prstGeom>
            <a:solidFill>
              <a:srgbClr val="F19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p:cNvSpPr txBox="1"/>
            <p:nvPr/>
          </p:nvSpPr>
          <p:spPr>
            <a:xfrm>
              <a:off x="8209183" y="4535531"/>
              <a:ext cx="2370374" cy="584775"/>
            </a:xfrm>
            <a:prstGeom prst="rect">
              <a:avLst/>
            </a:prstGeom>
            <a:noFill/>
          </p:spPr>
          <p:txBody>
            <a:bodyPr wrap="square" rtlCol="0">
              <a:spAutoFit/>
            </a:bodyPr>
            <a:lstStyle/>
            <a:p>
              <a:pPr algn="ctr"/>
              <a:r>
                <a:rPr lang="pl-PL" sz="3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Articles:</a:t>
              </a:r>
              <a:endPar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3" name="TextBox 62"/>
            <p:cNvSpPr txBox="1"/>
            <p:nvPr/>
          </p:nvSpPr>
          <p:spPr>
            <a:xfrm>
              <a:off x="8602243" y="5239474"/>
              <a:ext cx="1659358" cy="369332"/>
            </a:xfrm>
            <a:prstGeom prst="rect">
              <a:avLst/>
            </a:prstGeom>
            <a:noFill/>
          </p:spPr>
          <p:txBody>
            <a:bodyPr wrap="square" rtlCol="0">
              <a:spAutoFit/>
            </a:bodyPr>
            <a:lstStyle/>
            <a:p>
              <a:r>
                <a:rPr lang="pl-PL"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Some name</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64" name="Group 63"/>
            <p:cNvGrpSpPr/>
            <p:nvPr/>
          </p:nvGrpSpPr>
          <p:grpSpPr>
            <a:xfrm>
              <a:off x="9083269" y="4060463"/>
              <a:ext cx="488901" cy="488068"/>
              <a:chOff x="6134344" y="89225"/>
              <a:chExt cx="488901" cy="488068"/>
            </a:xfrm>
            <a:solidFill>
              <a:schemeClr val="bg1"/>
            </a:solidFill>
          </p:grpSpPr>
          <p:sp>
            <p:nvSpPr>
              <p:cNvPr id="65" name="AutoShape 84"/>
              <p:cNvSpPr>
                <a:spLocks/>
              </p:cNvSpPr>
              <p:nvPr/>
            </p:nvSpPr>
            <p:spPr bwMode="auto">
              <a:xfrm>
                <a:off x="6134344" y="89225"/>
                <a:ext cx="488901" cy="488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66" name="AutoShape 85"/>
              <p:cNvSpPr>
                <a:spLocks/>
              </p:cNvSpPr>
              <p:nvPr/>
            </p:nvSpPr>
            <p:spPr bwMode="auto">
              <a:xfrm>
                <a:off x="6424684" y="271937"/>
                <a:ext cx="136825" cy="15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67" name="AutoShape 86"/>
              <p:cNvSpPr>
                <a:spLocks/>
              </p:cNvSpPr>
              <p:nvPr/>
            </p:nvSpPr>
            <p:spPr bwMode="auto">
              <a:xfrm>
                <a:off x="6424684" y="226050"/>
                <a:ext cx="136825" cy="15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68" name="AutoShape 87"/>
              <p:cNvSpPr>
                <a:spLocks/>
              </p:cNvSpPr>
              <p:nvPr/>
            </p:nvSpPr>
            <p:spPr bwMode="auto">
              <a:xfrm>
                <a:off x="6424684" y="180164"/>
                <a:ext cx="136825" cy="15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69" name="AutoShape 88"/>
              <p:cNvSpPr>
                <a:spLocks/>
              </p:cNvSpPr>
              <p:nvPr/>
            </p:nvSpPr>
            <p:spPr bwMode="auto">
              <a:xfrm>
                <a:off x="6256990" y="501371"/>
                <a:ext cx="136825"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70" name="AutoShape 89"/>
              <p:cNvSpPr>
                <a:spLocks/>
              </p:cNvSpPr>
              <p:nvPr/>
            </p:nvSpPr>
            <p:spPr bwMode="auto">
              <a:xfrm>
                <a:off x="6256990" y="455485"/>
                <a:ext cx="136825"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71" name="AutoShape 90"/>
              <p:cNvSpPr>
                <a:spLocks/>
              </p:cNvSpPr>
              <p:nvPr/>
            </p:nvSpPr>
            <p:spPr bwMode="auto">
              <a:xfrm>
                <a:off x="6256990" y="409597"/>
                <a:ext cx="136825"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72" name="AutoShape 91"/>
              <p:cNvSpPr>
                <a:spLocks/>
              </p:cNvSpPr>
              <p:nvPr/>
            </p:nvSpPr>
            <p:spPr bwMode="auto">
              <a:xfrm>
                <a:off x="6424684" y="501371"/>
                <a:ext cx="136825"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73" name="AutoShape 92"/>
              <p:cNvSpPr>
                <a:spLocks/>
              </p:cNvSpPr>
              <p:nvPr/>
            </p:nvSpPr>
            <p:spPr bwMode="auto">
              <a:xfrm>
                <a:off x="6424684" y="455485"/>
                <a:ext cx="136825"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74" name="AutoShape 93"/>
              <p:cNvSpPr>
                <a:spLocks/>
              </p:cNvSpPr>
              <p:nvPr/>
            </p:nvSpPr>
            <p:spPr bwMode="auto">
              <a:xfrm>
                <a:off x="6424684" y="409597"/>
                <a:ext cx="136825"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75" name="AutoShape 94"/>
              <p:cNvSpPr>
                <a:spLocks/>
              </p:cNvSpPr>
              <p:nvPr/>
            </p:nvSpPr>
            <p:spPr bwMode="auto">
              <a:xfrm>
                <a:off x="6256986" y="317823"/>
                <a:ext cx="304520"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76" name="AutoShape 95"/>
              <p:cNvSpPr>
                <a:spLocks/>
              </p:cNvSpPr>
              <p:nvPr/>
            </p:nvSpPr>
            <p:spPr bwMode="auto">
              <a:xfrm>
                <a:off x="6256986" y="363712"/>
                <a:ext cx="304520"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77" name="AutoShape 96"/>
              <p:cNvSpPr>
                <a:spLocks/>
              </p:cNvSpPr>
              <p:nvPr/>
            </p:nvSpPr>
            <p:spPr bwMode="auto">
              <a:xfrm>
                <a:off x="6256990" y="150129"/>
                <a:ext cx="136825" cy="136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grpSp>
        <p:nvGrpSpPr>
          <p:cNvPr id="3" name="Images"/>
          <p:cNvGrpSpPr/>
          <p:nvPr/>
        </p:nvGrpSpPr>
        <p:grpSpPr>
          <a:xfrm>
            <a:off x="5334001" y="1520612"/>
            <a:ext cx="2728684" cy="2727632"/>
            <a:chOff x="5334001" y="1520612"/>
            <a:chExt cx="2728684" cy="2727632"/>
          </a:xfrm>
        </p:grpSpPr>
        <p:sp>
          <p:nvSpPr>
            <p:cNvPr id="32" name="Oval 31"/>
            <p:cNvSpPr/>
            <p:nvPr/>
          </p:nvSpPr>
          <p:spPr>
            <a:xfrm>
              <a:off x="5334001" y="1520612"/>
              <a:ext cx="2728684" cy="2727632"/>
            </a:xfrm>
            <a:prstGeom prst="ellipse">
              <a:avLst/>
            </a:prstGeom>
            <a:solidFill>
              <a:srgbClr val="F19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5498641" y="2184600"/>
              <a:ext cx="2370374" cy="584775"/>
            </a:xfrm>
            <a:prstGeom prst="rect">
              <a:avLst/>
            </a:prstGeom>
            <a:noFill/>
          </p:spPr>
          <p:txBody>
            <a:bodyPr wrap="square" rtlCol="0">
              <a:spAutoFit/>
            </a:bodyPr>
            <a:lstStyle/>
            <a:p>
              <a:pPr algn="ctr"/>
              <a:r>
                <a:rPr lang="pl-PL" sz="3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Images:</a:t>
              </a:r>
              <a:endPar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TextBox 33"/>
            <p:cNvSpPr txBox="1"/>
            <p:nvPr/>
          </p:nvSpPr>
          <p:spPr>
            <a:xfrm>
              <a:off x="5542095" y="2884914"/>
              <a:ext cx="2283467" cy="369332"/>
            </a:xfrm>
            <a:prstGeom prst="rect">
              <a:avLst/>
            </a:prstGeom>
            <a:noFill/>
          </p:spPr>
          <p:txBody>
            <a:bodyPr wrap="square" rtlCol="0">
              <a:spAutoFit/>
            </a:bodyPr>
            <a:lstStyle/>
            <a:p>
              <a:r>
                <a:rPr lang="pl-PL"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www.unsplash.com</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94" name="Group 93"/>
            <p:cNvGrpSpPr/>
            <p:nvPr/>
          </p:nvGrpSpPr>
          <p:grpSpPr>
            <a:xfrm>
              <a:off x="6455229" y="1761877"/>
              <a:ext cx="457199" cy="488068"/>
              <a:chOff x="9079439" y="89225"/>
              <a:chExt cx="457199" cy="488068"/>
            </a:xfrm>
            <a:solidFill>
              <a:schemeClr val="bg1"/>
            </a:solidFill>
          </p:grpSpPr>
          <p:sp>
            <p:nvSpPr>
              <p:cNvPr id="95" name="AutoShape 78"/>
              <p:cNvSpPr>
                <a:spLocks/>
              </p:cNvSpPr>
              <p:nvPr/>
            </p:nvSpPr>
            <p:spPr bwMode="auto">
              <a:xfrm>
                <a:off x="9079439" y="89225"/>
                <a:ext cx="457199" cy="488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96" name="AutoShape 79"/>
              <p:cNvSpPr>
                <a:spLocks/>
              </p:cNvSpPr>
              <p:nvPr/>
            </p:nvSpPr>
            <p:spPr bwMode="auto">
              <a:xfrm>
                <a:off x="9140343" y="150127"/>
                <a:ext cx="335391" cy="3053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97" name="AutoShape 80"/>
              <p:cNvSpPr>
                <a:spLocks/>
              </p:cNvSpPr>
              <p:nvPr/>
            </p:nvSpPr>
            <p:spPr bwMode="auto">
              <a:xfrm>
                <a:off x="9323052" y="196014"/>
                <a:ext cx="91773" cy="91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grpSp>
        <p:nvGrpSpPr>
          <p:cNvPr id="9" name="Music"/>
          <p:cNvGrpSpPr/>
          <p:nvPr/>
        </p:nvGrpSpPr>
        <p:grpSpPr>
          <a:xfrm>
            <a:off x="2952522" y="3990869"/>
            <a:ext cx="2728684" cy="2727632"/>
            <a:chOff x="2952522" y="3990869"/>
            <a:chExt cx="2728684" cy="2727632"/>
          </a:xfrm>
        </p:grpSpPr>
        <p:grpSp>
          <p:nvGrpSpPr>
            <p:cNvPr id="99" name="Group 98"/>
            <p:cNvGrpSpPr/>
            <p:nvPr/>
          </p:nvGrpSpPr>
          <p:grpSpPr>
            <a:xfrm>
              <a:off x="2952522" y="3990869"/>
              <a:ext cx="2728684" cy="2727632"/>
              <a:chOff x="3025788" y="3931300"/>
              <a:chExt cx="2728684" cy="2727632"/>
            </a:xfrm>
          </p:grpSpPr>
          <p:sp>
            <p:nvSpPr>
              <p:cNvPr id="38" name="Oval 37"/>
              <p:cNvSpPr/>
              <p:nvPr/>
            </p:nvSpPr>
            <p:spPr>
              <a:xfrm>
                <a:off x="3025788" y="3931300"/>
                <a:ext cx="2728684" cy="2727632"/>
              </a:xfrm>
              <a:prstGeom prst="ellipse">
                <a:avLst/>
              </a:prstGeom>
              <a:solidFill>
                <a:srgbClr val="F19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3550832" y="5224844"/>
                <a:ext cx="1657368" cy="369332"/>
              </a:xfrm>
              <a:prstGeom prst="rect">
                <a:avLst/>
              </a:prstGeom>
              <a:noFill/>
            </p:spPr>
            <p:txBody>
              <a:bodyPr wrap="square" rtlCol="0">
                <a:spAutoFit/>
              </a:bodyPr>
              <a:lstStyle/>
              <a:p>
                <a:r>
                  <a:rPr lang="pl-PL"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Lovely - Tryad</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AutoShape 47"/>
              <p:cNvSpPr>
                <a:spLocks/>
              </p:cNvSpPr>
              <p:nvPr/>
            </p:nvSpPr>
            <p:spPr bwMode="auto">
              <a:xfrm>
                <a:off x="4069263" y="4108425"/>
                <a:ext cx="488068" cy="488067"/>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sp>
          <p:nvSpPr>
            <p:cNvPr id="39" name="TextBox 38"/>
            <p:cNvSpPr txBox="1"/>
            <p:nvPr/>
          </p:nvSpPr>
          <p:spPr>
            <a:xfrm>
              <a:off x="3393292" y="4703019"/>
              <a:ext cx="1817337" cy="584775"/>
            </a:xfrm>
            <a:prstGeom prst="rect">
              <a:avLst/>
            </a:prstGeom>
            <a:noFill/>
          </p:spPr>
          <p:txBody>
            <a:bodyPr wrap="square" rtlCol="0">
              <a:spAutoFit/>
            </a:bodyPr>
            <a:lstStyle/>
            <a:p>
              <a:pPr algn="ctr"/>
              <a:r>
                <a:rPr lang="pl-PL" sz="3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Music:</a:t>
              </a:r>
              <a:endPar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grpSp>
        <p:nvGrpSpPr>
          <p:cNvPr id="100" name="Graphics"/>
          <p:cNvGrpSpPr/>
          <p:nvPr/>
        </p:nvGrpSpPr>
        <p:grpSpPr>
          <a:xfrm>
            <a:off x="812801" y="1335610"/>
            <a:ext cx="2728684" cy="2727632"/>
            <a:chOff x="812801" y="1335610"/>
            <a:chExt cx="2728684" cy="2727632"/>
          </a:xfrm>
        </p:grpSpPr>
        <p:sp>
          <p:nvSpPr>
            <p:cNvPr id="10" name="Oval 9"/>
            <p:cNvSpPr/>
            <p:nvPr/>
          </p:nvSpPr>
          <p:spPr>
            <a:xfrm>
              <a:off x="812801" y="1335610"/>
              <a:ext cx="2728684" cy="2727632"/>
            </a:xfrm>
            <a:prstGeom prst="ellipse">
              <a:avLst/>
            </a:prstGeom>
            <a:solidFill>
              <a:srgbClr val="F19A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1093556" y="1945169"/>
              <a:ext cx="2370374" cy="584775"/>
            </a:xfrm>
            <a:prstGeom prst="rect">
              <a:avLst/>
            </a:prstGeom>
            <a:noFill/>
          </p:spPr>
          <p:txBody>
            <a:bodyPr wrap="square" rtlCol="0">
              <a:spAutoFit/>
            </a:bodyPr>
            <a:lstStyle/>
            <a:p>
              <a:r>
                <a:rPr lang="pl-PL" sz="3200" b="1"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Graphics:</a:t>
              </a:r>
              <a:endParaRPr lang="en-US" sz="3200" b="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TextBox 12"/>
            <p:cNvSpPr txBox="1"/>
            <p:nvPr/>
          </p:nvSpPr>
          <p:spPr>
            <a:xfrm>
              <a:off x="1134643" y="2658184"/>
              <a:ext cx="2099424" cy="369332"/>
            </a:xfrm>
            <a:prstGeom prst="rect">
              <a:avLst/>
            </a:prstGeom>
            <a:noFill/>
          </p:spPr>
          <p:txBody>
            <a:bodyPr wrap="square" rtlCol="0">
              <a:spAutoFit/>
            </a:bodyPr>
            <a:lstStyle/>
            <a:p>
              <a:r>
                <a:rPr lang="pl-PL" dirty="0" smtClean="0">
                  <a:solidFill>
                    <a:schemeClr val="bg1"/>
                  </a:solidFill>
                  <a:latin typeface="Open Sans" panose="020B0606030504020204" pitchFamily="34" charset="0"/>
                  <a:ea typeface="Open Sans" panose="020B0606030504020204" pitchFamily="34" charset="0"/>
                  <a:cs typeface="Open Sans" panose="020B0606030504020204" pitchFamily="34" charset="0"/>
                </a:rPr>
                <a:t>www.freepik.com</a:t>
              </a:r>
              <a:endParaRPr lang="en-US"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6" name="Group 15"/>
            <p:cNvGrpSpPr/>
            <p:nvPr/>
          </p:nvGrpSpPr>
          <p:grpSpPr>
            <a:xfrm>
              <a:off x="1949174" y="1555086"/>
              <a:ext cx="464210" cy="434900"/>
              <a:chOff x="5093968" y="2078204"/>
              <a:chExt cx="488901" cy="458033"/>
            </a:xfrm>
            <a:solidFill>
              <a:schemeClr val="bg1"/>
            </a:solidFill>
          </p:grpSpPr>
          <p:sp>
            <p:nvSpPr>
              <p:cNvPr id="18" name="AutoShape 110"/>
              <p:cNvSpPr>
                <a:spLocks/>
              </p:cNvSpPr>
              <p:nvPr/>
            </p:nvSpPr>
            <p:spPr bwMode="auto">
              <a:xfrm>
                <a:off x="5155710" y="2139108"/>
                <a:ext cx="365425" cy="244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9" name="AutoShape 111"/>
              <p:cNvSpPr>
                <a:spLocks/>
              </p:cNvSpPr>
              <p:nvPr/>
            </p:nvSpPr>
            <p:spPr bwMode="auto">
              <a:xfrm>
                <a:off x="5093968" y="2078204"/>
                <a:ext cx="488901" cy="4580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spTree>
    <p:extLst>
      <p:ext uri="{BB962C8B-B14F-4D97-AF65-F5344CB8AC3E}">
        <p14:creationId xmlns:p14="http://schemas.microsoft.com/office/powerpoint/2010/main" val="15449715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childTnLst>
                          </p:cTn>
                        </p:par>
                        <p:par>
                          <p:cTn id="13" fill="hold">
                            <p:stCondLst>
                              <p:cond delay="500"/>
                            </p:stCondLst>
                            <p:childTnLst>
                              <p:par>
                                <p:cTn id="14" presetID="18" presetClass="entr" presetSubtype="6" fill="hold" nodeType="afterEffect">
                                  <p:stCondLst>
                                    <p:cond delay="0"/>
                                  </p:stCondLst>
                                  <p:childTnLst>
                                    <p:set>
                                      <p:cBhvr>
                                        <p:cTn id="15" dur="1" fill="hold">
                                          <p:stCondLst>
                                            <p:cond delay="0"/>
                                          </p:stCondLst>
                                        </p:cTn>
                                        <p:tgtEl>
                                          <p:spTgt spid="100"/>
                                        </p:tgtEl>
                                        <p:attrNameLst>
                                          <p:attrName>style.visibility</p:attrName>
                                        </p:attrNameLst>
                                      </p:cBhvr>
                                      <p:to>
                                        <p:strVal val="visible"/>
                                      </p:to>
                                    </p:set>
                                    <p:animEffect transition="in" filter="strips(downRight)">
                                      <p:cBhvr>
                                        <p:cTn id="16" dur="500"/>
                                        <p:tgtEl>
                                          <p:spTgt spid="100"/>
                                        </p:tgtEl>
                                      </p:cBhvr>
                                    </p:animEffect>
                                  </p:childTnLst>
                                </p:cTn>
                              </p:par>
                            </p:childTnLst>
                          </p:cTn>
                        </p:par>
                        <p:par>
                          <p:cTn id="17" fill="hold">
                            <p:stCondLst>
                              <p:cond delay="1000"/>
                            </p:stCondLst>
                            <p:childTnLst>
                              <p:par>
                                <p:cTn id="18" presetID="18" presetClass="entr" presetSubtype="3"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strips(upRight)">
                                      <p:cBhvr>
                                        <p:cTn id="20" dur="500"/>
                                        <p:tgtEl>
                                          <p:spTgt spid="9"/>
                                        </p:tgtEl>
                                      </p:cBhvr>
                                    </p:animEffect>
                                  </p:childTnLst>
                                </p:cTn>
                              </p:par>
                            </p:childTnLst>
                          </p:cTn>
                        </p:par>
                        <p:par>
                          <p:cTn id="21" fill="hold">
                            <p:stCondLst>
                              <p:cond delay="1500"/>
                            </p:stCondLst>
                            <p:childTnLst>
                              <p:par>
                                <p:cTn id="22" presetID="18" presetClass="entr" presetSubtype="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strips(downRight)">
                                      <p:cBhvr>
                                        <p:cTn id="24" dur="500"/>
                                        <p:tgtEl>
                                          <p:spTgt spid="3"/>
                                        </p:tgtEl>
                                      </p:cBhvr>
                                    </p:animEffect>
                                  </p:childTnLst>
                                </p:cTn>
                              </p:par>
                            </p:childTnLst>
                          </p:cTn>
                        </p:par>
                        <p:par>
                          <p:cTn id="25" fill="hold">
                            <p:stCondLst>
                              <p:cond delay="2000"/>
                            </p:stCondLst>
                            <p:childTnLst>
                              <p:par>
                                <p:cTn id="26" presetID="18" presetClass="entr" presetSubtype="3" fill="hold" nodeType="afterEffect">
                                  <p:stCondLst>
                                    <p:cond delay="0"/>
                                  </p:stCondLst>
                                  <p:childTnLst>
                                    <p:set>
                                      <p:cBhvr>
                                        <p:cTn id="27" dur="1" fill="hold">
                                          <p:stCondLst>
                                            <p:cond delay="0"/>
                                          </p:stCondLst>
                                        </p:cTn>
                                        <p:tgtEl>
                                          <p:spTgt spid="2"/>
                                        </p:tgtEl>
                                        <p:attrNameLst>
                                          <p:attrName>style.visibility</p:attrName>
                                        </p:attrNameLst>
                                      </p:cBhvr>
                                      <p:to>
                                        <p:strVal val="visible"/>
                                      </p:to>
                                    </p:set>
                                    <p:animEffect transition="in" filter="strips(upRight)">
                                      <p:cBhvr>
                                        <p:cTn id="28"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p:cNvSpPr txBox="1"/>
          <p:nvPr/>
        </p:nvSpPr>
        <p:spPr>
          <a:xfrm>
            <a:off x="1631581" y="968907"/>
            <a:ext cx="8931568" cy="1015663"/>
          </a:xfrm>
          <a:prstGeom prst="rect">
            <a:avLst/>
          </a:prstGeom>
          <a:noFill/>
        </p:spPr>
        <p:txBody>
          <a:bodyPr wrap="square" rtlCol="0">
            <a:spAutoFit/>
          </a:bodyPr>
          <a:lstStyle/>
          <a:p>
            <a:r>
              <a:rPr lang="pl-PL" sz="6000" dirty="0" smtClean="0">
                <a:solidFill>
                  <a:schemeClr val="bg2">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YOU HELD THROUGH !</a:t>
            </a:r>
            <a:endParaRPr lang="en-US" sz="6000" dirty="0">
              <a:solidFill>
                <a:schemeClr val="bg2">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6" name="Object left"/>
          <p:cNvSpPr/>
          <p:nvPr/>
        </p:nvSpPr>
        <p:spPr>
          <a:xfrm>
            <a:off x="1500952" y="1084034"/>
            <a:ext cx="82550" cy="1726172"/>
          </a:xfrm>
          <a:prstGeom prst="rect">
            <a:avLst/>
          </a:prstGeom>
          <a:solidFill>
            <a:srgbClr val="C6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Object right"/>
          <p:cNvSpPr/>
          <p:nvPr/>
        </p:nvSpPr>
        <p:spPr>
          <a:xfrm>
            <a:off x="10329786" y="1084034"/>
            <a:ext cx="82550" cy="1726172"/>
          </a:xfrm>
          <a:prstGeom prst="rect">
            <a:avLst/>
          </a:prstGeom>
          <a:solidFill>
            <a:srgbClr val="C6C4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50" name="Chuck" descr="http://i730.photobucket.com/albums/ww310/matt_054/ChuckApproves.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3635179" y="2219986"/>
            <a:ext cx="4924372" cy="3193844"/>
          </a:xfrm>
          <a:prstGeom prst="rect">
            <a:avLst/>
          </a:prstGeom>
          <a:noFill/>
          <a:extLst>
            <a:ext uri="{909E8E84-426E-40DD-AFC4-6F175D3DCCD1}">
              <a14:hiddenFill xmlns:a14="http://schemas.microsoft.com/office/drawing/2010/main">
                <a:solidFill>
                  <a:srgbClr val="FFFFFF"/>
                </a:solidFill>
              </a14:hiddenFill>
            </a:ext>
          </a:extLst>
        </p:spPr>
      </p:pic>
      <p:sp>
        <p:nvSpPr>
          <p:cNvPr id="9" name="Thank You!"/>
          <p:cNvSpPr txBox="1"/>
          <p:nvPr/>
        </p:nvSpPr>
        <p:spPr>
          <a:xfrm>
            <a:off x="3038237" y="2339988"/>
            <a:ext cx="6115526" cy="1107996"/>
          </a:xfrm>
          <a:prstGeom prst="rect">
            <a:avLst/>
          </a:prstGeom>
          <a:noFill/>
        </p:spPr>
        <p:txBody>
          <a:bodyPr wrap="square" rtlCol="0">
            <a:spAutoFit/>
          </a:bodyPr>
          <a:lstStyle/>
          <a:p>
            <a:pPr algn="ctr"/>
            <a:r>
              <a:rPr lang="pl-PL" sz="6600" dirty="0" smtClean="0">
                <a:solidFill>
                  <a:schemeClr val="bg2">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Thank you!</a:t>
            </a:r>
            <a:endParaRPr lang="en-US" sz="6600" dirty="0">
              <a:solidFill>
                <a:schemeClr val="bg2">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10" name="Name"/>
          <p:cNvSpPr txBox="1"/>
          <p:nvPr/>
        </p:nvSpPr>
        <p:spPr>
          <a:xfrm>
            <a:off x="8860744" y="5912316"/>
            <a:ext cx="3200627" cy="523220"/>
          </a:xfrm>
          <a:prstGeom prst="rect">
            <a:avLst/>
          </a:prstGeom>
          <a:noFill/>
        </p:spPr>
        <p:txBody>
          <a:bodyPr wrap="square" rtlCol="0">
            <a:spAutoFit/>
          </a:bodyPr>
          <a:lstStyle/>
          <a:p>
            <a:r>
              <a:rPr lang="pl-PL" sz="28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Andrzej Pach</a:t>
            </a:r>
            <a:endParaRPr lang="en-US" sz="28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Prepared by:"/>
          <p:cNvSpPr txBox="1"/>
          <p:nvPr/>
        </p:nvSpPr>
        <p:spPr>
          <a:xfrm>
            <a:off x="8860744" y="5641936"/>
            <a:ext cx="3200627" cy="338554"/>
          </a:xfrm>
          <a:prstGeom prst="rect">
            <a:avLst/>
          </a:prstGeom>
          <a:noFill/>
        </p:spPr>
        <p:txBody>
          <a:bodyPr wrap="square" rtlCol="0">
            <a:spAutoFit/>
          </a:bodyPr>
          <a:lstStyle/>
          <a:p>
            <a:r>
              <a:rPr lang="pl-PL" sz="1600" dirty="0" smtClean="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rPr>
              <a:t>Prepared by:</a:t>
            </a:r>
            <a:endParaRPr lang="en-US" sz="1600" dirty="0">
              <a:solidFill>
                <a:schemeClr val="bg1">
                  <a:lumMod val="65000"/>
                </a:schemeClr>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348989070"/>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500"/>
                                        <p:tgtEl>
                                          <p:spTgt spid="7"/>
                                        </p:tgtEl>
                                      </p:cBhvr>
                                    </p:animEffect>
                                  </p:childTnLst>
                                </p:cTn>
                              </p:par>
                            </p:childTnLst>
                          </p:cTn>
                        </p:par>
                        <p:par>
                          <p:cTn id="15" fill="hold">
                            <p:stCondLst>
                              <p:cond delay="1000"/>
                            </p:stCondLst>
                            <p:childTnLst>
                              <p:par>
                                <p:cTn id="16" presetID="10" presetClass="entr" presetSubtype="0" fill="hold" nodeType="afterEffect">
                                  <p:stCondLst>
                                    <p:cond delay="500"/>
                                  </p:stCondLst>
                                  <p:childTnLst>
                                    <p:set>
                                      <p:cBhvr>
                                        <p:cTn id="17" dur="1" fill="hold">
                                          <p:stCondLst>
                                            <p:cond delay="0"/>
                                          </p:stCondLst>
                                        </p:cTn>
                                        <p:tgtEl>
                                          <p:spTgt spid="2050"/>
                                        </p:tgtEl>
                                        <p:attrNameLst>
                                          <p:attrName>style.visibility</p:attrName>
                                        </p:attrNameLst>
                                      </p:cBhvr>
                                      <p:to>
                                        <p:strVal val="visible"/>
                                      </p:to>
                                    </p:set>
                                    <p:animEffect transition="in" filter="fade">
                                      <p:cBhvr>
                                        <p:cTn id="18" dur="1000"/>
                                        <p:tgtEl>
                                          <p:spTgt spid="2050"/>
                                        </p:tgtEl>
                                      </p:cBhvr>
                                    </p:animEffect>
                                  </p:childTnLst>
                                </p:cTn>
                              </p:par>
                            </p:childTnLst>
                          </p:cTn>
                        </p:par>
                        <p:par>
                          <p:cTn id="19" fill="hold">
                            <p:stCondLst>
                              <p:cond delay="2500"/>
                            </p:stCondLst>
                            <p:childTnLst>
                              <p:par>
                                <p:cTn id="20" presetID="10" presetClass="exit" presetSubtype="0" fill="hold" grpId="1" nodeType="afterEffect">
                                  <p:stCondLst>
                                    <p:cond delay="3500"/>
                                  </p:stCondLst>
                                  <p:childTnLst>
                                    <p:animEffect transition="out" filter="fade">
                                      <p:cBhvr>
                                        <p:cTn id="21" dur="500"/>
                                        <p:tgtEl>
                                          <p:spTgt spid="4"/>
                                        </p:tgtEl>
                                      </p:cBhvr>
                                    </p:animEffect>
                                    <p:set>
                                      <p:cBhvr>
                                        <p:cTn id="22" dur="1" fill="hold">
                                          <p:stCondLst>
                                            <p:cond delay="499"/>
                                          </p:stCondLst>
                                        </p:cTn>
                                        <p:tgtEl>
                                          <p:spTgt spid="4"/>
                                        </p:tgtEl>
                                        <p:attrNameLst>
                                          <p:attrName>style.visibility</p:attrName>
                                        </p:attrNameLst>
                                      </p:cBhvr>
                                      <p:to>
                                        <p:strVal val="hidden"/>
                                      </p:to>
                                    </p:set>
                                  </p:childTnLst>
                                </p:cTn>
                              </p:par>
                              <p:par>
                                <p:cTn id="23" presetID="10" presetClass="exit" presetSubtype="0" fill="hold" grpId="1" nodeType="withEffect">
                                  <p:stCondLst>
                                    <p:cond delay="3500"/>
                                  </p:stCondLst>
                                  <p:childTnLst>
                                    <p:animEffect transition="out" filter="fade">
                                      <p:cBhvr>
                                        <p:cTn id="24" dur="500"/>
                                        <p:tgtEl>
                                          <p:spTgt spid="6"/>
                                        </p:tgtEl>
                                      </p:cBhvr>
                                    </p:animEffect>
                                    <p:set>
                                      <p:cBhvr>
                                        <p:cTn id="25" dur="1" fill="hold">
                                          <p:stCondLst>
                                            <p:cond delay="499"/>
                                          </p:stCondLst>
                                        </p:cTn>
                                        <p:tgtEl>
                                          <p:spTgt spid="6"/>
                                        </p:tgtEl>
                                        <p:attrNameLst>
                                          <p:attrName>style.visibility</p:attrName>
                                        </p:attrNameLst>
                                      </p:cBhvr>
                                      <p:to>
                                        <p:strVal val="hidden"/>
                                      </p:to>
                                    </p:set>
                                  </p:childTnLst>
                                </p:cTn>
                              </p:par>
                              <p:par>
                                <p:cTn id="26" presetID="10" presetClass="exit" presetSubtype="0" fill="hold" grpId="1" nodeType="withEffect">
                                  <p:stCondLst>
                                    <p:cond delay="3500"/>
                                  </p:stCondLst>
                                  <p:childTnLst>
                                    <p:animEffect transition="out" filter="fade">
                                      <p:cBhvr>
                                        <p:cTn id="27" dur="500"/>
                                        <p:tgtEl>
                                          <p:spTgt spid="7"/>
                                        </p:tgtEl>
                                      </p:cBhvr>
                                    </p:animEffect>
                                    <p:set>
                                      <p:cBhvr>
                                        <p:cTn id="28" dur="1" fill="hold">
                                          <p:stCondLst>
                                            <p:cond delay="499"/>
                                          </p:stCondLst>
                                        </p:cTn>
                                        <p:tgtEl>
                                          <p:spTgt spid="7"/>
                                        </p:tgtEl>
                                        <p:attrNameLst>
                                          <p:attrName>style.visibility</p:attrName>
                                        </p:attrNameLst>
                                      </p:cBhvr>
                                      <p:to>
                                        <p:strVal val="hidden"/>
                                      </p:to>
                                    </p:set>
                                  </p:childTnLst>
                                </p:cTn>
                              </p:par>
                              <p:par>
                                <p:cTn id="29" presetID="10" presetClass="exit" presetSubtype="0" fill="hold" nodeType="withEffect">
                                  <p:stCondLst>
                                    <p:cond delay="3500"/>
                                  </p:stCondLst>
                                  <p:childTnLst>
                                    <p:animEffect transition="out" filter="fade">
                                      <p:cBhvr>
                                        <p:cTn id="30" dur="500"/>
                                        <p:tgtEl>
                                          <p:spTgt spid="2050"/>
                                        </p:tgtEl>
                                      </p:cBhvr>
                                    </p:animEffect>
                                    <p:set>
                                      <p:cBhvr>
                                        <p:cTn id="31" dur="1" fill="hold">
                                          <p:stCondLst>
                                            <p:cond delay="499"/>
                                          </p:stCondLst>
                                        </p:cTn>
                                        <p:tgtEl>
                                          <p:spTgt spid="2050"/>
                                        </p:tgtEl>
                                        <p:attrNameLst>
                                          <p:attrName>style.visibility</p:attrName>
                                        </p:attrNameLst>
                                      </p:cBhvr>
                                      <p:to>
                                        <p:strVal val="hidden"/>
                                      </p:to>
                                    </p:set>
                                  </p:childTnLst>
                                </p:cTn>
                              </p:par>
                            </p:childTnLst>
                          </p:cTn>
                        </p:par>
                        <p:par>
                          <p:cTn id="32" fill="hold">
                            <p:stCondLst>
                              <p:cond delay="6500"/>
                            </p:stCondLst>
                            <p:childTnLst>
                              <p:par>
                                <p:cTn id="33" presetID="10" presetClass="entr" presetSubtype="0" fill="hold" grpId="0" nodeType="afterEffect">
                                  <p:stCondLst>
                                    <p:cond delay="50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500"/>
                                        <p:tgtEl>
                                          <p:spTgt spid="9"/>
                                        </p:tgtEl>
                                      </p:cBhvr>
                                    </p:animEffect>
                                  </p:childTnLst>
                                </p:cTn>
                              </p:par>
                            </p:childTnLst>
                          </p:cTn>
                        </p:par>
                        <p:par>
                          <p:cTn id="36" fill="hold">
                            <p:stCondLst>
                              <p:cond delay="7500"/>
                            </p:stCondLst>
                            <p:childTnLst>
                              <p:par>
                                <p:cTn id="37" presetID="18" presetClass="entr" presetSubtype="12"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8000"/>
                            </p:stCondLst>
                            <p:childTnLst>
                              <p:par>
                                <p:cTn id="41" presetID="18" presetClass="entr" presetSubtype="12"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Effect transition="in" filter="strips(downLeft)">
                                      <p:cBhvr>
                                        <p:cTn id="4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6" grpId="0" animBg="1"/>
      <p:bldP spid="6" grpId="1" animBg="1"/>
      <p:bldP spid="7" grpId="0" animBg="1"/>
      <p:bldP spid="7" grpId="1" animBg="1"/>
      <p:bldP spid="9" grpId="0"/>
      <p:bldP spid="10" grpId="0"/>
      <p:bldP spid="13"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476755046"/>
      </p:ext>
    </p:extLst>
  </p:cSld>
  <p:clrMapOvr>
    <a:masterClrMapping/>
  </p:clrMapOvr>
  <p:transition spd="slow" advClick="0" advTm="0">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AutoShape 4"/>
          <p:cNvSpPr>
            <a:spLocks/>
          </p:cNvSpPr>
          <p:nvPr/>
        </p:nvSpPr>
        <p:spPr bwMode="auto">
          <a:xfrm>
            <a:off x="7416311" y="2890950"/>
            <a:ext cx="472216" cy="4738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28" y="17466"/>
                </a:moveTo>
                <a:cubicBezTo>
                  <a:pt x="16669" y="16923"/>
                  <a:pt x="15846" y="16465"/>
                  <a:pt x="14963" y="16121"/>
                </a:cubicBezTo>
                <a:cubicBezTo>
                  <a:pt x="15595" y="14609"/>
                  <a:pt x="15967" y="12928"/>
                  <a:pt x="16010" y="11148"/>
                </a:cubicBezTo>
                <a:lnTo>
                  <a:pt x="20188" y="11148"/>
                </a:lnTo>
                <a:cubicBezTo>
                  <a:pt x="20097" y="13612"/>
                  <a:pt x="19065" y="15838"/>
                  <a:pt x="17428" y="17466"/>
                </a:cubicBezTo>
                <a:moveTo>
                  <a:pt x="1411" y="11148"/>
                </a:moveTo>
                <a:lnTo>
                  <a:pt x="5589" y="11148"/>
                </a:lnTo>
                <a:cubicBezTo>
                  <a:pt x="5632" y="12928"/>
                  <a:pt x="6004" y="14609"/>
                  <a:pt x="6636" y="16121"/>
                </a:cubicBezTo>
                <a:cubicBezTo>
                  <a:pt x="5753" y="16465"/>
                  <a:pt x="4931" y="16923"/>
                  <a:pt x="4171" y="17466"/>
                </a:cubicBezTo>
                <a:cubicBezTo>
                  <a:pt x="2534" y="15838"/>
                  <a:pt x="1502" y="13612"/>
                  <a:pt x="1411" y="11148"/>
                </a:cubicBezTo>
                <a:moveTo>
                  <a:pt x="3785" y="4553"/>
                </a:moveTo>
                <a:cubicBezTo>
                  <a:pt x="4579" y="5170"/>
                  <a:pt x="5448" y="5691"/>
                  <a:pt x="6388" y="6084"/>
                </a:cubicBezTo>
                <a:cubicBezTo>
                  <a:pt x="5901" y="7433"/>
                  <a:pt x="5627" y="8908"/>
                  <a:pt x="5589" y="10451"/>
                </a:cubicBezTo>
                <a:lnTo>
                  <a:pt x="1411" y="10451"/>
                </a:lnTo>
                <a:cubicBezTo>
                  <a:pt x="1494" y="8190"/>
                  <a:pt x="2376" y="6135"/>
                  <a:pt x="3785" y="4553"/>
                </a:cubicBezTo>
                <a:moveTo>
                  <a:pt x="11148" y="10451"/>
                </a:moveTo>
                <a:lnTo>
                  <a:pt x="11148" y="6950"/>
                </a:lnTo>
                <a:cubicBezTo>
                  <a:pt x="12339" y="6913"/>
                  <a:pt x="13484" y="6696"/>
                  <a:pt x="14558" y="6324"/>
                </a:cubicBezTo>
                <a:cubicBezTo>
                  <a:pt x="15018" y="7598"/>
                  <a:pt x="15276" y="8992"/>
                  <a:pt x="15314" y="10451"/>
                </a:cubicBezTo>
                <a:cubicBezTo>
                  <a:pt x="15314" y="10451"/>
                  <a:pt x="11148" y="10451"/>
                  <a:pt x="11148" y="10451"/>
                </a:cubicBezTo>
                <a:close/>
                <a:moveTo>
                  <a:pt x="14311" y="15882"/>
                </a:moveTo>
                <a:cubicBezTo>
                  <a:pt x="13309" y="15559"/>
                  <a:pt x="12247" y="15380"/>
                  <a:pt x="11148" y="15346"/>
                </a:cubicBezTo>
                <a:lnTo>
                  <a:pt x="11148" y="11148"/>
                </a:lnTo>
                <a:lnTo>
                  <a:pt x="15314" y="11148"/>
                </a:lnTo>
                <a:cubicBezTo>
                  <a:pt x="15270" y="12844"/>
                  <a:pt x="14914" y="14445"/>
                  <a:pt x="14311" y="15882"/>
                </a:cubicBezTo>
                <a:moveTo>
                  <a:pt x="14683" y="16757"/>
                </a:moveTo>
                <a:cubicBezTo>
                  <a:pt x="15476" y="17063"/>
                  <a:pt x="16218" y="17466"/>
                  <a:pt x="16904" y="17941"/>
                </a:cubicBezTo>
                <a:cubicBezTo>
                  <a:pt x="15632" y="19031"/>
                  <a:pt x="14067" y="19781"/>
                  <a:pt x="12344" y="20068"/>
                </a:cubicBezTo>
                <a:cubicBezTo>
                  <a:pt x="13280" y="19136"/>
                  <a:pt x="14076" y="18017"/>
                  <a:pt x="14683" y="16757"/>
                </a:cubicBezTo>
                <a:moveTo>
                  <a:pt x="11148" y="20188"/>
                </a:moveTo>
                <a:lnTo>
                  <a:pt x="11148" y="16043"/>
                </a:lnTo>
                <a:cubicBezTo>
                  <a:pt x="12146" y="16075"/>
                  <a:pt x="13113" y="16231"/>
                  <a:pt x="14025" y="16516"/>
                </a:cubicBezTo>
                <a:cubicBezTo>
                  <a:pt x="13314" y="17970"/>
                  <a:pt x="12343" y="19223"/>
                  <a:pt x="11185" y="20186"/>
                </a:cubicBezTo>
                <a:cubicBezTo>
                  <a:pt x="11185" y="20186"/>
                  <a:pt x="11148" y="20188"/>
                  <a:pt x="11148" y="20188"/>
                </a:cubicBezTo>
                <a:close/>
                <a:moveTo>
                  <a:pt x="9255" y="20068"/>
                </a:moveTo>
                <a:cubicBezTo>
                  <a:pt x="7532" y="19781"/>
                  <a:pt x="5967" y="19031"/>
                  <a:pt x="4695" y="17941"/>
                </a:cubicBezTo>
                <a:cubicBezTo>
                  <a:pt x="5381" y="17466"/>
                  <a:pt x="6123" y="17063"/>
                  <a:pt x="6916" y="16757"/>
                </a:cubicBezTo>
                <a:cubicBezTo>
                  <a:pt x="7523" y="18017"/>
                  <a:pt x="8319" y="19136"/>
                  <a:pt x="9255" y="20068"/>
                </a:cubicBezTo>
                <a:moveTo>
                  <a:pt x="10451" y="11148"/>
                </a:moveTo>
                <a:lnTo>
                  <a:pt x="10451" y="15346"/>
                </a:lnTo>
                <a:cubicBezTo>
                  <a:pt x="9352" y="15380"/>
                  <a:pt x="8290" y="15559"/>
                  <a:pt x="7288" y="15882"/>
                </a:cubicBezTo>
                <a:cubicBezTo>
                  <a:pt x="6685" y="14445"/>
                  <a:pt x="6329" y="12844"/>
                  <a:pt x="6285" y="11148"/>
                </a:cubicBezTo>
                <a:cubicBezTo>
                  <a:pt x="6285" y="11148"/>
                  <a:pt x="10451" y="11148"/>
                  <a:pt x="10451" y="11148"/>
                </a:cubicBezTo>
                <a:close/>
                <a:moveTo>
                  <a:pt x="7041" y="6324"/>
                </a:moveTo>
                <a:cubicBezTo>
                  <a:pt x="8115" y="6696"/>
                  <a:pt x="9260" y="6913"/>
                  <a:pt x="10451" y="6950"/>
                </a:cubicBezTo>
                <a:lnTo>
                  <a:pt x="10451" y="10451"/>
                </a:lnTo>
                <a:lnTo>
                  <a:pt x="6285" y="10451"/>
                </a:lnTo>
                <a:cubicBezTo>
                  <a:pt x="6324" y="8992"/>
                  <a:pt x="6581" y="7598"/>
                  <a:pt x="7041" y="6324"/>
                </a:cubicBezTo>
                <a:moveTo>
                  <a:pt x="6651" y="5442"/>
                </a:moveTo>
                <a:cubicBezTo>
                  <a:pt x="5790" y="5084"/>
                  <a:pt x="4993" y="4609"/>
                  <a:pt x="4263" y="4050"/>
                </a:cubicBezTo>
                <a:cubicBezTo>
                  <a:pt x="5606" y="2749"/>
                  <a:pt x="7332" y="1851"/>
                  <a:pt x="9255" y="1531"/>
                </a:cubicBezTo>
                <a:cubicBezTo>
                  <a:pt x="8175" y="2610"/>
                  <a:pt x="7286" y="3939"/>
                  <a:pt x="6651" y="5442"/>
                </a:cubicBezTo>
                <a:moveTo>
                  <a:pt x="10451" y="1411"/>
                </a:moveTo>
                <a:lnTo>
                  <a:pt x="10451" y="6253"/>
                </a:lnTo>
                <a:cubicBezTo>
                  <a:pt x="9352" y="6217"/>
                  <a:pt x="8296" y="6021"/>
                  <a:pt x="7303" y="5681"/>
                </a:cubicBezTo>
                <a:cubicBezTo>
                  <a:pt x="8029" y="3972"/>
                  <a:pt x="9101" y="2507"/>
                  <a:pt x="10415" y="1413"/>
                </a:cubicBezTo>
                <a:cubicBezTo>
                  <a:pt x="10427" y="1412"/>
                  <a:pt x="10439" y="1411"/>
                  <a:pt x="10451" y="1411"/>
                </a:cubicBezTo>
                <a:moveTo>
                  <a:pt x="12344" y="1531"/>
                </a:moveTo>
                <a:cubicBezTo>
                  <a:pt x="14267" y="1851"/>
                  <a:pt x="15993" y="2749"/>
                  <a:pt x="17336" y="4050"/>
                </a:cubicBezTo>
                <a:cubicBezTo>
                  <a:pt x="16606" y="4609"/>
                  <a:pt x="15809" y="5084"/>
                  <a:pt x="14948" y="5442"/>
                </a:cubicBezTo>
                <a:cubicBezTo>
                  <a:pt x="14313" y="3939"/>
                  <a:pt x="13424" y="2610"/>
                  <a:pt x="12344" y="1531"/>
                </a:cubicBezTo>
                <a:moveTo>
                  <a:pt x="11184" y="1413"/>
                </a:moveTo>
                <a:cubicBezTo>
                  <a:pt x="12498" y="2507"/>
                  <a:pt x="13570" y="3972"/>
                  <a:pt x="14296" y="5681"/>
                </a:cubicBezTo>
                <a:cubicBezTo>
                  <a:pt x="13303" y="6021"/>
                  <a:pt x="12247" y="6217"/>
                  <a:pt x="11148" y="6253"/>
                </a:cubicBezTo>
                <a:lnTo>
                  <a:pt x="11148" y="1411"/>
                </a:lnTo>
                <a:cubicBezTo>
                  <a:pt x="11160" y="1411"/>
                  <a:pt x="11172" y="1412"/>
                  <a:pt x="11184" y="1413"/>
                </a:cubicBezTo>
                <a:moveTo>
                  <a:pt x="10414" y="20186"/>
                </a:moveTo>
                <a:cubicBezTo>
                  <a:pt x="9256" y="19223"/>
                  <a:pt x="8285" y="17970"/>
                  <a:pt x="7574" y="16516"/>
                </a:cubicBezTo>
                <a:cubicBezTo>
                  <a:pt x="8486" y="16231"/>
                  <a:pt x="9453" y="16075"/>
                  <a:pt x="10451" y="16043"/>
                </a:cubicBezTo>
                <a:lnTo>
                  <a:pt x="10451" y="20188"/>
                </a:lnTo>
                <a:cubicBezTo>
                  <a:pt x="10451" y="20188"/>
                  <a:pt x="10414" y="20186"/>
                  <a:pt x="10414" y="20186"/>
                </a:cubicBezTo>
                <a:close/>
                <a:moveTo>
                  <a:pt x="20188" y="10451"/>
                </a:moveTo>
                <a:lnTo>
                  <a:pt x="16010" y="10451"/>
                </a:lnTo>
                <a:cubicBezTo>
                  <a:pt x="15972" y="8908"/>
                  <a:pt x="15698" y="7433"/>
                  <a:pt x="15211" y="6084"/>
                </a:cubicBezTo>
                <a:cubicBezTo>
                  <a:pt x="16151" y="5691"/>
                  <a:pt x="17020" y="5170"/>
                  <a:pt x="17814" y="4553"/>
                </a:cubicBezTo>
                <a:cubicBezTo>
                  <a:pt x="19223" y="6135"/>
                  <a:pt x="20105" y="8190"/>
                  <a:pt x="20188" y="10451"/>
                </a:cubicBezTo>
                <a:moveTo>
                  <a:pt x="10800" y="0"/>
                </a:moveTo>
                <a:cubicBezTo>
                  <a:pt x="4835" y="0"/>
                  <a:pt x="0" y="4835"/>
                  <a:pt x="0" y="10800"/>
                </a:cubicBezTo>
                <a:cubicBezTo>
                  <a:pt x="0" y="16764"/>
                  <a:pt x="4835" y="21600"/>
                  <a:pt x="10800" y="21600"/>
                </a:cubicBezTo>
                <a:cubicBezTo>
                  <a:pt x="16764" y="21600"/>
                  <a:pt x="21600" y="16764"/>
                  <a:pt x="21600" y="10800"/>
                </a:cubicBezTo>
                <a:cubicBezTo>
                  <a:pt x="21600" y="4835"/>
                  <a:pt x="16764" y="0"/>
                  <a:pt x="10800" y="0"/>
                </a:cubicBezTo>
              </a:path>
            </a:pathLst>
          </a:custGeom>
          <a:solidFill>
            <a:srgbClr val="7F7F7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nvGrpSpPr>
          <p:cNvPr id="202" name="Group 201"/>
          <p:cNvGrpSpPr/>
          <p:nvPr/>
        </p:nvGrpSpPr>
        <p:grpSpPr>
          <a:xfrm>
            <a:off x="6540444" y="2950845"/>
            <a:ext cx="488068" cy="397128"/>
            <a:chOff x="10040556" y="3065183"/>
            <a:chExt cx="488068" cy="397128"/>
          </a:xfrm>
          <a:solidFill>
            <a:srgbClr val="7F7F7F"/>
          </a:solidFill>
        </p:grpSpPr>
        <p:sp>
          <p:nvSpPr>
            <p:cNvPr id="3" name="AutoShape 5"/>
            <p:cNvSpPr>
              <a:spLocks/>
            </p:cNvSpPr>
            <p:nvPr/>
          </p:nvSpPr>
          <p:spPr bwMode="auto">
            <a:xfrm>
              <a:off x="10375942" y="3186992"/>
              <a:ext cx="91773" cy="1226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999" y="18900"/>
                  </a:moveTo>
                  <a:lnTo>
                    <a:pt x="3600" y="18900"/>
                  </a:lnTo>
                  <a:lnTo>
                    <a:pt x="3600" y="2700"/>
                  </a:lnTo>
                  <a:lnTo>
                    <a:pt x="7200" y="2700"/>
                  </a:lnTo>
                  <a:lnTo>
                    <a:pt x="17999" y="14850"/>
                  </a:lnTo>
                  <a:cubicBezTo>
                    <a:pt x="17999" y="14850"/>
                    <a:pt x="17999" y="18900"/>
                    <a:pt x="17999" y="18900"/>
                  </a:cubicBezTo>
                  <a:close/>
                  <a:moveTo>
                    <a:pt x="10195" y="1202"/>
                  </a:moveTo>
                  <a:cubicBezTo>
                    <a:pt x="9527" y="450"/>
                    <a:pt x="8402" y="0"/>
                    <a:pt x="7200" y="0"/>
                  </a:cubicBezTo>
                  <a:lnTo>
                    <a:pt x="3600" y="0"/>
                  </a:lnTo>
                  <a:cubicBezTo>
                    <a:pt x="1610" y="0"/>
                    <a:pt x="0" y="1207"/>
                    <a:pt x="0" y="2700"/>
                  </a:cubicBezTo>
                  <a:lnTo>
                    <a:pt x="0" y="18900"/>
                  </a:lnTo>
                  <a:cubicBezTo>
                    <a:pt x="0" y="20392"/>
                    <a:pt x="1610" y="21599"/>
                    <a:pt x="3600" y="21599"/>
                  </a:cubicBezTo>
                  <a:lnTo>
                    <a:pt x="17999" y="21599"/>
                  </a:lnTo>
                  <a:cubicBezTo>
                    <a:pt x="19989" y="21599"/>
                    <a:pt x="21600" y="20392"/>
                    <a:pt x="21600" y="18900"/>
                  </a:cubicBezTo>
                  <a:lnTo>
                    <a:pt x="21600" y="14850"/>
                  </a:lnTo>
                  <a:cubicBezTo>
                    <a:pt x="21600" y="14317"/>
                    <a:pt x="21389" y="13795"/>
                    <a:pt x="20995" y="13352"/>
                  </a:cubicBezTo>
                  <a:cubicBezTo>
                    <a:pt x="20995" y="13352"/>
                    <a:pt x="10195" y="1202"/>
                    <a:pt x="10195" y="1202"/>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4" name="AutoShape 6"/>
            <p:cNvSpPr>
              <a:spLocks/>
            </p:cNvSpPr>
            <p:nvPr/>
          </p:nvSpPr>
          <p:spPr bwMode="auto">
            <a:xfrm>
              <a:off x="10040556" y="3065183"/>
              <a:ext cx="488068" cy="39712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50" y="16615"/>
                  </a:moveTo>
                  <a:cubicBezTo>
                    <a:pt x="20250" y="17074"/>
                    <a:pt x="19948" y="17446"/>
                    <a:pt x="19575" y="17446"/>
                  </a:cubicBezTo>
                  <a:lnTo>
                    <a:pt x="18803" y="17446"/>
                  </a:lnTo>
                  <a:cubicBezTo>
                    <a:pt x="18501" y="16016"/>
                    <a:pt x="17453" y="14953"/>
                    <a:pt x="16200" y="14953"/>
                  </a:cubicBezTo>
                  <a:cubicBezTo>
                    <a:pt x="14945" y="14953"/>
                    <a:pt x="13897" y="16016"/>
                    <a:pt x="13595" y="17446"/>
                  </a:cubicBezTo>
                  <a:lnTo>
                    <a:pt x="10029" y="17446"/>
                  </a:lnTo>
                  <a:cubicBezTo>
                    <a:pt x="9727" y="16016"/>
                    <a:pt x="8679" y="14953"/>
                    <a:pt x="7425" y="14953"/>
                  </a:cubicBezTo>
                  <a:cubicBezTo>
                    <a:pt x="6170" y="14953"/>
                    <a:pt x="5122" y="16016"/>
                    <a:pt x="4820" y="17446"/>
                  </a:cubicBezTo>
                  <a:lnTo>
                    <a:pt x="4050" y="17446"/>
                  </a:lnTo>
                  <a:cubicBezTo>
                    <a:pt x="3677" y="17446"/>
                    <a:pt x="3375" y="17074"/>
                    <a:pt x="3375" y="16615"/>
                  </a:cubicBezTo>
                  <a:lnTo>
                    <a:pt x="3375" y="14123"/>
                  </a:lnTo>
                  <a:lnTo>
                    <a:pt x="12150" y="14123"/>
                  </a:lnTo>
                  <a:cubicBezTo>
                    <a:pt x="13266" y="14123"/>
                    <a:pt x="14175" y="13005"/>
                    <a:pt x="14175" y="11630"/>
                  </a:cubicBezTo>
                  <a:lnTo>
                    <a:pt x="14175" y="5815"/>
                  </a:lnTo>
                  <a:lnTo>
                    <a:pt x="16875" y="5815"/>
                  </a:lnTo>
                  <a:cubicBezTo>
                    <a:pt x="17100" y="5815"/>
                    <a:pt x="17311" y="5954"/>
                    <a:pt x="17436" y="6185"/>
                  </a:cubicBezTo>
                  <a:lnTo>
                    <a:pt x="20136" y="11169"/>
                  </a:lnTo>
                  <a:cubicBezTo>
                    <a:pt x="20210" y="11306"/>
                    <a:pt x="20250" y="11466"/>
                    <a:pt x="20250" y="11630"/>
                  </a:cubicBezTo>
                  <a:cubicBezTo>
                    <a:pt x="20250" y="11630"/>
                    <a:pt x="20250" y="16615"/>
                    <a:pt x="20250" y="16615"/>
                  </a:cubicBezTo>
                  <a:close/>
                  <a:moveTo>
                    <a:pt x="16200" y="19938"/>
                  </a:moveTo>
                  <a:cubicBezTo>
                    <a:pt x="15454" y="19938"/>
                    <a:pt x="14850" y="19193"/>
                    <a:pt x="14850" y="18276"/>
                  </a:cubicBezTo>
                  <a:cubicBezTo>
                    <a:pt x="14850" y="17360"/>
                    <a:pt x="15454" y="16615"/>
                    <a:pt x="16200" y="16615"/>
                  </a:cubicBezTo>
                  <a:cubicBezTo>
                    <a:pt x="16945" y="16615"/>
                    <a:pt x="17550" y="17360"/>
                    <a:pt x="17550" y="18276"/>
                  </a:cubicBezTo>
                  <a:cubicBezTo>
                    <a:pt x="17550" y="19193"/>
                    <a:pt x="16945" y="19938"/>
                    <a:pt x="16200" y="19938"/>
                  </a:cubicBezTo>
                  <a:moveTo>
                    <a:pt x="7425" y="19938"/>
                  </a:moveTo>
                  <a:cubicBezTo>
                    <a:pt x="6679" y="19938"/>
                    <a:pt x="6075" y="19193"/>
                    <a:pt x="6075" y="18276"/>
                  </a:cubicBezTo>
                  <a:cubicBezTo>
                    <a:pt x="6075" y="17360"/>
                    <a:pt x="6679" y="16615"/>
                    <a:pt x="7425" y="16615"/>
                  </a:cubicBezTo>
                  <a:cubicBezTo>
                    <a:pt x="8170" y="16615"/>
                    <a:pt x="8775" y="17360"/>
                    <a:pt x="8775" y="18276"/>
                  </a:cubicBezTo>
                  <a:cubicBezTo>
                    <a:pt x="8775" y="19193"/>
                    <a:pt x="8170" y="19938"/>
                    <a:pt x="7425" y="19938"/>
                  </a:cubicBezTo>
                  <a:moveTo>
                    <a:pt x="2024" y="12461"/>
                  </a:moveTo>
                  <a:cubicBezTo>
                    <a:pt x="1652" y="12461"/>
                    <a:pt x="1349" y="12089"/>
                    <a:pt x="1349" y="11630"/>
                  </a:cubicBezTo>
                  <a:lnTo>
                    <a:pt x="1349" y="2492"/>
                  </a:lnTo>
                  <a:cubicBezTo>
                    <a:pt x="1349" y="2033"/>
                    <a:pt x="1652" y="1661"/>
                    <a:pt x="2024" y="1661"/>
                  </a:cubicBezTo>
                  <a:lnTo>
                    <a:pt x="12150" y="1661"/>
                  </a:lnTo>
                  <a:cubicBezTo>
                    <a:pt x="12523" y="1661"/>
                    <a:pt x="12825" y="2033"/>
                    <a:pt x="12825" y="2492"/>
                  </a:cubicBezTo>
                  <a:lnTo>
                    <a:pt x="12825" y="4153"/>
                  </a:lnTo>
                  <a:lnTo>
                    <a:pt x="12825" y="5815"/>
                  </a:lnTo>
                  <a:lnTo>
                    <a:pt x="12825" y="11630"/>
                  </a:lnTo>
                  <a:cubicBezTo>
                    <a:pt x="12825" y="12089"/>
                    <a:pt x="12523" y="12461"/>
                    <a:pt x="12150" y="12461"/>
                  </a:cubicBezTo>
                  <a:cubicBezTo>
                    <a:pt x="12150" y="12461"/>
                    <a:pt x="2024" y="12461"/>
                    <a:pt x="2024" y="12461"/>
                  </a:cubicBezTo>
                  <a:close/>
                  <a:moveTo>
                    <a:pt x="21259" y="10248"/>
                  </a:moveTo>
                  <a:lnTo>
                    <a:pt x="18559" y="5263"/>
                  </a:lnTo>
                  <a:cubicBezTo>
                    <a:pt x="18182" y="4568"/>
                    <a:pt x="17552" y="4153"/>
                    <a:pt x="16875" y="4153"/>
                  </a:cubicBezTo>
                  <a:lnTo>
                    <a:pt x="14175" y="4153"/>
                  </a:lnTo>
                  <a:lnTo>
                    <a:pt x="14175" y="2492"/>
                  </a:lnTo>
                  <a:cubicBezTo>
                    <a:pt x="14175" y="1117"/>
                    <a:pt x="13266" y="0"/>
                    <a:pt x="12150" y="0"/>
                  </a:cubicBezTo>
                  <a:lnTo>
                    <a:pt x="2024" y="0"/>
                  </a:lnTo>
                  <a:cubicBezTo>
                    <a:pt x="908" y="0"/>
                    <a:pt x="0" y="1117"/>
                    <a:pt x="0" y="2492"/>
                  </a:cubicBezTo>
                  <a:lnTo>
                    <a:pt x="0" y="11630"/>
                  </a:lnTo>
                  <a:cubicBezTo>
                    <a:pt x="0" y="13005"/>
                    <a:pt x="908" y="14123"/>
                    <a:pt x="2024" y="14123"/>
                  </a:cubicBezTo>
                  <a:lnTo>
                    <a:pt x="2025" y="14123"/>
                  </a:lnTo>
                  <a:lnTo>
                    <a:pt x="2025" y="16615"/>
                  </a:lnTo>
                  <a:cubicBezTo>
                    <a:pt x="2025" y="17989"/>
                    <a:pt x="2933" y="19107"/>
                    <a:pt x="4050" y="19107"/>
                  </a:cubicBezTo>
                  <a:lnTo>
                    <a:pt x="4820" y="19107"/>
                  </a:lnTo>
                  <a:cubicBezTo>
                    <a:pt x="5122" y="20537"/>
                    <a:pt x="6170" y="21600"/>
                    <a:pt x="7425" y="21600"/>
                  </a:cubicBezTo>
                  <a:cubicBezTo>
                    <a:pt x="8679" y="21600"/>
                    <a:pt x="9727" y="20537"/>
                    <a:pt x="10029" y="19107"/>
                  </a:cubicBezTo>
                  <a:lnTo>
                    <a:pt x="13595" y="19107"/>
                  </a:lnTo>
                  <a:cubicBezTo>
                    <a:pt x="13897" y="20537"/>
                    <a:pt x="14945" y="21600"/>
                    <a:pt x="16200" y="21600"/>
                  </a:cubicBezTo>
                  <a:cubicBezTo>
                    <a:pt x="17453" y="21600"/>
                    <a:pt x="18501" y="20537"/>
                    <a:pt x="18803" y="19107"/>
                  </a:cubicBezTo>
                  <a:lnTo>
                    <a:pt x="19575" y="19107"/>
                  </a:lnTo>
                  <a:cubicBezTo>
                    <a:pt x="20691" y="19107"/>
                    <a:pt x="21599" y="17989"/>
                    <a:pt x="21599" y="16615"/>
                  </a:cubicBezTo>
                  <a:lnTo>
                    <a:pt x="21599" y="11630"/>
                  </a:lnTo>
                  <a:cubicBezTo>
                    <a:pt x="21599" y="11137"/>
                    <a:pt x="21482" y="10658"/>
                    <a:pt x="21259" y="10248"/>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201" name="Group 200"/>
          <p:cNvGrpSpPr/>
          <p:nvPr/>
        </p:nvGrpSpPr>
        <p:grpSpPr>
          <a:xfrm>
            <a:off x="5665909" y="2904959"/>
            <a:ext cx="488068" cy="488901"/>
            <a:chOff x="9064419" y="3019297"/>
            <a:chExt cx="488068" cy="488901"/>
          </a:xfrm>
          <a:solidFill>
            <a:srgbClr val="7F7F7F"/>
          </a:solidFill>
        </p:grpSpPr>
        <p:sp>
          <p:nvSpPr>
            <p:cNvPr id="5" name="AutoShape 7"/>
            <p:cNvSpPr>
              <a:spLocks/>
            </p:cNvSpPr>
            <p:nvPr/>
          </p:nvSpPr>
          <p:spPr bwMode="auto">
            <a:xfrm>
              <a:off x="9064419" y="3019297"/>
              <a:ext cx="488068" cy="488901"/>
            </a:xfrm>
            <a:custGeom>
              <a:avLst/>
              <a:gdLst>
                <a:gd name="T0" fmla="+- 0 10800 1271"/>
                <a:gd name="T1" fmla="*/ T0 w 19058"/>
                <a:gd name="T2" fmla="+- 0 10799 1270"/>
                <a:gd name="T3" fmla="*/ 10799 h 19059"/>
                <a:gd name="T4" fmla="+- 0 10800 1271"/>
                <a:gd name="T5" fmla="*/ T4 w 19058"/>
                <a:gd name="T6" fmla="+- 0 10799 1270"/>
                <a:gd name="T7" fmla="*/ 10799 h 19059"/>
                <a:gd name="T8" fmla="+- 0 10800 1271"/>
                <a:gd name="T9" fmla="*/ T8 w 19058"/>
                <a:gd name="T10" fmla="+- 0 10799 1270"/>
                <a:gd name="T11" fmla="*/ 10799 h 19059"/>
                <a:gd name="T12" fmla="+- 0 10800 1271"/>
                <a:gd name="T13" fmla="*/ T12 w 19058"/>
                <a:gd name="T14" fmla="+- 0 10799 1270"/>
                <a:gd name="T15" fmla="*/ 10799 h 19059"/>
              </a:gdLst>
              <a:ahLst/>
              <a:cxnLst>
                <a:cxn ang="0">
                  <a:pos x="T1" y="T3"/>
                </a:cxn>
                <a:cxn ang="0">
                  <a:pos x="T5" y="T7"/>
                </a:cxn>
                <a:cxn ang="0">
                  <a:pos x="T9" y="T11"/>
                </a:cxn>
                <a:cxn ang="0">
                  <a:pos x="T13" y="T15"/>
                </a:cxn>
              </a:cxnLst>
              <a:rect l="0" t="0" r="r" b="b"/>
              <a:pathLst>
                <a:path w="19058" h="19059">
                  <a:moveTo>
                    <a:pt x="6430" y="17268"/>
                  </a:moveTo>
                  <a:cubicBezTo>
                    <a:pt x="2162" y="15559"/>
                    <a:pt x="82" y="10698"/>
                    <a:pt x="1790" y="6431"/>
                  </a:cubicBezTo>
                  <a:cubicBezTo>
                    <a:pt x="3499" y="2164"/>
                    <a:pt x="8360" y="81"/>
                    <a:pt x="12627" y="1791"/>
                  </a:cubicBezTo>
                  <a:cubicBezTo>
                    <a:pt x="16894" y="3499"/>
                    <a:pt x="18975" y="8361"/>
                    <a:pt x="17267" y="12628"/>
                  </a:cubicBezTo>
                  <a:cubicBezTo>
                    <a:pt x="15558" y="16895"/>
                    <a:pt x="10696" y="18976"/>
                    <a:pt x="6430" y="17268"/>
                  </a:cubicBezTo>
                  <a:moveTo>
                    <a:pt x="13070" y="685"/>
                  </a:moveTo>
                  <a:cubicBezTo>
                    <a:pt x="8186" y="-1270"/>
                    <a:pt x="2641" y="1103"/>
                    <a:pt x="685" y="5987"/>
                  </a:cubicBezTo>
                  <a:cubicBezTo>
                    <a:pt x="-1271" y="10872"/>
                    <a:pt x="1103" y="16418"/>
                    <a:pt x="5987" y="18373"/>
                  </a:cubicBezTo>
                  <a:cubicBezTo>
                    <a:pt x="10871" y="20330"/>
                    <a:pt x="16416" y="17955"/>
                    <a:pt x="18373" y="13071"/>
                  </a:cubicBezTo>
                  <a:cubicBezTo>
                    <a:pt x="20329" y="8186"/>
                    <a:pt x="17954" y="2641"/>
                    <a:pt x="13070" y="685"/>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6" name="AutoShape 8"/>
            <p:cNvSpPr>
              <a:spLocks/>
            </p:cNvSpPr>
            <p:nvPr/>
          </p:nvSpPr>
          <p:spPr bwMode="auto">
            <a:xfrm>
              <a:off x="9277999" y="3232880"/>
              <a:ext cx="60904" cy="60904"/>
            </a:xfrm>
            <a:custGeom>
              <a:avLst/>
              <a:gdLst>
                <a:gd name="T0" fmla="+- 0 10801 1272"/>
                <a:gd name="T1" fmla="*/ T0 w 19059"/>
                <a:gd name="T2" fmla="+- 0 10800 1272"/>
                <a:gd name="T3" fmla="*/ 10800 h 19056"/>
                <a:gd name="T4" fmla="+- 0 10801 1272"/>
                <a:gd name="T5" fmla="*/ T4 w 19059"/>
                <a:gd name="T6" fmla="+- 0 10800 1272"/>
                <a:gd name="T7" fmla="*/ 10800 h 19056"/>
                <a:gd name="T8" fmla="+- 0 10801 1272"/>
                <a:gd name="T9" fmla="*/ T8 w 19059"/>
                <a:gd name="T10" fmla="+- 0 10800 1272"/>
                <a:gd name="T11" fmla="*/ 10800 h 19056"/>
                <a:gd name="T12" fmla="+- 0 10801 1272"/>
                <a:gd name="T13" fmla="*/ T12 w 19059"/>
                <a:gd name="T14" fmla="+- 0 10800 1272"/>
                <a:gd name="T15" fmla="*/ 10800 h 19056"/>
              </a:gdLst>
              <a:ahLst/>
              <a:cxnLst>
                <a:cxn ang="0">
                  <a:pos x="T1" y="T3"/>
                </a:cxn>
                <a:cxn ang="0">
                  <a:pos x="T5" y="T7"/>
                </a:cxn>
                <a:cxn ang="0">
                  <a:pos x="T9" y="T11"/>
                </a:cxn>
                <a:cxn ang="0">
                  <a:pos x="T13" y="T15"/>
                </a:cxn>
              </a:cxnLst>
              <a:rect l="0" t="0" r="r" b="b"/>
              <a:pathLst>
                <a:path w="19059" h="19056">
                  <a:moveTo>
                    <a:pt x="7753" y="13951"/>
                  </a:moveTo>
                  <a:cubicBezTo>
                    <a:pt x="5315" y="12969"/>
                    <a:pt x="4129" y="10197"/>
                    <a:pt x="5101" y="7755"/>
                  </a:cubicBezTo>
                  <a:cubicBezTo>
                    <a:pt x="6083" y="5323"/>
                    <a:pt x="8860" y="4132"/>
                    <a:pt x="11298" y="5104"/>
                  </a:cubicBezTo>
                  <a:cubicBezTo>
                    <a:pt x="13735" y="6081"/>
                    <a:pt x="14926" y="8858"/>
                    <a:pt x="13949" y="11300"/>
                  </a:cubicBezTo>
                  <a:cubicBezTo>
                    <a:pt x="12972" y="13737"/>
                    <a:pt x="10195" y="14923"/>
                    <a:pt x="7753" y="13951"/>
                  </a:cubicBezTo>
                  <a:moveTo>
                    <a:pt x="13070" y="686"/>
                  </a:moveTo>
                  <a:cubicBezTo>
                    <a:pt x="8190" y="-1272"/>
                    <a:pt x="2640" y="1104"/>
                    <a:pt x="686" y="5988"/>
                  </a:cubicBezTo>
                  <a:cubicBezTo>
                    <a:pt x="-1272" y="10872"/>
                    <a:pt x="1105" y="16416"/>
                    <a:pt x="5985" y="18369"/>
                  </a:cubicBezTo>
                  <a:cubicBezTo>
                    <a:pt x="10870" y="20328"/>
                    <a:pt x="16415" y="17951"/>
                    <a:pt x="18374" y="13072"/>
                  </a:cubicBezTo>
                  <a:cubicBezTo>
                    <a:pt x="20328" y="8188"/>
                    <a:pt x="17960" y="2644"/>
                    <a:pt x="13070" y="686"/>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7" name="AutoShape 9"/>
            <p:cNvSpPr>
              <a:spLocks/>
            </p:cNvSpPr>
            <p:nvPr/>
          </p:nvSpPr>
          <p:spPr bwMode="auto">
            <a:xfrm>
              <a:off x="9216261" y="3171975"/>
              <a:ext cx="183547" cy="183547"/>
            </a:xfrm>
            <a:custGeom>
              <a:avLst/>
              <a:gdLst>
                <a:gd name="T0" fmla="+- 0 10800 1271"/>
                <a:gd name="T1" fmla="*/ T0 w 19059"/>
                <a:gd name="T2" fmla="+- 0 10800 1271"/>
                <a:gd name="T3" fmla="*/ 10800 h 19058"/>
                <a:gd name="T4" fmla="+- 0 10800 1271"/>
                <a:gd name="T5" fmla="*/ T4 w 19059"/>
                <a:gd name="T6" fmla="+- 0 10800 1271"/>
                <a:gd name="T7" fmla="*/ 10800 h 19058"/>
                <a:gd name="T8" fmla="+- 0 10800 1271"/>
                <a:gd name="T9" fmla="*/ T8 w 19059"/>
                <a:gd name="T10" fmla="+- 0 10800 1271"/>
                <a:gd name="T11" fmla="*/ 10800 h 19058"/>
                <a:gd name="T12" fmla="+- 0 10800 1271"/>
                <a:gd name="T13" fmla="*/ T12 w 19059"/>
                <a:gd name="T14" fmla="+- 0 10800 1271"/>
                <a:gd name="T15" fmla="*/ 10800 h 19058"/>
              </a:gdLst>
              <a:ahLst/>
              <a:cxnLst>
                <a:cxn ang="0">
                  <a:pos x="T1" y="T3"/>
                </a:cxn>
                <a:cxn ang="0">
                  <a:pos x="T5" y="T7"/>
                </a:cxn>
                <a:cxn ang="0">
                  <a:pos x="T9" y="T11"/>
                </a:cxn>
                <a:cxn ang="0">
                  <a:pos x="T13" y="T15"/>
                </a:cxn>
              </a:cxnLst>
              <a:rect l="0" t="0" r="r" b="b"/>
              <a:pathLst>
                <a:path w="19059" h="19058">
                  <a:moveTo>
                    <a:pt x="7169" y="15424"/>
                  </a:moveTo>
                  <a:cubicBezTo>
                    <a:pt x="3916" y="14123"/>
                    <a:pt x="2331" y="10417"/>
                    <a:pt x="3632" y="7167"/>
                  </a:cubicBezTo>
                  <a:cubicBezTo>
                    <a:pt x="4934" y="3917"/>
                    <a:pt x="8638" y="2331"/>
                    <a:pt x="11889" y="3632"/>
                  </a:cubicBezTo>
                  <a:cubicBezTo>
                    <a:pt x="15141" y="4934"/>
                    <a:pt x="16728" y="8640"/>
                    <a:pt x="15425" y="11890"/>
                  </a:cubicBezTo>
                  <a:cubicBezTo>
                    <a:pt x="14124" y="15140"/>
                    <a:pt x="10419" y="16728"/>
                    <a:pt x="7169" y="15424"/>
                  </a:cubicBezTo>
                  <a:moveTo>
                    <a:pt x="13071" y="685"/>
                  </a:moveTo>
                  <a:cubicBezTo>
                    <a:pt x="8186" y="-1271"/>
                    <a:pt x="2639" y="1104"/>
                    <a:pt x="686" y="5987"/>
                  </a:cubicBezTo>
                  <a:cubicBezTo>
                    <a:pt x="-1271" y="10871"/>
                    <a:pt x="1104" y="16416"/>
                    <a:pt x="5987" y="18372"/>
                  </a:cubicBezTo>
                  <a:cubicBezTo>
                    <a:pt x="10874" y="20329"/>
                    <a:pt x="16418" y="17955"/>
                    <a:pt x="18375" y="13070"/>
                  </a:cubicBezTo>
                  <a:cubicBezTo>
                    <a:pt x="20328" y="8186"/>
                    <a:pt x="17956" y="2641"/>
                    <a:pt x="13071" y="685"/>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8" name="AutoShape 10"/>
            <p:cNvSpPr>
              <a:spLocks/>
            </p:cNvSpPr>
            <p:nvPr/>
          </p:nvSpPr>
          <p:spPr bwMode="auto">
            <a:xfrm>
              <a:off x="9338907" y="3293783"/>
              <a:ext cx="75921" cy="78424"/>
            </a:xfrm>
            <a:custGeom>
              <a:avLst/>
              <a:gdLst>
                <a:gd name="T0" fmla="+- 0 10804 288"/>
                <a:gd name="T1" fmla="*/ T0 w 21033"/>
                <a:gd name="T2" fmla="+- 0 10798 277"/>
                <a:gd name="T3" fmla="*/ 10798 h 21043"/>
                <a:gd name="T4" fmla="+- 0 10804 288"/>
                <a:gd name="T5" fmla="*/ T4 w 21033"/>
                <a:gd name="T6" fmla="+- 0 10798 277"/>
                <a:gd name="T7" fmla="*/ 10798 h 21043"/>
                <a:gd name="T8" fmla="+- 0 10804 288"/>
                <a:gd name="T9" fmla="*/ T8 w 21033"/>
                <a:gd name="T10" fmla="+- 0 10798 277"/>
                <a:gd name="T11" fmla="*/ 10798 h 21043"/>
                <a:gd name="T12" fmla="+- 0 10804 288"/>
                <a:gd name="T13" fmla="*/ T12 w 21033"/>
                <a:gd name="T14" fmla="+- 0 10798 277"/>
                <a:gd name="T15" fmla="*/ 10798 h 21043"/>
              </a:gdLst>
              <a:ahLst/>
              <a:cxnLst>
                <a:cxn ang="0">
                  <a:pos x="T1" y="T3"/>
                </a:cxn>
                <a:cxn ang="0">
                  <a:pos x="T5" y="T7"/>
                </a:cxn>
                <a:cxn ang="0">
                  <a:pos x="T9" y="T11"/>
                </a:cxn>
                <a:cxn ang="0">
                  <a:pos x="T13" y="T15"/>
                </a:cxn>
              </a:cxnLst>
              <a:rect l="0" t="0" r="r" b="b"/>
              <a:pathLst>
                <a:path w="21033" h="21043">
                  <a:moveTo>
                    <a:pt x="20881" y="2825"/>
                  </a:moveTo>
                  <a:cubicBezTo>
                    <a:pt x="21312" y="1771"/>
                    <a:pt x="20787" y="572"/>
                    <a:pt x="19713" y="149"/>
                  </a:cubicBezTo>
                  <a:cubicBezTo>
                    <a:pt x="18636" y="-277"/>
                    <a:pt x="17414" y="238"/>
                    <a:pt x="16984" y="1296"/>
                  </a:cubicBezTo>
                  <a:lnTo>
                    <a:pt x="16980" y="1292"/>
                  </a:lnTo>
                  <a:cubicBezTo>
                    <a:pt x="13964" y="8692"/>
                    <a:pt x="8182" y="14184"/>
                    <a:pt x="1269" y="17089"/>
                  </a:cubicBezTo>
                  <a:cubicBezTo>
                    <a:pt x="207" y="17536"/>
                    <a:pt x="-288" y="18747"/>
                    <a:pt x="170" y="19789"/>
                  </a:cubicBezTo>
                  <a:cubicBezTo>
                    <a:pt x="629" y="20840"/>
                    <a:pt x="1863" y="21323"/>
                    <a:pt x="2924" y="20876"/>
                  </a:cubicBezTo>
                  <a:cubicBezTo>
                    <a:pt x="2961" y="20860"/>
                    <a:pt x="2982" y="20828"/>
                    <a:pt x="3014" y="20815"/>
                  </a:cubicBezTo>
                  <a:cubicBezTo>
                    <a:pt x="10874" y="17480"/>
                    <a:pt x="17451" y="11227"/>
                    <a:pt x="20877" y="2825"/>
                  </a:cubicBezTo>
                  <a:cubicBezTo>
                    <a:pt x="20877" y="2825"/>
                    <a:pt x="20881" y="2825"/>
                    <a:pt x="20881" y="2825"/>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9" name="AutoShape 11"/>
            <p:cNvSpPr>
              <a:spLocks/>
            </p:cNvSpPr>
            <p:nvPr/>
          </p:nvSpPr>
          <p:spPr bwMode="auto">
            <a:xfrm>
              <a:off x="9368938" y="3324654"/>
              <a:ext cx="109293" cy="111796"/>
            </a:xfrm>
            <a:custGeom>
              <a:avLst/>
              <a:gdLst>
                <a:gd name="T0" fmla="+- 0 10803 203"/>
                <a:gd name="T1" fmla="*/ T0 w 21201"/>
                <a:gd name="T2" fmla="+- 0 10798 194"/>
                <a:gd name="T3" fmla="*/ 10798 h 21209"/>
                <a:gd name="T4" fmla="+- 0 10803 203"/>
                <a:gd name="T5" fmla="*/ T4 w 21201"/>
                <a:gd name="T6" fmla="+- 0 10798 194"/>
                <a:gd name="T7" fmla="*/ 10798 h 21209"/>
                <a:gd name="T8" fmla="+- 0 10803 203"/>
                <a:gd name="T9" fmla="*/ T8 w 21201"/>
                <a:gd name="T10" fmla="+- 0 10798 194"/>
                <a:gd name="T11" fmla="*/ 10798 h 21209"/>
                <a:gd name="T12" fmla="+- 0 10803 203"/>
                <a:gd name="T13" fmla="*/ T12 w 21201"/>
                <a:gd name="T14" fmla="+- 0 10798 194"/>
                <a:gd name="T15" fmla="*/ 10798 h 21209"/>
              </a:gdLst>
              <a:ahLst/>
              <a:cxnLst>
                <a:cxn ang="0">
                  <a:pos x="T1" y="T3"/>
                </a:cxn>
                <a:cxn ang="0">
                  <a:pos x="T5" y="T7"/>
                </a:cxn>
                <a:cxn ang="0">
                  <a:pos x="T9" y="T11"/>
                </a:cxn>
                <a:cxn ang="0">
                  <a:pos x="T13" y="T15"/>
                </a:cxn>
              </a:cxnLst>
              <a:rect l="0" t="0" r="r" b="b"/>
              <a:pathLst>
                <a:path w="21201" h="21209">
                  <a:moveTo>
                    <a:pt x="20267" y="104"/>
                  </a:moveTo>
                  <a:cubicBezTo>
                    <a:pt x="19508" y="-194"/>
                    <a:pt x="18645" y="169"/>
                    <a:pt x="18339" y="912"/>
                  </a:cubicBezTo>
                  <a:cubicBezTo>
                    <a:pt x="14991" y="9110"/>
                    <a:pt x="8568" y="15198"/>
                    <a:pt x="894" y="18420"/>
                  </a:cubicBezTo>
                  <a:cubicBezTo>
                    <a:pt x="144" y="18735"/>
                    <a:pt x="-203" y="19589"/>
                    <a:pt x="121" y="20327"/>
                  </a:cubicBezTo>
                  <a:cubicBezTo>
                    <a:pt x="442" y="21068"/>
                    <a:pt x="1314" y="21406"/>
                    <a:pt x="2067" y="21090"/>
                  </a:cubicBezTo>
                  <a:cubicBezTo>
                    <a:pt x="2102" y="21073"/>
                    <a:pt x="2125" y="21042"/>
                    <a:pt x="2159" y="21025"/>
                  </a:cubicBezTo>
                  <a:cubicBezTo>
                    <a:pt x="10491" y="17500"/>
                    <a:pt x="17461" y="10881"/>
                    <a:pt x="21095" y="1994"/>
                  </a:cubicBezTo>
                  <a:cubicBezTo>
                    <a:pt x="21397" y="1250"/>
                    <a:pt x="21026" y="404"/>
                    <a:pt x="20267" y="104"/>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0" name="AutoShape 12"/>
            <p:cNvSpPr>
              <a:spLocks/>
            </p:cNvSpPr>
            <p:nvPr/>
          </p:nvSpPr>
          <p:spPr bwMode="auto">
            <a:xfrm>
              <a:off x="9353921" y="3309636"/>
              <a:ext cx="92608" cy="94276"/>
            </a:xfrm>
            <a:custGeom>
              <a:avLst/>
              <a:gdLst>
                <a:gd name="T0" fmla="+- 0 10802 238"/>
                <a:gd name="T1" fmla="*/ T0 w 21128"/>
                <a:gd name="T2" fmla="+- 0 10797 227"/>
                <a:gd name="T3" fmla="*/ 10797 h 21141"/>
                <a:gd name="T4" fmla="+- 0 10802 238"/>
                <a:gd name="T5" fmla="*/ T4 w 21128"/>
                <a:gd name="T6" fmla="+- 0 10797 227"/>
                <a:gd name="T7" fmla="*/ 10797 h 21141"/>
                <a:gd name="T8" fmla="+- 0 10802 238"/>
                <a:gd name="T9" fmla="*/ T8 w 21128"/>
                <a:gd name="T10" fmla="+- 0 10797 227"/>
                <a:gd name="T11" fmla="*/ 10797 h 21141"/>
                <a:gd name="T12" fmla="+- 0 10802 238"/>
                <a:gd name="T13" fmla="*/ T12 w 21128"/>
                <a:gd name="T14" fmla="+- 0 10797 227"/>
                <a:gd name="T15" fmla="*/ 10797 h 21141"/>
              </a:gdLst>
              <a:ahLst/>
              <a:cxnLst>
                <a:cxn ang="0">
                  <a:pos x="T1" y="T3"/>
                </a:cxn>
                <a:cxn ang="0">
                  <a:pos x="T5" y="T7"/>
                </a:cxn>
                <a:cxn ang="0">
                  <a:pos x="T9" y="T11"/>
                </a:cxn>
                <a:cxn ang="0">
                  <a:pos x="T13" y="T15"/>
                </a:cxn>
              </a:cxnLst>
              <a:rect l="0" t="0" r="r" b="b"/>
              <a:pathLst>
                <a:path w="21128" h="21141">
                  <a:moveTo>
                    <a:pt x="20035" y="122"/>
                  </a:moveTo>
                  <a:cubicBezTo>
                    <a:pt x="19142" y="-227"/>
                    <a:pt x="18134" y="195"/>
                    <a:pt x="17778" y="1071"/>
                  </a:cubicBezTo>
                  <a:cubicBezTo>
                    <a:pt x="14571" y="8936"/>
                    <a:pt x="8412" y="14778"/>
                    <a:pt x="1051" y="17867"/>
                  </a:cubicBezTo>
                  <a:lnTo>
                    <a:pt x="1054" y="17867"/>
                  </a:lnTo>
                  <a:cubicBezTo>
                    <a:pt x="172" y="18240"/>
                    <a:pt x="-238" y="19242"/>
                    <a:pt x="142" y="20108"/>
                  </a:cubicBezTo>
                  <a:cubicBezTo>
                    <a:pt x="522" y="20973"/>
                    <a:pt x="1543" y="21372"/>
                    <a:pt x="2425" y="21003"/>
                  </a:cubicBezTo>
                  <a:cubicBezTo>
                    <a:pt x="2459" y="20986"/>
                    <a:pt x="2476" y="20956"/>
                    <a:pt x="2514" y="20936"/>
                  </a:cubicBezTo>
                  <a:cubicBezTo>
                    <a:pt x="10651" y="17491"/>
                    <a:pt x="17459" y="11027"/>
                    <a:pt x="21002" y="2339"/>
                  </a:cubicBezTo>
                  <a:cubicBezTo>
                    <a:pt x="21361" y="1463"/>
                    <a:pt x="20927" y="472"/>
                    <a:pt x="20035" y="122"/>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1" name="AutoShape 13"/>
            <p:cNvSpPr>
              <a:spLocks/>
            </p:cNvSpPr>
            <p:nvPr/>
          </p:nvSpPr>
          <p:spPr bwMode="auto">
            <a:xfrm>
              <a:off x="9201247" y="3156958"/>
              <a:ext cx="76756" cy="77589"/>
            </a:xfrm>
            <a:custGeom>
              <a:avLst/>
              <a:gdLst>
                <a:gd name="T0" fmla="+- 0 10797 278"/>
                <a:gd name="T1" fmla="*/ T0 w 21039"/>
                <a:gd name="T2" fmla="+- 0 10803 281"/>
                <a:gd name="T3" fmla="*/ 10803 h 21044"/>
                <a:gd name="T4" fmla="+- 0 10797 278"/>
                <a:gd name="T5" fmla="*/ T4 w 21039"/>
                <a:gd name="T6" fmla="+- 0 10803 281"/>
                <a:gd name="T7" fmla="*/ 10803 h 21044"/>
                <a:gd name="T8" fmla="+- 0 10797 278"/>
                <a:gd name="T9" fmla="*/ T8 w 21039"/>
                <a:gd name="T10" fmla="+- 0 10803 281"/>
                <a:gd name="T11" fmla="*/ 10803 h 21044"/>
                <a:gd name="T12" fmla="+- 0 10797 278"/>
                <a:gd name="T13" fmla="*/ T12 w 21039"/>
                <a:gd name="T14" fmla="+- 0 10803 281"/>
                <a:gd name="T15" fmla="*/ 10803 h 21044"/>
              </a:gdLst>
              <a:ahLst/>
              <a:cxnLst>
                <a:cxn ang="0">
                  <a:pos x="T1" y="T3"/>
                </a:cxn>
                <a:cxn ang="0">
                  <a:pos x="T5" y="T7"/>
                </a:cxn>
                <a:cxn ang="0">
                  <a:pos x="T9" y="T11"/>
                </a:cxn>
                <a:cxn ang="0">
                  <a:pos x="T13" y="T15"/>
                </a:cxn>
              </a:cxnLst>
              <a:rect l="0" t="0" r="r" b="b"/>
              <a:pathLst>
                <a:path w="21039" h="21044">
                  <a:moveTo>
                    <a:pt x="20871" y="1248"/>
                  </a:moveTo>
                  <a:cubicBezTo>
                    <a:pt x="20411" y="197"/>
                    <a:pt x="19177" y="-281"/>
                    <a:pt x="18112" y="169"/>
                  </a:cubicBezTo>
                  <a:cubicBezTo>
                    <a:pt x="18075" y="181"/>
                    <a:pt x="18050" y="214"/>
                    <a:pt x="18021" y="226"/>
                  </a:cubicBezTo>
                  <a:cubicBezTo>
                    <a:pt x="10159" y="3562"/>
                    <a:pt x="3583" y="9820"/>
                    <a:pt x="152" y="18220"/>
                  </a:cubicBezTo>
                  <a:lnTo>
                    <a:pt x="148" y="18220"/>
                  </a:lnTo>
                  <a:cubicBezTo>
                    <a:pt x="-278" y="19278"/>
                    <a:pt x="242" y="20473"/>
                    <a:pt x="1320" y="20896"/>
                  </a:cubicBezTo>
                  <a:cubicBezTo>
                    <a:pt x="2398" y="21318"/>
                    <a:pt x="3620" y="20803"/>
                    <a:pt x="4046" y="19749"/>
                  </a:cubicBezTo>
                  <a:lnTo>
                    <a:pt x="4051" y="19749"/>
                  </a:lnTo>
                  <a:cubicBezTo>
                    <a:pt x="7068" y="12356"/>
                    <a:pt x="12856" y="6858"/>
                    <a:pt x="19764" y="3956"/>
                  </a:cubicBezTo>
                  <a:cubicBezTo>
                    <a:pt x="20830" y="3506"/>
                    <a:pt x="21322" y="2298"/>
                    <a:pt x="20871" y="1248"/>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2" name="AutoShape 14"/>
            <p:cNvSpPr>
              <a:spLocks/>
            </p:cNvSpPr>
            <p:nvPr/>
          </p:nvSpPr>
          <p:spPr bwMode="auto">
            <a:xfrm>
              <a:off x="9140340" y="3096052"/>
              <a:ext cx="109293" cy="110963"/>
            </a:xfrm>
            <a:custGeom>
              <a:avLst/>
              <a:gdLst>
                <a:gd name="T0" fmla="+- 0 10797 198"/>
                <a:gd name="T1" fmla="*/ T0 w 21199"/>
                <a:gd name="T2" fmla="+- 0 10802 198"/>
                <a:gd name="T3" fmla="*/ 10802 h 21208"/>
                <a:gd name="T4" fmla="+- 0 10797 198"/>
                <a:gd name="T5" fmla="*/ T4 w 21199"/>
                <a:gd name="T6" fmla="+- 0 10802 198"/>
                <a:gd name="T7" fmla="*/ 10802 h 21208"/>
                <a:gd name="T8" fmla="+- 0 10797 198"/>
                <a:gd name="T9" fmla="*/ T8 w 21199"/>
                <a:gd name="T10" fmla="+- 0 10802 198"/>
                <a:gd name="T11" fmla="*/ 10802 h 21208"/>
                <a:gd name="T12" fmla="+- 0 10797 198"/>
                <a:gd name="T13" fmla="*/ T12 w 21199"/>
                <a:gd name="T14" fmla="+- 0 10802 198"/>
                <a:gd name="T15" fmla="*/ 10802 h 21208"/>
              </a:gdLst>
              <a:ahLst/>
              <a:cxnLst>
                <a:cxn ang="0">
                  <a:pos x="T1" y="T3"/>
                </a:cxn>
                <a:cxn ang="0">
                  <a:pos x="T5" y="T7"/>
                </a:cxn>
                <a:cxn ang="0">
                  <a:pos x="T9" y="T11"/>
                </a:cxn>
                <a:cxn ang="0">
                  <a:pos x="T13" y="T15"/>
                </a:cxn>
              </a:cxnLst>
              <a:rect l="0" t="0" r="r" b="b"/>
              <a:pathLst>
                <a:path w="21199" h="21208">
                  <a:moveTo>
                    <a:pt x="21077" y="880"/>
                  </a:moveTo>
                  <a:cubicBezTo>
                    <a:pt x="20753" y="142"/>
                    <a:pt x="19881" y="-198"/>
                    <a:pt x="19129" y="117"/>
                  </a:cubicBezTo>
                  <a:cubicBezTo>
                    <a:pt x="19097" y="131"/>
                    <a:pt x="19071" y="162"/>
                    <a:pt x="19039" y="179"/>
                  </a:cubicBezTo>
                  <a:cubicBezTo>
                    <a:pt x="10706" y="3707"/>
                    <a:pt x="3739" y="10322"/>
                    <a:pt x="106" y="19208"/>
                  </a:cubicBezTo>
                  <a:cubicBezTo>
                    <a:pt x="-198" y="19957"/>
                    <a:pt x="172" y="20803"/>
                    <a:pt x="934" y="21101"/>
                  </a:cubicBezTo>
                  <a:cubicBezTo>
                    <a:pt x="1689" y="21401"/>
                    <a:pt x="2552" y="21041"/>
                    <a:pt x="2859" y="20292"/>
                  </a:cubicBezTo>
                  <a:cubicBezTo>
                    <a:pt x="6206" y="12096"/>
                    <a:pt x="12625" y="6008"/>
                    <a:pt x="20301" y="2787"/>
                  </a:cubicBezTo>
                  <a:cubicBezTo>
                    <a:pt x="21051" y="2469"/>
                    <a:pt x="21402" y="1618"/>
                    <a:pt x="21077" y="88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3" name="AutoShape 15"/>
            <p:cNvSpPr>
              <a:spLocks/>
            </p:cNvSpPr>
            <p:nvPr/>
          </p:nvSpPr>
          <p:spPr bwMode="auto">
            <a:xfrm>
              <a:off x="9171209" y="3126089"/>
              <a:ext cx="92608" cy="95111"/>
            </a:xfrm>
            <a:custGeom>
              <a:avLst/>
              <a:gdLst>
                <a:gd name="T0" fmla="+- 0 10796 232"/>
                <a:gd name="T1" fmla="*/ T0 w 21129"/>
                <a:gd name="T2" fmla="+- 0 10804 234"/>
                <a:gd name="T3" fmla="*/ 10804 h 21141"/>
                <a:gd name="T4" fmla="+- 0 10796 232"/>
                <a:gd name="T5" fmla="*/ T4 w 21129"/>
                <a:gd name="T6" fmla="+- 0 10804 234"/>
                <a:gd name="T7" fmla="*/ 10804 h 21141"/>
                <a:gd name="T8" fmla="+- 0 10796 232"/>
                <a:gd name="T9" fmla="*/ T8 w 21129"/>
                <a:gd name="T10" fmla="+- 0 10804 234"/>
                <a:gd name="T11" fmla="*/ 10804 h 21141"/>
                <a:gd name="T12" fmla="+- 0 10796 232"/>
                <a:gd name="T13" fmla="*/ T12 w 21129"/>
                <a:gd name="T14" fmla="+- 0 10804 234"/>
                <a:gd name="T15" fmla="*/ 10804 h 21141"/>
              </a:gdLst>
              <a:ahLst/>
              <a:cxnLst>
                <a:cxn ang="0">
                  <a:pos x="T1" y="T3"/>
                </a:cxn>
                <a:cxn ang="0">
                  <a:pos x="T5" y="T7"/>
                </a:cxn>
                <a:cxn ang="0">
                  <a:pos x="T9" y="T11"/>
                </a:cxn>
                <a:cxn ang="0">
                  <a:pos x="T13" y="T15"/>
                </a:cxn>
              </a:cxnLst>
              <a:rect l="0" t="0" r="r" b="b"/>
              <a:pathLst>
                <a:path w="21129" h="21141">
                  <a:moveTo>
                    <a:pt x="20075" y="3267"/>
                  </a:moveTo>
                  <a:cubicBezTo>
                    <a:pt x="20953" y="2898"/>
                    <a:pt x="21368" y="1899"/>
                    <a:pt x="20987" y="1030"/>
                  </a:cubicBezTo>
                  <a:cubicBezTo>
                    <a:pt x="20611" y="168"/>
                    <a:pt x="19589" y="-234"/>
                    <a:pt x="18707" y="138"/>
                  </a:cubicBezTo>
                  <a:cubicBezTo>
                    <a:pt x="18670" y="152"/>
                    <a:pt x="18649" y="185"/>
                    <a:pt x="18615" y="198"/>
                  </a:cubicBezTo>
                  <a:cubicBezTo>
                    <a:pt x="10481" y="3647"/>
                    <a:pt x="3673" y="10118"/>
                    <a:pt x="124" y="18802"/>
                  </a:cubicBezTo>
                  <a:cubicBezTo>
                    <a:pt x="-232" y="19678"/>
                    <a:pt x="205" y="20666"/>
                    <a:pt x="1094" y="21019"/>
                  </a:cubicBezTo>
                  <a:cubicBezTo>
                    <a:pt x="1983" y="21366"/>
                    <a:pt x="2991" y="20946"/>
                    <a:pt x="3354" y="20071"/>
                  </a:cubicBezTo>
                  <a:cubicBezTo>
                    <a:pt x="6561" y="12205"/>
                    <a:pt x="12717" y="6360"/>
                    <a:pt x="20075" y="3274"/>
                  </a:cubicBezTo>
                  <a:cubicBezTo>
                    <a:pt x="20075" y="3274"/>
                    <a:pt x="20075" y="3267"/>
                    <a:pt x="20075" y="3267"/>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200" name="Group 199"/>
          <p:cNvGrpSpPr/>
          <p:nvPr/>
        </p:nvGrpSpPr>
        <p:grpSpPr>
          <a:xfrm>
            <a:off x="4790539" y="2919978"/>
            <a:ext cx="488067" cy="473884"/>
            <a:chOff x="8087449" y="3034316"/>
            <a:chExt cx="488067" cy="473884"/>
          </a:xfrm>
          <a:solidFill>
            <a:srgbClr val="7F7F7F"/>
          </a:solidFill>
        </p:grpSpPr>
        <p:sp>
          <p:nvSpPr>
            <p:cNvPr id="14" name="AutoShape 16"/>
            <p:cNvSpPr>
              <a:spLocks/>
            </p:cNvSpPr>
            <p:nvPr/>
          </p:nvSpPr>
          <p:spPr bwMode="auto">
            <a:xfrm>
              <a:off x="8331899" y="3293784"/>
              <a:ext cx="60904" cy="6173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4841"/>
                    <a:pt x="0" y="10800"/>
                  </a:cubicBezTo>
                  <a:cubicBezTo>
                    <a:pt x="0" y="16758"/>
                    <a:pt x="4838" y="21599"/>
                    <a:pt x="10800" y="21599"/>
                  </a:cubicBezTo>
                  <a:cubicBezTo>
                    <a:pt x="16761" y="21599"/>
                    <a:pt x="21600" y="16758"/>
                    <a:pt x="21600" y="10800"/>
                  </a:cubicBezTo>
                  <a:cubicBezTo>
                    <a:pt x="21600" y="4841"/>
                    <a:pt x="16761"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5" name="AutoShape 17"/>
            <p:cNvSpPr>
              <a:spLocks/>
            </p:cNvSpPr>
            <p:nvPr/>
          </p:nvSpPr>
          <p:spPr bwMode="auto">
            <a:xfrm>
              <a:off x="8087449" y="3034316"/>
              <a:ext cx="488067" cy="473884"/>
            </a:xfrm>
            <a:custGeom>
              <a:avLst/>
              <a:gdLst>
                <a:gd name="T0" fmla="*/ 10473 w 20946"/>
                <a:gd name="T1" fmla="*/ 10800 h 21600"/>
                <a:gd name="T2" fmla="*/ 10473 w 20946"/>
                <a:gd name="T3" fmla="*/ 10800 h 21600"/>
                <a:gd name="T4" fmla="*/ 10473 w 20946"/>
                <a:gd name="T5" fmla="*/ 10800 h 21600"/>
                <a:gd name="T6" fmla="*/ 10473 w 20946"/>
                <a:gd name="T7" fmla="*/ 10800 h 21600"/>
              </a:gdLst>
              <a:ahLst/>
              <a:cxnLst>
                <a:cxn ang="0">
                  <a:pos x="T0" y="T1"/>
                </a:cxn>
                <a:cxn ang="0">
                  <a:pos x="T2" y="T3"/>
                </a:cxn>
                <a:cxn ang="0">
                  <a:pos x="T4" y="T5"/>
                </a:cxn>
                <a:cxn ang="0">
                  <a:pos x="T6" y="T7"/>
                </a:cxn>
              </a:cxnLst>
              <a:rect l="0" t="0" r="r" b="b"/>
              <a:pathLst>
                <a:path w="20946" h="21600">
                  <a:moveTo>
                    <a:pt x="18509" y="15329"/>
                  </a:moveTo>
                  <a:lnTo>
                    <a:pt x="11782" y="15329"/>
                  </a:lnTo>
                  <a:cubicBezTo>
                    <a:pt x="10699" y="15329"/>
                    <a:pt x="9818" y="14391"/>
                    <a:pt x="9818" y="13238"/>
                  </a:cubicBezTo>
                  <a:cubicBezTo>
                    <a:pt x="9818" y="12086"/>
                    <a:pt x="10699" y="11148"/>
                    <a:pt x="11782" y="11148"/>
                  </a:cubicBezTo>
                  <a:lnTo>
                    <a:pt x="17673" y="11148"/>
                  </a:lnTo>
                  <a:cubicBezTo>
                    <a:pt x="18077" y="11142"/>
                    <a:pt x="18477" y="10934"/>
                    <a:pt x="18721" y="10588"/>
                  </a:cubicBezTo>
                  <a:cubicBezTo>
                    <a:pt x="18789" y="10491"/>
                    <a:pt x="18842" y="10381"/>
                    <a:pt x="18885" y="10267"/>
                  </a:cubicBezTo>
                  <a:cubicBezTo>
                    <a:pt x="18890" y="10251"/>
                    <a:pt x="18901" y="10239"/>
                    <a:pt x="18906" y="10224"/>
                  </a:cubicBezTo>
                  <a:cubicBezTo>
                    <a:pt x="19377" y="10880"/>
                    <a:pt x="19636" y="11686"/>
                    <a:pt x="19636" y="12541"/>
                  </a:cubicBezTo>
                  <a:cubicBezTo>
                    <a:pt x="19636" y="13613"/>
                    <a:pt x="19230" y="14607"/>
                    <a:pt x="18509" y="15329"/>
                  </a:cubicBezTo>
                  <a:moveTo>
                    <a:pt x="17673" y="17767"/>
                  </a:moveTo>
                  <a:cubicBezTo>
                    <a:pt x="17673" y="19114"/>
                    <a:pt x="16647" y="20206"/>
                    <a:pt x="15382" y="20206"/>
                  </a:cubicBezTo>
                  <a:lnTo>
                    <a:pt x="3600" y="20206"/>
                  </a:lnTo>
                  <a:cubicBezTo>
                    <a:pt x="2334" y="20206"/>
                    <a:pt x="1309" y="19114"/>
                    <a:pt x="1309" y="17767"/>
                  </a:cubicBezTo>
                  <a:lnTo>
                    <a:pt x="1309" y="6786"/>
                  </a:lnTo>
                  <a:cubicBezTo>
                    <a:pt x="1931" y="7334"/>
                    <a:pt x="2730" y="7664"/>
                    <a:pt x="3600" y="7664"/>
                  </a:cubicBezTo>
                  <a:lnTo>
                    <a:pt x="14400" y="7664"/>
                  </a:lnTo>
                  <a:lnTo>
                    <a:pt x="17018" y="7664"/>
                  </a:lnTo>
                  <a:cubicBezTo>
                    <a:pt x="17379" y="7664"/>
                    <a:pt x="17673" y="7976"/>
                    <a:pt x="17673" y="8361"/>
                  </a:cubicBezTo>
                  <a:lnTo>
                    <a:pt x="17673" y="9754"/>
                  </a:lnTo>
                  <a:lnTo>
                    <a:pt x="11782" y="9754"/>
                  </a:lnTo>
                  <a:cubicBezTo>
                    <a:pt x="9974" y="9754"/>
                    <a:pt x="8509" y="11314"/>
                    <a:pt x="8509" y="13238"/>
                  </a:cubicBezTo>
                  <a:cubicBezTo>
                    <a:pt x="8509" y="15163"/>
                    <a:pt x="9974" y="16722"/>
                    <a:pt x="11782" y="16722"/>
                  </a:cubicBezTo>
                  <a:lnTo>
                    <a:pt x="17673" y="16722"/>
                  </a:lnTo>
                  <a:cubicBezTo>
                    <a:pt x="17673" y="16722"/>
                    <a:pt x="17673" y="17767"/>
                    <a:pt x="17673" y="17767"/>
                  </a:cubicBezTo>
                  <a:close/>
                  <a:moveTo>
                    <a:pt x="16363" y="5574"/>
                  </a:moveTo>
                  <a:lnTo>
                    <a:pt x="16363" y="6270"/>
                  </a:lnTo>
                  <a:lnTo>
                    <a:pt x="14400" y="6270"/>
                  </a:lnTo>
                  <a:lnTo>
                    <a:pt x="3600" y="6270"/>
                  </a:lnTo>
                  <a:cubicBezTo>
                    <a:pt x="3246" y="6270"/>
                    <a:pt x="2916" y="6179"/>
                    <a:pt x="2617" y="6027"/>
                  </a:cubicBezTo>
                  <a:lnTo>
                    <a:pt x="2617" y="5574"/>
                  </a:lnTo>
                  <a:cubicBezTo>
                    <a:pt x="2617" y="5574"/>
                    <a:pt x="16363" y="5574"/>
                    <a:pt x="16363" y="5574"/>
                  </a:cubicBezTo>
                  <a:close/>
                  <a:moveTo>
                    <a:pt x="16363" y="4877"/>
                  </a:moveTo>
                  <a:lnTo>
                    <a:pt x="2617" y="4877"/>
                  </a:lnTo>
                  <a:lnTo>
                    <a:pt x="2617" y="4180"/>
                  </a:lnTo>
                  <a:lnTo>
                    <a:pt x="16363" y="4180"/>
                  </a:lnTo>
                  <a:cubicBezTo>
                    <a:pt x="16363" y="4180"/>
                    <a:pt x="16363" y="4877"/>
                    <a:pt x="16363" y="4877"/>
                  </a:cubicBezTo>
                  <a:close/>
                  <a:moveTo>
                    <a:pt x="16363" y="3483"/>
                  </a:moveTo>
                  <a:lnTo>
                    <a:pt x="2617" y="3483"/>
                  </a:lnTo>
                  <a:lnTo>
                    <a:pt x="2617" y="2787"/>
                  </a:lnTo>
                  <a:lnTo>
                    <a:pt x="16363" y="2787"/>
                  </a:lnTo>
                  <a:cubicBezTo>
                    <a:pt x="16363" y="2787"/>
                    <a:pt x="16363" y="3483"/>
                    <a:pt x="16363" y="3483"/>
                  </a:cubicBezTo>
                  <a:close/>
                  <a:moveTo>
                    <a:pt x="3600" y="1393"/>
                  </a:moveTo>
                  <a:lnTo>
                    <a:pt x="14400" y="1393"/>
                  </a:lnTo>
                  <a:lnTo>
                    <a:pt x="17018" y="1393"/>
                  </a:lnTo>
                  <a:cubicBezTo>
                    <a:pt x="17379" y="1393"/>
                    <a:pt x="17673" y="1705"/>
                    <a:pt x="17673" y="2090"/>
                  </a:cubicBezTo>
                  <a:lnTo>
                    <a:pt x="17673" y="3832"/>
                  </a:lnTo>
                  <a:lnTo>
                    <a:pt x="17673" y="4180"/>
                  </a:lnTo>
                  <a:lnTo>
                    <a:pt x="17673" y="6398"/>
                  </a:lnTo>
                  <a:cubicBezTo>
                    <a:pt x="17466" y="6321"/>
                    <a:pt x="17249" y="6270"/>
                    <a:pt x="17018" y="6270"/>
                  </a:cubicBezTo>
                  <a:lnTo>
                    <a:pt x="17018" y="5574"/>
                  </a:lnTo>
                  <a:lnTo>
                    <a:pt x="17018" y="4180"/>
                  </a:lnTo>
                  <a:lnTo>
                    <a:pt x="17018" y="2787"/>
                  </a:lnTo>
                  <a:cubicBezTo>
                    <a:pt x="17018" y="2401"/>
                    <a:pt x="16724" y="2090"/>
                    <a:pt x="16363" y="2090"/>
                  </a:cubicBezTo>
                  <a:lnTo>
                    <a:pt x="2617" y="2090"/>
                  </a:lnTo>
                  <a:cubicBezTo>
                    <a:pt x="2256" y="2090"/>
                    <a:pt x="1963" y="2401"/>
                    <a:pt x="1963" y="2787"/>
                  </a:cubicBezTo>
                  <a:lnTo>
                    <a:pt x="1963" y="4180"/>
                  </a:lnTo>
                  <a:lnTo>
                    <a:pt x="1963" y="5534"/>
                  </a:lnTo>
                  <a:cubicBezTo>
                    <a:pt x="1559" y="5094"/>
                    <a:pt x="1309" y="4495"/>
                    <a:pt x="1309" y="3832"/>
                  </a:cubicBezTo>
                  <a:cubicBezTo>
                    <a:pt x="1309" y="2485"/>
                    <a:pt x="2334" y="1393"/>
                    <a:pt x="3600" y="1393"/>
                  </a:cubicBezTo>
                  <a:moveTo>
                    <a:pt x="18983" y="8361"/>
                  </a:moveTo>
                  <a:lnTo>
                    <a:pt x="18982" y="8361"/>
                  </a:lnTo>
                  <a:lnTo>
                    <a:pt x="18982" y="4180"/>
                  </a:lnTo>
                  <a:lnTo>
                    <a:pt x="18982" y="3832"/>
                  </a:lnTo>
                  <a:lnTo>
                    <a:pt x="18982" y="2090"/>
                  </a:lnTo>
                  <a:cubicBezTo>
                    <a:pt x="18982" y="935"/>
                    <a:pt x="18102" y="0"/>
                    <a:pt x="17018" y="0"/>
                  </a:cubicBezTo>
                  <a:lnTo>
                    <a:pt x="14400" y="0"/>
                  </a:lnTo>
                  <a:lnTo>
                    <a:pt x="3600" y="0"/>
                  </a:lnTo>
                  <a:cubicBezTo>
                    <a:pt x="1614" y="0"/>
                    <a:pt x="0" y="1719"/>
                    <a:pt x="0" y="3832"/>
                  </a:cubicBezTo>
                  <a:lnTo>
                    <a:pt x="0" y="17767"/>
                  </a:lnTo>
                  <a:cubicBezTo>
                    <a:pt x="0" y="19880"/>
                    <a:pt x="1614" y="21600"/>
                    <a:pt x="3600" y="21600"/>
                  </a:cubicBezTo>
                  <a:lnTo>
                    <a:pt x="15382" y="21600"/>
                  </a:lnTo>
                  <a:cubicBezTo>
                    <a:pt x="17366" y="21600"/>
                    <a:pt x="18982" y="19880"/>
                    <a:pt x="18982" y="17767"/>
                  </a:cubicBezTo>
                  <a:lnTo>
                    <a:pt x="18982" y="16722"/>
                  </a:lnTo>
                  <a:lnTo>
                    <a:pt x="18983" y="16722"/>
                  </a:lnTo>
                  <a:cubicBezTo>
                    <a:pt x="21600" y="14631"/>
                    <a:pt x="21600" y="10452"/>
                    <a:pt x="18983" y="8361"/>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213" name="Group 212"/>
          <p:cNvGrpSpPr/>
          <p:nvPr/>
        </p:nvGrpSpPr>
        <p:grpSpPr>
          <a:xfrm>
            <a:off x="11577653" y="1162678"/>
            <a:ext cx="488067" cy="488901"/>
            <a:chOff x="7111313" y="3019297"/>
            <a:chExt cx="488067" cy="488901"/>
          </a:xfrm>
          <a:solidFill>
            <a:srgbClr val="7F7F7F"/>
          </a:solidFill>
        </p:grpSpPr>
        <p:sp>
          <p:nvSpPr>
            <p:cNvPr id="16" name="AutoShape 18"/>
            <p:cNvSpPr>
              <a:spLocks/>
            </p:cNvSpPr>
            <p:nvPr/>
          </p:nvSpPr>
          <p:spPr bwMode="auto">
            <a:xfrm>
              <a:off x="7111313" y="3019297"/>
              <a:ext cx="488067"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7" name="AutoShape 19"/>
            <p:cNvSpPr>
              <a:spLocks/>
            </p:cNvSpPr>
            <p:nvPr/>
          </p:nvSpPr>
          <p:spPr bwMode="auto">
            <a:xfrm>
              <a:off x="7218103" y="3202845"/>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8" name="AutoShape 20"/>
            <p:cNvSpPr>
              <a:spLocks/>
            </p:cNvSpPr>
            <p:nvPr/>
          </p:nvSpPr>
          <p:spPr bwMode="auto">
            <a:xfrm>
              <a:off x="7218103" y="3278768"/>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9" name="AutoShape 21"/>
            <p:cNvSpPr>
              <a:spLocks/>
            </p:cNvSpPr>
            <p:nvPr/>
          </p:nvSpPr>
          <p:spPr bwMode="auto">
            <a:xfrm>
              <a:off x="7218103" y="3355524"/>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0" name="AutoShape 22"/>
            <p:cNvSpPr>
              <a:spLocks/>
            </p:cNvSpPr>
            <p:nvPr/>
          </p:nvSpPr>
          <p:spPr bwMode="auto">
            <a:xfrm>
              <a:off x="7324894" y="3355524"/>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1" name="AutoShape 23"/>
            <p:cNvSpPr>
              <a:spLocks/>
            </p:cNvSpPr>
            <p:nvPr/>
          </p:nvSpPr>
          <p:spPr bwMode="auto">
            <a:xfrm>
              <a:off x="7324894" y="3278768"/>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2" name="AutoShape 24"/>
            <p:cNvSpPr>
              <a:spLocks/>
            </p:cNvSpPr>
            <p:nvPr/>
          </p:nvSpPr>
          <p:spPr bwMode="auto">
            <a:xfrm>
              <a:off x="7324894" y="3202845"/>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3" name="AutoShape 25"/>
            <p:cNvSpPr>
              <a:spLocks/>
            </p:cNvSpPr>
            <p:nvPr/>
          </p:nvSpPr>
          <p:spPr bwMode="auto">
            <a:xfrm>
              <a:off x="7431686" y="3355524"/>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4" name="AutoShape 26"/>
            <p:cNvSpPr>
              <a:spLocks/>
            </p:cNvSpPr>
            <p:nvPr/>
          </p:nvSpPr>
          <p:spPr bwMode="auto">
            <a:xfrm>
              <a:off x="7431686" y="3278768"/>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5" name="AutoShape 27"/>
            <p:cNvSpPr>
              <a:spLocks/>
            </p:cNvSpPr>
            <p:nvPr/>
          </p:nvSpPr>
          <p:spPr bwMode="auto">
            <a:xfrm>
              <a:off x="7431686" y="3202845"/>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sp>
        <p:nvSpPr>
          <p:cNvPr id="26" name="AutoShape 28"/>
          <p:cNvSpPr>
            <a:spLocks/>
          </p:cNvSpPr>
          <p:nvPr/>
        </p:nvSpPr>
        <p:spPr bwMode="auto">
          <a:xfrm>
            <a:off x="11602705" y="2097890"/>
            <a:ext cx="48890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9450"/>
                </a:moveTo>
                <a:cubicBezTo>
                  <a:pt x="20249" y="9823"/>
                  <a:pt x="19947" y="10124"/>
                  <a:pt x="19575" y="10124"/>
                </a:cubicBezTo>
                <a:lnTo>
                  <a:pt x="18324" y="10124"/>
                </a:lnTo>
                <a:lnTo>
                  <a:pt x="15624" y="5400"/>
                </a:lnTo>
                <a:lnTo>
                  <a:pt x="17549" y="5400"/>
                </a:lnTo>
                <a:cubicBezTo>
                  <a:pt x="17762" y="5400"/>
                  <a:pt x="17962" y="5500"/>
                  <a:pt x="18089" y="5670"/>
                </a:cubicBezTo>
                <a:lnTo>
                  <a:pt x="20114" y="8370"/>
                </a:lnTo>
                <a:cubicBezTo>
                  <a:pt x="20202" y="8486"/>
                  <a:pt x="20249" y="8628"/>
                  <a:pt x="20249" y="8774"/>
                </a:cubicBezTo>
                <a:cubicBezTo>
                  <a:pt x="20249" y="8774"/>
                  <a:pt x="20249" y="9450"/>
                  <a:pt x="20249" y="9450"/>
                </a:cubicBezTo>
                <a:close/>
                <a:moveTo>
                  <a:pt x="18224" y="20249"/>
                </a:moveTo>
                <a:lnTo>
                  <a:pt x="14174" y="20249"/>
                </a:lnTo>
                <a:lnTo>
                  <a:pt x="14174" y="13500"/>
                </a:lnTo>
                <a:cubicBezTo>
                  <a:pt x="14174" y="13126"/>
                  <a:pt x="13872" y="12825"/>
                  <a:pt x="13499" y="12825"/>
                </a:cubicBezTo>
                <a:lnTo>
                  <a:pt x="8437" y="12825"/>
                </a:lnTo>
                <a:cubicBezTo>
                  <a:pt x="8064" y="12825"/>
                  <a:pt x="7762" y="13126"/>
                  <a:pt x="7762" y="13500"/>
                </a:cubicBezTo>
                <a:lnTo>
                  <a:pt x="7762" y="20249"/>
                </a:lnTo>
                <a:lnTo>
                  <a:pt x="3374" y="20249"/>
                </a:lnTo>
                <a:lnTo>
                  <a:pt x="3374" y="11475"/>
                </a:lnTo>
                <a:lnTo>
                  <a:pt x="18224" y="11475"/>
                </a:lnTo>
                <a:cubicBezTo>
                  <a:pt x="18224" y="11475"/>
                  <a:pt x="18224" y="20249"/>
                  <a:pt x="18224" y="20249"/>
                </a:cubicBezTo>
                <a:close/>
                <a:moveTo>
                  <a:pt x="13499" y="20249"/>
                </a:moveTo>
                <a:lnTo>
                  <a:pt x="8437" y="20249"/>
                </a:lnTo>
                <a:lnTo>
                  <a:pt x="8437" y="13500"/>
                </a:lnTo>
                <a:lnTo>
                  <a:pt x="13499" y="13500"/>
                </a:lnTo>
                <a:cubicBezTo>
                  <a:pt x="13499" y="13500"/>
                  <a:pt x="13499" y="20249"/>
                  <a:pt x="13499" y="20249"/>
                </a:cubicBezTo>
                <a:close/>
                <a:moveTo>
                  <a:pt x="1349" y="9450"/>
                </a:moveTo>
                <a:lnTo>
                  <a:pt x="1349" y="8774"/>
                </a:lnTo>
                <a:cubicBezTo>
                  <a:pt x="1349" y="8628"/>
                  <a:pt x="1397" y="8486"/>
                  <a:pt x="1485" y="8370"/>
                </a:cubicBezTo>
                <a:lnTo>
                  <a:pt x="3510" y="5670"/>
                </a:lnTo>
                <a:cubicBezTo>
                  <a:pt x="3637" y="5500"/>
                  <a:pt x="3837" y="5400"/>
                  <a:pt x="4049" y="5400"/>
                </a:cubicBezTo>
                <a:lnTo>
                  <a:pt x="5975" y="5400"/>
                </a:lnTo>
                <a:lnTo>
                  <a:pt x="3275" y="10124"/>
                </a:lnTo>
                <a:lnTo>
                  <a:pt x="2024" y="10124"/>
                </a:lnTo>
                <a:cubicBezTo>
                  <a:pt x="1652" y="10124"/>
                  <a:pt x="1349" y="9823"/>
                  <a:pt x="1349" y="9450"/>
                </a:cubicBezTo>
                <a:moveTo>
                  <a:pt x="13369" y="5400"/>
                </a:moveTo>
                <a:lnTo>
                  <a:pt x="14846" y="5400"/>
                </a:lnTo>
                <a:lnTo>
                  <a:pt x="17546" y="10124"/>
                </a:lnTo>
                <a:lnTo>
                  <a:pt x="14719" y="10124"/>
                </a:lnTo>
                <a:cubicBezTo>
                  <a:pt x="14719" y="10124"/>
                  <a:pt x="13369" y="5400"/>
                  <a:pt x="13369" y="5400"/>
                </a:cubicBezTo>
                <a:close/>
                <a:moveTo>
                  <a:pt x="11137" y="5400"/>
                </a:moveTo>
                <a:lnTo>
                  <a:pt x="12666" y="5400"/>
                </a:lnTo>
                <a:lnTo>
                  <a:pt x="14016" y="10124"/>
                </a:lnTo>
                <a:lnTo>
                  <a:pt x="11137" y="10124"/>
                </a:lnTo>
                <a:cubicBezTo>
                  <a:pt x="11137" y="10124"/>
                  <a:pt x="11137" y="5400"/>
                  <a:pt x="11137" y="5400"/>
                </a:cubicBezTo>
                <a:close/>
                <a:moveTo>
                  <a:pt x="8932" y="5400"/>
                </a:moveTo>
                <a:lnTo>
                  <a:pt x="10462" y="5400"/>
                </a:lnTo>
                <a:lnTo>
                  <a:pt x="10462" y="10124"/>
                </a:lnTo>
                <a:lnTo>
                  <a:pt x="7582" y="10124"/>
                </a:lnTo>
                <a:cubicBezTo>
                  <a:pt x="7582" y="10124"/>
                  <a:pt x="8932" y="5400"/>
                  <a:pt x="8932" y="5400"/>
                </a:cubicBezTo>
                <a:close/>
                <a:moveTo>
                  <a:pt x="6880" y="10124"/>
                </a:moveTo>
                <a:lnTo>
                  <a:pt x="4052" y="10124"/>
                </a:lnTo>
                <a:lnTo>
                  <a:pt x="6752" y="5400"/>
                </a:lnTo>
                <a:lnTo>
                  <a:pt x="8230" y="5400"/>
                </a:lnTo>
                <a:cubicBezTo>
                  <a:pt x="8230" y="5400"/>
                  <a:pt x="6880" y="10124"/>
                  <a:pt x="6880" y="10124"/>
                </a:cubicBezTo>
                <a:close/>
                <a:moveTo>
                  <a:pt x="17549" y="1350"/>
                </a:moveTo>
                <a:lnTo>
                  <a:pt x="17549" y="4050"/>
                </a:lnTo>
                <a:lnTo>
                  <a:pt x="4049" y="4050"/>
                </a:lnTo>
                <a:lnTo>
                  <a:pt x="4049" y="1350"/>
                </a:lnTo>
                <a:cubicBezTo>
                  <a:pt x="4049" y="1350"/>
                  <a:pt x="17549" y="1350"/>
                  <a:pt x="17549" y="1350"/>
                </a:cubicBezTo>
                <a:close/>
                <a:moveTo>
                  <a:pt x="21194" y="7560"/>
                </a:moveTo>
                <a:lnTo>
                  <a:pt x="19170" y="4861"/>
                </a:lnTo>
                <a:cubicBezTo>
                  <a:pt x="19091" y="4755"/>
                  <a:pt x="18997" y="4663"/>
                  <a:pt x="18899" y="4576"/>
                </a:cubicBezTo>
                <a:lnTo>
                  <a:pt x="18899" y="1350"/>
                </a:lnTo>
                <a:cubicBezTo>
                  <a:pt x="18899" y="605"/>
                  <a:pt x="18295" y="0"/>
                  <a:pt x="17549" y="0"/>
                </a:cubicBezTo>
                <a:lnTo>
                  <a:pt x="4049" y="0"/>
                </a:lnTo>
                <a:cubicBezTo>
                  <a:pt x="3304" y="0"/>
                  <a:pt x="2699" y="605"/>
                  <a:pt x="2699" y="1350"/>
                </a:cubicBezTo>
                <a:lnTo>
                  <a:pt x="2699" y="4576"/>
                </a:lnTo>
                <a:cubicBezTo>
                  <a:pt x="2602" y="4663"/>
                  <a:pt x="2508" y="4754"/>
                  <a:pt x="2430" y="4860"/>
                </a:cubicBezTo>
                <a:lnTo>
                  <a:pt x="406" y="7559"/>
                </a:lnTo>
                <a:cubicBezTo>
                  <a:pt x="143" y="7907"/>
                  <a:pt x="0" y="8338"/>
                  <a:pt x="0" y="8774"/>
                </a:cubicBezTo>
                <a:lnTo>
                  <a:pt x="0" y="9450"/>
                </a:lnTo>
                <a:cubicBezTo>
                  <a:pt x="0" y="10566"/>
                  <a:pt x="908" y="11475"/>
                  <a:pt x="2024" y="11475"/>
                </a:cubicBezTo>
                <a:lnTo>
                  <a:pt x="2024" y="20249"/>
                </a:lnTo>
                <a:cubicBezTo>
                  <a:pt x="2024" y="20994"/>
                  <a:pt x="2629" y="21599"/>
                  <a:pt x="3374" y="21599"/>
                </a:cubicBezTo>
                <a:lnTo>
                  <a:pt x="18224" y="21599"/>
                </a:lnTo>
                <a:cubicBezTo>
                  <a:pt x="18970" y="21599"/>
                  <a:pt x="19575" y="20994"/>
                  <a:pt x="19575" y="20249"/>
                </a:cubicBezTo>
                <a:lnTo>
                  <a:pt x="19575" y="11475"/>
                </a:lnTo>
                <a:cubicBezTo>
                  <a:pt x="20691" y="11475"/>
                  <a:pt x="21600" y="10566"/>
                  <a:pt x="21600" y="9450"/>
                </a:cubicBezTo>
                <a:lnTo>
                  <a:pt x="21600" y="8774"/>
                </a:lnTo>
                <a:cubicBezTo>
                  <a:pt x="21600" y="8338"/>
                  <a:pt x="21456" y="7907"/>
                  <a:pt x="21194" y="7560"/>
                </a:cubicBezTo>
              </a:path>
            </a:pathLst>
          </a:custGeom>
          <a:solidFill>
            <a:srgbClr val="7F7F7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7" name="AutoShape 29"/>
          <p:cNvSpPr>
            <a:spLocks/>
          </p:cNvSpPr>
          <p:nvPr/>
        </p:nvSpPr>
        <p:spPr bwMode="auto">
          <a:xfrm>
            <a:off x="9399684" y="2132240"/>
            <a:ext cx="488068" cy="442181"/>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rgbClr val="7F7F7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nvGrpSpPr>
          <p:cNvPr id="208" name="Group 207"/>
          <p:cNvGrpSpPr/>
          <p:nvPr/>
        </p:nvGrpSpPr>
        <p:grpSpPr>
          <a:xfrm>
            <a:off x="8673639" y="2116388"/>
            <a:ext cx="336224" cy="488901"/>
            <a:chOff x="10116474" y="2042327"/>
            <a:chExt cx="336224" cy="488901"/>
          </a:xfrm>
          <a:solidFill>
            <a:srgbClr val="7F7F7F"/>
          </a:solidFill>
        </p:grpSpPr>
        <p:sp>
          <p:nvSpPr>
            <p:cNvPr id="28" name="AutoShape 30"/>
            <p:cNvSpPr>
              <a:spLocks/>
            </p:cNvSpPr>
            <p:nvPr/>
          </p:nvSpPr>
          <p:spPr bwMode="auto">
            <a:xfrm>
              <a:off x="10116474" y="2042327"/>
              <a:ext cx="336224" cy="488901"/>
            </a:xfrm>
            <a:custGeom>
              <a:avLst/>
              <a:gdLst>
                <a:gd name="T0" fmla="*/ 10383 w 20767"/>
                <a:gd name="T1" fmla="*/ 10800 h 21600"/>
                <a:gd name="T2" fmla="*/ 10383 w 20767"/>
                <a:gd name="T3" fmla="*/ 10800 h 21600"/>
                <a:gd name="T4" fmla="*/ 10383 w 20767"/>
                <a:gd name="T5" fmla="*/ 10800 h 21600"/>
                <a:gd name="T6" fmla="*/ 10383 w 20767"/>
                <a:gd name="T7" fmla="*/ 10800 h 21600"/>
              </a:gdLst>
              <a:ahLst/>
              <a:cxnLst>
                <a:cxn ang="0">
                  <a:pos x="T0" y="T1"/>
                </a:cxn>
                <a:cxn ang="0">
                  <a:pos x="T2" y="T3"/>
                </a:cxn>
                <a:cxn ang="0">
                  <a:pos x="T4" y="T5"/>
                </a:cxn>
                <a:cxn ang="0">
                  <a:pos x="T6" y="T7"/>
                </a:cxn>
              </a:cxnLst>
              <a:rect l="0" t="0" r="r" b="b"/>
              <a:pathLst>
                <a:path w="20767" h="21600">
                  <a:moveTo>
                    <a:pt x="18566" y="16551"/>
                  </a:moveTo>
                  <a:cubicBezTo>
                    <a:pt x="17960" y="18284"/>
                    <a:pt x="17274" y="20249"/>
                    <a:pt x="9436" y="20249"/>
                  </a:cubicBezTo>
                  <a:cubicBezTo>
                    <a:pt x="4711" y="20249"/>
                    <a:pt x="1888" y="17809"/>
                    <a:pt x="1888" y="15451"/>
                  </a:cubicBezTo>
                  <a:cubicBezTo>
                    <a:pt x="1888" y="13645"/>
                    <a:pt x="2349" y="12161"/>
                    <a:pt x="2835" y="10591"/>
                  </a:cubicBezTo>
                  <a:cubicBezTo>
                    <a:pt x="3454" y="8600"/>
                    <a:pt x="4088" y="6563"/>
                    <a:pt x="3813" y="3868"/>
                  </a:cubicBezTo>
                  <a:cubicBezTo>
                    <a:pt x="6723" y="6750"/>
                    <a:pt x="7759" y="10567"/>
                    <a:pt x="7759" y="10567"/>
                  </a:cubicBezTo>
                  <a:cubicBezTo>
                    <a:pt x="7759" y="10567"/>
                    <a:pt x="10468" y="7846"/>
                    <a:pt x="11196" y="6582"/>
                  </a:cubicBezTo>
                  <a:cubicBezTo>
                    <a:pt x="11755" y="7395"/>
                    <a:pt x="12267" y="10124"/>
                    <a:pt x="12267" y="12825"/>
                  </a:cubicBezTo>
                  <a:cubicBezTo>
                    <a:pt x="12267" y="12825"/>
                    <a:pt x="14773" y="11347"/>
                    <a:pt x="16653" y="9127"/>
                  </a:cubicBezTo>
                  <a:cubicBezTo>
                    <a:pt x="18632" y="11666"/>
                    <a:pt x="19346" y="14320"/>
                    <a:pt x="18566" y="16551"/>
                  </a:cubicBezTo>
                  <a:moveTo>
                    <a:pt x="16041" y="6075"/>
                  </a:moveTo>
                  <a:cubicBezTo>
                    <a:pt x="15982" y="7879"/>
                    <a:pt x="14088" y="9404"/>
                    <a:pt x="14088" y="9404"/>
                  </a:cubicBezTo>
                  <a:cubicBezTo>
                    <a:pt x="14088" y="6046"/>
                    <a:pt x="10380" y="3375"/>
                    <a:pt x="10380" y="3375"/>
                  </a:cubicBezTo>
                  <a:cubicBezTo>
                    <a:pt x="10380" y="3375"/>
                    <a:pt x="10330" y="5373"/>
                    <a:pt x="8452" y="7389"/>
                  </a:cubicBezTo>
                  <a:cubicBezTo>
                    <a:pt x="6574" y="2686"/>
                    <a:pt x="938" y="0"/>
                    <a:pt x="938" y="0"/>
                  </a:cubicBezTo>
                  <a:cubicBezTo>
                    <a:pt x="3756" y="7389"/>
                    <a:pt x="0" y="10076"/>
                    <a:pt x="0" y="15451"/>
                  </a:cubicBezTo>
                  <a:cubicBezTo>
                    <a:pt x="0" y="18604"/>
                    <a:pt x="3730" y="21599"/>
                    <a:pt x="9436" y="21599"/>
                  </a:cubicBezTo>
                  <a:cubicBezTo>
                    <a:pt x="17888" y="21599"/>
                    <a:pt x="19523" y="19379"/>
                    <a:pt x="20396" y="16878"/>
                  </a:cubicBezTo>
                  <a:cubicBezTo>
                    <a:pt x="21599" y="13436"/>
                    <a:pt x="19797" y="9432"/>
                    <a:pt x="16041" y="6075"/>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9" name="AutoShape 31"/>
            <p:cNvSpPr>
              <a:spLocks/>
            </p:cNvSpPr>
            <p:nvPr/>
          </p:nvSpPr>
          <p:spPr bwMode="auto">
            <a:xfrm>
              <a:off x="10178213" y="2255912"/>
              <a:ext cx="216084" cy="175204"/>
            </a:xfrm>
            <a:custGeom>
              <a:avLst/>
              <a:gdLst>
                <a:gd name="T0" fmla="*/ 10641 w 21282"/>
                <a:gd name="T1" fmla="*/ 10800 h 21600"/>
                <a:gd name="T2" fmla="*/ 10641 w 21282"/>
                <a:gd name="T3" fmla="*/ 10800 h 21600"/>
                <a:gd name="T4" fmla="*/ 10641 w 21282"/>
                <a:gd name="T5" fmla="*/ 10800 h 21600"/>
                <a:gd name="T6" fmla="*/ 10641 w 21282"/>
                <a:gd name="T7" fmla="*/ 10800 h 21600"/>
              </a:gdLst>
              <a:ahLst/>
              <a:cxnLst>
                <a:cxn ang="0">
                  <a:pos x="T0" y="T1"/>
                </a:cxn>
                <a:cxn ang="0">
                  <a:pos x="T2" y="T3"/>
                </a:cxn>
                <a:cxn ang="0">
                  <a:pos x="T4" y="T5"/>
                </a:cxn>
                <a:cxn ang="0">
                  <a:pos x="T6" y="T7"/>
                </a:cxn>
              </a:cxnLst>
              <a:rect l="0" t="0" r="r" b="b"/>
              <a:pathLst>
                <a:path w="21282" h="21600">
                  <a:moveTo>
                    <a:pt x="20698" y="5891"/>
                  </a:moveTo>
                  <a:lnTo>
                    <a:pt x="19424" y="7749"/>
                  </a:lnTo>
                  <a:cubicBezTo>
                    <a:pt x="17846" y="10064"/>
                    <a:pt x="16352" y="12259"/>
                    <a:pt x="12365" y="14784"/>
                  </a:cubicBezTo>
                  <a:cubicBezTo>
                    <a:pt x="11794" y="12631"/>
                    <a:pt x="11275" y="10259"/>
                    <a:pt x="11275" y="6631"/>
                  </a:cubicBezTo>
                  <a:lnTo>
                    <a:pt x="11275" y="3408"/>
                  </a:lnTo>
                  <a:lnTo>
                    <a:pt x="9000" y="7893"/>
                  </a:lnTo>
                  <a:cubicBezTo>
                    <a:pt x="8233" y="9421"/>
                    <a:pt x="7598" y="10690"/>
                    <a:pt x="6649" y="12373"/>
                  </a:cubicBezTo>
                  <a:cubicBezTo>
                    <a:pt x="5211" y="8296"/>
                    <a:pt x="4195" y="5281"/>
                    <a:pt x="3422" y="2545"/>
                  </a:cubicBezTo>
                  <a:lnTo>
                    <a:pt x="2705" y="0"/>
                  </a:lnTo>
                  <a:lnTo>
                    <a:pt x="1926" y="2847"/>
                  </a:lnTo>
                  <a:cubicBezTo>
                    <a:pt x="936" y="6469"/>
                    <a:pt x="0" y="9891"/>
                    <a:pt x="0" y="18771"/>
                  </a:cubicBezTo>
                  <a:cubicBezTo>
                    <a:pt x="0" y="19292"/>
                    <a:pt x="333" y="19714"/>
                    <a:pt x="749" y="19714"/>
                  </a:cubicBezTo>
                  <a:cubicBezTo>
                    <a:pt x="1162" y="19714"/>
                    <a:pt x="1499" y="19292"/>
                    <a:pt x="1499" y="18771"/>
                  </a:cubicBezTo>
                  <a:cubicBezTo>
                    <a:pt x="1499" y="11964"/>
                    <a:pt x="2037" y="8594"/>
                    <a:pt x="2758" y="5681"/>
                  </a:cubicBezTo>
                  <a:cubicBezTo>
                    <a:pt x="3537" y="8174"/>
                    <a:pt x="4520" y="11009"/>
                    <a:pt x="5812" y="14638"/>
                  </a:cubicBezTo>
                  <a:lnTo>
                    <a:pt x="6339" y="16117"/>
                  </a:lnTo>
                  <a:lnTo>
                    <a:pt x="7100" y="14811"/>
                  </a:lnTo>
                  <a:cubicBezTo>
                    <a:pt x="8344" y="12681"/>
                    <a:pt x="9085" y="11248"/>
                    <a:pt x="9896" y="9638"/>
                  </a:cubicBezTo>
                  <a:cubicBezTo>
                    <a:pt x="10133" y="12428"/>
                    <a:pt x="10681" y="14428"/>
                    <a:pt x="11223" y="16408"/>
                  </a:cubicBezTo>
                  <a:lnTo>
                    <a:pt x="11495" y="17404"/>
                  </a:lnTo>
                  <a:lnTo>
                    <a:pt x="12253" y="16953"/>
                  </a:lnTo>
                  <a:cubicBezTo>
                    <a:pt x="16306" y="14531"/>
                    <a:pt x="18203" y="12327"/>
                    <a:pt x="19708" y="10211"/>
                  </a:cubicBezTo>
                  <a:cubicBezTo>
                    <a:pt x="19942" y="13727"/>
                    <a:pt x="19573" y="17574"/>
                    <a:pt x="18698" y="20305"/>
                  </a:cubicBezTo>
                  <a:cubicBezTo>
                    <a:pt x="18543" y="20787"/>
                    <a:pt x="18730" y="21336"/>
                    <a:pt x="19114" y="21531"/>
                  </a:cubicBezTo>
                  <a:cubicBezTo>
                    <a:pt x="19204" y="21577"/>
                    <a:pt x="19301" y="21599"/>
                    <a:pt x="19395" y="21599"/>
                  </a:cubicBezTo>
                  <a:cubicBezTo>
                    <a:pt x="19690" y="21599"/>
                    <a:pt x="19972" y="21377"/>
                    <a:pt x="20089" y="21008"/>
                  </a:cubicBezTo>
                  <a:cubicBezTo>
                    <a:pt x="21251" y="17380"/>
                    <a:pt x="21600" y="12213"/>
                    <a:pt x="20976" y="7841"/>
                  </a:cubicBezTo>
                  <a:cubicBezTo>
                    <a:pt x="20976" y="7841"/>
                    <a:pt x="20698" y="5891"/>
                    <a:pt x="20698" y="5891"/>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sp>
        <p:nvSpPr>
          <p:cNvPr id="30" name="AutoShape 32"/>
          <p:cNvSpPr>
            <a:spLocks/>
          </p:cNvSpPr>
          <p:nvPr/>
        </p:nvSpPr>
        <p:spPr bwMode="auto">
          <a:xfrm>
            <a:off x="1744028" y="2162275"/>
            <a:ext cx="488067" cy="427163"/>
          </a:xfrm>
          <a:custGeom>
            <a:avLst/>
            <a:gdLst>
              <a:gd name="T0" fmla="+- 0 10800 108"/>
              <a:gd name="T1" fmla="*/ T0 w 21384"/>
              <a:gd name="T2" fmla="*/ 10800 h 21600"/>
              <a:gd name="T3" fmla="+- 0 10800 108"/>
              <a:gd name="T4" fmla="*/ T3 w 21384"/>
              <a:gd name="T5" fmla="*/ 10800 h 21600"/>
              <a:gd name="T6" fmla="+- 0 10800 108"/>
              <a:gd name="T7" fmla="*/ T6 w 21384"/>
              <a:gd name="T8" fmla="*/ 10800 h 21600"/>
              <a:gd name="T9" fmla="+- 0 10800 108"/>
              <a:gd name="T10" fmla="*/ T9 w 21384"/>
              <a:gd name="T11" fmla="*/ 10800 h 21600"/>
            </a:gdLst>
            <a:ahLst/>
            <a:cxnLst>
              <a:cxn ang="0">
                <a:pos x="T1" y="T2"/>
              </a:cxn>
              <a:cxn ang="0">
                <a:pos x="T4" y="T5"/>
              </a:cxn>
              <a:cxn ang="0">
                <a:pos x="T7" y="T8"/>
              </a:cxn>
              <a:cxn ang="0">
                <a:pos x="T10" y="T11"/>
              </a:cxn>
            </a:cxnLst>
            <a:rect l="0" t="0" r="r" b="b"/>
            <a:pathLst>
              <a:path w="21384" h="21600">
                <a:moveTo>
                  <a:pt x="18710" y="9257"/>
                </a:moveTo>
                <a:lnTo>
                  <a:pt x="16706" y="7714"/>
                </a:lnTo>
                <a:lnTo>
                  <a:pt x="16706" y="20057"/>
                </a:lnTo>
                <a:lnTo>
                  <a:pt x="4677" y="20057"/>
                </a:lnTo>
                <a:lnTo>
                  <a:pt x="4677" y="7714"/>
                </a:lnTo>
                <a:lnTo>
                  <a:pt x="2673" y="9257"/>
                </a:lnTo>
                <a:lnTo>
                  <a:pt x="1336" y="4628"/>
                </a:lnTo>
                <a:lnTo>
                  <a:pt x="4677" y="1542"/>
                </a:lnTo>
                <a:lnTo>
                  <a:pt x="7468" y="1542"/>
                </a:lnTo>
                <a:cubicBezTo>
                  <a:pt x="7841" y="2871"/>
                  <a:pt x="9136" y="3857"/>
                  <a:pt x="10691" y="3857"/>
                </a:cubicBezTo>
                <a:cubicBezTo>
                  <a:pt x="12247" y="3857"/>
                  <a:pt x="13542" y="2871"/>
                  <a:pt x="13915" y="1542"/>
                </a:cubicBezTo>
                <a:lnTo>
                  <a:pt x="16706" y="1542"/>
                </a:lnTo>
                <a:lnTo>
                  <a:pt x="20047" y="4628"/>
                </a:lnTo>
                <a:cubicBezTo>
                  <a:pt x="20047" y="4628"/>
                  <a:pt x="18710" y="9257"/>
                  <a:pt x="18710" y="9257"/>
                </a:cubicBezTo>
                <a:close/>
                <a:moveTo>
                  <a:pt x="13200" y="1542"/>
                </a:moveTo>
                <a:cubicBezTo>
                  <a:pt x="12831" y="2438"/>
                  <a:pt x="11852" y="3085"/>
                  <a:pt x="10691" y="3085"/>
                </a:cubicBezTo>
                <a:cubicBezTo>
                  <a:pt x="9531" y="3085"/>
                  <a:pt x="8552" y="2438"/>
                  <a:pt x="8183" y="1542"/>
                </a:cubicBezTo>
                <a:cubicBezTo>
                  <a:pt x="8183" y="1542"/>
                  <a:pt x="13200" y="1542"/>
                  <a:pt x="13200" y="1542"/>
                </a:cubicBezTo>
                <a:close/>
                <a:moveTo>
                  <a:pt x="20882" y="3423"/>
                </a:moveTo>
                <a:lnTo>
                  <a:pt x="17541" y="338"/>
                </a:lnTo>
                <a:cubicBezTo>
                  <a:pt x="17303" y="119"/>
                  <a:pt x="17009" y="0"/>
                  <a:pt x="16706" y="0"/>
                </a:cubicBezTo>
                <a:lnTo>
                  <a:pt x="4677" y="0"/>
                </a:lnTo>
                <a:cubicBezTo>
                  <a:pt x="4374" y="0"/>
                  <a:pt x="4080" y="119"/>
                  <a:pt x="3842" y="338"/>
                </a:cubicBezTo>
                <a:lnTo>
                  <a:pt x="501" y="3423"/>
                </a:lnTo>
                <a:cubicBezTo>
                  <a:pt x="64" y="3827"/>
                  <a:pt x="-108" y="4503"/>
                  <a:pt x="68" y="5116"/>
                </a:cubicBezTo>
                <a:lnTo>
                  <a:pt x="1405" y="9745"/>
                </a:lnTo>
                <a:cubicBezTo>
                  <a:pt x="1537" y="10201"/>
                  <a:pt x="1845" y="10560"/>
                  <a:pt x="2239" y="10716"/>
                </a:cubicBezTo>
                <a:cubicBezTo>
                  <a:pt x="2380" y="10772"/>
                  <a:pt x="2527" y="10800"/>
                  <a:pt x="2673" y="10800"/>
                </a:cubicBezTo>
                <a:cubicBezTo>
                  <a:pt x="2905" y="10800"/>
                  <a:pt x="3136" y="10729"/>
                  <a:pt x="3341" y="10593"/>
                </a:cubicBezTo>
                <a:lnTo>
                  <a:pt x="3341" y="20057"/>
                </a:lnTo>
                <a:cubicBezTo>
                  <a:pt x="3341" y="20908"/>
                  <a:pt x="3940" y="21600"/>
                  <a:pt x="4677" y="21600"/>
                </a:cubicBezTo>
                <a:lnTo>
                  <a:pt x="16706" y="21600"/>
                </a:lnTo>
                <a:cubicBezTo>
                  <a:pt x="17443" y="21600"/>
                  <a:pt x="18042" y="20908"/>
                  <a:pt x="18042" y="20057"/>
                </a:cubicBezTo>
                <a:lnTo>
                  <a:pt x="18042" y="10593"/>
                </a:lnTo>
                <a:cubicBezTo>
                  <a:pt x="18247" y="10729"/>
                  <a:pt x="18478" y="10800"/>
                  <a:pt x="18710" y="10800"/>
                </a:cubicBezTo>
                <a:cubicBezTo>
                  <a:pt x="18856" y="10800"/>
                  <a:pt x="19002" y="10772"/>
                  <a:pt x="19144" y="10716"/>
                </a:cubicBezTo>
                <a:cubicBezTo>
                  <a:pt x="19538" y="10560"/>
                  <a:pt x="19846" y="10201"/>
                  <a:pt x="19978" y="9745"/>
                </a:cubicBezTo>
                <a:lnTo>
                  <a:pt x="21315" y="5116"/>
                </a:lnTo>
                <a:cubicBezTo>
                  <a:pt x="21491" y="4503"/>
                  <a:pt x="21319" y="3827"/>
                  <a:pt x="20882" y="3423"/>
                </a:cubicBezTo>
              </a:path>
            </a:pathLst>
          </a:custGeom>
          <a:solidFill>
            <a:srgbClr val="7F7F7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nvGrpSpPr>
          <p:cNvPr id="214" name="Group 213"/>
          <p:cNvGrpSpPr/>
          <p:nvPr/>
        </p:nvGrpSpPr>
        <p:grpSpPr>
          <a:xfrm>
            <a:off x="6932380" y="2116386"/>
            <a:ext cx="488067" cy="488903"/>
            <a:chOff x="8087449" y="2042327"/>
            <a:chExt cx="488067" cy="488903"/>
          </a:xfrm>
          <a:solidFill>
            <a:srgbClr val="7F7F7F"/>
          </a:solidFill>
        </p:grpSpPr>
        <p:sp>
          <p:nvSpPr>
            <p:cNvPr id="31" name="AutoShape 33"/>
            <p:cNvSpPr>
              <a:spLocks/>
            </p:cNvSpPr>
            <p:nvPr/>
          </p:nvSpPr>
          <p:spPr bwMode="auto">
            <a:xfrm>
              <a:off x="8087449" y="2225875"/>
              <a:ext cx="488067" cy="305355"/>
            </a:xfrm>
            <a:custGeom>
              <a:avLst/>
              <a:gdLst>
                <a:gd name="T0" fmla="*/ 10752 w 21505"/>
                <a:gd name="T1" fmla="*/ 10800 h 21600"/>
                <a:gd name="T2" fmla="*/ 10752 w 21505"/>
                <a:gd name="T3" fmla="*/ 10800 h 21600"/>
                <a:gd name="T4" fmla="*/ 10752 w 21505"/>
                <a:gd name="T5" fmla="*/ 10800 h 21600"/>
                <a:gd name="T6" fmla="*/ 10752 w 21505"/>
                <a:gd name="T7" fmla="*/ 10800 h 21600"/>
              </a:gdLst>
              <a:ahLst/>
              <a:cxnLst>
                <a:cxn ang="0">
                  <a:pos x="T0" y="T1"/>
                </a:cxn>
                <a:cxn ang="0">
                  <a:pos x="T2" y="T3"/>
                </a:cxn>
                <a:cxn ang="0">
                  <a:pos x="T4" y="T5"/>
                </a:cxn>
                <a:cxn ang="0">
                  <a:pos x="T6" y="T7"/>
                </a:cxn>
              </a:cxnLst>
              <a:rect l="0" t="0" r="r" b="b"/>
              <a:pathLst>
                <a:path w="21505" h="21600">
                  <a:moveTo>
                    <a:pt x="17472" y="17279"/>
                  </a:moveTo>
                  <a:lnTo>
                    <a:pt x="17472" y="18899"/>
                  </a:lnTo>
                  <a:cubicBezTo>
                    <a:pt x="17472" y="19198"/>
                    <a:pt x="17321" y="19439"/>
                    <a:pt x="17136" y="19439"/>
                  </a:cubicBezTo>
                  <a:lnTo>
                    <a:pt x="4368" y="19439"/>
                  </a:lnTo>
                  <a:cubicBezTo>
                    <a:pt x="4182" y="19439"/>
                    <a:pt x="4032" y="19198"/>
                    <a:pt x="4032" y="18899"/>
                  </a:cubicBezTo>
                  <a:lnTo>
                    <a:pt x="4032" y="17279"/>
                  </a:lnTo>
                  <a:lnTo>
                    <a:pt x="1344" y="12419"/>
                  </a:lnTo>
                  <a:cubicBezTo>
                    <a:pt x="1344" y="12121"/>
                    <a:pt x="1494" y="11879"/>
                    <a:pt x="1680" y="11879"/>
                  </a:cubicBezTo>
                  <a:lnTo>
                    <a:pt x="3360" y="11879"/>
                  </a:lnTo>
                  <a:lnTo>
                    <a:pt x="4032" y="11879"/>
                  </a:lnTo>
                  <a:lnTo>
                    <a:pt x="4704" y="11879"/>
                  </a:lnTo>
                  <a:lnTo>
                    <a:pt x="5376" y="11879"/>
                  </a:lnTo>
                  <a:lnTo>
                    <a:pt x="6048" y="11879"/>
                  </a:lnTo>
                  <a:lnTo>
                    <a:pt x="6720" y="11879"/>
                  </a:lnTo>
                  <a:lnTo>
                    <a:pt x="7392" y="11879"/>
                  </a:lnTo>
                  <a:lnTo>
                    <a:pt x="8064" y="11879"/>
                  </a:lnTo>
                  <a:lnTo>
                    <a:pt x="8736" y="11879"/>
                  </a:lnTo>
                  <a:lnTo>
                    <a:pt x="12768" y="11879"/>
                  </a:lnTo>
                  <a:lnTo>
                    <a:pt x="13440" y="11879"/>
                  </a:lnTo>
                  <a:lnTo>
                    <a:pt x="14112" y="11879"/>
                  </a:lnTo>
                  <a:lnTo>
                    <a:pt x="14784" y="11879"/>
                  </a:lnTo>
                  <a:lnTo>
                    <a:pt x="15456" y="11879"/>
                  </a:lnTo>
                  <a:lnTo>
                    <a:pt x="16128" y="11879"/>
                  </a:lnTo>
                  <a:lnTo>
                    <a:pt x="16800" y="11879"/>
                  </a:lnTo>
                  <a:lnTo>
                    <a:pt x="17472" y="11879"/>
                  </a:lnTo>
                  <a:lnTo>
                    <a:pt x="18144" y="11879"/>
                  </a:lnTo>
                  <a:lnTo>
                    <a:pt x="19824" y="11879"/>
                  </a:lnTo>
                  <a:cubicBezTo>
                    <a:pt x="20009" y="11879"/>
                    <a:pt x="20160" y="12121"/>
                    <a:pt x="20160" y="12419"/>
                  </a:cubicBezTo>
                  <a:cubicBezTo>
                    <a:pt x="20160" y="12419"/>
                    <a:pt x="17472" y="17279"/>
                    <a:pt x="17472" y="17279"/>
                  </a:cubicBezTo>
                  <a:close/>
                  <a:moveTo>
                    <a:pt x="10752" y="4320"/>
                  </a:moveTo>
                  <a:cubicBezTo>
                    <a:pt x="8625" y="4320"/>
                    <a:pt x="6826" y="6601"/>
                    <a:pt x="6246" y="9719"/>
                  </a:cubicBezTo>
                  <a:lnTo>
                    <a:pt x="5552" y="9719"/>
                  </a:lnTo>
                  <a:cubicBezTo>
                    <a:pt x="6152" y="6000"/>
                    <a:pt x="8252" y="3239"/>
                    <a:pt x="10752" y="3239"/>
                  </a:cubicBezTo>
                  <a:cubicBezTo>
                    <a:pt x="12934" y="3239"/>
                    <a:pt x="14813" y="5344"/>
                    <a:pt x="15654" y="8353"/>
                  </a:cubicBezTo>
                  <a:lnTo>
                    <a:pt x="15054" y="8835"/>
                  </a:lnTo>
                  <a:cubicBezTo>
                    <a:pt x="14323" y="6180"/>
                    <a:pt x="12671" y="4320"/>
                    <a:pt x="10752" y="4320"/>
                  </a:cubicBezTo>
                  <a:moveTo>
                    <a:pt x="10752" y="8639"/>
                  </a:moveTo>
                  <a:cubicBezTo>
                    <a:pt x="10158" y="8639"/>
                    <a:pt x="9630" y="9061"/>
                    <a:pt x="9260" y="9719"/>
                  </a:cubicBezTo>
                  <a:lnTo>
                    <a:pt x="8437" y="9719"/>
                  </a:lnTo>
                  <a:cubicBezTo>
                    <a:pt x="8904" y="8435"/>
                    <a:pt x="9761" y="7560"/>
                    <a:pt x="10752" y="7560"/>
                  </a:cubicBezTo>
                  <a:cubicBezTo>
                    <a:pt x="11742" y="7560"/>
                    <a:pt x="12600" y="8435"/>
                    <a:pt x="13066" y="9719"/>
                  </a:cubicBezTo>
                  <a:lnTo>
                    <a:pt x="12244" y="9719"/>
                  </a:lnTo>
                  <a:cubicBezTo>
                    <a:pt x="11874" y="9061"/>
                    <a:pt x="11345" y="8639"/>
                    <a:pt x="10752" y="8639"/>
                  </a:cubicBezTo>
                  <a:moveTo>
                    <a:pt x="13827" y="9719"/>
                  </a:moveTo>
                  <a:cubicBezTo>
                    <a:pt x="13307" y="7816"/>
                    <a:pt x="12126" y="6479"/>
                    <a:pt x="10752" y="6479"/>
                  </a:cubicBezTo>
                  <a:cubicBezTo>
                    <a:pt x="9378" y="6479"/>
                    <a:pt x="8197" y="7816"/>
                    <a:pt x="7676" y="9719"/>
                  </a:cubicBezTo>
                  <a:lnTo>
                    <a:pt x="6955" y="9719"/>
                  </a:lnTo>
                  <a:cubicBezTo>
                    <a:pt x="7510" y="7207"/>
                    <a:pt x="9001" y="5400"/>
                    <a:pt x="10752" y="5400"/>
                  </a:cubicBezTo>
                  <a:cubicBezTo>
                    <a:pt x="12409" y="5400"/>
                    <a:pt x="13834" y="7015"/>
                    <a:pt x="14454" y="9317"/>
                  </a:cubicBezTo>
                  <a:lnTo>
                    <a:pt x="13953" y="9719"/>
                  </a:lnTo>
                  <a:cubicBezTo>
                    <a:pt x="13953" y="9719"/>
                    <a:pt x="13827" y="9719"/>
                    <a:pt x="13827" y="9719"/>
                  </a:cubicBezTo>
                  <a:close/>
                  <a:moveTo>
                    <a:pt x="10752" y="1080"/>
                  </a:moveTo>
                  <a:cubicBezTo>
                    <a:pt x="13459" y="1080"/>
                    <a:pt x="15792" y="3672"/>
                    <a:pt x="16856" y="7388"/>
                  </a:cubicBezTo>
                  <a:lnTo>
                    <a:pt x="16256" y="7869"/>
                  </a:lnTo>
                  <a:cubicBezTo>
                    <a:pt x="15305" y="4504"/>
                    <a:pt x="13201" y="2160"/>
                    <a:pt x="10752" y="2160"/>
                  </a:cubicBezTo>
                  <a:cubicBezTo>
                    <a:pt x="7874" y="2160"/>
                    <a:pt x="5470" y="5392"/>
                    <a:pt x="4858" y="9719"/>
                  </a:cubicBezTo>
                  <a:lnTo>
                    <a:pt x="4167" y="9719"/>
                  </a:lnTo>
                  <a:cubicBezTo>
                    <a:pt x="4792" y="4796"/>
                    <a:pt x="7507" y="1080"/>
                    <a:pt x="10752" y="1080"/>
                  </a:cubicBezTo>
                  <a:moveTo>
                    <a:pt x="17336" y="9719"/>
                  </a:moveTo>
                  <a:lnTo>
                    <a:pt x="16958" y="9719"/>
                  </a:lnTo>
                  <a:lnTo>
                    <a:pt x="17294" y="9449"/>
                  </a:lnTo>
                  <a:cubicBezTo>
                    <a:pt x="17307" y="9540"/>
                    <a:pt x="17325" y="9628"/>
                    <a:pt x="17336" y="9719"/>
                  </a:cubicBezTo>
                  <a:moveTo>
                    <a:pt x="19824" y="9719"/>
                  </a:moveTo>
                  <a:lnTo>
                    <a:pt x="18016" y="9719"/>
                  </a:lnTo>
                  <a:cubicBezTo>
                    <a:pt x="17986" y="9461"/>
                    <a:pt x="17948" y="9209"/>
                    <a:pt x="17908" y="8957"/>
                  </a:cubicBezTo>
                  <a:lnTo>
                    <a:pt x="21132" y="6366"/>
                  </a:lnTo>
                  <a:cubicBezTo>
                    <a:pt x="21464" y="6099"/>
                    <a:pt x="21599" y="5450"/>
                    <a:pt x="21433" y="4916"/>
                  </a:cubicBezTo>
                  <a:cubicBezTo>
                    <a:pt x="21267" y="4383"/>
                    <a:pt x="20864" y="4169"/>
                    <a:pt x="20532" y="4433"/>
                  </a:cubicBezTo>
                  <a:lnTo>
                    <a:pt x="17456" y="6905"/>
                  </a:lnTo>
                  <a:cubicBezTo>
                    <a:pt x="16282" y="2836"/>
                    <a:pt x="13721" y="0"/>
                    <a:pt x="10752" y="0"/>
                  </a:cubicBezTo>
                  <a:cubicBezTo>
                    <a:pt x="7135" y="0"/>
                    <a:pt x="4122" y="4198"/>
                    <a:pt x="3488" y="9719"/>
                  </a:cubicBezTo>
                  <a:lnTo>
                    <a:pt x="1680" y="9719"/>
                  </a:lnTo>
                  <a:cubicBezTo>
                    <a:pt x="754" y="9719"/>
                    <a:pt x="0" y="10930"/>
                    <a:pt x="0" y="12419"/>
                  </a:cubicBezTo>
                  <a:cubicBezTo>
                    <a:pt x="0" y="12949"/>
                    <a:pt x="121" y="13459"/>
                    <a:pt x="339" y="13855"/>
                  </a:cubicBezTo>
                  <a:lnTo>
                    <a:pt x="2688" y="18101"/>
                  </a:lnTo>
                  <a:lnTo>
                    <a:pt x="2688" y="18899"/>
                  </a:lnTo>
                  <a:cubicBezTo>
                    <a:pt x="2688" y="20389"/>
                    <a:pt x="3442" y="21599"/>
                    <a:pt x="4368" y="21599"/>
                  </a:cubicBezTo>
                  <a:lnTo>
                    <a:pt x="17136" y="21599"/>
                  </a:lnTo>
                  <a:cubicBezTo>
                    <a:pt x="18062" y="21599"/>
                    <a:pt x="18816" y="20389"/>
                    <a:pt x="18816" y="18899"/>
                  </a:cubicBezTo>
                  <a:lnTo>
                    <a:pt x="18816" y="18101"/>
                  </a:lnTo>
                  <a:lnTo>
                    <a:pt x="21165" y="13855"/>
                  </a:lnTo>
                  <a:cubicBezTo>
                    <a:pt x="21383" y="13459"/>
                    <a:pt x="21504" y="12949"/>
                    <a:pt x="21504" y="12419"/>
                  </a:cubicBezTo>
                  <a:cubicBezTo>
                    <a:pt x="21504" y="10930"/>
                    <a:pt x="20750" y="9719"/>
                    <a:pt x="19824" y="971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32" name="AutoShape 34"/>
            <p:cNvSpPr>
              <a:spLocks/>
            </p:cNvSpPr>
            <p:nvPr/>
          </p:nvSpPr>
          <p:spPr bwMode="auto">
            <a:xfrm>
              <a:off x="8209260" y="2104067"/>
              <a:ext cx="35041" cy="114299"/>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47"/>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33" name="AutoShape 35"/>
            <p:cNvSpPr>
              <a:spLocks/>
            </p:cNvSpPr>
            <p:nvPr/>
          </p:nvSpPr>
          <p:spPr bwMode="auto">
            <a:xfrm>
              <a:off x="8392807" y="2104067"/>
              <a:ext cx="34207" cy="114299"/>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6"/>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1" y="20691"/>
                    <a:pt x="1719" y="20730"/>
                    <a:pt x="1763" y="2077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34" name="AutoShape 36"/>
            <p:cNvSpPr>
              <a:spLocks/>
            </p:cNvSpPr>
            <p:nvPr/>
          </p:nvSpPr>
          <p:spPr bwMode="auto">
            <a:xfrm>
              <a:off x="8316051" y="2042327"/>
              <a:ext cx="35041" cy="115133"/>
            </a:xfrm>
            <a:custGeom>
              <a:avLst/>
              <a:gdLst>
                <a:gd name="T0" fmla="+- 0 10758 2273"/>
                <a:gd name="T1" fmla="*/ T0 w 16970"/>
                <a:gd name="T2" fmla="*/ 10800 h 21600"/>
                <a:gd name="T3" fmla="+- 0 10758 2273"/>
                <a:gd name="T4" fmla="*/ T3 w 16970"/>
                <a:gd name="T5" fmla="*/ 10800 h 21600"/>
                <a:gd name="T6" fmla="+- 0 10758 2273"/>
                <a:gd name="T7" fmla="*/ T6 w 16970"/>
                <a:gd name="T8" fmla="*/ 10800 h 21600"/>
                <a:gd name="T9" fmla="+- 0 10758 2273"/>
                <a:gd name="T10" fmla="*/ T9 w 16970"/>
                <a:gd name="T11" fmla="*/ 10800 h 21600"/>
              </a:gdLst>
              <a:ahLst/>
              <a:cxnLst>
                <a:cxn ang="0">
                  <a:pos x="T1" y="T2"/>
                </a:cxn>
                <a:cxn ang="0">
                  <a:pos x="T4" y="T5"/>
                </a:cxn>
                <a:cxn ang="0">
                  <a:pos x="T7" y="T8"/>
                </a:cxn>
                <a:cxn ang="0">
                  <a:pos x="T10" y="T11"/>
                </a:cxn>
              </a:cxnLst>
              <a:rect l="0" t="0" r="r" b="b"/>
              <a:pathLst>
                <a:path w="16970" h="21600">
                  <a:moveTo>
                    <a:pt x="1763" y="20770"/>
                  </a:moveTo>
                  <a:cubicBezTo>
                    <a:pt x="1785" y="20787"/>
                    <a:pt x="1800" y="20804"/>
                    <a:pt x="1822" y="20820"/>
                  </a:cubicBezTo>
                  <a:lnTo>
                    <a:pt x="1840" y="20820"/>
                  </a:lnTo>
                  <a:cubicBezTo>
                    <a:pt x="2471" y="21282"/>
                    <a:pt x="3719" y="21600"/>
                    <a:pt x="5169" y="21600"/>
                  </a:cubicBezTo>
                  <a:cubicBezTo>
                    <a:pt x="7249" y="21600"/>
                    <a:pt x="8949" y="20950"/>
                    <a:pt x="8949" y="20151"/>
                  </a:cubicBezTo>
                  <a:cubicBezTo>
                    <a:pt x="8949" y="20027"/>
                    <a:pt x="8890" y="19906"/>
                    <a:pt x="8813" y="19791"/>
                  </a:cubicBezTo>
                  <a:cubicBezTo>
                    <a:pt x="8827" y="19771"/>
                    <a:pt x="8827" y="19755"/>
                    <a:pt x="8805" y="19735"/>
                  </a:cubicBezTo>
                  <a:cubicBezTo>
                    <a:pt x="5994" y="17195"/>
                    <a:pt x="8670" y="14408"/>
                    <a:pt x="11954" y="11407"/>
                  </a:cubicBezTo>
                  <a:cubicBezTo>
                    <a:pt x="15517" y="8164"/>
                    <a:pt x="19327" y="4564"/>
                    <a:pt x="15125" y="902"/>
                  </a:cubicBezTo>
                  <a:cubicBezTo>
                    <a:pt x="14593" y="374"/>
                    <a:pt x="13264" y="0"/>
                    <a:pt x="11701" y="0"/>
                  </a:cubicBezTo>
                  <a:cubicBezTo>
                    <a:pt x="9671" y="0"/>
                    <a:pt x="8016" y="632"/>
                    <a:pt x="8016" y="1411"/>
                  </a:cubicBezTo>
                  <a:cubicBezTo>
                    <a:pt x="8016" y="1583"/>
                    <a:pt x="8108" y="1749"/>
                    <a:pt x="8259" y="1898"/>
                  </a:cubicBezTo>
                  <a:cubicBezTo>
                    <a:pt x="8259" y="1904"/>
                    <a:pt x="8259" y="1909"/>
                    <a:pt x="8266" y="1915"/>
                  </a:cubicBezTo>
                  <a:cubicBezTo>
                    <a:pt x="8273" y="1923"/>
                    <a:pt x="8281" y="1932"/>
                    <a:pt x="8295" y="1940"/>
                  </a:cubicBezTo>
                  <a:lnTo>
                    <a:pt x="8325" y="1974"/>
                  </a:lnTo>
                  <a:cubicBezTo>
                    <a:pt x="11360" y="4592"/>
                    <a:pt x="8424" y="7275"/>
                    <a:pt x="5106" y="10305"/>
                  </a:cubicBezTo>
                  <a:cubicBezTo>
                    <a:pt x="1605" y="13500"/>
                    <a:pt x="-2273" y="17040"/>
                    <a:pt x="1635" y="20649"/>
                  </a:cubicBezTo>
                  <a:cubicBezTo>
                    <a:pt x="1675" y="20691"/>
                    <a:pt x="1719" y="20730"/>
                    <a:pt x="1763" y="2077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99" name="Group 198"/>
          <p:cNvGrpSpPr/>
          <p:nvPr/>
        </p:nvGrpSpPr>
        <p:grpSpPr>
          <a:xfrm>
            <a:off x="6060365" y="2116390"/>
            <a:ext cx="488068" cy="488901"/>
            <a:chOff x="7111316" y="2042329"/>
            <a:chExt cx="488068" cy="488901"/>
          </a:xfrm>
          <a:solidFill>
            <a:srgbClr val="7F7F7F"/>
          </a:solidFill>
        </p:grpSpPr>
        <p:sp>
          <p:nvSpPr>
            <p:cNvPr id="35" name="AutoShape 37"/>
            <p:cNvSpPr>
              <a:spLocks/>
            </p:cNvSpPr>
            <p:nvPr/>
          </p:nvSpPr>
          <p:spPr bwMode="auto">
            <a:xfrm>
              <a:off x="7111316" y="2088214"/>
              <a:ext cx="444684" cy="443016"/>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36" name="AutoShape 38"/>
            <p:cNvSpPr>
              <a:spLocks/>
            </p:cNvSpPr>
            <p:nvPr/>
          </p:nvSpPr>
          <p:spPr bwMode="auto">
            <a:xfrm>
              <a:off x="7324898" y="2286780"/>
              <a:ext cx="75921" cy="76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37" name="AutoShape 39"/>
            <p:cNvSpPr>
              <a:spLocks/>
            </p:cNvSpPr>
            <p:nvPr/>
          </p:nvSpPr>
          <p:spPr bwMode="auto">
            <a:xfrm>
              <a:off x="7523463" y="2042329"/>
              <a:ext cx="75921" cy="76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38" name="AutoShape 40"/>
            <p:cNvSpPr>
              <a:spLocks/>
            </p:cNvSpPr>
            <p:nvPr/>
          </p:nvSpPr>
          <p:spPr bwMode="auto">
            <a:xfrm>
              <a:off x="7233121" y="2271762"/>
              <a:ext cx="60904" cy="609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39" name="AutoShape 41"/>
            <p:cNvSpPr>
              <a:spLocks/>
            </p:cNvSpPr>
            <p:nvPr/>
          </p:nvSpPr>
          <p:spPr bwMode="auto">
            <a:xfrm>
              <a:off x="7294025" y="2378552"/>
              <a:ext cx="30869" cy="30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40" name="AutoShape 42"/>
            <p:cNvSpPr>
              <a:spLocks/>
            </p:cNvSpPr>
            <p:nvPr/>
          </p:nvSpPr>
          <p:spPr bwMode="auto">
            <a:xfrm>
              <a:off x="7538477" y="2149119"/>
              <a:ext cx="30035" cy="308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209" name="Group 208"/>
          <p:cNvGrpSpPr/>
          <p:nvPr/>
        </p:nvGrpSpPr>
        <p:grpSpPr>
          <a:xfrm>
            <a:off x="5199506" y="2147257"/>
            <a:ext cx="488901" cy="427164"/>
            <a:chOff x="6134344" y="2073196"/>
            <a:chExt cx="488901" cy="427164"/>
          </a:xfrm>
          <a:solidFill>
            <a:srgbClr val="7F7F7F"/>
          </a:solidFill>
        </p:grpSpPr>
        <p:sp>
          <p:nvSpPr>
            <p:cNvPr id="41" name="AutoShape 43"/>
            <p:cNvSpPr>
              <a:spLocks/>
            </p:cNvSpPr>
            <p:nvPr/>
          </p:nvSpPr>
          <p:spPr bwMode="auto">
            <a:xfrm>
              <a:off x="6134344" y="2073196"/>
              <a:ext cx="488901" cy="3512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51" y="9367"/>
                  </a:moveTo>
                  <a:cubicBezTo>
                    <a:pt x="10901" y="9383"/>
                    <a:pt x="10851" y="9391"/>
                    <a:pt x="10800" y="9391"/>
                  </a:cubicBezTo>
                  <a:cubicBezTo>
                    <a:pt x="10748" y="9391"/>
                    <a:pt x="10698" y="9383"/>
                    <a:pt x="10648" y="9367"/>
                  </a:cubicBezTo>
                  <a:lnTo>
                    <a:pt x="1873" y="6550"/>
                  </a:lnTo>
                  <a:cubicBezTo>
                    <a:pt x="1566" y="6452"/>
                    <a:pt x="1349" y="6072"/>
                    <a:pt x="1349" y="5634"/>
                  </a:cubicBezTo>
                  <a:cubicBezTo>
                    <a:pt x="1349" y="5197"/>
                    <a:pt x="1566" y="4817"/>
                    <a:pt x="1873" y="4719"/>
                  </a:cubicBezTo>
                  <a:lnTo>
                    <a:pt x="10648" y="1902"/>
                  </a:lnTo>
                  <a:cubicBezTo>
                    <a:pt x="10698" y="1886"/>
                    <a:pt x="10748" y="1878"/>
                    <a:pt x="10800" y="1878"/>
                  </a:cubicBezTo>
                  <a:cubicBezTo>
                    <a:pt x="10851" y="1878"/>
                    <a:pt x="10901" y="1886"/>
                    <a:pt x="10951" y="1902"/>
                  </a:cubicBezTo>
                  <a:lnTo>
                    <a:pt x="19726" y="4719"/>
                  </a:lnTo>
                  <a:cubicBezTo>
                    <a:pt x="20033" y="4817"/>
                    <a:pt x="20249" y="5197"/>
                    <a:pt x="20249" y="5634"/>
                  </a:cubicBezTo>
                  <a:cubicBezTo>
                    <a:pt x="20249" y="6072"/>
                    <a:pt x="20033" y="6452"/>
                    <a:pt x="19726" y="6550"/>
                  </a:cubicBezTo>
                  <a:cubicBezTo>
                    <a:pt x="19726" y="6550"/>
                    <a:pt x="10951" y="9367"/>
                    <a:pt x="10951" y="9367"/>
                  </a:cubicBezTo>
                  <a:close/>
                  <a:moveTo>
                    <a:pt x="16874" y="16904"/>
                  </a:moveTo>
                  <a:cubicBezTo>
                    <a:pt x="16874" y="17942"/>
                    <a:pt x="14849" y="19721"/>
                    <a:pt x="10800" y="19721"/>
                  </a:cubicBezTo>
                  <a:cubicBezTo>
                    <a:pt x="6749" y="19721"/>
                    <a:pt x="4724" y="17942"/>
                    <a:pt x="4724" y="16904"/>
                  </a:cubicBezTo>
                  <a:lnTo>
                    <a:pt x="4724" y="9394"/>
                  </a:lnTo>
                  <a:lnTo>
                    <a:pt x="10353" y="11200"/>
                  </a:lnTo>
                  <a:cubicBezTo>
                    <a:pt x="10501" y="11246"/>
                    <a:pt x="10651" y="11269"/>
                    <a:pt x="10800" y="11269"/>
                  </a:cubicBezTo>
                  <a:cubicBezTo>
                    <a:pt x="10949" y="11269"/>
                    <a:pt x="11098" y="11246"/>
                    <a:pt x="11255" y="11198"/>
                  </a:cubicBezTo>
                  <a:lnTo>
                    <a:pt x="16874" y="9394"/>
                  </a:lnTo>
                  <a:cubicBezTo>
                    <a:pt x="16874" y="9394"/>
                    <a:pt x="16874" y="16904"/>
                    <a:pt x="16874" y="16904"/>
                  </a:cubicBezTo>
                  <a:close/>
                  <a:moveTo>
                    <a:pt x="21600" y="5634"/>
                  </a:moveTo>
                  <a:cubicBezTo>
                    <a:pt x="21600" y="4314"/>
                    <a:pt x="20954" y="3185"/>
                    <a:pt x="20030" y="2888"/>
                  </a:cubicBezTo>
                  <a:lnTo>
                    <a:pt x="11246" y="68"/>
                  </a:lnTo>
                  <a:cubicBezTo>
                    <a:pt x="11098" y="22"/>
                    <a:pt x="10949" y="0"/>
                    <a:pt x="10800" y="0"/>
                  </a:cubicBezTo>
                  <a:cubicBezTo>
                    <a:pt x="10651" y="0"/>
                    <a:pt x="10501" y="22"/>
                    <a:pt x="10344" y="71"/>
                  </a:cubicBezTo>
                  <a:lnTo>
                    <a:pt x="1570" y="2888"/>
                  </a:lnTo>
                  <a:cubicBezTo>
                    <a:pt x="645" y="3185"/>
                    <a:pt x="0" y="4314"/>
                    <a:pt x="0" y="5634"/>
                  </a:cubicBezTo>
                  <a:cubicBezTo>
                    <a:pt x="0" y="6955"/>
                    <a:pt x="645" y="8084"/>
                    <a:pt x="1569" y="8380"/>
                  </a:cubicBezTo>
                  <a:lnTo>
                    <a:pt x="3374" y="8960"/>
                  </a:lnTo>
                  <a:lnTo>
                    <a:pt x="3374" y="16904"/>
                  </a:lnTo>
                  <a:cubicBezTo>
                    <a:pt x="3374" y="19397"/>
                    <a:pt x="5425" y="21600"/>
                    <a:pt x="10800" y="21600"/>
                  </a:cubicBezTo>
                  <a:cubicBezTo>
                    <a:pt x="16174" y="21600"/>
                    <a:pt x="18224" y="19397"/>
                    <a:pt x="18224" y="16904"/>
                  </a:cubicBezTo>
                  <a:lnTo>
                    <a:pt x="18224" y="8960"/>
                  </a:lnTo>
                  <a:lnTo>
                    <a:pt x="20030" y="8380"/>
                  </a:lnTo>
                  <a:cubicBezTo>
                    <a:pt x="20954" y="8084"/>
                    <a:pt x="21600" y="6955"/>
                    <a:pt x="21600" y="5634"/>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42" name="AutoShape 44"/>
            <p:cNvSpPr>
              <a:spLocks/>
            </p:cNvSpPr>
            <p:nvPr/>
          </p:nvSpPr>
          <p:spPr bwMode="auto">
            <a:xfrm>
              <a:off x="6577358" y="2225877"/>
              <a:ext cx="30035" cy="16769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963"/>
                  </a:moveTo>
                  <a:lnTo>
                    <a:pt x="0" y="19636"/>
                  </a:lnTo>
                  <a:cubicBezTo>
                    <a:pt x="0" y="20721"/>
                    <a:pt x="4841" y="21599"/>
                    <a:pt x="10800" y="21599"/>
                  </a:cubicBezTo>
                  <a:cubicBezTo>
                    <a:pt x="16758" y="21599"/>
                    <a:pt x="21600" y="20721"/>
                    <a:pt x="21600" y="19636"/>
                  </a:cubicBezTo>
                  <a:lnTo>
                    <a:pt x="21600" y="1963"/>
                  </a:lnTo>
                  <a:cubicBezTo>
                    <a:pt x="21600" y="878"/>
                    <a:pt x="16758" y="0"/>
                    <a:pt x="10800" y="0"/>
                  </a:cubicBezTo>
                  <a:cubicBezTo>
                    <a:pt x="4841" y="0"/>
                    <a:pt x="0" y="878"/>
                    <a:pt x="0" y="1963"/>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43" name="AutoShape 45"/>
            <p:cNvSpPr>
              <a:spLocks/>
            </p:cNvSpPr>
            <p:nvPr/>
          </p:nvSpPr>
          <p:spPr bwMode="auto">
            <a:xfrm>
              <a:off x="6561506" y="2408587"/>
              <a:ext cx="61739" cy="91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10427"/>
                    <a:pt x="0" y="14400"/>
                  </a:cubicBezTo>
                  <a:cubicBezTo>
                    <a:pt x="0" y="18372"/>
                    <a:pt x="4838" y="21599"/>
                    <a:pt x="10800" y="21599"/>
                  </a:cubicBezTo>
                  <a:cubicBezTo>
                    <a:pt x="16761" y="21599"/>
                    <a:pt x="21600" y="18372"/>
                    <a:pt x="21600" y="14400"/>
                  </a:cubicBezTo>
                  <a:cubicBezTo>
                    <a:pt x="21600" y="10427"/>
                    <a:pt x="16761"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sp>
        <p:nvSpPr>
          <p:cNvPr id="44" name="AutoShape 46"/>
          <p:cNvSpPr>
            <a:spLocks/>
          </p:cNvSpPr>
          <p:nvPr/>
        </p:nvSpPr>
        <p:spPr bwMode="auto">
          <a:xfrm>
            <a:off x="9399684" y="1191053"/>
            <a:ext cx="488068"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874" y="17549"/>
                </a:moveTo>
                <a:cubicBezTo>
                  <a:pt x="15513" y="17549"/>
                  <a:pt x="14343" y="15612"/>
                  <a:pt x="13809" y="12825"/>
                </a:cubicBezTo>
                <a:lnTo>
                  <a:pt x="15524" y="12825"/>
                </a:lnTo>
                <a:cubicBezTo>
                  <a:pt x="17038" y="12825"/>
                  <a:pt x="18224" y="11343"/>
                  <a:pt x="18224" y="9450"/>
                </a:cubicBezTo>
                <a:cubicBezTo>
                  <a:pt x="18224" y="7558"/>
                  <a:pt x="17038" y="6075"/>
                  <a:pt x="15524" y="6075"/>
                </a:cubicBezTo>
                <a:lnTo>
                  <a:pt x="13809" y="6075"/>
                </a:lnTo>
                <a:cubicBezTo>
                  <a:pt x="14343" y="3289"/>
                  <a:pt x="15513" y="1350"/>
                  <a:pt x="16874" y="1350"/>
                </a:cubicBezTo>
                <a:cubicBezTo>
                  <a:pt x="18739" y="1350"/>
                  <a:pt x="20249" y="4976"/>
                  <a:pt x="20249" y="9450"/>
                </a:cubicBezTo>
                <a:cubicBezTo>
                  <a:pt x="20249" y="13923"/>
                  <a:pt x="18739" y="17549"/>
                  <a:pt x="16874" y="17549"/>
                </a:cubicBezTo>
                <a:moveTo>
                  <a:pt x="8926" y="11482"/>
                </a:moveTo>
                <a:lnTo>
                  <a:pt x="8774" y="11482"/>
                </a:lnTo>
                <a:lnTo>
                  <a:pt x="8774" y="11475"/>
                </a:lnTo>
                <a:cubicBezTo>
                  <a:pt x="8028" y="11475"/>
                  <a:pt x="7424" y="10569"/>
                  <a:pt x="7424" y="9450"/>
                </a:cubicBezTo>
                <a:cubicBezTo>
                  <a:pt x="7424" y="8332"/>
                  <a:pt x="8028" y="7425"/>
                  <a:pt x="8774" y="7425"/>
                </a:cubicBezTo>
                <a:lnTo>
                  <a:pt x="8926" y="7425"/>
                </a:lnTo>
                <a:cubicBezTo>
                  <a:pt x="10200" y="7425"/>
                  <a:pt x="11391" y="6924"/>
                  <a:pt x="12441" y="6063"/>
                </a:cubicBezTo>
                <a:cubicBezTo>
                  <a:pt x="12248" y="7149"/>
                  <a:pt x="12149" y="8300"/>
                  <a:pt x="12149" y="9450"/>
                </a:cubicBezTo>
                <a:cubicBezTo>
                  <a:pt x="12149" y="10603"/>
                  <a:pt x="12248" y="11758"/>
                  <a:pt x="12442" y="12846"/>
                </a:cubicBezTo>
                <a:cubicBezTo>
                  <a:pt x="11393" y="11983"/>
                  <a:pt x="10200" y="11482"/>
                  <a:pt x="8926" y="11482"/>
                </a:cubicBezTo>
                <a:moveTo>
                  <a:pt x="8096" y="20249"/>
                </a:moveTo>
                <a:lnTo>
                  <a:pt x="5396" y="20249"/>
                </a:lnTo>
                <a:lnTo>
                  <a:pt x="5396" y="14175"/>
                </a:lnTo>
                <a:cubicBezTo>
                  <a:pt x="5396" y="13683"/>
                  <a:pt x="5264" y="13223"/>
                  <a:pt x="5033" y="12825"/>
                </a:cubicBezTo>
                <a:lnTo>
                  <a:pt x="5505" y="12825"/>
                </a:lnTo>
                <a:lnTo>
                  <a:pt x="5505" y="12832"/>
                </a:lnTo>
                <a:lnTo>
                  <a:pt x="7535" y="12832"/>
                </a:lnTo>
                <a:cubicBezTo>
                  <a:pt x="7463" y="13042"/>
                  <a:pt x="7421" y="13265"/>
                  <a:pt x="7421" y="13500"/>
                </a:cubicBezTo>
                <a:lnTo>
                  <a:pt x="7421" y="18225"/>
                </a:lnTo>
                <a:cubicBezTo>
                  <a:pt x="7421" y="18874"/>
                  <a:pt x="7784" y="19307"/>
                  <a:pt x="8001" y="19565"/>
                </a:cubicBezTo>
                <a:cubicBezTo>
                  <a:pt x="8031" y="19601"/>
                  <a:pt x="8065" y="19638"/>
                  <a:pt x="8096" y="19677"/>
                </a:cubicBezTo>
                <a:cubicBezTo>
                  <a:pt x="8096" y="19677"/>
                  <a:pt x="8096" y="20249"/>
                  <a:pt x="8096" y="20249"/>
                </a:cubicBezTo>
                <a:close/>
                <a:moveTo>
                  <a:pt x="1349" y="9450"/>
                </a:moveTo>
                <a:cubicBezTo>
                  <a:pt x="1349" y="8332"/>
                  <a:pt x="1953" y="7425"/>
                  <a:pt x="2699" y="7425"/>
                </a:cubicBezTo>
                <a:lnTo>
                  <a:pt x="7434" y="7425"/>
                </a:lnTo>
                <a:cubicBezTo>
                  <a:pt x="7014" y="7916"/>
                  <a:pt x="6749" y="8631"/>
                  <a:pt x="6749" y="9450"/>
                </a:cubicBezTo>
                <a:cubicBezTo>
                  <a:pt x="6749" y="10270"/>
                  <a:pt x="7014" y="10984"/>
                  <a:pt x="7434" y="11475"/>
                </a:cubicBezTo>
                <a:lnTo>
                  <a:pt x="2699" y="11475"/>
                </a:lnTo>
                <a:cubicBezTo>
                  <a:pt x="1953" y="11475"/>
                  <a:pt x="1349" y="10569"/>
                  <a:pt x="1349" y="9450"/>
                </a:cubicBezTo>
                <a:moveTo>
                  <a:pt x="13499" y="9450"/>
                </a:moveTo>
                <a:cubicBezTo>
                  <a:pt x="13499" y="8749"/>
                  <a:pt x="13540" y="8073"/>
                  <a:pt x="13610" y="7425"/>
                </a:cubicBezTo>
                <a:lnTo>
                  <a:pt x="15524" y="7425"/>
                </a:lnTo>
                <a:cubicBezTo>
                  <a:pt x="16269" y="7425"/>
                  <a:pt x="16874" y="8332"/>
                  <a:pt x="16874" y="9450"/>
                </a:cubicBezTo>
                <a:cubicBezTo>
                  <a:pt x="16874" y="10569"/>
                  <a:pt x="16269" y="11475"/>
                  <a:pt x="15524" y="11475"/>
                </a:cubicBezTo>
                <a:lnTo>
                  <a:pt x="13610" y="11475"/>
                </a:lnTo>
                <a:cubicBezTo>
                  <a:pt x="13540" y="10826"/>
                  <a:pt x="13499" y="10151"/>
                  <a:pt x="13499" y="9450"/>
                </a:cubicBezTo>
                <a:moveTo>
                  <a:pt x="16874" y="0"/>
                </a:moveTo>
                <a:cubicBezTo>
                  <a:pt x="15489" y="0"/>
                  <a:pt x="14400" y="951"/>
                  <a:pt x="13618" y="2420"/>
                </a:cubicBezTo>
                <a:lnTo>
                  <a:pt x="13604" y="2412"/>
                </a:lnTo>
                <a:cubicBezTo>
                  <a:pt x="12469" y="4635"/>
                  <a:pt x="10778" y="6075"/>
                  <a:pt x="8926" y="6075"/>
                </a:cubicBezTo>
                <a:lnTo>
                  <a:pt x="8479" y="6075"/>
                </a:lnTo>
                <a:lnTo>
                  <a:pt x="5505" y="6075"/>
                </a:lnTo>
                <a:lnTo>
                  <a:pt x="2699" y="6075"/>
                </a:lnTo>
                <a:cubicBezTo>
                  <a:pt x="1185" y="6075"/>
                  <a:pt x="0" y="7558"/>
                  <a:pt x="0" y="9450"/>
                </a:cubicBezTo>
                <a:cubicBezTo>
                  <a:pt x="0" y="11343"/>
                  <a:pt x="1185" y="12825"/>
                  <a:pt x="2699" y="12825"/>
                </a:cubicBezTo>
                <a:cubicBezTo>
                  <a:pt x="3443" y="12827"/>
                  <a:pt x="4046" y="13430"/>
                  <a:pt x="4046" y="14175"/>
                </a:cubicBezTo>
                <a:lnTo>
                  <a:pt x="4046" y="20249"/>
                </a:lnTo>
                <a:cubicBezTo>
                  <a:pt x="4046" y="20996"/>
                  <a:pt x="4651" y="21599"/>
                  <a:pt x="5396" y="21599"/>
                </a:cubicBezTo>
                <a:lnTo>
                  <a:pt x="8096" y="21599"/>
                </a:lnTo>
                <a:cubicBezTo>
                  <a:pt x="8842" y="21599"/>
                  <a:pt x="9446" y="20996"/>
                  <a:pt x="9446" y="20249"/>
                </a:cubicBezTo>
                <a:lnTo>
                  <a:pt x="9446" y="19575"/>
                </a:lnTo>
                <a:cubicBezTo>
                  <a:pt x="9446" y="18900"/>
                  <a:pt x="8771" y="18598"/>
                  <a:pt x="8771" y="18225"/>
                </a:cubicBezTo>
                <a:lnTo>
                  <a:pt x="8771" y="13500"/>
                </a:lnTo>
                <a:cubicBezTo>
                  <a:pt x="8771" y="13484"/>
                  <a:pt x="8781" y="13473"/>
                  <a:pt x="8782" y="13458"/>
                </a:cubicBezTo>
                <a:cubicBezTo>
                  <a:pt x="8789" y="13361"/>
                  <a:pt x="8815" y="13271"/>
                  <a:pt x="8859" y="13191"/>
                </a:cubicBezTo>
                <a:cubicBezTo>
                  <a:pt x="8871" y="13169"/>
                  <a:pt x="8884" y="13151"/>
                  <a:pt x="8898" y="13132"/>
                </a:cubicBezTo>
                <a:cubicBezTo>
                  <a:pt x="8952" y="13051"/>
                  <a:pt x="9020" y="12985"/>
                  <a:pt x="9103" y="12934"/>
                </a:cubicBezTo>
                <a:cubicBezTo>
                  <a:pt x="9107" y="12931"/>
                  <a:pt x="9108" y="12927"/>
                  <a:pt x="9112" y="12925"/>
                </a:cubicBezTo>
                <a:cubicBezTo>
                  <a:pt x="9115" y="12925"/>
                  <a:pt x="9117" y="12922"/>
                  <a:pt x="9120" y="12922"/>
                </a:cubicBezTo>
                <a:cubicBezTo>
                  <a:pt x="9174" y="12892"/>
                  <a:pt x="9238" y="12885"/>
                  <a:pt x="9299" y="12868"/>
                </a:cubicBezTo>
                <a:cubicBezTo>
                  <a:pt x="11003" y="13049"/>
                  <a:pt x="12545" y="14424"/>
                  <a:pt x="13604" y="16495"/>
                </a:cubicBezTo>
                <a:lnTo>
                  <a:pt x="13621" y="16487"/>
                </a:lnTo>
                <a:cubicBezTo>
                  <a:pt x="14404" y="17950"/>
                  <a:pt x="15490" y="18900"/>
                  <a:pt x="16874" y="18900"/>
                </a:cubicBezTo>
                <a:cubicBezTo>
                  <a:pt x="19977" y="18900"/>
                  <a:pt x="21600" y="14145"/>
                  <a:pt x="21600" y="9450"/>
                </a:cubicBezTo>
                <a:cubicBezTo>
                  <a:pt x="21600" y="4754"/>
                  <a:pt x="19977" y="0"/>
                  <a:pt x="16874" y="0"/>
                </a:cubicBezTo>
              </a:path>
            </a:pathLst>
          </a:custGeom>
          <a:solidFill>
            <a:srgbClr val="7F7F7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45" name="AutoShape 47"/>
          <p:cNvSpPr>
            <a:spLocks/>
          </p:cNvSpPr>
          <p:nvPr/>
        </p:nvSpPr>
        <p:spPr bwMode="auto">
          <a:xfrm>
            <a:off x="8597721" y="1191053"/>
            <a:ext cx="488068" cy="488067"/>
          </a:xfrm>
          <a:custGeom>
            <a:avLst/>
            <a:gdLst>
              <a:gd name="T0" fmla="+- 0 10853 107"/>
              <a:gd name="T1" fmla="*/ T0 w 21493"/>
              <a:gd name="T2" fmla="*/ 10800 h 21600"/>
              <a:gd name="T3" fmla="+- 0 10853 107"/>
              <a:gd name="T4" fmla="*/ T3 w 21493"/>
              <a:gd name="T5" fmla="*/ 10800 h 21600"/>
              <a:gd name="T6" fmla="+- 0 10853 107"/>
              <a:gd name="T7" fmla="*/ T6 w 21493"/>
              <a:gd name="T8" fmla="*/ 10800 h 21600"/>
              <a:gd name="T9" fmla="+- 0 10853 107"/>
              <a:gd name="T10" fmla="*/ T9 w 21493"/>
              <a:gd name="T11" fmla="*/ 10800 h 21600"/>
            </a:gdLst>
            <a:ahLst/>
            <a:cxnLst>
              <a:cxn ang="0">
                <a:pos x="T1" y="T2"/>
              </a:cxn>
              <a:cxn ang="0">
                <a:pos x="T4" y="T5"/>
              </a:cxn>
              <a:cxn ang="0">
                <a:pos x="T7" y="T8"/>
              </a:cxn>
              <a:cxn ang="0">
                <a:pos x="T10" y="T11"/>
              </a:cxn>
            </a:cxnLst>
            <a:rect l="0" t="0" r="r" b="b"/>
            <a:pathLst>
              <a:path w="21493" h="21600">
                <a:moveTo>
                  <a:pt x="20123" y="3375"/>
                </a:moveTo>
                <a:lnTo>
                  <a:pt x="8704" y="5400"/>
                </a:lnTo>
                <a:lnTo>
                  <a:pt x="8704" y="4725"/>
                </a:lnTo>
                <a:lnTo>
                  <a:pt x="8704" y="3375"/>
                </a:lnTo>
                <a:lnTo>
                  <a:pt x="20123" y="1350"/>
                </a:lnTo>
                <a:lnTo>
                  <a:pt x="20123" y="2700"/>
                </a:lnTo>
                <a:cubicBezTo>
                  <a:pt x="20123" y="2700"/>
                  <a:pt x="20123" y="3375"/>
                  <a:pt x="20123" y="3375"/>
                </a:cubicBezTo>
                <a:close/>
                <a:moveTo>
                  <a:pt x="17901" y="18014"/>
                </a:moveTo>
                <a:cubicBezTo>
                  <a:pt x="16291" y="18553"/>
                  <a:pt x="14628" y="18025"/>
                  <a:pt x="14187" y="16839"/>
                </a:cubicBezTo>
                <a:cubicBezTo>
                  <a:pt x="13745" y="15651"/>
                  <a:pt x="14691" y="14251"/>
                  <a:pt x="16300" y="13712"/>
                </a:cubicBezTo>
                <a:cubicBezTo>
                  <a:pt x="17910" y="13173"/>
                  <a:pt x="19573" y="13699"/>
                  <a:pt x="20014" y="14886"/>
                </a:cubicBezTo>
                <a:cubicBezTo>
                  <a:pt x="20456" y="16074"/>
                  <a:pt x="19510" y="17474"/>
                  <a:pt x="17901" y="18014"/>
                </a:cubicBezTo>
                <a:moveTo>
                  <a:pt x="5163" y="20039"/>
                </a:moveTo>
                <a:cubicBezTo>
                  <a:pt x="3554" y="20578"/>
                  <a:pt x="1890" y="20050"/>
                  <a:pt x="1450" y="18864"/>
                </a:cubicBezTo>
                <a:cubicBezTo>
                  <a:pt x="1008" y="17676"/>
                  <a:pt x="1954" y="16276"/>
                  <a:pt x="3562" y="15737"/>
                </a:cubicBezTo>
                <a:cubicBezTo>
                  <a:pt x="5172" y="15198"/>
                  <a:pt x="6836" y="15724"/>
                  <a:pt x="7277" y="16911"/>
                </a:cubicBezTo>
                <a:cubicBezTo>
                  <a:pt x="7719" y="18099"/>
                  <a:pt x="6773" y="19499"/>
                  <a:pt x="5163" y="20039"/>
                </a:cubicBezTo>
                <a:moveTo>
                  <a:pt x="21012" y="316"/>
                </a:moveTo>
                <a:cubicBezTo>
                  <a:pt x="20770" y="110"/>
                  <a:pt x="20463" y="0"/>
                  <a:pt x="20149" y="0"/>
                </a:cubicBezTo>
                <a:cubicBezTo>
                  <a:pt x="20072" y="0"/>
                  <a:pt x="19993" y="6"/>
                  <a:pt x="19916" y="21"/>
                </a:cubicBezTo>
                <a:lnTo>
                  <a:pt x="8497" y="2046"/>
                </a:lnTo>
                <a:cubicBezTo>
                  <a:pt x="7855" y="2159"/>
                  <a:pt x="7387" y="2719"/>
                  <a:pt x="7387" y="3375"/>
                </a:cubicBezTo>
                <a:lnTo>
                  <a:pt x="7387" y="4725"/>
                </a:lnTo>
                <a:lnTo>
                  <a:pt x="7387" y="5400"/>
                </a:lnTo>
                <a:lnTo>
                  <a:pt x="7387" y="14964"/>
                </a:lnTo>
                <a:cubicBezTo>
                  <a:pt x="6706" y="14467"/>
                  <a:pt x="5822" y="14175"/>
                  <a:pt x="4839" y="14175"/>
                </a:cubicBezTo>
                <a:cubicBezTo>
                  <a:pt x="4268" y="14175"/>
                  <a:pt x="3696" y="14269"/>
                  <a:pt x="3139" y="14455"/>
                </a:cubicBezTo>
                <a:cubicBezTo>
                  <a:pt x="1865" y="14882"/>
                  <a:pt x="843" y="15739"/>
                  <a:pt x="336" y="16807"/>
                </a:cubicBezTo>
                <a:cubicBezTo>
                  <a:pt x="-56" y="17633"/>
                  <a:pt x="-107" y="18530"/>
                  <a:pt x="192" y="19336"/>
                </a:cubicBezTo>
                <a:cubicBezTo>
                  <a:pt x="703" y="20711"/>
                  <a:pt x="2155" y="21599"/>
                  <a:pt x="3892" y="21599"/>
                </a:cubicBezTo>
                <a:cubicBezTo>
                  <a:pt x="4462" y="21599"/>
                  <a:pt x="5033" y="21506"/>
                  <a:pt x="5590" y="21319"/>
                </a:cubicBezTo>
                <a:cubicBezTo>
                  <a:pt x="6865" y="20893"/>
                  <a:pt x="7887" y="20036"/>
                  <a:pt x="8394" y="18969"/>
                </a:cubicBezTo>
                <a:cubicBezTo>
                  <a:pt x="8612" y="18509"/>
                  <a:pt x="8714" y="18027"/>
                  <a:pt x="8718" y="17549"/>
                </a:cubicBezTo>
                <a:lnTo>
                  <a:pt x="8730" y="17549"/>
                </a:lnTo>
                <a:lnTo>
                  <a:pt x="8730" y="6750"/>
                </a:lnTo>
                <a:cubicBezTo>
                  <a:pt x="8807" y="6750"/>
                  <a:pt x="8886" y="6743"/>
                  <a:pt x="8964" y="6730"/>
                </a:cubicBezTo>
                <a:lnTo>
                  <a:pt x="20149" y="4746"/>
                </a:lnTo>
                <a:lnTo>
                  <a:pt x="20149" y="12939"/>
                </a:lnTo>
                <a:cubicBezTo>
                  <a:pt x="19468" y="12442"/>
                  <a:pt x="18584" y="12150"/>
                  <a:pt x="17600" y="12150"/>
                </a:cubicBezTo>
                <a:cubicBezTo>
                  <a:pt x="17030" y="12150"/>
                  <a:pt x="16459" y="12244"/>
                  <a:pt x="15902" y="12430"/>
                </a:cubicBezTo>
                <a:cubicBezTo>
                  <a:pt x="14628" y="12857"/>
                  <a:pt x="13606" y="13714"/>
                  <a:pt x="13098" y="14782"/>
                </a:cubicBezTo>
                <a:cubicBezTo>
                  <a:pt x="12706" y="15608"/>
                  <a:pt x="12656" y="16505"/>
                  <a:pt x="12955" y="17311"/>
                </a:cubicBezTo>
                <a:cubicBezTo>
                  <a:pt x="13466" y="18686"/>
                  <a:pt x="14918" y="19575"/>
                  <a:pt x="16653" y="19575"/>
                </a:cubicBezTo>
                <a:cubicBezTo>
                  <a:pt x="17224" y="19575"/>
                  <a:pt x="17796" y="19481"/>
                  <a:pt x="18352" y="19294"/>
                </a:cubicBezTo>
                <a:cubicBezTo>
                  <a:pt x="19627" y="18868"/>
                  <a:pt x="20649" y="18011"/>
                  <a:pt x="21157" y="16944"/>
                </a:cubicBezTo>
                <a:cubicBezTo>
                  <a:pt x="21374" y="16484"/>
                  <a:pt x="21477" y="16002"/>
                  <a:pt x="21480" y="15525"/>
                </a:cubicBezTo>
                <a:lnTo>
                  <a:pt x="21493" y="15525"/>
                </a:lnTo>
                <a:lnTo>
                  <a:pt x="21493" y="3375"/>
                </a:lnTo>
                <a:lnTo>
                  <a:pt x="21493" y="2700"/>
                </a:lnTo>
                <a:lnTo>
                  <a:pt x="21493" y="1350"/>
                </a:lnTo>
                <a:cubicBezTo>
                  <a:pt x="21493" y="951"/>
                  <a:pt x="21317" y="572"/>
                  <a:pt x="21012" y="316"/>
                </a:cubicBezTo>
              </a:path>
            </a:pathLst>
          </a:custGeom>
          <a:solidFill>
            <a:srgbClr val="7F7F7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nvGrpSpPr>
          <p:cNvPr id="191" name="Group 190"/>
          <p:cNvGrpSpPr/>
          <p:nvPr/>
        </p:nvGrpSpPr>
        <p:grpSpPr>
          <a:xfrm>
            <a:off x="1774067" y="1206068"/>
            <a:ext cx="427164" cy="488067"/>
            <a:chOff x="9094456" y="1066192"/>
            <a:chExt cx="427164" cy="488067"/>
          </a:xfrm>
          <a:solidFill>
            <a:srgbClr val="7F7F7F"/>
          </a:solidFill>
        </p:grpSpPr>
        <p:sp>
          <p:nvSpPr>
            <p:cNvPr id="46" name="AutoShape 48"/>
            <p:cNvSpPr>
              <a:spLocks/>
            </p:cNvSpPr>
            <p:nvPr/>
          </p:nvSpPr>
          <p:spPr bwMode="auto">
            <a:xfrm>
              <a:off x="9094456" y="1066192"/>
              <a:ext cx="427164"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425"/>
                  </a:moveTo>
                  <a:cubicBezTo>
                    <a:pt x="5687" y="7425"/>
                    <a:pt x="1542" y="6064"/>
                    <a:pt x="1542" y="4387"/>
                  </a:cubicBezTo>
                  <a:cubicBezTo>
                    <a:pt x="1542" y="2709"/>
                    <a:pt x="5687" y="1350"/>
                    <a:pt x="10800" y="1350"/>
                  </a:cubicBezTo>
                  <a:cubicBezTo>
                    <a:pt x="15912" y="1350"/>
                    <a:pt x="20057" y="2709"/>
                    <a:pt x="20057" y="4387"/>
                  </a:cubicBezTo>
                  <a:cubicBezTo>
                    <a:pt x="20057" y="6064"/>
                    <a:pt x="15912" y="7425"/>
                    <a:pt x="10800" y="7425"/>
                  </a:cubicBezTo>
                  <a:moveTo>
                    <a:pt x="20057" y="9112"/>
                  </a:moveTo>
                  <a:lnTo>
                    <a:pt x="20054" y="9112"/>
                  </a:lnTo>
                  <a:cubicBezTo>
                    <a:pt x="20054" y="9119"/>
                    <a:pt x="20057" y="9127"/>
                    <a:pt x="20057" y="9133"/>
                  </a:cubicBezTo>
                  <a:cubicBezTo>
                    <a:pt x="20057" y="10800"/>
                    <a:pt x="15912" y="12150"/>
                    <a:pt x="10800" y="12150"/>
                  </a:cubicBezTo>
                  <a:cubicBezTo>
                    <a:pt x="5687" y="12150"/>
                    <a:pt x="1542" y="10800"/>
                    <a:pt x="1542" y="9133"/>
                  </a:cubicBezTo>
                  <a:cubicBezTo>
                    <a:pt x="1542" y="9127"/>
                    <a:pt x="1545" y="9119"/>
                    <a:pt x="1545" y="9112"/>
                  </a:cubicBezTo>
                  <a:lnTo>
                    <a:pt x="1542" y="9112"/>
                  </a:lnTo>
                  <a:lnTo>
                    <a:pt x="1542" y="6793"/>
                  </a:lnTo>
                  <a:cubicBezTo>
                    <a:pt x="3564" y="8140"/>
                    <a:pt x="7271" y="8774"/>
                    <a:pt x="10800" y="8774"/>
                  </a:cubicBezTo>
                  <a:cubicBezTo>
                    <a:pt x="14328" y="8774"/>
                    <a:pt x="18035" y="8140"/>
                    <a:pt x="20057" y="6793"/>
                  </a:cubicBezTo>
                  <a:cubicBezTo>
                    <a:pt x="20057" y="6793"/>
                    <a:pt x="20057" y="9112"/>
                    <a:pt x="20057" y="9112"/>
                  </a:cubicBezTo>
                  <a:close/>
                  <a:moveTo>
                    <a:pt x="20057" y="13162"/>
                  </a:moveTo>
                  <a:lnTo>
                    <a:pt x="20054" y="13162"/>
                  </a:lnTo>
                  <a:cubicBezTo>
                    <a:pt x="20054" y="13169"/>
                    <a:pt x="20057" y="13177"/>
                    <a:pt x="20057" y="13183"/>
                  </a:cubicBezTo>
                  <a:cubicBezTo>
                    <a:pt x="20057" y="14850"/>
                    <a:pt x="15912" y="16200"/>
                    <a:pt x="10800" y="16200"/>
                  </a:cubicBezTo>
                  <a:cubicBezTo>
                    <a:pt x="5687" y="16200"/>
                    <a:pt x="1542" y="14850"/>
                    <a:pt x="1542" y="13183"/>
                  </a:cubicBezTo>
                  <a:cubicBezTo>
                    <a:pt x="1542" y="13177"/>
                    <a:pt x="1545" y="13169"/>
                    <a:pt x="1545" y="13162"/>
                  </a:cubicBezTo>
                  <a:lnTo>
                    <a:pt x="1542" y="13162"/>
                  </a:lnTo>
                  <a:lnTo>
                    <a:pt x="1542" y="10640"/>
                  </a:lnTo>
                  <a:cubicBezTo>
                    <a:pt x="3136" y="12077"/>
                    <a:pt x="6982" y="12825"/>
                    <a:pt x="10800" y="12825"/>
                  </a:cubicBezTo>
                  <a:cubicBezTo>
                    <a:pt x="14617" y="12825"/>
                    <a:pt x="18463" y="12077"/>
                    <a:pt x="20057" y="10640"/>
                  </a:cubicBezTo>
                  <a:cubicBezTo>
                    <a:pt x="20057" y="10640"/>
                    <a:pt x="20057" y="13162"/>
                    <a:pt x="20057" y="13162"/>
                  </a:cubicBezTo>
                  <a:close/>
                  <a:moveTo>
                    <a:pt x="20057" y="17212"/>
                  </a:moveTo>
                  <a:cubicBezTo>
                    <a:pt x="20057" y="18889"/>
                    <a:pt x="15912" y="20249"/>
                    <a:pt x="10800" y="20249"/>
                  </a:cubicBezTo>
                  <a:cubicBezTo>
                    <a:pt x="5687" y="20249"/>
                    <a:pt x="1542" y="18889"/>
                    <a:pt x="1542" y="17212"/>
                  </a:cubicBezTo>
                  <a:lnTo>
                    <a:pt x="1542" y="14690"/>
                  </a:lnTo>
                  <a:cubicBezTo>
                    <a:pt x="3136" y="16127"/>
                    <a:pt x="6982" y="16875"/>
                    <a:pt x="10800" y="16875"/>
                  </a:cubicBezTo>
                  <a:cubicBezTo>
                    <a:pt x="14617" y="16875"/>
                    <a:pt x="18463" y="16127"/>
                    <a:pt x="20057" y="14690"/>
                  </a:cubicBezTo>
                  <a:cubicBezTo>
                    <a:pt x="20057" y="14690"/>
                    <a:pt x="20057" y="17212"/>
                    <a:pt x="20057" y="17212"/>
                  </a:cubicBezTo>
                  <a:close/>
                  <a:moveTo>
                    <a:pt x="10800" y="0"/>
                  </a:moveTo>
                  <a:cubicBezTo>
                    <a:pt x="5598" y="0"/>
                    <a:pt x="0" y="1372"/>
                    <a:pt x="0" y="4387"/>
                  </a:cubicBezTo>
                  <a:lnTo>
                    <a:pt x="0" y="17212"/>
                  </a:lnTo>
                  <a:cubicBezTo>
                    <a:pt x="0" y="20226"/>
                    <a:pt x="5598" y="21599"/>
                    <a:pt x="10800" y="21599"/>
                  </a:cubicBezTo>
                  <a:cubicBezTo>
                    <a:pt x="16001" y="21599"/>
                    <a:pt x="21599" y="20226"/>
                    <a:pt x="21599" y="17212"/>
                  </a:cubicBezTo>
                  <a:lnTo>
                    <a:pt x="21599" y="4387"/>
                  </a:lnTo>
                  <a:cubicBezTo>
                    <a:pt x="21599" y="1372"/>
                    <a:pt x="16001"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47" name="AutoShape 49"/>
            <p:cNvSpPr>
              <a:spLocks/>
            </p:cNvSpPr>
            <p:nvPr/>
          </p:nvSpPr>
          <p:spPr bwMode="auto">
            <a:xfrm>
              <a:off x="9429842" y="1447471"/>
              <a:ext cx="30869" cy="30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48" name="AutoShape 50"/>
            <p:cNvSpPr>
              <a:spLocks/>
            </p:cNvSpPr>
            <p:nvPr/>
          </p:nvSpPr>
          <p:spPr bwMode="auto">
            <a:xfrm>
              <a:off x="9429842" y="1355695"/>
              <a:ext cx="30869" cy="308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49" name="AutoShape 51"/>
            <p:cNvSpPr>
              <a:spLocks/>
            </p:cNvSpPr>
            <p:nvPr/>
          </p:nvSpPr>
          <p:spPr bwMode="auto">
            <a:xfrm>
              <a:off x="9429842" y="1263922"/>
              <a:ext cx="30869" cy="308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30"/>
                    <a:pt x="16769" y="0"/>
                    <a:pt x="10800" y="0"/>
                  </a:cubicBezTo>
                  <a:cubicBezTo>
                    <a:pt x="4830" y="0"/>
                    <a:pt x="0" y="4830"/>
                    <a:pt x="0" y="10800"/>
                  </a:cubicBezTo>
                  <a:cubicBezTo>
                    <a:pt x="0" y="16769"/>
                    <a:pt x="4830"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90" name="Group 189"/>
          <p:cNvGrpSpPr/>
          <p:nvPr/>
        </p:nvGrpSpPr>
        <p:grpSpPr>
          <a:xfrm>
            <a:off x="6949414" y="1191053"/>
            <a:ext cx="488067" cy="488067"/>
            <a:chOff x="8087449" y="1066192"/>
            <a:chExt cx="488067" cy="488067"/>
          </a:xfrm>
          <a:solidFill>
            <a:srgbClr val="7F7F7F"/>
          </a:solidFill>
        </p:grpSpPr>
        <p:sp>
          <p:nvSpPr>
            <p:cNvPr id="50" name="AutoShape 52"/>
            <p:cNvSpPr>
              <a:spLocks/>
            </p:cNvSpPr>
            <p:nvPr/>
          </p:nvSpPr>
          <p:spPr bwMode="auto">
            <a:xfrm>
              <a:off x="8087449" y="1066192"/>
              <a:ext cx="488067" cy="488067"/>
            </a:xfrm>
            <a:custGeom>
              <a:avLst/>
              <a:gdLst>
                <a:gd name="T0" fmla="+- 0 10800 87"/>
                <a:gd name="T1" fmla="*/ T0 w 21426"/>
                <a:gd name="T2" fmla="+- 0 10799 73"/>
                <a:gd name="T3" fmla="*/ 10799 h 21453"/>
                <a:gd name="T4" fmla="+- 0 10800 87"/>
                <a:gd name="T5" fmla="*/ T4 w 21426"/>
                <a:gd name="T6" fmla="+- 0 10799 73"/>
                <a:gd name="T7" fmla="*/ 10799 h 21453"/>
                <a:gd name="T8" fmla="+- 0 10800 87"/>
                <a:gd name="T9" fmla="*/ T8 w 21426"/>
                <a:gd name="T10" fmla="+- 0 10799 73"/>
                <a:gd name="T11" fmla="*/ 10799 h 21453"/>
                <a:gd name="T12" fmla="+- 0 10800 87"/>
                <a:gd name="T13" fmla="*/ T12 w 21426"/>
                <a:gd name="T14" fmla="+- 0 10799 73"/>
                <a:gd name="T15" fmla="*/ 10799 h 21453"/>
              </a:gdLst>
              <a:ahLst/>
              <a:cxnLst>
                <a:cxn ang="0">
                  <a:pos x="T1" y="T3"/>
                </a:cxn>
                <a:cxn ang="0">
                  <a:pos x="T5" y="T7"/>
                </a:cxn>
                <a:cxn ang="0">
                  <a:pos x="T9" y="T11"/>
                </a:cxn>
                <a:cxn ang="0">
                  <a:pos x="T13" y="T15"/>
                </a:cxn>
              </a:cxnLst>
              <a:rect l="0" t="0" r="r" b="b"/>
              <a:pathLst>
                <a:path w="21426" h="21453">
                  <a:moveTo>
                    <a:pt x="8034" y="20112"/>
                  </a:moveTo>
                  <a:cubicBezTo>
                    <a:pt x="5816" y="17892"/>
                    <a:pt x="3556" y="15628"/>
                    <a:pt x="1338" y="13408"/>
                  </a:cubicBezTo>
                  <a:cubicBezTo>
                    <a:pt x="3241" y="7240"/>
                    <a:pt x="11488" y="7509"/>
                    <a:pt x="13391" y="1341"/>
                  </a:cubicBezTo>
                  <a:cubicBezTo>
                    <a:pt x="15609" y="3560"/>
                    <a:pt x="17869" y="5825"/>
                    <a:pt x="20087" y="8045"/>
                  </a:cubicBezTo>
                  <a:cubicBezTo>
                    <a:pt x="18184" y="14212"/>
                    <a:pt x="9937" y="13944"/>
                    <a:pt x="8034" y="20112"/>
                  </a:cubicBezTo>
                  <a:moveTo>
                    <a:pt x="21034" y="7097"/>
                  </a:moveTo>
                  <a:lnTo>
                    <a:pt x="14338" y="393"/>
                  </a:lnTo>
                  <a:cubicBezTo>
                    <a:pt x="14006" y="60"/>
                    <a:pt x="13525" y="-73"/>
                    <a:pt x="13069" y="39"/>
                  </a:cubicBezTo>
                  <a:cubicBezTo>
                    <a:pt x="12828" y="98"/>
                    <a:pt x="12614" y="222"/>
                    <a:pt x="12444" y="393"/>
                  </a:cubicBezTo>
                  <a:cubicBezTo>
                    <a:pt x="12292" y="545"/>
                    <a:pt x="12177" y="733"/>
                    <a:pt x="12112" y="944"/>
                  </a:cubicBezTo>
                  <a:cubicBezTo>
                    <a:pt x="11808" y="1929"/>
                    <a:pt x="11283" y="2785"/>
                    <a:pt x="10507" y="3562"/>
                  </a:cubicBezTo>
                  <a:cubicBezTo>
                    <a:pt x="9471" y="4598"/>
                    <a:pt x="8121" y="5384"/>
                    <a:pt x="6693" y="6214"/>
                  </a:cubicBezTo>
                  <a:cubicBezTo>
                    <a:pt x="5177" y="7094"/>
                    <a:pt x="3611" y="8006"/>
                    <a:pt x="2328" y="9290"/>
                  </a:cubicBezTo>
                  <a:cubicBezTo>
                    <a:pt x="1237" y="10383"/>
                    <a:pt x="493" y="11600"/>
                    <a:pt x="59" y="13011"/>
                  </a:cubicBezTo>
                  <a:cubicBezTo>
                    <a:pt x="-87" y="13488"/>
                    <a:pt x="40" y="14004"/>
                    <a:pt x="391" y="14356"/>
                  </a:cubicBezTo>
                  <a:lnTo>
                    <a:pt x="7087" y="21060"/>
                  </a:lnTo>
                  <a:cubicBezTo>
                    <a:pt x="7419" y="21393"/>
                    <a:pt x="7900" y="21526"/>
                    <a:pt x="8356" y="21414"/>
                  </a:cubicBezTo>
                  <a:cubicBezTo>
                    <a:pt x="8597" y="21354"/>
                    <a:pt x="8811" y="21231"/>
                    <a:pt x="8981" y="21060"/>
                  </a:cubicBezTo>
                  <a:cubicBezTo>
                    <a:pt x="9133" y="20908"/>
                    <a:pt x="9248" y="20720"/>
                    <a:pt x="9314" y="20508"/>
                  </a:cubicBezTo>
                  <a:cubicBezTo>
                    <a:pt x="9617" y="19523"/>
                    <a:pt x="10142" y="18667"/>
                    <a:pt x="10918" y="17890"/>
                  </a:cubicBezTo>
                  <a:cubicBezTo>
                    <a:pt x="11954" y="16853"/>
                    <a:pt x="13304" y="16069"/>
                    <a:pt x="14733" y="15239"/>
                  </a:cubicBezTo>
                  <a:cubicBezTo>
                    <a:pt x="16248" y="14357"/>
                    <a:pt x="17814" y="13446"/>
                    <a:pt x="19097" y="12162"/>
                  </a:cubicBezTo>
                  <a:cubicBezTo>
                    <a:pt x="20188" y="11070"/>
                    <a:pt x="20932" y="9852"/>
                    <a:pt x="21366" y="8440"/>
                  </a:cubicBezTo>
                  <a:cubicBezTo>
                    <a:pt x="21512" y="7965"/>
                    <a:pt x="21385" y="7448"/>
                    <a:pt x="21034" y="7097"/>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51" name="AutoShape 53"/>
            <p:cNvSpPr>
              <a:spLocks/>
            </p:cNvSpPr>
            <p:nvPr/>
          </p:nvSpPr>
          <p:spPr bwMode="auto">
            <a:xfrm>
              <a:off x="8270999" y="1233889"/>
              <a:ext cx="131820" cy="136825"/>
            </a:xfrm>
            <a:custGeom>
              <a:avLst/>
              <a:gdLst>
                <a:gd name="T0" fmla="+- 0 10801 59"/>
                <a:gd name="T1" fmla="*/ T0 w 21484"/>
                <a:gd name="T2" fmla="+- 0 10799 41"/>
                <a:gd name="T3" fmla="*/ 10799 h 21516"/>
                <a:gd name="T4" fmla="+- 0 10801 59"/>
                <a:gd name="T5" fmla="*/ T4 w 21484"/>
                <a:gd name="T6" fmla="+- 0 10799 41"/>
                <a:gd name="T7" fmla="*/ 10799 h 21516"/>
                <a:gd name="T8" fmla="+- 0 10801 59"/>
                <a:gd name="T9" fmla="*/ T8 w 21484"/>
                <a:gd name="T10" fmla="+- 0 10799 41"/>
                <a:gd name="T11" fmla="*/ 10799 h 21516"/>
                <a:gd name="T12" fmla="+- 0 10801 59"/>
                <a:gd name="T13" fmla="*/ T12 w 21484"/>
                <a:gd name="T14" fmla="+- 0 10799 41"/>
                <a:gd name="T15" fmla="*/ 10799 h 21516"/>
              </a:gdLst>
              <a:ahLst/>
              <a:cxnLst>
                <a:cxn ang="0">
                  <a:pos x="T1" y="T3"/>
                </a:cxn>
                <a:cxn ang="0">
                  <a:pos x="T5" y="T7"/>
                </a:cxn>
                <a:cxn ang="0">
                  <a:pos x="T9" y="T11"/>
                </a:cxn>
                <a:cxn ang="0">
                  <a:pos x="T13" y="T15"/>
                </a:cxn>
              </a:cxnLst>
              <a:rect l="0" t="0" r="r" b="b"/>
              <a:pathLst>
                <a:path w="21484" h="21516">
                  <a:moveTo>
                    <a:pt x="17511" y="14987"/>
                  </a:moveTo>
                  <a:cubicBezTo>
                    <a:pt x="17287" y="15384"/>
                    <a:pt x="17032" y="15740"/>
                    <a:pt x="16731" y="16049"/>
                  </a:cubicBezTo>
                  <a:cubicBezTo>
                    <a:pt x="15340" y="14692"/>
                    <a:pt x="13947" y="13205"/>
                    <a:pt x="12559" y="11675"/>
                  </a:cubicBezTo>
                  <a:cubicBezTo>
                    <a:pt x="12912" y="11521"/>
                    <a:pt x="13287" y="11362"/>
                    <a:pt x="13689" y="11198"/>
                  </a:cubicBezTo>
                  <a:cubicBezTo>
                    <a:pt x="14092" y="11034"/>
                    <a:pt x="14494" y="10927"/>
                    <a:pt x="14895" y="10861"/>
                  </a:cubicBezTo>
                  <a:cubicBezTo>
                    <a:pt x="15308" y="10801"/>
                    <a:pt x="15715" y="10819"/>
                    <a:pt x="16122" y="10913"/>
                  </a:cubicBezTo>
                  <a:cubicBezTo>
                    <a:pt x="16527" y="11011"/>
                    <a:pt x="16909" y="11222"/>
                    <a:pt x="17262" y="11554"/>
                  </a:cubicBezTo>
                  <a:cubicBezTo>
                    <a:pt x="17612" y="11890"/>
                    <a:pt x="17835" y="12244"/>
                    <a:pt x="17923" y="12620"/>
                  </a:cubicBezTo>
                  <a:cubicBezTo>
                    <a:pt x="18020" y="13004"/>
                    <a:pt x="18025" y="13392"/>
                    <a:pt x="17958" y="13789"/>
                  </a:cubicBezTo>
                  <a:cubicBezTo>
                    <a:pt x="17883" y="14187"/>
                    <a:pt x="17738" y="14585"/>
                    <a:pt x="17511" y="14987"/>
                  </a:cubicBezTo>
                  <a:moveTo>
                    <a:pt x="5799" y="10193"/>
                  </a:moveTo>
                  <a:cubicBezTo>
                    <a:pt x="5096" y="10221"/>
                    <a:pt x="4482" y="9996"/>
                    <a:pt x="3946" y="9496"/>
                  </a:cubicBezTo>
                  <a:cubicBezTo>
                    <a:pt x="3717" y="9285"/>
                    <a:pt x="3558" y="9028"/>
                    <a:pt x="3461" y="8724"/>
                  </a:cubicBezTo>
                  <a:cubicBezTo>
                    <a:pt x="3359" y="8420"/>
                    <a:pt x="3326" y="8088"/>
                    <a:pt x="3366" y="7723"/>
                  </a:cubicBezTo>
                  <a:cubicBezTo>
                    <a:pt x="3397" y="7363"/>
                    <a:pt x="3509" y="6989"/>
                    <a:pt x="3703" y="6610"/>
                  </a:cubicBezTo>
                  <a:cubicBezTo>
                    <a:pt x="3889" y="6231"/>
                    <a:pt x="4160" y="5852"/>
                    <a:pt x="4510" y="5487"/>
                  </a:cubicBezTo>
                  <a:cubicBezTo>
                    <a:pt x="5768" y="6694"/>
                    <a:pt x="7022" y="8018"/>
                    <a:pt x="8282" y="9388"/>
                  </a:cubicBezTo>
                  <a:cubicBezTo>
                    <a:pt x="7330" y="9893"/>
                    <a:pt x="6501" y="10164"/>
                    <a:pt x="5799" y="10193"/>
                  </a:cubicBezTo>
                  <a:moveTo>
                    <a:pt x="19678" y="8570"/>
                  </a:moveTo>
                  <a:cubicBezTo>
                    <a:pt x="18868" y="7915"/>
                    <a:pt x="18055" y="7470"/>
                    <a:pt x="17235" y="7250"/>
                  </a:cubicBezTo>
                  <a:cubicBezTo>
                    <a:pt x="16421" y="7031"/>
                    <a:pt x="15603" y="6942"/>
                    <a:pt x="14779" y="6998"/>
                  </a:cubicBezTo>
                  <a:cubicBezTo>
                    <a:pt x="13964" y="7059"/>
                    <a:pt x="13130" y="7236"/>
                    <a:pt x="12296" y="7545"/>
                  </a:cubicBezTo>
                  <a:cubicBezTo>
                    <a:pt x="11462" y="7859"/>
                    <a:pt x="10625" y="8200"/>
                    <a:pt x="9782" y="8593"/>
                  </a:cubicBezTo>
                  <a:cubicBezTo>
                    <a:pt x="8448" y="7115"/>
                    <a:pt x="7114" y="5658"/>
                    <a:pt x="5778" y="4299"/>
                  </a:cubicBezTo>
                  <a:cubicBezTo>
                    <a:pt x="6382" y="3775"/>
                    <a:pt x="6963" y="3509"/>
                    <a:pt x="7526" y="3490"/>
                  </a:cubicBezTo>
                  <a:cubicBezTo>
                    <a:pt x="8088" y="3467"/>
                    <a:pt x="8631" y="3523"/>
                    <a:pt x="9145" y="3649"/>
                  </a:cubicBezTo>
                  <a:cubicBezTo>
                    <a:pt x="9669" y="3775"/>
                    <a:pt x="10149" y="3883"/>
                    <a:pt x="10590" y="3967"/>
                  </a:cubicBezTo>
                  <a:cubicBezTo>
                    <a:pt x="11038" y="4051"/>
                    <a:pt x="11424" y="3958"/>
                    <a:pt x="11765" y="3682"/>
                  </a:cubicBezTo>
                  <a:cubicBezTo>
                    <a:pt x="12123" y="3382"/>
                    <a:pt x="12321" y="2994"/>
                    <a:pt x="12351" y="2526"/>
                  </a:cubicBezTo>
                  <a:cubicBezTo>
                    <a:pt x="12376" y="2054"/>
                    <a:pt x="12189" y="1596"/>
                    <a:pt x="11782" y="1147"/>
                  </a:cubicBezTo>
                  <a:cubicBezTo>
                    <a:pt x="11258" y="569"/>
                    <a:pt x="10630" y="216"/>
                    <a:pt x="9872" y="85"/>
                  </a:cubicBezTo>
                  <a:cubicBezTo>
                    <a:pt x="9126" y="-41"/>
                    <a:pt x="8358" y="-30"/>
                    <a:pt x="7564" y="136"/>
                  </a:cubicBezTo>
                  <a:cubicBezTo>
                    <a:pt x="6780" y="309"/>
                    <a:pt x="6032" y="595"/>
                    <a:pt x="5324" y="997"/>
                  </a:cubicBezTo>
                  <a:cubicBezTo>
                    <a:pt x="4617" y="1399"/>
                    <a:pt x="4048" y="1811"/>
                    <a:pt x="3626" y="2213"/>
                  </a:cubicBezTo>
                  <a:cubicBezTo>
                    <a:pt x="3464" y="2066"/>
                    <a:pt x="3302" y="1918"/>
                    <a:pt x="3141" y="1773"/>
                  </a:cubicBezTo>
                  <a:cubicBezTo>
                    <a:pt x="2963" y="1614"/>
                    <a:pt x="2739" y="1530"/>
                    <a:pt x="2471" y="1535"/>
                  </a:cubicBezTo>
                  <a:cubicBezTo>
                    <a:pt x="2200" y="1535"/>
                    <a:pt x="1977" y="1647"/>
                    <a:pt x="1793" y="1853"/>
                  </a:cubicBezTo>
                  <a:cubicBezTo>
                    <a:pt x="1615" y="2054"/>
                    <a:pt x="1530" y="2288"/>
                    <a:pt x="1565" y="2536"/>
                  </a:cubicBezTo>
                  <a:cubicBezTo>
                    <a:pt x="1589" y="2793"/>
                    <a:pt x="1696" y="2989"/>
                    <a:pt x="1880" y="3139"/>
                  </a:cubicBezTo>
                  <a:cubicBezTo>
                    <a:pt x="2044" y="3270"/>
                    <a:pt x="2203" y="3401"/>
                    <a:pt x="2364" y="3537"/>
                  </a:cubicBezTo>
                  <a:cubicBezTo>
                    <a:pt x="1731" y="4276"/>
                    <a:pt x="1207" y="5094"/>
                    <a:pt x="795" y="5957"/>
                  </a:cubicBezTo>
                  <a:cubicBezTo>
                    <a:pt x="378" y="6820"/>
                    <a:pt x="130" y="7676"/>
                    <a:pt x="37" y="8509"/>
                  </a:cubicBezTo>
                  <a:cubicBezTo>
                    <a:pt x="-59" y="9346"/>
                    <a:pt x="33" y="10113"/>
                    <a:pt x="298" y="10824"/>
                  </a:cubicBezTo>
                  <a:cubicBezTo>
                    <a:pt x="566" y="11540"/>
                    <a:pt x="1056" y="12148"/>
                    <a:pt x="1774" y="12723"/>
                  </a:cubicBezTo>
                  <a:cubicBezTo>
                    <a:pt x="2942" y="13658"/>
                    <a:pt x="4321" y="14056"/>
                    <a:pt x="5915" y="13967"/>
                  </a:cubicBezTo>
                  <a:cubicBezTo>
                    <a:pt x="7507" y="13874"/>
                    <a:pt x="9223" y="13415"/>
                    <a:pt x="11064" y="12461"/>
                  </a:cubicBezTo>
                  <a:cubicBezTo>
                    <a:pt x="12532" y="14093"/>
                    <a:pt x="14002" y="15716"/>
                    <a:pt x="15470" y="17223"/>
                  </a:cubicBezTo>
                  <a:cubicBezTo>
                    <a:pt x="14849" y="17728"/>
                    <a:pt x="14305" y="18018"/>
                    <a:pt x="13826" y="18111"/>
                  </a:cubicBezTo>
                  <a:cubicBezTo>
                    <a:pt x="13344" y="18210"/>
                    <a:pt x="12917" y="18200"/>
                    <a:pt x="12530" y="18088"/>
                  </a:cubicBezTo>
                  <a:cubicBezTo>
                    <a:pt x="12142" y="17971"/>
                    <a:pt x="11782" y="17803"/>
                    <a:pt x="11455" y="17587"/>
                  </a:cubicBezTo>
                  <a:cubicBezTo>
                    <a:pt x="11125" y="17368"/>
                    <a:pt x="10799" y="17181"/>
                    <a:pt x="10474" y="17026"/>
                  </a:cubicBezTo>
                  <a:cubicBezTo>
                    <a:pt x="10154" y="16872"/>
                    <a:pt x="9823" y="16788"/>
                    <a:pt x="9486" y="16783"/>
                  </a:cubicBezTo>
                  <a:cubicBezTo>
                    <a:pt x="9145" y="16778"/>
                    <a:pt x="8785" y="16937"/>
                    <a:pt x="8388" y="17265"/>
                  </a:cubicBezTo>
                  <a:cubicBezTo>
                    <a:pt x="7981" y="17606"/>
                    <a:pt x="7777" y="18004"/>
                    <a:pt x="7777" y="18453"/>
                  </a:cubicBezTo>
                  <a:cubicBezTo>
                    <a:pt x="7777" y="18897"/>
                    <a:pt x="7991" y="19351"/>
                    <a:pt x="8408" y="19809"/>
                  </a:cubicBezTo>
                  <a:cubicBezTo>
                    <a:pt x="8830" y="20268"/>
                    <a:pt x="9379" y="20651"/>
                    <a:pt x="10042" y="20955"/>
                  </a:cubicBezTo>
                  <a:cubicBezTo>
                    <a:pt x="10708" y="21259"/>
                    <a:pt x="11455" y="21451"/>
                    <a:pt x="12279" y="21502"/>
                  </a:cubicBezTo>
                  <a:cubicBezTo>
                    <a:pt x="13103" y="21559"/>
                    <a:pt x="13970" y="21437"/>
                    <a:pt x="14886" y="21109"/>
                  </a:cubicBezTo>
                  <a:cubicBezTo>
                    <a:pt x="15807" y="20787"/>
                    <a:pt x="16721" y="20202"/>
                    <a:pt x="17617" y="19332"/>
                  </a:cubicBezTo>
                  <a:cubicBezTo>
                    <a:pt x="18051" y="19739"/>
                    <a:pt x="18489" y="20127"/>
                    <a:pt x="18921" y="20501"/>
                  </a:cubicBezTo>
                  <a:cubicBezTo>
                    <a:pt x="19107" y="20656"/>
                    <a:pt x="19328" y="20731"/>
                    <a:pt x="19601" y="20712"/>
                  </a:cubicBezTo>
                  <a:cubicBezTo>
                    <a:pt x="19861" y="20703"/>
                    <a:pt x="20090" y="20586"/>
                    <a:pt x="20269" y="20375"/>
                  </a:cubicBezTo>
                  <a:cubicBezTo>
                    <a:pt x="20455" y="20160"/>
                    <a:pt x="20532" y="19921"/>
                    <a:pt x="20503" y="19674"/>
                  </a:cubicBezTo>
                  <a:cubicBezTo>
                    <a:pt x="20477" y="19421"/>
                    <a:pt x="20371" y="19229"/>
                    <a:pt x="20192" y="19089"/>
                  </a:cubicBezTo>
                  <a:cubicBezTo>
                    <a:pt x="19755" y="18752"/>
                    <a:pt x="19321" y="18397"/>
                    <a:pt x="18884" y="18022"/>
                  </a:cubicBezTo>
                  <a:cubicBezTo>
                    <a:pt x="19626" y="17143"/>
                    <a:pt x="20221" y="16217"/>
                    <a:pt x="20664" y="15300"/>
                  </a:cubicBezTo>
                  <a:cubicBezTo>
                    <a:pt x="21103" y="14379"/>
                    <a:pt x="21367" y="13490"/>
                    <a:pt x="21453" y="12667"/>
                  </a:cubicBezTo>
                  <a:cubicBezTo>
                    <a:pt x="21540" y="11839"/>
                    <a:pt x="21439" y="11091"/>
                    <a:pt x="21159" y="10412"/>
                  </a:cubicBezTo>
                  <a:cubicBezTo>
                    <a:pt x="20880" y="9725"/>
                    <a:pt x="20386" y="9135"/>
                    <a:pt x="19678" y="857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52" name="AutoShape 54"/>
            <p:cNvSpPr>
              <a:spLocks/>
            </p:cNvSpPr>
            <p:nvPr/>
          </p:nvSpPr>
          <p:spPr bwMode="auto">
            <a:xfrm>
              <a:off x="8255144" y="1401583"/>
              <a:ext cx="74253" cy="77589"/>
            </a:xfrm>
            <a:custGeom>
              <a:avLst/>
              <a:gdLst>
                <a:gd name="T0" fmla="+- 0 10791 197"/>
                <a:gd name="T1" fmla="*/ T0 w 21188"/>
                <a:gd name="T2" fmla="+- 0 10794 193"/>
                <a:gd name="T3" fmla="*/ 10794 h 21203"/>
                <a:gd name="T4" fmla="+- 0 10791 197"/>
                <a:gd name="T5" fmla="*/ T4 w 21188"/>
                <a:gd name="T6" fmla="+- 0 10794 193"/>
                <a:gd name="T7" fmla="*/ 10794 h 21203"/>
                <a:gd name="T8" fmla="+- 0 10791 197"/>
                <a:gd name="T9" fmla="*/ T8 w 21188"/>
                <a:gd name="T10" fmla="+- 0 10794 193"/>
                <a:gd name="T11" fmla="*/ 10794 h 21203"/>
                <a:gd name="T12" fmla="+- 0 10791 197"/>
                <a:gd name="T13" fmla="*/ T12 w 21188"/>
                <a:gd name="T14" fmla="+- 0 10794 193"/>
                <a:gd name="T15" fmla="*/ 10794 h 21203"/>
              </a:gdLst>
              <a:ahLst/>
              <a:cxnLst>
                <a:cxn ang="0">
                  <a:pos x="T1" y="T3"/>
                </a:cxn>
                <a:cxn ang="0">
                  <a:pos x="T5" y="T7"/>
                </a:cxn>
                <a:cxn ang="0">
                  <a:pos x="T9" y="T11"/>
                </a:cxn>
                <a:cxn ang="0">
                  <a:pos x="T13" y="T15"/>
                </a:cxn>
              </a:cxnLst>
              <a:rect l="0" t="0" r="r" b="b"/>
              <a:pathLst>
                <a:path w="21188" h="21203">
                  <a:moveTo>
                    <a:pt x="17615" y="468"/>
                  </a:moveTo>
                  <a:lnTo>
                    <a:pt x="17606" y="468"/>
                  </a:lnTo>
                  <a:cubicBezTo>
                    <a:pt x="14870" y="2476"/>
                    <a:pt x="12200" y="4590"/>
                    <a:pt x="9727" y="6958"/>
                  </a:cubicBezTo>
                  <a:cubicBezTo>
                    <a:pt x="7348" y="9227"/>
                    <a:pt x="5200" y="11619"/>
                    <a:pt x="3329" y="14060"/>
                  </a:cubicBezTo>
                  <a:lnTo>
                    <a:pt x="341" y="17962"/>
                  </a:lnTo>
                  <a:lnTo>
                    <a:pt x="350" y="17970"/>
                  </a:lnTo>
                  <a:cubicBezTo>
                    <a:pt x="-197" y="18786"/>
                    <a:pt x="-106" y="19880"/>
                    <a:pt x="638" y="20590"/>
                  </a:cubicBezTo>
                  <a:cubicBezTo>
                    <a:pt x="1491" y="21407"/>
                    <a:pt x="2889" y="21407"/>
                    <a:pt x="3746" y="20590"/>
                  </a:cubicBezTo>
                  <a:cubicBezTo>
                    <a:pt x="3877" y="20460"/>
                    <a:pt x="3984" y="20321"/>
                    <a:pt x="4069" y="20174"/>
                  </a:cubicBezTo>
                  <a:lnTo>
                    <a:pt x="6867" y="16517"/>
                  </a:lnTo>
                  <a:cubicBezTo>
                    <a:pt x="8601" y="14255"/>
                    <a:pt x="10606" y="12027"/>
                    <a:pt x="12824" y="9913"/>
                  </a:cubicBezTo>
                  <a:cubicBezTo>
                    <a:pt x="15281" y="7570"/>
                    <a:pt x="17557" y="5758"/>
                    <a:pt x="20329" y="3749"/>
                  </a:cubicBezTo>
                  <a:lnTo>
                    <a:pt x="20321" y="3741"/>
                  </a:lnTo>
                  <a:cubicBezTo>
                    <a:pt x="20400" y="3684"/>
                    <a:pt x="20473" y="3635"/>
                    <a:pt x="20543" y="3570"/>
                  </a:cubicBezTo>
                  <a:cubicBezTo>
                    <a:pt x="21402" y="2753"/>
                    <a:pt x="21402" y="1427"/>
                    <a:pt x="20543" y="606"/>
                  </a:cubicBezTo>
                  <a:cubicBezTo>
                    <a:pt x="19742" y="-161"/>
                    <a:pt x="18472" y="-193"/>
                    <a:pt x="17615" y="468"/>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53" name="AutoShape 55"/>
            <p:cNvSpPr>
              <a:spLocks/>
            </p:cNvSpPr>
            <p:nvPr/>
          </p:nvSpPr>
          <p:spPr bwMode="auto">
            <a:xfrm>
              <a:off x="8331903" y="1142114"/>
              <a:ext cx="75087" cy="78424"/>
            </a:xfrm>
            <a:custGeom>
              <a:avLst/>
              <a:gdLst>
                <a:gd name="T0" fmla="+- 0 10803 213"/>
                <a:gd name="T1" fmla="*/ T0 w 21180"/>
                <a:gd name="T2" fmla="+- 0 10801 203"/>
                <a:gd name="T3" fmla="*/ 10801 h 21196"/>
                <a:gd name="T4" fmla="+- 0 10803 213"/>
                <a:gd name="T5" fmla="*/ T4 w 21180"/>
                <a:gd name="T6" fmla="+- 0 10801 203"/>
                <a:gd name="T7" fmla="*/ 10801 h 21196"/>
                <a:gd name="T8" fmla="+- 0 10803 213"/>
                <a:gd name="T9" fmla="*/ T8 w 21180"/>
                <a:gd name="T10" fmla="+- 0 10801 203"/>
                <a:gd name="T11" fmla="*/ 10801 h 21196"/>
                <a:gd name="T12" fmla="+- 0 10803 213"/>
                <a:gd name="T13" fmla="*/ T12 w 21180"/>
                <a:gd name="T14" fmla="+- 0 10801 203"/>
                <a:gd name="T15" fmla="*/ 10801 h 21196"/>
              </a:gdLst>
              <a:ahLst/>
              <a:cxnLst>
                <a:cxn ang="0">
                  <a:pos x="T1" y="T3"/>
                </a:cxn>
                <a:cxn ang="0">
                  <a:pos x="T5" y="T7"/>
                </a:cxn>
                <a:cxn ang="0">
                  <a:pos x="T9" y="T11"/>
                </a:cxn>
                <a:cxn ang="0">
                  <a:pos x="T13" y="T15"/>
                </a:cxn>
              </a:cxnLst>
              <a:rect l="0" t="0" r="r" b="b"/>
              <a:pathLst>
                <a:path w="21180" h="21196">
                  <a:moveTo>
                    <a:pt x="8372" y="11356"/>
                  </a:moveTo>
                  <a:cubicBezTo>
                    <a:pt x="6122" y="13508"/>
                    <a:pt x="3675" y="15444"/>
                    <a:pt x="1144" y="17292"/>
                  </a:cubicBezTo>
                  <a:cubicBezTo>
                    <a:pt x="963" y="17388"/>
                    <a:pt x="786" y="17493"/>
                    <a:pt x="637" y="17645"/>
                  </a:cubicBezTo>
                  <a:cubicBezTo>
                    <a:pt x="-213" y="18457"/>
                    <a:pt x="-213" y="19774"/>
                    <a:pt x="637" y="20585"/>
                  </a:cubicBezTo>
                  <a:cubicBezTo>
                    <a:pt x="1464" y="21380"/>
                    <a:pt x="2796" y="21397"/>
                    <a:pt x="3652" y="20641"/>
                  </a:cubicBezTo>
                  <a:lnTo>
                    <a:pt x="3665" y="20649"/>
                  </a:lnTo>
                  <a:cubicBezTo>
                    <a:pt x="6364" y="18673"/>
                    <a:pt x="8988" y="16581"/>
                    <a:pt x="11419" y="14263"/>
                  </a:cubicBezTo>
                  <a:cubicBezTo>
                    <a:pt x="13759" y="12030"/>
                    <a:pt x="15873" y="9685"/>
                    <a:pt x="17715" y="7283"/>
                  </a:cubicBezTo>
                  <a:lnTo>
                    <a:pt x="20663" y="3427"/>
                  </a:lnTo>
                  <a:lnTo>
                    <a:pt x="20654" y="3419"/>
                  </a:lnTo>
                  <a:cubicBezTo>
                    <a:pt x="21386" y="2600"/>
                    <a:pt x="21357" y="1379"/>
                    <a:pt x="20541" y="608"/>
                  </a:cubicBezTo>
                  <a:cubicBezTo>
                    <a:pt x="19697" y="-203"/>
                    <a:pt x="18323" y="-203"/>
                    <a:pt x="17468" y="608"/>
                  </a:cubicBezTo>
                  <a:cubicBezTo>
                    <a:pt x="17313" y="760"/>
                    <a:pt x="17197" y="937"/>
                    <a:pt x="17094" y="1114"/>
                  </a:cubicBezTo>
                  <a:lnTo>
                    <a:pt x="14228" y="4857"/>
                  </a:lnTo>
                  <a:cubicBezTo>
                    <a:pt x="12526" y="7090"/>
                    <a:pt x="10552" y="9275"/>
                    <a:pt x="8372" y="11356"/>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89" name="Group 188"/>
          <p:cNvGrpSpPr/>
          <p:nvPr/>
        </p:nvGrpSpPr>
        <p:grpSpPr>
          <a:xfrm>
            <a:off x="6060362" y="1191053"/>
            <a:ext cx="488068" cy="488067"/>
            <a:chOff x="7111313" y="1066192"/>
            <a:chExt cx="488068" cy="488067"/>
          </a:xfrm>
          <a:solidFill>
            <a:srgbClr val="7F7F7F"/>
          </a:solidFill>
        </p:grpSpPr>
        <p:sp>
          <p:nvSpPr>
            <p:cNvPr id="54" name="AutoShape 56"/>
            <p:cNvSpPr>
              <a:spLocks/>
            </p:cNvSpPr>
            <p:nvPr/>
          </p:nvSpPr>
          <p:spPr bwMode="auto">
            <a:xfrm>
              <a:off x="7111313" y="1066192"/>
              <a:ext cx="152677"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55" name="AutoShape 57"/>
            <p:cNvSpPr>
              <a:spLocks/>
            </p:cNvSpPr>
            <p:nvPr/>
          </p:nvSpPr>
          <p:spPr bwMode="auto">
            <a:xfrm>
              <a:off x="7446704" y="1066192"/>
              <a:ext cx="152677"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7316"/>
                  </a:moveTo>
                  <a:cubicBezTo>
                    <a:pt x="16954" y="7352"/>
                    <a:pt x="16923" y="7387"/>
                    <a:pt x="16883" y="7423"/>
                  </a:cubicBezTo>
                  <a:cubicBezTo>
                    <a:pt x="16677" y="7601"/>
                    <a:pt x="16414" y="7770"/>
                    <a:pt x="16066" y="7920"/>
                  </a:cubicBezTo>
                  <a:cubicBezTo>
                    <a:pt x="16057" y="7924"/>
                    <a:pt x="16044" y="7927"/>
                    <a:pt x="16038" y="7931"/>
                  </a:cubicBezTo>
                  <a:cubicBezTo>
                    <a:pt x="15662" y="8092"/>
                    <a:pt x="15214" y="8234"/>
                    <a:pt x="14705" y="8354"/>
                  </a:cubicBezTo>
                  <a:cubicBezTo>
                    <a:pt x="14697" y="8357"/>
                    <a:pt x="14692" y="8358"/>
                    <a:pt x="14686" y="8359"/>
                  </a:cubicBezTo>
                  <a:cubicBezTo>
                    <a:pt x="14163" y="8482"/>
                    <a:pt x="13584" y="8581"/>
                    <a:pt x="12960" y="8649"/>
                  </a:cubicBezTo>
                  <a:cubicBezTo>
                    <a:pt x="12279" y="8726"/>
                    <a:pt x="11560" y="8774"/>
                    <a:pt x="10800" y="8774"/>
                  </a:cubicBezTo>
                  <a:cubicBezTo>
                    <a:pt x="10037" y="8774"/>
                    <a:pt x="9318" y="8726"/>
                    <a:pt x="8640" y="8649"/>
                  </a:cubicBezTo>
                  <a:cubicBezTo>
                    <a:pt x="8016" y="8581"/>
                    <a:pt x="7435" y="8482"/>
                    <a:pt x="6914" y="8359"/>
                  </a:cubicBezTo>
                  <a:cubicBezTo>
                    <a:pt x="6908" y="8358"/>
                    <a:pt x="6901" y="8357"/>
                    <a:pt x="6893" y="8354"/>
                  </a:cubicBezTo>
                  <a:cubicBezTo>
                    <a:pt x="6385" y="8234"/>
                    <a:pt x="5937" y="8092"/>
                    <a:pt x="5562" y="7931"/>
                  </a:cubicBezTo>
                  <a:cubicBezTo>
                    <a:pt x="5553" y="7927"/>
                    <a:pt x="5541" y="7924"/>
                    <a:pt x="5531" y="7920"/>
                  </a:cubicBezTo>
                  <a:cubicBezTo>
                    <a:pt x="5184" y="7770"/>
                    <a:pt x="4921" y="7601"/>
                    <a:pt x="4715" y="7423"/>
                  </a:cubicBezTo>
                  <a:cubicBezTo>
                    <a:pt x="4676" y="7387"/>
                    <a:pt x="4644" y="7352"/>
                    <a:pt x="4612" y="7316"/>
                  </a:cubicBezTo>
                  <a:cubicBezTo>
                    <a:pt x="4437" y="7136"/>
                    <a:pt x="4320" y="6947"/>
                    <a:pt x="4320" y="6750"/>
                  </a:cubicBezTo>
                  <a:cubicBezTo>
                    <a:pt x="4320" y="6550"/>
                    <a:pt x="4437" y="6362"/>
                    <a:pt x="4612" y="6181"/>
                  </a:cubicBezTo>
                  <a:cubicBezTo>
                    <a:pt x="4644" y="6146"/>
                    <a:pt x="4676" y="6110"/>
                    <a:pt x="4715" y="6076"/>
                  </a:cubicBezTo>
                  <a:cubicBezTo>
                    <a:pt x="4921" y="5898"/>
                    <a:pt x="5184" y="5729"/>
                    <a:pt x="5531" y="5577"/>
                  </a:cubicBezTo>
                  <a:cubicBezTo>
                    <a:pt x="5541" y="5574"/>
                    <a:pt x="5553" y="5571"/>
                    <a:pt x="5562" y="5567"/>
                  </a:cubicBezTo>
                  <a:cubicBezTo>
                    <a:pt x="5937" y="5407"/>
                    <a:pt x="6385" y="5264"/>
                    <a:pt x="6893" y="5144"/>
                  </a:cubicBezTo>
                  <a:cubicBezTo>
                    <a:pt x="6901" y="5142"/>
                    <a:pt x="6908" y="5140"/>
                    <a:pt x="6914" y="5138"/>
                  </a:cubicBezTo>
                  <a:cubicBezTo>
                    <a:pt x="7435" y="5017"/>
                    <a:pt x="8016" y="4918"/>
                    <a:pt x="8640" y="4848"/>
                  </a:cubicBezTo>
                  <a:cubicBezTo>
                    <a:pt x="9318" y="4773"/>
                    <a:pt x="10037" y="4725"/>
                    <a:pt x="10800" y="4725"/>
                  </a:cubicBezTo>
                  <a:cubicBezTo>
                    <a:pt x="11560" y="4725"/>
                    <a:pt x="12279" y="4773"/>
                    <a:pt x="12960" y="4848"/>
                  </a:cubicBezTo>
                  <a:cubicBezTo>
                    <a:pt x="13584" y="4918"/>
                    <a:pt x="14163" y="5017"/>
                    <a:pt x="14686" y="5138"/>
                  </a:cubicBezTo>
                  <a:cubicBezTo>
                    <a:pt x="14692" y="5140"/>
                    <a:pt x="14697" y="5142"/>
                    <a:pt x="14705" y="5144"/>
                  </a:cubicBezTo>
                  <a:cubicBezTo>
                    <a:pt x="15214" y="5264"/>
                    <a:pt x="15662" y="5407"/>
                    <a:pt x="16038" y="5567"/>
                  </a:cubicBezTo>
                  <a:cubicBezTo>
                    <a:pt x="16044" y="5571"/>
                    <a:pt x="16057" y="5574"/>
                    <a:pt x="16066" y="5577"/>
                  </a:cubicBezTo>
                  <a:cubicBezTo>
                    <a:pt x="16414" y="5729"/>
                    <a:pt x="16677" y="5898"/>
                    <a:pt x="16883" y="6076"/>
                  </a:cubicBezTo>
                  <a:cubicBezTo>
                    <a:pt x="16923" y="6110"/>
                    <a:pt x="16954" y="6146"/>
                    <a:pt x="16988" y="6181"/>
                  </a:cubicBezTo>
                  <a:cubicBezTo>
                    <a:pt x="17161" y="6362"/>
                    <a:pt x="17280" y="6550"/>
                    <a:pt x="17280" y="6750"/>
                  </a:cubicBezTo>
                  <a:cubicBezTo>
                    <a:pt x="17280" y="6947"/>
                    <a:pt x="17161" y="7136"/>
                    <a:pt x="16988" y="7316"/>
                  </a:cubicBezTo>
                  <a:moveTo>
                    <a:pt x="12960" y="19575"/>
                  </a:moveTo>
                  <a:cubicBezTo>
                    <a:pt x="12960" y="19948"/>
                    <a:pt x="11992" y="20249"/>
                    <a:pt x="10800" y="20249"/>
                  </a:cubicBezTo>
                  <a:cubicBezTo>
                    <a:pt x="9606" y="20249"/>
                    <a:pt x="8640" y="19948"/>
                    <a:pt x="8640" y="19575"/>
                  </a:cubicBezTo>
                  <a:lnTo>
                    <a:pt x="8640" y="10056"/>
                  </a:lnTo>
                  <a:cubicBezTo>
                    <a:pt x="9338" y="10101"/>
                    <a:pt x="10059" y="10124"/>
                    <a:pt x="10800" y="10124"/>
                  </a:cubicBezTo>
                  <a:cubicBezTo>
                    <a:pt x="11541" y="10124"/>
                    <a:pt x="12262" y="10101"/>
                    <a:pt x="12960" y="10056"/>
                  </a:cubicBezTo>
                  <a:cubicBezTo>
                    <a:pt x="12960" y="10056"/>
                    <a:pt x="12960" y="19575"/>
                    <a:pt x="12960" y="19575"/>
                  </a:cubicBezTo>
                  <a:close/>
                  <a:moveTo>
                    <a:pt x="8640" y="2025"/>
                  </a:moveTo>
                  <a:cubicBezTo>
                    <a:pt x="8640" y="1651"/>
                    <a:pt x="9606" y="1350"/>
                    <a:pt x="10800" y="1350"/>
                  </a:cubicBezTo>
                  <a:cubicBezTo>
                    <a:pt x="11992" y="1350"/>
                    <a:pt x="12960" y="1651"/>
                    <a:pt x="12960" y="2025"/>
                  </a:cubicBezTo>
                  <a:lnTo>
                    <a:pt x="12960" y="3442"/>
                  </a:lnTo>
                  <a:cubicBezTo>
                    <a:pt x="12262" y="3398"/>
                    <a:pt x="11541" y="3375"/>
                    <a:pt x="10800" y="3375"/>
                  </a:cubicBezTo>
                  <a:cubicBezTo>
                    <a:pt x="10059" y="3375"/>
                    <a:pt x="9338" y="3398"/>
                    <a:pt x="8640" y="3442"/>
                  </a:cubicBezTo>
                  <a:cubicBezTo>
                    <a:pt x="8640" y="3442"/>
                    <a:pt x="8640" y="2025"/>
                    <a:pt x="8640" y="2025"/>
                  </a:cubicBezTo>
                  <a:close/>
                  <a:moveTo>
                    <a:pt x="17280" y="4064"/>
                  </a:moveTo>
                  <a:lnTo>
                    <a:pt x="17280" y="2025"/>
                  </a:lnTo>
                  <a:cubicBezTo>
                    <a:pt x="17280" y="908"/>
                    <a:pt x="14373" y="0"/>
                    <a:pt x="10800" y="0"/>
                  </a:cubicBezTo>
                  <a:cubicBezTo>
                    <a:pt x="7225" y="0"/>
                    <a:pt x="4320" y="908"/>
                    <a:pt x="4320" y="2025"/>
                  </a:cubicBezTo>
                  <a:lnTo>
                    <a:pt x="4320" y="4064"/>
                  </a:lnTo>
                  <a:cubicBezTo>
                    <a:pt x="1710" y="4681"/>
                    <a:pt x="0" y="5649"/>
                    <a:pt x="0" y="6750"/>
                  </a:cubicBezTo>
                  <a:cubicBezTo>
                    <a:pt x="0" y="7850"/>
                    <a:pt x="1710" y="8818"/>
                    <a:pt x="4320" y="9434"/>
                  </a:cubicBezTo>
                  <a:lnTo>
                    <a:pt x="4320" y="19575"/>
                  </a:lnTo>
                  <a:cubicBezTo>
                    <a:pt x="4320" y="20691"/>
                    <a:pt x="7225" y="21599"/>
                    <a:pt x="10800" y="21599"/>
                  </a:cubicBezTo>
                  <a:cubicBezTo>
                    <a:pt x="14373" y="21599"/>
                    <a:pt x="17280" y="20691"/>
                    <a:pt x="17280" y="19575"/>
                  </a:cubicBezTo>
                  <a:lnTo>
                    <a:pt x="17280" y="9434"/>
                  </a:lnTo>
                  <a:cubicBezTo>
                    <a:pt x="19889" y="8818"/>
                    <a:pt x="21600" y="7850"/>
                    <a:pt x="21600" y="6750"/>
                  </a:cubicBezTo>
                  <a:cubicBezTo>
                    <a:pt x="21600" y="5649"/>
                    <a:pt x="19889" y="4681"/>
                    <a:pt x="17280" y="4064"/>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56" name="AutoShape 58"/>
            <p:cNvSpPr>
              <a:spLocks/>
            </p:cNvSpPr>
            <p:nvPr/>
          </p:nvSpPr>
          <p:spPr bwMode="auto">
            <a:xfrm>
              <a:off x="7279008" y="1066192"/>
              <a:ext cx="152677"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88" y="15416"/>
                  </a:moveTo>
                  <a:cubicBezTo>
                    <a:pt x="16954" y="15452"/>
                    <a:pt x="16923" y="15487"/>
                    <a:pt x="16883" y="15523"/>
                  </a:cubicBezTo>
                  <a:cubicBezTo>
                    <a:pt x="16677" y="15701"/>
                    <a:pt x="16414" y="15870"/>
                    <a:pt x="16066" y="16020"/>
                  </a:cubicBezTo>
                  <a:cubicBezTo>
                    <a:pt x="16057" y="16024"/>
                    <a:pt x="16044" y="16027"/>
                    <a:pt x="16038" y="16031"/>
                  </a:cubicBezTo>
                  <a:cubicBezTo>
                    <a:pt x="15662" y="16192"/>
                    <a:pt x="15214" y="16334"/>
                    <a:pt x="14705" y="16454"/>
                  </a:cubicBezTo>
                  <a:cubicBezTo>
                    <a:pt x="14697" y="16457"/>
                    <a:pt x="14692" y="16458"/>
                    <a:pt x="14686" y="16459"/>
                  </a:cubicBezTo>
                  <a:cubicBezTo>
                    <a:pt x="14163" y="16582"/>
                    <a:pt x="13584" y="16681"/>
                    <a:pt x="12960" y="16749"/>
                  </a:cubicBezTo>
                  <a:cubicBezTo>
                    <a:pt x="12279" y="16826"/>
                    <a:pt x="11560" y="16875"/>
                    <a:pt x="10800" y="16875"/>
                  </a:cubicBezTo>
                  <a:cubicBezTo>
                    <a:pt x="10037" y="16875"/>
                    <a:pt x="9318" y="16826"/>
                    <a:pt x="8640" y="16749"/>
                  </a:cubicBezTo>
                  <a:cubicBezTo>
                    <a:pt x="8016" y="16681"/>
                    <a:pt x="7435" y="16582"/>
                    <a:pt x="6914" y="16459"/>
                  </a:cubicBezTo>
                  <a:cubicBezTo>
                    <a:pt x="6908" y="16458"/>
                    <a:pt x="6901" y="16457"/>
                    <a:pt x="6893" y="16454"/>
                  </a:cubicBezTo>
                  <a:cubicBezTo>
                    <a:pt x="6385" y="16334"/>
                    <a:pt x="5937" y="16192"/>
                    <a:pt x="5562" y="16031"/>
                  </a:cubicBezTo>
                  <a:cubicBezTo>
                    <a:pt x="5553" y="16027"/>
                    <a:pt x="5541" y="16024"/>
                    <a:pt x="5531" y="16020"/>
                  </a:cubicBezTo>
                  <a:cubicBezTo>
                    <a:pt x="5184" y="15870"/>
                    <a:pt x="4921" y="15701"/>
                    <a:pt x="4715" y="15523"/>
                  </a:cubicBezTo>
                  <a:cubicBezTo>
                    <a:pt x="4676" y="15487"/>
                    <a:pt x="4644" y="15452"/>
                    <a:pt x="4612" y="15416"/>
                  </a:cubicBezTo>
                  <a:cubicBezTo>
                    <a:pt x="4437" y="15236"/>
                    <a:pt x="4320" y="15047"/>
                    <a:pt x="4320" y="14850"/>
                  </a:cubicBezTo>
                  <a:cubicBezTo>
                    <a:pt x="4320" y="14650"/>
                    <a:pt x="4437" y="14462"/>
                    <a:pt x="4612" y="14281"/>
                  </a:cubicBezTo>
                  <a:cubicBezTo>
                    <a:pt x="4644" y="14246"/>
                    <a:pt x="4676" y="14210"/>
                    <a:pt x="4715" y="14176"/>
                  </a:cubicBezTo>
                  <a:cubicBezTo>
                    <a:pt x="4921" y="13998"/>
                    <a:pt x="5184" y="13829"/>
                    <a:pt x="5531" y="13677"/>
                  </a:cubicBezTo>
                  <a:cubicBezTo>
                    <a:pt x="5541" y="13674"/>
                    <a:pt x="5553" y="13671"/>
                    <a:pt x="5562" y="13667"/>
                  </a:cubicBezTo>
                  <a:cubicBezTo>
                    <a:pt x="5937" y="13507"/>
                    <a:pt x="6385" y="13364"/>
                    <a:pt x="6893" y="13244"/>
                  </a:cubicBezTo>
                  <a:cubicBezTo>
                    <a:pt x="6901" y="13242"/>
                    <a:pt x="6908" y="13240"/>
                    <a:pt x="6914" y="13238"/>
                  </a:cubicBezTo>
                  <a:cubicBezTo>
                    <a:pt x="7435" y="13117"/>
                    <a:pt x="8016" y="13018"/>
                    <a:pt x="8640" y="12948"/>
                  </a:cubicBezTo>
                  <a:cubicBezTo>
                    <a:pt x="9318" y="12873"/>
                    <a:pt x="10037" y="12825"/>
                    <a:pt x="10800" y="12825"/>
                  </a:cubicBezTo>
                  <a:cubicBezTo>
                    <a:pt x="11560" y="12825"/>
                    <a:pt x="12279" y="12873"/>
                    <a:pt x="12960" y="12948"/>
                  </a:cubicBezTo>
                  <a:cubicBezTo>
                    <a:pt x="13584" y="13018"/>
                    <a:pt x="14163" y="13117"/>
                    <a:pt x="14686" y="13238"/>
                  </a:cubicBezTo>
                  <a:cubicBezTo>
                    <a:pt x="14692" y="13240"/>
                    <a:pt x="14697" y="13242"/>
                    <a:pt x="14705" y="13244"/>
                  </a:cubicBezTo>
                  <a:cubicBezTo>
                    <a:pt x="15214" y="13364"/>
                    <a:pt x="15662" y="13507"/>
                    <a:pt x="16038" y="13667"/>
                  </a:cubicBezTo>
                  <a:cubicBezTo>
                    <a:pt x="16044" y="13671"/>
                    <a:pt x="16057" y="13674"/>
                    <a:pt x="16066" y="13677"/>
                  </a:cubicBezTo>
                  <a:cubicBezTo>
                    <a:pt x="16414" y="13829"/>
                    <a:pt x="16677" y="13998"/>
                    <a:pt x="16883" y="14176"/>
                  </a:cubicBezTo>
                  <a:cubicBezTo>
                    <a:pt x="16923" y="14210"/>
                    <a:pt x="16954" y="14246"/>
                    <a:pt x="16988" y="14281"/>
                  </a:cubicBezTo>
                  <a:cubicBezTo>
                    <a:pt x="17161" y="14462"/>
                    <a:pt x="17280" y="14650"/>
                    <a:pt x="17280" y="14850"/>
                  </a:cubicBezTo>
                  <a:cubicBezTo>
                    <a:pt x="17280" y="15047"/>
                    <a:pt x="17161" y="15236"/>
                    <a:pt x="16988" y="15416"/>
                  </a:cubicBezTo>
                  <a:moveTo>
                    <a:pt x="12960" y="19575"/>
                  </a:moveTo>
                  <a:cubicBezTo>
                    <a:pt x="12960" y="19948"/>
                    <a:pt x="11992" y="20249"/>
                    <a:pt x="10800" y="20249"/>
                  </a:cubicBezTo>
                  <a:cubicBezTo>
                    <a:pt x="9606" y="20249"/>
                    <a:pt x="8640" y="19948"/>
                    <a:pt x="8640" y="19575"/>
                  </a:cubicBezTo>
                  <a:lnTo>
                    <a:pt x="8640" y="18156"/>
                  </a:lnTo>
                  <a:cubicBezTo>
                    <a:pt x="9338" y="18201"/>
                    <a:pt x="10059" y="18225"/>
                    <a:pt x="10800" y="18225"/>
                  </a:cubicBezTo>
                  <a:cubicBezTo>
                    <a:pt x="11541" y="18225"/>
                    <a:pt x="12262" y="18201"/>
                    <a:pt x="12960" y="18156"/>
                  </a:cubicBezTo>
                  <a:cubicBezTo>
                    <a:pt x="12960" y="18156"/>
                    <a:pt x="12960" y="19575"/>
                    <a:pt x="12960" y="19575"/>
                  </a:cubicBezTo>
                  <a:close/>
                  <a:moveTo>
                    <a:pt x="8640" y="2025"/>
                  </a:moveTo>
                  <a:cubicBezTo>
                    <a:pt x="8640" y="1651"/>
                    <a:pt x="9606" y="1350"/>
                    <a:pt x="10800" y="1350"/>
                  </a:cubicBezTo>
                  <a:cubicBezTo>
                    <a:pt x="11992" y="1350"/>
                    <a:pt x="12960" y="1651"/>
                    <a:pt x="12960" y="2025"/>
                  </a:cubicBezTo>
                  <a:lnTo>
                    <a:pt x="12960" y="11542"/>
                  </a:lnTo>
                  <a:cubicBezTo>
                    <a:pt x="12262" y="11498"/>
                    <a:pt x="11541" y="11475"/>
                    <a:pt x="10800" y="11475"/>
                  </a:cubicBezTo>
                  <a:cubicBezTo>
                    <a:pt x="10059" y="11475"/>
                    <a:pt x="9338" y="11498"/>
                    <a:pt x="8640" y="11542"/>
                  </a:cubicBezTo>
                  <a:cubicBezTo>
                    <a:pt x="8640" y="11542"/>
                    <a:pt x="8640" y="2025"/>
                    <a:pt x="8640" y="2025"/>
                  </a:cubicBezTo>
                  <a:close/>
                  <a:moveTo>
                    <a:pt x="17280" y="12164"/>
                  </a:moveTo>
                  <a:lnTo>
                    <a:pt x="17280" y="2025"/>
                  </a:lnTo>
                  <a:cubicBezTo>
                    <a:pt x="17280" y="908"/>
                    <a:pt x="14373" y="0"/>
                    <a:pt x="10800" y="0"/>
                  </a:cubicBezTo>
                  <a:cubicBezTo>
                    <a:pt x="7225" y="0"/>
                    <a:pt x="4320" y="908"/>
                    <a:pt x="4320" y="2025"/>
                  </a:cubicBezTo>
                  <a:lnTo>
                    <a:pt x="4320" y="12164"/>
                  </a:lnTo>
                  <a:cubicBezTo>
                    <a:pt x="1710" y="12781"/>
                    <a:pt x="0" y="13749"/>
                    <a:pt x="0" y="14850"/>
                  </a:cubicBezTo>
                  <a:cubicBezTo>
                    <a:pt x="0" y="15950"/>
                    <a:pt x="1710" y="16918"/>
                    <a:pt x="4320" y="17534"/>
                  </a:cubicBezTo>
                  <a:lnTo>
                    <a:pt x="4320" y="19575"/>
                  </a:lnTo>
                  <a:cubicBezTo>
                    <a:pt x="4320" y="20691"/>
                    <a:pt x="7225" y="21599"/>
                    <a:pt x="10800" y="21599"/>
                  </a:cubicBezTo>
                  <a:cubicBezTo>
                    <a:pt x="14373" y="21599"/>
                    <a:pt x="17280" y="20691"/>
                    <a:pt x="17280" y="19575"/>
                  </a:cubicBezTo>
                  <a:lnTo>
                    <a:pt x="17280" y="17534"/>
                  </a:lnTo>
                  <a:cubicBezTo>
                    <a:pt x="19889" y="16918"/>
                    <a:pt x="21600" y="15950"/>
                    <a:pt x="21600" y="14850"/>
                  </a:cubicBezTo>
                  <a:cubicBezTo>
                    <a:pt x="21600" y="13749"/>
                    <a:pt x="19889" y="12781"/>
                    <a:pt x="17280" y="12164"/>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sp>
        <p:nvSpPr>
          <p:cNvPr id="57" name="AutoShape 59"/>
          <p:cNvSpPr>
            <a:spLocks/>
          </p:cNvSpPr>
          <p:nvPr/>
        </p:nvSpPr>
        <p:spPr bwMode="auto">
          <a:xfrm>
            <a:off x="5199506" y="1191053"/>
            <a:ext cx="488901" cy="488067"/>
          </a:xfrm>
          <a:custGeom>
            <a:avLst/>
            <a:gdLst>
              <a:gd name="T0" fmla="+- 0 10794 23"/>
              <a:gd name="T1" fmla="*/ T0 w 21543"/>
              <a:gd name="T2" fmla="*/ 10800 h 21600"/>
              <a:gd name="T3" fmla="+- 0 10794 23"/>
              <a:gd name="T4" fmla="*/ T3 w 21543"/>
              <a:gd name="T5" fmla="*/ 10800 h 21600"/>
              <a:gd name="T6" fmla="+- 0 10794 23"/>
              <a:gd name="T7" fmla="*/ T6 w 21543"/>
              <a:gd name="T8" fmla="*/ 10800 h 21600"/>
              <a:gd name="T9" fmla="+- 0 10794 23"/>
              <a:gd name="T10" fmla="*/ T9 w 21543"/>
              <a:gd name="T11" fmla="*/ 10800 h 21600"/>
            </a:gdLst>
            <a:ahLst/>
            <a:cxnLst>
              <a:cxn ang="0">
                <a:pos x="T1" y="T2"/>
              </a:cxn>
              <a:cxn ang="0">
                <a:pos x="T4" y="T5"/>
              </a:cxn>
              <a:cxn ang="0">
                <a:pos x="T7" y="T8"/>
              </a:cxn>
              <a:cxn ang="0">
                <a:pos x="T10" y="T11"/>
              </a:cxn>
            </a:cxnLst>
            <a:rect l="0" t="0" r="r" b="b"/>
            <a:pathLst>
              <a:path w="21543" h="21600">
                <a:moveTo>
                  <a:pt x="16976" y="19986"/>
                </a:moveTo>
                <a:lnTo>
                  <a:pt x="11226" y="17680"/>
                </a:lnTo>
                <a:cubicBezTo>
                  <a:pt x="11088" y="17626"/>
                  <a:pt x="10946" y="17608"/>
                  <a:pt x="10806" y="17600"/>
                </a:cubicBezTo>
                <a:lnTo>
                  <a:pt x="19660" y="3837"/>
                </a:lnTo>
                <a:cubicBezTo>
                  <a:pt x="19660" y="3837"/>
                  <a:pt x="16976" y="19986"/>
                  <a:pt x="16976" y="19986"/>
                </a:cubicBezTo>
                <a:close/>
                <a:moveTo>
                  <a:pt x="6859" y="16244"/>
                </a:moveTo>
                <a:cubicBezTo>
                  <a:pt x="6858" y="16242"/>
                  <a:pt x="6855" y="16240"/>
                  <a:pt x="6854" y="16238"/>
                </a:cubicBezTo>
                <a:lnTo>
                  <a:pt x="19606" y="2552"/>
                </a:lnTo>
                <a:lnTo>
                  <a:pt x="8735" y="19536"/>
                </a:lnTo>
                <a:cubicBezTo>
                  <a:pt x="8735" y="19536"/>
                  <a:pt x="6859" y="16244"/>
                  <a:pt x="6859" y="16244"/>
                </a:cubicBezTo>
                <a:close/>
                <a:moveTo>
                  <a:pt x="2111" y="14024"/>
                </a:moveTo>
                <a:lnTo>
                  <a:pt x="17712" y="3595"/>
                </a:lnTo>
                <a:lnTo>
                  <a:pt x="6369" y="15770"/>
                </a:lnTo>
                <a:cubicBezTo>
                  <a:pt x="6309" y="15734"/>
                  <a:pt x="6256" y="15687"/>
                  <a:pt x="6190" y="15660"/>
                </a:cubicBezTo>
                <a:cubicBezTo>
                  <a:pt x="6190" y="15660"/>
                  <a:pt x="2111" y="14024"/>
                  <a:pt x="2111" y="14024"/>
                </a:cubicBezTo>
                <a:close/>
                <a:moveTo>
                  <a:pt x="21234" y="108"/>
                </a:moveTo>
                <a:cubicBezTo>
                  <a:pt x="21123" y="35"/>
                  <a:pt x="20996" y="0"/>
                  <a:pt x="20868" y="0"/>
                </a:cubicBezTo>
                <a:cubicBezTo>
                  <a:pt x="20738" y="0"/>
                  <a:pt x="20608" y="36"/>
                  <a:pt x="20495" y="113"/>
                </a:cubicBezTo>
                <a:lnTo>
                  <a:pt x="299" y="13613"/>
                </a:lnTo>
                <a:cubicBezTo>
                  <a:pt x="91" y="13751"/>
                  <a:pt x="-23" y="13995"/>
                  <a:pt x="3" y="14244"/>
                </a:cubicBezTo>
                <a:cubicBezTo>
                  <a:pt x="28" y="14494"/>
                  <a:pt x="190" y="14708"/>
                  <a:pt x="422" y="14801"/>
                </a:cubicBezTo>
                <a:lnTo>
                  <a:pt x="5689" y="16914"/>
                </a:lnTo>
                <a:lnTo>
                  <a:pt x="8166" y="21259"/>
                </a:lnTo>
                <a:cubicBezTo>
                  <a:pt x="8284" y="21468"/>
                  <a:pt x="8505" y="21597"/>
                  <a:pt x="8743" y="21599"/>
                </a:cubicBezTo>
                <a:lnTo>
                  <a:pt x="8751" y="21599"/>
                </a:lnTo>
                <a:cubicBezTo>
                  <a:pt x="8987" y="21599"/>
                  <a:pt x="9206" y="21474"/>
                  <a:pt x="9328" y="21271"/>
                </a:cubicBezTo>
                <a:lnTo>
                  <a:pt x="10726" y="18934"/>
                </a:lnTo>
                <a:lnTo>
                  <a:pt x="17253" y="21551"/>
                </a:lnTo>
                <a:cubicBezTo>
                  <a:pt x="17332" y="21584"/>
                  <a:pt x="17418" y="21599"/>
                  <a:pt x="17502" y="21599"/>
                </a:cubicBezTo>
                <a:cubicBezTo>
                  <a:pt x="17617" y="21599"/>
                  <a:pt x="17731" y="21571"/>
                  <a:pt x="17832" y="21512"/>
                </a:cubicBezTo>
                <a:cubicBezTo>
                  <a:pt x="18010" y="21412"/>
                  <a:pt x="18133" y="21238"/>
                  <a:pt x="18167" y="21035"/>
                </a:cubicBezTo>
                <a:lnTo>
                  <a:pt x="21533" y="785"/>
                </a:lnTo>
                <a:cubicBezTo>
                  <a:pt x="21576" y="520"/>
                  <a:pt x="21459" y="254"/>
                  <a:pt x="21234" y="108"/>
                </a:cubicBezTo>
              </a:path>
            </a:pathLst>
          </a:custGeom>
          <a:solidFill>
            <a:srgbClr val="7F7F7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nvGrpSpPr>
          <p:cNvPr id="198" name="Group 197"/>
          <p:cNvGrpSpPr/>
          <p:nvPr/>
        </p:nvGrpSpPr>
        <p:grpSpPr>
          <a:xfrm>
            <a:off x="9491457" y="277586"/>
            <a:ext cx="335391" cy="488068"/>
            <a:chOff x="11108464" y="89225"/>
            <a:chExt cx="335391" cy="488068"/>
          </a:xfrm>
          <a:solidFill>
            <a:srgbClr val="7F7F7F"/>
          </a:solidFill>
        </p:grpSpPr>
        <p:sp>
          <p:nvSpPr>
            <p:cNvPr id="58" name="AutoShape 60"/>
            <p:cNvSpPr>
              <a:spLocks/>
            </p:cNvSpPr>
            <p:nvPr/>
          </p:nvSpPr>
          <p:spPr bwMode="auto">
            <a:xfrm>
              <a:off x="11246121" y="226049"/>
              <a:ext cx="30035" cy="308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69" y="21599"/>
                    <a:pt x="21600" y="16769"/>
                    <a:pt x="21600" y="10800"/>
                  </a:cubicBezTo>
                  <a:cubicBezTo>
                    <a:pt x="21600" y="4819"/>
                    <a:pt x="16769" y="0"/>
                    <a:pt x="10800" y="0"/>
                  </a:cubicBezTo>
                  <a:cubicBezTo>
                    <a:pt x="4830" y="0"/>
                    <a:pt x="0" y="4819"/>
                    <a:pt x="0" y="10800"/>
                  </a:cubicBezTo>
                  <a:cubicBezTo>
                    <a:pt x="0" y="16769"/>
                    <a:pt x="4830"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59" name="AutoShape 61"/>
            <p:cNvSpPr>
              <a:spLocks/>
            </p:cNvSpPr>
            <p:nvPr/>
          </p:nvSpPr>
          <p:spPr bwMode="auto">
            <a:xfrm>
              <a:off x="11246121" y="409596"/>
              <a:ext cx="30035" cy="30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30"/>
                    <a:pt x="0" y="10800"/>
                  </a:cubicBezTo>
                  <a:cubicBezTo>
                    <a:pt x="0" y="16769"/>
                    <a:pt x="4830" y="21599"/>
                    <a:pt x="10800" y="21599"/>
                  </a:cubicBezTo>
                  <a:cubicBezTo>
                    <a:pt x="16769" y="21599"/>
                    <a:pt x="21600" y="16769"/>
                    <a:pt x="21600" y="10800"/>
                  </a:cubicBezTo>
                  <a:cubicBezTo>
                    <a:pt x="21600" y="4830"/>
                    <a:pt x="16769"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60" name="AutoShape 62"/>
            <p:cNvSpPr>
              <a:spLocks/>
            </p:cNvSpPr>
            <p:nvPr/>
          </p:nvSpPr>
          <p:spPr bwMode="auto">
            <a:xfrm>
              <a:off x="11154347" y="317822"/>
              <a:ext cx="30035" cy="308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0" y="0"/>
                    <a:pt x="0" y="4819"/>
                    <a:pt x="0" y="10800"/>
                  </a:cubicBezTo>
                  <a:cubicBezTo>
                    <a:pt x="0" y="16769"/>
                    <a:pt x="4830" y="21599"/>
                    <a:pt x="10800" y="21599"/>
                  </a:cubicBezTo>
                  <a:cubicBezTo>
                    <a:pt x="16769" y="21599"/>
                    <a:pt x="21600" y="16769"/>
                    <a:pt x="21600" y="10800"/>
                  </a:cubicBezTo>
                  <a:cubicBezTo>
                    <a:pt x="21600" y="4819"/>
                    <a:pt x="16769"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61" name="AutoShape 63"/>
            <p:cNvSpPr>
              <a:spLocks/>
            </p:cNvSpPr>
            <p:nvPr/>
          </p:nvSpPr>
          <p:spPr bwMode="auto">
            <a:xfrm>
              <a:off x="11337061" y="317822"/>
              <a:ext cx="30869" cy="308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4830" y="21599"/>
                    <a:pt x="10800" y="21599"/>
                  </a:cubicBezTo>
                  <a:cubicBezTo>
                    <a:pt x="16769" y="21599"/>
                    <a:pt x="21600" y="16769"/>
                    <a:pt x="21600" y="10800"/>
                  </a:cubicBezTo>
                  <a:cubicBezTo>
                    <a:pt x="21600" y="4819"/>
                    <a:pt x="16769" y="0"/>
                    <a:pt x="10800" y="0"/>
                  </a:cubicBezTo>
                  <a:cubicBezTo>
                    <a:pt x="4830" y="0"/>
                    <a:pt x="0" y="4819"/>
                    <a:pt x="0" y="1080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62" name="AutoShape 64"/>
            <p:cNvSpPr>
              <a:spLocks/>
            </p:cNvSpPr>
            <p:nvPr/>
          </p:nvSpPr>
          <p:spPr bwMode="auto">
            <a:xfrm>
              <a:off x="11184384" y="378727"/>
              <a:ext cx="30869" cy="30869"/>
            </a:xfrm>
            <a:custGeom>
              <a:avLst/>
              <a:gdLst>
                <a:gd name="T0" fmla="+- 0 10802 965"/>
                <a:gd name="T1" fmla="*/ T0 w 19675"/>
                <a:gd name="T2" fmla="+- 0 10800 961"/>
                <a:gd name="T3" fmla="*/ 10800 h 19678"/>
                <a:gd name="T4" fmla="+- 0 10802 965"/>
                <a:gd name="T5" fmla="*/ T4 w 19675"/>
                <a:gd name="T6" fmla="+- 0 10800 961"/>
                <a:gd name="T7" fmla="*/ 10800 h 19678"/>
                <a:gd name="T8" fmla="+- 0 10802 965"/>
                <a:gd name="T9" fmla="*/ T8 w 19675"/>
                <a:gd name="T10" fmla="+- 0 10800 961"/>
                <a:gd name="T11" fmla="*/ 10800 h 19678"/>
                <a:gd name="T12" fmla="+- 0 10802 965"/>
                <a:gd name="T13" fmla="*/ T12 w 19675"/>
                <a:gd name="T14" fmla="+- 0 10800 961"/>
                <a:gd name="T15" fmla="*/ 10800 h 19678"/>
              </a:gdLst>
              <a:ahLst/>
              <a:cxnLst>
                <a:cxn ang="0">
                  <a:pos x="T1" y="T3"/>
                </a:cxn>
                <a:cxn ang="0">
                  <a:pos x="T5" y="T7"/>
                </a:cxn>
                <a:cxn ang="0">
                  <a:pos x="T9" y="T11"/>
                </a:cxn>
                <a:cxn ang="0">
                  <a:pos x="T13" y="T15"/>
                </a:cxn>
              </a:cxnLst>
              <a:rect l="0" t="0" r="r" b="b"/>
              <a:pathLst>
                <a:path w="19675" h="19678">
                  <a:moveTo>
                    <a:pt x="2894" y="2882"/>
                  </a:moveTo>
                  <a:cubicBezTo>
                    <a:pt x="-965" y="6725"/>
                    <a:pt x="-965" y="12952"/>
                    <a:pt x="2894" y="16795"/>
                  </a:cubicBezTo>
                  <a:cubicBezTo>
                    <a:pt x="6734" y="20638"/>
                    <a:pt x="12935" y="20638"/>
                    <a:pt x="16794" y="16795"/>
                  </a:cubicBezTo>
                  <a:cubicBezTo>
                    <a:pt x="20634" y="12952"/>
                    <a:pt x="20634" y="6725"/>
                    <a:pt x="16794" y="2882"/>
                  </a:cubicBezTo>
                  <a:cubicBezTo>
                    <a:pt x="12935" y="-961"/>
                    <a:pt x="6734" y="-961"/>
                    <a:pt x="2894" y="2882"/>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63" name="AutoShape 65"/>
            <p:cNvSpPr>
              <a:spLocks/>
            </p:cNvSpPr>
            <p:nvPr/>
          </p:nvSpPr>
          <p:spPr bwMode="auto">
            <a:xfrm>
              <a:off x="11184384" y="256918"/>
              <a:ext cx="30869" cy="30869"/>
            </a:xfrm>
            <a:custGeom>
              <a:avLst/>
              <a:gdLst>
                <a:gd name="T0" fmla="+- 0 10801 962"/>
                <a:gd name="T1" fmla="*/ T0 w 19678"/>
                <a:gd name="T2" fmla="+- 0 10801 965"/>
                <a:gd name="T3" fmla="*/ 10801 h 19673"/>
                <a:gd name="T4" fmla="+- 0 10801 962"/>
                <a:gd name="T5" fmla="*/ T4 w 19678"/>
                <a:gd name="T6" fmla="+- 0 10801 965"/>
                <a:gd name="T7" fmla="*/ 10801 h 19673"/>
                <a:gd name="T8" fmla="+- 0 10801 962"/>
                <a:gd name="T9" fmla="*/ T8 w 19678"/>
                <a:gd name="T10" fmla="+- 0 10801 965"/>
                <a:gd name="T11" fmla="*/ 10801 h 19673"/>
                <a:gd name="T12" fmla="+- 0 10801 962"/>
                <a:gd name="T13" fmla="*/ T12 w 19678"/>
                <a:gd name="T14" fmla="+- 0 10801 965"/>
                <a:gd name="T15" fmla="*/ 10801 h 19673"/>
              </a:gdLst>
              <a:ahLst/>
              <a:cxnLst>
                <a:cxn ang="0">
                  <a:pos x="T1" y="T3"/>
                </a:cxn>
                <a:cxn ang="0">
                  <a:pos x="T5" y="T7"/>
                </a:cxn>
                <a:cxn ang="0">
                  <a:pos x="T9" y="T11"/>
                </a:cxn>
                <a:cxn ang="0">
                  <a:pos x="T13" y="T15"/>
                </a:cxn>
              </a:cxnLst>
              <a:rect l="0" t="0" r="r" b="b"/>
              <a:pathLst>
                <a:path w="19678" h="19673">
                  <a:moveTo>
                    <a:pt x="2897" y="2894"/>
                  </a:moveTo>
                  <a:cubicBezTo>
                    <a:pt x="-962" y="6734"/>
                    <a:pt x="-962" y="12935"/>
                    <a:pt x="2877" y="16785"/>
                  </a:cubicBezTo>
                  <a:cubicBezTo>
                    <a:pt x="6737" y="20635"/>
                    <a:pt x="12938" y="20635"/>
                    <a:pt x="16797" y="16785"/>
                  </a:cubicBezTo>
                  <a:cubicBezTo>
                    <a:pt x="20638" y="12935"/>
                    <a:pt x="20638" y="6734"/>
                    <a:pt x="16797" y="2894"/>
                  </a:cubicBezTo>
                  <a:cubicBezTo>
                    <a:pt x="12938" y="-965"/>
                    <a:pt x="6737" y="-965"/>
                    <a:pt x="2897" y="2894"/>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64" name="AutoShape 66"/>
            <p:cNvSpPr>
              <a:spLocks/>
            </p:cNvSpPr>
            <p:nvPr/>
          </p:nvSpPr>
          <p:spPr bwMode="auto">
            <a:xfrm>
              <a:off x="11307025" y="378727"/>
              <a:ext cx="30035" cy="30869"/>
            </a:xfrm>
            <a:custGeom>
              <a:avLst/>
              <a:gdLst>
                <a:gd name="T0" fmla="+- 0 10800 961"/>
                <a:gd name="T1" fmla="*/ T0 w 19678"/>
                <a:gd name="T2" fmla="+- 0 10800 961"/>
                <a:gd name="T3" fmla="*/ 10800 h 19678"/>
                <a:gd name="T4" fmla="+- 0 10800 961"/>
                <a:gd name="T5" fmla="*/ T4 w 19678"/>
                <a:gd name="T6" fmla="+- 0 10800 961"/>
                <a:gd name="T7" fmla="*/ 10800 h 19678"/>
                <a:gd name="T8" fmla="+- 0 10800 961"/>
                <a:gd name="T9" fmla="*/ T8 w 19678"/>
                <a:gd name="T10" fmla="+- 0 10800 961"/>
                <a:gd name="T11" fmla="*/ 10800 h 19678"/>
                <a:gd name="T12" fmla="+- 0 10800 961"/>
                <a:gd name="T13" fmla="*/ T12 w 19678"/>
                <a:gd name="T14" fmla="+- 0 10800 961"/>
                <a:gd name="T15" fmla="*/ 10800 h 19678"/>
              </a:gdLst>
              <a:ahLst/>
              <a:cxnLst>
                <a:cxn ang="0">
                  <a:pos x="T1" y="T3"/>
                </a:cxn>
                <a:cxn ang="0">
                  <a:pos x="T5" y="T7"/>
                </a:cxn>
                <a:cxn ang="0">
                  <a:pos x="T9" y="T11"/>
                </a:cxn>
                <a:cxn ang="0">
                  <a:pos x="T13" y="T15"/>
                </a:cxn>
              </a:cxnLst>
              <a:rect l="0" t="0" r="r" b="b"/>
              <a:pathLst>
                <a:path w="19678" h="19678">
                  <a:moveTo>
                    <a:pt x="2882" y="2882"/>
                  </a:moveTo>
                  <a:cubicBezTo>
                    <a:pt x="-961" y="6725"/>
                    <a:pt x="-961" y="12952"/>
                    <a:pt x="2882" y="16795"/>
                  </a:cubicBezTo>
                  <a:cubicBezTo>
                    <a:pt x="6725" y="20638"/>
                    <a:pt x="12952" y="20638"/>
                    <a:pt x="16795" y="16795"/>
                  </a:cubicBezTo>
                  <a:cubicBezTo>
                    <a:pt x="20639" y="12952"/>
                    <a:pt x="20639" y="6725"/>
                    <a:pt x="16795" y="2882"/>
                  </a:cubicBezTo>
                  <a:cubicBezTo>
                    <a:pt x="12952" y="-961"/>
                    <a:pt x="6725" y="-961"/>
                    <a:pt x="2882" y="2882"/>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65" name="AutoShape 67"/>
            <p:cNvSpPr>
              <a:spLocks/>
            </p:cNvSpPr>
            <p:nvPr/>
          </p:nvSpPr>
          <p:spPr bwMode="auto">
            <a:xfrm>
              <a:off x="11108464" y="89225"/>
              <a:ext cx="335391" cy="488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9818" y="16200"/>
                  </a:moveTo>
                  <a:cubicBezTo>
                    <a:pt x="5486" y="16200"/>
                    <a:pt x="1963" y="13776"/>
                    <a:pt x="1963" y="10800"/>
                  </a:cubicBezTo>
                  <a:cubicBezTo>
                    <a:pt x="1963" y="7821"/>
                    <a:pt x="5486" y="5400"/>
                    <a:pt x="9818" y="5400"/>
                  </a:cubicBezTo>
                  <a:cubicBezTo>
                    <a:pt x="14148" y="5400"/>
                    <a:pt x="17672" y="7821"/>
                    <a:pt x="17672" y="10800"/>
                  </a:cubicBezTo>
                  <a:cubicBezTo>
                    <a:pt x="17672" y="13776"/>
                    <a:pt x="14148" y="16200"/>
                    <a:pt x="9818" y="16200"/>
                  </a:cubicBezTo>
                  <a:moveTo>
                    <a:pt x="13745" y="20249"/>
                  </a:moveTo>
                  <a:lnTo>
                    <a:pt x="5890" y="20249"/>
                  </a:lnTo>
                  <a:lnTo>
                    <a:pt x="4909" y="16613"/>
                  </a:lnTo>
                  <a:cubicBezTo>
                    <a:pt x="6358" y="17192"/>
                    <a:pt x="8019" y="17549"/>
                    <a:pt x="9818" y="17549"/>
                  </a:cubicBezTo>
                  <a:cubicBezTo>
                    <a:pt x="11614" y="17549"/>
                    <a:pt x="13277" y="17192"/>
                    <a:pt x="14727" y="16613"/>
                  </a:cubicBezTo>
                  <a:cubicBezTo>
                    <a:pt x="14727" y="16613"/>
                    <a:pt x="13745" y="20249"/>
                    <a:pt x="13745" y="20249"/>
                  </a:cubicBezTo>
                  <a:close/>
                  <a:moveTo>
                    <a:pt x="5992" y="1350"/>
                  </a:moveTo>
                  <a:lnTo>
                    <a:pt x="13847" y="1350"/>
                  </a:lnTo>
                  <a:lnTo>
                    <a:pt x="14828" y="4985"/>
                  </a:lnTo>
                  <a:cubicBezTo>
                    <a:pt x="13379" y="4406"/>
                    <a:pt x="11718" y="4050"/>
                    <a:pt x="9919" y="4050"/>
                  </a:cubicBezTo>
                  <a:cubicBezTo>
                    <a:pt x="8123" y="4050"/>
                    <a:pt x="6460" y="4406"/>
                    <a:pt x="5010" y="4985"/>
                  </a:cubicBezTo>
                  <a:cubicBezTo>
                    <a:pt x="5010" y="4985"/>
                    <a:pt x="5992" y="1350"/>
                    <a:pt x="5992" y="1350"/>
                  </a:cubicBezTo>
                  <a:close/>
                  <a:moveTo>
                    <a:pt x="19636" y="9450"/>
                  </a:moveTo>
                  <a:cubicBezTo>
                    <a:pt x="19567" y="9450"/>
                    <a:pt x="19509" y="9472"/>
                    <a:pt x="19442" y="9477"/>
                  </a:cubicBezTo>
                  <a:cubicBezTo>
                    <a:pt x="19101" y="8298"/>
                    <a:pt x="18294" y="7245"/>
                    <a:pt x="17187" y="6376"/>
                  </a:cubicBezTo>
                  <a:lnTo>
                    <a:pt x="15778" y="1102"/>
                  </a:lnTo>
                  <a:cubicBezTo>
                    <a:pt x="15605" y="464"/>
                    <a:pt x="14794" y="0"/>
                    <a:pt x="13847" y="0"/>
                  </a:cubicBezTo>
                  <a:lnTo>
                    <a:pt x="5992" y="0"/>
                  </a:lnTo>
                  <a:cubicBezTo>
                    <a:pt x="5047" y="0"/>
                    <a:pt x="4236" y="464"/>
                    <a:pt x="4061" y="1102"/>
                  </a:cubicBezTo>
                  <a:lnTo>
                    <a:pt x="2686" y="6198"/>
                  </a:lnTo>
                  <a:cubicBezTo>
                    <a:pt x="1037" y="7405"/>
                    <a:pt x="0" y="9012"/>
                    <a:pt x="0" y="10800"/>
                  </a:cubicBezTo>
                  <a:cubicBezTo>
                    <a:pt x="0" y="12542"/>
                    <a:pt x="995" y="14110"/>
                    <a:pt x="2573" y="15307"/>
                  </a:cubicBezTo>
                  <a:lnTo>
                    <a:pt x="3959" y="20496"/>
                  </a:lnTo>
                  <a:cubicBezTo>
                    <a:pt x="4132" y="21135"/>
                    <a:pt x="4943" y="21599"/>
                    <a:pt x="5890" y="21599"/>
                  </a:cubicBezTo>
                  <a:lnTo>
                    <a:pt x="13745" y="21599"/>
                  </a:lnTo>
                  <a:cubicBezTo>
                    <a:pt x="14690" y="21599"/>
                    <a:pt x="15501" y="21135"/>
                    <a:pt x="15676" y="20496"/>
                  </a:cubicBezTo>
                  <a:lnTo>
                    <a:pt x="17074" y="15311"/>
                  </a:lnTo>
                  <a:cubicBezTo>
                    <a:pt x="18242" y="14426"/>
                    <a:pt x="19089" y="13340"/>
                    <a:pt x="19442" y="12122"/>
                  </a:cubicBezTo>
                  <a:cubicBezTo>
                    <a:pt x="19509" y="12127"/>
                    <a:pt x="19567" y="12150"/>
                    <a:pt x="19636" y="12150"/>
                  </a:cubicBezTo>
                  <a:cubicBezTo>
                    <a:pt x="20719" y="12150"/>
                    <a:pt x="21600" y="11544"/>
                    <a:pt x="21600" y="10800"/>
                  </a:cubicBezTo>
                  <a:cubicBezTo>
                    <a:pt x="21600" y="10053"/>
                    <a:pt x="20719" y="9450"/>
                    <a:pt x="19636" y="945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66" name="AutoShape 68"/>
            <p:cNvSpPr>
              <a:spLocks/>
            </p:cNvSpPr>
            <p:nvPr/>
          </p:nvSpPr>
          <p:spPr bwMode="auto">
            <a:xfrm>
              <a:off x="11246121" y="256918"/>
              <a:ext cx="91773" cy="92608"/>
            </a:xfrm>
            <a:custGeom>
              <a:avLst/>
              <a:gdLst>
                <a:gd name="T0" fmla="*/ 10740 w 21481"/>
                <a:gd name="T1" fmla="+- 0 10860 120"/>
                <a:gd name="T2" fmla="*/ 10860 h 21480"/>
                <a:gd name="T3" fmla="*/ 10740 w 21481"/>
                <a:gd name="T4" fmla="+- 0 10860 120"/>
                <a:gd name="T5" fmla="*/ 10860 h 21480"/>
                <a:gd name="T6" fmla="*/ 10740 w 21481"/>
                <a:gd name="T7" fmla="+- 0 10860 120"/>
                <a:gd name="T8" fmla="*/ 10860 h 21480"/>
                <a:gd name="T9" fmla="*/ 10740 w 21481"/>
                <a:gd name="T10" fmla="+- 0 10860 120"/>
                <a:gd name="T11" fmla="*/ 10860 h 21480"/>
              </a:gdLst>
              <a:ahLst/>
              <a:cxnLst>
                <a:cxn ang="0">
                  <a:pos x="T0" y="T2"/>
                </a:cxn>
                <a:cxn ang="0">
                  <a:pos x="T3" y="T5"/>
                </a:cxn>
                <a:cxn ang="0">
                  <a:pos x="T6" y="T8"/>
                </a:cxn>
                <a:cxn ang="0">
                  <a:pos x="T9" y="T11"/>
                </a:cxn>
              </a:cxnLst>
              <a:rect l="0" t="0" r="r" b="b"/>
              <a:pathLst>
                <a:path w="21481" h="21480">
                  <a:moveTo>
                    <a:pt x="21127" y="346"/>
                  </a:moveTo>
                  <a:cubicBezTo>
                    <a:pt x="20697" y="-82"/>
                    <a:pt x="20002" y="-120"/>
                    <a:pt x="19516" y="270"/>
                  </a:cubicBezTo>
                  <a:lnTo>
                    <a:pt x="1055" y="15432"/>
                  </a:lnTo>
                  <a:cubicBezTo>
                    <a:pt x="375" y="16113"/>
                    <a:pt x="0" y="17012"/>
                    <a:pt x="0" y="17972"/>
                  </a:cubicBezTo>
                  <a:cubicBezTo>
                    <a:pt x="0" y="18902"/>
                    <a:pt x="361" y="19783"/>
                    <a:pt x="1027" y="20446"/>
                  </a:cubicBezTo>
                  <a:cubicBezTo>
                    <a:pt x="1694" y="21103"/>
                    <a:pt x="2583" y="21473"/>
                    <a:pt x="3542" y="21479"/>
                  </a:cubicBezTo>
                  <a:cubicBezTo>
                    <a:pt x="4431" y="21473"/>
                    <a:pt x="5354" y="21144"/>
                    <a:pt x="6028" y="20495"/>
                  </a:cubicBezTo>
                  <a:lnTo>
                    <a:pt x="12598" y="12627"/>
                  </a:lnTo>
                  <a:lnTo>
                    <a:pt x="21224" y="1935"/>
                  </a:lnTo>
                  <a:cubicBezTo>
                    <a:pt x="21600" y="1462"/>
                    <a:pt x="21558" y="771"/>
                    <a:pt x="21127" y="346"/>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84" name="Group 183"/>
          <p:cNvGrpSpPr/>
          <p:nvPr/>
        </p:nvGrpSpPr>
        <p:grpSpPr>
          <a:xfrm>
            <a:off x="8597721" y="277585"/>
            <a:ext cx="488068" cy="458033"/>
            <a:chOff x="10040556" y="89224"/>
            <a:chExt cx="488068" cy="458033"/>
          </a:xfrm>
          <a:solidFill>
            <a:srgbClr val="7F7F7F"/>
          </a:solidFill>
        </p:grpSpPr>
        <p:sp>
          <p:nvSpPr>
            <p:cNvPr id="67" name="AutoShape 69"/>
            <p:cNvSpPr>
              <a:spLocks/>
            </p:cNvSpPr>
            <p:nvPr/>
          </p:nvSpPr>
          <p:spPr bwMode="auto">
            <a:xfrm>
              <a:off x="10040556" y="89224"/>
              <a:ext cx="488068" cy="4580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223" y="5760"/>
                  </a:moveTo>
                  <a:lnTo>
                    <a:pt x="17548" y="5760"/>
                  </a:lnTo>
                  <a:cubicBezTo>
                    <a:pt x="16804" y="5760"/>
                    <a:pt x="16198" y="5114"/>
                    <a:pt x="16198" y="4320"/>
                  </a:cubicBezTo>
                  <a:lnTo>
                    <a:pt x="16200" y="4320"/>
                  </a:lnTo>
                  <a:lnTo>
                    <a:pt x="16200" y="1440"/>
                  </a:lnTo>
                  <a:lnTo>
                    <a:pt x="20250" y="5760"/>
                  </a:lnTo>
                  <a:cubicBezTo>
                    <a:pt x="20250" y="5760"/>
                    <a:pt x="18223" y="5760"/>
                    <a:pt x="18223" y="5760"/>
                  </a:cubicBezTo>
                  <a:close/>
                  <a:moveTo>
                    <a:pt x="20250" y="19440"/>
                  </a:moveTo>
                  <a:cubicBezTo>
                    <a:pt x="20250" y="19837"/>
                    <a:pt x="19948" y="20160"/>
                    <a:pt x="19575" y="20160"/>
                  </a:cubicBezTo>
                  <a:lnTo>
                    <a:pt x="2024" y="20160"/>
                  </a:lnTo>
                  <a:cubicBezTo>
                    <a:pt x="1651" y="20160"/>
                    <a:pt x="1349" y="19837"/>
                    <a:pt x="1349" y="19440"/>
                  </a:cubicBezTo>
                  <a:lnTo>
                    <a:pt x="1349" y="2160"/>
                  </a:lnTo>
                  <a:cubicBezTo>
                    <a:pt x="1349" y="1762"/>
                    <a:pt x="1651" y="1440"/>
                    <a:pt x="2024" y="1440"/>
                  </a:cubicBezTo>
                  <a:lnTo>
                    <a:pt x="15525" y="1440"/>
                  </a:lnTo>
                  <a:lnTo>
                    <a:pt x="15525" y="4320"/>
                  </a:lnTo>
                  <a:lnTo>
                    <a:pt x="15523" y="4320"/>
                  </a:lnTo>
                  <a:cubicBezTo>
                    <a:pt x="15523" y="5513"/>
                    <a:pt x="16430" y="6480"/>
                    <a:pt x="17548" y="6480"/>
                  </a:cubicBezTo>
                  <a:lnTo>
                    <a:pt x="18223" y="6480"/>
                  </a:lnTo>
                  <a:lnTo>
                    <a:pt x="20250" y="6480"/>
                  </a:lnTo>
                  <a:cubicBezTo>
                    <a:pt x="20250" y="6480"/>
                    <a:pt x="20250" y="19440"/>
                    <a:pt x="20250" y="19440"/>
                  </a:cubicBezTo>
                  <a:close/>
                  <a:moveTo>
                    <a:pt x="21204" y="4741"/>
                  </a:moveTo>
                  <a:lnTo>
                    <a:pt x="17154" y="421"/>
                  </a:lnTo>
                  <a:cubicBezTo>
                    <a:pt x="16901" y="151"/>
                    <a:pt x="16557" y="0"/>
                    <a:pt x="16200" y="0"/>
                  </a:cubicBezTo>
                  <a:lnTo>
                    <a:pt x="2024" y="0"/>
                  </a:lnTo>
                  <a:cubicBezTo>
                    <a:pt x="908" y="0"/>
                    <a:pt x="0" y="968"/>
                    <a:pt x="0" y="2160"/>
                  </a:cubicBezTo>
                  <a:lnTo>
                    <a:pt x="0" y="19440"/>
                  </a:lnTo>
                  <a:cubicBezTo>
                    <a:pt x="0" y="20631"/>
                    <a:pt x="908" y="21600"/>
                    <a:pt x="2024" y="21600"/>
                  </a:cubicBezTo>
                  <a:lnTo>
                    <a:pt x="19575" y="21600"/>
                  </a:lnTo>
                  <a:cubicBezTo>
                    <a:pt x="20691" y="21600"/>
                    <a:pt x="21599" y="20631"/>
                    <a:pt x="21599" y="19440"/>
                  </a:cubicBezTo>
                  <a:lnTo>
                    <a:pt x="21599" y="5760"/>
                  </a:lnTo>
                  <a:cubicBezTo>
                    <a:pt x="21599" y="5378"/>
                    <a:pt x="21457" y="5011"/>
                    <a:pt x="21204" y="4741"/>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68" name="AutoShape 70"/>
            <p:cNvSpPr>
              <a:spLocks/>
            </p:cNvSpPr>
            <p:nvPr/>
          </p:nvSpPr>
          <p:spPr bwMode="auto">
            <a:xfrm>
              <a:off x="10269152" y="180164"/>
              <a:ext cx="91773" cy="15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69" name="AutoShape 71"/>
            <p:cNvSpPr>
              <a:spLocks/>
            </p:cNvSpPr>
            <p:nvPr/>
          </p:nvSpPr>
          <p:spPr bwMode="auto">
            <a:xfrm>
              <a:off x="10269152" y="226050"/>
              <a:ext cx="91773" cy="15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00" y="21599"/>
                  </a:moveTo>
                  <a:lnTo>
                    <a:pt x="19800" y="21599"/>
                  </a:lnTo>
                  <a:cubicBezTo>
                    <a:pt x="20791" y="21599"/>
                    <a:pt x="21600" y="16769"/>
                    <a:pt x="21600" y="10800"/>
                  </a:cubicBezTo>
                  <a:cubicBezTo>
                    <a:pt x="21600" y="4830"/>
                    <a:pt x="20791" y="0"/>
                    <a:pt x="19800" y="0"/>
                  </a:cubicBezTo>
                  <a:lnTo>
                    <a:pt x="1800" y="0"/>
                  </a:lnTo>
                  <a:cubicBezTo>
                    <a:pt x="801" y="0"/>
                    <a:pt x="0" y="4830"/>
                    <a:pt x="0" y="10800"/>
                  </a:cubicBezTo>
                  <a:cubicBezTo>
                    <a:pt x="0" y="16769"/>
                    <a:pt x="801" y="21599"/>
                    <a:pt x="1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70" name="AutoShape 72"/>
            <p:cNvSpPr>
              <a:spLocks/>
            </p:cNvSpPr>
            <p:nvPr/>
          </p:nvSpPr>
          <p:spPr bwMode="auto">
            <a:xfrm>
              <a:off x="10269152" y="271937"/>
              <a:ext cx="198564" cy="15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10800"/>
                  </a:moveTo>
                  <a:cubicBezTo>
                    <a:pt x="0" y="16769"/>
                    <a:pt x="369" y="21599"/>
                    <a:pt x="830" y="21599"/>
                  </a:cubicBezTo>
                  <a:lnTo>
                    <a:pt x="20769" y="21599"/>
                  </a:lnTo>
                  <a:cubicBezTo>
                    <a:pt x="21226" y="21599"/>
                    <a:pt x="21600" y="16769"/>
                    <a:pt x="21600" y="10800"/>
                  </a:cubicBezTo>
                  <a:cubicBezTo>
                    <a:pt x="21600" y="4830"/>
                    <a:pt x="21226" y="0"/>
                    <a:pt x="20769" y="0"/>
                  </a:cubicBezTo>
                  <a:lnTo>
                    <a:pt x="830" y="0"/>
                  </a:lnTo>
                  <a:cubicBezTo>
                    <a:pt x="369" y="0"/>
                    <a:pt x="0" y="4830"/>
                    <a:pt x="0" y="1080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71" name="AutoShape 73"/>
            <p:cNvSpPr>
              <a:spLocks/>
            </p:cNvSpPr>
            <p:nvPr/>
          </p:nvSpPr>
          <p:spPr bwMode="auto">
            <a:xfrm>
              <a:off x="10101457" y="363712"/>
              <a:ext cx="366259"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72" name="AutoShape 74"/>
            <p:cNvSpPr>
              <a:spLocks/>
            </p:cNvSpPr>
            <p:nvPr/>
          </p:nvSpPr>
          <p:spPr bwMode="auto">
            <a:xfrm>
              <a:off x="10101457" y="409597"/>
              <a:ext cx="366259"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73" name="AutoShape 75"/>
            <p:cNvSpPr>
              <a:spLocks/>
            </p:cNvSpPr>
            <p:nvPr/>
          </p:nvSpPr>
          <p:spPr bwMode="auto">
            <a:xfrm>
              <a:off x="10101457" y="455485"/>
              <a:ext cx="366259"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48"/>
                    <a:pt x="201" y="21599"/>
                    <a:pt x="449" y="21599"/>
                  </a:cubicBezTo>
                  <a:lnTo>
                    <a:pt x="21150" y="21599"/>
                  </a:lnTo>
                  <a:cubicBezTo>
                    <a:pt x="21397" y="21599"/>
                    <a:pt x="21599" y="16748"/>
                    <a:pt x="21599" y="10800"/>
                  </a:cubicBezTo>
                  <a:cubicBezTo>
                    <a:pt x="21599" y="4830"/>
                    <a:pt x="21397" y="0"/>
                    <a:pt x="2115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74" name="AutoShape 76"/>
            <p:cNvSpPr>
              <a:spLocks/>
            </p:cNvSpPr>
            <p:nvPr/>
          </p:nvSpPr>
          <p:spPr bwMode="auto">
            <a:xfrm>
              <a:off x="10101457" y="317823"/>
              <a:ext cx="366259"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150" y="0"/>
                  </a:moveTo>
                  <a:lnTo>
                    <a:pt x="449" y="0"/>
                  </a:lnTo>
                  <a:cubicBezTo>
                    <a:pt x="201" y="0"/>
                    <a:pt x="0" y="4830"/>
                    <a:pt x="0" y="10800"/>
                  </a:cubicBezTo>
                  <a:cubicBezTo>
                    <a:pt x="0" y="16769"/>
                    <a:pt x="201" y="21599"/>
                    <a:pt x="449" y="21599"/>
                  </a:cubicBezTo>
                  <a:lnTo>
                    <a:pt x="21150" y="21599"/>
                  </a:lnTo>
                  <a:cubicBezTo>
                    <a:pt x="21397" y="21599"/>
                    <a:pt x="21599" y="16769"/>
                    <a:pt x="21599" y="10800"/>
                  </a:cubicBezTo>
                  <a:cubicBezTo>
                    <a:pt x="21599" y="4830"/>
                    <a:pt x="21397" y="0"/>
                    <a:pt x="2115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75" name="AutoShape 77"/>
            <p:cNvSpPr>
              <a:spLocks/>
            </p:cNvSpPr>
            <p:nvPr/>
          </p:nvSpPr>
          <p:spPr bwMode="auto">
            <a:xfrm>
              <a:off x="10101460" y="165144"/>
              <a:ext cx="137660" cy="1226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5400"/>
                  </a:moveTo>
                  <a:lnTo>
                    <a:pt x="16800" y="5400"/>
                  </a:lnTo>
                  <a:lnTo>
                    <a:pt x="16800" y="16200"/>
                  </a:lnTo>
                  <a:lnTo>
                    <a:pt x="4799" y="16200"/>
                  </a:lnTo>
                  <a:cubicBezTo>
                    <a:pt x="4799" y="16200"/>
                    <a:pt x="4799" y="5400"/>
                    <a:pt x="4799" y="5400"/>
                  </a:cubicBezTo>
                  <a:close/>
                  <a:moveTo>
                    <a:pt x="2399" y="21599"/>
                  </a:moveTo>
                  <a:lnTo>
                    <a:pt x="19200" y="21599"/>
                  </a:lnTo>
                  <a:cubicBezTo>
                    <a:pt x="20526" y="21599"/>
                    <a:pt x="21599" y="20392"/>
                    <a:pt x="21599" y="18900"/>
                  </a:cubicBezTo>
                  <a:lnTo>
                    <a:pt x="21599" y="2700"/>
                  </a:lnTo>
                  <a:cubicBezTo>
                    <a:pt x="21599" y="1207"/>
                    <a:pt x="20526" y="0"/>
                    <a:pt x="19200" y="0"/>
                  </a:cubicBezTo>
                  <a:lnTo>
                    <a:pt x="2399" y="0"/>
                  </a:lnTo>
                  <a:cubicBezTo>
                    <a:pt x="1073" y="0"/>
                    <a:pt x="0" y="1207"/>
                    <a:pt x="0" y="2700"/>
                  </a:cubicBezTo>
                  <a:lnTo>
                    <a:pt x="0" y="18900"/>
                  </a:lnTo>
                  <a:cubicBezTo>
                    <a:pt x="0" y="20392"/>
                    <a:pt x="1073" y="21599"/>
                    <a:pt x="2399"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83" name="Group 182"/>
          <p:cNvGrpSpPr/>
          <p:nvPr/>
        </p:nvGrpSpPr>
        <p:grpSpPr>
          <a:xfrm>
            <a:off x="1759050" y="292601"/>
            <a:ext cx="457199" cy="488068"/>
            <a:chOff x="9079439" y="89225"/>
            <a:chExt cx="457199" cy="488068"/>
          </a:xfrm>
          <a:solidFill>
            <a:srgbClr val="7F7F7F"/>
          </a:solidFill>
        </p:grpSpPr>
        <p:sp>
          <p:nvSpPr>
            <p:cNvPr id="76" name="AutoShape 78"/>
            <p:cNvSpPr>
              <a:spLocks/>
            </p:cNvSpPr>
            <p:nvPr/>
          </p:nvSpPr>
          <p:spPr bwMode="auto">
            <a:xfrm>
              <a:off x="9079439" y="89225"/>
              <a:ext cx="457199" cy="488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18900"/>
                  </a:moveTo>
                  <a:cubicBezTo>
                    <a:pt x="20160" y="19643"/>
                    <a:pt x="19513" y="20249"/>
                    <a:pt x="18720" y="20249"/>
                  </a:cubicBezTo>
                  <a:lnTo>
                    <a:pt x="2880" y="20249"/>
                  </a:lnTo>
                  <a:cubicBezTo>
                    <a:pt x="2086" y="20249"/>
                    <a:pt x="1440" y="19643"/>
                    <a:pt x="1440" y="18900"/>
                  </a:cubicBezTo>
                  <a:lnTo>
                    <a:pt x="1440" y="2700"/>
                  </a:lnTo>
                  <a:cubicBezTo>
                    <a:pt x="1440" y="1955"/>
                    <a:pt x="2086" y="1350"/>
                    <a:pt x="2880" y="1350"/>
                  </a:cubicBezTo>
                  <a:lnTo>
                    <a:pt x="18720" y="1350"/>
                  </a:lnTo>
                  <a:cubicBezTo>
                    <a:pt x="19513" y="1350"/>
                    <a:pt x="20160" y="1955"/>
                    <a:pt x="20160" y="2700"/>
                  </a:cubicBezTo>
                  <a:cubicBezTo>
                    <a:pt x="20160" y="2700"/>
                    <a:pt x="20160" y="18900"/>
                    <a:pt x="20160" y="18900"/>
                  </a:cubicBezTo>
                  <a:close/>
                  <a:moveTo>
                    <a:pt x="18720" y="0"/>
                  </a:moveTo>
                  <a:lnTo>
                    <a:pt x="2880" y="0"/>
                  </a:lnTo>
                  <a:cubicBezTo>
                    <a:pt x="1289" y="0"/>
                    <a:pt x="0" y="1208"/>
                    <a:pt x="0" y="2700"/>
                  </a:cubicBezTo>
                  <a:lnTo>
                    <a:pt x="0" y="18900"/>
                  </a:lnTo>
                  <a:cubicBezTo>
                    <a:pt x="0" y="20391"/>
                    <a:pt x="1289" y="21599"/>
                    <a:pt x="2880" y="21599"/>
                  </a:cubicBezTo>
                  <a:lnTo>
                    <a:pt x="18720" y="21599"/>
                  </a:lnTo>
                  <a:cubicBezTo>
                    <a:pt x="20310" y="21599"/>
                    <a:pt x="21599" y="20391"/>
                    <a:pt x="21599" y="18900"/>
                  </a:cubicBezTo>
                  <a:lnTo>
                    <a:pt x="21599" y="2700"/>
                  </a:lnTo>
                  <a:cubicBezTo>
                    <a:pt x="21599" y="1208"/>
                    <a:pt x="20310" y="0"/>
                    <a:pt x="1872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77" name="AutoShape 79"/>
            <p:cNvSpPr>
              <a:spLocks/>
            </p:cNvSpPr>
            <p:nvPr/>
          </p:nvSpPr>
          <p:spPr bwMode="auto">
            <a:xfrm>
              <a:off x="9140343" y="150127"/>
              <a:ext cx="335391" cy="3053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7418" y="20519"/>
                  </a:moveTo>
                  <a:lnTo>
                    <a:pt x="14053" y="16248"/>
                  </a:lnTo>
                  <a:lnTo>
                    <a:pt x="16690" y="12959"/>
                  </a:lnTo>
                  <a:lnTo>
                    <a:pt x="20618" y="17689"/>
                  </a:lnTo>
                  <a:lnTo>
                    <a:pt x="20618" y="20519"/>
                  </a:lnTo>
                  <a:cubicBezTo>
                    <a:pt x="20618" y="20519"/>
                    <a:pt x="17418" y="20519"/>
                    <a:pt x="17418" y="20519"/>
                  </a:cubicBezTo>
                  <a:close/>
                  <a:moveTo>
                    <a:pt x="981" y="11446"/>
                  </a:moveTo>
                  <a:lnTo>
                    <a:pt x="4909" y="6479"/>
                  </a:lnTo>
                  <a:lnTo>
                    <a:pt x="12828" y="16353"/>
                  </a:lnTo>
                  <a:lnTo>
                    <a:pt x="13398" y="17064"/>
                  </a:lnTo>
                  <a:lnTo>
                    <a:pt x="16109" y="20519"/>
                  </a:lnTo>
                  <a:lnTo>
                    <a:pt x="981" y="20519"/>
                  </a:lnTo>
                  <a:cubicBezTo>
                    <a:pt x="981" y="20519"/>
                    <a:pt x="981" y="11446"/>
                    <a:pt x="981" y="11446"/>
                  </a:cubicBezTo>
                  <a:close/>
                  <a:moveTo>
                    <a:pt x="20618" y="1080"/>
                  </a:moveTo>
                  <a:lnTo>
                    <a:pt x="20618" y="16058"/>
                  </a:lnTo>
                  <a:lnTo>
                    <a:pt x="17427" y="12244"/>
                  </a:lnTo>
                  <a:cubicBezTo>
                    <a:pt x="17240" y="12012"/>
                    <a:pt x="16972" y="11879"/>
                    <a:pt x="16690" y="11879"/>
                  </a:cubicBezTo>
                  <a:cubicBezTo>
                    <a:pt x="16409" y="11879"/>
                    <a:pt x="16141" y="12012"/>
                    <a:pt x="15954" y="12244"/>
                  </a:cubicBezTo>
                  <a:lnTo>
                    <a:pt x="13399" y="15432"/>
                  </a:lnTo>
                  <a:lnTo>
                    <a:pt x="5645" y="5764"/>
                  </a:lnTo>
                  <a:cubicBezTo>
                    <a:pt x="5458" y="5532"/>
                    <a:pt x="5190" y="5400"/>
                    <a:pt x="4909" y="5400"/>
                  </a:cubicBezTo>
                  <a:cubicBezTo>
                    <a:pt x="4627" y="5400"/>
                    <a:pt x="4359" y="5532"/>
                    <a:pt x="4172" y="5764"/>
                  </a:cubicBezTo>
                  <a:lnTo>
                    <a:pt x="981" y="9812"/>
                  </a:lnTo>
                  <a:lnTo>
                    <a:pt x="981" y="1080"/>
                  </a:lnTo>
                  <a:cubicBezTo>
                    <a:pt x="981" y="1080"/>
                    <a:pt x="20618" y="1080"/>
                    <a:pt x="20618" y="1080"/>
                  </a:cubicBezTo>
                  <a:close/>
                  <a:moveTo>
                    <a:pt x="20618" y="0"/>
                  </a:moveTo>
                  <a:lnTo>
                    <a:pt x="981" y="0"/>
                  </a:lnTo>
                  <a:cubicBezTo>
                    <a:pt x="439" y="0"/>
                    <a:pt x="0" y="483"/>
                    <a:pt x="0" y="1080"/>
                  </a:cubicBezTo>
                  <a:lnTo>
                    <a:pt x="0" y="20519"/>
                  </a:lnTo>
                  <a:cubicBezTo>
                    <a:pt x="0" y="21116"/>
                    <a:pt x="439" y="21599"/>
                    <a:pt x="981" y="21599"/>
                  </a:cubicBezTo>
                  <a:lnTo>
                    <a:pt x="20618" y="21599"/>
                  </a:lnTo>
                  <a:cubicBezTo>
                    <a:pt x="21160" y="21599"/>
                    <a:pt x="21600" y="21116"/>
                    <a:pt x="21600" y="20519"/>
                  </a:cubicBezTo>
                  <a:lnTo>
                    <a:pt x="21600" y="1080"/>
                  </a:lnTo>
                  <a:cubicBezTo>
                    <a:pt x="21600" y="483"/>
                    <a:pt x="21160" y="0"/>
                    <a:pt x="2061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78" name="AutoShape 80"/>
            <p:cNvSpPr>
              <a:spLocks/>
            </p:cNvSpPr>
            <p:nvPr/>
          </p:nvSpPr>
          <p:spPr bwMode="auto">
            <a:xfrm>
              <a:off x="9323052" y="196014"/>
              <a:ext cx="91773" cy="91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3600"/>
                  </a:moveTo>
                  <a:cubicBezTo>
                    <a:pt x="14769" y="3600"/>
                    <a:pt x="17999" y="6827"/>
                    <a:pt x="17999" y="10800"/>
                  </a:cubicBezTo>
                  <a:cubicBezTo>
                    <a:pt x="17999" y="14769"/>
                    <a:pt x="14769" y="18000"/>
                    <a:pt x="10800" y="18000"/>
                  </a:cubicBezTo>
                  <a:cubicBezTo>
                    <a:pt x="6830" y="18000"/>
                    <a:pt x="3600" y="14769"/>
                    <a:pt x="3600" y="10800"/>
                  </a:cubicBezTo>
                  <a:cubicBezTo>
                    <a:pt x="3600" y="6827"/>
                    <a:pt x="6830" y="3600"/>
                    <a:pt x="10800" y="3600"/>
                  </a:cubicBezTo>
                  <a:moveTo>
                    <a:pt x="10800" y="21599"/>
                  </a:moveTo>
                  <a:cubicBezTo>
                    <a:pt x="16766" y="21599"/>
                    <a:pt x="21600" y="16762"/>
                    <a:pt x="21600" y="10800"/>
                  </a:cubicBezTo>
                  <a:cubicBezTo>
                    <a:pt x="21600" y="4833"/>
                    <a:pt x="16766" y="0"/>
                    <a:pt x="10800" y="0"/>
                  </a:cubicBezTo>
                  <a:cubicBezTo>
                    <a:pt x="4833" y="0"/>
                    <a:pt x="0" y="4833"/>
                    <a:pt x="0" y="10800"/>
                  </a:cubicBezTo>
                  <a:cubicBezTo>
                    <a:pt x="0" y="16762"/>
                    <a:pt x="4833"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211" name="Group 210"/>
          <p:cNvGrpSpPr/>
          <p:nvPr/>
        </p:nvGrpSpPr>
        <p:grpSpPr>
          <a:xfrm>
            <a:off x="6949414" y="277586"/>
            <a:ext cx="488067" cy="488068"/>
            <a:chOff x="8087449" y="89225"/>
            <a:chExt cx="488067" cy="488068"/>
          </a:xfrm>
          <a:solidFill>
            <a:srgbClr val="7F7F7F"/>
          </a:solidFill>
        </p:grpSpPr>
        <p:sp>
          <p:nvSpPr>
            <p:cNvPr id="79" name="AutoShape 81"/>
            <p:cNvSpPr>
              <a:spLocks/>
            </p:cNvSpPr>
            <p:nvPr/>
          </p:nvSpPr>
          <p:spPr bwMode="auto">
            <a:xfrm>
              <a:off x="8087449" y="89225"/>
              <a:ext cx="488067" cy="488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80" name="AutoShape 82"/>
            <p:cNvSpPr>
              <a:spLocks/>
            </p:cNvSpPr>
            <p:nvPr/>
          </p:nvSpPr>
          <p:spPr bwMode="auto">
            <a:xfrm>
              <a:off x="8133335" y="485520"/>
              <a:ext cx="45887"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sp>
        <p:nvSpPr>
          <p:cNvPr id="81" name="AutoShape 83"/>
          <p:cNvSpPr>
            <a:spLocks/>
          </p:cNvSpPr>
          <p:nvPr/>
        </p:nvSpPr>
        <p:spPr bwMode="auto">
          <a:xfrm>
            <a:off x="6060362" y="353506"/>
            <a:ext cx="488067" cy="32037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1610" y="13990"/>
                </a:moveTo>
                <a:cubicBezTo>
                  <a:pt x="11373" y="14259"/>
                  <a:pt x="11093" y="14400"/>
                  <a:pt x="10800" y="14400"/>
                </a:cubicBezTo>
                <a:cubicBezTo>
                  <a:pt x="10505" y="14400"/>
                  <a:pt x="10225" y="14259"/>
                  <a:pt x="9990" y="13990"/>
                </a:cubicBezTo>
                <a:lnTo>
                  <a:pt x="7198" y="10800"/>
                </a:lnTo>
                <a:lnTo>
                  <a:pt x="6636" y="10157"/>
                </a:lnTo>
                <a:lnTo>
                  <a:pt x="1349" y="4115"/>
                </a:lnTo>
                <a:lnTo>
                  <a:pt x="1349" y="4114"/>
                </a:lnTo>
                <a:cubicBezTo>
                  <a:pt x="1349" y="2980"/>
                  <a:pt x="1955" y="2057"/>
                  <a:pt x="2699" y="2057"/>
                </a:cubicBezTo>
                <a:lnTo>
                  <a:pt x="18899" y="2057"/>
                </a:lnTo>
                <a:cubicBezTo>
                  <a:pt x="19643" y="2057"/>
                  <a:pt x="20249" y="2980"/>
                  <a:pt x="20249" y="4114"/>
                </a:cubicBezTo>
                <a:cubicBezTo>
                  <a:pt x="20249" y="4114"/>
                  <a:pt x="11610" y="13990"/>
                  <a:pt x="11610" y="13990"/>
                </a:cubicBezTo>
                <a:close/>
                <a:moveTo>
                  <a:pt x="20249" y="16198"/>
                </a:moveTo>
                <a:lnTo>
                  <a:pt x="15525" y="10800"/>
                </a:lnTo>
                <a:lnTo>
                  <a:pt x="20249" y="5399"/>
                </a:lnTo>
                <a:cubicBezTo>
                  <a:pt x="20249" y="5399"/>
                  <a:pt x="20249" y="16198"/>
                  <a:pt x="20249" y="16198"/>
                </a:cubicBezTo>
                <a:close/>
                <a:moveTo>
                  <a:pt x="20249" y="17484"/>
                </a:moveTo>
                <a:cubicBezTo>
                  <a:pt x="20249" y="18620"/>
                  <a:pt x="19643" y="19541"/>
                  <a:pt x="18899" y="19541"/>
                </a:cubicBezTo>
                <a:lnTo>
                  <a:pt x="2699" y="19541"/>
                </a:lnTo>
                <a:cubicBezTo>
                  <a:pt x="1955" y="19541"/>
                  <a:pt x="1349" y="18620"/>
                  <a:pt x="1349" y="17484"/>
                </a:cubicBezTo>
                <a:lnTo>
                  <a:pt x="6636" y="11442"/>
                </a:lnTo>
                <a:lnTo>
                  <a:pt x="9585" y="14813"/>
                </a:lnTo>
                <a:cubicBezTo>
                  <a:pt x="9945" y="15222"/>
                  <a:pt x="10372" y="15429"/>
                  <a:pt x="10800" y="15429"/>
                </a:cubicBezTo>
                <a:cubicBezTo>
                  <a:pt x="11228" y="15429"/>
                  <a:pt x="11654" y="15222"/>
                  <a:pt x="12015" y="14813"/>
                </a:cubicBezTo>
                <a:lnTo>
                  <a:pt x="14963" y="11442"/>
                </a:lnTo>
                <a:cubicBezTo>
                  <a:pt x="14963" y="11442"/>
                  <a:pt x="20249" y="17484"/>
                  <a:pt x="20249" y="17484"/>
                </a:cubicBezTo>
                <a:close/>
                <a:moveTo>
                  <a:pt x="1349" y="5399"/>
                </a:moveTo>
                <a:lnTo>
                  <a:pt x="6074" y="10800"/>
                </a:lnTo>
                <a:lnTo>
                  <a:pt x="1349" y="16198"/>
                </a:lnTo>
                <a:cubicBezTo>
                  <a:pt x="1349" y="16198"/>
                  <a:pt x="1349" y="5399"/>
                  <a:pt x="1349" y="5399"/>
                </a:cubicBezTo>
                <a:close/>
                <a:moveTo>
                  <a:pt x="18899" y="0"/>
                </a:moveTo>
                <a:lnTo>
                  <a:pt x="2699" y="0"/>
                </a:lnTo>
                <a:cubicBezTo>
                  <a:pt x="1208" y="0"/>
                  <a:pt x="0" y="1842"/>
                  <a:pt x="0" y="4114"/>
                </a:cubicBezTo>
                <a:lnTo>
                  <a:pt x="0" y="17484"/>
                </a:lnTo>
                <a:cubicBezTo>
                  <a:pt x="0" y="19756"/>
                  <a:pt x="1208" y="21600"/>
                  <a:pt x="2699" y="21600"/>
                </a:cubicBezTo>
                <a:lnTo>
                  <a:pt x="18899" y="21600"/>
                </a:lnTo>
                <a:cubicBezTo>
                  <a:pt x="20391" y="21600"/>
                  <a:pt x="21600" y="19756"/>
                  <a:pt x="21600" y="17484"/>
                </a:cubicBezTo>
                <a:lnTo>
                  <a:pt x="21600" y="4114"/>
                </a:lnTo>
                <a:cubicBezTo>
                  <a:pt x="21600" y="1842"/>
                  <a:pt x="20391" y="0"/>
                  <a:pt x="18899" y="0"/>
                </a:cubicBezTo>
              </a:path>
            </a:pathLst>
          </a:custGeom>
          <a:solidFill>
            <a:srgbClr val="7F7F7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nvGrpSpPr>
          <p:cNvPr id="182" name="Group 181"/>
          <p:cNvGrpSpPr/>
          <p:nvPr/>
        </p:nvGrpSpPr>
        <p:grpSpPr>
          <a:xfrm>
            <a:off x="5199506" y="277586"/>
            <a:ext cx="488901" cy="488068"/>
            <a:chOff x="6134344" y="89225"/>
            <a:chExt cx="488901" cy="488068"/>
          </a:xfrm>
          <a:solidFill>
            <a:srgbClr val="7F7F7F"/>
          </a:solidFill>
        </p:grpSpPr>
        <p:sp>
          <p:nvSpPr>
            <p:cNvPr id="82" name="AutoShape 84"/>
            <p:cNvSpPr>
              <a:spLocks/>
            </p:cNvSpPr>
            <p:nvPr/>
          </p:nvSpPr>
          <p:spPr bwMode="auto">
            <a:xfrm>
              <a:off x="6134344" y="89225"/>
              <a:ext cx="488901" cy="488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900"/>
                  </a:moveTo>
                  <a:cubicBezTo>
                    <a:pt x="20249" y="19643"/>
                    <a:pt x="19644" y="20249"/>
                    <a:pt x="18899" y="20249"/>
                  </a:cubicBezTo>
                  <a:lnTo>
                    <a:pt x="2699" y="20249"/>
                  </a:lnTo>
                  <a:cubicBezTo>
                    <a:pt x="1955" y="20249"/>
                    <a:pt x="1349" y="19643"/>
                    <a:pt x="1349" y="18900"/>
                  </a:cubicBezTo>
                  <a:lnTo>
                    <a:pt x="1349" y="5400"/>
                  </a:lnTo>
                  <a:cubicBezTo>
                    <a:pt x="1349" y="5027"/>
                    <a:pt x="1652" y="4725"/>
                    <a:pt x="2024" y="4725"/>
                  </a:cubicBezTo>
                  <a:lnTo>
                    <a:pt x="2699" y="4725"/>
                  </a:lnTo>
                  <a:lnTo>
                    <a:pt x="2699" y="18225"/>
                  </a:lnTo>
                  <a:cubicBezTo>
                    <a:pt x="2699" y="18598"/>
                    <a:pt x="3001" y="18900"/>
                    <a:pt x="3374" y="18900"/>
                  </a:cubicBezTo>
                  <a:cubicBezTo>
                    <a:pt x="3748" y="18900"/>
                    <a:pt x="4049" y="18598"/>
                    <a:pt x="4049" y="18225"/>
                  </a:cubicBezTo>
                  <a:lnTo>
                    <a:pt x="4049" y="2025"/>
                  </a:lnTo>
                  <a:cubicBezTo>
                    <a:pt x="4049" y="1652"/>
                    <a:pt x="4352" y="1350"/>
                    <a:pt x="4724" y="1350"/>
                  </a:cubicBezTo>
                  <a:lnTo>
                    <a:pt x="19575" y="1350"/>
                  </a:lnTo>
                  <a:cubicBezTo>
                    <a:pt x="19947" y="1350"/>
                    <a:pt x="20249" y="1652"/>
                    <a:pt x="20249" y="2025"/>
                  </a:cubicBezTo>
                  <a:cubicBezTo>
                    <a:pt x="20249" y="2025"/>
                    <a:pt x="20249" y="18900"/>
                    <a:pt x="20249" y="18900"/>
                  </a:cubicBezTo>
                  <a:close/>
                  <a:moveTo>
                    <a:pt x="19575" y="0"/>
                  </a:moveTo>
                  <a:lnTo>
                    <a:pt x="4724" y="0"/>
                  </a:lnTo>
                  <a:cubicBezTo>
                    <a:pt x="3606" y="0"/>
                    <a:pt x="2699" y="905"/>
                    <a:pt x="2699" y="2025"/>
                  </a:cubicBezTo>
                  <a:lnTo>
                    <a:pt x="2699" y="3375"/>
                  </a:lnTo>
                  <a:lnTo>
                    <a:pt x="2024" y="3375"/>
                  </a:lnTo>
                  <a:cubicBezTo>
                    <a:pt x="906" y="3375"/>
                    <a:pt x="0" y="4280"/>
                    <a:pt x="0" y="5400"/>
                  </a:cubicBezTo>
                  <a:lnTo>
                    <a:pt x="0" y="18900"/>
                  </a:lnTo>
                  <a:cubicBezTo>
                    <a:pt x="0" y="20391"/>
                    <a:pt x="1208" y="21599"/>
                    <a:pt x="2699" y="21599"/>
                  </a:cubicBezTo>
                  <a:lnTo>
                    <a:pt x="18899" y="21599"/>
                  </a:lnTo>
                  <a:cubicBezTo>
                    <a:pt x="20391" y="21599"/>
                    <a:pt x="21600" y="20391"/>
                    <a:pt x="21600" y="18900"/>
                  </a:cubicBezTo>
                  <a:lnTo>
                    <a:pt x="21600" y="2025"/>
                  </a:lnTo>
                  <a:cubicBezTo>
                    <a:pt x="21600" y="905"/>
                    <a:pt x="20693" y="0"/>
                    <a:pt x="19575"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83" name="AutoShape 85"/>
            <p:cNvSpPr>
              <a:spLocks/>
            </p:cNvSpPr>
            <p:nvPr/>
          </p:nvSpPr>
          <p:spPr bwMode="auto">
            <a:xfrm>
              <a:off x="6424684" y="271937"/>
              <a:ext cx="136825" cy="15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84" name="AutoShape 86"/>
            <p:cNvSpPr>
              <a:spLocks/>
            </p:cNvSpPr>
            <p:nvPr/>
          </p:nvSpPr>
          <p:spPr bwMode="auto">
            <a:xfrm>
              <a:off x="6424684" y="226050"/>
              <a:ext cx="136825" cy="15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85" name="AutoShape 87"/>
            <p:cNvSpPr>
              <a:spLocks/>
            </p:cNvSpPr>
            <p:nvPr/>
          </p:nvSpPr>
          <p:spPr bwMode="auto">
            <a:xfrm>
              <a:off x="6424684" y="180164"/>
              <a:ext cx="136825" cy="15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200" y="21599"/>
                  </a:moveTo>
                  <a:lnTo>
                    <a:pt x="20400" y="21599"/>
                  </a:lnTo>
                  <a:cubicBezTo>
                    <a:pt x="21062" y="21599"/>
                    <a:pt x="21600" y="16748"/>
                    <a:pt x="21600" y="10800"/>
                  </a:cubicBezTo>
                  <a:cubicBezTo>
                    <a:pt x="21600" y="4830"/>
                    <a:pt x="21062" y="0"/>
                    <a:pt x="20400" y="0"/>
                  </a:cubicBezTo>
                  <a:lnTo>
                    <a:pt x="1200" y="0"/>
                  </a:lnTo>
                  <a:cubicBezTo>
                    <a:pt x="537" y="0"/>
                    <a:pt x="0" y="4830"/>
                    <a:pt x="0" y="10800"/>
                  </a:cubicBezTo>
                  <a:cubicBezTo>
                    <a:pt x="0" y="16748"/>
                    <a:pt x="537" y="21599"/>
                    <a:pt x="12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86" name="AutoShape 88"/>
            <p:cNvSpPr>
              <a:spLocks/>
            </p:cNvSpPr>
            <p:nvPr/>
          </p:nvSpPr>
          <p:spPr bwMode="auto">
            <a:xfrm>
              <a:off x="6256990" y="501371"/>
              <a:ext cx="136825"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87" name="AutoShape 89"/>
            <p:cNvSpPr>
              <a:spLocks/>
            </p:cNvSpPr>
            <p:nvPr/>
          </p:nvSpPr>
          <p:spPr bwMode="auto">
            <a:xfrm>
              <a:off x="6256990" y="455485"/>
              <a:ext cx="136825"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88" name="AutoShape 90"/>
            <p:cNvSpPr>
              <a:spLocks/>
            </p:cNvSpPr>
            <p:nvPr/>
          </p:nvSpPr>
          <p:spPr bwMode="auto">
            <a:xfrm>
              <a:off x="6256990" y="409597"/>
              <a:ext cx="136825"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89" name="AutoShape 91"/>
            <p:cNvSpPr>
              <a:spLocks/>
            </p:cNvSpPr>
            <p:nvPr/>
          </p:nvSpPr>
          <p:spPr bwMode="auto">
            <a:xfrm>
              <a:off x="6424684" y="501371"/>
              <a:ext cx="136825"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90" name="AutoShape 92"/>
            <p:cNvSpPr>
              <a:spLocks/>
            </p:cNvSpPr>
            <p:nvPr/>
          </p:nvSpPr>
          <p:spPr bwMode="auto">
            <a:xfrm>
              <a:off x="6424684" y="455485"/>
              <a:ext cx="136825"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91" name="AutoShape 93"/>
            <p:cNvSpPr>
              <a:spLocks/>
            </p:cNvSpPr>
            <p:nvPr/>
          </p:nvSpPr>
          <p:spPr bwMode="auto">
            <a:xfrm>
              <a:off x="6424684" y="409597"/>
              <a:ext cx="136825"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400" y="0"/>
                  </a:moveTo>
                  <a:lnTo>
                    <a:pt x="1200" y="0"/>
                  </a:lnTo>
                  <a:cubicBezTo>
                    <a:pt x="537" y="0"/>
                    <a:pt x="0" y="4851"/>
                    <a:pt x="0" y="10800"/>
                  </a:cubicBezTo>
                  <a:cubicBezTo>
                    <a:pt x="0" y="16790"/>
                    <a:pt x="537" y="21599"/>
                    <a:pt x="1200" y="21599"/>
                  </a:cubicBezTo>
                  <a:lnTo>
                    <a:pt x="20400" y="21599"/>
                  </a:lnTo>
                  <a:cubicBezTo>
                    <a:pt x="21062" y="21599"/>
                    <a:pt x="21600" y="16790"/>
                    <a:pt x="21600" y="10800"/>
                  </a:cubicBezTo>
                  <a:cubicBezTo>
                    <a:pt x="21600" y="4851"/>
                    <a:pt x="21062" y="0"/>
                    <a:pt x="204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92" name="AutoShape 94"/>
            <p:cNvSpPr>
              <a:spLocks/>
            </p:cNvSpPr>
            <p:nvPr/>
          </p:nvSpPr>
          <p:spPr bwMode="auto">
            <a:xfrm>
              <a:off x="6256986" y="317823"/>
              <a:ext cx="304520"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69"/>
                    <a:pt x="242" y="21599"/>
                    <a:pt x="540" y="21599"/>
                  </a:cubicBezTo>
                  <a:lnTo>
                    <a:pt x="21060" y="21599"/>
                  </a:lnTo>
                  <a:cubicBezTo>
                    <a:pt x="21357" y="21599"/>
                    <a:pt x="21600" y="16769"/>
                    <a:pt x="21600" y="10800"/>
                  </a:cubicBezTo>
                  <a:cubicBezTo>
                    <a:pt x="21600" y="4851"/>
                    <a:pt x="21357" y="0"/>
                    <a:pt x="2106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93" name="AutoShape 95"/>
            <p:cNvSpPr>
              <a:spLocks/>
            </p:cNvSpPr>
            <p:nvPr/>
          </p:nvSpPr>
          <p:spPr bwMode="auto">
            <a:xfrm>
              <a:off x="6256986" y="363712"/>
              <a:ext cx="304520"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1060" y="0"/>
                  </a:moveTo>
                  <a:lnTo>
                    <a:pt x="540" y="0"/>
                  </a:lnTo>
                  <a:cubicBezTo>
                    <a:pt x="242" y="0"/>
                    <a:pt x="0" y="4851"/>
                    <a:pt x="0" y="10800"/>
                  </a:cubicBezTo>
                  <a:cubicBezTo>
                    <a:pt x="0" y="16790"/>
                    <a:pt x="242" y="21599"/>
                    <a:pt x="540" y="21599"/>
                  </a:cubicBezTo>
                  <a:lnTo>
                    <a:pt x="21060" y="21599"/>
                  </a:lnTo>
                  <a:cubicBezTo>
                    <a:pt x="21357" y="21599"/>
                    <a:pt x="21600" y="16790"/>
                    <a:pt x="21600" y="10800"/>
                  </a:cubicBezTo>
                  <a:cubicBezTo>
                    <a:pt x="21600" y="4851"/>
                    <a:pt x="21357" y="0"/>
                    <a:pt x="2106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94" name="AutoShape 96"/>
            <p:cNvSpPr>
              <a:spLocks/>
            </p:cNvSpPr>
            <p:nvPr/>
          </p:nvSpPr>
          <p:spPr bwMode="auto">
            <a:xfrm>
              <a:off x="6256990" y="150129"/>
              <a:ext cx="136825" cy="13682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4799" y="4792"/>
                  </a:moveTo>
                  <a:lnTo>
                    <a:pt x="16800" y="4792"/>
                  </a:lnTo>
                  <a:lnTo>
                    <a:pt x="16800" y="16797"/>
                  </a:lnTo>
                  <a:lnTo>
                    <a:pt x="4799" y="16797"/>
                  </a:lnTo>
                  <a:cubicBezTo>
                    <a:pt x="4799" y="16797"/>
                    <a:pt x="4799" y="4792"/>
                    <a:pt x="4799" y="4792"/>
                  </a:cubicBezTo>
                  <a:close/>
                  <a:moveTo>
                    <a:pt x="2399" y="21600"/>
                  </a:moveTo>
                  <a:lnTo>
                    <a:pt x="19199" y="21600"/>
                  </a:lnTo>
                  <a:cubicBezTo>
                    <a:pt x="20527" y="21600"/>
                    <a:pt x="21600" y="20523"/>
                    <a:pt x="21600" y="19198"/>
                  </a:cubicBezTo>
                  <a:lnTo>
                    <a:pt x="21600" y="2401"/>
                  </a:lnTo>
                  <a:cubicBezTo>
                    <a:pt x="21600" y="1076"/>
                    <a:pt x="20527" y="0"/>
                    <a:pt x="19199" y="0"/>
                  </a:cubicBezTo>
                  <a:lnTo>
                    <a:pt x="2399" y="0"/>
                  </a:lnTo>
                  <a:cubicBezTo>
                    <a:pt x="1072" y="0"/>
                    <a:pt x="0" y="1076"/>
                    <a:pt x="0" y="2401"/>
                  </a:cubicBezTo>
                  <a:lnTo>
                    <a:pt x="0" y="19198"/>
                  </a:lnTo>
                  <a:cubicBezTo>
                    <a:pt x="0" y="20523"/>
                    <a:pt x="1072" y="21600"/>
                    <a:pt x="2399" y="2160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sp>
        <p:nvSpPr>
          <p:cNvPr id="95" name="AutoShape 97"/>
          <p:cNvSpPr>
            <a:spLocks/>
          </p:cNvSpPr>
          <p:nvPr/>
        </p:nvSpPr>
        <p:spPr bwMode="auto">
          <a:xfrm>
            <a:off x="10956920" y="2108879"/>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636" y="3374"/>
                </a:moveTo>
                <a:lnTo>
                  <a:pt x="1963" y="3375"/>
                </a:lnTo>
                <a:lnTo>
                  <a:pt x="1963" y="2025"/>
                </a:lnTo>
                <a:cubicBezTo>
                  <a:pt x="1963" y="1653"/>
                  <a:pt x="2402" y="1350"/>
                  <a:pt x="2945" y="1350"/>
                </a:cubicBezTo>
                <a:lnTo>
                  <a:pt x="18654" y="1349"/>
                </a:lnTo>
                <a:cubicBezTo>
                  <a:pt x="19195" y="1349"/>
                  <a:pt x="19636" y="1652"/>
                  <a:pt x="19636" y="2024"/>
                </a:cubicBezTo>
                <a:cubicBezTo>
                  <a:pt x="19636" y="2024"/>
                  <a:pt x="19636" y="3374"/>
                  <a:pt x="19636" y="3374"/>
                </a:cubicBezTo>
                <a:close/>
                <a:moveTo>
                  <a:pt x="19636" y="17546"/>
                </a:moveTo>
                <a:lnTo>
                  <a:pt x="1963" y="17547"/>
                </a:lnTo>
                <a:lnTo>
                  <a:pt x="1963" y="4050"/>
                </a:lnTo>
                <a:lnTo>
                  <a:pt x="19636" y="4049"/>
                </a:lnTo>
                <a:cubicBezTo>
                  <a:pt x="19636" y="4049"/>
                  <a:pt x="19636" y="17546"/>
                  <a:pt x="19636" y="17546"/>
                </a:cubicBezTo>
                <a:close/>
                <a:moveTo>
                  <a:pt x="19636" y="19574"/>
                </a:moveTo>
                <a:cubicBezTo>
                  <a:pt x="19636" y="19946"/>
                  <a:pt x="19195" y="20249"/>
                  <a:pt x="18654" y="20249"/>
                </a:cubicBezTo>
                <a:lnTo>
                  <a:pt x="2945" y="20250"/>
                </a:lnTo>
                <a:cubicBezTo>
                  <a:pt x="2402" y="20250"/>
                  <a:pt x="1963" y="19947"/>
                  <a:pt x="1963" y="19575"/>
                </a:cubicBezTo>
                <a:lnTo>
                  <a:pt x="1963" y="18222"/>
                </a:lnTo>
                <a:lnTo>
                  <a:pt x="19636" y="18221"/>
                </a:lnTo>
                <a:cubicBezTo>
                  <a:pt x="19636" y="18221"/>
                  <a:pt x="19636" y="19574"/>
                  <a:pt x="19636" y="19574"/>
                </a:cubicBezTo>
                <a:close/>
                <a:moveTo>
                  <a:pt x="18654" y="0"/>
                </a:moveTo>
                <a:lnTo>
                  <a:pt x="2945" y="0"/>
                </a:lnTo>
                <a:cubicBezTo>
                  <a:pt x="1317" y="0"/>
                  <a:pt x="0" y="907"/>
                  <a:pt x="0" y="2025"/>
                </a:cubicBezTo>
                <a:lnTo>
                  <a:pt x="0" y="19575"/>
                </a:lnTo>
                <a:cubicBezTo>
                  <a:pt x="0" y="20693"/>
                  <a:pt x="1317" y="21600"/>
                  <a:pt x="2945" y="21600"/>
                </a:cubicBezTo>
                <a:lnTo>
                  <a:pt x="18654" y="21599"/>
                </a:lnTo>
                <a:cubicBezTo>
                  <a:pt x="20280" y="21599"/>
                  <a:pt x="21600" y="20693"/>
                  <a:pt x="21600" y="19574"/>
                </a:cubicBezTo>
                <a:lnTo>
                  <a:pt x="21600" y="2024"/>
                </a:lnTo>
                <a:cubicBezTo>
                  <a:pt x="21600" y="906"/>
                  <a:pt x="20280" y="0"/>
                  <a:pt x="18654" y="0"/>
                </a:cubicBezTo>
              </a:path>
            </a:pathLst>
          </a:custGeom>
          <a:solidFill>
            <a:srgbClr val="7F7F7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98" name="AutoShape 100"/>
          <p:cNvSpPr>
            <a:spLocks/>
          </p:cNvSpPr>
          <p:nvPr/>
        </p:nvSpPr>
        <p:spPr bwMode="auto">
          <a:xfrm>
            <a:off x="10189852" y="2094307"/>
            <a:ext cx="427164"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6750"/>
                </a:moveTo>
                <a:lnTo>
                  <a:pt x="1542" y="6750"/>
                </a:lnTo>
                <a:lnTo>
                  <a:pt x="1542" y="4725"/>
                </a:lnTo>
                <a:lnTo>
                  <a:pt x="20057" y="4725"/>
                </a:lnTo>
                <a:cubicBezTo>
                  <a:pt x="20057" y="4725"/>
                  <a:pt x="20057" y="6750"/>
                  <a:pt x="20057" y="6750"/>
                </a:cubicBezTo>
                <a:close/>
                <a:moveTo>
                  <a:pt x="17485" y="10124"/>
                </a:moveTo>
                <a:lnTo>
                  <a:pt x="4113" y="10124"/>
                </a:lnTo>
                <a:lnTo>
                  <a:pt x="3857" y="8100"/>
                </a:lnTo>
                <a:lnTo>
                  <a:pt x="17742" y="8100"/>
                </a:lnTo>
                <a:cubicBezTo>
                  <a:pt x="17742" y="8100"/>
                  <a:pt x="17485" y="10124"/>
                  <a:pt x="17485" y="10124"/>
                </a:cubicBezTo>
                <a:close/>
                <a:moveTo>
                  <a:pt x="16542" y="17549"/>
                </a:moveTo>
                <a:lnTo>
                  <a:pt x="5057" y="17549"/>
                </a:lnTo>
                <a:lnTo>
                  <a:pt x="4199" y="10800"/>
                </a:lnTo>
                <a:lnTo>
                  <a:pt x="17399" y="10800"/>
                </a:lnTo>
                <a:cubicBezTo>
                  <a:pt x="17399" y="10800"/>
                  <a:pt x="16542" y="17549"/>
                  <a:pt x="16542" y="17549"/>
                </a:cubicBezTo>
                <a:close/>
                <a:moveTo>
                  <a:pt x="5400" y="20249"/>
                </a:moveTo>
                <a:lnTo>
                  <a:pt x="5142" y="18225"/>
                </a:lnTo>
                <a:lnTo>
                  <a:pt x="16456" y="18225"/>
                </a:lnTo>
                <a:lnTo>
                  <a:pt x="16200" y="20249"/>
                </a:lnTo>
                <a:cubicBezTo>
                  <a:pt x="16200" y="20249"/>
                  <a:pt x="5400" y="20249"/>
                  <a:pt x="5400" y="20249"/>
                </a:cubicBezTo>
                <a:close/>
                <a:moveTo>
                  <a:pt x="3857" y="1350"/>
                </a:moveTo>
                <a:lnTo>
                  <a:pt x="17742" y="1350"/>
                </a:lnTo>
                <a:lnTo>
                  <a:pt x="18514" y="3375"/>
                </a:lnTo>
                <a:lnTo>
                  <a:pt x="3085" y="3375"/>
                </a:lnTo>
                <a:cubicBezTo>
                  <a:pt x="3085" y="3375"/>
                  <a:pt x="3857" y="1350"/>
                  <a:pt x="3857" y="1350"/>
                </a:cubicBezTo>
                <a:close/>
                <a:moveTo>
                  <a:pt x="20143" y="3389"/>
                </a:moveTo>
                <a:lnTo>
                  <a:pt x="19205" y="922"/>
                </a:lnTo>
                <a:cubicBezTo>
                  <a:pt x="18996" y="371"/>
                  <a:pt x="18407" y="0"/>
                  <a:pt x="17742" y="0"/>
                </a:cubicBezTo>
                <a:lnTo>
                  <a:pt x="3857" y="0"/>
                </a:lnTo>
                <a:cubicBezTo>
                  <a:pt x="3192" y="0"/>
                  <a:pt x="2603" y="371"/>
                  <a:pt x="2393" y="922"/>
                </a:cubicBezTo>
                <a:lnTo>
                  <a:pt x="1448" y="3391"/>
                </a:lnTo>
                <a:cubicBezTo>
                  <a:pt x="643" y="3436"/>
                  <a:pt x="0" y="4008"/>
                  <a:pt x="0" y="4725"/>
                </a:cubicBezTo>
                <a:lnTo>
                  <a:pt x="0" y="6750"/>
                </a:lnTo>
                <a:cubicBezTo>
                  <a:pt x="0" y="7495"/>
                  <a:pt x="690" y="8100"/>
                  <a:pt x="1542" y="8100"/>
                </a:cubicBezTo>
                <a:lnTo>
                  <a:pt x="2340" y="8100"/>
                </a:lnTo>
                <a:cubicBezTo>
                  <a:pt x="2340" y="8150"/>
                  <a:pt x="2317" y="8198"/>
                  <a:pt x="2323" y="8249"/>
                </a:cubicBezTo>
                <a:lnTo>
                  <a:pt x="3866" y="20398"/>
                </a:lnTo>
                <a:cubicBezTo>
                  <a:pt x="3953" y="21082"/>
                  <a:pt x="4614" y="21599"/>
                  <a:pt x="5400" y="21599"/>
                </a:cubicBezTo>
                <a:lnTo>
                  <a:pt x="16200" y="21599"/>
                </a:lnTo>
                <a:cubicBezTo>
                  <a:pt x="16986" y="21599"/>
                  <a:pt x="17646" y="21082"/>
                  <a:pt x="17732" y="20398"/>
                </a:cubicBezTo>
                <a:lnTo>
                  <a:pt x="19275" y="8249"/>
                </a:lnTo>
                <a:cubicBezTo>
                  <a:pt x="19282" y="8198"/>
                  <a:pt x="19258" y="8150"/>
                  <a:pt x="19258" y="8100"/>
                </a:cubicBezTo>
                <a:lnTo>
                  <a:pt x="20057" y="8100"/>
                </a:lnTo>
                <a:cubicBezTo>
                  <a:pt x="20908" y="8100"/>
                  <a:pt x="21600" y="7495"/>
                  <a:pt x="21600" y="6750"/>
                </a:cubicBezTo>
                <a:lnTo>
                  <a:pt x="21600" y="4725"/>
                </a:lnTo>
                <a:cubicBezTo>
                  <a:pt x="21600" y="4006"/>
                  <a:pt x="20952" y="3431"/>
                  <a:pt x="20143" y="3389"/>
                </a:cubicBezTo>
              </a:path>
            </a:pathLst>
          </a:custGeom>
          <a:solidFill>
            <a:srgbClr val="7F7F7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nvGrpSpPr>
          <p:cNvPr id="212" name="Group 211"/>
          <p:cNvGrpSpPr/>
          <p:nvPr/>
        </p:nvGrpSpPr>
        <p:grpSpPr>
          <a:xfrm>
            <a:off x="10896013" y="1202930"/>
            <a:ext cx="488067" cy="427164"/>
            <a:chOff x="3141697" y="3055173"/>
            <a:chExt cx="488067" cy="427164"/>
          </a:xfrm>
          <a:solidFill>
            <a:srgbClr val="7F7F7F"/>
          </a:solidFill>
        </p:grpSpPr>
        <p:sp>
          <p:nvSpPr>
            <p:cNvPr id="99" name="AutoShape 101"/>
            <p:cNvSpPr>
              <a:spLocks/>
            </p:cNvSpPr>
            <p:nvPr/>
          </p:nvSpPr>
          <p:spPr bwMode="auto">
            <a:xfrm>
              <a:off x="3141697" y="3055173"/>
              <a:ext cx="488067" cy="4271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514"/>
                  </a:moveTo>
                  <a:cubicBezTo>
                    <a:pt x="20249" y="19365"/>
                    <a:pt x="19644" y="20057"/>
                    <a:pt x="18899" y="20057"/>
                  </a:cubicBezTo>
                  <a:lnTo>
                    <a:pt x="2699" y="20057"/>
                  </a:lnTo>
                  <a:cubicBezTo>
                    <a:pt x="1955" y="20057"/>
                    <a:pt x="1349" y="19365"/>
                    <a:pt x="1349" y="18514"/>
                  </a:cubicBezTo>
                  <a:lnTo>
                    <a:pt x="1349" y="13114"/>
                  </a:lnTo>
                  <a:lnTo>
                    <a:pt x="4050" y="1542"/>
                  </a:lnTo>
                  <a:lnTo>
                    <a:pt x="17549" y="1542"/>
                  </a:lnTo>
                  <a:lnTo>
                    <a:pt x="20249" y="13114"/>
                  </a:lnTo>
                  <a:cubicBezTo>
                    <a:pt x="20249" y="13114"/>
                    <a:pt x="20249" y="18514"/>
                    <a:pt x="20249" y="18514"/>
                  </a:cubicBezTo>
                  <a:close/>
                  <a:moveTo>
                    <a:pt x="21548" y="12693"/>
                  </a:moveTo>
                  <a:lnTo>
                    <a:pt x="18847" y="1117"/>
                  </a:lnTo>
                  <a:cubicBezTo>
                    <a:pt x="18683" y="460"/>
                    <a:pt x="18150" y="0"/>
                    <a:pt x="17549" y="0"/>
                  </a:cubicBezTo>
                  <a:lnTo>
                    <a:pt x="10800" y="0"/>
                  </a:lnTo>
                  <a:lnTo>
                    <a:pt x="4049" y="0"/>
                  </a:lnTo>
                  <a:cubicBezTo>
                    <a:pt x="3449" y="0"/>
                    <a:pt x="2916" y="460"/>
                    <a:pt x="2752" y="1117"/>
                  </a:cubicBezTo>
                  <a:lnTo>
                    <a:pt x="51" y="12693"/>
                  </a:lnTo>
                  <a:cubicBezTo>
                    <a:pt x="17" y="12835"/>
                    <a:pt x="0" y="12976"/>
                    <a:pt x="0" y="13114"/>
                  </a:cubicBezTo>
                  <a:lnTo>
                    <a:pt x="0" y="18514"/>
                  </a:lnTo>
                  <a:cubicBezTo>
                    <a:pt x="0" y="20218"/>
                    <a:pt x="1208" y="21600"/>
                    <a:pt x="2699" y="21600"/>
                  </a:cubicBezTo>
                  <a:lnTo>
                    <a:pt x="18899" y="21600"/>
                  </a:lnTo>
                  <a:cubicBezTo>
                    <a:pt x="20391" y="21600"/>
                    <a:pt x="21600" y="20218"/>
                    <a:pt x="21600" y="18514"/>
                  </a:cubicBezTo>
                  <a:lnTo>
                    <a:pt x="21600" y="13114"/>
                  </a:lnTo>
                  <a:cubicBezTo>
                    <a:pt x="21600" y="12976"/>
                    <a:pt x="21582" y="12835"/>
                    <a:pt x="21548" y="12693"/>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00" name="AutoShape 102"/>
            <p:cNvSpPr>
              <a:spLocks/>
            </p:cNvSpPr>
            <p:nvPr/>
          </p:nvSpPr>
          <p:spPr bwMode="auto">
            <a:xfrm>
              <a:off x="3202604" y="3116078"/>
              <a:ext cx="372100" cy="274487"/>
            </a:xfrm>
            <a:custGeom>
              <a:avLst/>
              <a:gdLst>
                <a:gd name="T0" fmla="+- 0 10799 40"/>
                <a:gd name="T1" fmla="*/ T0 w 21519"/>
                <a:gd name="T2" fmla="*/ 10800 h 21600"/>
                <a:gd name="T3" fmla="+- 0 10799 40"/>
                <a:gd name="T4" fmla="*/ T3 w 21519"/>
                <a:gd name="T5" fmla="*/ 10800 h 21600"/>
                <a:gd name="T6" fmla="+- 0 10799 40"/>
                <a:gd name="T7" fmla="*/ T6 w 21519"/>
                <a:gd name="T8" fmla="*/ 10800 h 21600"/>
                <a:gd name="T9" fmla="+- 0 10799 40"/>
                <a:gd name="T10" fmla="*/ T9 w 21519"/>
                <a:gd name="T11" fmla="*/ 10800 h 21600"/>
              </a:gdLst>
              <a:ahLst/>
              <a:cxnLst>
                <a:cxn ang="0">
                  <a:pos x="T1" y="T2"/>
                </a:cxn>
                <a:cxn ang="0">
                  <a:pos x="T4" y="T5"/>
                </a:cxn>
                <a:cxn ang="0">
                  <a:pos x="T7" y="T8"/>
                </a:cxn>
                <a:cxn ang="0">
                  <a:pos x="T10" y="T11"/>
                </a:cxn>
              </a:cxnLst>
              <a:rect l="0" t="0" r="r" b="b"/>
              <a:pathLst>
                <a:path w="21519" h="21600">
                  <a:moveTo>
                    <a:pt x="18070" y="14399"/>
                  </a:moveTo>
                  <a:lnTo>
                    <a:pt x="16603" y="14399"/>
                  </a:lnTo>
                  <a:cubicBezTo>
                    <a:pt x="15931" y="14399"/>
                    <a:pt x="15325" y="14907"/>
                    <a:pt x="15024" y="15725"/>
                  </a:cubicBezTo>
                  <a:lnTo>
                    <a:pt x="13746" y="19199"/>
                  </a:lnTo>
                  <a:lnTo>
                    <a:pt x="7773" y="19199"/>
                  </a:lnTo>
                  <a:lnTo>
                    <a:pt x="6495" y="15725"/>
                  </a:lnTo>
                  <a:cubicBezTo>
                    <a:pt x="6194" y="14907"/>
                    <a:pt x="5588" y="14399"/>
                    <a:pt x="4916" y="14399"/>
                  </a:cubicBezTo>
                  <a:lnTo>
                    <a:pt x="3449" y="14399"/>
                  </a:lnTo>
                  <a:lnTo>
                    <a:pt x="1343" y="14399"/>
                  </a:lnTo>
                  <a:lnTo>
                    <a:pt x="3924" y="1200"/>
                  </a:lnTo>
                  <a:lnTo>
                    <a:pt x="17595" y="1200"/>
                  </a:lnTo>
                  <a:lnTo>
                    <a:pt x="20176" y="14399"/>
                  </a:lnTo>
                  <a:cubicBezTo>
                    <a:pt x="20176" y="14399"/>
                    <a:pt x="18070" y="14399"/>
                    <a:pt x="18070" y="14399"/>
                  </a:cubicBezTo>
                  <a:close/>
                  <a:moveTo>
                    <a:pt x="17595" y="0"/>
                  </a:moveTo>
                  <a:lnTo>
                    <a:pt x="3924" y="0"/>
                  </a:lnTo>
                  <a:cubicBezTo>
                    <a:pt x="3524" y="0"/>
                    <a:pt x="3174" y="366"/>
                    <a:pt x="3071" y="891"/>
                  </a:cubicBezTo>
                  <a:lnTo>
                    <a:pt x="28" y="15291"/>
                  </a:lnTo>
                  <a:cubicBezTo>
                    <a:pt x="-40" y="15651"/>
                    <a:pt x="16" y="16035"/>
                    <a:pt x="183" y="16330"/>
                  </a:cubicBezTo>
                  <a:cubicBezTo>
                    <a:pt x="350" y="16625"/>
                    <a:pt x="609" y="16799"/>
                    <a:pt x="883" y="16799"/>
                  </a:cubicBezTo>
                  <a:lnTo>
                    <a:pt x="3449" y="16799"/>
                  </a:lnTo>
                  <a:lnTo>
                    <a:pt x="4456" y="16799"/>
                  </a:lnTo>
                  <a:lnTo>
                    <a:pt x="4916" y="16799"/>
                  </a:lnTo>
                  <a:lnTo>
                    <a:pt x="6194" y="20274"/>
                  </a:lnTo>
                  <a:cubicBezTo>
                    <a:pt x="6493" y="21086"/>
                    <a:pt x="7104" y="21599"/>
                    <a:pt x="7773" y="21599"/>
                  </a:cubicBezTo>
                  <a:lnTo>
                    <a:pt x="13746" y="21599"/>
                  </a:lnTo>
                  <a:cubicBezTo>
                    <a:pt x="14415" y="21599"/>
                    <a:pt x="15026" y="21086"/>
                    <a:pt x="15325" y="20274"/>
                  </a:cubicBezTo>
                  <a:lnTo>
                    <a:pt x="16603" y="16799"/>
                  </a:lnTo>
                  <a:lnTo>
                    <a:pt x="17063" y="16799"/>
                  </a:lnTo>
                  <a:lnTo>
                    <a:pt x="18070" y="16799"/>
                  </a:lnTo>
                  <a:lnTo>
                    <a:pt x="20636" y="16799"/>
                  </a:lnTo>
                  <a:cubicBezTo>
                    <a:pt x="20910" y="16799"/>
                    <a:pt x="21169" y="16625"/>
                    <a:pt x="21336" y="16330"/>
                  </a:cubicBezTo>
                  <a:cubicBezTo>
                    <a:pt x="21503" y="16035"/>
                    <a:pt x="21560" y="15651"/>
                    <a:pt x="21490" y="15291"/>
                  </a:cubicBezTo>
                  <a:lnTo>
                    <a:pt x="18448" y="891"/>
                  </a:lnTo>
                  <a:cubicBezTo>
                    <a:pt x="18345" y="366"/>
                    <a:pt x="17995" y="0"/>
                    <a:pt x="17595"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207" name="Group 206"/>
          <p:cNvGrpSpPr/>
          <p:nvPr/>
        </p:nvGrpSpPr>
        <p:grpSpPr>
          <a:xfrm>
            <a:off x="10203887" y="1202930"/>
            <a:ext cx="488068" cy="427164"/>
            <a:chOff x="2164731" y="3055173"/>
            <a:chExt cx="488068" cy="427164"/>
          </a:xfrm>
          <a:solidFill>
            <a:srgbClr val="7F7F7F"/>
          </a:solidFill>
        </p:grpSpPr>
        <p:sp>
          <p:nvSpPr>
            <p:cNvPr id="101" name="AutoShape 103"/>
            <p:cNvSpPr>
              <a:spLocks/>
            </p:cNvSpPr>
            <p:nvPr/>
          </p:nvSpPr>
          <p:spPr bwMode="auto">
            <a:xfrm>
              <a:off x="2241487" y="3131094"/>
              <a:ext cx="175204" cy="1151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60" y="0"/>
                  </a:moveTo>
                  <a:cubicBezTo>
                    <a:pt x="9461" y="0"/>
                    <a:pt x="0" y="9233"/>
                    <a:pt x="0" y="20160"/>
                  </a:cubicBezTo>
                  <a:cubicBezTo>
                    <a:pt x="0" y="20954"/>
                    <a:pt x="420" y="21600"/>
                    <a:pt x="939" y="21600"/>
                  </a:cubicBezTo>
                  <a:cubicBezTo>
                    <a:pt x="1457" y="21600"/>
                    <a:pt x="1878" y="20954"/>
                    <a:pt x="1878" y="20160"/>
                  </a:cubicBezTo>
                  <a:cubicBezTo>
                    <a:pt x="1878" y="10956"/>
                    <a:pt x="10655" y="2880"/>
                    <a:pt x="20660" y="2880"/>
                  </a:cubicBezTo>
                  <a:cubicBezTo>
                    <a:pt x="21179" y="2880"/>
                    <a:pt x="21600" y="2234"/>
                    <a:pt x="21600" y="1440"/>
                  </a:cubicBezTo>
                  <a:cubicBezTo>
                    <a:pt x="21600" y="645"/>
                    <a:pt x="21179" y="0"/>
                    <a:pt x="2066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02" name="AutoShape 104"/>
            <p:cNvSpPr>
              <a:spLocks/>
            </p:cNvSpPr>
            <p:nvPr/>
          </p:nvSpPr>
          <p:spPr bwMode="auto">
            <a:xfrm>
              <a:off x="2164731" y="3055173"/>
              <a:ext cx="488068" cy="42716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6971"/>
                  </a:moveTo>
                  <a:cubicBezTo>
                    <a:pt x="10181" y="16971"/>
                    <a:pt x="9546" y="16918"/>
                    <a:pt x="8912" y="16811"/>
                  </a:cubicBezTo>
                  <a:cubicBezTo>
                    <a:pt x="8847" y="16800"/>
                    <a:pt x="8781" y="16794"/>
                    <a:pt x="8716" y="16794"/>
                  </a:cubicBezTo>
                  <a:cubicBezTo>
                    <a:pt x="8315" y="16794"/>
                    <a:pt x="7931" y="16999"/>
                    <a:pt x="7673" y="17359"/>
                  </a:cubicBezTo>
                  <a:cubicBezTo>
                    <a:pt x="7384" y="17761"/>
                    <a:pt x="6563" y="18657"/>
                    <a:pt x="5591" y="19318"/>
                  </a:cubicBezTo>
                  <a:cubicBezTo>
                    <a:pt x="5854" y="18628"/>
                    <a:pt x="6060" y="17853"/>
                    <a:pt x="6074" y="17056"/>
                  </a:cubicBezTo>
                  <a:cubicBezTo>
                    <a:pt x="6078" y="17006"/>
                    <a:pt x="6080" y="16956"/>
                    <a:pt x="6080" y="16914"/>
                  </a:cubicBezTo>
                  <a:cubicBezTo>
                    <a:pt x="6080" y="16334"/>
                    <a:pt x="5796" y="15803"/>
                    <a:pt x="5344" y="15540"/>
                  </a:cubicBezTo>
                  <a:cubicBezTo>
                    <a:pt x="2843" y="14080"/>
                    <a:pt x="1349" y="11731"/>
                    <a:pt x="1349" y="9257"/>
                  </a:cubicBezTo>
                  <a:cubicBezTo>
                    <a:pt x="1349" y="5003"/>
                    <a:pt x="5588" y="1542"/>
                    <a:pt x="10800" y="1542"/>
                  </a:cubicBezTo>
                  <a:cubicBezTo>
                    <a:pt x="16011" y="1542"/>
                    <a:pt x="20249" y="5003"/>
                    <a:pt x="20249" y="9257"/>
                  </a:cubicBezTo>
                  <a:cubicBezTo>
                    <a:pt x="20249" y="13510"/>
                    <a:pt x="16011" y="16971"/>
                    <a:pt x="10800" y="16971"/>
                  </a:cubicBezTo>
                  <a:moveTo>
                    <a:pt x="10800" y="0"/>
                  </a:moveTo>
                  <a:cubicBezTo>
                    <a:pt x="4835" y="0"/>
                    <a:pt x="0" y="4144"/>
                    <a:pt x="0" y="9257"/>
                  </a:cubicBezTo>
                  <a:cubicBezTo>
                    <a:pt x="0" y="12440"/>
                    <a:pt x="1875" y="15248"/>
                    <a:pt x="4730" y="16914"/>
                  </a:cubicBezTo>
                  <a:cubicBezTo>
                    <a:pt x="4730" y="16935"/>
                    <a:pt x="4724" y="16949"/>
                    <a:pt x="4724" y="16971"/>
                  </a:cubicBezTo>
                  <a:cubicBezTo>
                    <a:pt x="4724" y="18354"/>
                    <a:pt x="3821" y="19843"/>
                    <a:pt x="3423" y="20625"/>
                  </a:cubicBezTo>
                  <a:lnTo>
                    <a:pt x="3425" y="20625"/>
                  </a:lnTo>
                  <a:cubicBezTo>
                    <a:pt x="3393" y="20709"/>
                    <a:pt x="3374" y="20802"/>
                    <a:pt x="3374" y="20900"/>
                  </a:cubicBezTo>
                  <a:cubicBezTo>
                    <a:pt x="3374" y="21287"/>
                    <a:pt x="3648" y="21600"/>
                    <a:pt x="3986" y="21600"/>
                  </a:cubicBezTo>
                  <a:cubicBezTo>
                    <a:pt x="4049" y="21600"/>
                    <a:pt x="4161" y="21580"/>
                    <a:pt x="4158" y="21590"/>
                  </a:cubicBezTo>
                  <a:cubicBezTo>
                    <a:pt x="6268" y="21195"/>
                    <a:pt x="8255" y="18979"/>
                    <a:pt x="8716" y="18338"/>
                  </a:cubicBezTo>
                  <a:cubicBezTo>
                    <a:pt x="9391" y="18451"/>
                    <a:pt x="10086" y="18514"/>
                    <a:pt x="10800" y="18514"/>
                  </a:cubicBezTo>
                  <a:cubicBezTo>
                    <a:pt x="16764" y="18514"/>
                    <a:pt x="21600" y="14369"/>
                    <a:pt x="21600" y="9257"/>
                  </a:cubicBezTo>
                  <a:cubicBezTo>
                    <a:pt x="21600" y="414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94" name="Group 193"/>
          <p:cNvGrpSpPr/>
          <p:nvPr/>
        </p:nvGrpSpPr>
        <p:grpSpPr>
          <a:xfrm>
            <a:off x="11607827" y="435268"/>
            <a:ext cx="487233" cy="305355"/>
            <a:chOff x="1188595" y="3116076"/>
            <a:chExt cx="487233" cy="305355"/>
          </a:xfrm>
          <a:solidFill>
            <a:srgbClr val="7F7F7F"/>
          </a:solidFill>
        </p:grpSpPr>
        <p:sp>
          <p:nvSpPr>
            <p:cNvPr id="103" name="AutoShape 105"/>
            <p:cNvSpPr>
              <a:spLocks/>
            </p:cNvSpPr>
            <p:nvPr/>
          </p:nvSpPr>
          <p:spPr bwMode="auto">
            <a:xfrm>
              <a:off x="1188595" y="3116076"/>
              <a:ext cx="487233" cy="30535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9438"/>
                  </a:moveTo>
                  <a:cubicBezTo>
                    <a:pt x="7005" y="19438"/>
                    <a:pt x="3289" y="15988"/>
                    <a:pt x="1437" y="10797"/>
                  </a:cubicBezTo>
                  <a:cubicBezTo>
                    <a:pt x="3298" y="5598"/>
                    <a:pt x="7009" y="2161"/>
                    <a:pt x="10800" y="2161"/>
                  </a:cubicBezTo>
                  <a:cubicBezTo>
                    <a:pt x="14595" y="2161"/>
                    <a:pt x="18310" y="5611"/>
                    <a:pt x="20162" y="10802"/>
                  </a:cubicBezTo>
                  <a:cubicBezTo>
                    <a:pt x="18301" y="16000"/>
                    <a:pt x="14590" y="19438"/>
                    <a:pt x="10800" y="19438"/>
                  </a:cubicBezTo>
                  <a:moveTo>
                    <a:pt x="21576" y="10561"/>
                  </a:moveTo>
                  <a:cubicBezTo>
                    <a:pt x="21569" y="10516"/>
                    <a:pt x="21573" y="10467"/>
                    <a:pt x="21562" y="10423"/>
                  </a:cubicBezTo>
                  <a:cubicBezTo>
                    <a:pt x="21558" y="10406"/>
                    <a:pt x="21548" y="10395"/>
                    <a:pt x="21544" y="10378"/>
                  </a:cubicBezTo>
                  <a:cubicBezTo>
                    <a:pt x="21537" y="10352"/>
                    <a:pt x="21539" y="10322"/>
                    <a:pt x="21530" y="10297"/>
                  </a:cubicBezTo>
                  <a:cubicBezTo>
                    <a:pt x="19569" y="4298"/>
                    <a:pt x="15302" y="0"/>
                    <a:pt x="10800" y="0"/>
                  </a:cubicBezTo>
                  <a:cubicBezTo>
                    <a:pt x="6297" y="0"/>
                    <a:pt x="2030" y="4290"/>
                    <a:pt x="69" y="10290"/>
                  </a:cubicBezTo>
                  <a:cubicBezTo>
                    <a:pt x="61" y="10316"/>
                    <a:pt x="62" y="10344"/>
                    <a:pt x="55" y="10370"/>
                  </a:cubicBezTo>
                  <a:cubicBezTo>
                    <a:pt x="51" y="10387"/>
                    <a:pt x="41" y="10398"/>
                    <a:pt x="37" y="10415"/>
                  </a:cubicBezTo>
                  <a:cubicBezTo>
                    <a:pt x="26" y="10459"/>
                    <a:pt x="30" y="10508"/>
                    <a:pt x="24" y="10554"/>
                  </a:cubicBezTo>
                  <a:cubicBezTo>
                    <a:pt x="12" y="10635"/>
                    <a:pt x="0" y="10714"/>
                    <a:pt x="0" y="10796"/>
                  </a:cubicBezTo>
                  <a:cubicBezTo>
                    <a:pt x="0" y="10878"/>
                    <a:pt x="12" y="10955"/>
                    <a:pt x="24" y="11038"/>
                  </a:cubicBezTo>
                  <a:cubicBezTo>
                    <a:pt x="30" y="11083"/>
                    <a:pt x="26" y="11131"/>
                    <a:pt x="37" y="11175"/>
                  </a:cubicBezTo>
                  <a:cubicBezTo>
                    <a:pt x="41" y="11193"/>
                    <a:pt x="51" y="11204"/>
                    <a:pt x="55" y="11220"/>
                  </a:cubicBezTo>
                  <a:cubicBezTo>
                    <a:pt x="62" y="11247"/>
                    <a:pt x="61" y="11276"/>
                    <a:pt x="69" y="11302"/>
                  </a:cubicBezTo>
                  <a:cubicBezTo>
                    <a:pt x="2030" y="17300"/>
                    <a:pt x="6297" y="21599"/>
                    <a:pt x="10800" y="21599"/>
                  </a:cubicBezTo>
                  <a:cubicBezTo>
                    <a:pt x="15302" y="21599"/>
                    <a:pt x="19569" y="17308"/>
                    <a:pt x="21530" y="11309"/>
                  </a:cubicBezTo>
                  <a:cubicBezTo>
                    <a:pt x="21539" y="11283"/>
                    <a:pt x="21537" y="11255"/>
                    <a:pt x="21544" y="11228"/>
                  </a:cubicBezTo>
                  <a:cubicBezTo>
                    <a:pt x="21548" y="11212"/>
                    <a:pt x="21558" y="11201"/>
                    <a:pt x="21562" y="11183"/>
                  </a:cubicBezTo>
                  <a:cubicBezTo>
                    <a:pt x="21573" y="11139"/>
                    <a:pt x="21569" y="11089"/>
                    <a:pt x="21576" y="11044"/>
                  </a:cubicBezTo>
                  <a:cubicBezTo>
                    <a:pt x="21587" y="10963"/>
                    <a:pt x="21599" y="10885"/>
                    <a:pt x="21599" y="10803"/>
                  </a:cubicBezTo>
                  <a:cubicBezTo>
                    <a:pt x="21599" y="10721"/>
                    <a:pt x="21587" y="10642"/>
                    <a:pt x="21576" y="10561"/>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04" name="AutoShape 106"/>
            <p:cNvSpPr>
              <a:spLocks/>
            </p:cNvSpPr>
            <p:nvPr/>
          </p:nvSpPr>
          <p:spPr bwMode="auto">
            <a:xfrm>
              <a:off x="1371308" y="3207851"/>
              <a:ext cx="69247" cy="68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2" y="0"/>
                  </a:moveTo>
                  <a:cubicBezTo>
                    <a:pt x="19193" y="0"/>
                    <a:pt x="19183" y="4"/>
                    <a:pt x="19174" y="4"/>
                  </a:cubicBezTo>
                  <a:cubicBezTo>
                    <a:pt x="8585" y="23"/>
                    <a:pt x="0" y="8607"/>
                    <a:pt x="0" y="19198"/>
                  </a:cubicBezTo>
                  <a:cubicBezTo>
                    <a:pt x="0" y="20523"/>
                    <a:pt x="1076" y="21600"/>
                    <a:pt x="2402" y="21600"/>
                  </a:cubicBezTo>
                  <a:cubicBezTo>
                    <a:pt x="3722" y="21600"/>
                    <a:pt x="4799" y="20523"/>
                    <a:pt x="4799" y="19198"/>
                  </a:cubicBezTo>
                  <a:cubicBezTo>
                    <a:pt x="4799" y="11262"/>
                    <a:pt x="11262" y="4803"/>
                    <a:pt x="19202" y="4803"/>
                  </a:cubicBezTo>
                  <a:lnTo>
                    <a:pt x="19202" y="4798"/>
                  </a:lnTo>
                  <a:cubicBezTo>
                    <a:pt x="20523" y="4798"/>
                    <a:pt x="21599" y="3721"/>
                    <a:pt x="21599" y="2401"/>
                  </a:cubicBezTo>
                  <a:cubicBezTo>
                    <a:pt x="21599" y="1076"/>
                    <a:pt x="20523" y="0"/>
                    <a:pt x="19202"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05" name="AutoShape 107"/>
            <p:cNvSpPr>
              <a:spLocks/>
            </p:cNvSpPr>
            <p:nvPr/>
          </p:nvSpPr>
          <p:spPr bwMode="auto">
            <a:xfrm>
              <a:off x="1325418" y="3161963"/>
              <a:ext cx="213581" cy="2135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057"/>
                  </a:moveTo>
                  <a:cubicBezTo>
                    <a:pt x="5694" y="20057"/>
                    <a:pt x="1542" y="15905"/>
                    <a:pt x="1542" y="10800"/>
                  </a:cubicBezTo>
                  <a:cubicBezTo>
                    <a:pt x="1542" y="5694"/>
                    <a:pt x="5694" y="1542"/>
                    <a:pt x="10800" y="1542"/>
                  </a:cubicBezTo>
                  <a:cubicBezTo>
                    <a:pt x="15905" y="1542"/>
                    <a:pt x="20057" y="5694"/>
                    <a:pt x="20057" y="10800"/>
                  </a:cubicBezTo>
                  <a:cubicBezTo>
                    <a:pt x="20057" y="15905"/>
                    <a:pt x="15905" y="20057"/>
                    <a:pt x="10800" y="20057"/>
                  </a:cubicBezTo>
                  <a:moveTo>
                    <a:pt x="10800" y="0"/>
                  </a:moveTo>
                  <a:cubicBezTo>
                    <a:pt x="4834" y="0"/>
                    <a:pt x="0" y="4834"/>
                    <a:pt x="0" y="10800"/>
                  </a:cubicBezTo>
                  <a:cubicBezTo>
                    <a:pt x="0" y="16765"/>
                    <a:pt x="4834" y="21600"/>
                    <a:pt x="10800" y="21600"/>
                  </a:cubicBezTo>
                  <a:cubicBezTo>
                    <a:pt x="16765" y="21600"/>
                    <a:pt x="21599" y="16765"/>
                    <a:pt x="21599" y="10800"/>
                  </a:cubicBezTo>
                  <a:cubicBezTo>
                    <a:pt x="21599" y="4834"/>
                    <a:pt x="16765"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93" name="Group 192"/>
          <p:cNvGrpSpPr/>
          <p:nvPr/>
        </p:nvGrpSpPr>
        <p:grpSpPr>
          <a:xfrm>
            <a:off x="10944775" y="343495"/>
            <a:ext cx="366259" cy="488901"/>
            <a:chOff x="273361" y="3024303"/>
            <a:chExt cx="366259" cy="488901"/>
          </a:xfrm>
          <a:solidFill>
            <a:srgbClr val="7F7F7F"/>
          </a:solidFill>
        </p:grpSpPr>
        <p:sp>
          <p:nvSpPr>
            <p:cNvPr id="106" name="AutoShape 108"/>
            <p:cNvSpPr>
              <a:spLocks/>
            </p:cNvSpPr>
            <p:nvPr/>
          </p:nvSpPr>
          <p:spPr bwMode="auto">
            <a:xfrm>
              <a:off x="364299" y="3116076"/>
              <a:ext cx="183547" cy="183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07" name="AutoShape 109"/>
            <p:cNvSpPr>
              <a:spLocks/>
            </p:cNvSpPr>
            <p:nvPr/>
          </p:nvSpPr>
          <p:spPr bwMode="auto">
            <a:xfrm>
              <a:off x="273361" y="3024303"/>
              <a:ext cx="366259"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210" name="Group 209"/>
          <p:cNvGrpSpPr/>
          <p:nvPr/>
        </p:nvGrpSpPr>
        <p:grpSpPr>
          <a:xfrm>
            <a:off x="4289756" y="2152265"/>
            <a:ext cx="488901" cy="458033"/>
            <a:chOff x="5093968" y="2078204"/>
            <a:chExt cx="488901" cy="458033"/>
          </a:xfrm>
          <a:solidFill>
            <a:srgbClr val="7F7F7F"/>
          </a:solidFill>
        </p:grpSpPr>
        <p:sp>
          <p:nvSpPr>
            <p:cNvPr id="108" name="AutoShape 110"/>
            <p:cNvSpPr>
              <a:spLocks/>
            </p:cNvSpPr>
            <p:nvPr/>
          </p:nvSpPr>
          <p:spPr bwMode="auto">
            <a:xfrm>
              <a:off x="5155710" y="2139108"/>
              <a:ext cx="365425" cy="24445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699" y="20255"/>
                  </a:moveTo>
                  <a:lnTo>
                    <a:pt x="899" y="20255"/>
                  </a:lnTo>
                  <a:lnTo>
                    <a:pt x="899" y="1350"/>
                  </a:lnTo>
                  <a:lnTo>
                    <a:pt x="20699" y="1350"/>
                  </a:lnTo>
                  <a:cubicBezTo>
                    <a:pt x="20699" y="1350"/>
                    <a:pt x="20699" y="20255"/>
                    <a:pt x="20699" y="20255"/>
                  </a:cubicBezTo>
                  <a:close/>
                  <a:moveTo>
                    <a:pt x="20699" y="0"/>
                  </a:moveTo>
                  <a:lnTo>
                    <a:pt x="899" y="5"/>
                  </a:lnTo>
                  <a:cubicBezTo>
                    <a:pt x="402" y="5"/>
                    <a:pt x="0" y="603"/>
                    <a:pt x="0" y="1350"/>
                  </a:cubicBezTo>
                  <a:lnTo>
                    <a:pt x="0" y="20249"/>
                  </a:lnTo>
                  <a:cubicBezTo>
                    <a:pt x="0" y="20996"/>
                    <a:pt x="402" y="21599"/>
                    <a:pt x="899" y="21599"/>
                  </a:cubicBezTo>
                  <a:lnTo>
                    <a:pt x="20699" y="21599"/>
                  </a:lnTo>
                  <a:cubicBezTo>
                    <a:pt x="21197" y="21599"/>
                    <a:pt x="21600" y="20996"/>
                    <a:pt x="21600" y="20249"/>
                  </a:cubicBezTo>
                  <a:lnTo>
                    <a:pt x="21600" y="1350"/>
                  </a:lnTo>
                  <a:cubicBezTo>
                    <a:pt x="21600" y="603"/>
                    <a:pt x="21197" y="0"/>
                    <a:pt x="20699"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09" name="AutoShape 111"/>
            <p:cNvSpPr>
              <a:spLocks/>
            </p:cNvSpPr>
            <p:nvPr/>
          </p:nvSpPr>
          <p:spPr bwMode="auto">
            <a:xfrm>
              <a:off x="5093968" y="2078204"/>
              <a:ext cx="488901" cy="4580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6562"/>
                  </a:moveTo>
                  <a:cubicBezTo>
                    <a:pt x="20249" y="16959"/>
                    <a:pt x="19946" y="17282"/>
                    <a:pt x="19575" y="17282"/>
                  </a:cubicBezTo>
                  <a:lnTo>
                    <a:pt x="13499" y="17282"/>
                  </a:lnTo>
                  <a:lnTo>
                    <a:pt x="8099" y="17282"/>
                  </a:lnTo>
                  <a:lnTo>
                    <a:pt x="2024" y="17282"/>
                  </a:lnTo>
                  <a:cubicBezTo>
                    <a:pt x="1651" y="17282"/>
                    <a:pt x="1349" y="16959"/>
                    <a:pt x="1349" y="16562"/>
                  </a:cubicBezTo>
                  <a:lnTo>
                    <a:pt x="1349" y="2160"/>
                  </a:lnTo>
                  <a:cubicBezTo>
                    <a:pt x="1349" y="1762"/>
                    <a:pt x="1651" y="1440"/>
                    <a:pt x="2024" y="1440"/>
                  </a:cubicBezTo>
                  <a:lnTo>
                    <a:pt x="19575" y="1440"/>
                  </a:lnTo>
                  <a:cubicBezTo>
                    <a:pt x="19946" y="1440"/>
                    <a:pt x="20249" y="1762"/>
                    <a:pt x="20249" y="2160"/>
                  </a:cubicBezTo>
                  <a:cubicBezTo>
                    <a:pt x="20249" y="2160"/>
                    <a:pt x="20249" y="16562"/>
                    <a:pt x="20249" y="16562"/>
                  </a:cubicBezTo>
                  <a:close/>
                  <a:moveTo>
                    <a:pt x="19575" y="0"/>
                  </a:moveTo>
                  <a:lnTo>
                    <a:pt x="2024" y="0"/>
                  </a:lnTo>
                  <a:cubicBezTo>
                    <a:pt x="905" y="0"/>
                    <a:pt x="0" y="966"/>
                    <a:pt x="0" y="2160"/>
                  </a:cubicBezTo>
                  <a:lnTo>
                    <a:pt x="0" y="16562"/>
                  </a:lnTo>
                  <a:cubicBezTo>
                    <a:pt x="0" y="17753"/>
                    <a:pt x="903" y="18718"/>
                    <a:pt x="2018" y="18721"/>
                  </a:cubicBezTo>
                  <a:lnTo>
                    <a:pt x="8774" y="18721"/>
                  </a:lnTo>
                  <a:lnTo>
                    <a:pt x="8774" y="19597"/>
                  </a:lnTo>
                  <a:lnTo>
                    <a:pt x="4561" y="20181"/>
                  </a:lnTo>
                  <a:cubicBezTo>
                    <a:pt x="4260" y="20262"/>
                    <a:pt x="4049" y="20549"/>
                    <a:pt x="4049" y="20879"/>
                  </a:cubicBezTo>
                  <a:cubicBezTo>
                    <a:pt x="4049" y="21277"/>
                    <a:pt x="4351" y="21599"/>
                    <a:pt x="4724" y="21599"/>
                  </a:cubicBezTo>
                  <a:lnTo>
                    <a:pt x="16874" y="21599"/>
                  </a:lnTo>
                  <a:cubicBezTo>
                    <a:pt x="17248" y="21599"/>
                    <a:pt x="17549" y="21277"/>
                    <a:pt x="17549" y="20879"/>
                  </a:cubicBezTo>
                  <a:cubicBezTo>
                    <a:pt x="17549" y="20549"/>
                    <a:pt x="17339" y="20262"/>
                    <a:pt x="17038" y="20181"/>
                  </a:cubicBezTo>
                  <a:lnTo>
                    <a:pt x="12824" y="19597"/>
                  </a:lnTo>
                  <a:lnTo>
                    <a:pt x="12824" y="18721"/>
                  </a:lnTo>
                  <a:lnTo>
                    <a:pt x="19581" y="18721"/>
                  </a:lnTo>
                  <a:cubicBezTo>
                    <a:pt x="20696" y="18718"/>
                    <a:pt x="21600" y="17753"/>
                    <a:pt x="21600" y="16562"/>
                  </a:cubicBezTo>
                  <a:lnTo>
                    <a:pt x="21600" y="2160"/>
                  </a:lnTo>
                  <a:cubicBezTo>
                    <a:pt x="21600" y="966"/>
                    <a:pt x="20692" y="0"/>
                    <a:pt x="19575"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sp>
        <p:nvSpPr>
          <p:cNvPr id="110" name="AutoShape 112"/>
          <p:cNvSpPr>
            <a:spLocks/>
          </p:cNvSpPr>
          <p:nvPr/>
        </p:nvSpPr>
        <p:spPr bwMode="auto">
          <a:xfrm>
            <a:off x="3444246" y="2121395"/>
            <a:ext cx="488067" cy="488901"/>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rgbClr val="7F7F7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nvGrpSpPr>
          <p:cNvPr id="205" name="Group 204"/>
          <p:cNvGrpSpPr/>
          <p:nvPr/>
        </p:nvGrpSpPr>
        <p:grpSpPr>
          <a:xfrm>
            <a:off x="2674662" y="2121395"/>
            <a:ext cx="335391" cy="488901"/>
            <a:chOff x="3217621" y="2047334"/>
            <a:chExt cx="335391" cy="488901"/>
          </a:xfrm>
          <a:solidFill>
            <a:srgbClr val="7F7F7F"/>
          </a:solidFill>
        </p:grpSpPr>
        <p:sp>
          <p:nvSpPr>
            <p:cNvPr id="111"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12"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206" name="Group 205"/>
          <p:cNvGrpSpPr/>
          <p:nvPr/>
        </p:nvGrpSpPr>
        <p:grpSpPr>
          <a:xfrm>
            <a:off x="7764879" y="2122108"/>
            <a:ext cx="366259" cy="488901"/>
            <a:chOff x="2225631" y="2047334"/>
            <a:chExt cx="366259" cy="488901"/>
          </a:xfrm>
          <a:solidFill>
            <a:srgbClr val="7F7F7F"/>
          </a:solidFill>
        </p:grpSpPr>
        <p:sp>
          <p:nvSpPr>
            <p:cNvPr id="113" name="AutoShape 115"/>
            <p:cNvSpPr>
              <a:spLocks/>
            </p:cNvSpPr>
            <p:nvPr/>
          </p:nvSpPr>
          <p:spPr bwMode="auto">
            <a:xfrm>
              <a:off x="2225631" y="2047334"/>
              <a:ext cx="366259"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800" y="12825"/>
                  </a:moveTo>
                  <a:lnTo>
                    <a:pt x="19800" y="13500"/>
                  </a:lnTo>
                  <a:lnTo>
                    <a:pt x="19800" y="14850"/>
                  </a:lnTo>
                  <a:lnTo>
                    <a:pt x="19800" y="15525"/>
                  </a:lnTo>
                  <a:cubicBezTo>
                    <a:pt x="19800" y="18129"/>
                    <a:pt x="16972" y="20249"/>
                    <a:pt x="13499" y="20249"/>
                  </a:cubicBezTo>
                  <a:lnTo>
                    <a:pt x="8099" y="20249"/>
                  </a:lnTo>
                  <a:cubicBezTo>
                    <a:pt x="4627" y="20249"/>
                    <a:pt x="1800" y="18129"/>
                    <a:pt x="1800" y="15525"/>
                  </a:cubicBezTo>
                  <a:lnTo>
                    <a:pt x="1800" y="14850"/>
                  </a:lnTo>
                  <a:lnTo>
                    <a:pt x="1800" y="13500"/>
                  </a:lnTo>
                  <a:lnTo>
                    <a:pt x="1800" y="12825"/>
                  </a:lnTo>
                  <a:lnTo>
                    <a:pt x="1800" y="10800"/>
                  </a:lnTo>
                  <a:cubicBezTo>
                    <a:pt x="1800" y="10427"/>
                    <a:pt x="2203" y="10124"/>
                    <a:pt x="2699" y="10124"/>
                  </a:cubicBezTo>
                  <a:lnTo>
                    <a:pt x="4499" y="10124"/>
                  </a:lnTo>
                  <a:lnTo>
                    <a:pt x="17100" y="10124"/>
                  </a:lnTo>
                  <a:lnTo>
                    <a:pt x="18899" y="10124"/>
                  </a:lnTo>
                  <a:cubicBezTo>
                    <a:pt x="19396" y="10124"/>
                    <a:pt x="19800" y="10427"/>
                    <a:pt x="19800" y="10800"/>
                  </a:cubicBezTo>
                  <a:cubicBezTo>
                    <a:pt x="19800" y="10800"/>
                    <a:pt x="19800" y="12825"/>
                    <a:pt x="19800" y="12825"/>
                  </a:cubicBezTo>
                  <a:close/>
                  <a:moveTo>
                    <a:pt x="14400" y="6075"/>
                  </a:moveTo>
                  <a:lnTo>
                    <a:pt x="14400" y="6076"/>
                  </a:lnTo>
                  <a:lnTo>
                    <a:pt x="14400" y="8774"/>
                  </a:lnTo>
                  <a:lnTo>
                    <a:pt x="7200" y="8774"/>
                  </a:lnTo>
                  <a:lnTo>
                    <a:pt x="7200" y="6076"/>
                  </a:lnTo>
                  <a:lnTo>
                    <a:pt x="7200" y="6075"/>
                  </a:lnTo>
                  <a:cubicBezTo>
                    <a:pt x="7200" y="4583"/>
                    <a:pt x="8811" y="3375"/>
                    <a:pt x="10800" y="3375"/>
                  </a:cubicBezTo>
                  <a:cubicBezTo>
                    <a:pt x="12788" y="3375"/>
                    <a:pt x="14400" y="4583"/>
                    <a:pt x="14400" y="6075"/>
                  </a:cubicBezTo>
                  <a:moveTo>
                    <a:pt x="4499" y="6075"/>
                  </a:moveTo>
                  <a:cubicBezTo>
                    <a:pt x="4499" y="3465"/>
                    <a:pt x="7320" y="1350"/>
                    <a:pt x="10800" y="1350"/>
                  </a:cubicBezTo>
                  <a:cubicBezTo>
                    <a:pt x="14279" y="1350"/>
                    <a:pt x="17100" y="3465"/>
                    <a:pt x="17100" y="6075"/>
                  </a:cubicBezTo>
                  <a:lnTo>
                    <a:pt x="17100" y="8774"/>
                  </a:lnTo>
                  <a:lnTo>
                    <a:pt x="15299" y="8774"/>
                  </a:lnTo>
                  <a:lnTo>
                    <a:pt x="15299" y="6076"/>
                  </a:lnTo>
                  <a:cubicBezTo>
                    <a:pt x="15299" y="4212"/>
                    <a:pt x="13285" y="2701"/>
                    <a:pt x="10800" y="2701"/>
                  </a:cubicBezTo>
                  <a:cubicBezTo>
                    <a:pt x="8314" y="2701"/>
                    <a:pt x="6299" y="4212"/>
                    <a:pt x="6299" y="6076"/>
                  </a:cubicBezTo>
                  <a:lnTo>
                    <a:pt x="6299" y="8774"/>
                  </a:lnTo>
                  <a:lnTo>
                    <a:pt x="4499" y="8774"/>
                  </a:lnTo>
                  <a:cubicBezTo>
                    <a:pt x="4499" y="8774"/>
                    <a:pt x="4499" y="6075"/>
                    <a:pt x="4499" y="6075"/>
                  </a:cubicBezTo>
                  <a:close/>
                  <a:moveTo>
                    <a:pt x="18899" y="8774"/>
                  </a:moveTo>
                  <a:lnTo>
                    <a:pt x="18899" y="6075"/>
                  </a:lnTo>
                  <a:cubicBezTo>
                    <a:pt x="18899" y="2719"/>
                    <a:pt x="15274" y="0"/>
                    <a:pt x="10800" y="0"/>
                  </a:cubicBezTo>
                  <a:cubicBezTo>
                    <a:pt x="6325" y="0"/>
                    <a:pt x="2699" y="2719"/>
                    <a:pt x="2699" y="6075"/>
                  </a:cubicBezTo>
                  <a:lnTo>
                    <a:pt x="2699" y="8774"/>
                  </a:lnTo>
                  <a:cubicBezTo>
                    <a:pt x="1208" y="8774"/>
                    <a:pt x="0" y="9681"/>
                    <a:pt x="0" y="10800"/>
                  </a:cubicBezTo>
                  <a:lnTo>
                    <a:pt x="0" y="12825"/>
                  </a:lnTo>
                  <a:lnTo>
                    <a:pt x="0" y="13500"/>
                  </a:lnTo>
                  <a:lnTo>
                    <a:pt x="0" y="14850"/>
                  </a:lnTo>
                  <a:lnTo>
                    <a:pt x="0" y="15525"/>
                  </a:lnTo>
                  <a:cubicBezTo>
                    <a:pt x="0" y="18880"/>
                    <a:pt x="3625" y="21599"/>
                    <a:pt x="8099" y="21599"/>
                  </a:cubicBezTo>
                  <a:lnTo>
                    <a:pt x="13499" y="21599"/>
                  </a:lnTo>
                  <a:cubicBezTo>
                    <a:pt x="17974" y="21599"/>
                    <a:pt x="21600" y="18880"/>
                    <a:pt x="21600" y="15525"/>
                  </a:cubicBezTo>
                  <a:lnTo>
                    <a:pt x="21600" y="14850"/>
                  </a:lnTo>
                  <a:lnTo>
                    <a:pt x="21600" y="13500"/>
                  </a:lnTo>
                  <a:lnTo>
                    <a:pt x="21600" y="12825"/>
                  </a:lnTo>
                  <a:lnTo>
                    <a:pt x="21600" y="10800"/>
                  </a:lnTo>
                  <a:cubicBezTo>
                    <a:pt x="21600" y="9681"/>
                    <a:pt x="20391" y="8774"/>
                    <a:pt x="18899" y="8774"/>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14" name="AutoShape 116"/>
            <p:cNvSpPr>
              <a:spLocks/>
            </p:cNvSpPr>
            <p:nvPr/>
          </p:nvSpPr>
          <p:spPr bwMode="auto">
            <a:xfrm>
              <a:off x="2378309" y="2337671"/>
              <a:ext cx="60904" cy="91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38" y="0"/>
                    <a:pt x="0" y="3226"/>
                    <a:pt x="0" y="7201"/>
                  </a:cubicBezTo>
                  <a:cubicBezTo>
                    <a:pt x="0" y="9390"/>
                    <a:pt x="1798" y="13537"/>
                    <a:pt x="3601" y="16821"/>
                  </a:cubicBezTo>
                  <a:cubicBezTo>
                    <a:pt x="5070" y="19493"/>
                    <a:pt x="6916" y="21600"/>
                    <a:pt x="10800" y="21600"/>
                  </a:cubicBezTo>
                  <a:cubicBezTo>
                    <a:pt x="15016" y="21600"/>
                    <a:pt x="16529" y="19514"/>
                    <a:pt x="18003" y="16858"/>
                  </a:cubicBezTo>
                  <a:cubicBezTo>
                    <a:pt x="19828" y="13567"/>
                    <a:pt x="21600" y="9397"/>
                    <a:pt x="21600" y="7201"/>
                  </a:cubicBezTo>
                  <a:cubicBezTo>
                    <a:pt x="21600" y="3226"/>
                    <a:pt x="16761"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sp>
        <p:nvSpPr>
          <p:cNvPr id="115" name="AutoShape 117"/>
          <p:cNvSpPr>
            <a:spLocks/>
          </p:cNvSpPr>
          <p:nvPr/>
        </p:nvSpPr>
        <p:spPr bwMode="auto">
          <a:xfrm>
            <a:off x="979460" y="2213168"/>
            <a:ext cx="488068" cy="366259"/>
          </a:xfrm>
          <a:custGeom>
            <a:avLst/>
            <a:gdLst>
              <a:gd name="T0" fmla="+- 0 10799 1"/>
              <a:gd name="T1" fmla="*/ T0 w 21596"/>
              <a:gd name="T2" fmla="*/ 10800 h 21600"/>
              <a:gd name="T3" fmla="+- 0 10799 1"/>
              <a:gd name="T4" fmla="*/ T3 w 21596"/>
              <a:gd name="T5" fmla="*/ 10800 h 21600"/>
              <a:gd name="T6" fmla="+- 0 10799 1"/>
              <a:gd name="T7" fmla="*/ T6 w 21596"/>
              <a:gd name="T8" fmla="*/ 10800 h 21600"/>
              <a:gd name="T9" fmla="+- 0 10799 1"/>
              <a:gd name="T10" fmla="*/ T9 w 21596"/>
              <a:gd name="T11" fmla="*/ 10800 h 21600"/>
            </a:gdLst>
            <a:ahLst/>
            <a:cxnLst>
              <a:cxn ang="0">
                <a:pos x="T1" y="T2"/>
              </a:cxn>
              <a:cxn ang="0">
                <a:pos x="T4" y="T5"/>
              </a:cxn>
              <a:cxn ang="0">
                <a:pos x="T7" y="T8"/>
              </a:cxn>
              <a:cxn ang="0">
                <a:pos x="T10" y="T11"/>
              </a:cxn>
            </a:cxnLst>
            <a:rect l="0" t="0" r="r" b="b"/>
            <a:pathLst>
              <a:path w="21596" h="21600">
                <a:moveTo>
                  <a:pt x="4511" y="2151"/>
                </a:moveTo>
                <a:lnTo>
                  <a:pt x="6064" y="3877"/>
                </a:lnTo>
                <a:lnTo>
                  <a:pt x="4246" y="6302"/>
                </a:lnTo>
                <a:lnTo>
                  <a:pt x="1353" y="6302"/>
                </a:lnTo>
                <a:cubicBezTo>
                  <a:pt x="1353" y="6302"/>
                  <a:pt x="4511" y="2151"/>
                  <a:pt x="4511" y="2151"/>
                </a:cubicBezTo>
                <a:close/>
                <a:moveTo>
                  <a:pt x="17348" y="6302"/>
                </a:moveTo>
                <a:lnTo>
                  <a:pt x="15531" y="3877"/>
                </a:lnTo>
                <a:lnTo>
                  <a:pt x="17082" y="2153"/>
                </a:lnTo>
                <a:lnTo>
                  <a:pt x="20191" y="6302"/>
                </a:lnTo>
                <a:cubicBezTo>
                  <a:pt x="20191" y="6302"/>
                  <a:pt x="17348" y="6302"/>
                  <a:pt x="17348" y="6302"/>
                </a:cubicBezTo>
                <a:close/>
                <a:moveTo>
                  <a:pt x="17264" y="7202"/>
                </a:moveTo>
                <a:lnTo>
                  <a:pt x="19663" y="7202"/>
                </a:lnTo>
                <a:lnTo>
                  <a:pt x="13021" y="16638"/>
                </a:lnTo>
                <a:cubicBezTo>
                  <a:pt x="13021" y="16638"/>
                  <a:pt x="17264" y="7202"/>
                  <a:pt x="17264" y="7202"/>
                </a:cubicBezTo>
                <a:close/>
                <a:moveTo>
                  <a:pt x="8574" y="16637"/>
                </a:moveTo>
                <a:lnTo>
                  <a:pt x="1933" y="7202"/>
                </a:lnTo>
                <a:lnTo>
                  <a:pt x="4330" y="7202"/>
                </a:lnTo>
                <a:cubicBezTo>
                  <a:pt x="4330" y="7202"/>
                  <a:pt x="8574" y="16637"/>
                  <a:pt x="8574" y="16637"/>
                </a:cubicBezTo>
                <a:close/>
                <a:moveTo>
                  <a:pt x="8429" y="7202"/>
                </a:moveTo>
                <a:lnTo>
                  <a:pt x="10084" y="18249"/>
                </a:lnTo>
                <a:lnTo>
                  <a:pt x="5117" y="7202"/>
                </a:lnTo>
                <a:cubicBezTo>
                  <a:pt x="5117" y="7202"/>
                  <a:pt x="8429" y="7202"/>
                  <a:pt x="8429" y="7202"/>
                </a:cubicBezTo>
                <a:close/>
                <a:moveTo>
                  <a:pt x="6584" y="4456"/>
                </a:moveTo>
                <a:lnTo>
                  <a:pt x="8246" y="6302"/>
                </a:lnTo>
                <a:lnTo>
                  <a:pt x="5200" y="6302"/>
                </a:lnTo>
                <a:cubicBezTo>
                  <a:pt x="5200" y="6302"/>
                  <a:pt x="6584" y="4456"/>
                  <a:pt x="6584" y="4456"/>
                </a:cubicBezTo>
                <a:close/>
                <a:moveTo>
                  <a:pt x="6543" y="3238"/>
                </a:moveTo>
                <a:lnTo>
                  <a:pt x="5250" y="1800"/>
                </a:lnTo>
                <a:lnTo>
                  <a:pt x="7621" y="1800"/>
                </a:lnTo>
                <a:cubicBezTo>
                  <a:pt x="7621" y="1800"/>
                  <a:pt x="6543" y="3238"/>
                  <a:pt x="6543" y="3238"/>
                </a:cubicBezTo>
                <a:close/>
                <a:moveTo>
                  <a:pt x="10797" y="3466"/>
                </a:moveTo>
                <a:lnTo>
                  <a:pt x="9299" y="1800"/>
                </a:lnTo>
                <a:lnTo>
                  <a:pt x="12296" y="1800"/>
                </a:lnTo>
                <a:cubicBezTo>
                  <a:pt x="12296" y="1800"/>
                  <a:pt x="10797" y="3466"/>
                  <a:pt x="10797" y="3466"/>
                </a:cubicBezTo>
                <a:close/>
                <a:moveTo>
                  <a:pt x="13974" y="1800"/>
                </a:moveTo>
                <a:lnTo>
                  <a:pt x="16345" y="1800"/>
                </a:lnTo>
                <a:lnTo>
                  <a:pt x="15052" y="3238"/>
                </a:lnTo>
                <a:cubicBezTo>
                  <a:pt x="15052" y="3238"/>
                  <a:pt x="13974" y="1800"/>
                  <a:pt x="13974" y="1800"/>
                </a:cubicBezTo>
                <a:close/>
                <a:moveTo>
                  <a:pt x="13349" y="6302"/>
                </a:moveTo>
                <a:lnTo>
                  <a:pt x="15011" y="4456"/>
                </a:lnTo>
                <a:lnTo>
                  <a:pt x="16394" y="6302"/>
                </a:lnTo>
                <a:cubicBezTo>
                  <a:pt x="16394" y="6302"/>
                  <a:pt x="13349" y="6302"/>
                  <a:pt x="13349" y="6302"/>
                </a:cubicBezTo>
                <a:close/>
                <a:moveTo>
                  <a:pt x="13166" y="7202"/>
                </a:moveTo>
                <a:lnTo>
                  <a:pt x="16478" y="7202"/>
                </a:lnTo>
                <a:lnTo>
                  <a:pt x="11511" y="18249"/>
                </a:lnTo>
                <a:cubicBezTo>
                  <a:pt x="11511" y="18249"/>
                  <a:pt x="13166" y="7202"/>
                  <a:pt x="13166" y="7202"/>
                </a:cubicBezTo>
                <a:close/>
                <a:moveTo>
                  <a:pt x="12478" y="7202"/>
                </a:moveTo>
                <a:lnTo>
                  <a:pt x="10797" y="18414"/>
                </a:lnTo>
                <a:lnTo>
                  <a:pt x="9117" y="7202"/>
                </a:lnTo>
                <a:cubicBezTo>
                  <a:pt x="9117" y="7202"/>
                  <a:pt x="12478" y="7202"/>
                  <a:pt x="12478" y="7202"/>
                </a:cubicBezTo>
                <a:close/>
                <a:moveTo>
                  <a:pt x="8773" y="5716"/>
                </a:moveTo>
                <a:lnTo>
                  <a:pt x="7064" y="3817"/>
                </a:lnTo>
                <a:lnTo>
                  <a:pt x="8426" y="2000"/>
                </a:lnTo>
                <a:lnTo>
                  <a:pt x="10270" y="4051"/>
                </a:lnTo>
                <a:cubicBezTo>
                  <a:pt x="10270" y="4051"/>
                  <a:pt x="8773" y="5716"/>
                  <a:pt x="8773" y="5716"/>
                </a:cubicBezTo>
                <a:close/>
                <a:moveTo>
                  <a:pt x="11325" y="4051"/>
                </a:moveTo>
                <a:lnTo>
                  <a:pt x="13169" y="2000"/>
                </a:lnTo>
                <a:lnTo>
                  <a:pt x="14531" y="3817"/>
                </a:lnTo>
                <a:lnTo>
                  <a:pt x="12822" y="5716"/>
                </a:lnTo>
                <a:cubicBezTo>
                  <a:pt x="12822" y="5716"/>
                  <a:pt x="11325" y="4051"/>
                  <a:pt x="11325" y="4051"/>
                </a:cubicBezTo>
                <a:close/>
                <a:moveTo>
                  <a:pt x="12296" y="6302"/>
                </a:moveTo>
                <a:lnTo>
                  <a:pt x="9299" y="6302"/>
                </a:lnTo>
                <a:lnTo>
                  <a:pt x="10797" y="4638"/>
                </a:lnTo>
                <a:cubicBezTo>
                  <a:pt x="10797" y="4638"/>
                  <a:pt x="12296" y="6302"/>
                  <a:pt x="12296" y="6302"/>
                </a:cubicBezTo>
                <a:close/>
                <a:moveTo>
                  <a:pt x="21200" y="5102"/>
                </a:moveTo>
                <a:lnTo>
                  <a:pt x="17771" y="527"/>
                </a:lnTo>
                <a:cubicBezTo>
                  <a:pt x="17518" y="189"/>
                  <a:pt x="17176" y="0"/>
                  <a:pt x="16817" y="0"/>
                </a:cubicBezTo>
                <a:lnTo>
                  <a:pt x="4779" y="0"/>
                </a:lnTo>
                <a:cubicBezTo>
                  <a:pt x="4420" y="0"/>
                  <a:pt x="4077" y="189"/>
                  <a:pt x="3824" y="527"/>
                </a:cubicBezTo>
                <a:lnTo>
                  <a:pt x="395" y="5102"/>
                </a:lnTo>
                <a:cubicBezTo>
                  <a:pt x="131" y="5455"/>
                  <a:pt x="-1" y="5921"/>
                  <a:pt x="-1" y="6387"/>
                </a:cubicBezTo>
                <a:cubicBezTo>
                  <a:pt x="1" y="6810"/>
                  <a:pt x="114" y="7233"/>
                  <a:pt x="341" y="7573"/>
                </a:cubicBezTo>
                <a:lnTo>
                  <a:pt x="9788" y="20995"/>
                </a:lnTo>
                <a:cubicBezTo>
                  <a:pt x="10045" y="21379"/>
                  <a:pt x="10412" y="21599"/>
                  <a:pt x="10797" y="21599"/>
                </a:cubicBezTo>
                <a:cubicBezTo>
                  <a:pt x="11183" y="21599"/>
                  <a:pt x="11550" y="21379"/>
                  <a:pt x="11807" y="20995"/>
                </a:cubicBezTo>
                <a:lnTo>
                  <a:pt x="21255" y="7573"/>
                </a:lnTo>
                <a:cubicBezTo>
                  <a:pt x="21485" y="7226"/>
                  <a:pt x="21598" y="6791"/>
                  <a:pt x="21595" y="6359"/>
                </a:cubicBezTo>
                <a:cubicBezTo>
                  <a:pt x="21593" y="5902"/>
                  <a:pt x="21459" y="5449"/>
                  <a:pt x="21200" y="5102"/>
                </a:cubicBezTo>
              </a:path>
            </a:pathLst>
          </a:custGeom>
          <a:solidFill>
            <a:srgbClr val="7F7F7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nvGrpSpPr>
          <p:cNvPr id="192" name="Group 191"/>
          <p:cNvGrpSpPr/>
          <p:nvPr/>
        </p:nvGrpSpPr>
        <p:grpSpPr>
          <a:xfrm>
            <a:off x="192007" y="2183133"/>
            <a:ext cx="488068" cy="366259"/>
            <a:chOff x="212460" y="2109072"/>
            <a:chExt cx="488068" cy="366259"/>
          </a:xfrm>
          <a:solidFill>
            <a:srgbClr val="7F7F7F"/>
          </a:solidFill>
        </p:grpSpPr>
        <p:sp>
          <p:nvSpPr>
            <p:cNvPr id="116" name="AutoShape 118"/>
            <p:cNvSpPr>
              <a:spLocks/>
            </p:cNvSpPr>
            <p:nvPr/>
          </p:nvSpPr>
          <p:spPr bwMode="auto">
            <a:xfrm>
              <a:off x="212460" y="2109072"/>
              <a:ext cx="488068" cy="366259"/>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17" name="AutoShape 119"/>
            <p:cNvSpPr>
              <a:spLocks/>
            </p:cNvSpPr>
            <p:nvPr/>
          </p:nvSpPr>
          <p:spPr bwMode="auto">
            <a:xfrm>
              <a:off x="516978" y="2245898"/>
              <a:ext cx="91773" cy="91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87" name="Group 186"/>
          <p:cNvGrpSpPr/>
          <p:nvPr/>
        </p:nvGrpSpPr>
        <p:grpSpPr>
          <a:xfrm>
            <a:off x="4289756" y="1241945"/>
            <a:ext cx="488901" cy="411312"/>
            <a:chOff x="5093968" y="1117084"/>
            <a:chExt cx="488901" cy="411312"/>
          </a:xfrm>
          <a:solidFill>
            <a:srgbClr val="7F7F7F"/>
          </a:solidFill>
        </p:grpSpPr>
        <p:sp>
          <p:nvSpPr>
            <p:cNvPr id="118" name="AutoShape 120"/>
            <p:cNvSpPr>
              <a:spLocks/>
            </p:cNvSpPr>
            <p:nvPr/>
          </p:nvSpPr>
          <p:spPr bwMode="auto">
            <a:xfrm>
              <a:off x="5216609" y="1223878"/>
              <a:ext cx="243616" cy="24361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948" y="16070"/>
                  </a:moveTo>
                  <a:cubicBezTo>
                    <a:pt x="14037" y="19468"/>
                    <a:pt x="8925" y="19859"/>
                    <a:pt x="5529" y="16948"/>
                  </a:cubicBezTo>
                  <a:cubicBezTo>
                    <a:pt x="2130" y="14038"/>
                    <a:pt x="1740" y="8924"/>
                    <a:pt x="4651" y="5527"/>
                  </a:cubicBezTo>
                  <a:cubicBezTo>
                    <a:pt x="7559" y="2131"/>
                    <a:pt x="12674" y="1740"/>
                    <a:pt x="16070" y="4650"/>
                  </a:cubicBezTo>
                  <a:cubicBezTo>
                    <a:pt x="19466" y="7560"/>
                    <a:pt x="19859" y="12673"/>
                    <a:pt x="16948" y="16070"/>
                  </a:cubicBezTo>
                  <a:moveTo>
                    <a:pt x="10800" y="0"/>
                  </a:moveTo>
                  <a:cubicBezTo>
                    <a:pt x="4833" y="0"/>
                    <a:pt x="0" y="4834"/>
                    <a:pt x="0" y="10800"/>
                  </a:cubicBezTo>
                  <a:cubicBezTo>
                    <a:pt x="0" y="16765"/>
                    <a:pt x="4833" y="21599"/>
                    <a:pt x="10800" y="21599"/>
                  </a:cubicBezTo>
                  <a:cubicBezTo>
                    <a:pt x="16764" y="21599"/>
                    <a:pt x="21600" y="16765"/>
                    <a:pt x="21600" y="10800"/>
                  </a:cubicBezTo>
                  <a:cubicBezTo>
                    <a:pt x="21600" y="483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19" name="AutoShape 121"/>
            <p:cNvSpPr>
              <a:spLocks/>
            </p:cNvSpPr>
            <p:nvPr/>
          </p:nvSpPr>
          <p:spPr bwMode="auto">
            <a:xfrm>
              <a:off x="5277514" y="1284781"/>
              <a:ext cx="68413" cy="6841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200" y="0"/>
                  </a:moveTo>
                  <a:cubicBezTo>
                    <a:pt x="8596" y="0"/>
                    <a:pt x="0" y="8596"/>
                    <a:pt x="0" y="19195"/>
                  </a:cubicBezTo>
                  <a:lnTo>
                    <a:pt x="0" y="19199"/>
                  </a:lnTo>
                  <a:cubicBezTo>
                    <a:pt x="0" y="20524"/>
                    <a:pt x="1068" y="21599"/>
                    <a:pt x="2400" y="21599"/>
                  </a:cubicBezTo>
                  <a:cubicBezTo>
                    <a:pt x="3721" y="21599"/>
                    <a:pt x="4800" y="20524"/>
                    <a:pt x="4800" y="19199"/>
                  </a:cubicBezTo>
                  <a:lnTo>
                    <a:pt x="4800" y="19195"/>
                  </a:lnTo>
                  <a:cubicBezTo>
                    <a:pt x="4800" y="11247"/>
                    <a:pt x="11240" y="4799"/>
                    <a:pt x="19200" y="4799"/>
                  </a:cubicBezTo>
                  <a:cubicBezTo>
                    <a:pt x="20521" y="4799"/>
                    <a:pt x="21600" y="3724"/>
                    <a:pt x="21600" y="2399"/>
                  </a:cubicBezTo>
                  <a:cubicBezTo>
                    <a:pt x="21600" y="1075"/>
                    <a:pt x="20521" y="0"/>
                    <a:pt x="192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20" name="AutoShape 122"/>
            <p:cNvSpPr>
              <a:spLocks/>
            </p:cNvSpPr>
            <p:nvPr/>
          </p:nvSpPr>
          <p:spPr bwMode="auto">
            <a:xfrm>
              <a:off x="5093968" y="1117084"/>
              <a:ext cx="488901" cy="41131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199"/>
                  </a:moveTo>
                  <a:cubicBezTo>
                    <a:pt x="20249" y="19642"/>
                    <a:pt x="19948" y="19999"/>
                    <a:pt x="19575" y="19999"/>
                  </a:cubicBezTo>
                  <a:lnTo>
                    <a:pt x="2024" y="19999"/>
                  </a:lnTo>
                  <a:cubicBezTo>
                    <a:pt x="1651" y="19999"/>
                    <a:pt x="1349" y="19642"/>
                    <a:pt x="1349" y="19199"/>
                  </a:cubicBezTo>
                  <a:lnTo>
                    <a:pt x="1349" y="7200"/>
                  </a:lnTo>
                  <a:cubicBezTo>
                    <a:pt x="1349" y="6809"/>
                    <a:pt x="1588" y="6475"/>
                    <a:pt x="1914" y="6411"/>
                  </a:cubicBezTo>
                  <a:lnTo>
                    <a:pt x="5588" y="5684"/>
                  </a:lnTo>
                  <a:lnTo>
                    <a:pt x="6797" y="2103"/>
                  </a:lnTo>
                  <a:cubicBezTo>
                    <a:pt x="6900" y="1799"/>
                    <a:pt x="7148" y="1600"/>
                    <a:pt x="7424" y="1600"/>
                  </a:cubicBezTo>
                  <a:lnTo>
                    <a:pt x="14174" y="1600"/>
                  </a:lnTo>
                  <a:cubicBezTo>
                    <a:pt x="14450" y="1600"/>
                    <a:pt x="14698" y="1799"/>
                    <a:pt x="14801" y="2103"/>
                  </a:cubicBezTo>
                  <a:lnTo>
                    <a:pt x="16010" y="5684"/>
                  </a:lnTo>
                  <a:lnTo>
                    <a:pt x="19685" y="6411"/>
                  </a:lnTo>
                  <a:cubicBezTo>
                    <a:pt x="20011" y="6475"/>
                    <a:pt x="20249" y="6809"/>
                    <a:pt x="20249" y="7200"/>
                  </a:cubicBezTo>
                  <a:cubicBezTo>
                    <a:pt x="20249" y="7200"/>
                    <a:pt x="20249" y="19199"/>
                    <a:pt x="20249" y="19199"/>
                  </a:cubicBezTo>
                  <a:close/>
                  <a:moveTo>
                    <a:pt x="19907" y="4832"/>
                  </a:moveTo>
                  <a:lnTo>
                    <a:pt x="16981" y="4254"/>
                  </a:lnTo>
                  <a:lnTo>
                    <a:pt x="16054" y="1507"/>
                  </a:lnTo>
                  <a:cubicBezTo>
                    <a:pt x="15745" y="591"/>
                    <a:pt x="15006" y="0"/>
                    <a:pt x="14174" y="0"/>
                  </a:cubicBezTo>
                  <a:lnTo>
                    <a:pt x="7424" y="0"/>
                  </a:lnTo>
                  <a:cubicBezTo>
                    <a:pt x="6593" y="0"/>
                    <a:pt x="5854" y="591"/>
                    <a:pt x="5543" y="1509"/>
                  </a:cubicBezTo>
                  <a:lnTo>
                    <a:pt x="4618" y="4254"/>
                  </a:lnTo>
                  <a:lnTo>
                    <a:pt x="1692" y="4832"/>
                  </a:lnTo>
                  <a:cubicBezTo>
                    <a:pt x="711" y="5025"/>
                    <a:pt x="0" y="6020"/>
                    <a:pt x="0" y="7200"/>
                  </a:cubicBezTo>
                  <a:lnTo>
                    <a:pt x="0" y="19199"/>
                  </a:lnTo>
                  <a:cubicBezTo>
                    <a:pt x="0" y="20523"/>
                    <a:pt x="908" y="21600"/>
                    <a:pt x="2024" y="21600"/>
                  </a:cubicBezTo>
                  <a:lnTo>
                    <a:pt x="19575" y="21600"/>
                  </a:lnTo>
                  <a:cubicBezTo>
                    <a:pt x="20691" y="21600"/>
                    <a:pt x="21600" y="20523"/>
                    <a:pt x="21600" y="19199"/>
                  </a:cubicBezTo>
                  <a:lnTo>
                    <a:pt x="21600" y="7200"/>
                  </a:lnTo>
                  <a:cubicBezTo>
                    <a:pt x="21600" y="6020"/>
                    <a:pt x="20888" y="5025"/>
                    <a:pt x="19907" y="4832"/>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88" name="Group 187"/>
          <p:cNvGrpSpPr/>
          <p:nvPr/>
        </p:nvGrpSpPr>
        <p:grpSpPr>
          <a:xfrm>
            <a:off x="3444246" y="1196060"/>
            <a:ext cx="488067" cy="488067"/>
            <a:chOff x="4117831" y="1071199"/>
            <a:chExt cx="488067" cy="488067"/>
          </a:xfrm>
          <a:solidFill>
            <a:srgbClr val="7F7F7F"/>
          </a:solidFill>
        </p:grpSpPr>
        <p:sp>
          <p:nvSpPr>
            <p:cNvPr id="121" name="AutoShape 123"/>
            <p:cNvSpPr>
              <a:spLocks/>
            </p:cNvSpPr>
            <p:nvPr/>
          </p:nvSpPr>
          <p:spPr bwMode="auto">
            <a:xfrm>
              <a:off x="4117831" y="1071199"/>
              <a:ext cx="488067"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22" name="AutoShape 124"/>
            <p:cNvSpPr>
              <a:spLocks/>
            </p:cNvSpPr>
            <p:nvPr/>
          </p:nvSpPr>
          <p:spPr bwMode="auto">
            <a:xfrm>
              <a:off x="4255492" y="1208025"/>
              <a:ext cx="213581" cy="2135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23" name="AutoShape 125"/>
            <p:cNvSpPr>
              <a:spLocks/>
            </p:cNvSpPr>
            <p:nvPr/>
          </p:nvSpPr>
          <p:spPr bwMode="auto">
            <a:xfrm>
              <a:off x="4300545" y="1253911"/>
              <a:ext cx="122643" cy="1226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204" name="Group 203"/>
          <p:cNvGrpSpPr/>
          <p:nvPr/>
        </p:nvGrpSpPr>
        <p:grpSpPr>
          <a:xfrm>
            <a:off x="2598738" y="1196060"/>
            <a:ext cx="488067" cy="488067"/>
            <a:chOff x="3141697" y="1071199"/>
            <a:chExt cx="488067" cy="488067"/>
          </a:xfrm>
          <a:solidFill>
            <a:srgbClr val="7F7F7F"/>
          </a:solidFill>
        </p:grpSpPr>
        <p:sp>
          <p:nvSpPr>
            <p:cNvPr id="124" name="AutoShape 126"/>
            <p:cNvSpPr>
              <a:spLocks/>
            </p:cNvSpPr>
            <p:nvPr/>
          </p:nvSpPr>
          <p:spPr bwMode="auto">
            <a:xfrm>
              <a:off x="3141697" y="1071199"/>
              <a:ext cx="488067"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3499" y="14850"/>
                  </a:moveTo>
                  <a:cubicBezTo>
                    <a:pt x="9772" y="14850"/>
                    <a:pt x="6749" y="11827"/>
                    <a:pt x="6749" y="8100"/>
                  </a:cubicBezTo>
                  <a:cubicBezTo>
                    <a:pt x="6749" y="4372"/>
                    <a:pt x="9772" y="1350"/>
                    <a:pt x="13499" y="1350"/>
                  </a:cubicBezTo>
                  <a:cubicBezTo>
                    <a:pt x="17227" y="1350"/>
                    <a:pt x="20249" y="4372"/>
                    <a:pt x="20249" y="8100"/>
                  </a:cubicBezTo>
                  <a:cubicBezTo>
                    <a:pt x="20249" y="11827"/>
                    <a:pt x="17227" y="14850"/>
                    <a:pt x="13499" y="14850"/>
                  </a:cubicBezTo>
                  <a:moveTo>
                    <a:pt x="3236" y="20042"/>
                  </a:moveTo>
                  <a:cubicBezTo>
                    <a:pt x="3019" y="20266"/>
                    <a:pt x="2718" y="20408"/>
                    <a:pt x="2382" y="20408"/>
                  </a:cubicBezTo>
                  <a:cubicBezTo>
                    <a:pt x="1724" y="20408"/>
                    <a:pt x="1191" y="19875"/>
                    <a:pt x="1191" y="19218"/>
                  </a:cubicBezTo>
                  <a:cubicBezTo>
                    <a:pt x="1191" y="18881"/>
                    <a:pt x="1332" y="18580"/>
                    <a:pt x="1557" y="18363"/>
                  </a:cubicBezTo>
                  <a:lnTo>
                    <a:pt x="1551" y="18358"/>
                  </a:lnTo>
                  <a:lnTo>
                    <a:pt x="6996" y="12913"/>
                  </a:lnTo>
                  <a:cubicBezTo>
                    <a:pt x="7472" y="13555"/>
                    <a:pt x="8039" y="14122"/>
                    <a:pt x="8680" y="14599"/>
                  </a:cubicBezTo>
                  <a:cubicBezTo>
                    <a:pt x="8680" y="14599"/>
                    <a:pt x="3236" y="20042"/>
                    <a:pt x="3236" y="20042"/>
                  </a:cubicBezTo>
                  <a:close/>
                  <a:moveTo>
                    <a:pt x="13499" y="0"/>
                  </a:moveTo>
                  <a:cubicBezTo>
                    <a:pt x="9026" y="0"/>
                    <a:pt x="5399" y="3626"/>
                    <a:pt x="5399" y="8100"/>
                  </a:cubicBezTo>
                  <a:cubicBezTo>
                    <a:pt x="5399" y="9467"/>
                    <a:pt x="5742" y="10754"/>
                    <a:pt x="6341" y="11884"/>
                  </a:cubicBezTo>
                  <a:lnTo>
                    <a:pt x="709" y="17515"/>
                  </a:lnTo>
                  <a:lnTo>
                    <a:pt x="713" y="17520"/>
                  </a:lnTo>
                  <a:cubicBezTo>
                    <a:pt x="274" y="17953"/>
                    <a:pt x="0" y="18552"/>
                    <a:pt x="0" y="19218"/>
                  </a:cubicBezTo>
                  <a:cubicBezTo>
                    <a:pt x="0" y="20533"/>
                    <a:pt x="1066" y="21599"/>
                    <a:pt x="2382" y="21599"/>
                  </a:cubicBezTo>
                  <a:cubicBezTo>
                    <a:pt x="3047" y="21599"/>
                    <a:pt x="3647" y="21326"/>
                    <a:pt x="4079" y="20885"/>
                  </a:cubicBezTo>
                  <a:lnTo>
                    <a:pt x="4078" y="20884"/>
                  </a:lnTo>
                  <a:lnTo>
                    <a:pt x="9708" y="15255"/>
                  </a:lnTo>
                  <a:cubicBezTo>
                    <a:pt x="10839" y="15856"/>
                    <a:pt x="12128" y="16200"/>
                    <a:pt x="13499" y="16200"/>
                  </a:cubicBezTo>
                  <a:cubicBezTo>
                    <a:pt x="17973" y="16200"/>
                    <a:pt x="21600" y="12573"/>
                    <a:pt x="21600" y="8100"/>
                  </a:cubicBezTo>
                  <a:cubicBezTo>
                    <a:pt x="21600" y="3626"/>
                    <a:pt x="17973" y="0"/>
                    <a:pt x="13499"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25" name="AutoShape 127"/>
            <p:cNvSpPr>
              <a:spLocks/>
            </p:cNvSpPr>
            <p:nvPr/>
          </p:nvSpPr>
          <p:spPr bwMode="auto">
            <a:xfrm>
              <a:off x="3339426" y="1147122"/>
              <a:ext cx="115133" cy="114300"/>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160" y="0"/>
                  </a:moveTo>
                  <a:cubicBezTo>
                    <a:pt x="9025" y="0"/>
                    <a:pt x="0" y="9025"/>
                    <a:pt x="0" y="20160"/>
                  </a:cubicBezTo>
                  <a:cubicBezTo>
                    <a:pt x="0" y="20954"/>
                    <a:pt x="644" y="21600"/>
                    <a:pt x="1440" y="21600"/>
                  </a:cubicBezTo>
                  <a:cubicBezTo>
                    <a:pt x="2235" y="21600"/>
                    <a:pt x="2880" y="20954"/>
                    <a:pt x="2880" y="20160"/>
                  </a:cubicBezTo>
                  <a:cubicBezTo>
                    <a:pt x="2880" y="10618"/>
                    <a:pt x="10617" y="2880"/>
                    <a:pt x="20160" y="2880"/>
                  </a:cubicBezTo>
                  <a:cubicBezTo>
                    <a:pt x="20955" y="2880"/>
                    <a:pt x="21599" y="2234"/>
                    <a:pt x="21599" y="1440"/>
                  </a:cubicBezTo>
                  <a:cubicBezTo>
                    <a:pt x="21599" y="645"/>
                    <a:pt x="20955" y="0"/>
                    <a:pt x="2016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203" name="Group 202"/>
          <p:cNvGrpSpPr/>
          <p:nvPr/>
        </p:nvGrpSpPr>
        <p:grpSpPr>
          <a:xfrm>
            <a:off x="7703976" y="1196773"/>
            <a:ext cx="488901" cy="488067"/>
            <a:chOff x="2164728" y="1071199"/>
            <a:chExt cx="488901" cy="488067"/>
          </a:xfrm>
          <a:solidFill>
            <a:srgbClr val="7F7F7F"/>
          </a:solidFill>
        </p:grpSpPr>
        <p:sp>
          <p:nvSpPr>
            <p:cNvPr id="126" name="AutoShape 128"/>
            <p:cNvSpPr>
              <a:spLocks/>
            </p:cNvSpPr>
            <p:nvPr/>
          </p:nvSpPr>
          <p:spPr bwMode="auto">
            <a:xfrm>
              <a:off x="2164728" y="1071199"/>
              <a:ext cx="488901"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850" y="12150"/>
                  </a:moveTo>
                  <a:cubicBezTo>
                    <a:pt x="13851" y="12150"/>
                    <a:pt x="12926" y="11859"/>
                    <a:pt x="12124" y="11386"/>
                  </a:cubicBezTo>
                  <a:lnTo>
                    <a:pt x="11892" y="11618"/>
                  </a:lnTo>
                  <a:lnTo>
                    <a:pt x="11132" y="12377"/>
                  </a:lnTo>
                  <a:lnTo>
                    <a:pt x="9846" y="13663"/>
                  </a:lnTo>
                  <a:cubicBezTo>
                    <a:pt x="9593" y="13916"/>
                    <a:pt x="9451" y="14260"/>
                    <a:pt x="9451" y="14617"/>
                  </a:cubicBezTo>
                  <a:lnTo>
                    <a:pt x="9451" y="16200"/>
                  </a:lnTo>
                  <a:lnTo>
                    <a:pt x="8101" y="16200"/>
                  </a:lnTo>
                  <a:cubicBezTo>
                    <a:pt x="7356" y="16200"/>
                    <a:pt x="6751" y="16804"/>
                    <a:pt x="6751" y="17549"/>
                  </a:cubicBezTo>
                  <a:lnTo>
                    <a:pt x="6751" y="18900"/>
                  </a:lnTo>
                  <a:lnTo>
                    <a:pt x="5170" y="18900"/>
                  </a:lnTo>
                  <a:cubicBezTo>
                    <a:pt x="4812" y="18900"/>
                    <a:pt x="4469" y="19042"/>
                    <a:pt x="4216" y="19295"/>
                  </a:cubicBezTo>
                  <a:lnTo>
                    <a:pt x="3259" y="20252"/>
                  </a:lnTo>
                  <a:lnTo>
                    <a:pt x="1352" y="20249"/>
                  </a:lnTo>
                  <a:lnTo>
                    <a:pt x="1350" y="18326"/>
                  </a:lnTo>
                  <a:lnTo>
                    <a:pt x="9223" y="10467"/>
                  </a:lnTo>
                  <a:cubicBezTo>
                    <a:pt x="9223" y="10467"/>
                    <a:pt x="9223" y="10467"/>
                    <a:pt x="9224" y="10468"/>
                  </a:cubicBezTo>
                  <a:lnTo>
                    <a:pt x="10215" y="9477"/>
                  </a:lnTo>
                  <a:cubicBezTo>
                    <a:pt x="9741" y="8674"/>
                    <a:pt x="9451" y="7748"/>
                    <a:pt x="9451" y="6750"/>
                  </a:cubicBezTo>
                  <a:cubicBezTo>
                    <a:pt x="9451" y="3767"/>
                    <a:pt x="11869" y="1350"/>
                    <a:pt x="14850" y="1350"/>
                  </a:cubicBezTo>
                  <a:cubicBezTo>
                    <a:pt x="17832" y="1350"/>
                    <a:pt x="20250" y="3767"/>
                    <a:pt x="20250" y="6750"/>
                  </a:cubicBezTo>
                  <a:cubicBezTo>
                    <a:pt x="20250" y="9732"/>
                    <a:pt x="17832" y="12150"/>
                    <a:pt x="14850" y="12150"/>
                  </a:cubicBezTo>
                  <a:moveTo>
                    <a:pt x="14850" y="0"/>
                  </a:moveTo>
                  <a:cubicBezTo>
                    <a:pt x="11123" y="0"/>
                    <a:pt x="8101" y="3022"/>
                    <a:pt x="8101" y="6750"/>
                  </a:cubicBezTo>
                  <a:cubicBezTo>
                    <a:pt x="8101" y="7617"/>
                    <a:pt x="8283" y="8438"/>
                    <a:pt x="8582" y="9199"/>
                  </a:cubicBezTo>
                  <a:lnTo>
                    <a:pt x="383" y="17400"/>
                  </a:lnTo>
                  <a:cubicBezTo>
                    <a:pt x="146" y="17637"/>
                    <a:pt x="0" y="17863"/>
                    <a:pt x="0" y="18225"/>
                  </a:cubicBezTo>
                  <a:lnTo>
                    <a:pt x="0" y="20249"/>
                  </a:lnTo>
                  <a:cubicBezTo>
                    <a:pt x="0" y="20972"/>
                    <a:pt x="626" y="21599"/>
                    <a:pt x="1349" y="21599"/>
                  </a:cubicBezTo>
                  <a:lnTo>
                    <a:pt x="3374" y="21599"/>
                  </a:lnTo>
                  <a:cubicBezTo>
                    <a:pt x="3736" y="21599"/>
                    <a:pt x="3965" y="21455"/>
                    <a:pt x="4202" y="21219"/>
                  </a:cubicBezTo>
                  <a:lnTo>
                    <a:pt x="5170" y="20249"/>
                  </a:lnTo>
                  <a:lnTo>
                    <a:pt x="6751" y="20249"/>
                  </a:lnTo>
                  <a:cubicBezTo>
                    <a:pt x="7496" y="20249"/>
                    <a:pt x="8101" y="19645"/>
                    <a:pt x="8101" y="18900"/>
                  </a:cubicBezTo>
                  <a:lnTo>
                    <a:pt x="8101" y="17549"/>
                  </a:lnTo>
                  <a:lnTo>
                    <a:pt x="9451" y="17549"/>
                  </a:lnTo>
                  <a:cubicBezTo>
                    <a:pt x="10196" y="17549"/>
                    <a:pt x="10801" y="16945"/>
                    <a:pt x="10801" y="16200"/>
                  </a:cubicBezTo>
                  <a:lnTo>
                    <a:pt x="10801" y="14617"/>
                  </a:lnTo>
                  <a:lnTo>
                    <a:pt x="12400" y="13018"/>
                  </a:lnTo>
                  <a:cubicBezTo>
                    <a:pt x="13162" y="13317"/>
                    <a:pt x="13982" y="13500"/>
                    <a:pt x="14850" y="13500"/>
                  </a:cubicBezTo>
                  <a:cubicBezTo>
                    <a:pt x="18577" y="13500"/>
                    <a:pt x="21599" y="10477"/>
                    <a:pt x="21599" y="6750"/>
                  </a:cubicBezTo>
                  <a:cubicBezTo>
                    <a:pt x="21599" y="3022"/>
                    <a:pt x="18577" y="0"/>
                    <a:pt x="1485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27" name="AutoShape 129"/>
            <p:cNvSpPr>
              <a:spLocks/>
            </p:cNvSpPr>
            <p:nvPr/>
          </p:nvSpPr>
          <p:spPr bwMode="auto">
            <a:xfrm>
              <a:off x="2470082" y="1132103"/>
              <a:ext cx="121808" cy="121808"/>
            </a:xfrm>
            <a:custGeom>
              <a:avLst/>
              <a:gdLst>
                <a:gd name="T0" fmla="*/ 10800 w 21600"/>
                <a:gd name="T1" fmla="+- 0 10800 134"/>
                <a:gd name="T2" fmla="*/ 10800 h 21333"/>
                <a:gd name="T3" fmla="*/ 10800 w 21600"/>
                <a:gd name="T4" fmla="+- 0 10800 134"/>
                <a:gd name="T5" fmla="*/ 10800 h 21333"/>
                <a:gd name="T6" fmla="*/ 10800 w 21600"/>
                <a:gd name="T7" fmla="+- 0 10800 134"/>
                <a:gd name="T8" fmla="*/ 10800 h 21333"/>
                <a:gd name="T9" fmla="*/ 10800 w 21600"/>
                <a:gd name="T10" fmla="+- 0 10800 134"/>
                <a:gd name="T11" fmla="*/ 10800 h 21333"/>
              </a:gdLst>
              <a:ahLst/>
              <a:cxnLst>
                <a:cxn ang="0">
                  <a:pos x="T0" y="T2"/>
                </a:cxn>
                <a:cxn ang="0">
                  <a:pos x="T3" y="T5"/>
                </a:cxn>
                <a:cxn ang="0">
                  <a:pos x="T6" y="T8"/>
                </a:cxn>
                <a:cxn ang="0">
                  <a:pos x="T9" y="T11"/>
                </a:cxn>
              </a:cxnLst>
              <a:rect l="0" t="0" r="r" b="b"/>
              <a:pathLst>
                <a:path w="21600" h="21333">
                  <a:moveTo>
                    <a:pt x="13008" y="18684"/>
                  </a:moveTo>
                  <a:cubicBezTo>
                    <a:pt x="9017" y="15850"/>
                    <a:pt x="5542" y="12415"/>
                    <a:pt x="2694" y="8570"/>
                  </a:cubicBezTo>
                  <a:cubicBezTo>
                    <a:pt x="3736" y="5628"/>
                    <a:pt x="5693" y="3697"/>
                    <a:pt x="8585" y="2647"/>
                  </a:cubicBezTo>
                  <a:cubicBezTo>
                    <a:pt x="12578" y="5489"/>
                    <a:pt x="16048" y="8911"/>
                    <a:pt x="18889" y="12809"/>
                  </a:cubicBezTo>
                  <a:cubicBezTo>
                    <a:pt x="17836" y="15730"/>
                    <a:pt x="15883" y="17647"/>
                    <a:pt x="13008" y="18684"/>
                  </a:cubicBezTo>
                  <a:moveTo>
                    <a:pt x="21110" y="11295"/>
                  </a:moveTo>
                  <a:cubicBezTo>
                    <a:pt x="18081" y="7130"/>
                    <a:pt x="14396" y="3496"/>
                    <a:pt x="10161" y="484"/>
                  </a:cubicBezTo>
                  <a:cubicBezTo>
                    <a:pt x="9468" y="-8"/>
                    <a:pt x="8579" y="-134"/>
                    <a:pt x="7778" y="145"/>
                  </a:cubicBezTo>
                  <a:cubicBezTo>
                    <a:pt x="4027" y="1450"/>
                    <a:pt x="1463" y="3983"/>
                    <a:pt x="145" y="7687"/>
                  </a:cubicBezTo>
                  <a:cubicBezTo>
                    <a:pt x="46" y="7962"/>
                    <a:pt x="0" y="8252"/>
                    <a:pt x="0" y="8537"/>
                  </a:cubicBezTo>
                  <a:cubicBezTo>
                    <a:pt x="0" y="9071"/>
                    <a:pt x="167" y="9596"/>
                    <a:pt x="487" y="10041"/>
                  </a:cubicBezTo>
                  <a:cubicBezTo>
                    <a:pt x="3525" y="14213"/>
                    <a:pt x="7211" y="17850"/>
                    <a:pt x="11431" y="20850"/>
                  </a:cubicBezTo>
                  <a:cubicBezTo>
                    <a:pt x="12122" y="21338"/>
                    <a:pt x="13010" y="21466"/>
                    <a:pt x="13812" y="21188"/>
                  </a:cubicBezTo>
                  <a:cubicBezTo>
                    <a:pt x="17563" y="19893"/>
                    <a:pt x="20133" y="17356"/>
                    <a:pt x="21451" y="13647"/>
                  </a:cubicBezTo>
                  <a:cubicBezTo>
                    <a:pt x="21551" y="13372"/>
                    <a:pt x="21600" y="13081"/>
                    <a:pt x="21600" y="12796"/>
                  </a:cubicBezTo>
                  <a:cubicBezTo>
                    <a:pt x="21600" y="12265"/>
                    <a:pt x="21429" y="11740"/>
                    <a:pt x="21110" y="11295"/>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sp>
        <p:nvSpPr>
          <p:cNvPr id="128" name="AutoShape 130"/>
          <p:cNvSpPr>
            <a:spLocks/>
          </p:cNvSpPr>
          <p:nvPr/>
        </p:nvSpPr>
        <p:spPr bwMode="auto">
          <a:xfrm>
            <a:off x="979460" y="1196060"/>
            <a:ext cx="488068" cy="488067"/>
          </a:xfrm>
          <a:custGeom>
            <a:avLst/>
            <a:gdLst>
              <a:gd name="T0" fmla="+- 0 10799 113"/>
              <a:gd name="T1" fmla="*/ T0 w 21373"/>
              <a:gd name="T2" fmla="*/ 10800 h 21600"/>
              <a:gd name="T3" fmla="+- 0 10799 113"/>
              <a:gd name="T4" fmla="*/ T3 w 21373"/>
              <a:gd name="T5" fmla="*/ 10800 h 21600"/>
              <a:gd name="T6" fmla="+- 0 10799 113"/>
              <a:gd name="T7" fmla="*/ T6 w 21373"/>
              <a:gd name="T8" fmla="*/ 10800 h 21600"/>
              <a:gd name="T9" fmla="+- 0 10799 113"/>
              <a:gd name="T10" fmla="*/ T9 w 21373"/>
              <a:gd name="T11" fmla="*/ 10800 h 21600"/>
            </a:gdLst>
            <a:ahLst/>
            <a:cxnLst>
              <a:cxn ang="0">
                <a:pos x="T1" y="T2"/>
              </a:cxn>
              <a:cxn ang="0">
                <a:pos x="T4" y="T5"/>
              </a:cxn>
              <a:cxn ang="0">
                <a:pos x="T7" y="T8"/>
              </a:cxn>
              <a:cxn ang="0">
                <a:pos x="T10" y="T11"/>
              </a:cxn>
            </a:cxnLst>
            <a:rect l="0" t="0" r="r" b="b"/>
            <a:pathLst>
              <a:path w="21373" h="21600">
                <a:moveTo>
                  <a:pt x="1336" y="20249"/>
                </a:moveTo>
                <a:cubicBezTo>
                  <a:pt x="1428" y="20188"/>
                  <a:pt x="3691" y="18688"/>
                  <a:pt x="7070" y="17950"/>
                </a:cubicBezTo>
                <a:lnTo>
                  <a:pt x="8729" y="17587"/>
                </a:lnTo>
                <a:cubicBezTo>
                  <a:pt x="9321" y="17980"/>
                  <a:pt x="9972" y="18225"/>
                  <a:pt x="10686" y="18225"/>
                </a:cubicBezTo>
                <a:cubicBezTo>
                  <a:pt x="11401" y="18225"/>
                  <a:pt x="12052" y="17980"/>
                  <a:pt x="12644" y="17587"/>
                </a:cubicBezTo>
                <a:lnTo>
                  <a:pt x="14303" y="17950"/>
                </a:lnTo>
                <a:cubicBezTo>
                  <a:pt x="17656" y="18682"/>
                  <a:pt x="19911" y="20165"/>
                  <a:pt x="20037" y="20249"/>
                </a:cubicBezTo>
                <a:cubicBezTo>
                  <a:pt x="20037" y="20249"/>
                  <a:pt x="1336" y="20249"/>
                  <a:pt x="1336" y="20249"/>
                </a:cubicBezTo>
                <a:close/>
                <a:moveTo>
                  <a:pt x="13537" y="15793"/>
                </a:moveTo>
                <a:lnTo>
                  <a:pt x="13317" y="16073"/>
                </a:lnTo>
                <a:cubicBezTo>
                  <a:pt x="11725" y="17923"/>
                  <a:pt x="9648" y="17923"/>
                  <a:pt x="8056" y="16073"/>
                </a:cubicBezTo>
                <a:lnTo>
                  <a:pt x="7836" y="15793"/>
                </a:lnTo>
                <a:cubicBezTo>
                  <a:pt x="5977" y="13411"/>
                  <a:pt x="5053" y="10261"/>
                  <a:pt x="5451" y="7255"/>
                </a:cubicBezTo>
                <a:cubicBezTo>
                  <a:pt x="5815" y="4367"/>
                  <a:pt x="7453" y="1350"/>
                  <a:pt x="10686" y="1350"/>
                </a:cubicBezTo>
                <a:cubicBezTo>
                  <a:pt x="13920" y="1350"/>
                  <a:pt x="15558" y="4367"/>
                  <a:pt x="15922" y="7255"/>
                </a:cubicBezTo>
                <a:cubicBezTo>
                  <a:pt x="16318" y="10262"/>
                  <a:pt x="15398" y="13411"/>
                  <a:pt x="13537" y="15793"/>
                </a:cubicBezTo>
                <a:moveTo>
                  <a:pt x="20778" y="19126"/>
                </a:moveTo>
                <a:cubicBezTo>
                  <a:pt x="20644" y="19037"/>
                  <a:pt x="18209" y="17422"/>
                  <a:pt x="14585" y="16630"/>
                </a:cubicBezTo>
                <a:cubicBezTo>
                  <a:pt x="15914" y="14927"/>
                  <a:pt x="16767" y="12639"/>
                  <a:pt x="17130" y="11115"/>
                </a:cubicBezTo>
                <a:cubicBezTo>
                  <a:pt x="17633" y="9004"/>
                  <a:pt x="17438" y="4873"/>
                  <a:pt x="15431" y="2299"/>
                </a:cubicBezTo>
                <a:cubicBezTo>
                  <a:pt x="14259" y="795"/>
                  <a:pt x="12618" y="0"/>
                  <a:pt x="10686" y="0"/>
                </a:cubicBezTo>
                <a:cubicBezTo>
                  <a:pt x="8755" y="0"/>
                  <a:pt x="7114" y="795"/>
                  <a:pt x="5942" y="2299"/>
                </a:cubicBezTo>
                <a:cubicBezTo>
                  <a:pt x="3935" y="4873"/>
                  <a:pt x="3740" y="9004"/>
                  <a:pt x="4243" y="11115"/>
                </a:cubicBezTo>
                <a:cubicBezTo>
                  <a:pt x="4606" y="12639"/>
                  <a:pt x="5459" y="14927"/>
                  <a:pt x="6788" y="16630"/>
                </a:cubicBezTo>
                <a:cubicBezTo>
                  <a:pt x="3164" y="17422"/>
                  <a:pt x="729" y="19037"/>
                  <a:pt x="595" y="19126"/>
                </a:cubicBezTo>
                <a:cubicBezTo>
                  <a:pt x="105" y="19457"/>
                  <a:pt x="-113" y="20071"/>
                  <a:pt x="57" y="20640"/>
                </a:cubicBezTo>
                <a:cubicBezTo>
                  <a:pt x="228" y="21210"/>
                  <a:pt x="747" y="21599"/>
                  <a:pt x="1336" y="21599"/>
                </a:cubicBezTo>
                <a:lnTo>
                  <a:pt x="20037" y="21599"/>
                </a:lnTo>
                <a:cubicBezTo>
                  <a:pt x="20626" y="21599"/>
                  <a:pt x="21145" y="21210"/>
                  <a:pt x="21316" y="20640"/>
                </a:cubicBezTo>
                <a:cubicBezTo>
                  <a:pt x="21487" y="20071"/>
                  <a:pt x="21268" y="19457"/>
                  <a:pt x="20778" y="19126"/>
                </a:cubicBezTo>
              </a:path>
            </a:pathLst>
          </a:custGeom>
          <a:solidFill>
            <a:srgbClr val="7F7F7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nvGrpSpPr>
          <p:cNvPr id="185" name="Group 184"/>
          <p:cNvGrpSpPr/>
          <p:nvPr/>
        </p:nvGrpSpPr>
        <p:grpSpPr>
          <a:xfrm>
            <a:off x="222042" y="1196060"/>
            <a:ext cx="427164" cy="488067"/>
            <a:chOff x="242495" y="1071199"/>
            <a:chExt cx="427164" cy="488067"/>
          </a:xfrm>
          <a:solidFill>
            <a:srgbClr val="7F7F7F"/>
          </a:solidFill>
        </p:grpSpPr>
        <p:sp>
          <p:nvSpPr>
            <p:cNvPr id="129" name="AutoShape 131"/>
            <p:cNvSpPr>
              <a:spLocks/>
            </p:cNvSpPr>
            <p:nvPr/>
          </p:nvSpPr>
          <p:spPr bwMode="auto">
            <a:xfrm>
              <a:off x="242495" y="1071199"/>
              <a:ext cx="427164"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057" y="5400"/>
                  </a:moveTo>
                  <a:lnTo>
                    <a:pt x="20057" y="6075"/>
                  </a:lnTo>
                  <a:lnTo>
                    <a:pt x="1542" y="6075"/>
                  </a:lnTo>
                  <a:lnTo>
                    <a:pt x="1542" y="5400"/>
                  </a:lnTo>
                  <a:lnTo>
                    <a:pt x="1542" y="4725"/>
                  </a:lnTo>
                  <a:cubicBezTo>
                    <a:pt x="1542" y="4352"/>
                    <a:pt x="1887" y="4050"/>
                    <a:pt x="2314" y="4050"/>
                  </a:cubicBezTo>
                  <a:lnTo>
                    <a:pt x="19285" y="4050"/>
                  </a:lnTo>
                  <a:cubicBezTo>
                    <a:pt x="19712" y="4050"/>
                    <a:pt x="20057" y="4352"/>
                    <a:pt x="20057" y="4725"/>
                  </a:cubicBezTo>
                  <a:cubicBezTo>
                    <a:pt x="20057" y="4725"/>
                    <a:pt x="20057" y="5400"/>
                    <a:pt x="20057" y="5400"/>
                  </a:cubicBezTo>
                  <a:close/>
                  <a:moveTo>
                    <a:pt x="18514" y="18900"/>
                  </a:moveTo>
                  <a:cubicBezTo>
                    <a:pt x="18514" y="19644"/>
                    <a:pt x="17822" y="20249"/>
                    <a:pt x="16971" y="20249"/>
                  </a:cubicBezTo>
                  <a:lnTo>
                    <a:pt x="4628" y="20249"/>
                  </a:lnTo>
                  <a:cubicBezTo>
                    <a:pt x="3777" y="20249"/>
                    <a:pt x="3085" y="19644"/>
                    <a:pt x="3085" y="18900"/>
                  </a:cubicBezTo>
                  <a:lnTo>
                    <a:pt x="3085" y="7425"/>
                  </a:lnTo>
                  <a:lnTo>
                    <a:pt x="18514" y="7425"/>
                  </a:lnTo>
                  <a:cubicBezTo>
                    <a:pt x="18514" y="7425"/>
                    <a:pt x="18514" y="18900"/>
                    <a:pt x="18514" y="18900"/>
                  </a:cubicBezTo>
                  <a:close/>
                  <a:moveTo>
                    <a:pt x="6171" y="2025"/>
                  </a:moveTo>
                  <a:cubicBezTo>
                    <a:pt x="6171" y="1652"/>
                    <a:pt x="6516" y="1350"/>
                    <a:pt x="6942" y="1350"/>
                  </a:cubicBezTo>
                  <a:lnTo>
                    <a:pt x="14657" y="1350"/>
                  </a:lnTo>
                  <a:cubicBezTo>
                    <a:pt x="15083" y="1350"/>
                    <a:pt x="15428" y="1652"/>
                    <a:pt x="15428" y="2025"/>
                  </a:cubicBezTo>
                  <a:lnTo>
                    <a:pt x="15428" y="2700"/>
                  </a:lnTo>
                  <a:lnTo>
                    <a:pt x="6171" y="2700"/>
                  </a:lnTo>
                  <a:cubicBezTo>
                    <a:pt x="6171" y="2700"/>
                    <a:pt x="6171" y="2025"/>
                    <a:pt x="6171" y="2025"/>
                  </a:cubicBezTo>
                  <a:close/>
                  <a:moveTo>
                    <a:pt x="21585" y="4601"/>
                  </a:moveTo>
                  <a:cubicBezTo>
                    <a:pt x="21511" y="3541"/>
                    <a:pt x="20516" y="2700"/>
                    <a:pt x="19285" y="2700"/>
                  </a:cubicBezTo>
                  <a:lnTo>
                    <a:pt x="16971" y="2700"/>
                  </a:lnTo>
                  <a:lnTo>
                    <a:pt x="16971" y="2025"/>
                  </a:lnTo>
                  <a:cubicBezTo>
                    <a:pt x="16971" y="906"/>
                    <a:pt x="15935" y="0"/>
                    <a:pt x="14657" y="0"/>
                  </a:cubicBezTo>
                  <a:lnTo>
                    <a:pt x="6942" y="0"/>
                  </a:lnTo>
                  <a:cubicBezTo>
                    <a:pt x="5664" y="0"/>
                    <a:pt x="4628" y="906"/>
                    <a:pt x="4628" y="2025"/>
                  </a:cubicBezTo>
                  <a:lnTo>
                    <a:pt x="4628" y="2700"/>
                  </a:lnTo>
                  <a:lnTo>
                    <a:pt x="2314" y="2700"/>
                  </a:lnTo>
                  <a:cubicBezTo>
                    <a:pt x="1083" y="2700"/>
                    <a:pt x="88" y="3541"/>
                    <a:pt x="14" y="4601"/>
                  </a:cubicBezTo>
                  <a:lnTo>
                    <a:pt x="0" y="4601"/>
                  </a:lnTo>
                  <a:lnTo>
                    <a:pt x="0" y="5400"/>
                  </a:lnTo>
                  <a:lnTo>
                    <a:pt x="0" y="6075"/>
                  </a:lnTo>
                  <a:cubicBezTo>
                    <a:pt x="0" y="6820"/>
                    <a:pt x="691" y="7425"/>
                    <a:pt x="1542" y="7425"/>
                  </a:cubicBezTo>
                  <a:lnTo>
                    <a:pt x="1542" y="18900"/>
                  </a:lnTo>
                  <a:cubicBezTo>
                    <a:pt x="1542" y="20391"/>
                    <a:pt x="2924" y="21599"/>
                    <a:pt x="4628" y="21599"/>
                  </a:cubicBezTo>
                  <a:lnTo>
                    <a:pt x="16971" y="21599"/>
                  </a:lnTo>
                  <a:cubicBezTo>
                    <a:pt x="18675" y="21599"/>
                    <a:pt x="20057" y="20391"/>
                    <a:pt x="20057" y="18900"/>
                  </a:cubicBezTo>
                  <a:lnTo>
                    <a:pt x="20057" y="7425"/>
                  </a:lnTo>
                  <a:cubicBezTo>
                    <a:pt x="20908" y="7425"/>
                    <a:pt x="21599" y="6820"/>
                    <a:pt x="21599" y="6075"/>
                  </a:cubicBezTo>
                  <a:lnTo>
                    <a:pt x="21599" y="5400"/>
                  </a:lnTo>
                  <a:lnTo>
                    <a:pt x="21599" y="4601"/>
                  </a:lnTo>
                  <a:cubicBezTo>
                    <a:pt x="21599" y="4601"/>
                    <a:pt x="21585" y="4601"/>
                    <a:pt x="21585" y="4601"/>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30" name="AutoShape 132"/>
            <p:cNvSpPr>
              <a:spLocks/>
            </p:cNvSpPr>
            <p:nvPr/>
          </p:nvSpPr>
          <p:spPr bwMode="auto">
            <a:xfrm>
              <a:off x="334265" y="1268931"/>
              <a:ext cx="60904" cy="229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31" name="AutoShape 133"/>
            <p:cNvSpPr>
              <a:spLocks/>
            </p:cNvSpPr>
            <p:nvPr/>
          </p:nvSpPr>
          <p:spPr bwMode="auto">
            <a:xfrm>
              <a:off x="426038" y="1268931"/>
              <a:ext cx="60904" cy="229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32" name="AutoShape 134"/>
            <p:cNvSpPr>
              <a:spLocks/>
            </p:cNvSpPr>
            <p:nvPr/>
          </p:nvSpPr>
          <p:spPr bwMode="auto">
            <a:xfrm>
              <a:off x="516978" y="1268931"/>
              <a:ext cx="60904" cy="22943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5399" y="1440"/>
                  </a:moveTo>
                  <a:lnTo>
                    <a:pt x="16199" y="1440"/>
                  </a:lnTo>
                  <a:lnTo>
                    <a:pt x="16199" y="20160"/>
                  </a:lnTo>
                  <a:lnTo>
                    <a:pt x="5399" y="20160"/>
                  </a:lnTo>
                  <a:cubicBezTo>
                    <a:pt x="5399" y="20160"/>
                    <a:pt x="5399" y="1440"/>
                    <a:pt x="5399" y="1440"/>
                  </a:cubicBezTo>
                  <a:close/>
                  <a:moveTo>
                    <a:pt x="5399" y="21600"/>
                  </a:moveTo>
                  <a:lnTo>
                    <a:pt x="16199" y="21600"/>
                  </a:lnTo>
                  <a:cubicBezTo>
                    <a:pt x="19187" y="21600"/>
                    <a:pt x="21600" y="20956"/>
                    <a:pt x="21600" y="20160"/>
                  </a:cubicBezTo>
                  <a:lnTo>
                    <a:pt x="21600" y="1440"/>
                  </a:lnTo>
                  <a:cubicBezTo>
                    <a:pt x="21600" y="644"/>
                    <a:pt x="19187" y="0"/>
                    <a:pt x="16199" y="0"/>
                  </a:cubicBezTo>
                  <a:lnTo>
                    <a:pt x="5399" y="0"/>
                  </a:lnTo>
                  <a:cubicBezTo>
                    <a:pt x="2412" y="0"/>
                    <a:pt x="0" y="644"/>
                    <a:pt x="0" y="1440"/>
                  </a:cubicBezTo>
                  <a:lnTo>
                    <a:pt x="0" y="20160"/>
                  </a:lnTo>
                  <a:cubicBezTo>
                    <a:pt x="0" y="20956"/>
                    <a:pt x="2412" y="21600"/>
                    <a:pt x="5399" y="2160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sp>
        <p:nvSpPr>
          <p:cNvPr id="133" name="AutoShape 135"/>
          <p:cNvSpPr>
            <a:spLocks/>
          </p:cNvSpPr>
          <p:nvPr/>
        </p:nvSpPr>
        <p:spPr bwMode="auto">
          <a:xfrm>
            <a:off x="4289756" y="358512"/>
            <a:ext cx="488901" cy="33622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8681"/>
                </a:moveTo>
                <a:lnTo>
                  <a:pt x="19651" y="18681"/>
                </a:lnTo>
                <a:lnTo>
                  <a:pt x="19575" y="18681"/>
                </a:lnTo>
                <a:lnTo>
                  <a:pt x="16874" y="14754"/>
                </a:lnTo>
                <a:lnTo>
                  <a:pt x="16874" y="14727"/>
                </a:lnTo>
                <a:lnTo>
                  <a:pt x="16199" y="13745"/>
                </a:lnTo>
                <a:lnTo>
                  <a:pt x="16199" y="7854"/>
                </a:lnTo>
                <a:lnTo>
                  <a:pt x="19575" y="2945"/>
                </a:lnTo>
                <a:lnTo>
                  <a:pt x="19651" y="2945"/>
                </a:lnTo>
                <a:lnTo>
                  <a:pt x="20249" y="2945"/>
                </a:lnTo>
                <a:cubicBezTo>
                  <a:pt x="20249" y="2945"/>
                  <a:pt x="20249" y="18681"/>
                  <a:pt x="20249" y="18681"/>
                </a:cubicBezTo>
                <a:close/>
                <a:moveTo>
                  <a:pt x="2024" y="19636"/>
                </a:moveTo>
                <a:cubicBezTo>
                  <a:pt x="1651" y="19636"/>
                  <a:pt x="1349" y="19195"/>
                  <a:pt x="1349" y="18654"/>
                </a:cubicBezTo>
                <a:lnTo>
                  <a:pt x="1349" y="2945"/>
                </a:lnTo>
                <a:cubicBezTo>
                  <a:pt x="1349" y="2402"/>
                  <a:pt x="1651" y="1963"/>
                  <a:pt x="2024" y="1963"/>
                </a:cubicBezTo>
                <a:lnTo>
                  <a:pt x="14849" y="1963"/>
                </a:lnTo>
                <a:cubicBezTo>
                  <a:pt x="15221" y="1963"/>
                  <a:pt x="15524" y="2403"/>
                  <a:pt x="15524" y="2945"/>
                </a:cubicBezTo>
                <a:lnTo>
                  <a:pt x="15524" y="18654"/>
                </a:lnTo>
                <a:cubicBezTo>
                  <a:pt x="15524" y="19195"/>
                  <a:pt x="15221" y="19636"/>
                  <a:pt x="14849" y="19636"/>
                </a:cubicBezTo>
                <a:cubicBezTo>
                  <a:pt x="14849" y="19636"/>
                  <a:pt x="2024" y="19636"/>
                  <a:pt x="2024" y="19636"/>
                </a:cubicBezTo>
                <a:close/>
                <a:moveTo>
                  <a:pt x="20249" y="981"/>
                </a:moveTo>
                <a:lnTo>
                  <a:pt x="19651" y="981"/>
                </a:lnTo>
                <a:cubicBezTo>
                  <a:pt x="19296" y="981"/>
                  <a:pt x="18956" y="1185"/>
                  <a:pt x="18703" y="1547"/>
                </a:cubicBezTo>
                <a:lnTo>
                  <a:pt x="16874" y="4170"/>
                </a:lnTo>
                <a:lnTo>
                  <a:pt x="16874" y="2945"/>
                </a:lnTo>
                <a:cubicBezTo>
                  <a:pt x="16874" y="1317"/>
                  <a:pt x="15967" y="0"/>
                  <a:pt x="14849" y="0"/>
                </a:cubicBezTo>
                <a:lnTo>
                  <a:pt x="2024" y="0"/>
                </a:lnTo>
                <a:cubicBezTo>
                  <a:pt x="908" y="0"/>
                  <a:pt x="0" y="1320"/>
                  <a:pt x="0" y="2945"/>
                </a:cubicBezTo>
                <a:lnTo>
                  <a:pt x="0" y="9789"/>
                </a:lnTo>
                <a:lnTo>
                  <a:pt x="0" y="18654"/>
                </a:lnTo>
                <a:cubicBezTo>
                  <a:pt x="0" y="20281"/>
                  <a:pt x="905" y="21599"/>
                  <a:pt x="2024" y="21599"/>
                </a:cubicBezTo>
                <a:lnTo>
                  <a:pt x="14849" y="21599"/>
                </a:lnTo>
                <a:cubicBezTo>
                  <a:pt x="15967" y="21599"/>
                  <a:pt x="16874" y="20281"/>
                  <a:pt x="16874" y="18654"/>
                </a:cubicBezTo>
                <a:lnTo>
                  <a:pt x="16874" y="17456"/>
                </a:lnTo>
                <a:lnTo>
                  <a:pt x="18703" y="20079"/>
                </a:lnTo>
                <a:cubicBezTo>
                  <a:pt x="18956" y="20442"/>
                  <a:pt x="19296" y="20645"/>
                  <a:pt x="19651" y="20645"/>
                </a:cubicBezTo>
                <a:lnTo>
                  <a:pt x="20249" y="20645"/>
                </a:lnTo>
                <a:cubicBezTo>
                  <a:pt x="20994" y="20645"/>
                  <a:pt x="21600" y="19765"/>
                  <a:pt x="21600" y="18681"/>
                </a:cubicBezTo>
                <a:lnTo>
                  <a:pt x="21600" y="2945"/>
                </a:lnTo>
                <a:cubicBezTo>
                  <a:pt x="21600" y="1860"/>
                  <a:pt x="20994" y="981"/>
                  <a:pt x="20249" y="981"/>
                </a:cubicBezTo>
              </a:path>
            </a:pathLst>
          </a:custGeom>
          <a:solidFill>
            <a:srgbClr val="7F7F7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nvGrpSpPr>
          <p:cNvPr id="197" name="Group 196"/>
          <p:cNvGrpSpPr/>
          <p:nvPr/>
        </p:nvGrpSpPr>
        <p:grpSpPr>
          <a:xfrm>
            <a:off x="3444246" y="282591"/>
            <a:ext cx="488071" cy="488068"/>
            <a:chOff x="4117831" y="94230"/>
            <a:chExt cx="488071" cy="488068"/>
          </a:xfrm>
          <a:solidFill>
            <a:srgbClr val="7F7F7F"/>
          </a:solidFill>
        </p:grpSpPr>
        <p:sp>
          <p:nvSpPr>
            <p:cNvPr id="134" name="AutoShape 136"/>
            <p:cNvSpPr>
              <a:spLocks/>
            </p:cNvSpPr>
            <p:nvPr/>
          </p:nvSpPr>
          <p:spPr bwMode="auto">
            <a:xfrm>
              <a:off x="4377299" y="155135"/>
              <a:ext cx="160187" cy="1601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538" y="20579"/>
                  </a:moveTo>
                  <a:lnTo>
                    <a:pt x="19542" y="20579"/>
                  </a:lnTo>
                  <a:cubicBezTo>
                    <a:pt x="19546" y="21142"/>
                    <a:pt x="20004" y="21600"/>
                    <a:pt x="20571" y="21600"/>
                  </a:cubicBezTo>
                  <a:cubicBezTo>
                    <a:pt x="21137" y="21600"/>
                    <a:pt x="21599" y="21138"/>
                    <a:pt x="21599" y="20571"/>
                  </a:cubicBezTo>
                  <a:cubicBezTo>
                    <a:pt x="21599" y="20565"/>
                    <a:pt x="21595" y="20561"/>
                    <a:pt x="21595" y="20555"/>
                  </a:cubicBezTo>
                  <a:cubicBezTo>
                    <a:pt x="21583" y="9221"/>
                    <a:pt x="12411" y="41"/>
                    <a:pt x="1080" y="12"/>
                  </a:cubicBezTo>
                  <a:cubicBezTo>
                    <a:pt x="1064" y="10"/>
                    <a:pt x="1048" y="0"/>
                    <a:pt x="1028" y="0"/>
                  </a:cubicBezTo>
                  <a:cubicBezTo>
                    <a:pt x="458" y="0"/>
                    <a:pt x="0" y="461"/>
                    <a:pt x="0" y="1028"/>
                  </a:cubicBezTo>
                  <a:cubicBezTo>
                    <a:pt x="0" y="1594"/>
                    <a:pt x="458" y="2055"/>
                    <a:pt x="1024" y="2057"/>
                  </a:cubicBezTo>
                  <a:lnTo>
                    <a:pt x="1024" y="2065"/>
                  </a:lnTo>
                  <a:cubicBezTo>
                    <a:pt x="11233" y="2065"/>
                    <a:pt x="19538" y="10370"/>
                    <a:pt x="19538" y="2057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35" name="AutoShape 137"/>
            <p:cNvSpPr>
              <a:spLocks/>
            </p:cNvSpPr>
            <p:nvPr/>
          </p:nvSpPr>
          <p:spPr bwMode="auto">
            <a:xfrm>
              <a:off x="4117831" y="94230"/>
              <a:ext cx="488067" cy="488068"/>
            </a:xfrm>
            <a:custGeom>
              <a:avLst/>
              <a:gdLst>
                <a:gd name="T0" fmla="+- 0 10819 195"/>
                <a:gd name="T1" fmla="*/ T0 w 21248"/>
                <a:gd name="T2" fmla="*/ 10800 h 21600"/>
                <a:gd name="T3" fmla="+- 0 10819 195"/>
                <a:gd name="T4" fmla="*/ T3 w 21248"/>
                <a:gd name="T5" fmla="*/ 10800 h 21600"/>
                <a:gd name="T6" fmla="+- 0 10819 195"/>
                <a:gd name="T7" fmla="*/ T6 w 21248"/>
                <a:gd name="T8" fmla="*/ 10800 h 21600"/>
                <a:gd name="T9" fmla="+- 0 10819 195"/>
                <a:gd name="T10" fmla="*/ T9 w 21248"/>
                <a:gd name="T11" fmla="*/ 10800 h 21600"/>
              </a:gdLst>
              <a:ahLst/>
              <a:cxnLst>
                <a:cxn ang="0">
                  <a:pos x="T1" y="T2"/>
                </a:cxn>
                <a:cxn ang="0">
                  <a:pos x="T4" y="T5"/>
                </a:cxn>
                <a:cxn ang="0">
                  <a:pos x="T7" y="T8"/>
                </a:cxn>
                <a:cxn ang="0">
                  <a:pos x="T10" y="T11"/>
                </a:cxn>
              </a:cxnLst>
              <a:rect l="0" t="0" r="r" b="b"/>
              <a:pathLst>
                <a:path w="21248" h="21600">
                  <a:moveTo>
                    <a:pt x="19868" y="17133"/>
                  </a:moveTo>
                  <a:cubicBezTo>
                    <a:pt x="19766" y="17386"/>
                    <a:pt x="19525" y="17549"/>
                    <a:pt x="19255" y="17549"/>
                  </a:cubicBezTo>
                  <a:lnTo>
                    <a:pt x="19058" y="17549"/>
                  </a:lnTo>
                  <a:lnTo>
                    <a:pt x="3983" y="2226"/>
                  </a:lnTo>
                  <a:lnTo>
                    <a:pt x="3983" y="2025"/>
                  </a:lnTo>
                  <a:cubicBezTo>
                    <a:pt x="3983" y="1750"/>
                    <a:pt x="4144" y="1506"/>
                    <a:pt x="4393" y="1401"/>
                  </a:cubicBezTo>
                  <a:cubicBezTo>
                    <a:pt x="4475" y="1367"/>
                    <a:pt x="4560" y="1350"/>
                    <a:pt x="4647" y="1350"/>
                  </a:cubicBezTo>
                  <a:cubicBezTo>
                    <a:pt x="4824" y="1350"/>
                    <a:pt x="4991" y="1420"/>
                    <a:pt x="5116" y="1547"/>
                  </a:cubicBezTo>
                  <a:lnTo>
                    <a:pt x="19724" y="16397"/>
                  </a:lnTo>
                  <a:cubicBezTo>
                    <a:pt x="19915" y="16591"/>
                    <a:pt x="19972" y="16880"/>
                    <a:pt x="19868" y="17133"/>
                  </a:cubicBezTo>
                  <a:moveTo>
                    <a:pt x="10121" y="17549"/>
                  </a:moveTo>
                  <a:cubicBezTo>
                    <a:pt x="10017" y="17549"/>
                    <a:pt x="9922" y="17586"/>
                    <a:pt x="9824" y="17609"/>
                  </a:cubicBezTo>
                  <a:lnTo>
                    <a:pt x="3923" y="11612"/>
                  </a:lnTo>
                  <a:cubicBezTo>
                    <a:pt x="3946" y="11512"/>
                    <a:pt x="3982" y="11415"/>
                    <a:pt x="3982" y="11311"/>
                  </a:cubicBezTo>
                  <a:lnTo>
                    <a:pt x="3983" y="3180"/>
                  </a:lnTo>
                  <a:lnTo>
                    <a:pt x="18119" y="17549"/>
                  </a:lnTo>
                  <a:cubicBezTo>
                    <a:pt x="18119" y="17549"/>
                    <a:pt x="10121" y="17549"/>
                    <a:pt x="10121" y="17549"/>
                  </a:cubicBezTo>
                  <a:close/>
                  <a:moveTo>
                    <a:pt x="9182" y="17945"/>
                  </a:moveTo>
                  <a:lnTo>
                    <a:pt x="7109" y="20052"/>
                  </a:lnTo>
                  <a:cubicBezTo>
                    <a:pt x="6939" y="20224"/>
                    <a:pt x="6742" y="20249"/>
                    <a:pt x="6640" y="20249"/>
                  </a:cubicBezTo>
                  <a:cubicBezTo>
                    <a:pt x="6537" y="20249"/>
                    <a:pt x="6339" y="20224"/>
                    <a:pt x="6170" y="20052"/>
                  </a:cubicBezTo>
                  <a:lnTo>
                    <a:pt x="1522" y="15327"/>
                  </a:lnTo>
                  <a:cubicBezTo>
                    <a:pt x="1352" y="15154"/>
                    <a:pt x="1327" y="14953"/>
                    <a:pt x="1327" y="14850"/>
                  </a:cubicBezTo>
                  <a:cubicBezTo>
                    <a:pt x="1327" y="14745"/>
                    <a:pt x="1352" y="14544"/>
                    <a:pt x="1522" y="14373"/>
                  </a:cubicBezTo>
                  <a:lnTo>
                    <a:pt x="3593" y="12266"/>
                  </a:lnTo>
                  <a:cubicBezTo>
                    <a:pt x="3599" y="12260"/>
                    <a:pt x="3601" y="12251"/>
                    <a:pt x="3607" y="12245"/>
                  </a:cubicBezTo>
                  <a:lnTo>
                    <a:pt x="9202" y="17932"/>
                  </a:lnTo>
                  <a:cubicBezTo>
                    <a:pt x="9196" y="17937"/>
                    <a:pt x="9187" y="17939"/>
                    <a:pt x="9182" y="17945"/>
                  </a:cubicBezTo>
                  <a:moveTo>
                    <a:pt x="6056" y="593"/>
                  </a:moveTo>
                  <a:cubicBezTo>
                    <a:pt x="5675" y="205"/>
                    <a:pt x="5165" y="0"/>
                    <a:pt x="4647" y="0"/>
                  </a:cubicBezTo>
                  <a:cubicBezTo>
                    <a:pt x="4390" y="0"/>
                    <a:pt x="4132" y="49"/>
                    <a:pt x="3885" y="154"/>
                  </a:cubicBezTo>
                  <a:cubicBezTo>
                    <a:pt x="3141" y="467"/>
                    <a:pt x="2655" y="1205"/>
                    <a:pt x="2655" y="2025"/>
                  </a:cubicBezTo>
                  <a:lnTo>
                    <a:pt x="2654" y="11311"/>
                  </a:lnTo>
                  <a:lnTo>
                    <a:pt x="583" y="13418"/>
                  </a:lnTo>
                  <a:cubicBezTo>
                    <a:pt x="-195" y="14208"/>
                    <a:pt x="-195" y="15491"/>
                    <a:pt x="583" y="16281"/>
                  </a:cubicBezTo>
                  <a:lnTo>
                    <a:pt x="5231" y="21006"/>
                  </a:lnTo>
                  <a:cubicBezTo>
                    <a:pt x="5620" y="21402"/>
                    <a:pt x="6131" y="21599"/>
                    <a:pt x="6640" y="21599"/>
                  </a:cubicBezTo>
                  <a:cubicBezTo>
                    <a:pt x="7150" y="21599"/>
                    <a:pt x="7659" y="21402"/>
                    <a:pt x="8048" y="21006"/>
                  </a:cubicBezTo>
                  <a:lnTo>
                    <a:pt x="10121" y="18900"/>
                  </a:lnTo>
                  <a:lnTo>
                    <a:pt x="19255" y="18900"/>
                  </a:lnTo>
                  <a:cubicBezTo>
                    <a:pt x="20062" y="18900"/>
                    <a:pt x="20788" y="18407"/>
                    <a:pt x="21095" y="17650"/>
                  </a:cubicBezTo>
                  <a:cubicBezTo>
                    <a:pt x="21405" y="16893"/>
                    <a:pt x="21234" y="16022"/>
                    <a:pt x="20663" y="15443"/>
                  </a:cubicBezTo>
                  <a:cubicBezTo>
                    <a:pt x="20663" y="15443"/>
                    <a:pt x="6056" y="593"/>
                    <a:pt x="6056" y="593"/>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36" name="AutoShape 138"/>
            <p:cNvSpPr>
              <a:spLocks/>
            </p:cNvSpPr>
            <p:nvPr/>
          </p:nvSpPr>
          <p:spPr bwMode="auto">
            <a:xfrm>
              <a:off x="4377303" y="94230"/>
              <a:ext cx="228599" cy="22859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437" y="2880"/>
                  </a:moveTo>
                  <a:lnTo>
                    <a:pt x="1437" y="2885"/>
                  </a:lnTo>
                  <a:cubicBezTo>
                    <a:pt x="10965" y="2885"/>
                    <a:pt x="18717" y="10637"/>
                    <a:pt x="18717" y="20165"/>
                  </a:cubicBezTo>
                  <a:lnTo>
                    <a:pt x="18720" y="20165"/>
                  </a:lnTo>
                  <a:cubicBezTo>
                    <a:pt x="18722" y="20959"/>
                    <a:pt x="19366" y="21600"/>
                    <a:pt x="20160" y="21600"/>
                  </a:cubicBezTo>
                  <a:cubicBezTo>
                    <a:pt x="20955" y="21600"/>
                    <a:pt x="21599" y="20956"/>
                    <a:pt x="21599" y="20160"/>
                  </a:cubicBezTo>
                  <a:cubicBezTo>
                    <a:pt x="21599" y="20155"/>
                    <a:pt x="21597" y="20152"/>
                    <a:pt x="21597" y="20148"/>
                  </a:cubicBezTo>
                  <a:cubicBezTo>
                    <a:pt x="21588" y="9034"/>
                    <a:pt x="12588" y="28"/>
                    <a:pt x="1476" y="8"/>
                  </a:cubicBezTo>
                  <a:cubicBezTo>
                    <a:pt x="1465" y="7"/>
                    <a:pt x="1454" y="0"/>
                    <a:pt x="1440" y="0"/>
                  </a:cubicBezTo>
                  <a:cubicBezTo>
                    <a:pt x="644" y="0"/>
                    <a:pt x="0" y="644"/>
                    <a:pt x="0" y="1440"/>
                  </a:cubicBezTo>
                  <a:cubicBezTo>
                    <a:pt x="0" y="2234"/>
                    <a:pt x="644" y="2878"/>
                    <a:pt x="1437" y="288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sp>
        <p:nvSpPr>
          <p:cNvPr id="137" name="AutoShape 139"/>
          <p:cNvSpPr>
            <a:spLocks/>
          </p:cNvSpPr>
          <p:nvPr/>
        </p:nvSpPr>
        <p:spPr bwMode="auto">
          <a:xfrm>
            <a:off x="2598738" y="282589"/>
            <a:ext cx="488067" cy="473051"/>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rgbClr val="7F7F7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nvGrpSpPr>
          <p:cNvPr id="196" name="Group 195"/>
          <p:cNvGrpSpPr/>
          <p:nvPr/>
        </p:nvGrpSpPr>
        <p:grpSpPr>
          <a:xfrm>
            <a:off x="7703979" y="344208"/>
            <a:ext cx="488068" cy="381276"/>
            <a:chOff x="2164731" y="155134"/>
            <a:chExt cx="488068" cy="381276"/>
          </a:xfrm>
          <a:solidFill>
            <a:srgbClr val="7F7F7F"/>
          </a:solidFill>
        </p:grpSpPr>
        <p:sp>
          <p:nvSpPr>
            <p:cNvPr id="138" name="AutoShape 140"/>
            <p:cNvSpPr>
              <a:spLocks/>
            </p:cNvSpPr>
            <p:nvPr/>
          </p:nvSpPr>
          <p:spPr bwMode="auto">
            <a:xfrm>
              <a:off x="2225631" y="216040"/>
              <a:ext cx="305355" cy="247788"/>
            </a:xfrm>
            <a:custGeom>
              <a:avLst/>
              <a:gdLst>
                <a:gd name="T0" fmla="+- 0 10800 376"/>
                <a:gd name="T1" fmla="*/ T0 w 20848"/>
                <a:gd name="T2" fmla="*/ 10800 h 21600"/>
                <a:gd name="T3" fmla="+- 0 10800 376"/>
                <a:gd name="T4" fmla="*/ T3 w 20848"/>
                <a:gd name="T5" fmla="*/ 10800 h 21600"/>
                <a:gd name="T6" fmla="+- 0 10800 376"/>
                <a:gd name="T7" fmla="*/ T6 w 20848"/>
                <a:gd name="T8" fmla="*/ 10800 h 21600"/>
                <a:gd name="T9" fmla="+- 0 10800 376"/>
                <a:gd name="T10" fmla="*/ T9 w 20848"/>
                <a:gd name="T11" fmla="*/ 10800 h 21600"/>
              </a:gdLst>
              <a:ahLst/>
              <a:cxnLst>
                <a:cxn ang="0">
                  <a:pos x="T1" y="T2"/>
                </a:cxn>
                <a:cxn ang="0">
                  <a:pos x="T4" y="T5"/>
                </a:cxn>
                <a:cxn ang="0">
                  <a:pos x="T7" y="T8"/>
                </a:cxn>
                <a:cxn ang="0">
                  <a:pos x="T10" y="T11"/>
                </a:cxn>
              </a:cxnLst>
              <a:rect l="0" t="0" r="r" b="b"/>
              <a:pathLst>
                <a:path w="20848" h="21600">
                  <a:moveTo>
                    <a:pt x="18728" y="19178"/>
                  </a:moveTo>
                  <a:cubicBezTo>
                    <a:pt x="13191" y="20631"/>
                    <a:pt x="7654" y="20631"/>
                    <a:pt x="2118" y="19178"/>
                  </a:cubicBezTo>
                  <a:cubicBezTo>
                    <a:pt x="678" y="13592"/>
                    <a:pt x="678" y="8008"/>
                    <a:pt x="2118" y="2421"/>
                  </a:cubicBezTo>
                  <a:cubicBezTo>
                    <a:pt x="7654" y="968"/>
                    <a:pt x="13191" y="968"/>
                    <a:pt x="18728" y="2421"/>
                  </a:cubicBezTo>
                  <a:cubicBezTo>
                    <a:pt x="20168" y="8008"/>
                    <a:pt x="20168" y="13592"/>
                    <a:pt x="18728" y="19178"/>
                  </a:cubicBezTo>
                  <a:moveTo>
                    <a:pt x="18938" y="1116"/>
                  </a:moveTo>
                  <a:cubicBezTo>
                    <a:pt x="16114" y="375"/>
                    <a:pt x="13249" y="0"/>
                    <a:pt x="10423" y="0"/>
                  </a:cubicBezTo>
                  <a:cubicBezTo>
                    <a:pt x="7597" y="0"/>
                    <a:pt x="4732" y="375"/>
                    <a:pt x="1908" y="1116"/>
                  </a:cubicBezTo>
                  <a:cubicBezTo>
                    <a:pt x="1543" y="1213"/>
                    <a:pt x="1244" y="1552"/>
                    <a:pt x="1127" y="2004"/>
                  </a:cubicBezTo>
                  <a:cubicBezTo>
                    <a:pt x="-376" y="7841"/>
                    <a:pt x="-376" y="13759"/>
                    <a:pt x="1127" y="19593"/>
                  </a:cubicBezTo>
                  <a:cubicBezTo>
                    <a:pt x="1244" y="20047"/>
                    <a:pt x="1543" y="20386"/>
                    <a:pt x="1908" y="20482"/>
                  </a:cubicBezTo>
                  <a:cubicBezTo>
                    <a:pt x="4732" y="21224"/>
                    <a:pt x="7597" y="21600"/>
                    <a:pt x="10423" y="21600"/>
                  </a:cubicBezTo>
                  <a:cubicBezTo>
                    <a:pt x="13249" y="21600"/>
                    <a:pt x="16114" y="21224"/>
                    <a:pt x="18938" y="20482"/>
                  </a:cubicBezTo>
                  <a:cubicBezTo>
                    <a:pt x="19303" y="20386"/>
                    <a:pt x="19602" y="20047"/>
                    <a:pt x="19719" y="19593"/>
                  </a:cubicBezTo>
                  <a:cubicBezTo>
                    <a:pt x="21223" y="13759"/>
                    <a:pt x="21223" y="7841"/>
                    <a:pt x="19719" y="2004"/>
                  </a:cubicBezTo>
                  <a:cubicBezTo>
                    <a:pt x="19602" y="1552"/>
                    <a:pt x="19303" y="1213"/>
                    <a:pt x="18938" y="1116"/>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39" name="AutoShape 141"/>
            <p:cNvSpPr>
              <a:spLocks/>
            </p:cNvSpPr>
            <p:nvPr/>
          </p:nvSpPr>
          <p:spPr bwMode="auto">
            <a:xfrm>
              <a:off x="2164731" y="155134"/>
              <a:ext cx="488068" cy="381276"/>
            </a:xfrm>
            <a:custGeom>
              <a:avLst/>
              <a:gdLst>
                <a:gd name="T0" fmla="+- 0 10800 252"/>
                <a:gd name="T1" fmla="*/ T0 w 21096"/>
                <a:gd name="T2" fmla="*/ 10800 h 21600"/>
                <a:gd name="T3" fmla="+- 0 10800 252"/>
                <a:gd name="T4" fmla="*/ T3 w 21096"/>
                <a:gd name="T5" fmla="*/ 10800 h 21600"/>
                <a:gd name="T6" fmla="+- 0 10800 252"/>
                <a:gd name="T7" fmla="*/ T6 w 21096"/>
                <a:gd name="T8" fmla="*/ 10800 h 21600"/>
                <a:gd name="T9" fmla="+- 0 10800 252"/>
                <a:gd name="T10" fmla="*/ T9 w 21096"/>
                <a:gd name="T11" fmla="*/ 10800 h 21600"/>
              </a:gdLst>
              <a:ahLst/>
              <a:cxnLst>
                <a:cxn ang="0">
                  <a:pos x="T1" y="T2"/>
                </a:cxn>
                <a:cxn ang="0">
                  <a:pos x="T4" y="T5"/>
                </a:cxn>
                <a:cxn ang="0">
                  <a:pos x="T7" y="T8"/>
                </a:cxn>
                <a:cxn ang="0">
                  <a:pos x="T10" y="T11"/>
                </a:cxn>
              </a:cxnLst>
              <a:rect l="0" t="0" r="r" b="b"/>
              <a:pathLst>
                <a:path w="21096" h="21600">
                  <a:moveTo>
                    <a:pt x="19056" y="18331"/>
                  </a:moveTo>
                  <a:cubicBezTo>
                    <a:pt x="13383" y="19233"/>
                    <a:pt x="7711" y="19233"/>
                    <a:pt x="2038" y="18331"/>
                  </a:cubicBezTo>
                  <a:cubicBezTo>
                    <a:pt x="1074" y="13022"/>
                    <a:pt x="1074" y="7713"/>
                    <a:pt x="2038" y="2404"/>
                  </a:cubicBezTo>
                  <a:cubicBezTo>
                    <a:pt x="7711" y="1502"/>
                    <a:pt x="13383" y="1502"/>
                    <a:pt x="19056" y="2404"/>
                  </a:cubicBezTo>
                  <a:cubicBezTo>
                    <a:pt x="20021" y="7713"/>
                    <a:pt x="20021" y="13022"/>
                    <a:pt x="19056" y="18331"/>
                  </a:cubicBezTo>
                  <a:moveTo>
                    <a:pt x="20338" y="2005"/>
                  </a:moveTo>
                  <a:cubicBezTo>
                    <a:pt x="20211" y="1301"/>
                    <a:pt x="19762" y="776"/>
                    <a:pt x="19215" y="689"/>
                  </a:cubicBezTo>
                  <a:cubicBezTo>
                    <a:pt x="16339" y="232"/>
                    <a:pt x="13423" y="0"/>
                    <a:pt x="10547" y="0"/>
                  </a:cubicBezTo>
                  <a:cubicBezTo>
                    <a:pt x="7671" y="0"/>
                    <a:pt x="4755" y="232"/>
                    <a:pt x="1879" y="689"/>
                  </a:cubicBezTo>
                  <a:cubicBezTo>
                    <a:pt x="1332" y="776"/>
                    <a:pt x="883" y="1301"/>
                    <a:pt x="756" y="2005"/>
                  </a:cubicBezTo>
                  <a:cubicBezTo>
                    <a:pt x="-252" y="7553"/>
                    <a:pt x="-252" y="13181"/>
                    <a:pt x="756" y="18731"/>
                  </a:cubicBezTo>
                  <a:cubicBezTo>
                    <a:pt x="883" y="19434"/>
                    <a:pt x="1332" y="19959"/>
                    <a:pt x="1879" y="20046"/>
                  </a:cubicBezTo>
                  <a:cubicBezTo>
                    <a:pt x="3265" y="20266"/>
                    <a:pt x="4660" y="20429"/>
                    <a:pt x="6055" y="20544"/>
                  </a:cubicBezTo>
                  <a:cubicBezTo>
                    <a:pt x="5979" y="20606"/>
                    <a:pt x="5931" y="20670"/>
                    <a:pt x="5931" y="20735"/>
                  </a:cubicBezTo>
                  <a:cubicBezTo>
                    <a:pt x="5931" y="21213"/>
                    <a:pt x="7997" y="21599"/>
                    <a:pt x="10547" y="21599"/>
                  </a:cubicBezTo>
                  <a:cubicBezTo>
                    <a:pt x="13097" y="21599"/>
                    <a:pt x="15164" y="21213"/>
                    <a:pt x="15164" y="20735"/>
                  </a:cubicBezTo>
                  <a:cubicBezTo>
                    <a:pt x="15164" y="20670"/>
                    <a:pt x="15115" y="20606"/>
                    <a:pt x="15040" y="20544"/>
                  </a:cubicBezTo>
                  <a:cubicBezTo>
                    <a:pt x="16434" y="20429"/>
                    <a:pt x="17830" y="20266"/>
                    <a:pt x="19215" y="20046"/>
                  </a:cubicBezTo>
                  <a:cubicBezTo>
                    <a:pt x="19762" y="19959"/>
                    <a:pt x="20211" y="19434"/>
                    <a:pt x="20338" y="18731"/>
                  </a:cubicBezTo>
                  <a:cubicBezTo>
                    <a:pt x="21347" y="13181"/>
                    <a:pt x="21347" y="7553"/>
                    <a:pt x="20338" y="2005"/>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40" name="AutoShape 142"/>
            <p:cNvSpPr>
              <a:spLocks/>
            </p:cNvSpPr>
            <p:nvPr/>
          </p:nvSpPr>
          <p:spPr bwMode="auto">
            <a:xfrm>
              <a:off x="2546007" y="231892"/>
              <a:ext cx="45887"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7200"/>
                  </a:moveTo>
                  <a:cubicBezTo>
                    <a:pt x="12779" y="7200"/>
                    <a:pt x="14399" y="8820"/>
                    <a:pt x="14399" y="10800"/>
                  </a:cubicBezTo>
                  <a:cubicBezTo>
                    <a:pt x="14399" y="12779"/>
                    <a:pt x="12779" y="14400"/>
                    <a:pt x="10800" y="14400"/>
                  </a:cubicBezTo>
                  <a:cubicBezTo>
                    <a:pt x="8820" y="14400"/>
                    <a:pt x="7199" y="12779"/>
                    <a:pt x="7199" y="10800"/>
                  </a:cubicBezTo>
                  <a:cubicBezTo>
                    <a:pt x="7199" y="8820"/>
                    <a:pt x="8820" y="7200"/>
                    <a:pt x="10800" y="7200"/>
                  </a:cubicBezTo>
                  <a:moveTo>
                    <a:pt x="10800" y="21599"/>
                  </a:moveTo>
                  <a:cubicBezTo>
                    <a:pt x="16762" y="21599"/>
                    <a:pt x="21600" y="16762"/>
                    <a:pt x="21600" y="10800"/>
                  </a:cubicBezTo>
                  <a:cubicBezTo>
                    <a:pt x="21600" y="4837"/>
                    <a:pt x="16762" y="0"/>
                    <a:pt x="10800" y="0"/>
                  </a:cubicBezTo>
                  <a:cubicBezTo>
                    <a:pt x="4837" y="0"/>
                    <a:pt x="0" y="4837"/>
                    <a:pt x="0" y="10800"/>
                  </a:cubicBezTo>
                  <a:cubicBezTo>
                    <a:pt x="0" y="16762"/>
                    <a:pt x="4837"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41" name="AutoShape 143"/>
            <p:cNvSpPr>
              <a:spLocks/>
            </p:cNvSpPr>
            <p:nvPr/>
          </p:nvSpPr>
          <p:spPr bwMode="auto">
            <a:xfrm>
              <a:off x="2530986" y="429620"/>
              <a:ext cx="60904" cy="15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42" name="AutoShape 144"/>
            <p:cNvSpPr>
              <a:spLocks/>
            </p:cNvSpPr>
            <p:nvPr/>
          </p:nvSpPr>
          <p:spPr bwMode="auto">
            <a:xfrm>
              <a:off x="2546003" y="383733"/>
              <a:ext cx="61739" cy="158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43" name="AutoShape 145"/>
            <p:cNvSpPr>
              <a:spLocks/>
            </p:cNvSpPr>
            <p:nvPr/>
          </p:nvSpPr>
          <p:spPr bwMode="auto">
            <a:xfrm>
              <a:off x="2546003" y="338681"/>
              <a:ext cx="61739" cy="1501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899" y="0"/>
                  </a:moveTo>
                  <a:lnTo>
                    <a:pt x="2699" y="0"/>
                  </a:lnTo>
                  <a:cubicBezTo>
                    <a:pt x="1210" y="0"/>
                    <a:pt x="0" y="4841"/>
                    <a:pt x="0" y="10800"/>
                  </a:cubicBezTo>
                  <a:cubicBezTo>
                    <a:pt x="0" y="16758"/>
                    <a:pt x="1210" y="21599"/>
                    <a:pt x="2699" y="21599"/>
                  </a:cubicBezTo>
                  <a:lnTo>
                    <a:pt x="18899" y="21599"/>
                  </a:lnTo>
                  <a:cubicBezTo>
                    <a:pt x="20389" y="21599"/>
                    <a:pt x="21600" y="16758"/>
                    <a:pt x="21600" y="10800"/>
                  </a:cubicBezTo>
                  <a:cubicBezTo>
                    <a:pt x="21600" y="4841"/>
                    <a:pt x="20389" y="0"/>
                    <a:pt x="18899"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44" name="AutoShape 146"/>
            <p:cNvSpPr>
              <a:spLocks/>
            </p:cNvSpPr>
            <p:nvPr/>
          </p:nvSpPr>
          <p:spPr bwMode="auto">
            <a:xfrm>
              <a:off x="2287370" y="276943"/>
              <a:ext cx="90939" cy="64241"/>
            </a:xfrm>
            <a:custGeom>
              <a:avLst/>
              <a:gdLst>
                <a:gd name="T0" fmla="+- 0 10822 44"/>
                <a:gd name="T1" fmla="*/ T0 w 21556"/>
                <a:gd name="T2" fmla="+- 0 10826 53"/>
                <a:gd name="T3" fmla="*/ 10826 h 21547"/>
                <a:gd name="T4" fmla="+- 0 10822 44"/>
                <a:gd name="T5" fmla="*/ T4 w 21556"/>
                <a:gd name="T6" fmla="+- 0 10826 53"/>
                <a:gd name="T7" fmla="*/ 10826 h 21547"/>
                <a:gd name="T8" fmla="+- 0 10822 44"/>
                <a:gd name="T9" fmla="*/ T8 w 21556"/>
                <a:gd name="T10" fmla="+- 0 10826 53"/>
                <a:gd name="T11" fmla="*/ 10826 h 21547"/>
                <a:gd name="T12" fmla="+- 0 10822 44"/>
                <a:gd name="T13" fmla="*/ T12 w 21556"/>
                <a:gd name="T14" fmla="+- 0 10826 53"/>
                <a:gd name="T15" fmla="*/ 10826 h 21547"/>
              </a:gdLst>
              <a:ahLst/>
              <a:cxnLst>
                <a:cxn ang="0">
                  <a:pos x="T1" y="T3"/>
                </a:cxn>
                <a:cxn ang="0">
                  <a:pos x="T5" y="T7"/>
                </a:cxn>
                <a:cxn ang="0">
                  <a:pos x="T9" y="T11"/>
                </a:cxn>
                <a:cxn ang="0">
                  <a:pos x="T13" y="T15"/>
                </a:cxn>
              </a:cxnLst>
              <a:rect l="0" t="0" r="r" b="b"/>
              <a:pathLst>
                <a:path w="21556" h="21547">
                  <a:moveTo>
                    <a:pt x="19751" y="2"/>
                  </a:moveTo>
                  <a:lnTo>
                    <a:pt x="3200" y="1845"/>
                  </a:lnTo>
                  <a:cubicBezTo>
                    <a:pt x="2215" y="2010"/>
                    <a:pt x="1272" y="3284"/>
                    <a:pt x="1106" y="4676"/>
                  </a:cubicBezTo>
                  <a:lnTo>
                    <a:pt x="1" y="18986"/>
                  </a:lnTo>
                  <a:cubicBezTo>
                    <a:pt x="-44" y="20398"/>
                    <a:pt x="724" y="21547"/>
                    <a:pt x="1712" y="21547"/>
                  </a:cubicBezTo>
                  <a:cubicBezTo>
                    <a:pt x="2698" y="21547"/>
                    <a:pt x="3542" y="20398"/>
                    <a:pt x="3582" y="18978"/>
                  </a:cubicBezTo>
                  <a:lnTo>
                    <a:pt x="4185" y="9251"/>
                  </a:lnTo>
                  <a:cubicBezTo>
                    <a:pt x="4319" y="7849"/>
                    <a:pt x="5235" y="6592"/>
                    <a:pt x="6220" y="6447"/>
                  </a:cubicBezTo>
                  <a:lnTo>
                    <a:pt x="19751" y="5128"/>
                  </a:lnTo>
                  <a:cubicBezTo>
                    <a:pt x="20743" y="5078"/>
                    <a:pt x="21556" y="3884"/>
                    <a:pt x="21556" y="2467"/>
                  </a:cubicBezTo>
                  <a:cubicBezTo>
                    <a:pt x="21556" y="1055"/>
                    <a:pt x="20743" y="-53"/>
                    <a:pt x="19751" y="2"/>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95" name="Group 194"/>
          <p:cNvGrpSpPr/>
          <p:nvPr/>
        </p:nvGrpSpPr>
        <p:grpSpPr>
          <a:xfrm>
            <a:off x="979460" y="312626"/>
            <a:ext cx="488068" cy="427997"/>
            <a:chOff x="1188595" y="124265"/>
            <a:chExt cx="488068" cy="427997"/>
          </a:xfrm>
          <a:solidFill>
            <a:srgbClr val="7F7F7F"/>
          </a:solidFill>
        </p:grpSpPr>
        <p:sp>
          <p:nvSpPr>
            <p:cNvPr id="145" name="AutoShape 147"/>
            <p:cNvSpPr>
              <a:spLocks/>
            </p:cNvSpPr>
            <p:nvPr/>
          </p:nvSpPr>
          <p:spPr bwMode="auto">
            <a:xfrm>
              <a:off x="1188595" y="124265"/>
              <a:ext cx="488068" cy="427997"/>
            </a:xfrm>
            <a:custGeom>
              <a:avLst/>
              <a:gdLst>
                <a:gd name="T0" fmla="+- 0 10800 597"/>
                <a:gd name="T1" fmla="*/ T0 w 20407"/>
                <a:gd name="T2" fmla="+- 0 11028 672"/>
                <a:gd name="T3" fmla="*/ 11028 h 20712"/>
                <a:gd name="T4" fmla="+- 0 10800 597"/>
                <a:gd name="T5" fmla="*/ T4 w 20407"/>
                <a:gd name="T6" fmla="+- 0 11028 672"/>
                <a:gd name="T7" fmla="*/ 11028 h 20712"/>
                <a:gd name="T8" fmla="+- 0 10800 597"/>
                <a:gd name="T9" fmla="*/ T8 w 20407"/>
                <a:gd name="T10" fmla="+- 0 11028 672"/>
                <a:gd name="T11" fmla="*/ 11028 h 20712"/>
                <a:gd name="T12" fmla="+- 0 10800 597"/>
                <a:gd name="T13" fmla="*/ T12 w 20407"/>
                <a:gd name="T14" fmla="+- 0 11028 672"/>
                <a:gd name="T15" fmla="*/ 11028 h 20712"/>
              </a:gdLst>
              <a:ahLst/>
              <a:cxnLst>
                <a:cxn ang="0">
                  <a:pos x="T1" y="T3"/>
                </a:cxn>
                <a:cxn ang="0">
                  <a:pos x="T5" y="T7"/>
                </a:cxn>
                <a:cxn ang="0">
                  <a:pos x="T9" y="T11"/>
                </a:cxn>
                <a:cxn ang="0">
                  <a:pos x="T13" y="T15"/>
                </a:cxn>
              </a:cxnLst>
              <a:rect l="0" t="0" r="r" b="b"/>
              <a:pathLst>
                <a:path w="20407" h="20712">
                  <a:moveTo>
                    <a:pt x="17706" y="10922"/>
                  </a:moveTo>
                  <a:lnTo>
                    <a:pt x="10657" y="19017"/>
                  </a:lnTo>
                  <a:cubicBezTo>
                    <a:pt x="10407" y="19305"/>
                    <a:pt x="9998" y="19305"/>
                    <a:pt x="9748" y="19017"/>
                  </a:cubicBezTo>
                  <a:lnTo>
                    <a:pt x="2699" y="10922"/>
                  </a:lnTo>
                  <a:cubicBezTo>
                    <a:pt x="817" y="8762"/>
                    <a:pt x="817" y="5247"/>
                    <a:pt x="2699" y="3087"/>
                  </a:cubicBezTo>
                  <a:cubicBezTo>
                    <a:pt x="4512" y="1004"/>
                    <a:pt x="7429" y="931"/>
                    <a:pt x="9338" y="2923"/>
                  </a:cubicBezTo>
                  <a:lnTo>
                    <a:pt x="10202" y="3825"/>
                  </a:lnTo>
                  <a:lnTo>
                    <a:pt x="11067" y="2923"/>
                  </a:lnTo>
                  <a:cubicBezTo>
                    <a:pt x="12976" y="931"/>
                    <a:pt x="15893" y="1004"/>
                    <a:pt x="17706" y="3087"/>
                  </a:cubicBezTo>
                  <a:cubicBezTo>
                    <a:pt x="19588" y="5247"/>
                    <a:pt x="19588" y="8762"/>
                    <a:pt x="17706" y="10922"/>
                  </a:cubicBezTo>
                  <a:moveTo>
                    <a:pt x="18616" y="2043"/>
                  </a:moveTo>
                  <a:cubicBezTo>
                    <a:pt x="16301" y="-617"/>
                    <a:pt x="12601" y="-672"/>
                    <a:pt x="10202" y="1830"/>
                  </a:cubicBezTo>
                  <a:cubicBezTo>
                    <a:pt x="7805" y="-672"/>
                    <a:pt x="4104" y="-617"/>
                    <a:pt x="1789" y="2043"/>
                  </a:cubicBezTo>
                  <a:cubicBezTo>
                    <a:pt x="-597" y="4783"/>
                    <a:pt x="-597" y="9226"/>
                    <a:pt x="1789" y="11967"/>
                  </a:cubicBezTo>
                  <a:cubicBezTo>
                    <a:pt x="2470" y="12750"/>
                    <a:pt x="8838" y="20061"/>
                    <a:pt x="8838" y="20061"/>
                  </a:cubicBezTo>
                  <a:cubicBezTo>
                    <a:pt x="9592" y="20928"/>
                    <a:pt x="10812" y="20928"/>
                    <a:pt x="11567" y="20061"/>
                  </a:cubicBezTo>
                  <a:cubicBezTo>
                    <a:pt x="11567" y="20061"/>
                    <a:pt x="18539" y="12056"/>
                    <a:pt x="18616" y="11967"/>
                  </a:cubicBezTo>
                  <a:cubicBezTo>
                    <a:pt x="21003" y="9226"/>
                    <a:pt x="21003" y="4783"/>
                    <a:pt x="18616" y="2043"/>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46" name="AutoShape 148"/>
            <p:cNvSpPr>
              <a:spLocks/>
            </p:cNvSpPr>
            <p:nvPr/>
          </p:nvSpPr>
          <p:spPr bwMode="auto">
            <a:xfrm>
              <a:off x="1264514" y="201020"/>
              <a:ext cx="72584" cy="7258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326" y="0"/>
                  </a:moveTo>
                  <a:cubicBezTo>
                    <a:pt x="19317" y="0"/>
                    <a:pt x="19317" y="4"/>
                    <a:pt x="19308" y="4"/>
                  </a:cubicBezTo>
                  <a:cubicBezTo>
                    <a:pt x="8643" y="13"/>
                    <a:pt x="0" y="8659"/>
                    <a:pt x="0" y="19326"/>
                  </a:cubicBezTo>
                  <a:cubicBezTo>
                    <a:pt x="0" y="20580"/>
                    <a:pt x="1019" y="21600"/>
                    <a:pt x="2273" y="21600"/>
                  </a:cubicBezTo>
                  <a:cubicBezTo>
                    <a:pt x="3528" y="21600"/>
                    <a:pt x="4547" y="20580"/>
                    <a:pt x="4547" y="19326"/>
                  </a:cubicBezTo>
                  <a:lnTo>
                    <a:pt x="4547" y="19321"/>
                  </a:lnTo>
                  <a:cubicBezTo>
                    <a:pt x="4547" y="11164"/>
                    <a:pt x="11164" y="4547"/>
                    <a:pt x="19321" y="4547"/>
                  </a:cubicBezTo>
                  <a:lnTo>
                    <a:pt x="19326" y="4547"/>
                  </a:lnTo>
                  <a:cubicBezTo>
                    <a:pt x="20580" y="4547"/>
                    <a:pt x="21599" y="3528"/>
                    <a:pt x="21599" y="2273"/>
                  </a:cubicBezTo>
                  <a:cubicBezTo>
                    <a:pt x="21599" y="1019"/>
                    <a:pt x="20580" y="0"/>
                    <a:pt x="19326"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sp>
        <p:nvSpPr>
          <p:cNvPr id="147" name="AutoShape 149"/>
          <p:cNvSpPr>
            <a:spLocks/>
          </p:cNvSpPr>
          <p:nvPr/>
        </p:nvSpPr>
        <p:spPr bwMode="auto">
          <a:xfrm>
            <a:off x="192007" y="343497"/>
            <a:ext cx="488068" cy="35124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rgbClr val="7F7F7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51" name="Freeform 52"/>
          <p:cNvSpPr>
            <a:spLocks noEditPoints="1"/>
          </p:cNvSpPr>
          <p:nvPr/>
        </p:nvSpPr>
        <p:spPr bwMode="auto">
          <a:xfrm>
            <a:off x="10257265" y="319206"/>
            <a:ext cx="402584" cy="549800"/>
          </a:xfrm>
          <a:custGeom>
            <a:avLst/>
            <a:gdLst/>
            <a:ahLst/>
            <a:cxnLst>
              <a:cxn ang="0">
                <a:pos x="22" y="0"/>
              </a:cxn>
              <a:cxn ang="0">
                <a:pos x="2" y="13"/>
              </a:cxn>
              <a:cxn ang="0">
                <a:pos x="0" y="343"/>
              </a:cxn>
              <a:cxn ang="0">
                <a:pos x="13" y="363"/>
              </a:cxn>
              <a:cxn ang="0">
                <a:pos x="247" y="364"/>
              </a:cxn>
              <a:cxn ang="0">
                <a:pos x="269" y="352"/>
              </a:cxn>
              <a:cxn ang="0">
                <a:pos x="205" y="0"/>
              </a:cxn>
              <a:cxn ang="0">
                <a:pos x="211" y="63"/>
              </a:cxn>
              <a:cxn ang="0">
                <a:pos x="251" y="343"/>
              </a:cxn>
              <a:cxn ang="0">
                <a:pos x="22" y="346"/>
              </a:cxn>
              <a:cxn ang="0">
                <a:pos x="19" y="343"/>
              </a:cxn>
              <a:cxn ang="0">
                <a:pos x="20" y="20"/>
              </a:cxn>
              <a:cxn ang="0">
                <a:pos x="193" y="72"/>
              </a:cxn>
              <a:cxn ang="0">
                <a:pos x="194" y="80"/>
              </a:cxn>
              <a:cxn ang="0">
                <a:pos x="251" y="82"/>
              </a:cxn>
              <a:cxn ang="0">
                <a:pos x="211" y="100"/>
              </a:cxn>
              <a:cxn ang="0">
                <a:pos x="216" y="101"/>
              </a:cxn>
              <a:cxn ang="0">
                <a:pos x="218" y="107"/>
              </a:cxn>
              <a:cxn ang="0">
                <a:pos x="214" y="112"/>
              </a:cxn>
              <a:cxn ang="0">
                <a:pos x="51" y="114"/>
              </a:cxn>
              <a:cxn ang="0">
                <a:pos x="46" y="109"/>
              </a:cxn>
              <a:cxn ang="0">
                <a:pos x="46" y="103"/>
              </a:cxn>
              <a:cxn ang="0">
                <a:pos x="51" y="100"/>
              </a:cxn>
              <a:cxn ang="0">
                <a:pos x="218" y="154"/>
              </a:cxn>
              <a:cxn ang="0">
                <a:pos x="214" y="161"/>
              </a:cxn>
              <a:cxn ang="0">
                <a:pos x="51" y="161"/>
              </a:cxn>
              <a:cxn ang="0">
                <a:pos x="46" y="156"/>
              </a:cxn>
              <a:cxn ang="0">
                <a:pos x="46" y="150"/>
              </a:cxn>
              <a:cxn ang="0">
                <a:pos x="51" y="147"/>
              </a:cxn>
              <a:cxn ang="0">
                <a:pos x="214" y="147"/>
              </a:cxn>
              <a:cxn ang="0">
                <a:pos x="218" y="154"/>
              </a:cxn>
              <a:cxn ang="0">
                <a:pos x="218" y="199"/>
              </a:cxn>
              <a:cxn ang="0">
                <a:pos x="214" y="207"/>
              </a:cxn>
              <a:cxn ang="0">
                <a:pos x="51" y="207"/>
              </a:cxn>
              <a:cxn ang="0">
                <a:pos x="46" y="203"/>
              </a:cxn>
              <a:cxn ang="0">
                <a:pos x="46" y="198"/>
              </a:cxn>
              <a:cxn ang="0">
                <a:pos x="51" y="192"/>
              </a:cxn>
              <a:cxn ang="0">
                <a:pos x="214" y="194"/>
              </a:cxn>
              <a:cxn ang="0">
                <a:pos x="218" y="199"/>
              </a:cxn>
              <a:cxn ang="0">
                <a:pos x="218" y="247"/>
              </a:cxn>
              <a:cxn ang="0">
                <a:pos x="214" y="252"/>
              </a:cxn>
              <a:cxn ang="0">
                <a:pos x="51" y="254"/>
              </a:cxn>
              <a:cxn ang="0">
                <a:pos x="46" y="248"/>
              </a:cxn>
              <a:cxn ang="0">
                <a:pos x="46" y="243"/>
              </a:cxn>
              <a:cxn ang="0">
                <a:pos x="51" y="239"/>
              </a:cxn>
              <a:cxn ang="0">
                <a:pos x="214" y="239"/>
              </a:cxn>
              <a:cxn ang="0">
                <a:pos x="218" y="247"/>
              </a:cxn>
            </a:cxnLst>
            <a:rect l="0" t="0" r="r" b="b"/>
            <a:pathLst>
              <a:path w="269" h="364">
                <a:moveTo>
                  <a:pt x="205" y="0"/>
                </a:moveTo>
                <a:lnTo>
                  <a:pt x="22" y="0"/>
                </a:lnTo>
                <a:lnTo>
                  <a:pt x="22" y="0"/>
                </a:lnTo>
                <a:lnTo>
                  <a:pt x="13" y="2"/>
                </a:lnTo>
                <a:lnTo>
                  <a:pt x="6" y="5"/>
                </a:lnTo>
                <a:lnTo>
                  <a:pt x="2" y="13"/>
                </a:lnTo>
                <a:lnTo>
                  <a:pt x="0" y="22"/>
                </a:lnTo>
                <a:lnTo>
                  <a:pt x="0" y="343"/>
                </a:lnTo>
                <a:lnTo>
                  <a:pt x="0" y="343"/>
                </a:lnTo>
                <a:lnTo>
                  <a:pt x="2" y="352"/>
                </a:lnTo>
                <a:lnTo>
                  <a:pt x="6" y="359"/>
                </a:lnTo>
                <a:lnTo>
                  <a:pt x="13" y="363"/>
                </a:lnTo>
                <a:lnTo>
                  <a:pt x="22" y="364"/>
                </a:lnTo>
                <a:lnTo>
                  <a:pt x="247" y="364"/>
                </a:lnTo>
                <a:lnTo>
                  <a:pt x="247" y="364"/>
                </a:lnTo>
                <a:lnTo>
                  <a:pt x="256" y="363"/>
                </a:lnTo>
                <a:lnTo>
                  <a:pt x="263" y="359"/>
                </a:lnTo>
                <a:lnTo>
                  <a:pt x="269" y="352"/>
                </a:lnTo>
                <a:lnTo>
                  <a:pt x="269" y="343"/>
                </a:lnTo>
                <a:lnTo>
                  <a:pt x="269" y="69"/>
                </a:lnTo>
                <a:lnTo>
                  <a:pt x="205" y="0"/>
                </a:lnTo>
                <a:close/>
                <a:moveTo>
                  <a:pt x="211" y="33"/>
                </a:moveTo>
                <a:lnTo>
                  <a:pt x="240" y="63"/>
                </a:lnTo>
                <a:lnTo>
                  <a:pt x="211" y="63"/>
                </a:lnTo>
                <a:lnTo>
                  <a:pt x="211" y="33"/>
                </a:lnTo>
                <a:close/>
                <a:moveTo>
                  <a:pt x="251" y="343"/>
                </a:moveTo>
                <a:lnTo>
                  <a:pt x="251" y="343"/>
                </a:lnTo>
                <a:lnTo>
                  <a:pt x="251" y="344"/>
                </a:lnTo>
                <a:lnTo>
                  <a:pt x="247" y="346"/>
                </a:lnTo>
                <a:lnTo>
                  <a:pt x="22" y="346"/>
                </a:lnTo>
                <a:lnTo>
                  <a:pt x="22" y="346"/>
                </a:lnTo>
                <a:lnTo>
                  <a:pt x="20" y="344"/>
                </a:lnTo>
                <a:lnTo>
                  <a:pt x="19" y="343"/>
                </a:lnTo>
                <a:lnTo>
                  <a:pt x="19" y="22"/>
                </a:lnTo>
                <a:lnTo>
                  <a:pt x="19" y="22"/>
                </a:lnTo>
                <a:lnTo>
                  <a:pt x="20" y="20"/>
                </a:lnTo>
                <a:lnTo>
                  <a:pt x="22" y="18"/>
                </a:lnTo>
                <a:lnTo>
                  <a:pt x="193" y="18"/>
                </a:lnTo>
                <a:lnTo>
                  <a:pt x="193" y="72"/>
                </a:lnTo>
                <a:lnTo>
                  <a:pt x="193" y="72"/>
                </a:lnTo>
                <a:lnTo>
                  <a:pt x="193" y="76"/>
                </a:lnTo>
                <a:lnTo>
                  <a:pt x="194" y="80"/>
                </a:lnTo>
                <a:lnTo>
                  <a:pt x="198" y="82"/>
                </a:lnTo>
                <a:lnTo>
                  <a:pt x="202" y="82"/>
                </a:lnTo>
                <a:lnTo>
                  <a:pt x="251" y="82"/>
                </a:lnTo>
                <a:lnTo>
                  <a:pt x="251" y="343"/>
                </a:lnTo>
                <a:close/>
                <a:moveTo>
                  <a:pt x="51" y="100"/>
                </a:moveTo>
                <a:lnTo>
                  <a:pt x="211" y="100"/>
                </a:lnTo>
                <a:lnTo>
                  <a:pt x="211" y="100"/>
                </a:lnTo>
                <a:lnTo>
                  <a:pt x="214" y="100"/>
                </a:lnTo>
                <a:lnTo>
                  <a:pt x="216" y="101"/>
                </a:lnTo>
                <a:lnTo>
                  <a:pt x="218" y="103"/>
                </a:lnTo>
                <a:lnTo>
                  <a:pt x="218" y="107"/>
                </a:lnTo>
                <a:lnTo>
                  <a:pt x="218" y="107"/>
                </a:lnTo>
                <a:lnTo>
                  <a:pt x="218" y="109"/>
                </a:lnTo>
                <a:lnTo>
                  <a:pt x="216" y="112"/>
                </a:lnTo>
                <a:lnTo>
                  <a:pt x="214" y="112"/>
                </a:lnTo>
                <a:lnTo>
                  <a:pt x="211" y="114"/>
                </a:lnTo>
                <a:lnTo>
                  <a:pt x="51" y="114"/>
                </a:lnTo>
                <a:lnTo>
                  <a:pt x="51" y="114"/>
                </a:lnTo>
                <a:lnTo>
                  <a:pt x="49" y="112"/>
                </a:lnTo>
                <a:lnTo>
                  <a:pt x="48" y="112"/>
                </a:lnTo>
                <a:lnTo>
                  <a:pt x="46" y="109"/>
                </a:lnTo>
                <a:lnTo>
                  <a:pt x="44" y="107"/>
                </a:lnTo>
                <a:lnTo>
                  <a:pt x="44" y="107"/>
                </a:lnTo>
                <a:lnTo>
                  <a:pt x="46" y="103"/>
                </a:lnTo>
                <a:lnTo>
                  <a:pt x="48" y="101"/>
                </a:lnTo>
                <a:lnTo>
                  <a:pt x="49" y="100"/>
                </a:lnTo>
                <a:lnTo>
                  <a:pt x="51" y="100"/>
                </a:lnTo>
                <a:lnTo>
                  <a:pt x="51" y="100"/>
                </a:lnTo>
                <a:close/>
                <a:moveTo>
                  <a:pt x="218" y="154"/>
                </a:moveTo>
                <a:lnTo>
                  <a:pt x="218" y="154"/>
                </a:lnTo>
                <a:lnTo>
                  <a:pt x="218" y="156"/>
                </a:lnTo>
                <a:lnTo>
                  <a:pt x="216" y="160"/>
                </a:lnTo>
                <a:lnTo>
                  <a:pt x="214" y="161"/>
                </a:lnTo>
                <a:lnTo>
                  <a:pt x="211" y="161"/>
                </a:lnTo>
                <a:lnTo>
                  <a:pt x="51" y="161"/>
                </a:lnTo>
                <a:lnTo>
                  <a:pt x="51" y="161"/>
                </a:lnTo>
                <a:lnTo>
                  <a:pt x="49" y="161"/>
                </a:lnTo>
                <a:lnTo>
                  <a:pt x="48" y="160"/>
                </a:lnTo>
                <a:lnTo>
                  <a:pt x="46" y="156"/>
                </a:lnTo>
                <a:lnTo>
                  <a:pt x="44" y="154"/>
                </a:lnTo>
                <a:lnTo>
                  <a:pt x="44" y="154"/>
                </a:lnTo>
                <a:lnTo>
                  <a:pt x="46" y="150"/>
                </a:lnTo>
                <a:lnTo>
                  <a:pt x="48" y="149"/>
                </a:lnTo>
                <a:lnTo>
                  <a:pt x="49" y="147"/>
                </a:lnTo>
                <a:lnTo>
                  <a:pt x="51" y="147"/>
                </a:lnTo>
                <a:lnTo>
                  <a:pt x="211" y="147"/>
                </a:lnTo>
                <a:lnTo>
                  <a:pt x="211" y="147"/>
                </a:lnTo>
                <a:lnTo>
                  <a:pt x="214" y="147"/>
                </a:lnTo>
                <a:lnTo>
                  <a:pt x="216" y="149"/>
                </a:lnTo>
                <a:lnTo>
                  <a:pt x="218" y="150"/>
                </a:lnTo>
                <a:lnTo>
                  <a:pt x="218" y="154"/>
                </a:lnTo>
                <a:lnTo>
                  <a:pt x="218" y="154"/>
                </a:lnTo>
                <a:close/>
                <a:moveTo>
                  <a:pt x="218" y="199"/>
                </a:moveTo>
                <a:lnTo>
                  <a:pt x="218" y="199"/>
                </a:lnTo>
                <a:lnTo>
                  <a:pt x="218" y="203"/>
                </a:lnTo>
                <a:lnTo>
                  <a:pt x="216" y="205"/>
                </a:lnTo>
                <a:lnTo>
                  <a:pt x="214" y="207"/>
                </a:lnTo>
                <a:lnTo>
                  <a:pt x="211" y="207"/>
                </a:lnTo>
                <a:lnTo>
                  <a:pt x="51" y="207"/>
                </a:lnTo>
                <a:lnTo>
                  <a:pt x="51" y="207"/>
                </a:lnTo>
                <a:lnTo>
                  <a:pt x="49" y="207"/>
                </a:lnTo>
                <a:lnTo>
                  <a:pt x="48" y="205"/>
                </a:lnTo>
                <a:lnTo>
                  <a:pt x="46" y="203"/>
                </a:lnTo>
                <a:lnTo>
                  <a:pt x="44" y="199"/>
                </a:lnTo>
                <a:lnTo>
                  <a:pt x="44" y="199"/>
                </a:lnTo>
                <a:lnTo>
                  <a:pt x="46" y="198"/>
                </a:lnTo>
                <a:lnTo>
                  <a:pt x="48" y="194"/>
                </a:lnTo>
                <a:lnTo>
                  <a:pt x="49" y="194"/>
                </a:lnTo>
                <a:lnTo>
                  <a:pt x="51" y="192"/>
                </a:lnTo>
                <a:lnTo>
                  <a:pt x="211" y="192"/>
                </a:lnTo>
                <a:lnTo>
                  <a:pt x="211" y="192"/>
                </a:lnTo>
                <a:lnTo>
                  <a:pt x="214" y="194"/>
                </a:lnTo>
                <a:lnTo>
                  <a:pt x="216" y="194"/>
                </a:lnTo>
                <a:lnTo>
                  <a:pt x="218" y="198"/>
                </a:lnTo>
                <a:lnTo>
                  <a:pt x="218" y="199"/>
                </a:lnTo>
                <a:lnTo>
                  <a:pt x="218" y="199"/>
                </a:lnTo>
                <a:close/>
                <a:moveTo>
                  <a:pt x="218" y="247"/>
                </a:moveTo>
                <a:lnTo>
                  <a:pt x="218" y="247"/>
                </a:lnTo>
                <a:lnTo>
                  <a:pt x="218" y="248"/>
                </a:lnTo>
                <a:lnTo>
                  <a:pt x="216" y="252"/>
                </a:lnTo>
                <a:lnTo>
                  <a:pt x="214" y="252"/>
                </a:lnTo>
                <a:lnTo>
                  <a:pt x="211" y="254"/>
                </a:lnTo>
                <a:lnTo>
                  <a:pt x="51" y="254"/>
                </a:lnTo>
                <a:lnTo>
                  <a:pt x="51" y="254"/>
                </a:lnTo>
                <a:lnTo>
                  <a:pt x="49" y="252"/>
                </a:lnTo>
                <a:lnTo>
                  <a:pt x="48" y="252"/>
                </a:lnTo>
                <a:lnTo>
                  <a:pt x="46" y="248"/>
                </a:lnTo>
                <a:lnTo>
                  <a:pt x="44" y="247"/>
                </a:lnTo>
                <a:lnTo>
                  <a:pt x="44" y="247"/>
                </a:lnTo>
                <a:lnTo>
                  <a:pt x="46" y="243"/>
                </a:lnTo>
                <a:lnTo>
                  <a:pt x="48" y="241"/>
                </a:lnTo>
                <a:lnTo>
                  <a:pt x="49" y="239"/>
                </a:lnTo>
                <a:lnTo>
                  <a:pt x="51" y="239"/>
                </a:lnTo>
                <a:lnTo>
                  <a:pt x="211" y="239"/>
                </a:lnTo>
                <a:lnTo>
                  <a:pt x="211" y="239"/>
                </a:lnTo>
                <a:lnTo>
                  <a:pt x="214" y="239"/>
                </a:lnTo>
                <a:lnTo>
                  <a:pt x="216" y="241"/>
                </a:lnTo>
                <a:lnTo>
                  <a:pt x="218" y="243"/>
                </a:lnTo>
                <a:lnTo>
                  <a:pt x="218" y="247"/>
                </a:lnTo>
                <a:lnTo>
                  <a:pt x="218" y="247"/>
                </a:lnTo>
                <a:close/>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4" name="Freeform 99"/>
          <p:cNvSpPr>
            <a:spLocks noEditPoints="1"/>
          </p:cNvSpPr>
          <p:nvPr/>
        </p:nvSpPr>
        <p:spPr bwMode="auto">
          <a:xfrm>
            <a:off x="4042795" y="2896151"/>
            <a:ext cx="294427" cy="468683"/>
          </a:xfrm>
          <a:custGeom>
            <a:avLst/>
            <a:gdLst/>
            <a:ahLst/>
            <a:cxnLst>
              <a:cxn ang="0">
                <a:pos x="98" y="0"/>
              </a:cxn>
              <a:cxn ang="0">
                <a:pos x="60" y="7"/>
              </a:cxn>
              <a:cxn ang="0">
                <a:pos x="29" y="27"/>
              </a:cxn>
              <a:cxn ang="0">
                <a:pos x="7" y="59"/>
              </a:cxn>
              <a:cxn ang="0">
                <a:pos x="0" y="98"/>
              </a:cxn>
              <a:cxn ang="0">
                <a:pos x="0" y="116"/>
              </a:cxn>
              <a:cxn ang="0">
                <a:pos x="9" y="154"/>
              </a:cxn>
              <a:cxn ang="0">
                <a:pos x="31" y="208"/>
              </a:cxn>
              <a:cxn ang="0">
                <a:pos x="67" y="270"/>
              </a:cxn>
              <a:cxn ang="0">
                <a:pos x="98" y="311"/>
              </a:cxn>
              <a:cxn ang="0">
                <a:pos x="112" y="291"/>
              </a:cxn>
              <a:cxn ang="0">
                <a:pos x="147" y="241"/>
              </a:cxn>
              <a:cxn ang="0">
                <a:pos x="180" y="172"/>
              </a:cxn>
              <a:cxn ang="0">
                <a:pos x="190" y="134"/>
              </a:cxn>
              <a:cxn ang="0">
                <a:pos x="196" y="98"/>
              </a:cxn>
              <a:cxn ang="0">
                <a:pos x="194" y="78"/>
              </a:cxn>
              <a:cxn ang="0">
                <a:pos x="178" y="41"/>
              </a:cxn>
              <a:cxn ang="0">
                <a:pos x="152" y="16"/>
              </a:cxn>
              <a:cxn ang="0">
                <a:pos x="118" y="1"/>
              </a:cxn>
              <a:cxn ang="0">
                <a:pos x="98" y="0"/>
              </a:cxn>
              <a:cxn ang="0">
                <a:pos x="98" y="157"/>
              </a:cxn>
              <a:cxn ang="0">
                <a:pos x="74" y="152"/>
              </a:cxn>
              <a:cxn ang="0">
                <a:pos x="54" y="139"/>
              </a:cxn>
              <a:cxn ang="0">
                <a:pos x="42" y="119"/>
              </a:cxn>
              <a:cxn ang="0">
                <a:pos x="38" y="98"/>
              </a:cxn>
              <a:cxn ang="0">
                <a:pos x="38" y="85"/>
              </a:cxn>
              <a:cxn ang="0">
                <a:pos x="47" y="63"/>
              </a:cxn>
              <a:cxn ang="0">
                <a:pos x="64" y="47"/>
              </a:cxn>
              <a:cxn ang="0">
                <a:pos x="85" y="38"/>
              </a:cxn>
              <a:cxn ang="0">
                <a:pos x="98" y="36"/>
              </a:cxn>
              <a:cxn ang="0">
                <a:pos x="122" y="41"/>
              </a:cxn>
              <a:cxn ang="0">
                <a:pos x="140" y="54"/>
              </a:cxn>
              <a:cxn ang="0">
                <a:pos x="152" y="74"/>
              </a:cxn>
              <a:cxn ang="0">
                <a:pos x="158" y="98"/>
              </a:cxn>
              <a:cxn ang="0">
                <a:pos x="156" y="108"/>
              </a:cxn>
              <a:cxn ang="0">
                <a:pos x="147" y="130"/>
              </a:cxn>
              <a:cxn ang="0">
                <a:pos x="131" y="146"/>
              </a:cxn>
              <a:cxn ang="0">
                <a:pos x="109" y="156"/>
              </a:cxn>
              <a:cxn ang="0">
                <a:pos x="98" y="157"/>
              </a:cxn>
              <a:cxn ang="0">
                <a:pos x="60" y="98"/>
              </a:cxn>
              <a:cxn ang="0">
                <a:pos x="62" y="112"/>
              </a:cxn>
              <a:cxn ang="0">
                <a:pos x="71" y="123"/>
              </a:cxn>
              <a:cxn ang="0">
                <a:pos x="83" y="132"/>
              </a:cxn>
              <a:cxn ang="0">
                <a:pos x="98" y="134"/>
              </a:cxn>
              <a:cxn ang="0">
                <a:pos x="105" y="134"/>
              </a:cxn>
              <a:cxn ang="0">
                <a:pos x="118" y="128"/>
              </a:cxn>
              <a:cxn ang="0">
                <a:pos x="129" y="117"/>
              </a:cxn>
              <a:cxn ang="0">
                <a:pos x="134" y="105"/>
              </a:cxn>
              <a:cxn ang="0">
                <a:pos x="136" y="98"/>
              </a:cxn>
              <a:cxn ang="0">
                <a:pos x="132" y="81"/>
              </a:cxn>
              <a:cxn ang="0">
                <a:pos x="125" y="70"/>
              </a:cxn>
              <a:cxn ang="0">
                <a:pos x="112" y="61"/>
              </a:cxn>
              <a:cxn ang="0">
                <a:pos x="98" y="59"/>
              </a:cxn>
              <a:cxn ang="0">
                <a:pos x="89" y="59"/>
              </a:cxn>
              <a:cxn ang="0">
                <a:pos x="76" y="65"/>
              </a:cxn>
              <a:cxn ang="0">
                <a:pos x="65" y="76"/>
              </a:cxn>
              <a:cxn ang="0">
                <a:pos x="60" y="88"/>
              </a:cxn>
              <a:cxn ang="0">
                <a:pos x="60" y="98"/>
              </a:cxn>
            </a:cxnLst>
            <a:rect l="0" t="0" r="r" b="b"/>
            <a:pathLst>
              <a:path w="196" h="311">
                <a:moveTo>
                  <a:pt x="98" y="0"/>
                </a:moveTo>
                <a:lnTo>
                  <a:pt x="98" y="0"/>
                </a:lnTo>
                <a:lnTo>
                  <a:pt x="78" y="1"/>
                </a:lnTo>
                <a:lnTo>
                  <a:pt x="60" y="7"/>
                </a:lnTo>
                <a:lnTo>
                  <a:pt x="44" y="16"/>
                </a:lnTo>
                <a:lnTo>
                  <a:pt x="29" y="27"/>
                </a:lnTo>
                <a:lnTo>
                  <a:pt x="16" y="41"/>
                </a:lnTo>
                <a:lnTo>
                  <a:pt x="7" y="59"/>
                </a:lnTo>
                <a:lnTo>
                  <a:pt x="2" y="78"/>
                </a:lnTo>
                <a:lnTo>
                  <a:pt x="0" y="98"/>
                </a:lnTo>
                <a:lnTo>
                  <a:pt x="0" y="98"/>
                </a:lnTo>
                <a:lnTo>
                  <a:pt x="0" y="116"/>
                </a:lnTo>
                <a:lnTo>
                  <a:pt x="4" y="134"/>
                </a:lnTo>
                <a:lnTo>
                  <a:pt x="9" y="154"/>
                </a:lnTo>
                <a:lnTo>
                  <a:pt x="15" y="172"/>
                </a:lnTo>
                <a:lnTo>
                  <a:pt x="31" y="208"/>
                </a:lnTo>
                <a:lnTo>
                  <a:pt x="49" y="241"/>
                </a:lnTo>
                <a:lnTo>
                  <a:pt x="67" y="270"/>
                </a:lnTo>
                <a:lnTo>
                  <a:pt x="82" y="291"/>
                </a:lnTo>
                <a:lnTo>
                  <a:pt x="98" y="311"/>
                </a:lnTo>
                <a:lnTo>
                  <a:pt x="98" y="311"/>
                </a:lnTo>
                <a:lnTo>
                  <a:pt x="112" y="291"/>
                </a:lnTo>
                <a:lnTo>
                  <a:pt x="129" y="270"/>
                </a:lnTo>
                <a:lnTo>
                  <a:pt x="147" y="241"/>
                </a:lnTo>
                <a:lnTo>
                  <a:pt x="165" y="208"/>
                </a:lnTo>
                <a:lnTo>
                  <a:pt x="180" y="172"/>
                </a:lnTo>
                <a:lnTo>
                  <a:pt x="187" y="154"/>
                </a:lnTo>
                <a:lnTo>
                  <a:pt x="190" y="134"/>
                </a:lnTo>
                <a:lnTo>
                  <a:pt x="194" y="116"/>
                </a:lnTo>
                <a:lnTo>
                  <a:pt x="196" y="98"/>
                </a:lnTo>
                <a:lnTo>
                  <a:pt x="196" y="98"/>
                </a:lnTo>
                <a:lnTo>
                  <a:pt x="194" y="78"/>
                </a:lnTo>
                <a:lnTo>
                  <a:pt x="187" y="59"/>
                </a:lnTo>
                <a:lnTo>
                  <a:pt x="178" y="41"/>
                </a:lnTo>
                <a:lnTo>
                  <a:pt x="167" y="27"/>
                </a:lnTo>
                <a:lnTo>
                  <a:pt x="152" y="16"/>
                </a:lnTo>
                <a:lnTo>
                  <a:pt x="136" y="7"/>
                </a:lnTo>
                <a:lnTo>
                  <a:pt x="118" y="1"/>
                </a:lnTo>
                <a:lnTo>
                  <a:pt x="98" y="0"/>
                </a:lnTo>
                <a:lnTo>
                  <a:pt x="98" y="0"/>
                </a:lnTo>
                <a:close/>
                <a:moveTo>
                  <a:pt x="98" y="157"/>
                </a:moveTo>
                <a:lnTo>
                  <a:pt x="98" y="157"/>
                </a:lnTo>
                <a:lnTo>
                  <a:pt x="85" y="156"/>
                </a:lnTo>
                <a:lnTo>
                  <a:pt x="74" y="152"/>
                </a:lnTo>
                <a:lnTo>
                  <a:pt x="64" y="146"/>
                </a:lnTo>
                <a:lnTo>
                  <a:pt x="54" y="139"/>
                </a:lnTo>
                <a:lnTo>
                  <a:pt x="47" y="130"/>
                </a:lnTo>
                <a:lnTo>
                  <a:pt x="42" y="119"/>
                </a:lnTo>
                <a:lnTo>
                  <a:pt x="38" y="108"/>
                </a:lnTo>
                <a:lnTo>
                  <a:pt x="38" y="98"/>
                </a:lnTo>
                <a:lnTo>
                  <a:pt x="38" y="98"/>
                </a:lnTo>
                <a:lnTo>
                  <a:pt x="38" y="85"/>
                </a:lnTo>
                <a:lnTo>
                  <a:pt x="42" y="74"/>
                </a:lnTo>
                <a:lnTo>
                  <a:pt x="47" y="63"/>
                </a:lnTo>
                <a:lnTo>
                  <a:pt x="54" y="54"/>
                </a:lnTo>
                <a:lnTo>
                  <a:pt x="64" y="47"/>
                </a:lnTo>
                <a:lnTo>
                  <a:pt x="74" y="41"/>
                </a:lnTo>
                <a:lnTo>
                  <a:pt x="85" y="38"/>
                </a:lnTo>
                <a:lnTo>
                  <a:pt x="98" y="36"/>
                </a:lnTo>
                <a:lnTo>
                  <a:pt x="98" y="36"/>
                </a:lnTo>
                <a:lnTo>
                  <a:pt x="109" y="38"/>
                </a:lnTo>
                <a:lnTo>
                  <a:pt x="122" y="41"/>
                </a:lnTo>
                <a:lnTo>
                  <a:pt x="131" y="47"/>
                </a:lnTo>
                <a:lnTo>
                  <a:pt x="140" y="54"/>
                </a:lnTo>
                <a:lnTo>
                  <a:pt x="147" y="63"/>
                </a:lnTo>
                <a:lnTo>
                  <a:pt x="152" y="74"/>
                </a:lnTo>
                <a:lnTo>
                  <a:pt x="156" y="85"/>
                </a:lnTo>
                <a:lnTo>
                  <a:pt x="158" y="98"/>
                </a:lnTo>
                <a:lnTo>
                  <a:pt x="158" y="98"/>
                </a:lnTo>
                <a:lnTo>
                  <a:pt x="156" y="108"/>
                </a:lnTo>
                <a:lnTo>
                  <a:pt x="152" y="119"/>
                </a:lnTo>
                <a:lnTo>
                  <a:pt x="147" y="130"/>
                </a:lnTo>
                <a:lnTo>
                  <a:pt x="140" y="139"/>
                </a:lnTo>
                <a:lnTo>
                  <a:pt x="131" y="146"/>
                </a:lnTo>
                <a:lnTo>
                  <a:pt x="122" y="152"/>
                </a:lnTo>
                <a:lnTo>
                  <a:pt x="109" y="156"/>
                </a:lnTo>
                <a:lnTo>
                  <a:pt x="98" y="157"/>
                </a:lnTo>
                <a:lnTo>
                  <a:pt x="98" y="157"/>
                </a:lnTo>
                <a:close/>
                <a:moveTo>
                  <a:pt x="60" y="98"/>
                </a:moveTo>
                <a:lnTo>
                  <a:pt x="60" y="98"/>
                </a:lnTo>
                <a:lnTo>
                  <a:pt x="60" y="105"/>
                </a:lnTo>
                <a:lnTo>
                  <a:pt x="62" y="112"/>
                </a:lnTo>
                <a:lnTo>
                  <a:pt x="65" y="117"/>
                </a:lnTo>
                <a:lnTo>
                  <a:pt x="71" y="123"/>
                </a:lnTo>
                <a:lnTo>
                  <a:pt x="76" y="128"/>
                </a:lnTo>
                <a:lnTo>
                  <a:pt x="83" y="132"/>
                </a:lnTo>
                <a:lnTo>
                  <a:pt x="89" y="134"/>
                </a:lnTo>
                <a:lnTo>
                  <a:pt x="98" y="134"/>
                </a:lnTo>
                <a:lnTo>
                  <a:pt x="98" y="134"/>
                </a:lnTo>
                <a:lnTo>
                  <a:pt x="105" y="134"/>
                </a:lnTo>
                <a:lnTo>
                  <a:pt x="112" y="132"/>
                </a:lnTo>
                <a:lnTo>
                  <a:pt x="118" y="128"/>
                </a:lnTo>
                <a:lnTo>
                  <a:pt x="125" y="123"/>
                </a:lnTo>
                <a:lnTo>
                  <a:pt x="129" y="117"/>
                </a:lnTo>
                <a:lnTo>
                  <a:pt x="132" y="112"/>
                </a:lnTo>
                <a:lnTo>
                  <a:pt x="134" y="105"/>
                </a:lnTo>
                <a:lnTo>
                  <a:pt x="136" y="98"/>
                </a:lnTo>
                <a:lnTo>
                  <a:pt x="136" y="98"/>
                </a:lnTo>
                <a:lnTo>
                  <a:pt x="134" y="88"/>
                </a:lnTo>
                <a:lnTo>
                  <a:pt x="132" y="81"/>
                </a:lnTo>
                <a:lnTo>
                  <a:pt x="129" y="76"/>
                </a:lnTo>
                <a:lnTo>
                  <a:pt x="125" y="70"/>
                </a:lnTo>
                <a:lnTo>
                  <a:pt x="118" y="65"/>
                </a:lnTo>
                <a:lnTo>
                  <a:pt x="112" y="61"/>
                </a:lnTo>
                <a:lnTo>
                  <a:pt x="105" y="59"/>
                </a:lnTo>
                <a:lnTo>
                  <a:pt x="98" y="59"/>
                </a:lnTo>
                <a:lnTo>
                  <a:pt x="98" y="59"/>
                </a:lnTo>
                <a:lnTo>
                  <a:pt x="89" y="59"/>
                </a:lnTo>
                <a:lnTo>
                  <a:pt x="83" y="61"/>
                </a:lnTo>
                <a:lnTo>
                  <a:pt x="76" y="65"/>
                </a:lnTo>
                <a:lnTo>
                  <a:pt x="71" y="70"/>
                </a:lnTo>
                <a:lnTo>
                  <a:pt x="65" y="76"/>
                </a:lnTo>
                <a:lnTo>
                  <a:pt x="62" y="81"/>
                </a:lnTo>
                <a:lnTo>
                  <a:pt x="60" y="88"/>
                </a:lnTo>
                <a:lnTo>
                  <a:pt x="60" y="98"/>
                </a:lnTo>
                <a:lnTo>
                  <a:pt x="60" y="98"/>
                </a:lnTo>
                <a:close/>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22" name="Freeform 6"/>
          <p:cNvSpPr>
            <a:spLocks/>
          </p:cNvSpPr>
          <p:nvPr/>
        </p:nvSpPr>
        <p:spPr bwMode="auto">
          <a:xfrm>
            <a:off x="1039139" y="4931379"/>
            <a:ext cx="288248" cy="565264"/>
          </a:xfrm>
          <a:custGeom>
            <a:avLst/>
            <a:gdLst/>
            <a:ahLst/>
            <a:cxnLst>
              <a:cxn ang="0">
                <a:pos x="156" y="50"/>
              </a:cxn>
              <a:cxn ang="0">
                <a:pos x="128" y="50"/>
              </a:cxn>
              <a:cxn ang="0">
                <a:pos x="128" y="50"/>
              </a:cxn>
              <a:cxn ang="0">
                <a:pos x="121" y="50"/>
              </a:cxn>
              <a:cxn ang="0">
                <a:pos x="115" y="51"/>
              </a:cxn>
              <a:cxn ang="0">
                <a:pos x="110" y="53"/>
              </a:cxn>
              <a:cxn ang="0">
                <a:pos x="106" y="57"/>
              </a:cxn>
              <a:cxn ang="0">
                <a:pos x="104" y="61"/>
              </a:cxn>
              <a:cxn ang="0">
                <a:pos x="102" y="64"/>
              </a:cxn>
              <a:cxn ang="0">
                <a:pos x="100" y="76"/>
              </a:cxn>
              <a:cxn ang="0">
                <a:pos x="100" y="111"/>
              </a:cxn>
              <a:cxn ang="0">
                <a:pos x="154" y="111"/>
              </a:cxn>
              <a:cxn ang="0">
                <a:pos x="154" y="163"/>
              </a:cxn>
              <a:cxn ang="0">
                <a:pos x="100" y="163"/>
              </a:cxn>
              <a:cxn ang="0">
                <a:pos x="100" y="301"/>
              </a:cxn>
              <a:cxn ang="0">
                <a:pos x="47" y="301"/>
              </a:cxn>
              <a:cxn ang="0">
                <a:pos x="47" y="163"/>
              </a:cxn>
              <a:cxn ang="0">
                <a:pos x="0" y="163"/>
              </a:cxn>
              <a:cxn ang="0">
                <a:pos x="0" y="111"/>
              </a:cxn>
              <a:cxn ang="0">
                <a:pos x="47" y="111"/>
              </a:cxn>
              <a:cxn ang="0">
                <a:pos x="47" y="70"/>
              </a:cxn>
              <a:cxn ang="0">
                <a:pos x="47" y="70"/>
              </a:cxn>
              <a:cxn ang="0">
                <a:pos x="47" y="53"/>
              </a:cxn>
              <a:cxn ang="0">
                <a:pos x="50" y="40"/>
              </a:cxn>
              <a:cxn ang="0">
                <a:pos x="58" y="27"/>
              </a:cxn>
              <a:cxn ang="0">
                <a:pos x="65" y="18"/>
              </a:cxn>
              <a:cxn ang="0">
                <a:pos x="74" y="11"/>
              </a:cxn>
              <a:cxn ang="0">
                <a:pos x="87" y="3"/>
              </a:cxn>
              <a:cxn ang="0">
                <a:pos x="100" y="1"/>
              </a:cxn>
              <a:cxn ang="0">
                <a:pos x="115" y="0"/>
              </a:cxn>
              <a:cxn ang="0">
                <a:pos x="156" y="0"/>
              </a:cxn>
              <a:cxn ang="0">
                <a:pos x="156" y="50"/>
              </a:cxn>
            </a:cxnLst>
            <a:rect l="0" t="0" r="r" b="b"/>
            <a:pathLst>
              <a:path w="156" h="301">
                <a:moveTo>
                  <a:pt x="156" y="50"/>
                </a:moveTo>
                <a:lnTo>
                  <a:pt x="128" y="50"/>
                </a:lnTo>
                <a:lnTo>
                  <a:pt x="128" y="50"/>
                </a:lnTo>
                <a:lnTo>
                  <a:pt x="121" y="50"/>
                </a:lnTo>
                <a:lnTo>
                  <a:pt x="115" y="51"/>
                </a:lnTo>
                <a:lnTo>
                  <a:pt x="110" y="53"/>
                </a:lnTo>
                <a:lnTo>
                  <a:pt x="106" y="57"/>
                </a:lnTo>
                <a:lnTo>
                  <a:pt x="104" y="61"/>
                </a:lnTo>
                <a:lnTo>
                  <a:pt x="102" y="64"/>
                </a:lnTo>
                <a:lnTo>
                  <a:pt x="100" y="76"/>
                </a:lnTo>
                <a:lnTo>
                  <a:pt x="100" y="111"/>
                </a:lnTo>
                <a:lnTo>
                  <a:pt x="154" y="111"/>
                </a:lnTo>
                <a:lnTo>
                  <a:pt x="154" y="163"/>
                </a:lnTo>
                <a:lnTo>
                  <a:pt x="100" y="163"/>
                </a:lnTo>
                <a:lnTo>
                  <a:pt x="100" y="301"/>
                </a:lnTo>
                <a:lnTo>
                  <a:pt x="47" y="301"/>
                </a:lnTo>
                <a:lnTo>
                  <a:pt x="47" y="163"/>
                </a:lnTo>
                <a:lnTo>
                  <a:pt x="0" y="163"/>
                </a:lnTo>
                <a:lnTo>
                  <a:pt x="0" y="111"/>
                </a:lnTo>
                <a:lnTo>
                  <a:pt x="47" y="111"/>
                </a:lnTo>
                <a:lnTo>
                  <a:pt x="47" y="70"/>
                </a:lnTo>
                <a:lnTo>
                  <a:pt x="47" y="70"/>
                </a:lnTo>
                <a:lnTo>
                  <a:pt x="47" y="53"/>
                </a:lnTo>
                <a:lnTo>
                  <a:pt x="50" y="40"/>
                </a:lnTo>
                <a:lnTo>
                  <a:pt x="58" y="27"/>
                </a:lnTo>
                <a:lnTo>
                  <a:pt x="65" y="18"/>
                </a:lnTo>
                <a:lnTo>
                  <a:pt x="74" y="11"/>
                </a:lnTo>
                <a:lnTo>
                  <a:pt x="87" y="3"/>
                </a:lnTo>
                <a:lnTo>
                  <a:pt x="100" y="1"/>
                </a:lnTo>
                <a:lnTo>
                  <a:pt x="115" y="0"/>
                </a:lnTo>
                <a:lnTo>
                  <a:pt x="156" y="0"/>
                </a:lnTo>
                <a:lnTo>
                  <a:pt x="156" y="50"/>
                </a:lnTo>
                <a:close/>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accent2">
                  <a:lumMod val="50000"/>
                </a:schemeClr>
              </a:solidFill>
            </a:endParaRPr>
          </a:p>
        </p:txBody>
      </p:sp>
      <p:sp>
        <p:nvSpPr>
          <p:cNvPr id="323" name="Freeform 7"/>
          <p:cNvSpPr>
            <a:spLocks/>
          </p:cNvSpPr>
          <p:nvPr/>
        </p:nvSpPr>
        <p:spPr bwMode="auto">
          <a:xfrm>
            <a:off x="1819523" y="5024527"/>
            <a:ext cx="554032" cy="456701"/>
          </a:xfrm>
          <a:custGeom>
            <a:avLst/>
            <a:gdLst/>
            <a:ahLst/>
            <a:cxnLst>
              <a:cxn ang="0">
                <a:pos x="295" y="30"/>
              </a:cxn>
              <a:cxn ang="0">
                <a:pos x="267" y="37"/>
              </a:cxn>
              <a:cxn ang="0">
                <a:pos x="280" y="24"/>
              </a:cxn>
              <a:cxn ang="0">
                <a:pos x="289" y="7"/>
              </a:cxn>
              <a:cxn ang="0">
                <a:pos x="287" y="6"/>
              </a:cxn>
              <a:cxn ang="0">
                <a:pos x="250" y="20"/>
              </a:cxn>
              <a:cxn ang="0">
                <a:pos x="230" y="6"/>
              </a:cxn>
              <a:cxn ang="0">
                <a:pos x="206" y="0"/>
              </a:cxn>
              <a:cxn ang="0">
                <a:pos x="171" y="11"/>
              </a:cxn>
              <a:cxn ang="0">
                <a:pos x="149" y="39"/>
              </a:cxn>
              <a:cxn ang="0">
                <a:pos x="143" y="63"/>
              </a:cxn>
              <a:cxn ang="0">
                <a:pos x="126" y="72"/>
              </a:cxn>
              <a:cxn ang="0">
                <a:pos x="78" y="55"/>
              </a:cxn>
              <a:cxn ang="0">
                <a:pos x="36" y="26"/>
              </a:cxn>
              <a:cxn ang="0">
                <a:pos x="23" y="11"/>
              </a:cxn>
              <a:cxn ang="0">
                <a:pos x="21" y="13"/>
              </a:cxn>
              <a:cxn ang="0">
                <a:pos x="13" y="43"/>
              </a:cxn>
              <a:cxn ang="0">
                <a:pos x="26" y="81"/>
              </a:cxn>
              <a:cxn ang="0">
                <a:pos x="24" y="89"/>
              </a:cxn>
              <a:cxn ang="0">
                <a:pos x="13" y="85"/>
              </a:cxn>
              <a:cxn ang="0">
                <a:pos x="12" y="87"/>
              </a:cxn>
              <a:cxn ang="0">
                <a:pos x="15" y="107"/>
              </a:cxn>
              <a:cxn ang="0">
                <a:pos x="30" y="131"/>
              </a:cxn>
              <a:cxn ang="0">
                <a:pos x="56" y="146"/>
              </a:cxn>
              <a:cxn ang="0">
                <a:pos x="36" y="146"/>
              </a:cxn>
              <a:cxn ang="0">
                <a:pos x="34" y="146"/>
              </a:cxn>
              <a:cxn ang="0">
                <a:pos x="37" y="155"/>
              </a:cxn>
              <a:cxn ang="0">
                <a:pos x="54" y="178"/>
              </a:cxn>
              <a:cxn ang="0">
                <a:pos x="78" y="189"/>
              </a:cxn>
              <a:cxn ang="0">
                <a:pos x="71" y="200"/>
              </a:cxn>
              <a:cxn ang="0">
                <a:pos x="15" y="213"/>
              </a:cxn>
              <a:cxn ang="0">
                <a:pos x="2" y="213"/>
              </a:cxn>
              <a:cxn ang="0">
                <a:pos x="0" y="215"/>
              </a:cxn>
              <a:cxn ang="0">
                <a:pos x="45" y="235"/>
              </a:cxn>
              <a:cxn ang="0">
                <a:pos x="95" y="242"/>
              </a:cxn>
              <a:cxn ang="0">
                <a:pos x="150" y="233"/>
              </a:cxn>
              <a:cxn ang="0">
                <a:pos x="197" y="211"/>
              </a:cxn>
              <a:cxn ang="0">
                <a:pos x="232" y="176"/>
              </a:cxn>
              <a:cxn ang="0">
                <a:pos x="256" y="133"/>
              </a:cxn>
              <a:cxn ang="0">
                <a:pos x="267" y="85"/>
              </a:cxn>
              <a:cxn ang="0">
                <a:pos x="267" y="63"/>
              </a:cxn>
              <a:cxn ang="0">
                <a:pos x="297" y="31"/>
              </a:cxn>
              <a:cxn ang="0">
                <a:pos x="297" y="30"/>
              </a:cxn>
            </a:cxnLst>
            <a:rect l="0" t="0" r="r" b="b"/>
            <a:pathLst>
              <a:path w="297" h="242">
                <a:moveTo>
                  <a:pt x="297" y="30"/>
                </a:moveTo>
                <a:lnTo>
                  <a:pt x="297" y="30"/>
                </a:lnTo>
                <a:lnTo>
                  <a:pt x="295" y="30"/>
                </a:lnTo>
                <a:lnTo>
                  <a:pt x="295" y="30"/>
                </a:lnTo>
                <a:lnTo>
                  <a:pt x="282" y="33"/>
                </a:lnTo>
                <a:lnTo>
                  <a:pt x="267" y="37"/>
                </a:lnTo>
                <a:lnTo>
                  <a:pt x="267" y="37"/>
                </a:lnTo>
                <a:lnTo>
                  <a:pt x="274" y="31"/>
                </a:lnTo>
                <a:lnTo>
                  <a:pt x="280" y="24"/>
                </a:lnTo>
                <a:lnTo>
                  <a:pt x="286" y="17"/>
                </a:lnTo>
                <a:lnTo>
                  <a:pt x="289" y="7"/>
                </a:lnTo>
                <a:lnTo>
                  <a:pt x="289" y="7"/>
                </a:lnTo>
                <a:lnTo>
                  <a:pt x="289" y="6"/>
                </a:lnTo>
                <a:lnTo>
                  <a:pt x="289" y="6"/>
                </a:lnTo>
                <a:lnTo>
                  <a:pt x="287" y="6"/>
                </a:lnTo>
                <a:lnTo>
                  <a:pt x="287" y="6"/>
                </a:lnTo>
                <a:lnTo>
                  <a:pt x="269" y="15"/>
                </a:lnTo>
                <a:lnTo>
                  <a:pt x="250" y="20"/>
                </a:lnTo>
                <a:lnTo>
                  <a:pt x="250" y="20"/>
                </a:lnTo>
                <a:lnTo>
                  <a:pt x="241" y="11"/>
                </a:lnTo>
                <a:lnTo>
                  <a:pt x="230" y="6"/>
                </a:lnTo>
                <a:lnTo>
                  <a:pt x="217" y="2"/>
                </a:lnTo>
                <a:lnTo>
                  <a:pt x="206" y="0"/>
                </a:lnTo>
                <a:lnTo>
                  <a:pt x="206" y="0"/>
                </a:lnTo>
                <a:lnTo>
                  <a:pt x="193" y="2"/>
                </a:lnTo>
                <a:lnTo>
                  <a:pt x="182" y="6"/>
                </a:lnTo>
                <a:lnTo>
                  <a:pt x="171" y="11"/>
                </a:lnTo>
                <a:lnTo>
                  <a:pt x="161" y="18"/>
                </a:lnTo>
                <a:lnTo>
                  <a:pt x="154" y="28"/>
                </a:lnTo>
                <a:lnTo>
                  <a:pt x="149" y="39"/>
                </a:lnTo>
                <a:lnTo>
                  <a:pt x="145" y="50"/>
                </a:lnTo>
                <a:lnTo>
                  <a:pt x="143" y="63"/>
                </a:lnTo>
                <a:lnTo>
                  <a:pt x="143" y="63"/>
                </a:lnTo>
                <a:lnTo>
                  <a:pt x="145" y="74"/>
                </a:lnTo>
                <a:lnTo>
                  <a:pt x="145" y="74"/>
                </a:lnTo>
                <a:lnTo>
                  <a:pt x="126" y="72"/>
                </a:lnTo>
                <a:lnTo>
                  <a:pt x="110" y="68"/>
                </a:lnTo>
                <a:lnTo>
                  <a:pt x="93" y="63"/>
                </a:lnTo>
                <a:lnTo>
                  <a:pt x="78" y="55"/>
                </a:lnTo>
                <a:lnTo>
                  <a:pt x="62" y="48"/>
                </a:lnTo>
                <a:lnTo>
                  <a:pt x="49" y="37"/>
                </a:lnTo>
                <a:lnTo>
                  <a:pt x="36" y="26"/>
                </a:lnTo>
                <a:lnTo>
                  <a:pt x="23" y="13"/>
                </a:lnTo>
                <a:lnTo>
                  <a:pt x="23" y="13"/>
                </a:lnTo>
                <a:lnTo>
                  <a:pt x="23" y="11"/>
                </a:lnTo>
                <a:lnTo>
                  <a:pt x="23" y="11"/>
                </a:lnTo>
                <a:lnTo>
                  <a:pt x="21" y="13"/>
                </a:lnTo>
                <a:lnTo>
                  <a:pt x="21" y="13"/>
                </a:lnTo>
                <a:lnTo>
                  <a:pt x="15" y="28"/>
                </a:lnTo>
                <a:lnTo>
                  <a:pt x="13" y="43"/>
                </a:lnTo>
                <a:lnTo>
                  <a:pt x="13" y="43"/>
                </a:lnTo>
                <a:lnTo>
                  <a:pt x="13" y="57"/>
                </a:lnTo>
                <a:lnTo>
                  <a:pt x="19" y="70"/>
                </a:lnTo>
                <a:lnTo>
                  <a:pt x="26" y="81"/>
                </a:lnTo>
                <a:lnTo>
                  <a:pt x="36" y="93"/>
                </a:lnTo>
                <a:lnTo>
                  <a:pt x="36" y="93"/>
                </a:lnTo>
                <a:lnTo>
                  <a:pt x="24" y="89"/>
                </a:lnTo>
                <a:lnTo>
                  <a:pt x="13" y="85"/>
                </a:lnTo>
                <a:lnTo>
                  <a:pt x="13" y="85"/>
                </a:lnTo>
                <a:lnTo>
                  <a:pt x="13" y="85"/>
                </a:lnTo>
                <a:lnTo>
                  <a:pt x="13" y="85"/>
                </a:lnTo>
                <a:lnTo>
                  <a:pt x="12" y="87"/>
                </a:lnTo>
                <a:lnTo>
                  <a:pt x="12" y="87"/>
                </a:lnTo>
                <a:lnTo>
                  <a:pt x="12" y="87"/>
                </a:lnTo>
                <a:lnTo>
                  <a:pt x="13" y="96"/>
                </a:lnTo>
                <a:lnTo>
                  <a:pt x="15" y="107"/>
                </a:lnTo>
                <a:lnTo>
                  <a:pt x="19" y="115"/>
                </a:lnTo>
                <a:lnTo>
                  <a:pt x="24" y="124"/>
                </a:lnTo>
                <a:lnTo>
                  <a:pt x="30" y="131"/>
                </a:lnTo>
                <a:lnTo>
                  <a:pt x="37" y="137"/>
                </a:lnTo>
                <a:lnTo>
                  <a:pt x="47" y="143"/>
                </a:lnTo>
                <a:lnTo>
                  <a:pt x="56" y="146"/>
                </a:lnTo>
                <a:lnTo>
                  <a:pt x="56" y="146"/>
                </a:lnTo>
                <a:lnTo>
                  <a:pt x="45" y="146"/>
                </a:lnTo>
                <a:lnTo>
                  <a:pt x="36" y="146"/>
                </a:lnTo>
                <a:lnTo>
                  <a:pt x="36" y="146"/>
                </a:lnTo>
                <a:lnTo>
                  <a:pt x="34" y="146"/>
                </a:lnTo>
                <a:lnTo>
                  <a:pt x="34" y="146"/>
                </a:lnTo>
                <a:lnTo>
                  <a:pt x="34" y="148"/>
                </a:lnTo>
                <a:lnTo>
                  <a:pt x="34" y="148"/>
                </a:lnTo>
                <a:lnTo>
                  <a:pt x="37" y="155"/>
                </a:lnTo>
                <a:lnTo>
                  <a:pt x="41" y="165"/>
                </a:lnTo>
                <a:lnTo>
                  <a:pt x="47" y="170"/>
                </a:lnTo>
                <a:lnTo>
                  <a:pt x="54" y="178"/>
                </a:lnTo>
                <a:lnTo>
                  <a:pt x="62" y="181"/>
                </a:lnTo>
                <a:lnTo>
                  <a:pt x="69" y="187"/>
                </a:lnTo>
                <a:lnTo>
                  <a:pt x="78" y="189"/>
                </a:lnTo>
                <a:lnTo>
                  <a:pt x="87" y="191"/>
                </a:lnTo>
                <a:lnTo>
                  <a:pt x="87" y="191"/>
                </a:lnTo>
                <a:lnTo>
                  <a:pt x="71" y="200"/>
                </a:lnTo>
                <a:lnTo>
                  <a:pt x="54" y="207"/>
                </a:lnTo>
                <a:lnTo>
                  <a:pt x="36" y="211"/>
                </a:lnTo>
                <a:lnTo>
                  <a:pt x="15" y="213"/>
                </a:lnTo>
                <a:lnTo>
                  <a:pt x="15" y="213"/>
                </a:lnTo>
                <a:lnTo>
                  <a:pt x="2" y="213"/>
                </a:lnTo>
                <a:lnTo>
                  <a:pt x="2" y="213"/>
                </a:lnTo>
                <a:lnTo>
                  <a:pt x="0" y="213"/>
                </a:lnTo>
                <a:lnTo>
                  <a:pt x="0" y="213"/>
                </a:lnTo>
                <a:lnTo>
                  <a:pt x="0" y="215"/>
                </a:lnTo>
                <a:lnTo>
                  <a:pt x="0" y="215"/>
                </a:lnTo>
                <a:lnTo>
                  <a:pt x="23" y="228"/>
                </a:lnTo>
                <a:lnTo>
                  <a:pt x="45" y="235"/>
                </a:lnTo>
                <a:lnTo>
                  <a:pt x="69" y="241"/>
                </a:lnTo>
                <a:lnTo>
                  <a:pt x="95" y="242"/>
                </a:lnTo>
                <a:lnTo>
                  <a:pt x="95" y="242"/>
                </a:lnTo>
                <a:lnTo>
                  <a:pt x="113" y="241"/>
                </a:lnTo>
                <a:lnTo>
                  <a:pt x="132" y="239"/>
                </a:lnTo>
                <a:lnTo>
                  <a:pt x="150" y="233"/>
                </a:lnTo>
                <a:lnTo>
                  <a:pt x="167" y="228"/>
                </a:lnTo>
                <a:lnTo>
                  <a:pt x="182" y="220"/>
                </a:lnTo>
                <a:lnTo>
                  <a:pt x="197" y="211"/>
                </a:lnTo>
                <a:lnTo>
                  <a:pt x="210" y="200"/>
                </a:lnTo>
                <a:lnTo>
                  <a:pt x="221" y="189"/>
                </a:lnTo>
                <a:lnTo>
                  <a:pt x="232" y="176"/>
                </a:lnTo>
                <a:lnTo>
                  <a:pt x="241" y="161"/>
                </a:lnTo>
                <a:lnTo>
                  <a:pt x="248" y="148"/>
                </a:lnTo>
                <a:lnTo>
                  <a:pt x="256" y="133"/>
                </a:lnTo>
                <a:lnTo>
                  <a:pt x="261" y="117"/>
                </a:lnTo>
                <a:lnTo>
                  <a:pt x="265" y="102"/>
                </a:lnTo>
                <a:lnTo>
                  <a:pt x="267" y="85"/>
                </a:lnTo>
                <a:lnTo>
                  <a:pt x="267" y="70"/>
                </a:lnTo>
                <a:lnTo>
                  <a:pt x="267" y="70"/>
                </a:lnTo>
                <a:lnTo>
                  <a:pt x="267" y="63"/>
                </a:lnTo>
                <a:lnTo>
                  <a:pt x="267" y="63"/>
                </a:lnTo>
                <a:lnTo>
                  <a:pt x="284" y="48"/>
                </a:lnTo>
                <a:lnTo>
                  <a:pt x="297" y="31"/>
                </a:lnTo>
                <a:lnTo>
                  <a:pt x="297" y="31"/>
                </a:lnTo>
                <a:lnTo>
                  <a:pt x="297" y="30"/>
                </a:lnTo>
                <a:lnTo>
                  <a:pt x="297" y="30"/>
                </a:lnTo>
                <a:close/>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chemeClr val="accent2">
                  <a:lumMod val="50000"/>
                </a:schemeClr>
              </a:solidFill>
            </a:endParaRPr>
          </a:p>
        </p:txBody>
      </p:sp>
      <p:grpSp>
        <p:nvGrpSpPr>
          <p:cNvPr id="324" name="Group 247"/>
          <p:cNvGrpSpPr/>
          <p:nvPr/>
        </p:nvGrpSpPr>
        <p:grpSpPr>
          <a:xfrm>
            <a:off x="3725958" y="4977851"/>
            <a:ext cx="550288" cy="561517"/>
            <a:chOff x="3516328" y="2223158"/>
            <a:chExt cx="315988" cy="322436"/>
          </a:xfrm>
          <a:solidFill>
            <a:srgbClr val="7F7F7F"/>
          </a:solidFill>
        </p:grpSpPr>
        <p:sp>
          <p:nvSpPr>
            <p:cNvPr id="325" name="Freeform 8"/>
            <p:cNvSpPr>
              <a:spLocks noEditPoints="1"/>
            </p:cNvSpPr>
            <p:nvPr/>
          </p:nvSpPr>
          <p:spPr bwMode="auto">
            <a:xfrm>
              <a:off x="3516328" y="2223158"/>
              <a:ext cx="210658" cy="322436"/>
            </a:xfrm>
            <a:custGeom>
              <a:avLst/>
              <a:gdLst/>
              <a:ahLst/>
              <a:cxnLst>
                <a:cxn ang="0">
                  <a:pos x="141" y="161"/>
                </a:cxn>
                <a:cxn ang="0">
                  <a:pos x="132" y="144"/>
                </a:cxn>
                <a:cxn ang="0">
                  <a:pos x="135" y="133"/>
                </a:cxn>
                <a:cxn ang="0">
                  <a:pos x="154" y="115"/>
                </a:cxn>
                <a:cxn ang="0">
                  <a:pos x="173" y="89"/>
                </a:cxn>
                <a:cxn ang="0">
                  <a:pos x="174" y="70"/>
                </a:cxn>
                <a:cxn ang="0">
                  <a:pos x="169" y="43"/>
                </a:cxn>
                <a:cxn ang="0">
                  <a:pos x="147" y="17"/>
                </a:cxn>
                <a:cxn ang="0">
                  <a:pos x="121" y="0"/>
                </a:cxn>
                <a:cxn ang="0">
                  <a:pos x="84" y="6"/>
                </a:cxn>
                <a:cxn ang="0">
                  <a:pos x="45" y="24"/>
                </a:cxn>
                <a:cxn ang="0">
                  <a:pos x="26" y="50"/>
                </a:cxn>
                <a:cxn ang="0">
                  <a:pos x="21" y="78"/>
                </a:cxn>
                <a:cxn ang="0">
                  <a:pos x="30" y="109"/>
                </a:cxn>
                <a:cxn ang="0">
                  <a:pos x="58" y="133"/>
                </a:cxn>
                <a:cxn ang="0">
                  <a:pos x="86" y="139"/>
                </a:cxn>
                <a:cxn ang="0">
                  <a:pos x="95" y="144"/>
                </a:cxn>
                <a:cxn ang="0">
                  <a:pos x="95" y="161"/>
                </a:cxn>
                <a:cxn ang="0">
                  <a:pos x="106" y="180"/>
                </a:cxn>
                <a:cxn ang="0">
                  <a:pos x="50" y="189"/>
                </a:cxn>
                <a:cxn ang="0">
                  <a:pos x="32" y="198"/>
                </a:cxn>
                <a:cxn ang="0">
                  <a:pos x="8" y="222"/>
                </a:cxn>
                <a:cxn ang="0">
                  <a:pos x="0" y="246"/>
                </a:cxn>
                <a:cxn ang="0">
                  <a:pos x="13" y="278"/>
                </a:cxn>
                <a:cxn ang="0">
                  <a:pos x="48" y="298"/>
                </a:cxn>
                <a:cxn ang="0">
                  <a:pos x="86" y="302"/>
                </a:cxn>
                <a:cxn ang="0">
                  <a:pos x="148" y="289"/>
                </a:cxn>
                <a:cxn ang="0">
                  <a:pos x="182" y="256"/>
                </a:cxn>
                <a:cxn ang="0">
                  <a:pos x="189" y="228"/>
                </a:cxn>
                <a:cxn ang="0">
                  <a:pos x="182" y="202"/>
                </a:cxn>
                <a:cxn ang="0">
                  <a:pos x="156" y="172"/>
                </a:cxn>
                <a:cxn ang="0">
                  <a:pos x="104" y="128"/>
                </a:cxn>
                <a:cxn ang="0">
                  <a:pos x="74" y="113"/>
                </a:cxn>
                <a:cxn ang="0">
                  <a:pos x="58" y="80"/>
                </a:cxn>
                <a:cxn ang="0">
                  <a:pos x="56" y="57"/>
                </a:cxn>
                <a:cxn ang="0">
                  <a:pos x="63" y="28"/>
                </a:cxn>
                <a:cxn ang="0">
                  <a:pos x="76" y="19"/>
                </a:cxn>
                <a:cxn ang="0">
                  <a:pos x="91" y="15"/>
                </a:cxn>
                <a:cxn ang="0">
                  <a:pos x="121" y="32"/>
                </a:cxn>
                <a:cxn ang="0">
                  <a:pos x="137" y="65"/>
                </a:cxn>
                <a:cxn ang="0">
                  <a:pos x="141" y="87"/>
                </a:cxn>
                <a:cxn ang="0">
                  <a:pos x="135" y="109"/>
                </a:cxn>
                <a:cxn ang="0">
                  <a:pos x="126" y="120"/>
                </a:cxn>
                <a:cxn ang="0">
                  <a:pos x="104" y="128"/>
                </a:cxn>
                <a:cxn ang="0">
                  <a:pos x="104" y="285"/>
                </a:cxn>
                <a:cxn ang="0">
                  <a:pos x="63" y="278"/>
                </a:cxn>
                <a:cxn ang="0">
                  <a:pos x="41" y="257"/>
                </a:cxn>
                <a:cxn ang="0">
                  <a:pos x="36" y="239"/>
                </a:cxn>
                <a:cxn ang="0">
                  <a:pos x="43" y="213"/>
                </a:cxn>
                <a:cxn ang="0">
                  <a:pos x="69" y="198"/>
                </a:cxn>
                <a:cxn ang="0">
                  <a:pos x="95" y="193"/>
                </a:cxn>
                <a:cxn ang="0">
                  <a:pos x="119" y="191"/>
                </a:cxn>
                <a:cxn ang="0">
                  <a:pos x="152" y="218"/>
                </a:cxn>
                <a:cxn ang="0">
                  <a:pos x="161" y="237"/>
                </a:cxn>
                <a:cxn ang="0">
                  <a:pos x="161" y="252"/>
                </a:cxn>
                <a:cxn ang="0">
                  <a:pos x="148" y="274"/>
                </a:cxn>
                <a:cxn ang="0">
                  <a:pos x="117" y="285"/>
                </a:cxn>
              </a:cxnLst>
              <a:rect l="0" t="0" r="r" b="b"/>
              <a:pathLst>
                <a:path w="197" h="302">
                  <a:moveTo>
                    <a:pt x="156" y="172"/>
                  </a:moveTo>
                  <a:lnTo>
                    <a:pt x="141" y="161"/>
                  </a:lnTo>
                  <a:lnTo>
                    <a:pt x="141" y="161"/>
                  </a:lnTo>
                  <a:lnTo>
                    <a:pt x="135" y="156"/>
                  </a:lnTo>
                  <a:lnTo>
                    <a:pt x="132" y="150"/>
                  </a:lnTo>
                  <a:lnTo>
                    <a:pt x="132" y="144"/>
                  </a:lnTo>
                  <a:lnTo>
                    <a:pt x="132" y="144"/>
                  </a:lnTo>
                  <a:lnTo>
                    <a:pt x="132" y="139"/>
                  </a:lnTo>
                  <a:lnTo>
                    <a:pt x="135" y="133"/>
                  </a:lnTo>
                  <a:lnTo>
                    <a:pt x="143" y="126"/>
                  </a:lnTo>
                  <a:lnTo>
                    <a:pt x="143" y="126"/>
                  </a:lnTo>
                  <a:lnTo>
                    <a:pt x="154" y="115"/>
                  </a:lnTo>
                  <a:lnTo>
                    <a:pt x="165" y="104"/>
                  </a:lnTo>
                  <a:lnTo>
                    <a:pt x="169" y="96"/>
                  </a:lnTo>
                  <a:lnTo>
                    <a:pt x="173" y="89"/>
                  </a:lnTo>
                  <a:lnTo>
                    <a:pt x="174" y="80"/>
                  </a:lnTo>
                  <a:lnTo>
                    <a:pt x="174" y="70"/>
                  </a:lnTo>
                  <a:lnTo>
                    <a:pt x="174" y="70"/>
                  </a:lnTo>
                  <a:lnTo>
                    <a:pt x="174" y="59"/>
                  </a:lnTo>
                  <a:lnTo>
                    <a:pt x="173" y="50"/>
                  </a:lnTo>
                  <a:lnTo>
                    <a:pt x="169" y="43"/>
                  </a:lnTo>
                  <a:lnTo>
                    <a:pt x="165" y="35"/>
                  </a:lnTo>
                  <a:lnTo>
                    <a:pt x="156" y="24"/>
                  </a:lnTo>
                  <a:lnTo>
                    <a:pt x="147" y="17"/>
                  </a:lnTo>
                  <a:lnTo>
                    <a:pt x="173" y="17"/>
                  </a:lnTo>
                  <a:lnTo>
                    <a:pt x="197" y="0"/>
                  </a:lnTo>
                  <a:lnTo>
                    <a:pt x="121" y="0"/>
                  </a:lnTo>
                  <a:lnTo>
                    <a:pt x="121" y="0"/>
                  </a:lnTo>
                  <a:lnTo>
                    <a:pt x="102" y="2"/>
                  </a:lnTo>
                  <a:lnTo>
                    <a:pt x="84" y="6"/>
                  </a:lnTo>
                  <a:lnTo>
                    <a:pt x="63" y="13"/>
                  </a:lnTo>
                  <a:lnTo>
                    <a:pt x="54" y="19"/>
                  </a:lnTo>
                  <a:lnTo>
                    <a:pt x="45" y="24"/>
                  </a:lnTo>
                  <a:lnTo>
                    <a:pt x="45" y="24"/>
                  </a:lnTo>
                  <a:lnTo>
                    <a:pt x="34" y="35"/>
                  </a:lnTo>
                  <a:lnTo>
                    <a:pt x="26" y="50"/>
                  </a:lnTo>
                  <a:lnTo>
                    <a:pt x="23" y="63"/>
                  </a:lnTo>
                  <a:lnTo>
                    <a:pt x="21" y="78"/>
                  </a:lnTo>
                  <a:lnTo>
                    <a:pt x="21" y="78"/>
                  </a:lnTo>
                  <a:lnTo>
                    <a:pt x="21" y="89"/>
                  </a:lnTo>
                  <a:lnTo>
                    <a:pt x="24" y="100"/>
                  </a:lnTo>
                  <a:lnTo>
                    <a:pt x="30" y="109"/>
                  </a:lnTo>
                  <a:lnTo>
                    <a:pt x="37" y="119"/>
                  </a:lnTo>
                  <a:lnTo>
                    <a:pt x="47" y="128"/>
                  </a:lnTo>
                  <a:lnTo>
                    <a:pt x="58" y="133"/>
                  </a:lnTo>
                  <a:lnTo>
                    <a:pt x="71" y="137"/>
                  </a:lnTo>
                  <a:lnTo>
                    <a:pt x="86" y="139"/>
                  </a:lnTo>
                  <a:lnTo>
                    <a:pt x="86" y="139"/>
                  </a:lnTo>
                  <a:lnTo>
                    <a:pt x="98" y="139"/>
                  </a:lnTo>
                  <a:lnTo>
                    <a:pt x="98" y="139"/>
                  </a:lnTo>
                  <a:lnTo>
                    <a:pt x="95" y="144"/>
                  </a:lnTo>
                  <a:lnTo>
                    <a:pt x="95" y="154"/>
                  </a:lnTo>
                  <a:lnTo>
                    <a:pt x="95" y="154"/>
                  </a:lnTo>
                  <a:lnTo>
                    <a:pt x="95" y="161"/>
                  </a:lnTo>
                  <a:lnTo>
                    <a:pt x="98" y="169"/>
                  </a:lnTo>
                  <a:lnTo>
                    <a:pt x="106" y="180"/>
                  </a:lnTo>
                  <a:lnTo>
                    <a:pt x="106" y="180"/>
                  </a:lnTo>
                  <a:lnTo>
                    <a:pt x="91" y="181"/>
                  </a:lnTo>
                  <a:lnTo>
                    <a:pt x="71" y="183"/>
                  </a:lnTo>
                  <a:lnTo>
                    <a:pt x="50" y="189"/>
                  </a:lnTo>
                  <a:lnTo>
                    <a:pt x="41" y="193"/>
                  </a:lnTo>
                  <a:lnTo>
                    <a:pt x="32" y="198"/>
                  </a:lnTo>
                  <a:lnTo>
                    <a:pt x="32" y="198"/>
                  </a:lnTo>
                  <a:lnTo>
                    <a:pt x="23" y="204"/>
                  </a:lnTo>
                  <a:lnTo>
                    <a:pt x="17" y="209"/>
                  </a:lnTo>
                  <a:lnTo>
                    <a:pt x="8" y="222"/>
                  </a:lnTo>
                  <a:lnTo>
                    <a:pt x="2" y="235"/>
                  </a:lnTo>
                  <a:lnTo>
                    <a:pt x="0" y="246"/>
                  </a:lnTo>
                  <a:lnTo>
                    <a:pt x="0" y="246"/>
                  </a:lnTo>
                  <a:lnTo>
                    <a:pt x="2" y="257"/>
                  </a:lnTo>
                  <a:lnTo>
                    <a:pt x="6" y="267"/>
                  </a:lnTo>
                  <a:lnTo>
                    <a:pt x="13" y="278"/>
                  </a:lnTo>
                  <a:lnTo>
                    <a:pt x="23" y="285"/>
                  </a:lnTo>
                  <a:lnTo>
                    <a:pt x="34" y="293"/>
                  </a:lnTo>
                  <a:lnTo>
                    <a:pt x="48" y="298"/>
                  </a:lnTo>
                  <a:lnTo>
                    <a:pt x="65" y="302"/>
                  </a:lnTo>
                  <a:lnTo>
                    <a:pt x="86" y="302"/>
                  </a:lnTo>
                  <a:lnTo>
                    <a:pt x="86" y="302"/>
                  </a:lnTo>
                  <a:lnTo>
                    <a:pt x="110" y="300"/>
                  </a:lnTo>
                  <a:lnTo>
                    <a:pt x="130" y="296"/>
                  </a:lnTo>
                  <a:lnTo>
                    <a:pt x="148" y="289"/>
                  </a:lnTo>
                  <a:lnTo>
                    <a:pt x="161" y="280"/>
                  </a:lnTo>
                  <a:lnTo>
                    <a:pt x="174" y="268"/>
                  </a:lnTo>
                  <a:lnTo>
                    <a:pt x="182" y="256"/>
                  </a:lnTo>
                  <a:lnTo>
                    <a:pt x="187" y="243"/>
                  </a:lnTo>
                  <a:lnTo>
                    <a:pt x="189" y="228"/>
                  </a:lnTo>
                  <a:lnTo>
                    <a:pt x="189" y="228"/>
                  </a:lnTo>
                  <a:lnTo>
                    <a:pt x="187" y="218"/>
                  </a:lnTo>
                  <a:lnTo>
                    <a:pt x="185" y="209"/>
                  </a:lnTo>
                  <a:lnTo>
                    <a:pt x="182" y="202"/>
                  </a:lnTo>
                  <a:lnTo>
                    <a:pt x="178" y="196"/>
                  </a:lnTo>
                  <a:lnTo>
                    <a:pt x="169" y="183"/>
                  </a:lnTo>
                  <a:lnTo>
                    <a:pt x="156" y="172"/>
                  </a:lnTo>
                  <a:lnTo>
                    <a:pt x="156" y="172"/>
                  </a:lnTo>
                  <a:close/>
                  <a:moveTo>
                    <a:pt x="104" y="128"/>
                  </a:moveTo>
                  <a:lnTo>
                    <a:pt x="104" y="128"/>
                  </a:lnTo>
                  <a:lnTo>
                    <a:pt x="93" y="126"/>
                  </a:lnTo>
                  <a:lnTo>
                    <a:pt x="82" y="120"/>
                  </a:lnTo>
                  <a:lnTo>
                    <a:pt x="74" y="113"/>
                  </a:lnTo>
                  <a:lnTo>
                    <a:pt x="67" y="102"/>
                  </a:lnTo>
                  <a:lnTo>
                    <a:pt x="61" y="91"/>
                  </a:lnTo>
                  <a:lnTo>
                    <a:pt x="58" y="80"/>
                  </a:lnTo>
                  <a:lnTo>
                    <a:pt x="56" y="69"/>
                  </a:lnTo>
                  <a:lnTo>
                    <a:pt x="56" y="57"/>
                  </a:lnTo>
                  <a:lnTo>
                    <a:pt x="56" y="57"/>
                  </a:lnTo>
                  <a:lnTo>
                    <a:pt x="58" y="43"/>
                  </a:lnTo>
                  <a:lnTo>
                    <a:pt x="60" y="35"/>
                  </a:lnTo>
                  <a:lnTo>
                    <a:pt x="63" y="28"/>
                  </a:lnTo>
                  <a:lnTo>
                    <a:pt x="63" y="28"/>
                  </a:lnTo>
                  <a:lnTo>
                    <a:pt x="69" y="22"/>
                  </a:lnTo>
                  <a:lnTo>
                    <a:pt x="76" y="19"/>
                  </a:lnTo>
                  <a:lnTo>
                    <a:pt x="84" y="17"/>
                  </a:lnTo>
                  <a:lnTo>
                    <a:pt x="91" y="15"/>
                  </a:lnTo>
                  <a:lnTo>
                    <a:pt x="91" y="15"/>
                  </a:lnTo>
                  <a:lnTo>
                    <a:pt x="102" y="17"/>
                  </a:lnTo>
                  <a:lnTo>
                    <a:pt x="113" y="22"/>
                  </a:lnTo>
                  <a:lnTo>
                    <a:pt x="121" y="32"/>
                  </a:lnTo>
                  <a:lnTo>
                    <a:pt x="128" y="41"/>
                  </a:lnTo>
                  <a:lnTo>
                    <a:pt x="134" y="52"/>
                  </a:lnTo>
                  <a:lnTo>
                    <a:pt x="137" y="65"/>
                  </a:lnTo>
                  <a:lnTo>
                    <a:pt x="139" y="76"/>
                  </a:lnTo>
                  <a:lnTo>
                    <a:pt x="141" y="87"/>
                  </a:lnTo>
                  <a:lnTo>
                    <a:pt x="141" y="87"/>
                  </a:lnTo>
                  <a:lnTo>
                    <a:pt x="141" y="94"/>
                  </a:lnTo>
                  <a:lnTo>
                    <a:pt x="139" y="102"/>
                  </a:lnTo>
                  <a:lnTo>
                    <a:pt x="135" y="109"/>
                  </a:lnTo>
                  <a:lnTo>
                    <a:pt x="130" y="117"/>
                  </a:lnTo>
                  <a:lnTo>
                    <a:pt x="130" y="117"/>
                  </a:lnTo>
                  <a:lnTo>
                    <a:pt x="126" y="120"/>
                  </a:lnTo>
                  <a:lnTo>
                    <a:pt x="119" y="124"/>
                  </a:lnTo>
                  <a:lnTo>
                    <a:pt x="111" y="128"/>
                  </a:lnTo>
                  <a:lnTo>
                    <a:pt x="104" y="128"/>
                  </a:lnTo>
                  <a:lnTo>
                    <a:pt x="104" y="128"/>
                  </a:lnTo>
                  <a:close/>
                  <a:moveTo>
                    <a:pt x="104" y="285"/>
                  </a:moveTo>
                  <a:lnTo>
                    <a:pt x="104" y="285"/>
                  </a:lnTo>
                  <a:lnTo>
                    <a:pt x="89" y="285"/>
                  </a:lnTo>
                  <a:lnTo>
                    <a:pt x="76" y="283"/>
                  </a:lnTo>
                  <a:lnTo>
                    <a:pt x="63" y="278"/>
                  </a:lnTo>
                  <a:lnTo>
                    <a:pt x="54" y="272"/>
                  </a:lnTo>
                  <a:lnTo>
                    <a:pt x="47" y="265"/>
                  </a:lnTo>
                  <a:lnTo>
                    <a:pt x="41" y="257"/>
                  </a:lnTo>
                  <a:lnTo>
                    <a:pt x="37" y="248"/>
                  </a:lnTo>
                  <a:lnTo>
                    <a:pt x="36" y="239"/>
                  </a:lnTo>
                  <a:lnTo>
                    <a:pt x="36" y="239"/>
                  </a:lnTo>
                  <a:lnTo>
                    <a:pt x="37" y="228"/>
                  </a:lnTo>
                  <a:lnTo>
                    <a:pt x="39" y="220"/>
                  </a:lnTo>
                  <a:lnTo>
                    <a:pt x="43" y="213"/>
                  </a:lnTo>
                  <a:lnTo>
                    <a:pt x="48" y="209"/>
                  </a:lnTo>
                  <a:lnTo>
                    <a:pt x="60" y="202"/>
                  </a:lnTo>
                  <a:lnTo>
                    <a:pt x="69" y="198"/>
                  </a:lnTo>
                  <a:lnTo>
                    <a:pt x="69" y="198"/>
                  </a:lnTo>
                  <a:lnTo>
                    <a:pt x="82" y="194"/>
                  </a:lnTo>
                  <a:lnTo>
                    <a:pt x="95" y="193"/>
                  </a:lnTo>
                  <a:lnTo>
                    <a:pt x="110" y="191"/>
                  </a:lnTo>
                  <a:lnTo>
                    <a:pt x="110" y="191"/>
                  </a:lnTo>
                  <a:lnTo>
                    <a:pt x="119" y="191"/>
                  </a:lnTo>
                  <a:lnTo>
                    <a:pt x="119" y="191"/>
                  </a:lnTo>
                  <a:lnTo>
                    <a:pt x="139" y="206"/>
                  </a:lnTo>
                  <a:lnTo>
                    <a:pt x="152" y="218"/>
                  </a:lnTo>
                  <a:lnTo>
                    <a:pt x="156" y="224"/>
                  </a:lnTo>
                  <a:lnTo>
                    <a:pt x="160" y="230"/>
                  </a:lnTo>
                  <a:lnTo>
                    <a:pt x="161" y="237"/>
                  </a:lnTo>
                  <a:lnTo>
                    <a:pt x="161" y="243"/>
                  </a:lnTo>
                  <a:lnTo>
                    <a:pt x="161" y="243"/>
                  </a:lnTo>
                  <a:lnTo>
                    <a:pt x="161" y="252"/>
                  </a:lnTo>
                  <a:lnTo>
                    <a:pt x="158" y="261"/>
                  </a:lnTo>
                  <a:lnTo>
                    <a:pt x="154" y="268"/>
                  </a:lnTo>
                  <a:lnTo>
                    <a:pt x="148" y="274"/>
                  </a:lnTo>
                  <a:lnTo>
                    <a:pt x="139" y="280"/>
                  </a:lnTo>
                  <a:lnTo>
                    <a:pt x="130" y="283"/>
                  </a:lnTo>
                  <a:lnTo>
                    <a:pt x="117" y="285"/>
                  </a:lnTo>
                  <a:lnTo>
                    <a:pt x="104" y="285"/>
                  </a:lnTo>
                  <a:lnTo>
                    <a:pt x="104" y="28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26" name="Freeform 9"/>
            <p:cNvSpPr>
              <a:spLocks/>
            </p:cNvSpPr>
            <p:nvPr/>
          </p:nvSpPr>
          <p:spPr bwMode="auto">
            <a:xfrm>
              <a:off x="3726986" y="2315589"/>
              <a:ext cx="105330" cy="107479"/>
            </a:xfrm>
            <a:custGeom>
              <a:avLst/>
              <a:gdLst/>
              <a:ahLst/>
              <a:cxnLst>
                <a:cxn ang="0">
                  <a:pos x="57" y="41"/>
                </a:cxn>
                <a:cxn ang="0">
                  <a:pos x="57" y="0"/>
                </a:cxn>
                <a:cxn ang="0">
                  <a:pos x="38" y="0"/>
                </a:cxn>
                <a:cxn ang="0">
                  <a:pos x="38" y="41"/>
                </a:cxn>
                <a:cxn ang="0">
                  <a:pos x="0" y="41"/>
                </a:cxn>
                <a:cxn ang="0">
                  <a:pos x="0" y="59"/>
                </a:cxn>
                <a:cxn ang="0">
                  <a:pos x="38" y="59"/>
                </a:cxn>
                <a:cxn ang="0">
                  <a:pos x="38" y="100"/>
                </a:cxn>
                <a:cxn ang="0">
                  <a:pos x="57" y="100"/>
                </a:cxn>
                <a:cxn ang="0">
                  <a:pos x="57" y="59"/>
                </a:cxn>
                <a:cxn ang="0">
                  <a:pos x="98" y="59"/>
                </a:cxn>
                <a:cxn ang="0">
                  <a:pos x="98" y="41"/>
                </a:cxn>
                <a:cxn ang="0">
                  <a:pos x="57" y="41"/>
                </a:cxn>
              </a:cxnLst>
              <a:rect l="0" t="0" r="r" b="b"/>
              <a:pathLst>
                <a:path w="98" h="100">
                  <a:moveTo>
                    <a:pt x="57" y="41"/>
                  </a:moveTo>
                  <a:lnTo>
                    <a:pt x="57" y="0"/>
                  </a:lnTo>
                  <a:lnTo>
                    <a:pt x="38" y="0"/>
                  </a:lnTo>
                  <a:lnTo>
                    <a:pt x="38" y="41"/>
                  </a:lnTo>
                  <a:lnTo>
                    <a:pt x="0" y="41"/>
                  </a:lnTo>
                  <a:lnTo>
                    <a:pt x="0" y="59"/>
                  </a:lnTo>
                  <a:lnTo>
                    <a:pt x="38" y="59"/>
                  </a:lnTo>
                  <a:lnTo>
                    <a:pt x="38" y="100"/>
                  </a:lnTo>
                  <a:lnTo>
                    <a:pt x="57" y="100"/>
                  </a:lnTo>
                  <a:lnTo>
                    <a:pt x="57" y="59"/>
                  </a:lnTo>
                  <a:lnTo>
                    <a:pt x="98" y="59"/>
                  </a:lnTo>
                  <a:lnTo>
                    <a:pt x="98" y="41"/>
                  </a:lnTo>
                  <a:lnTo>
                    <a:pt x="57" y="4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grpSp>
      <p:sp>
        <p:nvSpPr>
          <p:cNvPr id="327" name="Freeform 10"/>
          <p:cNvSpPr>
            <a:spLocks/>
          </p:cNvSpPr>
          <p:nvPr/>
        </p:nvSpPr>
        <p:spPr bwMode="auto">
          <a:xfrm>
            <a:off x="2833738" y="5006248"/>
            <a:ext cx="355627" cy="490395"/>
          </a:xfrm>
          <a:custGeom>
            <a:avLst/>
            <a:gdLst/>
            <a:ahLst/>
            <a:cxnLst>
              <a:cxn ang="0">
                <a:pos x="74" y="189"/>
              </a:cxn>
              <a:cxn ang="0">
                <a:pos x="83" y="194"/>
              </a:cxn>
              <a:cxn ang="0">
                <a:pos x="96" y="198"/>
              </a:cxn>
              <a:cxn ang="0">
                <a:pos x="159" y="198"/>
              </a:cxn>
              <a:cxn ang="0">
                <a:pos x="170" y="200"/>
              </a:cxn>
              <a:cxn ang="0">
                <a:pos x="182" y="207"/>
              </a:cxn>
              <a:cxn ang="0">
                <a:pos x="185" y="213"/>
              </a:cxn>
              <a:cxn ang="0">
                <a:pos x="191" y="224"/>
              </a:cxn>
              <a:cxn ang="0">
                <a:pos x="191" y="229"/>
              </a:cxn>
              <a:cxn ang="0">
                <a:pos x="189" y="242"/>
              </a:cxn>
              <a:cxn ang="0">
                <a:pos x="182" y="253"/>
              </a:cxn>
              <a:cxn ang="0">
                <a:pos x="176" y="257"/>
              </a:cxn>
              <a:cxn ang="0">
                <a:pos x="165" y="263"/>
              </a:cxn>
              <a:cxn ang="0">
                <a:pos x="96" y="263"/>
              </a:cxn>
              <a:cxn ang="0">
                <a:pos x="76" y="261"/>
              </a:cxn>
              <a:cxn ang="0">
                <a:pos x="43" y="246"/>
              </a:cxn>
              <a:cxn ang="0">
                <a:pos x="28" y="235"/>
              </a:cxn>
              <a:cxn ang="0">
                <a:pos x="8" y="202"/>
              </a:cxn>
              <a:cxn ang="0">
                <a:pos x="0" y="165"/>
              </a:cxn>
              <a:cxn ang="0">
                <a:pos x="0" y="33"/>
              </a:cxn>
              <a:cxn ang="0">
                <a:pos x="2" y="20"/>
              </a:cxn>
              <a:cxn ang="0">
                <a:pos x="9" y="9"/>
              </a:cxn>
              <a:cxn ang="0">
                <a:pos x="15" y="5"/>
              </a:cxn>
              <a:cxn ang="0">
                <a:pos x="26" y="2"/>
              </a:cxn>
              <a:cxn ang="0">
                <a:pos x="32" y="0"/>
              </a:cxn>
              <a:cxn ang="0">
                <a:pos x="45" y="4"/>
              </a:cxn>
              <a:cxn ang="0">
                <a:pos x="56" y="9"/>
              </a:cxn>
              <a:cxn ang="0">
                <a:pos x="59" y="15"/>
              </a:cxn>
              <a:cxn ang="0">
                <a:pos x="63" y="26"/>
              </a:cxn>
              <a:cxn ang="0">
                <a:pos x="65" y="66"/>
              </a:cxn>
              <a:cxn ang="0">
                <a:pos x="159" y="66"/>
              </a:cxn>
              <a:cxn ang="0">
                <a:pos x="170" y="68"/>
              </a:cxn>
              <a:cxn ang="0">
                <a:pos x="182" y="76"/>
              </a:cxn>
              <a:cxn ang="0">
                <a:pos x="185" y="81"/>
              </a:cxn>
              <a:cxn ang="0">
                <a:pos x="191" y="92"/>
              </a:cxn>
              <a:cxn ang="0">
                <a:pos x="191" y="100"/>
              </a:cxn>
              <a:cxn ang="0">
                <a:pos x="189" y="111"/>
              </a:cxn>
              <a:cxn ang="0">
                <a:pos x="182" y="122"/>
              </a:cxn>
              <a:cxn ang="0">
                <a:pos x="176" y="126"/>
              </a:cxn>
              <a:cxn ang="0">
                <a:pos x="165" y="131"/>
              </a:cxn>
              <a:cxn ang="0">
                <a:pos x="65" y="131"/>
              </a:cxn>
              <a:cxn ang="0">
                <a:pos x="65" y="165"/>
              </a:cxn>
              <a:cxn ang="0">
                <a:pos x="67" y="178"/>
              </a:cxn>
              <a:cxn ang="0">
                <a:pos x="74" y="189"/>
              </a:cxn>
            </a:cxnLst>
            <a:rect l="0" t="0" r="r" b="b"/>
            <a:pathLst>
              <a:path w="191" h="263">
                <a:moveTo>
                  <a:pt x="74" y="189"/>
                </a:moveTo>
                <a:lnTo>
                  <a:pt x="74" y="189"/>
                </a:lnTo>
                <a:lnTo>
                  <a:pt x="78" y="192"/>
                </a:lnTo>
                <a:lnTo>
                  <a:pt x="83" y="194"/>
                </a:lnTo>
                <a:lnTo>
                  <a:pt x="89" y="196"/>
                </a:lnTo>
                <a:lnTo>
                  <a:pt x="96" y="198"/>
                </a:lnTo>
                <a:lnTo>
                  <a:pt x="159" y="198"/>
                </a:lnTo>
                <a:lnTo>
                  <a:pt x="159" y="198"/>
                </a:lnTo>
                <a:lnTo>
                  <a:pt x="165" y="198"/>
                </a:lnTo>
                <a:lnTo>
                  <a:pt x="170" y="200"/>
                </a:lnTo>
                <a:lnTo>
                  <a:pt x="176" y="203"/>
                </a:lnTo>
                <a:lnTo>
                  <a:pt x="182" y="207"/>
                </a:lnTo>
                <a:lnTo>
                  <a:pt x="182" y="207"/>
                </a:lnTo>
                <a:lnTo>
                  <a:pt x="185" y="213"/>
                </a:lnTo>
                <a:lnTo>
                  <a:pt x="189" y="218"/>
                </a:lnTo>
                <a:lnTo>
                  <a:pt x="191" y="224"/>
                </a:lnTo>
                <a:lnTo>
                  <a:pt x="191" y="229"/>
                </a:lnTo>
                <a:lnTo>
                  <a:pt x="191" y="229"/>
                </a:lnTo>
                <a:lnTo>
                  <a:pt x="191" y="237"/>
                </a:lnTo>
                <a:lnTo>
                  <a:pt x="189" y="242"/>
                </a:lnTo>
                <a:lnTo>
                  <a:pt x="185" y="248"/>
                </a:lnTo>
                <a:lnTo>
                  <a:pt x="182" y="253"/>
                </a:lnTo>
                <a:lnTo>
                  <a:pt x="182" y="253"/>
                </a:lnTo>
                <a:lnTo>
                  <a:pt x="176" y="257"/>
                </a:lnTo>
                <a:lnTo>
                  <a:pt x="170" y="261"/>
                </a:lnTo>
                <a:lnTo>
                  <a:pt x="165" y="263"/>
                </a:lnTo>
                <a:lnTo>
                  <a:pt x="159" y="263"/>
                </a:lnTo>
                <a:lnTo>
                  <a:pt x="96" y="263"/>
                </a:lnTo>
                <a:lnTo>
                  <a:pt x="96" y="263"/>
                </a:lnTo>
                <a:lnTo>
                  <a:pt x="76" y="261"/>
                </a:lnTo>
                <a:lnTo>
                  <a:pt x="59" y="255"/>
                </a:lnTo>
                <a:lnTo>
                  <a:pt x="43" y="246"/>
                </a:lnTo>
                <a:lnTo>
                  <a:pt x="28" y="235"/>
                </a:lnTo>
                <a:lnTo>
                  <a:pt x="28" y="235"/>
                </a:lnTo>
                <a:lnTo>
                  <a:pt x="17" y="218"/>
                </a:lnTo>
                <a:lnTo>
                  <a:pt x="8" y="202"/>
                </a:lnTo>
                <a:lnTo>
                  <a:pt x="2" y="185"/>
                </a:lnTo>
                <a:lnTo>
                  <a:pt x="0" y="165"/>
                </a:lnTo>
                <a:lnTo>
                  <a:pt x="0" y="33"/>
                </a:lnTo>
                <a:lnTo>
                  <a:pt x="0" y="33"/>
                </a:lnTo>
                <a:lnTo>
                  <a:pt x="0" y="26"/>
                </a:lnTo>
                <a:lnTo>
                  <a:pt x="2" y="20"/>
                </a:lnTo>
                <a:lnTo>
                  <a:pt x="6" y="15"/>
                </a:lnTo>
                <a:lnTo>
                  <a:pt x="9" y="9"/>
                </a:lnTo>
                <a:lnTo>
                  <a:pt x="9" y="9"/>
                </a:lnTo>
                <a:lnTo>
                  <a:pt x="15" y="5"/>
                </a:lnTo>
                <a:lnTo>
                  <a:pt x="20" y="4"/>
                </a:lnTo>
                <a:lnTo>
                  <a:pt x="26" y="2"/>
                </a:lnTo>
                <a:lnTo>
                  <a:pt x="32" y="0"/>
                </a:lnTo>
                <a:lnTo>
                  <a:pt x="32" y="0"/>
                </a:lnTo>
                <a:lnTo>
                  <a:pt x="39" y="2"/>
                </a:lnTo>
                <a:lnTo>
                  <a:pt x="45" y="4"/>
                </a:lnTo>
                <a:lnTo>
                  <a:pt x="50" y="5"/>
                </a:lnTo>
                <a:lnTo>
                  <a:pt x="56" y="9"/>
                </a:lnTo>
                <a:lnTo>
                  <a:pt x="56" y="9"/>
                </a:lnTo>
                <a:lnTo>
                  <a:pt x="59" y="15"/>
                </a:lnTo>
                <a:lnTo>
                  <a:pt x="61" y="20"/>
                </a:lnTo>
                <a:lnTo>
                  <a:pt x="63" y="26"/>
                </a:lnTo>
                <a:lnTo>
                  <a:pt x="65" y="33"/>
                </a:lnTo>
                <a:lnTo>
                  <a:pt x="65" y="66"/>
                </a:lnTo>
                <a:lnTo>
                  <a:pt x="159" y="66"/>
                </a:lnTo>
                <a:lnTo>
                  <a:pt x="159" y="66"/>
                </a:lnTo>
                <a:lnTo>
                  <a:pt x="165" y="66"/>
                </a:lnTo>
                <a:lnTo>
                  <a:pt x="170" y="68"/>
                </a:lnTo>
                <a:lnTo>
                  <a:pt x="176" y="72"/>
                </a:lnTo>
                <a:lnTo>
                  <a:pt x="182" y="76"/>
                </a:lnTo>
                <a:lnTo>
                  <a:pt x="182" y="76"/>
                </a:lnTo>
                <a:lnTo>
                  <a:pt x="185" y="81"/>
                </a:lnTo>
                <a:lnTo>
                  <a:pt x="189" y="87"/>
                </a:lnTo>
                <a:lnTo>
                  <a:pt x="191" y="92"/>
                </a:lnTo>
                <a:lnTo>
                  <a:pt x="191" y="100"/>
                </a:lnTo>
                <a:lnTo>
                  <a:pt x="191" y="100"/>
                </a:lnTo>
                <a:lnTo>
                  <a:pt x="191" y="105"/>
                </a:lnTo>
                <a:lnTo>
                  <a:pt x="189" y="111"/>
                </a:lnTo>
                <a:lnTo>
                  <a:pt x="185" y="116"/>
                </a:lnTo>
                <a:lnTo>
                  <a:pt x="182" y="122"/>
                </a:lnTo>
                <a:lnTo>
                  <a:pt x="182" y="122"/>
                </a:lnTo>
                <a:lnTo>
                  <a:pt x="176" y="126"/>
                </a:lnTo>
                <a:lnTo>
                  <a:pt x="170" y="129"/>
                </a:lnTo>
                <a:lnTo>
                  <a:pt x="165" y="131"/>
                </a:lnTo>
                <a:lnTo>
                  <a:pt x="159" y="131"/>
                </a:lnTo>
                <a:lnTo>
                  <a:pt x="65" y="131"/>
                </a:lnTo>
                <a:lnTo>
                  <a:pt x="65" y="165"/>
                </a:lnTo>
                <a:lnTo>
                  <a:pt x="65" y="165"/>
                </a:lnTo>
                <a:lnTo>
                  <a:pt x="65" y="172"/>
                </a:lnTo>
                <a:lnTo>
                  <a:pt x="67" y="178"/>
                </a:lnTo>
                <a:lnTo>
                  <a:pt x="69" y="183"/>
                </a:lnTo>
                <a:lnTo>
                  <a:pt x="74" y="189"/>
                </a:lnTo>
                <a:lnTo>
                  <a:pt x="74" y="189"/>
                </a:lnTo>
                <a:close/>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28" name="Freeform 11"/>
          <p:cNvSpPr>
            <a:spLocks noEditPoints="1"/>
          </p:cNvSpPr>
          <p:nvPr/>
        </p:nvSpPr>
        <p:spPr bwMode="auto">
          <a:xfrm>
            <a:off x="2770202" y="5911552"/>
            <a:ext cx="467933" cy="527829"/>
          </a:xfrm>
          <a:custGeom>
            <a:avLst/>
            <a:gdLst/>
            <a:ahLst/>
            <a:cxnLst>
              <a:cxn ang="0">
                <a:pos x="192" y="0"/>
              </a:cxn>
              <a:cxn ang="0">
                <a:pos x="214" y="13"/>
              </a:cxn>
              <a:cxn ang="0">
                <a:pos x="227" y="35"/>
              </a:cxn>
              <a:cxn ang="0">
                <a:pos x="227" y="53"/>
              </a:cxn>
              <a:cxn ang="0">
                <a:pos x="214" y="77"/>
              </a:cxn>
              <a:cxn ang="0">
                <a:pos x="192" y="88"/>
              </a:cxn>
              <a:cxn ang="0">
                <a:pos x="174" y="88"/>
              </a:cxn>
              <a:cxn ang="0">
                <a:pos x="152" y="77"/>
              </a:cxn>
              <a:cxn ang="0">
                <a:pos x="139" y="53"/>
              </a:cxn>
              <a:cxn ang="0">
                <a:pos x="139" y="35"/>
              </a:cxn>
              <a:cxn ang="0">
                <a:pos x="152" y="13"/>
              </a:cxn>
              <a:cxn ang="0">
                <a:pos x="174" y="0"/>
              </a:cxn>
              <a:cxn ang="0">
                <a:pos x="98" y="13"/>
              </a:cxn>
              <a:cxn ang="0">
                <a:pos x="111" y="14"/>
              </a:cxn>
              <a:cxn ang="0">
                <a:pos x="126" y="27"/>
              </a:cxn>
              <a:cxn ang="0">
                <a:pos x="131" y="46"/>
              </a:cxn>
              <a:cxn ang="0">
                <a:pos x="127" y="59"/>
              </a:cxn>
              <a:cxn ang="0">
                <a:pos x="116" y="74"/>
              </a:cxn>
              <a:cxn ang="0">
                <a:pos x="98" y="79"/>
              </a:cxn>
              <a:cxn ang="0">
                <a:pos x="85" y="77"/>
              </a:cxn>
              <a:cxn ang="0">
                <a:pos x="70" y="64"/>
              </a:cxn>
              <a:cxn ang="0">
                <a:pos x="65" y="46"/>
              </a:cxn>
              <a:cxn ang="0">
                <a:pos x="66" y="33"/>
              </a:cxn>
              <a:cxn ang="0">
                <a:pos x="79" y="18"/>
              </a:cxn>
              <a:cxn ang="0">
                <a:pos x="98" y="13"/>
              </a:cxn>
              <a:cxn ang="0">
                <a:pos x="33" y="22"/>
              </a:cxn>
              <a:cxn ang="0">
                <a:pos x="55" y="37"/>
              </a:cxn>
              <a:cxn ang="0">
                <a:pos x="55" y="55"/>
              </a:cxn>
              <a:cxn ang="0">
                <a:pos x="33" y="70"/>
              </a:cxn>
              <a:cxn ang="0">
                <a:pos x="15" y="63"/>
              </a:cxn>
              <a:cxn ang="0">
                <a:pos x="9" y="46"/>
              </a:cxn>
              <a:cxn ang="0">
                <a:pos x="24" y="24"/>
              </a:cxn>
              <a:cxn ang="0">
                <a:pos x="250" y="281"/>
              </a:cxn>
              <a:cxn ang="0">
                <a:pos x="50" y="222"/>
              </a:cxn>
              <a:cxn ang="0">
                <a:pos x="0" y="107"/>
              </a:cxn>
              <a:cxn ang="0">
                <a:pos x="0" y="100"/>
              </a:cxn>
              <a:cxn ang="0">
                <a:pos x="9" y="83"/>
              </a:cxn>
              <a:cxn ang="0">
                <a:pos x="26" y="74"/>
              </a:cxn>
              <a:cxn ang="0">
                <a:pos x="44" y="75"/>
              </a:cxn>
              <a:cxn ang="0">
                <a:pos x="66" y="98"/>
              </a:cxn>
              <a:cxn ang="0">
                <a:pos x="81" y="88"/>
              </a:cxn>
              <a:cxn ang="0">
                <a:pos x="98" y="85"/>
              </a:cxn>
              <a:cxn ang="0">
                <a:pos x="135" y="103"/>
              </a:cxn>
              <a:cxn ang="0">
                <a:pos x="152" y="107"/>
              </a:cxn>
              <a:cxn ang="0">
                <a:pos x="185" y="98"/>
              </a:cxn>
              <a:cxn ang="0">
                <a:pos x="209" y="103"/>
              </a:cxn>
              <a:cxn ang="0">
                <a:pos x="237" y="125"/>
              </a:cxn>
              <a:cxn ang="0">
                <a:pos x="250" y="161"/>
              </a:cxn>
            </a:cxnLst>
            <a:rect l="0" t="0" r="r" b="b"/>
            <a:pathLst>
              <a:path w="250" h="281">
                <a:moveTo>
                  <a:pt x="183" y="0"/>
                </a:moveTo>
                <a:lnTo>
                  <a:pt x="183" y="0"/>
                </a:lnTo>
                <a:lnTo>
                  <a:pt x="192" y="0"/>
                </a:lnTo>
                <a:lnTo>
                  <a:pt x="202" y="3"/>
                </a:lnTo>
                <a:lnTo>
                  <a:pt x="209" y="7"/>
                </a:lnTo>
                <a:lnTo>
                  <a:pt x="214" y="13"/>
                </a:lnTo>
                <a:lnTo>
                  <a:pt x="220" y="20"/>
                </a:lnTo>
                <a:lnTo>
                  <a:pt x="226" y="27"/>
                </a:lnTo>
                <a:lnTo>
                  <a:pt x="227" y="35"/>
                </a:lnTo>
                <a:lnTo>
                  <a:pt x="229" y="44"/>
                </a:lnTo>
                <a:lnTo>
                  <a:pt x="229" y="44"/>
                </a:lnTo>
                <a:lnTo>
                  <a:pt x="227" y="53"/>
                </a:lnTo>
                <a:lnTo>
                  <a:pt x="226" y="63"/>
                </a:lnTo>
                <a:lnTo>
                  <a:pt x="220" y="70"/>
                </a:lnTo>
                <a:lnTo>
                  <a:pt x="214" y="77"/>
                </a:lnTo>
                <a:lnTo>
                  <a:pt x="209" y="83"/>
                </a:lnTo>
                <a:lnTo>
                  <a:pt x="202" y="87"/>
                </a:lnTo>
                <a:lnTo>
                  <a:pt x="192" y="88"/>
                </a:lnTo>
                <a:lnTo>
                  <a:pt x="183" y="90"/>
                </a:lnTo>
                <a:lnTo>
                  <a:pt x="183" y="90"/>
                </a:lnTo>
                <a:lnTo>
                  <a:pt x="174" y="88"/>
                </a:lnTo>
                <a:lnTo>
                  <a:pt x="166" y="87"/>
                </a:lnTo>
                <a:lnTo>
                  <a:pt x="157" y="83"/>
                </a:lnTo>
                <a:lnTo>
                  <a:pt x="152" y="77"/>
                </a:lnTo>
                <a:lnTo>
                  <a:pt x="146" y="70"/>
                </a:lnTo>
                <a:lnTo>
                  <a:pt x="140" y="63"/>
                </a:lnTo>
                <a:lnTo>
                  <a:pt x="139" y="53"/>
                </a:lnTo>
                <a:lnTo>
                  <a:pt x="139" y="44"/>
                </a:lnTo>
                <a:lnTo>
                  <a:pt x="139" y="44"/>
                </a:lnTo>
                <a:lnTo>
                  <a:pt x="139" y="35"/>
                </a:lnTo>
                <a:lnTo>
                  <a:pt x="140" y="27"/>
                </a:lnTo>
                <a:lnTo>
                  <a:pt x="146" y="20"/>
                </a:lnTo>
                <a:lnTo>
                  <a:pt x="152" y="13"/>
                </a:lnTo>
                <a:lnTo>
                  <a:pt x="157" y="7"/>
                </a:lnTo>
                <a:lnTo>
                  <a:pt x="166" y="3"/>
                </a:lnTo>
                <a:lnTo>
                  <a:pt x="174" y="0"/>
                </a:lnTo>
                <a:lnTo>
                  <a:pt x="183" y="0"/>
                </a:lnTo>
                <a:lnTo>
                  <a:pt x="183" y="0"/>
                </a:lnTo>
                <a:close/>
                <a:moveTo>
                  <a:pt x="98" y="13"/>
                </a:moveTo>
                <a:lnTo>
                  <a:pt x="98" y="13"/>
                </a:lnTo>
                <a:lnTo>
                  <a:pt x="103" y="13"/>
                </a:lnTo>
                <a:lnTo>
                  <a:pt x="111" y="14"/>
                </a:lnTo>
                <a:lnTo>
                  <a:pt x="116" y="18"/>
                </a:lnTo>
                <a:lnTo>
                  <a:pt x="120" y="22"/>
                </a:lnTo>
                <a:lnTo>
                  <a:pt x="126" y="27"/>
                </a:lnTo>
                <a:lnTo>
                  <a:pt x="127" y="33"/>
                </a:lnTo>
                <a:lnTo>
                  <a:pt x="129" y="38"/>
                </a:lnTo>
                <a:lnTo>
                  <a:pt x="131" y="46"/>
                </a:lnTo>
                <a:lnTo>
                  <a:pt x="131" y="46"/>
                </a:lnTo>
                <a:lnTo>
                  <a:pt x="129" y="53"/>
                </a:lnTo>
                <a:lnTo>
                  <a:pt x="127" y="59"/>
                </a:lnTo>
                <a:lnTo>
                  <a:pt x="126" y="64"/>
                </a:lnTo>
                <a:lnTo>
                  <a:pt x="120" y="70"/>
                </a:lnTo>
                <a:lnTo>
                  <a:pt x="116" y="74"/>
                </a:lnTo>
                <a:lnTo>
                  <a:pt x="111" y="77"/>
                </a:lnTo>
                <a:lnTo>
                  <a:pt x="103" y="79"/>
                </a:lnTo>
                <a:lnTo>
                  <a:pt x="98" y="79"/>
                </a:lnTo>
                <a:lnTo>
                  <a:pt x="98" y="79"/>
                </a:lnTo>
                <a:lnTo>
                  <a:pt x="90" y="79"/>
                </a:lnTo>
                <a:lnTo>
                  <a:pt x="85" y="77"/>
                </a:lnTo>
                <a:lnTo>
                  <a:pt x="79" y="74"/>
                </a:lnTo>
                <a:lnTo>
                  <a:pt x="74" y="70"/>
                </a:lnTo>
                <a:lnTo>
                  <a:pt x="70" y="64"/>
                </a:lnTo>
                <a:lnTo>
                  <a:pt x="66" y="59"/>
                </a:lnTo>
                <a:lnTo>
                  <a:pt x="65" y="53"/>
                </a:lnTo>
                <a:lnTo>
                  <a:pt x="65" y="46"/>
                </a:lnTo>
                <a:lnTo>
                  <a:pt x="65" y="46"/>
                </a:lnTo>
                <a:lnTo>
                  <a:pt x="65" y="38"/>
                </a:lnTo>
                <a:lnTo>
                  <a:pt x="66" y="33"/>
                </a:lnTo>
                <a:lnTo>
                  <a:pt x="70" y="27"/>
                </a:lnTo>
                <a:lnTo>
                  <a:pt x="74" y="22"/>
                </a:lnTo>
                <a:lnTo>
                  <a:pt x="79" y="18"/>
                </a:lnTo>
                <a:lnTo>
                  <a:pt x="85" y="14"/>
                </a:lnTo>
                <a:lnTo>
                  <a:pt x="90" y="13"/>
                </a:lnTo>
                <a:lnTo>
                  <a:pt x="98" y="13"/>
                </a:lnTo>
                <a:lnTo>
                  <a:pt x="98" y="13"/>
                </a:lnTo>
                <a:close/>
                <a:moveTo>
                  <a:pt x="33" y="22"/>
                </a:moveTo>
                <a:lnTo>
                  <a:pt x="33" y="22"/>
                </a:lnTo>
                <a:lnTo>
                  <a:pt x="42" y="24"/>
                </a:lnTo>
                <a:lnTo>
                  <a:pt x="50" y="27"/>
                </a:lnTo>
                <a:lnTo>
                  <a:pt x="55" y="37"/>
                </a:lnTo>
                <a:lnTo>
                  <a:pt x="57" y="46"/>
                </a:lnTo>
                <a:lnTo>
                  <a:pt x="57" y="46"/>
                </a:lnTo>
                <a:lnTo>
                  <a:pt x="55" y="55"/>
                </a:lnTo>
                <a:lnTo>
                  <a:pt x="50" y="63"/>
                </a:lnTo>
                <a:lnTo>
                  <a:pt x="42" y="68"/>
                </a:lnTo>
                <a:lnTo>
                  <a:pt x="33" y="70"/>
                </a:lnTo>
                <a:lnTo>
                  <a:pt x="33" y="70"/>
                </a:lnTo>
                <a:lnTo>
                  <a:pt x="24" y="68"/>
                </a:lnTo>
                <a:lnTo>
                  <a:pt x="15" y="63"/>
                </a:lnTo>
                <a:lnTo>
                  <a:pt x="11" y="55"/>
                </a:lnTo>
                <a:lnTo>
                  <a:pt x="9" y="46"/>
                </a:lnTo>
                <a:lnTo>
                  <a:pt x="9" y="46"/>
                </a:lnTo>
                <a:lnTo>
                  <a:pt x="11" y="37"/>
                </a:lnTo>
                <a:lnTo>
                  <a:pt x="15" y="27"/>
                </a:lnTo>
                <a:lnTo>
                  <a:pt x="24" y="24"/>
                </a:lnTo>
                <a:lnTo>
                  <a:pt x="33" y="22"/>
                </a:lnTo>
                <a:lnTo>
                  <a:pt x="33" y="22"/>
                </a:lnTo>
                <a:close/>
                <a:moveTo>
                  <a:pt x="250" y="281"/>
                </a:moveTo>
                <a:lnTo>
                  <a:pt x="120" y="281"/>
                </a:lnTo>
                <a:lnTo>
                  <a:pt x="120" y="222"/>
                </a:lnTo>
                <a:lnTo>
                  <a:pt x="50" y="222"/>
                </a:lnTo>
                <a:lnTo>
                  <a:pt x="50" y="172"/>
                </a:lnTo>
                <a:lnTo>
                  <a:pt x="0" y="172"/>
                </a:lnTo>
                <a:lnTo>
                  <a:pt x="0" y="107"/>
                </a:lnTo>
                <a:lnTo>
                  <a:pt x="0" y="107"/>
                </a:lnTo>
                <a:lnTo>
                  <a:pt x="0" y="107"/>
                </a:lnTo>
                <a:lnTo>
                  <a:pt x="0" y="100"/>
                </a:lnTo>
                <a:lnTo>
                  <a:pt x="2" y="94"/>
                </a:lnTo>
                <a:lnTo>
                  <a:pt x="5" y="88"/>
                </a:lnTo>
                <a:lnTo>
                  <a:pt x="9" y="83"/>
                </a:lnTo>
                <a:lnTo>
                  <a:pt x="15" y="79"/>
                </a:lnTo>
                <a:lnTo>
                  <a:pt x="20" y="75"/>
                </a:lnTo>
                <a:lnTo>
                  <a:pt x="26" y="74"/>
                </a:lnTo>
                <a:lnTo>
                  <a:pt x="33" y="74"/>
                </a:lnTo>
                <a:lnTo>
                  <a:pt x="33" y="74"/>
                </a:lnTo>
                <a:lnTo>
                  <a:pt x="44" y="75"/>
                </a:lnTo>
                <a:lnTo>
                  <a:pt x="53" y="81"/>
                </a:lnTo>
                <a:lnTo>
                  <a:pt x="61" y="88"/>
                </a:lnTo>
                <a:lnTo>
                  <a:pt x="66" y="98"/>
                </a:lnTo>
                <a:lnTo>
                  <a:pt x="66" y="98"/>
                </a:lnTo>
                <a:lnTo>
                  <a:pt x="72" y="92"/>
                </a:lnTo>
                <a:lnTo>
                  <a:pt x="81" y="88"/>
                </a:lnTo>
                <a:lnTo>
                  <a:pt x="89" y="87"/>
                </a:lnTo>
                <a:lnTo>
                  <a:pt x="98" y="85"/>
                </a:lnTo>
                <a:lnTo>
                  <a:pt x="98" y="85"/>
                </a:lnTo>
                <a:lnTo>
                  <a:pt x="113" y="88"/>
                </a:lnTo>
                <a:lnTo>
                  <a:pt x="124" y="94"/>
                </a:lnTo>
                <a:lnTo>
                  <a:pt x="135" y="103"/>
                </a:lnTo>
                <a:lnTo>
                  <a:pt x="142" y="114"/>
                </a:lnTo>
                <a:lnTo>
                  <a:pt x="142" y="114"/>
                </a:lnTo>
                <a:lnTo>
                  <a:pt x="152" y="107"/>
                </a:lnTo>
                <a:lnTo>
                  <a:pt x="161" y="101"/>
                </a:lnTo>
                <a:lnTo>
                  <a:pt x="172" y="100"/>
                </a:lnTo>
                <a:lnTo>
                  <a:pt x="185" y="98"/>
                </a:lnTo>
                <a:lnTo>
                  <a:pt x="185" y="98"/>
                </a:lnTo>
                <a:lnTo>
                  <a:pt x="198" y="100"/>
                </a:lnTo>
                <a:lnTo>
                  <a:pt x="209" y="103"/>
                </a:lnTo>
                <a:lnTo>
                  <a:pt x="220" y="109"/>
                </a:lnTo>
                <a:lnTo>
                  <a:pt x="229" y="116"/>
                </a:lnTo>
                <a:lnTo>
                  <a:pt x="237" y="125"/>
                </a:lnTo>
                <a:lnTo>
                  <a:pt x="244" y="137"/>
                </a:lnTo>
                <a:lnTo>
                  <a:pt x="248" y="148"/>
                </a:lnTo>
                <a:lnTo>
                  <a:pt x="250" y="161"/>
                </a:lnTo>
                <a:lnTo>
                  <a:pt x="250" y="161"/>
                </a:lnTo>
                <a:lnTo>
                  <a:pt x="250" y="281"/>
                </a:lnTo>
                <a:close/>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29" name="Freeform 12"/>
          <p:cNvSpPr>
            <a:spLocks noEditPoints="1"/>
          </p:cNvSpPr>
          <p:nvPr/>
        </p:nvSpPr>
        <p:spPr bwMode="auto">
          <a:xfrm>
            <a:off x="961707" y="5905178"/>
            <a:ext cx="509109" cy="516597"/>
          </a:xfrm>
          <a:custGeom>
            <a:avLst/>
            <a:gdLst/>
            <a:ahLst/>
            <a:cxnLst>
              <a:cxn ang="0">
                <a:pos x="135" y="0"/>
              </a:cxn>
              <a:cxn ang="0">
                <a:pos x="109" y="4"/>
              </a:cxn>
              <a:cxn ang="0">
                <a:pos x="83" y="11"/>
              </a:cxn>
              <a:cxn ang="0">
                <a:pos x="61" y="24"/>
              </a:cxn>
              <a:cxn ang="0">
                <a:pos x="40" y="41"/>
              </a:cxn>
              <a:cxn ang="0">
                <a:pos x="24" y="61"/>
              </a:cxn>
              <a:cxn ang="0">
                <a:pos x="11" y="85"/>
              </a:cxn>
              <a:cxn ang="0">
                <a:pos x="3" y="111"/>
              </a:cxn>
              <a:cxn ang="0">
                <a:pos x="0" y="139"/>
              </a:cxn>
              <a:cxn ang="0">
                <a:pos x="2" y="154"/>
              </a:cxn>
              <a:cxn ang="0">
                <a:pos x="7" y="180"/>
              </a:cxn>
              <a:cxn ang="0">
                <a:pos x="16" y="206"/>
              </a:cxn>
              <a:cxn ang="0">
                <a:pos x="31" y="228"/>
              </a:cxn>
              <a:cxn ang="0">
                <a:pos x="50" y="246"/>
              </a:cxn>
              <a:cxn ang="0">
                <a:pos x="72" y="261"/>
              </a:cxn>
              <a:cxn ang="0">
                <a:pos x="96" y="272"/>
              </a:cxn>
              <a:cxn ang="0">
                <a:pos x="122" y="278"/>
              </a:cxn>
              <a:cxn ang="0">
                <a:pos x="135" y="278"/>
              </a:cxn>
              <a:cxn ang="0">
                <a:pos x="163" y="276"/>
              </a:cxn>
              <a:cxn ang="0">
                <a:pos x="189" y="267"/>
              </a:cxn>
              <a:cxn ang="0">
                <a:pos x="211" y="254"/>
              </a:cxn>
              <a:cxn ang="0">
                <a:pos x="231" y="237"/>
              </a:cxn>
              <a:cxn ang="0">
                <a:pos x="248" y="217"/>
              </a:cxn>
              <a:cxn ang="0">
                <a:pos x="261" y="193"/>
              </a:cxn>
              <a:cxn ang="0">
                <a:pos x="268" y="167"/>
              </a:cxn>
              <a:cxn ang="0">
                <a:pos x="272" y="139"/>
              </a:cxn>
              <a:cxn ang="0">
                <a:pos x="270" y="124"/>
              </a:cxn>
              <a:cxn ang="0">
                <a:pos x="264" y="98"/>
              </a:cxn>
              <a:cxn ang="0">
                <a:pos x="255" y="72"/>
              </a:cxn>
              <a:cxn ang="0">
                <a:pos x="240" y="50"/>
              </a:cxn>
              <a:cxn ang="0">
                <a:pos x="222" y="32"/>
              </a:cxn>
              <a:cxn ang="0">
                <a:pos x="200" y="17"/>
              </a:cxn>
              <a:cxn ang="0">
                <a:pos x="176" y="6"/>
              </a:cxn>
              <a:cxn ang="0">
                <a:pos x="150" y="0"/>
              </a:cxn>
              <a:cxn ang="0">
                <a:pos x="135" y="0"/>
              </a:cxn>
              <a:cxn ang="0">
                <a:pos x="135" y="215"/>
              </a:cxn>
              <a:cxn ang="0">
                <a:pos x="107" y="209"/>
              </a:cxn>
              <a:cxn ang="0">
                <a:pos x="85" y="193"/>
              </a:cxn>
              <a:cxn ang="0">
                <a:pos x="70" y="169"/>
              </a:cxn>
              <a:cxn ang="0">
                <a:pos x="64" y="139"/>
              </a:cxn>
              <a:cxn ang="0">
                <a:pos x="64" y="124"/>
              </a:cxn>
              <a:cxn ang="0">
                <a:pos x="76" y="96"/>
              </a:cxn>
              <a:cxn ang="0">
                <a:pos x="96" y="76"/>
              </a:cxn>
              <a:cxn ang="0">
                <a:pos x="122" y="65"/>
              </a:cxn>
              <a:cxn ang="0">
                <a:pos x="135" y="63"/>
              </a:cxn>
              <a:cxn ang="0">
                <a:pos x="163" y="70"/>
              </a:cxn>
              <a:cxn ang="0">
                <a:pos x="187" y="85"/>
              </a:cxn>
              <a:cxn ang="0">
                <a:pos x="201" y="109"/>
              </a:cxn>
              <a:cxn ang="0">
                <a:pos x="207" y="139"/>
              </a:cxn>
              <a:cxn ang="0">
                <a:pos x="205" y="154"/>
              </a:cxn>
              <a:cxn ang="0">
                <a:pos x="196" y="182"/>
              </a:cxn>
              <a:cxn ang="0">
                <a:pos x="176" y="202"/>
              </a:cxn>
              <a:cxn ang="0">
                <a:pos x="150" y="213"/>
              </a:cxn>
              <a:cxn ang="0">
                <a:pos x="135" y="215"/>
              </a:cxn>
            </a:cxnLst>
            <a:rect l="0" t="0" r="r" b="b"/>
            <a:pathLst>
              <a:path w="272" h="278">
                <a:moveTo>
                  <a:pt x="135" y="0"/>
                </a:moveTo>
                <a:lnTo>
                  <a:pt x="135" y="0"/>
                </a:lnTo>
                <a:lnTo>
                  <a:pt x="122" y="0"/>
                </a:lnTo>
                <a:lnTo>
                  <a:pt x="109" y="4"/>
                </a:lnTo>
                <a:lnTo>
                  <a:pt x="96" y="6"/>
                </a:lnTo>
                <a:lnTo>
                  <a:pt x="83" y="11"/>
                </a:lnTo>
                <a:lnTo>
                  <a:pt x="72" y="17"/>
                </a:lnTo>
                <a:lnTo>
                  <a:pt x="61" y="24"/>
                </a:lnTo>
                <a:lnTo>
                  <a:pt x="50" y="32"/>
                </a:lnTo>
                <a:lnTo>
                  <a:pt x="40" y="41"/>
                </a:lnTo>
                <a:lnTo>
                  <a:pt x="31" y="50"/>
                </a:lnTo>
                <a:lnTo>
                  <a:pt x="24" y="61"/>
                </a:lnTo>
                <a:lnTo>
                  <a:pt x="16" y="72"/>
                </a:lnTo>
                <a:lnTo>
                  <a:pt x="11" y="85"/>
                </a:lnTo>
                <a:lnTo>
                  <a:pt x="7" y="98"/>
                </a:lnTo>
                <a:lnTo>
                  <a:pt x="3" y="111"/>
                </a:lnTo>
                <a:lnTo>
                  <a:pt x="2" y="124"/>
                </a:lnTo>
                <a:lnTo>
                  <a:pt x="0" y="139"/>
                </a:lnTo>
                <a:lnTo>
                  <a:pt x="0" y="139"/>
                </a:lnTo>
                <a:lnTo>
                  <a:pt x="2" y="154"/>
                </a:lnTo>
                <a:lnTo>
                  <a:pt x="3" y="167"/>
                </a:lnTo>
                <a:lnTo>
                  <a:pt x="7" y="180"/>
                </a:lnTo>
                <a:lnTo>
                  <a:pt x="11" y="193"/>
                </a:lnTo>
                <a:lnTo>
                  <a:pt x="16" y="206"/>
                </a:lnTo>
                <a:lnTo>
                  <a:pt x="24" y="217"/>
                </a:lnTo>
                <a:lnTo>
                  <a:pt x="31" y="228"/>
                </a:lnTo>
                <a:lnTo>
                  <a:pt x="40" y="237"/>
                </a:lnTo>
                <a:lnTo>
                  <a:pt x="50" y="246"/>
                </a:lnTo>
                <a:lnTo>
                  <a:pt x="61" y="254"/>
                </a:lnTo>
                <a:lnTo>
                  <a:pt x="72" y="261"/>
                </a:lnTo>
                <a:lnTo>
                  <a:pt x="83" y="267"/>
                </a:lnTo>
                <a:lnTo>
                  <a:pt x="96" y="272"/>
                </a:lnTo>
                <a:lnTo>
                  <a:pt x="109" y="276"/>
                </a:lnTo>
                <a:lnTo>
                  <a:pt x="122" y="278"/>
                </a:lnTo>
                <a:lnTo>
                  <a:pt x="135" y="278"/>
                </a:lnTo>
                <a:lnTo>
                  <a:pt x="135" y="278"/>
                </a:lnTo>
                <a:lnTo>
                  <a:pt x="150" y="278"/>
                </a:lnTo>
                <a:lnTo>
                  <a:pt x="163" y="276"/>
                </a:lnTo>
                <a:lnTo>
                  <a:pt x="176" y="272"/>
                </a:lnTo>
                <a:lnTo>
                  <a:pt x="189" y="267"/>
                </a:lnTo>
                <a:lnTo>
                  <a:pt x="200" y="261"/>
                </a:lnTo>
                <a:lnTo>
                  <a:pt x="211" y="254"/>
                </a:lnTo>
                <a:lnTo>
                  <a:pt x="222" y="246"/>
                </a:lnTo>
                <a:lnTo>
                  <a:pt x="231" y="237"/>
                </a:lnTo>
                <a:lnTo>
                  <a:pt x="240" y="228"/>
                </a:lnTo>
                <a:lnTo>
                  <a:pt x="248" y="217"/>
                </a:lnTo>
                <a:lnTo>
                  <a:pt x="255" y="206"/>
                </a:lnTo>
                <a:lnTo>
                  <a:pt x="261" y="193"/>
                </a:lnTo>
                <a:lnTo>
                  <a:pt x="264" y="180"/>
                </a:lnTo>
                <a:lnTo>
                  <a:pt x="268" y="167"/>
                </a:lnTo>
                <a:lnTo>
                  <a:pt x="270" y="154"/>
                </a:lnTo>
                <a:lnTo>
                  <a:pt x="272" y="139"/>
                </a:lnTo>
                <a:lnTo>
                  <a:pt x="272" y="139"/>
                </a:lnTo>
                <a:lnTo>
                  <a:pt x="270" y="124"/>
                </a:lnTo>
                <a:lnTo>
                  <a:pt x="268" y="111"/>
                </a:lnTo>
                <a:lnTo>
                  <a:pt x="264" y="98"/>
                </a:lnTo>
                <a:lnTo>
                  <a:pt x="261" y="85"/>
                </a:lnTo>
                <a:lnTo>
                  <a:pt x="255" y="72"/>
                </a:lnTo>
                <a:lnTo>
                  <a:pt x="248" y="61"/>
                </a:lnTo>
                <a:lnTo>
                  <a:pt x="240" y="50"/>
                </a:lnTo>
                <a:lnTo>
                  <a:pt x="231" y="41"/>
                </a:lnTo>
                <a:lnTo>
                  <a:pt x="222" y="32"/>
                </a:lnTo>
                <a:lnTo>
                  <a:pt x="211" y="24"/>
                </a:lnTo>
                <a:lnTo>
                  <a:pt x="200" y="17"/>
                </a:lnTo>
                <a:lnTo>
                  <a:pt x="189" y="11"/>
                </a:lnTo>
                <a:lnTo>
                  <a:pt x="176" y="6"/>
                </a:lnTo>
                <a:lnTo>
                  <a:pt x="163" y="4"/>
                </a:lnTo>
                <a:lnTo>
                  <a:pt x="150" y="0"/>
                </a:lnTo>
                <a:lnTo>
                  <a:pt x="135" y="0"/>
                </a:lnTo>
                <a:lnTo>
                  <a:pt x="135" y="0"/>
                </a:lnTo>
                <a:close/>
                <a:moveTo>
                  <a:pt x="135" y="215"/>
                </a:moveTo>
                <a:lnTo>
                  <a:pt x="135" y="215"/>
                </a:lnTo>
                <a:lnTo>
                  <a:pt x="122" y="213"/>
                </a:lnTo>
                <a:lnTo>
                  <a:pt x="107" y="209"/>
                </a:lnTo>
                <a:lnTo>
                  <a:pt x="96" y="202"/>
                </a:lnTo>
                <a:lnTo>
                  <a:pt x="85" y="193"/>
                </a:lnTo>
                <a:lnTo>
                  <a:pt x="76" y="182"/>
                </a:lnTo>
                <a:lnTo>
                  <a:pt x="70" y="169"/>
                </a:lnTo>
                <a:lnTo>
                  <a:pt x="64" y="154"/>
                </a:lnTo>
                <a:lnTo>
                  <a:pt x="64" y="139"/>
                </a:lnTo>
                <a:lnTo>
                  <a:pt x="64" y="139"/>
                </a:lnTo>
                <a:lnTo>
                  <a:pt x="64" y="124"/>
                </a:lnTo>
                <a:lnTo>
                  <a:pt x="70" y="109"/>
                </a:lnTo>
                <a:lnTo>
                  <a:pt x="76" y="96"/>
                </a:lnTo>
                <a:lnTo>
                  <a:pt x="85" y="85"/>
                </a:lnTo>
                <a:lnTo>
                  <a:pt x="96" y="76"/>
                </a:lnTo>
                <a:lnTo>
                  <a:pt x="107" y="70"/>
                </a:lnTo>
                <a:lnTo>
                  <a:pt x="122" y="65"/>
                </a:lnTo>
                <a:lnTo>
                  <a:pt x="135" y="63"/>
                </a:lnTo>
                <a:lnTo>
                  <a:pt x="135" y="63"/>
                </a:lnTo>
                <a:lnTo>
                  <a:pt x="150" y="65"/>
                </a:lnTo>
                <a:lnTo>
                  <a:pt x="163" y="70"/>
                </a:lnTo>
                <a:lnTo>
                  <a:pt x="176" y="76"/>
                </a:lnTo>
                <a:lnTo>
                  <a:pt x="187" y="85"/>
                </a:lnTo>
                <a:lnTo>
                  <a:pt x="196" y="96"/>
                </a:lnTo>
                <a:lnTo>
                  <a:pt x="201" y="109"/>
                </a:lnTo>
                <a:lnTo>
                  <a:pt x="205" y="124"/>
                </a:lnTo>
                <a:lnTo>
                  <a:pt x="207" y="139"/>
                </a:lnTo>
                <a:lnTo>
                  <a:pt x="207" y="139"/>
                </a:lnTo>
                <a:lnTo>
                  <a:pt x="205" y="154"/>
                </a:lnTo>
                <a:lnTo>
                  <a:pt x="201" y="169"/>
                </a:lnTo>
                <a:lnTo>
                  <a:pt x="196" y="182"/>
                </a:lnTo>
                <a:lnTo>
                  <a:pt x="187" y="193"/>
                </a:lnTo>
                <a:lnTo>
                  <a:pt x="176" y="202"/>
                </a:lnTo>
                <a:lnTo>
                  <a:pt x="163" y="209"/>
                </a:lnTo>
                <a:lnTo>
                  <a:pt x="150" y="213"/>
                </a:lnTo>
                <a:lnTo>
                  <a:pt x="135" y="215"/>
                </a:lnTo>
                <a:lnTo>
                  <a:pt x="135" y="215"/>
                </a:lnTo>
                <a:close/>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grpSp>
        <p:nvGrpSpPr>
          <p:cNvPr id="330" name="Group 256"/>
          <p:cNvGrpSpPr/>
          <p:nvPr/>
        </p:nvGrpSpPr>
        <p:grpSpPr>
          <a:xfrm>
            <a:off x="1836923" y="5888654"/>
            <a:ext cx="527829" cy="535315"/>
            <a:chOff x="2374902" y="2719710"/>
            <a:chExt cx="303091" cy="307390"/>
          </a:xfrm>
          <a:solidFill>
            <a:srgbClr val="7F7F7F"/>
          </a:solidFill>
        </p:grpSpPr>
        <p:sp>
          <p:nvSpPr>
            <p:cNvPr id="331" name="Freeform 13"/>
            <p:cNvSpPr>
              <a:spLocks/>
            </p:cNvSpPr>
            <p:nvPr/>
          </p:nvSpPr>
          <p:spPr bwMode="auto">
            <a:xfrm>
              <a:off x="2374902" y="2794946"/>
              <a:ext cx="148321" cy="191313"/>
            </a:xfrm>
            <a:custGeom>
              <a:avLst/>
              <a:gdLst/>
              <a:ahLst/>
              <a:cxnLst>
                <a:cxn ang="0">
                  <a:pos x="135" y="102"/>
                </a:cxn>
                <a:cxn ang="0">
                  <a:pos x="126" y="91"/>
                </a:cxn>
                <a:cxn ang="0">
                  <a:pos x="114" y="84"/>
                </a:cxn>
                <a:cxn ang="0">
                  <a:pos x="103" y="80"/>
                </a:cxn>
                <a:cxn ang="0">
                  <a:pos x="57" y="67"/>
                </a:cxn>
                <a:cxn ang="0">
                  <a:pos x="50" y="63"/>
                </a:cxn>
                <a:cxn ang="0">
                  <a:pos x="42" y="59"/>
                </a:cxn>
                <a:cxn ang="0">
                  <a:pos x="37" y="48"/>
                </a:cxn>
                <a:cxn ang="0">
                  <a:pos x="39" y="43"/>
                </a:cxn>
                <a:cxn ang="0">
                  <a:pos x="46" y="34"/>
                </a:cxn>
                <a:cxn ang="0">
                  <a:pos x="52" y="30"/>
                </a:cxn>
                <a:cxn ang="0">
                  <a:pos x="76" y="30"/>
                </a:cxn>
                <a:cxn ang="0">
                  <a:pos x="83" y="32"/>
                </a:cxn>
                <a:cxn ang="0">
                  <a:pos x="94" y="39"/>
                </a:cxn>
                <a:cxn ang="0">
                  <a:pos x="98" y="45"/>
                </a:cxn>
                <a:cxn ang="0">
                  <a:pos x="100" y="54"/>
                </a:cxn>
                <a:cxn ang="0">
                  <a:pos x="133" y="52"/>
                </a:cxn>
                <a:cxn ang="0">
                  <a:pos x="131" y="43"/>
                </a:cxn>
                <a:cxn ang="0">
                  <a:pos x="127" y="30"/>
                </a:cxn>
                <a:cxn ang="0">
                  <a:pos x="111" y="11"/>
                </a:cxn>
                <a:cxn ang="0">
                  <a:pos x="98" y="4"/>
                </a:cxn>
                <a:cxn ang="0">
                  <a:pos x="79" y="0"/>
                </a:cxn>
                <a:cxn ang="0">
                  <a:pos x="61" y="0"/>
                </a:cxn>
                <a:cxn ang="0">
                  <a:pos x="35" y="6"/>
                </a:cxn>
                <a:cxn ang="0">
                  <a:pos x="26" y="9"/>
                </a:cxn>
                <a:cxn ang="0">
                  <a:pos x="13" y="21"/>
                </a:cxn>
                <a:cxn ang="0">
                  <a:pos x="7" y="28"/>
                </a:cxn>
                <a:cxn ang="0">
                  <a:pos x="3" y="54"/>
                </a:cxn>
                <a:cxn ang="0">
                  <a:pos x="5" y="67"/>
                </a:cxn>
                <a:cxn ang="0">
                  <a:pos x="9" y="76"/>
                </a:cxn>
                <a:cxn ang="0">
                  <a:pos x="18" y="87"/>
                </a:cxn>
                <a:cxn ang="0">
                  <a:pos x="29" y="93"/>
                </a:cxn>
                <a:cxn ang="0">
                  <a:pos x="61" y="102"/>
                </a:cxn>
                <a:cxn ang="0">
                  <a:pos x="83" y="109"/>
                </a:cxn>
                <a:cxn ang="0">
                  <a:pos x="90" y="113"/>
                </a:cxn>
                <a:cxn ang="0">
                  <a:pos x="98" y="117"/>
                </a:cxn>
                <a:cxn ang="0">
                  <a:pos x="103" y="124"/>
                </a:cxn>
                <a:cxn ang="0">
                  <a:pos x="103" y="133"/>
                </a:cxn>
                <a:cxn ang="0">
                  <a:pos x="101" y="137"/>
                </a:cxn>
                <a:cxn ang="0">
                  <a:pos x="94" y="145"/>
                </a:cxn>
                <a:cxn ang="0">
                  <a:pos x="90" y="146"/>
                </a:cxn>
                <a:cxn ang="0">
                  <a:pos x="70" y="148"/>
                </a:cxn>
                <a:cxn ang="0">
                  <a:pos x="52" y="145"/>
                </a:cxn>
                <a:cxn ang="0">
                  <a:pos x="44" y="141"/>
                </a:cxn>
                <a:cxn ang="0">
                  <a:pos x="39" y="133"/>
                </a:cxn>
                <a:cxn ang="0">
                  <a:pos x="35" y="124"/>
                </a:cxn>
                <a:cxn ang="0">
                  <a:pos x="35" y="121"/>
                </a:cxn>
                <a:cxn ang="0">
                  <a:pos x="18" y="121"/>
                </a:cxn>
                <a:cxn ang="0">
                  <a:pos x="0" y="122"/>
                </a:cxn>
                <a:cxn ang="0">
                  <a:pos x="2" y="135"/>
                </a:cxn>
                <a:cxn ang="0">
                  <a:pos x="7" y="148"/>
                </a:cxn>
                <a:cxn ang="0">
                  <a:pos x="22" y="165"/>
                </a:cxn>
                <a:cxn ang="0">
                  <a:pos x="42" y="174"/>
                </a:cxn>
                <a:cxn ang="0">
                  <a:pos x="59" y="176"/>
                </a:cxn>
                <a:cxn ang="0">
                  <a:pos x="76" y="178"/>
                </a:cxn>
                <a:cxn ang="0">
                  <a:pos x="101" y="172"/>
                </a:cxn>
                <a:cxn ang="0">
                  <a:pos x="111" y="171"/>
                </a:cxn>
                <a:cxn ang="0">
                  <a:pos x="124" y="161"/>
                </a:cxn>
                <a:cxn ang="0">
                  <a:pos x="129" y="156"/>
                </a:cxn>
                <a:cxn ang="0">
                  <a:pos x="139" y="130"/>
                </a:cxn>
                <a:cxn ang="0">
                  <a:pos x="139" y="117"/>
                </a:cxn>
                <a:cxn ang="0">
                  <a:pos x="135" y="102"/>
                </a:cxn>
              </a:cxnLst>
              <a:rect l="0" t="0" r="r" b="b"/>
              <a:pathLst>
                <a:path w="139" h="178">
                  <a:moveTo>
                    <a:pt x="135" y="102"/>
                  </a:moveTo>
                  <a:lnTo>
                    <a:pt x="135" y="102"/>
                  </a:lnTo>
                  <a:lnTo>
                    <a:pt x="131" y="96"/>
                  </a:lnTo>
                  <a:lnTo>
                    <a:pt x="126" y="91"/>
                  </a:lnTo>
                  <a:lnTo>
                    <a:pt x="120" y="87"/>
                  </a:lnTo>
                  <a:lnTo>
                    <a:pt x="114" y="84"/>
                  </a:lnTo>
                  <a:lnTo>
                    <a:pt x="114" y="84"/>
                  </a:lnTo>
                  <a:lnTo>
                    <a:pt x="103" y="80"/>
                  </a:lnTo>
                  <a:lnTo>
                    <a:pt x="92" y="76"/>
                  </a:lnTo>
                  <a:lnTo>
                    <a:pt x="57" y="67"/>
                  </a:lnTo>
                  <a:lnTo>
                    <a:pt x="57" y="67"/>
                  </a:lnTo>
                  <a:lnTo>
                    <a:pt x="50" y="63"/>
                  </a:lnTo>
                  <a:lnTo>
                    <a:pt x="42" y="59"/>
                  </a:lnTo>
                  <a:lnTo>
                    <a:pt x="42" y="59"/>
                  </a:lnTo>
                  <a:lnTo>
                    <a:pt x="39" y="54"/>
                  </a:lnTo>
                  <a:lnTo>
                    <a:pt x="37" y="48"/>
                  </a:lnTo>
                  <a:lnTo>
                    <a:pt x="37" y="48"/>
                  </a:lnTo>
                  <a:lnTo>
                    <a:pt x="39" y="43"/>
                  </a:lnTo>
                  <a:lnTo>
                    <a:pt x="40" y="37"/>
                  </a:lnTo>
                  <a:lnTo>
                    <a:pt x="46" y="34"/>
                  </a:lnTo>
                  <a:lnTo>
                    <a:pt x="52" y="30"/>
                  </a:lnTo>
                  <a:lnTo>
                    <a:pt x="52" y="30"/>
                  </a:lnTo>
                  <a:lnTo>
                    <a:pt x="64" y="28"/>
                  </a:lnTo>
                  <a:lnTo>
                    <a:pt x="76" y="30"/>
                  </a:lnTo>
                  <a:lnTo>
                    <a:pt x="76" y="30"/>
                  </a:lnTo>
                  <a:lnTo>
                    <a:pt x="83" y="32"/>
                  </a:lnTo>
                  <a:lnTo>
                    <a:pt x="89" y="35"/>
                  </a:lnTo>
                  <a:lnTo>
                    <a:pt x="94" y="39"/>
                  </a:lnTo>
                  <a:lnTo>
                    <a:pt x="98" y="45"/>
                  </a:lnTo>
                  <a:lnTo>
                    <a:pt x="98" y="45"/>
                  </a:lnTo>
                  <a:lnTo>
                    <a:pt x="100" y="52"/>
                  </a:lnTo>
                  <a:lnTo>
                    <a:pt x="100" y="54"/>
                  </a:lnTo>
                  <a:lnTo>
                    <a:pt x="133" y="54"/>
                  </a:lnTo>
                  <a:lnTo>
                    <a:pt x="133" y="52"/>
                  </a:lnTo>
                  <a:lnTo>
                    <a:pt x="133" y="52"/>
                  </a:lnTo>
                  <a:lnTo>
                    <a:pt x="131" y="43"/>
                  </a:lnTo>
                  <a:lnTo>
                    <a:pt x="131" y="43"/>
                  </a:lnTo>
                  <a:lnTo>
                    <a:pt x="127" y="30"/>
                  </a:lnTo>
                  <a:lnTo>
                    <a:pt x="120" y="19"/>
                  </a:lnTo>
                  <a:lnTo>
                    <a:pt x="111" y="11"/>
                  </a:lnTo>
                  <a:lnTo>
                    <a:pt x="98" y="4"/>
                  </a:lnTo>
                  <a:lnTo>
                    <a:pt x="98" y="4"/>
                  </a:lnTo>
                  <a:lnTo>
                    <a:pt x="89" y="2"/>
                  </a:lnTo>
                  <a:lnTo>
                    <a:pt x="79" y="0"/>
                  </a:lnTo>
                  <a:lnTo>
                    <a:pt x="61" y="0"/>
                  </a:lnTo>
                  <a:lnTo>
                    <a:pt x="61" y="0"/>
                  </a:lnTo>
                  <a:lnTo>
                    <a:pt x="48" y="2"/>
                  </a:lnTo>
                  <a:lnTo>
                    <a:pt x="35" y="6"/>
                  </a:lnTo>
                  <a:lnTo>
                    <a:pt x="35" y="6"/>
                  </a:lnTo>
                  <a:lnTo>
                    <a:pt x="26" y="9"/>
                  </a:lnTo>
                  <a:lnTo>
                    <a:pt x="18" y="15"/>
                  </a:lnTo>
                  <a:lnTo>
                    <a:pt x="13" y="21"/>
                  </a:lnTo>
                  <a:lnTo>
                    <a:pt x="7" y="28"/>
                  </a:lnTo>
                  <a:lnTo>
                    <a:pt x="7" y="28"/>
                  </a:lnTo>
                  <a:lnTo>
                    <a:pt x="3" y="41"/>
                  </a:lnTo>
                  <a:lnTo>
                    <a:pt x="3" y="54"/>
                  </a:lnTo>
                  <a:lnTo>
                    <a:pt x="3" y="54"/>
                  </a:lnTo>
                  <a:lnTo>
                    <a:pt x="5" y="67"/>
                  </a:lnTo>
                  <a:lnTo>
                    <a:pt x="9" y="76"/>
                  </a:lnTo>
                  <a:lnTo>
                    <a:pt x="9" y="76"/>
                  </a:lnTo>
                  <a:lnTo>
                    <a:pt x="13" y="82"/>
                  </a:lnTo>
                  <a:lnTo>
                    <a:pt x="18" y="87"/>
                  </a:lnTo>
                  <a:lnTo>
                    <a:pt x="29" y="93"/>
                  </a:lnTo>
                  <a:lnTo>
                    <a:pt x="29" y="93"/>
                  </a:lnTo>
                  <a:lnTo>
                    <a:pt x="44" y="98"/>
                  </a:lnTo>
                  <a:lnTo>
                    <a:pt x="61" y="102"/>
                  </a:lnTo>
                  <a:lnTo>
                    <a:pt x="61" y="102"/>
                  </a:lnTo>
                  <a:lnTo>
                    <a:pt x="83" y="109"/>
                  </a:lnTo>
                  <a:lnTo>
                    <a:pt x="83" y="109"/>
                  </a:lnTo>
                  <a:lnTo>
                    <a:pt x="90" y="113"/>
                  </a:lnTo>
                  <a:lnTo>
                    <a:pt x="98" y="117"/>
                  </a:lnTo>
                  <a:lnTo>
                    <a:pt x="98" y="117"/>
                  </a:lnTo>
                  <a:lnTo>
                    <a:pt x="101" y="121"/>
                  </a:lnTo>
                  <a:lnTo>
                    <a:pt x="103" y="124"/>
                  </a:lnTo>
                  <a:lnTo>
                    <a:pt x="103" y="128"/>
                  </a:lnTo>
                  <a:lnTo>
                    <a:pt x="103" y="133"/>
                  </a:lnTo>
                  <a:lnTo>
                    <a:pt x="103" y="133"/>
                  </a:lnTo>
                  <a:lnTo>
                    <a:pt x="101" y="137"/>
                  </a:lnTo>
                  <a:lnTo>
                    <a:pt x="100" y="141"/>
                  </a:lnTo>
                  <a:lnTo>
                    <a:pt x="94" y="145"/>
                  </a:lnTo>
                  <a:lnTo>
                    <a:pt x="90" y="146"/>
                  </a:lnTo>
                  <a:lnTo>
                    <a:pt x="90" y="146"/>
                  </a:lnTo>
                  <a:lnTo>
                    <a:pt x="81" y="148"/>
                  </a:lnTo>
                  <a:lnTo>
                    <a:pt x="70" y="148"/>
                  </a:lnTo>
                  <a:lnTo>
                    <a:pt x="61" y="146"/>
                  </a:lnTo>
                  <a:lnTo>
                    <a:pt x="52" y="145"/>
                  </a:lnTo>
                  <a:lnTo>
                    <a:pt x="52" y="145"/>
                  </a:lnTo>
                  <a:lnTo>
                    <a:pt x="44" y="141"/>
                  </a:lnTo>
                  <a:lnTo>
                    <a:pt x="39" y="133"/>
                  </a:lnTo>
                  <a:lnTo>
                    <a:pt x="39" y="133"/>
                  </a:lnTo>
                  <a:lnTo>
                    <a:pt x="35" y="124"/>
                  </a:lnTo>
                  <a:lnTo>
                    <a:pt x="35" y="124"/>
                  </a:lnTo>
                  <a:lnTo>
                    <a:pt x="35" y="121"/>
                  </a:lnTo>
                  <a:lnTo>
                    <a:pt x="35" y="121"/>
                  </a:lnTo>
                  <a:lnTo>
                    <a:pt x="18" y="121"/>
                  </a:lnTo>
                  <a:lnTo>
                    <a:pt x="18" y="121"/>
                  </a:lnTo>
                  <a:lnTo>
                    <a:pt x="0" y="121"/>
                  </a:lnTo>
                  <a:lnTo>
                    <a:pt x="0" y="122"/>
                  </a:lnTo>
                  <a:lnTo>
                    <a:pt x="0" y="122"/>
                  </a:lnTo>
                  <a:lnTo>
                    <a:pt x="2" y="135"/>
                  </a:lnTo>
                  <a:lnTo>
                    <a:pt x="7" y="148"/>
                  </a:lnTo>
                  <a:lnTo>
                    <a:pt x="7" y="148"/>
                  </a:lnTo>
                  <a:lnTo>
                    <a:pt x="14" y="158"/>
                  </a:lnTo>
                  <a:lnTo>
                    <a:pt x="22" y="165"/>
                  </a:lnTo>
                  <a:lnTo>
                    <a:pt x="31" y="171"/>
                  </a:lnTo>
                  <a:lnTo>
                    <a:pt x="42" y="174"/>
                  </a:lnTo>
                  <a:lnTo>
                    <a:pt x="42" y="174"/>
                  </a:lnTo>
                  <a:lnTo>
                    <a:pt x="59" y="176"/>
                  </a:lnTo>
                  <a:lnTo>
                    <a:pt x="76" y="178"/>
                  </a:lnTo>
                  <a:lnTo>
                    <a:pt x="76" y="178"/>
                  </a:lnTo>
                  <a:lnTo>
                    <a:pt x="89" y="176"/>
                  </a:lnTo>
                  <a:lnTo>
                    <a:pt x="101" y="172"/>
                  </a:lnTo>
                  <a:lnTo>
                    <a:pt x="101" y="172"/>
                  </a:lnTo>
                  <a:lnTo>
                    <a:pt x="111" y="171"/>
                  </a:lnTo>
                  <a:lnTo>
                    <a:pt x="116" y="167"/>
                  </a:lnTo>
                  <a:lnTo>
                    <a:pt x="124" y="161"/>
                  </a:lnTo>
                  <a:lnTo>
                    <a:pt x="129" y="156"/>
                  </a:lnTo>
                  <a:lnTo>
                    <a:pt x="129" y="156"/>
                  </a:lnTo>
                  <a:lnTo>
                    <a:pt x="135" y="143"/>
                  </a:lnTo>
                  <a:lnTo>
                    <a:pt x="139" y="130"/>
                  </a:lnTo>
                  <a:lnTo>
                    <a:pt x="139" y="130"/>
                  </a:lnTo>
                  <a:lnTo>
                    <a:pt x="139" y="117"/>
                  </a:lnTo>
                  <a:lnTo>
                    <a:pt x="137" y="109"/>
                  </a:lnTo>
                  <a:lnTo>
                    <a:pt x="135" y="102"/>
                  </a:lnTo>
                  <a:lnTo>
                    <a:pt x="135" y="10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32" name="Freeform 14"/>
            <p:cNvSpPr>
              <a:spLocks/>
            </p:cNvSpPr>
            <p:nvPr/>
          </p:nvSpPr>
          <p:spPr bwMode="auto">
            <a:xfrm>
              <a:off x="2490979" y="2719710"/>
              <a:ext cx="187014" cy="307390"/>
            </a:xfrm>
            <a:custGeom>
              <a:avLst/>
              <a:gdLst/>
              <a:ahLst/>
              <a:cxnLst>
                <a:cxn ang="0">
                  <a:pos x="80" y="178"/>
                </a:cxn>
                <a:cxn ang="0">
                  <a:pos x="172" y="111"/>
                </a:cxn>
                <a:cxn ang="0">
                  <a:pos x="57" y="111"/>
                </a:cxn>
                <a:cxn ang="0">
                  <a:pos x="20" y="0"/>
                </a:cxn>
                <a:cxn ang="0">
                  <a:pos x="0" y="63"/>
                </a:cxn>
                <a:cxn ang="0">
                  <a:pos x="2" y="63"/>
                </a:cxn>
                <a:cxn ang="0">
                  <a:pos x="2" y="63"/>
                </a:cxn>
                <a:cxn ang="0">
                  <a:pos x="13" y="70"/>
                </a:cxn>
                <a:cxn ang="0">
                  <a:pos x="22" y="78"/>
                </a:cxn>
                <a:cxn ang="0">
                  <a:pos x="22" y="78"/>
                </a:cxn>
                <a:cxn ang="0">
                  <a:pos x="28" y="87"/>
                </a:cxn>
                <a:cxn ang="0">
                  <a:pos x="33" y="94"/>
                </a:cxn>
                <a:cxn ang="0">
                  <a:pos x="37" y="104"/>
                </a:cxn>
                <a:cxn ang="0">
                  <a:pos x="39" y="115"/>
                </a:cxn>
                <a:cxn ang="0">
                  <a:pos x="39" y="115"/>
                </a:cxn>
                <a:cxn ang="0">
                  <a:pos x="39" y="131"/>
                </a:cxn>
                <a:cxn ang="0">
                  <a:pos x="39" y="133"/>
                </a:cxn>
                <a:cxn ang="0">
                  <a:pos x="39" y="133"/>
                </a:cxn>
                <a:cxn ang="0">
                  <a:pos x="100" y="133"/>
                </a:cxn>
                <a:cxn ang="0">
                  <a:pos x="52" y="168"/>
                </a:cxn>
                <a:cxn ang="0">
                  <a:pos x="68" y="220"/>
                </a:cxn>
                <a:cxn ang="0">
                  <a:pos x="68" y="220"/>
                </a:cxn>
                <a:cxn ang="0">
                  <a:pos x="70" y="226"/>
                </a:cxn>
                <a:cxn ang="0">
                  <a:pos x="70" y="226"/>
                </a:cxn>
                <a:cxn ang="0">
                  <a:pos x="44" y="207"/>
                </a:cxn>
                <a:cxn ang="0">
                  <a:pos x="44" y="207"/>
                </a:cxn>
                <a:cxn ang="0">
                  <a:pos x="41" y="218"/>
                </a:cxn>
                <a:cxn ang="0">
                  <a:pos x="35" y="229"/>
                </a:cxn>
                <a:cxn ang="0">
                  <a:pos x="35" y="229"/>
                </a:cxn>
                <a:cxn ang="0">
                  <a:pos x="35" y="229"/>
                </a:cxn>
                <a:cxn ang="0">
                  <a:pos x="105" y="279"/>
                </a:cxn>
                <a:cxn ang="0">
                  <a:pos x="105" y="279"/>
                </a:cxn>
                <a:cxn ang="0">
                  <a:pos x="115" y="287"/>
                </a:cxn>
                <a:cxn ang="0">
                  <a:pos x="96" y="233"/>
                </a:cxn>
                <a:cxn ang="0">
                  <a:pos x="80" y="178"/>
                </a:cxn>
              </a:cxnLst>
              <a:rect l="0" t="0" r="r" b="b"/>
              <a:pathLst>
                <a:path w="172" h="287">
                  <a:moveTo>
                    <a:pt x="80" y="178"/>
                  </a:moveTo>
                  <a:lnTo>
                    <a:pt x="172" y="111"/>
                  </a:lnTo>
                  <a:lnTo>
                    <a:pt x="57" y="111"/>
                  </a:lnTo>
                  <a:lnTo>
                    <a:pt x="20" y="0"/>
                  </a:lnTo>
                  <a:lnTo>
                    <a:pt x="0" y="63"/>
                  </a:lnTo>
                  <a:lnTo>
                    <a:pt x="2" y="63"/>
                  </a:lnTo>
                  <a:lnTo>
                    <a:pt x="2" y="63"/>
                  </a:lnTo>
                  <a:lnTo>
                    <a:pt x="13" y="70"/>
                  </a:lnTo>
                  <a:lnTo>
                    <a:pt x="22" y="78"/>
                  </a:lnTo>
                  <a:lnTo>
                    <a:pt x="22" y="78"/>
                  </a:lnTo>
                  <a:lnTo>
                    <a:pt x="28" y="87"/>
                  </a:lnTo>
                  <a:lnTo>
                    <a:pt x="33" y="94"/>
                  </a:lnTo>
                  <a:lnTo>
                    <a:pt x="37" y="104"/>
                  </a:lnTo>
                  <a:lnTo>
                    <a:pt x="39" y="115"/>
                  </a:lnTo>
                  <a:lnTo>
                    <a:pt x="39" y="115"/>
                  </a:lnTo>
                  <a:lnTo>
                    <a:pt x="39" y="131"/>
                  </a:lnTo>
                  <a:lnTo>
                    <a:pt x="39" y="133"/>
                  </a:lnTo>
                  <a:lnTo>
                    <a:pt x="39" y="133"/>
                  </a:lnTo>
                  <a:lnTo>
                    <a:pt x="100" y="133"/>
                  </a:lnTo>
                  <a:lnTo>
                    <a:pt x="52" y="168"/>
                  </a:lnTo>
                  <a:lnTo>
                    <a:pt x="68" y="220"/>
                  </a:lnTo>
                  <a:lnTo>
                    <a:pt x="68" y="220"/>
                  </a:lnTo>
                  <a:lnTo>
                    <a:pt x="70" y="226"/>
                  </a:lnTo>
                  <a:lnTo>
                    <a:pt x="70" y="226"/>
                  </a:lnTo>
                  <a:lnTo>
                    <a:pt x="44" y="207"/>
                  </a:lnTo>
                  <a:lnTo>
                    <a:pt x="44" y="207"/>
                  </a:lnTo>
                  <a:lnTo>
                    <a:pt x="41" y="218"/>
                  </a:lnTo>
                  <a:lnTo>
                    <a:pt x="35" y="229"/>
                  </a:lnTo>
                  <a:lnTo>
                    <a:pt x="35" y="229"/>
                  </a:lnTo>
                  <a:lnTo>
                    <a:pt x="35" y="229"/>
                  </a:lnTo>
                  <a:lnTo>
                    <a:pt x="105" y="279"/>
                  </a:lnTo>
                  <a:lnTo>
                    <a:pt x="105" y="279"/>
                  </a:lnTo>
                  <a:lnTo>
                    <a:pt x="115" y="287"/>
                  </a:lnTo>
                  <a:lnTo>
                    <a:pt x="96" y="233"/>
                  </a:lnTo>
                  <a:lnTo>
                    <a:pt x="80" y="1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grpSp>
      <p:grpSp>
        <p:nvGrpSpPr>
          <p:cNvPr id="336" name="Group 253"/>
          <p:cNvGrpSpPr/>
          <p:nvPr/>
        </p:nvGrpSpPr>
        <p:grpSpPr>
          <a:xfrm>
            <a:off x="3709666" y="5937991"/>
            <a:ext cx="591469" cy="456701"/>
            <a:chOff x="3507729" y="2749804"/>
            <a:chExt cx="339634" cy="262248"/>
          </a:xfrm>
          <a:solidFill>
            <a:srgbClr val="7F7F7F"/>
          </a:solidFill>
        </p:grpSpPr>
        <p:sp>
          <p:nvSpPr>
            <p:cNvPr id="337" name="Freeform 17"/>
            <p:cNvSpPr>
              <a:spLocks/>
            </p:cNvSpPr>
            <p:nvPr/>
          </p:nvSpPr>
          <p:spPr bwMode="auto">
            <a:xfrm>
              <a:off x="3507729" y="2749804"/>
              <a:ext cx="245052" cy="262248"/>
            </a:xfrm>
            <a:custGeom>
              <a:avLst/>
              <a:gdLst/>
              <a:ahLst/>
              <a:cxnLst>
                <a:cxn ang="0">
                  <a:pos x="198" y="101"/>
                </a:cxn>
                <a:cxn ang="0">
                  <a:pos x="228" y="70"/>
                </a:cxn>
                <a:cxn ang="0">
                  <a:pos x="226" y="57"/>
                </a:cxn>
                <a:cxn ang="0">
                  <a:pos x="215" y="31"/>
                </a:cxn>
                <a:cxn ang="0">
                  <a:pos x="196" y="13"/>
                </a:cxn>
                <a:cxn ang="0">
                  <a:pos x="170" y="1"/>
                </a:cxn>
                <a:cxn ang="0">
                  <a:pos x="157" y="0"/>
                </a:cxn>
                <a:cxn ang="0">
                  <a:pos x="130" y="5"/>
                </a:cxn>
                <a:cxn ang="0">
                  <a:pos x="107" y="20"/>
                </a:cxn>
                <a:cxn ang="0">
                  <a:pos x="93" y="42"/>
                </a:cxn>
                <a:cxn ang="0">
                  <a:pos x="87" y="70"/>
                </a:cxn>
                <a:cxn ang="0">
                  <a:pos x="87" y="170"/>
                </a:cxn>
                <a:cxn ang="0">
                  <a:pos x="81" y="183"/>
                </a:cxn>
                <a:cxn ang="0">
                  <a:pos x="70" y="187"/>
                </a:cxn>
                <a:cxn ang="0">
                  <a:pos x="63" y="187"/>
                </a:cxn>
                <a:cxn ang="0">
                  <a:pos x="54" y="177"/>
                </a:cxn>
                <a:cxn ang="0">
                  <a:pos x="54" y="126"/>
                </a:cxn>
                <a:cxn ang="0">
                  <a:pos x="0" y="172"/>
                </a:cxn>
                <a:cxn ang="0">
                  <a:pos x="0" y="187"/>
                </a:cxn>
                <a:cxn ang="0">
                  <a:pos x="11" y="213"/>
                </a:cxn>
                <a:cxn ang="0">
                  <a:pos x="30" y="231"/>
                </a:cxn>
                <a:cxn ang="0">
                  <a:pos x="55" y="242"/>
                </a:cxn>
                <a:cxn ang="0">
                  <a:pos x="70" y="244"/>
                </a:cxn>
                <a:cxn ang="0">
                  <a:pos x="96" y="238"/>
                </a:cxn>
                <a:cxn ang="0">
                  <a:pos x="120" y="222"/>
                </a:cxn>
                <a:cxn ang="0">
                  <a:pos x="135" y="200"/>
                </a:cxn>
                <a:cxn ang="0">
                  <a:pos x="141" y="172"/>
                </a:cxn>
                <a:cxn ang="0">
                  <a:pos x="141" y="70"/>
                </a:cxn>
                <a:cxn ang="0">
                  <a:pos x="144" y="59"/>
                </a:cxn>
                <a:cxn ang="0">
                  <a:pos x="157" y="53"/>
                </a:cxn>
                <a:cxn ang="0">
                  <a:pos x="163" y="55"/>
                </a:cxn>
                <a:cxn ang="0">
                  <a:pos x="172" y="64"/>
                </a:cxn>
                <a:cxn ang="0">
                  <a:pos x="174" y="90"/>
                </a:cxn>
              </a:cxnLst>
              <a:rect l="0" t="0" r="r" b="b"/>
              <a:pathLst>
                <a:path w="228" h="244">
                  <a:moveTo>
                    <a:pt x="174" y="90"/>
                  </a:moveTo>
                  <a:lnTo>
                    <a:pt x="198" y="101"/>
                  </a:lnTo>
                  <a:lnTo>
                    <a:pt x="228" y="90"/>
                  </a:lnTo>
                  <a:lnTo>
                    <a:pt x="228" y="70"/>
                  </a:lnTo>
                  <a:lnTo>
                    <a:pt x="228" y="70"/>
                  </a:lnTo>
                  <a:lnTo>
                    <a:pt x="226" y="57"/>
                  </a:lnTo>
                  <a:lnTo>
                    <a:pt x="222" y="42"/>
                  </a:lnTo>
                  <a:lnTo>
                    <a:pt x="215" y="31"/>
                  </a:lnTo>
                  <a:lnTo>
                    <a:pt x="207" y="20"/>
                  </a:lnTo>
                  <a:lnTo>
                    <a:pt x="196" y="13"/>
                  </a:lnTo>
                  <a:lnTo>
                    <a:pt x="185" y="5"/>
                  </a:lnTo>
                  <a:lnTo>
                    <a:pt x="170" y="1"/>
                  </a:lnTo>
                  <a:lnTo>
                    <a:pt x="157" y="0"/>
                  </a:lnTo>
                  <a:lnTo>
                    <a:pt x="157" y="0"/>
                  </a:lnTo>
                  <a:lnTo>
                    <a:pt x="142" y="1"/>
                  </a:lnTo>
                  <a:lnTo>
                    <a:pt x="130" y="5"/>
                  </a:lnTo>
                  <a:lnTo>
                    <a:pt x="117" y="13"/>
                  </a:lnTo>
                  <a:lnTo>
                    <a:pt x="107" y="20"/>
                  </a:lnTo>
                  <a:lnTo>
                    <a:pt x="98" y="31"/>
                  </a:lnTo>
                  <a:lnTo>
                    <a:pt x="93" y="42"/>
                  </a:lnTo>
                  <a:lnTo>
                    <a:pt x="87" y="57"/>
                  </a:lnTo>
                  <a:lnTo>
                    <a:pt x="87" y="70"/>
                  </a:lnTo>
                  <a:lnTo>
                    <a:pt x="87" y="170"/>
                  </a:lnTo>
                  <a:lnTo>
                    <a:pt x="87" y="170"/>
                  </a:lnTo>
                  <a:lnTo>
                    <a:pt x="85" y="177"/>
                  </a:lnTo>
                  <a:lnTo>
                    <a:pt x="81" y="183"/>
                  </a:lnTo>
                  <a:lnTo>
                    <a:pt x="76" y="187"/>
                  </a:lnTo>
                  <a:lnTo>
                    <a:pt x="70" y="187"/>
                  </a:lnTo>
                  <a:lnTo>
                    <a:pt x="70" y="187"/>
                  </a:lnTo>
                  <a:lnTo>
                    <a:pt x="63" y="187"/>
                  </a:lnTo>
                  <a:lnTo>
                    <a:pt x="57" y="183"/>
                  </a:lnTo>
                  <a:lnTo>
                    <a:pt x="54" y="177"/>
                  </a:lnTo>
                  <a:lnTo>
                    <a:pt x="54" y="170"/>
                  </a:lnTo>
                  <a:lnTo>
                    <a:pt x="54" y="126"/>
                  </a:lnTo>
                  <a:lnTo>
                    <a:pt x="0" y="126"/>
                  </a:lnTo>
                  <a:lnTo>
                    <a:pt x="0" y="172"/>
                  </a:lnTo>
                  <a:lnTo>
                    <a:pt x="0" y="172"/>
                  </a:lnTo>
                  <a:lnTo>
                    <a:pt x="0" y="187"/>
                  </a:lnTo>
                  <a:lnTo>
                    <a:pt x="5" y="200"/>
                  </a:lnTo>
                  <a:lnTo>
                    <a:pt x="11" y="213"/>
                  </a:lnTo>
                  <a:lnTo>
                    <a:pt x="20" y="222"/>
                  </a:lnTo>
                  <a:lnTo>
                    <a:pt x="30" y="231"/>
                  </a:lnTo>
                  <a:lnTo>
                    <a:pt x="43" y="238"/>
                  </a:lnTo>
                  <a:lnTo>
                    <a:pt x="55" y="242"/>
                  </a:lnTo>
                  <a:lnTo>
                    <a:pt x="70" y="244"/>
                  </a:lnTo>
                  <a:lnTo>
                    <a:pt x="70" y="244"/>
                  </a:lnTo>
                  <a:lnTo>
                    <a:pt x="83" y="242"/>
                  </a:lnTo>
                  <a:lnTo>
                    <a:pt x="96" y="238"/>
                  </a:lnTo>
                  <a:lnTo>
                    <a:pt x="109" y="231"/>
                  </a:lnTo>
                  <a:lnTo>
                    <a:pt x="120" y="222"/>
                  </a:lnTo>
                  <a:lnTo>
                    <a:pt x="128" y="213"/>
                  </a:lnTo>
                  <a:lnTo>
                    <a:pt x="135" y="200"/>
                  </a:lnTo>
                  <a:lnTo>
                    <a:pt x="139" y="187"/>
                  </a:lnTo>
                  <a:lnTo>
                    <a:pt x="141" y="172"/>
                  </a:lnTo>
                  <a:lnTo>
                    <a:pt x="141" y="70"/>
                  </a:lnTo>
                  <a:lnTo>
                    <a:pt x="141" y="70"/>
                  </a:lnTo>
                  <a:lnTo>
                    <a:pt x="141" y="64"/>
                  </a:lnTo>
                  <a:lnTo>
                    <a:pt x="144" y="59"/>
                  </a:lnTo>
                  <a:lnTo>
                    <a:pt x="150" y="55"/>
                  </a:lnTo>
                  <a:lnTo>
                    <a:pt x="157" y="53"/>
                  </a:lnTo>
                  <a:lnTo>
                    <a:pt x="157" y="53"/>
                  </a:lnTo>
                  <a:lnTo>
                    <a:pt x="163" y="55"/>
                  </a:lnTo>
                  <a:lnTo>
                    <a:pt x="168" y="59"/>
                  </a:lnTo>
                  <a:lnTo>
                    <a:pt x="172" y="64"/>
                  </a:lnTo>
                  <a:lnTo>
                    <a:pt x="174" y="70"/>
                  </a:lnTo>
                  <a:lnTo>
                    <a:pt x="174" y="9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38" name="Freeform 18"/>
            <p:cNvSpPr>
              <a:spLocks/>
            </p:cNvSpPr>
            <p:nvPr/>
          </p:nvSpPr>
          <p:spPr bwMode="auto">
            <a:xfrm>
              <a:off x="3694742" y="2887377"/>
              <a:ext cx="152621" cy="124675"/>
            </a:xfrm>
            <a:custGeom>
              <a:avLst/>
              <a:gdLst/>
              <a:ahLst/>
              <a:cxnLst>
                <a:cxn ang="0">
                  <a:pos x="87" y="0"/>
                </a:cxn>
                <a:cxn ang="0">
                  <a:pos x="87" y="45"/>
                </a:cxn>
                <a:cxn ang="0">
                  <a:pos x="87" y="45"/>
                </a:cxn>
                <a:cxn ang="0">
                  <a:pos x="85" y="52"/>
                </a:cxn>
                <a:cxn ang="0">
                  <a:pos x="81" y="58"/>
                </a:cxn>
                <a:cxn ang="0">
                  <a:pos x="76" y="61"/>
                </a:cxn>
                <a:cxn ang="0">
                  <a:pos x="70" y="61"/>
                </a:cxn>
                <a:cxn ang="0">
                  <a:pos x="70" y="61"/>
                </a:cxn>
                <a:cxn ang="0">
                  <a:pos x="63" y="61"/>
                </a:cxn>
                <a:cxn ang="0">
                  <a:pos x="59" y="58"/>
                </a:cxn>
                <a:cxn ang="0">
                  <a:pos x="56" y="52"/>
                </a:cxn>
                <a:cxn ang="0">
                  <a:pos x="54" y="45"/>
                </a:cxn>
                <a:cxn ang="0">
                  <a:pos x="54" y="0"/>
                </a:cxn>
                <a:cxn ang="0">
                  <a:pos x="24" y="10"/>
                </a:cxn>
                <a:cxn ang="0">
                  <a:pos x="0" y="0"/>
                </a:cxn>
                <a:cxn ang="0">
                  <a:pos x="0" y="45"/>
                </a:cxn>
                <a:cxn ang="0">
                  <a:pos x="0" y="45"/>
                </a:cxn>
                <a:cxn ang="0">
                  <a:pos x="2" y="60"/>
                </a:cxn>
                <a:cxn ang="0">
                  <a:pos x="6" y="73"/>
                </a:cxn>
                <a:cxn ang="0">
                  <a:pos x="11" y="86"/>
                </a:cxn>
                <a:cxn ang="0">
                  <a:pos x="20" y="95"/>
                </a:cxn>
                <a:cxn ang="0">
                  <a:pos x="31" y="104"/>
                </a:cxn>
                <a:cxn ang="0">
                  <a:pos x="43" y="111"/>
                </a:cxn>
                <a:cxn ang="0">
                  <a:pos x="56" y="115"/>
                </a:cxn>
                <a:cxn ang="0">
                  <a:pos x="70" y="117"/>
                </a:cxn>
                <a:cxn ang="0">
                  <a:pos x="70" y="117"/>
                </a:cxn>
                <a:cxn ang="0">
                  <a:pos x="85" y="115"/>
                </a:cxn>
                <a:cxn ang="0">
                  <a:pos x="98" y="111"/>
                </a:cxn>
                <a:cxn ang="0">
                  <a:pos x="109" y="104"/>
                </a:cxn>
                <a:cxn ang="0">
                  <a:pos x="120" y="95"/>
                </a:cxn>
                <a:cxn ang="0">
                  <a:pos x="130" y="86"/>
                </a:cxn>
                <a:cxn ang="0">
                  <a:pos x="135" y="73"/>
                </a:cxn>
                <a:cxn ang="0">
                  <a:pos x="139" y="60"/>
                </a:cxn>
                <a:cxn ang="0">
                  <a:pos x="141" y="45"/>
                </a:cxn>
                <a:cxn ang="0">
                  <a:pos x="141" y="0"/>
                </a:cxn>
                <a:cxn ang="0">
                  <a:pos x="87" y="0"/>
                </a:cxn>
              </a:cxnLst>
              <a:rect l="0" t="0" r="r" b="b"/>
              <a:pathLst>
                <a:path w="141" h="117">
                  <a:moveTo>
                    <a:pt x="87" y="0"/>
                  </a:moveTo>
                  <a:lnTo>
                    <a:pt x="87" y="45"/>
                  </a:lnTo>
                  <a:lnTo>
                    <a:pt x="87" y="45"/>
                  </a:lnTo>
                  <a:lnTo>
                    <a:pt x="85" y="52"/>
                  </a:lnTo>
                  <a:lnTo>
                    <a:pt x="81" y="58"/>
                  </a:lnTo>
                  <a:lnTo>
                    <a:pt x="76" y="61"/>
                  </a:lnTo>
                  <a:lnTo>
                    <a:pt x="70" y="61"/>
                  </a:lnTo>
                  <a:lnTo>
                    <a:pt x="70" y="61"/>
                  </a:lnTo>
                  <a:lnTo>
                    <a:pt x="63" y="61"/>
                  </a:lnTo>
                  <a:lnTo>
                    <a:pt x="59" y="58"/>
                  </a:lnTo>
                  <a:lnTo>
                    <a:pt x="56" y="52"/>
                  </a:lnTo>
                  <a:lnTo>
                    <a:pt x="54" y="45"/>
                  </a:lnTo>
                  <a:lnTo>
                    <a:pt x="54" y="0"/>
                  </a:lnTo>
                  <a:lnTo>
                    <a:pt x="24" y="10"/>
                  </a:lnTo>
                  <a:lnTo>
                    <a:pt x="0" y="0"/>
                  </a:lnTo>
                  <a:lnTo>
                    <a:pt x="0" y="45"/>
                  </a:lnTo>
                  <a:lnTo>
                    <a:pt x="0" y="45"/>
                  </a:lnTo>
                  <a:lnTo>
                    <a:pt x="2" y="60"/>
                  </a:lnTo>
                  <a:lnTo>
                    <a:pt x="6" y="73"/>
                  </a:lnTo>
                  <a:lnTo>
                    <a:pt x="11" y="86"/>
                  </a:lnTo>
                  <a:lnTo>
                    <a:pt x="20" y="95"/>
                  </a:lnTo>
                  <a:lnTo>
                    <a:pt x="31" y="104"/>
                  </a:lnTo>
                  <a:lnTo>
                    <a:pt x="43" y="111"/>
                  </a:lnTo>
                  <a:lnTo>
                    <a:pt x="56" y="115"/>
                  </a:lnTo>
                  <a:lnTo>
                    <a:pt x="70" y="117"/>
                  </a:lnTo>
                  <a:lnTo>
                    <a:pt x="70" y="117"/>
                  </a:lnTo>
                  <a:lnTo>
                    <a:pt x="85" y="115"/>
                  </a:lnTo>
                  <a:lnTo>
                    <a:pt x="98" y="111"/>
                  </a:lnTo>
                  <a:lnTo>
                    <a:pt x="109" y="104"/>
                  </a:lnTo>
                  <a:lnTo>
                    <a:pt x="120" y="95"/>
                  </a:lnTo>
                  <a:lnTo>
                    <a:pt x="130" y="86"/>
                  </a:lnTo>
                  <a:lnTo>
                    <a:pt x="135" y="73"/>
                  </a:lnTo>
                  <a:lnTo>
                    <a:pt x="139" y="60"/>
                  </a:lnTo>
                  <a:lnTo>
                    <a:pt x="141" y="45"/>
                  </a:lnTo>
                  <a:lnTo>
                    <a:pt x="141" y="0"/>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grpSp>
      <p:sp>
        <p:nvSpPr>
          <p:cNvPr id="339" name="Freeform 19"/>
          <p:cNvSpPr>
            <a:spLocks noEditPoints="1"/>
          </p:cNvSpPr>
          <p:nvPr/>
        </p:nvSpPr>
        <p:spPr bwMode="auto">
          <a:xfrm>
            <a:off x="4681084" y="5911552"/>
            <a:ext cx="486651" cy="486651"/>
          </a:xfrm>
          <a:custGeom>
            <a:avLst/>
            <a:gdLst/>
            <a:ahLst/>
            <a:cxnLst>
              <a:cxn ang="0">
                <a:pos x="129" y="0"/>
              </a:cxn>
              <a:cxn ang="0">
                <a:pos x="129" y="0"/>
              </a:cxn>
              <a:cxn ang="0">
                <a:pos x="0" y="0"/>
              </a:cxn>
              <a:cxn ang="0">
                <a:pos x="0" y="129"/>
              </a:cxn>
              <a:cxn ang="0">
                <a:pos x="0" y="129"/>
              </a:cxn>
              <a:cxn ang="0">
                <a:pos x="0" y="259"/>
              </a:cxn>
              <a:cxn ang="0">
                <a:pos x="129" y="259"/>
              </a:cxn>
              <a:cxn ang="0">
                <a:pos x="259" y="259"/>
              </a:cxn>
              <a:cxn ang="0">
                <a:pos x="259" y="129"/>
              </a:cxn>
              <a:cxn ang="0">
                <a:pos x="259" y="0"/>
              </a:cxn>
              <a:cxn ang="0">
                <a:pos x="129" y="0"/>
              </a:cxn>
              <a:cxn ang="0">
                <a:pos x="13" y="13"/>
              </a:cxn>
              <a:cxn ang="0">
                <a:pos x="116" y="13"/>
              </a:cxn>
              <a:cxn ang="0">
                <a:pos x="116" y="116"/>
              </a:cxn>
              <a:cxn ang="0">
                <a:pos x="13" y="116"/>
              </a:cxn>
              <a:cxn ang="0">
                <a:pos x="13" y="13"/>
              </a:cxn>
              <a:cxn ang="0">
                <a:pos x="246" y="246"/>
              </a:cxn>
              <a:cxn ang="0">
                <a:pos x="142" y="246"/>
              </a:cxn>
              <a:cxn ang="0">
                <a:pos x="142" y="142"/>
              </a:cxn>
              <a:cxn ang="0">
                <a:pos x="246" y="142"/>
              </a:cxn>
              <a:cxn ang="0">
                <a:pos x="246" y="246"/>
              </a:cxn>
            </a:cxnLst>
            <a:rect l="0" t="0" r="r" b="b"/>
            <a:pathLst>
              <a:path w="259" h="259">
                <a:moveTo>
                  <a:pt x="129" y="0"/>
                </a:moveTo>
                <a:lnTo>
                  <a:pt x="129" y="0"/>
                </a:lnTo>
                <a:lnTo>
                  <a:pt x="0" y="0"/>
                </a:lnTo>
                <a:lnTo>
                  <a:pt x="0" y="129"/>
                </a:lnTo>
                <a:lnTo>
                  <a:pt x="0" y="129"/>
                </a:lnTo>
                <a:lnTo>
                  <a:pt x="0" y="259"/>
                </a:lnTo>
                <a:lnTo>
                  <a:pt x="129" y="259"/>
                </a:lnTo>
                <a:lnTo>
                  <a:pt x="259" y="259"/>
                </a:lnTo>
                <a:lnTo>
                  <a:pt x="259" y="129"/>
                </a:lnTo>
                <a:lnTo>
                  <a:pt x="259" y="0"/>
                </a:lnTo>
                <a:lnTo>
                  <a:pt x="129" y="0"/>
                </a:lnTo>
                <a:close/>
                <a:moveTo>
                  <a:pt x="13" y="13"/>
                </a:moveTo>
                <a:lnTo>
                  <a:pt x="116" y="13"/>
                </a:lnTo>
                <a:lnTo>
                  <a:pt x="116" y="116"/>
                </a:lnTo>
                <a:lnTo>
                  <a:pt x="13" y="116"/>
                </a:lnTo>
                <a:lnTo>
                  <a:pt x="13" y="13"/>
                </a:lnTo>
                <a:close/>
                <a:moveTo>
                  <a:pt x="246" y="246"/>
                </a:moveTo>
                <a:lnTo>
                  <a:pt x="142" y="246"/>
                </a:lnTo>
                <a:lnTo>
                  <a:pt x="142" y="142"/>
                </a:lnTo>
                <a:lnTo>
                  <a:pt x="246" y="142"/>
                </a:lnTo>
                <a:lnTo>
                  <a:pt x="246" y="246"/>
                </a:lnTo>
                <a:close/>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48" name="Freeform 26"/>
          <p:cNvSpPr>
            <a:spLocks/>
          </p:cNvSpPr>
          <p:nvPr/>
        </p:nvSpPr>
        <p:spPr bwMode="auto">
          <a:xfrm>
            <a:off x="61216" y="5996548"/>
            <a:ext cx="587725" cy="318197"/>
          </a:xfrm>
          <a:custGeom>
            <a:avLst/>
            <a:gdLst/>
            <a:ahLst/>
            <a:cxnLst>
              <a:cxn ang="0">
                <a:pos x="223" y="2"/>
              </a:cxn>
              <a:cxn ang="0">
                <a:pos x="193" y="13"/>
              </a:cxn>
              <a:cxn ang="0">
                <a:pos x="169" y="35"/>
              </a:cxn>
              <a:cxn ang="0">
                <a:pos x="206" y="89"/>
              </a:cxn>
              <a:cxn ang="0">
                <a:pos x="206" y="80"/>
              </a:cxn>
              <a:cxn ang="0">
                <a:pos x="219" y="61"/>
              </a:cxn>
              <a:cxn ang="0">
                <a:pos x="234" y="56"/>
              </a:cxn>
              <a:cxn ang="0">
                <a:pos x="245" y="57"/>
              </a:cxn>
              <a:cxn ang="0">
                <a:pos x="261" y="74"/>
              </a:cxn>
              <a:cxn ang="0">
                <a:pos x="263" y="85"/>
              </a:cxn>
              <a:cxn ang="0">
                <a:pos x="254" y="107"/>
              </a:cxn>
              <a:cxn ang="0">
                <a:pos x="239" y="115"/>
              </a:cxn>
              <a:cxn ang="0">
                <a:pos x="224" y="115"/>
              </a:cxn>
              <a:cxn ang="0">
                <a:pos x="137" y="26"/>
              </a:cxn>
              <a:cxn ang="0">
                <a:pos x="97" y="2"/>
              </a:cxn>
              <a:cxn ang="0">
                <a:pos x="65" y="2"/>
              </a:cxn>
              <a:cxn ang="0">
                <a:pos x="25" y="26"/>
              </a:cxn>
              <a:cxn ang="0">
                <a:pos x="2" y="69"/>
              </a:cxn>
              <a:cxn ang="0">
                <a:pos x="2" y="104"/>
              </a:cxn>
              <a:cxn ang="0">
                <a:pos x="25" y="146"/>
              </a:cxn>
              <a:cxn ang="0">
                <a:pos x="65" y="169"/>
              </a:cxn>
              <a:cxn ang="0">
                <a:pos x="91" y="170"/>
              </a:cxn>
              <a:cxn ang="0">
                <a:pos x="123" y="159"/>
              </a:cxn>
              <a:cxn ang="0">
                <a:pos x="147" y="135"/>
              </a:cxn>
              <a:cxn ang="0">
                <a:pos x="110" y="83"/>
              </a:cxn>
              <a:cxn ang="0">
                <a:pos x="110" y="93"/>
              </a:cxn>
              <a:cxn ang="0">
                <a:pos x="97" y="111"/>
              </a:cxn>
              <a:cxn ang="0">
                <a:pos x="82" y="117"/>
              </a:cxn>
              <a:cxn ang="0">
                <a:pos x="71" y="115"/>
              </a:cxn>
              <a:cxn ang="0">
                <a:pos x="54" y="98"/>
              </a:cxn>
              <a:cxn ang="0">
                <a:pos x="52" y="85"/>
              </a:cxn>
              <a:cxn ang="0">
                <a:pos x="62" y="65"/>
              </a:cxn>
              <a:cxn ang="0">
                <a:pos x="76" y="56"/>
              </a:cxn>
              <a:cxn ang="0">
                <a:pos x="91" y="57"/>
              </a:cxn>
              <a:cxn ang="0">
                <a:pos x="178" y="146"/>
              </a:cxn>
              <a:cxn ang="0">
                <a:pos x="219" y="169"/>
              </a:cxn>
              <a:cxn ang="0">
                <a:pos x="250" y="169"/>
              </a:cxn>
              <a:cxn ang="0">
                <a:pos x="291" y="146"/>
              </a:cxn>
              <a:cxn ang="0">
                <a:pos x="313" y="104"/>
              </a:cxn>
              <a:cxn ang="0">
                <a:pos x="313" y="69"/>
              </a:cxn>
              <a:cxn ang="0">
                <a:pos x="291" y="26"/>
              </a:cxn>
              <a:cxn ang="0">
                <a:pos x="250" y="2"/>
              </a:cxn>
            </a:cxnLst>
            <a:rect l="0" t="0" r="r" b="b"/>
            <a:pathLst>
              <a:path w="315" h="170">
                <a:moveTo>
                  <a:pt x="234" y="0"/>
                </a:moveTo>
                <a:lnTo>
                  <a:pt x="234" y="0"/>
                </a:lnTo>
                <a:lnTo>
                  <a:pt x="223" y="2"/>
                </a:lnTo>
                <a:lnTo>
                  <a:pt x="212" y="4"/>
                </a:lnTo>
                <a:lnTo>
                  <a:pt x="202" y="7"/>
                </a:lnTo>
                <a:lnTo>
                  <a:pt x="193" y="13"/>
                </a:lnTo>
                <a:lnTo>
                  <a:pt x="184" y="19"/>
                </a:lnTo>
                <a:lnTo>
                  <a:pt x="176" y="28"/>
                </a:lnTo>
                <a:lnTo>
                  <a:pt x="169" y="35"/>
                </a:lnTo>
                <a:lnTo>
                  <a:pt x="163" y="45"/>
                </a:lnTo>
                <a:lnTo>
                  <a:pt x="206" y="89"/>
                </a:lnTo>
                <a:lnTo>
                  <a:pt x="206" y="89"/>
                </a:lnTo>
                <a:lnTo>
                  <a:pt x="206" y="85"/>
                </a:lnTo>
                <a:lnTo>
                  <a:pt x="206" y="85"/>
                </a:lnTo>
                <a:lnTo>
                  <a:pt x="206" y="80"/>
                </a:lnTo>
                <a:lnTo>
                  <a:pt x="208" y="74"/>
                </a:lnTo>
                <a:lnTo>
                  <a:pt x="213" y="65"/>
                </a:lnTo>
                <a:lnTo>
                  <a:pt x="219" y="61"/>
                </a:lnTo>
                <a:lnTo>
                  <a:pt x="223" y="57"/>
                </a:lnTo>
                <a:lnTo>
                  <a:pt x="228" y="56"/>
                </a:lnTo>
                <a:lnTo>
                  <a:pt x="234" y="56"/>
                </a:lnTo>
                <a:lnTo>
                  <a:pt x="234" y="56"/>
                </a:lnTo>
                <a:lnTo>
                  <a:pt x="239" y="56"/>
                </a:lnTo>
                <a:lnTo>
                  <a:pt x="245" y="57"/>
                </a:lnTo>
                <a:lnTo>
                  <a:pt x="250" y="61"/>
                </a:lnTo>
                <a:lnTo>
                  <a:pt x="254" y="65"/>
                </a:lnTo>
                <a:lnTo>
                  <a:pt x="261" y="74"/>
                </a:lnTo>
                <a:lnTo>
                  <a:pt x="261" y="80"/>
                </a:lnTo>
                <a:lnTo>
                  <a:pt x="263" y="85"/>
                </a:lnTo>
                <a:lnTo>
                  <a:pt x="263" y="85"/>
                </a:lnTo>
                <a:lnTo>
                  <a:pt x="261" y="93"/>
                </a:lnTo>
                <a:lnTo>
                  <a:pt x="261" y="98"/>
                </a:lnTo>
                <a:lnTo>
                  <a:pt x="254" y="107"/>
                </a:lnTo>
                <a:lnTo>
                  <a:pt x="250" y="111"/>
                </a:lnTo>
                <a:lnTo>
                  <a:pt x="245" y="113"/>
                </a:lnTo>
                <a:lnTo>
                  <a:pt x="239" y="115"/>
                </a:lnTo>
                <a:lnTo>
                  <a:pt x="234" y="117"/>
                </a:lnTo>
                <a:lnTo>
                  <a:pt x="234" y="117"/>
                </a:lnTo>
                <a:lnTo>
                  <a:pt x="224" y="115"/>
                </a:lnTo>
                <a:lnTo>
                  <a:pt x="215" y="109"/>
                </a:lnTo>
                <a:lnTo>
                  <a:pt x="137" y="26"/>
                </a:lnTo>
                <a:lnTo>
                  <a:pt x="137" y="26"/>
                </a:lnTo>
                <a:lnTo>
                  <a:pt x="126" y="15"/>
                </a:lnTo>
                <a:lnTo>
                  <a:pt x="112" y="7"/>
                </a:lnTo>
                <a:lnTo>
                  <a:pt x="97" y="2"/>
                </a:lnTo>
                <a:lnTo>
                  <a:pt x="80" y="0"/>
                </a:lnTo>
                <a:lnTo>
                  <a:pt x="80" y="0"/>
                </a:lnTo>
                <a:lnTo>
                  <a:pt x="65" y="2"/>
                </a:lnTo>
                <a:lnTo>
                  <a:pt x="49" y="7"/>
                </a:lnTo>
                <a:lnTo>
                  <a:pt x="36" y="15"/>
                </a:lnTo>
                <a:lnTo>
                  <a:pt x="25" y="26"/>
                </a:lnTo>
                <a:lnTo>
                  <a:pt x="13" y="39"/>
                </a:lnTo>
                <a:lnTo>
                  <a:pt x="6" y="52"/>
                </a:lnTo>
                <a:lnTo>
                  <a:pt x="2" y="69"/>
                </a:lnTo>
                <a:lnTo>
                  <a:pt x="0" y="85"/>
                </a:lnTo>
                <a:lnTo>
                  <a:pt x="0" y="85"/>
                </a:lnTo>
                <a:lnTo>
                  <a:pt x="2" y="104"/>
                </a:lnTo>
                <a:lnTo>
                  <a:pt x="6" y="119"/>
                </a:lnTo>
                <a:lnTo>
                  <a:pt x="13" y="133"/>
                </a:lnTo>
                <a:lnTo>
                  <a:pt x="25" y="146"/>
                </a:lnTo>
                <a:lnTo>
                  <a:pt x="36" y="157"/>
                </a:lnTo>
                <a:lnTo>
                  <a:pt x="49" y="165"/>
                </a:lnTo>
                <a:lnTo>
                  <a:pt x="65" y="169"/>
                </a:lnTo>
                <a:lnTo>
                  <a:pt x="80" y="170"/>
                </a:lnTo>
                <a:lnTo>
                  <a:pt x="80" y="170"/>
                </a:lnTo>
                <a:lnTo>
                  <a:pt x="91" y="170"/>
                </a:lnTo>
                <a:lnTo>
                  <a:pt x="102" y="169"/>
                </a:lnTo>
                <a:lnTo>
                  <a:pt x="113" y="165"/>
                </a:lnTo>
                <a:lnTo>
                  <a:pt x="123" y="159"/>
                </a:lnTo>
                <a:lnTo>
                  <a:pt x="132" y="152"/>
                </a:lnTo>
                <a:lnTo>
                  <a:pt x="139" y="144"/>
                </a:lnTo>
                <a:lnTo>
                  <a:pt x="147" y="135"/>
                </a:lnTo>
                <a:lnTo>
                  <a:pt x="152" y="126"/>
                </a:lnTo>
                <a:lnTo>
                  <a:pt x="110" y="83"/>
                </a:lnTo>
                <a:lnTo>
                  <a:pt x="110" y="83"/>
                </a:lnTo>
                <a:lnTo>
                  <a:pt x="110" y="85"/>
                </a:lnTo>
                <a:lnTo>
                  <a:pt x="110" y="85"/>
                </a:lnTo>
                <a:lnTo>
                  <a:pt x="110" y="93"/>
                </a:lnTo>
                <a:lnTo>
                  <a:pt x="108" y="98"/>
                </a:lnTo>
                <a:lnTo>
                  <a:pt x="102" y="107"/>
                </a:lnTo>
                <a:lnTo>
                  <a:pt x="97" y="111"/>
                </a:lnTo>
                <a:lnTo>
                  <a:pt x="93" y="115"/>
                </a:lnTo>
                <a:lnTo>
                  <a:pt x="87" y="117"/>
                </a:lnTo>
                <a:lnTo>
                  <a:pt x="82" y="117"/>
                </a:lnTo>
                <a:lnTo>
                  <a:pt x="82" y="117"/>
                </a:lnTo>
                <a:lnTo>
                  <a:pt x="76" y="117"/>
                </a:lnTo>
                <a:lnTo>
                  <a:pt x="71" y="115"/>
                </a:lnTo>
                <a:lnTo>
                  <a:pt x="65" y="111"/>
                </a:lnTo>
                <a:lnTo>
                  <a:pt x="62" y="107"/>
                </a:lnTo>
                <a:lnTo>
                  <a:pt x="54" y="98"/>
                </a:lnTo>
                <a:lnTo>
                  <a:pt x="52" y="93"/>
                </a:lnTo>
                <a:lnTo>
                  <a:pt x="52" y="85"/>
                </a:lnTo>
                <a:lnTo>
                  <a:pt x="52" y="85"/>
                </a:lnTo>
                <a:lnTo>
                  <a:pt x="52" y="80"/>
                </a:lnTo>
                <a:lnTo>
                  <a:pt x="54" y="74"/>
                </a:lnTo>
                <a:lnTo>
                  <a:pt x="62" y="65"/>
                </a:lnTo>
                <a:lnTo>
                  <a:pt x="65" y="61"/>
                </a:lnTo>
                <a:lnTo>
                  <a:pt x="71" y="57"/>
                </a:lnTo>
                <a:lnTo>
                  <a:pt x="76" y="56"/>
                </a:lnTo>
                <a:lnTo>
                  <a:pt x="82" y="56"/>
                </a:lnTo>
                <a:lnTo>
                  <a:pt x="82" y="56"/>
                </a:lnTo>
                <a:lnTo>
                  <a:pt x="91" y="57"/>
                </a:lnTo>
                <a:lnTo>
                  <a:pt x="100" y="63"/>
                </a:lnTo>
                <a:lnTo>
                  <a:pt x="178" y="146"/>
                </a:lnTo>
                <a:lnTo>
                  <a:pt x="178" y="146"/>
                </a:lnTo>
                <a:lnTo>
                  <a:pt x="189" y="157"/>
                </a:lnTo>
                <a:lnTo>
                  <a:pt x="202" y="165"/>
                </a:lnTo>
                <a:lnTo>
                  <a:pt x="219" y="169"/>
                </a:lnTo>
                <a:lnTo>
                  <a:pt x="234" y="170"/>
                </a:lnTo>
                <a:lnTo>
                  <a:pt x="234" y="170"/>
                </a:lnTo>
                <a:lnTo>
                  <a:pt x="250" y="169"/>
                </a:lnTo>
                <a:lnTo>
                  <a:pt x="265" y="165"/>
                </a:lnTo>
                <a:lnTo>
                  <a:pt x="280" y="157"/>
                </a:lnTo>
                <a:lnTo>
                  <a:pt x="291" y="146"/>
                </a:lnTo>
                <a:lnTo>
                  <a:pt x="300" y="133"/>
                </a:lnTo>
                <a:lnTo>
                  <a:pt x="308" y="119"/>
                </a:lnTo>
                <a:lnTo>
                  <a:pt x="313" y="104"/>
                </a:lnTo>
                <a:lnTo>
                  <a:pt x="315" y="85"/>
                </a:lnTo>
                <a:lnTo>
                  <a:pt x="315" y="85"/>
                </a:lnTo>
                <a:lnTo>
                  <a:pt x="313" y="69"/>
                </a:lnTo>
                <a:lnTo>
                  <a:pt x="308" y="52"/>
                </a:lnTo>
                <a:lnTo>
                  <a:pt x="300" y="39"/>
                </a:lnTo>
                <a:lnTo>
                  <a:pt x="291" y="26"/>
                </a:lnTo>
                <a:lnTo>
                  <a:pt x="280" y="15"/>
                </a:lnTo>
                <a:lnTo>
                  <a:pt x="265" y="7"/>
                </a:lnTo>
                <a:lnTo>
                  <a:pt x="250" y="2"/>
                </a:lnTo>
                <a:lnTo>
                  <a:pt x="234" y="0"/>
                </a:lnTo>
                <a:lnTo>
                  <a:pt x="234" y="0"/>
                </a:lnTo>
                <a:close/>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49" name="Freeform 27"/>
          <p:cNvSpPr>
            <a:spLocks noEditPoints="1"/>
          </p:cNvSpPr>
          <p:nvPr/>
        </p:nvSpPr>
        <p:spPr bwMode="auto">
          <a:xfrm>
            <a:off x="11171116" y="5932318"/>
            <a:ext cx="602696" cy="411781"/>
          </a:xfrm>
          <a:custGeom>
            <a:avLst/>
            <a:gdLst/>
            <a:ahLst/>
            <a:cxnLst>
              <a:cxn ang="0">
                <a:pos x="263" y="80"/>
              </a:cxn>
              <a:cxn ang="0">
                <a:pos x="270" y="63"/>
              </a:cxn>
              <a:cxn ang="0">
                <a:pos x="244" y="37"/>
              </a:cxn>
              <a:cxn ang="0">
                <a:pos x="229" y="43"/>
              </a:cxn>
              <a:cxn ang="0">
                <a:pos x="150" y="23"/>
              </a:cxn>
              <a:cxn ang="0">
                <a:pos x="135" y="2"/>
              </a:cxn>
              <a:cxn ang="0">
                <a:pos x="109" y="6"/>
              </a:cxn>
              <a:cxn ang="0">
                <a:pos x="103" y="28"/>
              </a:cxn>
              <a:cxn ang="0">
                <a:pos x="46" y="39"/>
              </a:cxn>
              <a:cxn ang="0">
                <a:pos x="24" y="36"/>
              </a:cxn>
              <a:cxn ang="0">
                <a:pos x="5" y="47"/>
              </a:cxn>
              <a:cxn ang="0">
                <a:pos x="0" y="63"/>
              </a:cxn>
              <a:cxn ang="0">
                <a:pos x="9" y="86"/>
              </a:cxn>
              <a:cxn ang="0">
                <a:pos x="29" y="95"/>
              </a:cxn>
              <a:cxn ang="0">
                <a:pos x="92" y="154"/>
              </a:cxn>
              <a:cxn ang="0">
                <a:pos x="90" y="171"/>
              </a:cxn>
              <a:cxn ang="0">
                <a:pos x="103" y="206"/>
              </a:cxn>
              <a:cxn ang="0">
                <a:pos x="139" y="221"/>
              </a:cxn>
              <a:cxn ang="0">
                <a:pos x="164" y="213"/>
              </a:cxn>
              <a:cxn ang="0">
                <a:pos x="185" y="187"/>
              </a:cxn>
              <a:cxn ang="0">
                <a:pos x="270" y="160"/>
              </a:cxn>
              <a:cxn ang="0">
                <a:pos x="290" y="167"/>
              </a:cxn>
              <a:cxn ang="0">
                <a:pos x="311" y="158"/>
              </a:cxn>
              <a:cxn ang="0">
                <a:pos x="320" y="137"/>
              </a:cxn>
              <a:cxn ang="0">
                <a:pos x="314" y="121"/>
              </a:cxn>
              <a:cxn ang="0">
                <a:pos x="296" y="108"/>
              </a:cxn>
              <a:cxn ang="0">
                <a:pos x="59" y="71"/>
              </a:cxn>
              <a:cxn ang="0">
                <a:pos x="113" y="43"/>
              </a:cxn>
              <a:cxn ang="0">
                <a:pos x="131" y="47"/>
              </a:cxn>
              <a:cxn ang="0">
                <a:pos x="153" y="41"/>
              </a:cxn>
              <a:cxn ang="0">
                <a:pos x="116" y="62"/>
              </a:cxn>
              <a:cxn ang="0">
                <a:pos x="102" y="100"/>
              </a:cxn>
              <a:cxn ang="0">
                <a:pos x="109" y="128"/>
              </a:cxn>
              <a:cxn ang="0">
                <a:pos x="157" y="126"/>
              </a:cxn>
              <a:cxn ang="0">
                <a:pos x="131" y="123"/>
              </a:cxn>
              <a:cxn ang="0">
                <a:pos x="124" y="100"/>
              </a:cxn>
              <a:cxn ang="0">
                <a:pos x="135" y="74"/>
              </a:cxn>
              <a:cxn ang="0">
                <a:pos x="161" y="63"/>
              </a:cxn>
              <a:cxn ang="0">
                <a:pos x="181" y="71"/>
              </a:cxn>
              <a:cxn ang="0">
                <a:pos x="198" y="93"/>
              </a:cxn>
              <a:cxn ang="0">
                <a:pos x="190" y="123"/>
              </a:cxn>
              <a:cxn ang="0">
                <a:pos x="261" y="132"/>
              </a:cxn>
              <a:cxn ang="0">
                <a:pos x="213" y="130"/>
              </a:cxn>
              <a:cxn ang="0">
                <a:pos x="220" y="87"/>
              </a:cxn>
              <a:cxn ang="0">
                <a:pos x="220" y="62"/>
              </a:cxn>
              <a:cxn ang="0">
                <a:pos x="222" y="73"/>
              </a:cxn>
              <a:cxn ang="0">
                <a:pos x="244" y="87"/>
              </a:cxn>
              <a:cxn ang="0">
                <a:pos x="263" y="124"/>
              </a:cxn>
            </a:cxnLst>
            <a:rect l="0" t="0" r="r" b="b"/>
            <a:pathLst>
              <a:path w="320" h="221">
                <a:moveTo>
                  <a:pt x="290" y="106"/>
                </a:moveTo>
                <a:lnTo>
                  <a:pt x="290" y="106"/>
                </a:lnTo>
                <a:lnTo>
                  <a:pt x="279" y="108"/>
                </a:lnTo>
                <a:lnTo>
                  <a:pt x="263" y="80"/>
                </a:lnTo>
                <a:lnTo>
                  <a:pt x="263" y="80"/>
                </a:lnTo>
                <a:lnTo>
                  <a:pt x="268" y="73"/>
                </a:lnTo>
                <a:lnTo>
                  <a:pt x="270" y="63"/>
                </a:lnTo>
                <a:lnTo>
                  <a:pt x="270" y="63"/>
                </a:lnTo>
                <a:lnTo>
                  <a:pt x="268" y="52"/>
                </a:lnTo>
                <a:lnTo>
                  <a:pt x="263" y="45"/>
                </a:lnTo>
                <a:lnTo>
                  <a:pt x="255" y="39"/>
                </a:lnTo>
                <a:lnTo>
                  <a:pt x="244" y="37"/>
                </a:lnTo>
                <a:lnTo>
                  <a:pt x="244" y="37"/>
                </a:lnTo>
                <a:lnTo>
                  <a:pt x="239" y="37"/>
                </a:lnTo>
                <a:lnTo>
                  <a:pt x="233" y="39"/>
                </a:lnTo>
                <a:lnTo>
                  <a:pt x="229" y="43"/>
                </a:lnTo>
                <a:lnTo>
                  <a:pt x="224" y="47"/>
                </a:lnTo>
                <a:lnTo>
                  <a:pt x="150" y="26"/>
                </a:lnTo>
                <a:lnTo>
                  <a:pt x="150" y="26"/>
                </a:lnTo>
                <a:lnTo>
                  <a:pt x="150" y="23"/>
                </a:lnTo>
                <a:lnTo>
                  <a:pt x="150" y="23"/>
                </a:lnTo>
                <a:lnTo>
                  <a:pt x="148" y="15"/>
                </a:lnTo>
                <a:lnTo>
                  <a:pt x="142" y="6"/>
                </a:lnTo>
                <a:lnTo>
                  <a:pt x="135" y="2"/>
                </a:lnTo>
                <a:lnTo>
                  <a:pt x="126" y="0"/>
                </a:lnTo>
                <a:lnTo>
                  <a:pt x="126" y="0"/>
                </a:lnTo>
                <a:lnTo>
                  <a:pt x="116" y="2"/>
                </a:lnTo>
                <a:lnTo>
                  <a:pt x="109" y="6"/>
                </a:lnTo>
                <a:lnTo>
                  <a:pt x="105" y="15"/>
                </a:lnTo>
                <a:lnTo>
                  <a:pt x="103" y="23"/>
                </a:lnTo>
                <a:lnTo>
                  <a:pt x="103" y="23"/>
                </a:lnTo>
                <a:lnTo>
                  <a:pt x="103" y="28"/>
                </a:lnTo>
                <a:lnTo>
                  <a:pt x="57" y="50"/>
                </a:lnTo>
                <a:lnTo>
                  <a:pt x="57" y="50"/>
                </a:lnTo>
                <a:lnTo>
                  <a:pt x="52" y="45"/>
                </a:lnTo>
                <a:lnTo>
                  <a:pt x="46" y="39"/>
                </a:lnTo>
                <a:lnTo>
                  <a:pt x="39" y="36"/>
                </a:lnTo>
                <a:lnTo>
                  <a:pt x="29" y="34"/>
                </a:lnTo>
                <a:lnTo>
                  <a:pt x="29" y="34"/>
                </a:lnTo>
                <a:lnTo>
                  <a:pt x="24" y="36"/>
                </a:lnTo>
                <a:lnTo>
                  <a:pt x="18" y="36"/>
                </a:lnTo>
                <a:lnTo>
                  <a:pt x="13" y="39"/>
                </a:lnTo>
                <a:lnTo>
                  <a:pt x="9" y="43"/>
                </a:lnTo>
                <a:lnTo>
                  <a:pt x="5" y="47"/>
                </a:lnTo>
                <a:lnTo>
                  <a:pt x="2" y="52"/>
                </a:lnTo>
                <a:lnTo>
                  <a:pt x="0" y="58"/>
                </a:lnTo>
                <a:lnTo>
                  <a:pt x="0" y="63"/>
                </a:lnTo>
                <a:lnTo>
                  <a:pt x="0" y="63"/>
                </a:lnTo>
                <a:lnTo>
                  <a:pt x="0" y="71"/>
                </a:lnTo>
                <a:lnTo>
                  <a:pt x="2" y="76"/>
                </a:lnTo>
                <a:lnTo>
                  <a:pt x="5" y="80"/>
                </a:lnTo>
                <a:lnTo>
                  <a:pt x="9" y="86"/>
                </a:lnTo>
                <a:lnTo>
                  <a:pt x="13" y="89"/>
                </a:lnTo>
                <a:lnTo>
                  <a:pt x="18" y="91"/>
                </a:lnTo>
                <a:lnTo>
                  <a:pt x="24" y="93"/>
                </a:lnTo>
                <a:lnTo>
                  <a:pt x="29" y="95"/>
                </a:lnTo>
                <a:lnTo>
                  <a:pt x="29" y="95"/>
                </a:lnTo>
                <a:lnTo>
                  <a:pt x="37" y="93"/>
                </a:lnTo>
                <a:lnTo>
                  <a:pt x="44" y="91"/>
                </a:lnTo>
                <a:lnTo>
                  <a:pt x="92" y="154"/>
                </a:lnTo>
                <a:lnTo>
                  <a:pt x="92" y="154"/>
                </a:lnTo>
                <a:lnTo>
                  <a:pt x="90" y="161"/>
                </a:lnTo>
                <a:lnTo>
                  <a:pt x="90" y="171"/>
                </a:lnTo>
                <a:lnTo>
                  <a:pt x="90" y="171"/>
                </a:lnTo>
                <a:lnTo>
                  <a:pt x="90" y="182"/>
                </a:lnTo>
                <a:lnTo>
                  <a:pt x="94" y="191"/>
                </a:lnTo>
                <a:lnTo>
                  <a:pt x="98" y="199"/>
                </a:lnTo>
                <a:lnTo>
                  <a:pt x="103" y="206"/>
                </a:lnTo>
                <a:lnTo>
                  <a:pt x="111" y="211"/>
                </a:lnTo>
                <a:lnTo>
                  <a:pt x="120" y="217"/>
                </a:lnTo>
                <a:lnTo>
                  <a:pt x="129" y="219"/>
                </a:lnTo>
                <a:lnTo>
                  <a:pt x="139" y="221"/>
                </a:lnTo>
                <a:lnTo>
                  <a:pt x="139" y="221"/>
                </a:lnTo>
                <a:lnTo>
                  <a:pt x="148" y="219"/>
                </a:lnTo>
                <a:lnTo>
                  <a:pt x="155" y="217"/>
                </a:lnTo>
                <a:lnTo>
                  <a:pt x="164" y="213"/>
                </a:lnTo>
                <a:lnTo>
                  <a:pt x="170" y="208"/>
                </a:lnTo>
                <a:lnTo>
                  <a:pt x="177" y="202"/>
                </a:lnTo>
                <a:lnTo>
                  <a:pt x="181" y="195"/>
                </a:lnTo>
                <a:lnTo>
                  <a:pt x="185" y="187"/>
                </a:lnTo>
                <a:lnTo>
                  <a:pt x="187" y="178"/>
                </a:lnTo>
                <a:lnTo>
                  <a:pt x="264" y="152"/>
                </a:lnTo>
                <a:lnTo>
                  <a:pt x="264" y="152"/>
                </a:lnTo>
                <a:lnTo>
                  <a:pt x="270" y="160"/>
                </a:lnTo>
                <a:lnTo>
                  <a:pt x="276" y="163"/>
                </a:lnTo>
                <a:lnTo>
                  <a:pt x="283" y="165"/>
                </a:lnTo>
                <a:lnTo>
                  <a:pt x="290" y="167"/>
                </a:lnTo>
                <a:lnTo>
                  <a:pt x="290" y="167"/>
                </a:lnTo>
                <a:lnTo>
                  <a:pt x="296" y="167"/>
                </a:lnTo>
                <a:lnTo>
                  <a:pt x="301" y="165"/>
                </a:lnTo>
                <a:lnTo>
                  <a:pt x="307" y="161"/>
                </a:lnTo>
                <a:lnTo>
                  <a:pt x="311" y="158"/>
                </a:lnTo>
                <a:lnTo>
                  <a:pt x="314" y="154"/>
                </a:lnTo>
                <a:lnTo>
                  <a:pt x="318" y="149"/>
                </a:lnTo>
                <a:lnTo>
                  <a:pt x="320" y="143"/>
                </a:lnTo>
                <a:lnTo>
                  <a:pt x="320" y="137"/>
                </a:lnTo>
                <a:lnTo>
                  <a:pt x="320" y="137"/>
                </a:lnTo>
                <a:lnTo>
                  <a:pt x="320" y="130"/>
                </a:lnTo>
                <a:lnTo>
                  <a:pt x="318" y="124"/>
                </a:lnTo>
                <a:lnTo>
                  <a:pt x="314" y="121"/>
                </a:lnTo>
                <a:lnTo>
                  <a:pt x="311" y="115"/>
                </a:lnTo>
                <a:lnTo>
                  <a:pt x="307" y="112"/>
                </a:lnTo>
                <a:lnTo>
                  <a:pt x="301" y="110"/>
                </a:lnTo>
                <a:lnTo>
                  <a:pt x="296" y="108"/>
                </a:lnTo>
                <a:lnTo>
                  <a:pt x="290" y="106"/>
                </a:lnTo>
                <a:lnTo>
                  <a:pt x="290" y="106"/>
                </a:lnTo>
                <a:close/>
                <a:moveTo>
                  <a:pt x="109" y="128"/>
                </a:moveTo>
                <a:lnTo>
                  <a:pt x="59" y="71"/>
                </a:lnTo>
                <a:lnTo>
                  <a:pt x="59" y="71"/>
                </a:lnTo>
                <a:lnTo>
                  <a:pt x="59" y="67"/>
                </a:lnTo>
                <a:lnTo>
                  <a:pt x="113" y="43"/>
                </a:lnTo>
                <a:lnTo>
                  <a:pt x="113" y="43"/>
                </a:lnTo>
                <a:lnTo>
                  <a:pt x="118" y="45"/>
                </a:lnTo>
                <a:lnTo>
                  <a:pt x="126" y="47"/>
                </a:lnTo>
                <a:lnTo>
                  <a:pt x="126" y="47"/>
                </a:lnTo>
                <a:lnTo>
                  <a:pt x="131" y="47"/>
                </a:lnTo>
                <a:lnTo>
                  <a:pt x="137" y="45"/>
                </a:lnTo>
                <a:lnTo>
                  <a:pt x="144" y="39"/>
                </a:lnTo>
                <a:lnTo>
                  <a:pt x="153" y="41"/>
                </a:lnTo>
                <a:lnTo>
                  <a:pt x="153" y="41"/>
                </a:lnTo>
                <a:lnTo>
                  <a:pt x="142" y="45"/>
                </a:lnTo>
                <a:lnTo>
                  <a:pt x="133" y="49"/>
                </a:lnTo>
                <a:lnTo>
                  <a:pt x="124" y="54"/>
                </a:lnTo>
                <a:lnTo>
                  <a:pt x="116" y="62"/>
                </a:lnTo>
                <a:lnTo>
                  <a:pt x="111" y="71"/>
                </a:lnTo>
                <a:lnTo>
                  <a:pt x="105" y="80"/>
                </a:lnTo>
                <a:lnTo>
                  <a:pt x="103" y="89"/>
                </a:lnTo>
                <a:lnTo>
                  <a:pt x="102" y="100"/>
                </a:lnTo>
                <a:lnTo>
                  <a:pt x="102" y="100"/>
                </a:lnTo>
                <a:lnTo>
                  <a:pt x="103" y="115"/>
                </a:lnTo>
                <a:lnTo>
                  <a:pt x="109" y="128"/>
                </a:lnTo>
                <a:lnTo>
                  <a:pt x="109" y="128"/>
                </a:lnTo>
                <a:close/>
                <a:moveTo>
                  <a:pt x="172" y="136"/>
                </a:moveTo>
                <a:lnTo>
                  <a:pt x="172" y="136"/>
                </a:lnTo>
                <a:lnTo>
                  <a:pt x="164" y="130"/>
                </a:lnTo>
                <a:lnTo>
                  <a:pt x="157" y="126"/>
                </a:lnTo>
                <a:lnTo>
                  <a:pt x="148" y="123"/>
                </a:lnTo>
                <a:lnTo>
                  <a:pt x="139" y="123"/>
                </a:lnTo>
                <a:lnTo>
                  <a:pt x="139" y="123"/>
                </a:lnTo>
                <a:lnTo>
                  <a:pt x="131" y="123"/>
                </a:lnTo>
                <a:lnTo>
                  <a:pt x="131" y="123"/>
                </a:lnTo>
                <a:lnTo>
                  <a:pt x="126" y="113"/>
                </a:lnTo>
                <a:lnTo>
                  <a:pt x="124" y="100"/>
                </a:lnTo>
                <a:lnTo>
                  <a:pt x="124" y="100"/>
                </a:lnTo>
                <a:lnTo>
                  <a:pt x="126" y="93"/>
                </a:lnTo>
                <a:lnTo>
                  <a:pt x="127" y="86"/>
                </a:lnTo>
                <a:lnTo>
                  <a:pt x="131" y="80"/>
                </a:lnTo>
                <a:lnTo>
                  <a:pt x="135" y="74"/>
                </a:lnTo>
                <a:lnTo>
                  <a:pt x="140" y="71"/>
                </a:lnTo>
                <a:lnTo>
                  <a:pt x="148" y="67"/>
                </a:lnTo>
                <a:lnTo>
                  <a:pt x="153" y="65"/>
                </a:lnTo>
                <a:lnTo>
                  <a:pt x="161" y="63"/>
                </a:lnTo>
                <a:lnTo>
                  <a:pt x="161" y="63"/>
                </a:lnTo>
                <a:lnTo>
                  <a:pt x="168" y="65"/>
                </a:lnTo>
                <a:lnTo>
                  <a:pt x="176" y="67"/>
                </a:lnTo>
                <a:lnTo>
                  <a:pt x="181" y="71"/>
                </a:lnTo>
                <a:lnTo>
                  <a:pt x="187" y="74"/>
                </a:lnTo>
                <a:lnTo>
                  <a:pt x="192" y="80"/>
                </a:lnTo>
                <a:lnTo>
                  <a:pt x="196" y="86"/>
                </a:lnTo>
                <a:lnTo>
                  <a:pt x="198" y="93"/>
                </a:lnTo>
                <a:lnTo>
                  <a:pt x="198" y="100"/>
                </a:lnTo>
                <a:lnTo>
                  <a:pt x="198" y="100"/>
                </a:lnTo>
                <a:lnTo>
                  <a:pt x="196" y="113"/>
                </a:lnTo>
                <a:lnTo>
                  <a:pt x="190" y="123"/>
                </a:lnTo>
                <a:lnTo>
                  <a:pt x="183" y="130"/>
                </a:lnTo>
                <a:lnTo>
                  <a:pt x="172" y="136"/>
                </a:lnTo>
                <a:lnTo>
                  <a:pt x="172" y="136"/>
                </a:lnTo>
                <a:close/>
                <a:moveTo>
                  <a:pt x="261" y="132"/>
                </a:moveTo>
                <a:lnTo>
                  <a:pt x="192" y="150"/>
                </a:lnTo>
                <a:lnTo>
                  <a:pt x="192" y="150"/>
                </a:lnTo>
                <a:lnTo>
                  <a:pt x="205" y="141"/>
                </a:lnTo>
                <a:lnTo>
                  <a:pt x="213" y="130"/>
                </a:lnTo>
                <a:lnTo>
                  <a:pt x="218" y="115"/>
                </a:lnTo>
                <a:lnTo>
                  <a:pt x="220" y="100"/>
                </a:lnTo>
                <a:lnTo>
                  <a:pt x="220" y="100"/>
                </a:lnTo>
                <a:lnTo>
                  <a:pt x="220" y="87"/>
                </a:lnTo>
                <a:lnTo>
                  <a:pt x="216" y="76"/>
                </a:lnTo>
                <a:lnTo>
                  <a:pt x="209" y="65"/>
                </a:lnTo>
                <a:lnTo>
                  <a:pt x="202" y="56"/>
                </a:lnTo>
                <a:lnTo>
                  <a:pt x="220" y="62"/>
                </a:lnTo>
                <a:lnTo>
                  <a:pt x="220" y="62"/>
                </a:lnTo>
                <a:lnTo>
                  <a:pt x="220" y="63"/>
                </a:lnTo>
                <a:lnTo>
                  <a:pt x="220" y="63"/>
                </a:lnTo>
                <a:lnTo>
                  <a:pt x="222" y="73"/>
                </a:lnTo>
                <a:lnTo>
                  <a:pt x="227" y="80"/>
                </a:lnTo>
                <a:lnTo>
                  <a:pt x="235" y="86"/>
                </a:lnTo>
                <a:lnTo>
                  <a:pt x="244" y="87"/>
                </a:lnTo>
                <a:lnTo>
                  <a:pt x="244" y="87"/>
                </a:lnTo>
                <a:lnTo>
                  <a:pt x="248" y="87"/>
                </a:lnTo>
                <a:lnTo>
                  <a:pt x="266" y="117"/>
                </a:lnTo>
                <a:lnTo>
                  <a:pt x="266" y="117"/>
                </a:lnTo>
                <a:lnTo>
                  <a:pt x="263" y="124"/>
                </a:lnTo>
                <a:lnTo>
                  <a:pt x="261" y="132"/>
                </a:lnTo>
                <a:lnTo>
                  <a:pt x="261" y="132"/>
                </a:lnTo>
                <a:close/>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grpSp>
        <p:nvGrpSpPr>
          <p:cNvPr id="353" name="Group 255"/>
          <p:cNvGrpSpPr/>
          <p:nvPr/>
        </p:nvGrpSpPr>
        <p:grpSpPr>
          <a:xfrm>
            <a:off x="10351445" y="5090153"/>
            <a:ext cx="497880" cy="348144"/>
            <a:chOff x="2968185" y="3257104"/>
            <a:chExt cx="285894" cy="199911"/>
          </a:xfrm>
          <a:solidFill>
            <a:srgbClr val="7F7F7F"/>
          </a:solidFill>
        </p:grpSpPr>
        <p:sp>
          <p:nvSpPr>
            <p:cNvPr id="354" name="Freeform 30"/>
            <p:cNvSpPr>
              <a:spLocks/>
            </p:cNvSpPr>
            <p:nvPr/>
          </p:nvSpPr>
          <p:spPr bwMode="auto">
            <a:xfrm>
              <a:off x="2968185" y="3340938"/>
              <a:ext cx="285894" cy="116077"/>
            </a:xfrm>
            <a:custGeom>
              <a:avLst/>
              <a:gdLst/>
              <a:ahLst/>
              <a:cxnLst>
                <a:cxn ang="0">
                  <a:pos x="265" y="49"/>
                </a:cxn>
                <a:cxn ang="0">
                  <a:pos x="265" y="49"/>
                </a:cxn>
                <a:cxn ang="0">
                  <a:pos x="260" y="43"/>
                </a:cxn>
                <a:cxn ang="0">
                  <a:pos x="254" y="41"/>
                </a:cxn>
                <a:cxn ang="0">
                  <a:pos x="248" y="41"/>
                </a:cxn>
                <a:cxn ang="0">
                  <a:pos x="241" y="45"/>
                </a:cxn>
                <a:cxn ang="0">
                  <a:pos x="241" y="45"/>
                </a:cxn>
                <a:cxn ang="0">
                  <a:pos x="219" y="58"/>
                </a:cxn>
                <a:cxn ang="0">
                  <a:pos x="197" y="67"/>
                </a:cxn>
                <a:cxn ang="0">
                  <a:pos x="176" y="73"/>
                </a:cxn>
                <a:cxn ang="0">
                  <a:pos x="158" y="74"/>
                </a:cxn>
                <a:cxn ang="0">
                  <a:pos x="139" y="74"/>
                </a:cxn>
                <a:cxn ang="0">
                  <a:pos x="121" y="73"/>
                </a:cxn>
                <a:cxn ang="0">
                  <a:pos x="106" y="67"/>
                </a:cxn>
                <a:cxn ang="0">
                  <a:pos x="91" y="60"/>
                </a:cxn>
                <a:cxn ang="0">
                  <a:pos x="78" y="52"/>
                </a:cxn>
                <a:cxn ang="0">
                  <a:pos x="67" y="45"/>
                </a:cxn>
                <a:cxn ang="0">
                  <a:pos x="49" y="28"/>
                </a:cxn>
                <a:cxn ang="0">
                  <a:pos x="36" y="15"/>
                </a:cxn>
                <a:cxn ang="0">
                  <a:pos x="30" y="8"/>
                </a:cxn>
                <a:cxn ang="0">
                  <a:pos x="30" y="8"/>
                </a:cxn>
                <a:cxn ang="0">
                  <a:pos x="26" y="4"/>
                </a:cxn>
                <a:cxn ang="0">
                  <a:pos x="21" y="0"/>
                </a:cxn>
                <a:cxn ang="0">
                  <a:pos x="13" y="0"/>
                </a:cxn>
                <a:cxn ang="0">
                  <a:pos x="8" y="4"/>
                </a:cxn>
                <a:cxn ang="0">
                  <a:pos x="8" y="4"/>
                </a:cxn>
                <a:cxn ang="0">
                  <a:pos x="2" y="8"/>
                </a:cxn>
                <a:cxn ang="0">
                  <a:pos x="0" y="15"/>
                </a:cxn>
                <a:cxn ang="0">
                  <a:pos x="0" y="21"/>
                </a:cxn>
                <a:cxn ang="0">
                  <a:pos x="2" y="28"/>
                </a:cxn>
                <a:cxn ang="0">
                  <a:pos x="2" y="28"/>
                </a:cxn>
                <a:cxn ang="0">
                  <a:pos x="11" y="39"/>
                </a:cxn>
                <a:cxn ang="0">
                  <a:pos x="23" y="50"/>
                </a:cxn>
                <a:cxn ang="0">
                  <a:pos x="36" y="63"/>
                </a:cxn>
                <a:cxn ang="0">
                  <a:pos x="54" y="76"/>
                </a:cxn>
                <a:cxn ang="0">
                  <a:pos x="74" y="89"/>
                </a:cxn>
                <a:cxn ang="0">
                  <a:pos x="98" y="100"/>
                </a:cxn>
                <a:cxn ang="0">
                  <a:pos x="111" y="104"/>
                </a:cxn>
                <a:cxn ang="0">
                  <a:pos x="124" y="108"/>
                </a:cxn>
                <a:cxn ang="0">
                  <a:pos x="124" y="108"/>
                </a:cxn>
                <a:cxn ang="0">
                  <a:pos x="137" y="110"/>
                </a:cxn>
                <a:cxn ang="0">
                  <a:pos x="152" y="110"/>
                </a:cxn>
                <a:cxn ang="0">
                  <a:pos x="152" y="110"/>
                </a:cxn>
                <a:cxn ang="0">
                  <a:pos x="165" y="110"/>
                </a:cxn>
                <a:cxn ang="0">
                  <a:pos x="180" y="108"/>
                </a:cxn>
                <a:cxn ang="0">
                  <a:pos x="193" y="104"/>
                </a:cxn>
                <a:cxn ang="0">
                  <a:pos x="206" y="100"/>
                </a:cxn>
                <a:cxn ang="0">
                  <a:pos x="234" y="87"/>
                </a:cxn>
                <a:cxn ang="0">
                  <a:pos x="261" y="73"/>
                </a:cxn>
                <a:cxn ang="0">
                  <a:pos x="261" y="73"/>
                </a:cxn>
                <a:cxn ang="0">
                  <a:pos x="265" y="67"/>
                </a:cxn>
                <a:cxn ang="0">
                  <a:pos x="267" y="62"/>
                </a:cxn>
                <a:cxn ang="0">
                  <a:pos x="267" y="54"/>
                </a:cxn>
                <a:cxn ang="0">
                  <a:pos x="265" y="49"/>
                </a:cxn>
                <a:cxn ang="0">
                  <a:pos x="265" y="49"/>
                </a:cxn>
              </a:cxnLst>
              <a:rect l="0" t="0" r="r" b="b"/>
              <a:pathLst>
                <a:path w="267" h="110">
                  <a:moveTo>
                    <a:pt x="265" y="49"/>
                  </a:moveTo>
                  <a:lnTo>
                    <a:pt x="265" y="49"/>
                  </a:lnTo>
                  <a:lnTo>
                    <a:pt x="260" y="43"/>
                  </a:lnTo>
                  <a:lnTo>
                    <a:pt x="254" y="41"/>
                  </a:lnTo>
                  <a:lnTo>
                    <a:pt x="248" y="41"/>
                  </a:lnTo>
                  <a:lnTo>
                    <a:pt x="241" y="45"/>
                  </a:lnTo>
                  <a:lnTo>
                    <a:pt x="241" y="45"/>
                  </a:lnTo>
                  <a:lnTo>
                    <a:pt x="219" y="58"/>
                  </a:lnTo>
                  <a:lnTo>
                    <a:pt x="197" y="67"/>
                  </a:lnTo>
                  <a:lnTo>
                    <a:pt x="176" y="73"/>
                  </a:lnTo>
                  <a:lnTo>
                    <a:pt x="158" y="74"/>
                  </a:lnTo>
                  <a:lnTo>
                    <a:pt x="139" y="74"/>
                  </a:lnTo>
                  <a:lnTo>
                    <a:pt x="121" y="73"/>
                  </a:lnTo>
                  <a:lnTo>
                    <a:pt x="106" y="67"/>
                  </a:lnTo>
                  <a:lnTo>
                    <a:pt x="91" y="60"/>
                  </a:lnTo>
                  <a:lnTo>
                    <a:pt x="78" y="52"/>
                  </a:lnTo>
                  <a:lnTo>
                    <a:pt x="67" y="45"/>
                  </a:lnTo>
                  <a:lnTo>
                    <a:pt x="49" y="28"/>
                  </a:lnTo>
                  <a:lnTo>
                    <a:pt x="36" y="15"/>
                  </a:lnTo>
                  <a:lnTo>
                    <a:pt x="30" y="8"/>
                  </a:lnTo>
                  <a:lnTo>
                    <a:pt x="30" y="8"/>
                  </a:lnTo>
                  <a:lnTo>
                    <a:pt x="26" y="4"/>
                  </a:lnTo>
                  <a:lnTo>
                    <a:pt x="21" y="0"/>
                  </a:lnTo>
                  <a:lnTo>
                    <a:pt x="13" y="0"/>
                  </a:lnTo>
                  <a:lnTo>
                    <a:pt x="8" y="4"/>
                  </a:lnTo>
                  <a:lnTo>
                    <a:pt x="8" y="4"/>
                  </a:lnTo>
                  <a:lnTo>
                    <a:pt x="2" y="8"/>
                  </a:lnTo>
                  <a:lnTo>
                    <a:pt x="0" y="15"/>
                  </a:lnTo>
                  <a:lnTo>
                    <a:pt x="0" y="21"/>
                  </a:lnTo>
                  <a:lnTo>
                    <a:pt x="2" y="28"/>
                  </a:lnTo>
                  <a:lnTo>
                    <a:pt x="2" y="28"/>
                  </a:lnTo>
                  <a:lnTo>
                    <a:pt x="11" y="39"/>
                  </a:lnTo>
                  <a:lnTo>
                    <a:pt x="23" y="50"/>
                  </a:lnTo>
                  <a:lnTo>
                    <a:pt x="36" y="63"/>
                  </a:lnTo>
                  <a:lnTo>
                    <a:pt x="54" y="76"/>
                  </a:lnTo>
                  <a:lnTo>
                    <a:pt x="74" y="89"/>
                  </a:lnTo>
                  <a:lnTo>
                    <a:pt x="98" y="100"/>
                  </a:lnTo>
                  <a:lnTo>
                    <a:pt x="111" y="104"/>
                  </a:lnTo>
                  <a:lnTo>
                    <a:pt x="124" y="108"/>
                  </a:lnTo>
                  <a:lnTo>
                    <a:pt x="124" y="108"/>
                  </a:lnTo>
                  <a:lnTo>
                    <a:pt x="137" y="110"/>
                  </a:lnTo>
                  <a:lnTo>
                    <a:pt x="152" y="110"/>
                  </a:lnTo>
                  <a:lnTo>
                    <a:pt x="152" y="110"/>
                  </a:lnTo>
                  <a:lnTo>
                    <a:pt x="165" y="110"/>
                  </a:lnTo>
                  <a:lnTo>
                    <a:pt x="180" y="108"/>
                  </a:lnTo>
                  <a:lnTo>
                    <a:pt x="193" y="104"/>
                  </a:lnTo>
                  <a:lnTo>
                    <a:pt x="206" y="100"/>
                  </a:lnTo>
                  <a:lnTo>
                    <a:pt x="234" y="87"/>
                  </a:lnTo>
                  <a:lnTo>
                    <a:pt x="261" y="73"/>
                  </a:lnTo>
                  <a:lnTo>
                    <a:pt x="261" y="73"/>
                  </a:lnTo>
                  <a:lnTo>
                    <a:pt x="265" y="67"/>
                  </a:lnTo>
                  <a:lnTo>
                    <a:pt x="267" y="62"/>
                  </a:lnTo>
                  <a:lnTo>
                    <a:pt x="267" y="54"/>
                  </a:lnTo>
                  <a:lnTo>
                    <a:pt x="265" y="49"/>
                  </a:lnTo>
                  <a:lnTo>
                    <a:pt x="265" y="4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55" name="Freeform 31"/>
            <p:cNvSpPr>
              <a:spLocks/>
            </p:cNvSpPr>
            <p:nvPr/>
          </p:nvSpPr>
          <p:spPr bwMode="auto">
            <a:xfrm>
              <a:off x="3146601" y="3276451"/>
              <a:ext cx="58039" cy="58039"/>
            </a:xfrm>
            <a:custGeom>
              <a:avLst/>
              <a:gdLst/>
              <a:ahLst/>
              <a:cxnLst>
                <a:cxn ang="0">
                  <a:pos x="26" y="54"/>
                </a:cxn>
                <a:cxn ang="0">
                  <a:pos x="26" y="54"/>
                </a:cxn>
                <a:cxn ang="0">
                  <a:pos x="37" y="52"/>
                </a:cxn>
                <a:cxn ang="0">
                  <a:pos x="44" y="46"/>
                </a:cxn>
                <a:cxn ang="0">
                  <a:pos x="52" y="37"/>
                </a:cxn>
                <a:cxn ang="0">
                  <a:pos x="54" y="28"/>
                </a:cxn>
                <a:cxn ang="0">
                  <a:pos x="54" y="28"/>
                </a:cxn>
                <a:cxn ang="0">
                  <a:pos x="52" y="17"/>
                </a:cxn>
                <a:cxn ang="0">
                  <a:pos x="44" y="8"/>
                </a:cxn>
                <a:cxn ang="0">
                  <a:pos x="37" y="2"/>
                </a:cxn>
                <a:cxn ang="0">
                  <a:pos x="26" y="0"/>
                </a:cxn>
                <a:cxn ang="0">
                  <a:pos x="26" y="0"/>
                </a:cxn>
                <a:cxn ang="0">
                  <a:pos x="17" y="2"/>
                </a:cxn>
                <a:cxn ang="0">
                  <a:pos x="7" y="8"/>
                </a:cxn>
                <a:cxn ang="0">
                  <a:pos x="2" y="17"/>
                </a:cxn>
                <a:cxn ang="0">
                  <a:pos x="0" y="28"/>
                </a:cxn>
                <a:cxn ang="0">
                  <a:pos x="0" y="28"/>
                </a:cxn>
                <a:cxn ang="0">
                  <a:pos x="2" y="37"/>
                </a:cxn>
                <a:cxn ang="0">
                  <a:pos x="7" y="46"/>
                </a:cxn>
                <a:cxn ang="0">
                  <a:pos x="17" y="52"/>
                </a:cxn>
                <a:cxn ang="0">
                  <a:pos x="26" y="54"/>
                </a:cxn>
                <a:cxn ang="0">
                  <a:pos x="26" y="54"/>
                </a:cxn>
              </a:cxnLst>
              <a:rect l="0" t="0" r="r" b="b"/>
              <a:pathLst>
                <a:path w="54" h="54">
                  <a:moveTo>
                    <a:pt x="26" y="54"/>
                  </a:moveTo>
                  <a:lnTo>
                    <a:pt x="26" y="54"/>
                  </a:lnTo>
                  <a:lnTo>
                    <a:pt x="37" y="52"/>
                  </a:lnTo>
                  <a:lnTo>
                    <a:pt x="44" y="46"/>
                  </a:lnTo>
                  <a:lnTo>
                    <a:pt x="52" y="37"/>
                  </a:lnTo>
                  <a:lnTo>
                    <a:pt x="54" y="28"/>
                  </a:lnTo>
                  <a:lnTo>
                    <a:pt x="54" y="28"/>
                  </a:lnTo>
                  <a:lnTo>
                    <a:pt x="52" y="17"/>
                  </a:lnTo>
                  <a:lnTo>
                    <a:pt x="44" y="8"/>
                  </a:lnTo>
                  <a:lnTo>
                    <a:pt x="37" y="2"/>
                  </a:lnTo>
                  <a:lnTo>
                    <a:pt x="26" y="0"/>
                  </a:lnTo>
                  <a:lnTo>
                    <a:pt x="26" y="0"/>
                  </a:lnTo>
                  <a:lnTo>
                    <a:pt x="17" y="2"/>
                  </a:lnTo>
                  <a:lnTo>
                    <a:pt x="7" y="8"/>
                  </a:lnTo>
                  <a:lnTo>
                    <a:pt x="2" y="17"/>
                  </a:lnTo>
                  <a:lnTo>
                    <a:pt x="0" y="28"/>
                  </a:lnTo>
                  <a:lnTo>
                    <a:pt x="0" y="28"/>
                  </a:lnTo>
                  <a:lnTo>
                    <a:pt x="2" y="37"/>
                  </a:lnTo>
                  <a:lnTo>
                    <a:pt x="7" y="46"/>
                  </a:lnTo>
                  <a:lnTo>
                    <a:pt x="17" y="52"/>
                  </a:lnTo>
                  <a:lnTo>
                    <a:pt x="26" y="54"/>
                  </a:lnTo>
                  <a:lnTo>
                    <a:pt x="26" y="5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56" name="Freeform 32"/>
            <p:cNvSpPr>
              <a:spLocks/>
            </p:cNvSpPr>
            <p:nvPr/>
          </p:nvSpPr>
          <p:spPr bwMode="auto">
            <a:xfrm>
              <a:off x="3034823" y="3257104"/>
              <a:ext cx="58039" cy="58039"/>
            </a:xfrm>
            <a:custGeom>
              <a:avLst/>
              <a:gdLst/>
              <a:ahLst/>
              <a:cxnLst>
                <a:cxn ang="0">
                  <a:pos x="28" y="53"/>
                </a:cxn>
                <a:cxn ang="0">
                  <a:pos x="28" y="53"/>
                </a:cxn>
                <a:cxn ang="0">
                  <a:pos x="39" y="52"/>
                </a:cxn>
                <a:cxn ang="0">
                  <a:pos x="47" y="46"/>
                </a:cxn>
                <a:cxn ang="0">
                  <a:pos x="52" y="37"/>
                </a:cxn>
                <a:cxn ang="0">
                  <a:pos x="54" y="27"/>
                </a:cxn>
                <a:cxn ang="0">
                  <a:pos x="54" y="27"/>
                </a:cxn>
                <a:cxn ang="0">
                  <a:pos x="52" y="16"/>
                </a:cxn>
                <a:cxn ang="0">
                  <a:pos x="47" y="7"/>
                </a:cxn>
                <a:cxn ang="0">
                  <a:pos x="39" y="2"/>
                </a:cxn>
                <a:cxn ang="0">
                  <a:pos x="28" y="0"/>
                </a:cxn>
                <a:cxn ang="0">
                  <a:pos x="28" y="0"/>
                </a:cxn>
                <a:cxn ang="0">
                  <a:pos x="17" y="2"/>
                </a:cxn>
                <a:cxn ang="0">
                  <a:pos x="10" y="7"/>
                </a:cxn>
                <a:cxn ang="0">
                  <a:pos x="2" y="16"/>
                </a:cxn>
                <a:cxn ang="0">
                  <a:pos x="0" y="27"/>
                </a:cxn>
                <a:cxn ang="0">
                  <a:pos x="0" y="27"/>
                </a:cxn>
                <a:cxn ang="0">
                  <a:pos x="2" y="37"/>
                </a:cxn>
                <a:cxn ang="0">
                  <a:pos x="10" y="46"/>
                </a:cxn>
                <a:cxn ang="0">
                  <a:pos x="17" y="52"/>
                </a:cxn>
                <a:cxn ang="0">
                  <a:pos x="28" y="53"/>
                </a:cxn>
                <a:cxn ang="0">
                  <a:pos x="28" y="53"/>
                </a:cxn>
              </a:cxnLst>
              <a:rect l="0" t="0" r="r" b="b"/>
              <a:pathLst>
                <a:path w="54" h="53">
                  <a:moveTo>
                    <a:pt x="28" y="53"/>
                  </a:moveTo>
                  <a:lnTo>
                    <a:pt x="28" y="53"/>
                  </a:lnTo>
                  <a:lnTo>
                    <a:pt x="39" y="52"/>
                  </a:lnTo>
                  <a:lnTo>
                    <a:pt x="47" y="46"/>
                  </a:lnTo>
                  <a:lnTo>
                    <a:pt x="52" y="37"/>
                  </a:lnTo>
                  <a:lnTo>
                    <a:pt x="54" y="27"/>
                  </a:lnTo>
                  <a:lnTo>
                    <a:pt x="54" y="27"/>
                  </a:lnTo>
                  <a:lnTo>
                    <a:pt x="52" y="16"/>
                  </a:lnTo>
                  <a:lnTo>
                    <a:pt x="47" y="7"/>
                  </a:lnTo>
                  <a:lnTo>
                    <a:pt x="39" y="2"/>
                  </a:lnTo>
                  <a:lnTo>
                    <a:pt x="28" y="0"/>
                  </a:lnTo>
                  <a:lnTo>
                    <a:pt x="28" y="0"/>
                  </a:lnTo>
                  <a:lnTo>
                    <a:pt x="17" y="2"/>
                  </a:lnTo>
                  <a:lnTo>
                    <a:pt x="10" y="7"/>
                  </a:lnTo>
                  <a:lnTo>
                    <a:pt x="2" y="16"/>
                  </a:lnTo>
                  <a:lnTo>
                    <a:pt x="0" y="27"/>
                  </a:lnTo>
                  <a:lnTo>
                    <a:pt x="0" y="27"/>
                  </a:lnTo>
                  <a:lnTo>
                    <a:pt x="2" y="37"/>
                  </a:lnTo>
                  <a:lnTo>
                    <a:pt x="10" y="46"/>
                  </a:lnTo>
                  <a:lnTo>
                    <a:pt x="17" y="52"/>
                  </a:lnTo>
                  <a:lnTo>
                    <a:pt x="28" y="53"/>
                  </a:lnTo>
                  <a:lnTo>
                    <a:pt x="28"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grpSp>
      <p:grpSp>
        <p:nvGrpSpPr>
          <p:cNvPr id="357" name="Group 248"/>
          <p:cNvGrpSpPr/>
          <p:nvPr/>
        </p:nvGrpSpPr>
        <p:grpSpPr>
          <a:xfrm>
            <a:off x="7542600" y="5075180"/>
            <a:ext cx="580237" cy="366861"/>
            <a:chOff x="5844318" y="2279047"/>
            <a:chExt cx="333186" cy="210659"/>
          </a:xfrm>
          <a:solidFill>
            <a:srgbClr val="7F7F7F"/>
          </a:solidFill>
        </p:grpSpPr>
        <p:sp>
          <p:nvSpPr>
            <p:cNvPr id="358" name="Freeform 33"/>
            <p:cNvSpPr>
              <a:spLocks noEditPoints="1"/>
            </p:cNvSpPr>
            <p:nvPr/>
          </p:nvSpPr>
          <p:spPr bwMode="auto">
            <a:xfrm>
              <a:off x="5844318" y="2279047"/>
              <a:ext cx="174116" cy="206359"/>
            </a:xfrm>
            <a:custGeom>
              <a:avLst/>
              <a:gdLst/>
              <a:ahLst/>
              <a:cxnLst>
                <a:cxn ang="0">
                  <a:pos x="124" y="87"/>
                </a:cxn>
                <a:cxn ang="0">
                  <a:pos x="139" y="81"/>
                </a:cxn>
                <a:cxn ang="0">
                  <a:pos x="150" y="70"/>
                </a:cxn>
                <a:cxn ang="0">
                  <a:pos x="154" y="50"/>
                </a:cxn>
                <a:cxn ang="0">
                  <a:pos x="152" y="39"/>
                </a:cxn>
                <a:cxn ang="0">
                  <a:pos x="145" y="18"/>
                </a:cxn>
                <a:cxn ang="0">
                  <a:pos x="130" y="5"/>
                </a:cxn>
                <a:cxn ang="0">
                  <a:pos x="112" y="0"/>
                </a:cxn>
                <a:cxn ang="0">
                  <a:pos x="45" y="0"/>
                </a:cxn>
                <a:cxn ang="0">
                  <a:pos x="0" y="0"/>
                </a:cxn>
                <a:cxn ang="0">
                  <a:pos x="43" y="190"/>
                </a:cxn>
                <a:cxn ang="0">
                  <a:pos x="100" y="190"/>
                </a:cxn>
                <a:cxn ang="0">
                  <a:pos x="110" y="190"/>
                </a:cxn>
                <a:cxn ang="0">
                  <a:pos x="130" y="185"/>
                </a:cxn>
                <a:cxn ang="0">
                  <a:pos x="147" y="174"/>
                </a:cxn>
                <a:cxn ang="0">
                  <a:pos x="156" y="161"/>
                </a:cxn>
                <a:cxn ang="0">
                  <a:pos x="160" y="144"/>
                </a:cxn>
                <a:cxn ang="0">
                  <a:pos x="161" y="135"/>
                </a:cxn>
                <a:cxn ang="0">
                  <a:pos x="160" y="120"/>
                </a:cxn>
                <a:cxn ang="0">
                  <a:pos x="154" y="102"/>
                </a:cxn>
                <a:cxn ang="0">
                  <a:pos x="137" y="89"/>
                </a:cxn>
                <a:cxn ang="0">
                  <a:pos x="124" y="87"/>
                </a:cxn>
                <a:cxn ang="0">
                  <a:pos x="45" y="33"/>
                </a:cxn>
                <a:cxn ang="0">
                  <a:pos x="100" y="33"/>
                </a:cxn>
                <a:cxn ang="0">
                  <a:pos x="102" y="33"/>
                </a:cxn>
                <a:cxn ang="0">
                  <a:pos x="112" y="42"/>
                </a:cxn>
                <a:cxn ang="0">
                  <a:pos x="113" y="53"/>
                </a:cxn>
                <a:cxn ang="0">
                  <a:pos x="112" y="65"/>
                </a:cxn>
                <a:cxn ang="0">
                  <a:pos x="102" y="76"/>
                </a:cxn>
                <a:cxn ang="0">
                  <a:pos x="45" y="76"/>
                </a:cxn>
                <a:cxn ang="0">
                  <a:pos x="97" y="157"/>
                </a:cxn>
                <a:cxn ang="0">
                  <a:pos x="45" y="105"/>
                </a:cxn>
                <a:cxn ang="0">
                  <a:pos x="100" y="105"/>
                </a:cxn>
                <a:cxn ang="0">
                  <a:pos x="110" y="109"/>
                </a:cxn>
                <a:cxn ang="0">
                  <a:pos x="117" y="116"/>
                </a:cxn>
                <a:cxn ang="0">
                  <a:pos x="121" y="131"/>
                </a:cxn>
                <a:cxn ang="0">
                  <a:pos x="119" y="139"/>
                </a:cxn>
                <a:cxn ang="0">
                  <a:pos x="115" y="150"/>
                </a:cxn>
                <a:cxn ang="0">
                  <a:pos x="104" y="155"/>
                </a:cxn>
                <a:cxn ang="0">
                  <a:pos x="97" y="157"/>
                </a:cxn>
              </a:cxnLst>
              <a:rect l="0" t="0" r="r" b="b"/>
              <a:pathLst>
                <a:path w="161" h="190">
                  <a:moveTo>
                    <a:pt x="124" y="87"/>
                  </a:moveTo>
                  <a:lnTo>
                    <a:pt x="124" y="87"/>
                  </a:lnTo>
                  <a:lnTo>
                    <a:pt x="130" y="85"/>
                  </a:lnTo>
                  <a:lnTo>
                    <a:pt x="139" y="81"/>
                  </a:lnTo>
                  <a:lnTo>
                    <a:pt x="145" y="77"/>
                  </a:lnTo>
                  <a:lnTo>
                    <a:pt x="150" y="70"/>
                  </a:lnTo>
                  <a:lnTo>
                    <a:pt x="152" y="61"/>
                  </a:lnTo>
                  <a:lnTo>
                    <a:pt x="154" y="50"/>
                  </a:lnTo>
                  <a:lnTo>
                    <a:pt x="154" y="50"/>
                  </a:lnTo>
                  <a:lnTo>
                    <a:pt x="152" y="39"/>
                  </a:lnTo>
                  <a:lnTo>
                    <a:pt x="150" y="27"/>
                  </a:lnTo>
                  <a:lnTo>
                    <a:pt x="145" y="18"/>
                  </a:lnTo>
                  <a:lnTo>
                    <a:pt x="139" y="11"/>
                  </a:lnTo>
                  <a:lnTo>
                    <a:pt x="130" y="5"/>
                  </a:lnTo>
                  <a:lnTo>
                    <a:pt x="121" y="2"/>
                  </a:lnTo>
                  <a:lnTo>
                    <a:pt x="112" y="0"/>
                  </a:lnTo>
                  <a:lnTo>
                    <a:pt x="100" y="0"/>
                  </a:lnTo>
                  <a:lnTo>
                    <a:pt x="45" y="0"/>
                  </a:lnTo>
                  <a:lnTo>
                    <a:pt x="43" y="0"/>
                  </a:lnTo>
                  <a:lnTo>
                    <a:pt x="0" y="0"/>
                  </a:lnTo>
                  <a:lnTo>
                    <a:pt x="0" y="190"/>
                  </a:lnTo>
                  <a:lnTo>
                    <a:pt x="43" y="190"/>
                  </a:lnTo>
                  <a:lnTo>
                    <a:pt x="45" y="190"/>
                  </a:lnTo>
                  <a:lnTo>
                    <a:pt x="100" y="190"/>
                  </a:lnTo>
                  <a:lnTo>
                    <a:pt x="100" y="190"/>
                  </a:lnTo>
                  <a:lnTo>
                    <a:pt x="110" y="190"/>
                  </a:lnTo>
                  <a:lnTo>
                    <a:pt x="119" y="189"/>
                  </a:lnTo>
                  <a:lnTo>
                    <a:pt x="130" y="185"/>
                  </a:lnTo>
                  <a:lnTo>
                    <a:pt x="141" y="177"/>
                  </a:lnTo>
                  <a:lnTo>
                    <a:pt x="147" y="174"/>
                  </a:lnTo>
                  <a:lnTo>
                    <a:pt x="152" y="168"/>
                  </a:lnTo>
                  <a:lnTo>
                    <a:pt x="156" y="161"/>
                  </a:lnTo>
                  <a:lnTo>
                    <a:pt x="158" y="153"/>
                  </a:lnTo>
                  <a:lnTo>
                    <a:pt x="160" y="144"/>
                  </a:lnTo>
                  <a:lnTo>
                    <a:pt x="161" y="135"/>
                  </a:lnTo>
                  <a:lnTo>
                    <a:pt x="161" y="135"/>
                  </a:lnTo>
                  <a:lnTo>
                    <a:pt x="161" y="127"/>
                  </a:lnTo>
                  <a:lnTo>
                    <a:pt x="160" y="120"/>
                  </a:lnTo>
                  <a:lnTo>
                    <a:pt x="158" y="111"/>
                  </a:lnTo>
                  <a:lnTo>
                    <a:pt x="154" y="102"/>
                  </a:lnTo>
                  <a:lnTo>
                    <a:pt x="147" y="94"/>
                  </a:lnTo>
                  <a:lnTo>
                    <a:pt x="137" y="89"/>
                  </a:lnTo>
                  <a:lnTo>
                    <a:pt x="132" y="87"/>
                  </a:lnTo>
                  <a:lnTo>
                    <a:pt x="124" y="87"/>
                  </a:lnTo>
                  <a:lnTo>
                    <a:pt x="124" y="87"/>
                  </a:lnTo>
                  <a:close/>
                  <a:moveTo>
                    <a:pt x="45" y="33"/>
                  </a:moveTo>
                  <a:lnTo>
                    <a:pt x="93" y="33"/>
                  </a:lnTo>
                  <a:lnTo>
                    <a:pt x="100" y="33"/>
                  </a:lnTo>
                  <a:lnTo>
                    <a:pt x="100" y="33"/>
                  </a:lnTo>
                  <a:lnTo>
                    <a:pt x="102" y="33"/>
                  </a:lnTo>
                  <a:lnTo>
                    <a:pt x="106" y="35"/>
                  </a:lnTo>
                  <a:lnTo>
                    <a:pt x="112" y="42"/>
                  </a:lnTo>
                  <a:lnTo>
                    <a:pt x="113" y="46"/>
                  </a:lnTo>
                  <a:lnTo>
                    <a:pt x="113" y="53"/>
                  </a:lnTo>
                  <a:lnTo>
                    <a:pt x="113" y="53"/>
                  </a:lnTo>
                  <a:lnTo>
                    <a:pt x="112" y="65"/>
                  </a:lnTo>
                  <a:lnTo>
                    <a:pt x="108" y="72"/>
                  </a:lnTo>
                  <a:lnTo>
                    <a:pt x="102" y="76"/>
                  </a:lnTo>
                  <a:lnTo>
                    <a:pt x="97" y="76"/>
                  </a:lnTo>
                  <a:lnTo>
                    <a:pt x="45" y="76"/>
                  </a:lnTo>
                  <a:lnTo>
                    <a:pt x="45" y="33"/>
                  </a:lnTo>
                  <a:close/>
                  <a:moveTo>
                    <a:pt x="97" y="157"/>
                  </a:moveTo>
                  <a:lnTo>
                    <a:pt x="45" y="157"/>
                  </a:lnTo>
                  <a:lnTo>
                    <a:pt x="45" y="105"/>
                  </a:lnTo>
                  <a:lnTo>
                    <a:pt x="100" y="105"/>
                  </a:lnTo>
                  <a:lnTo>
                    <a:pt x="100" y="105"/>
                  </a:lnTo>
                  <a:lnTo>
                    <a:pt x="102" y="105"/>
                  </a:lnTo>
                  <a:lnTo>
                    <a:pt x="110" y="109"/>
                  </a:lnTo>
                  <a:lnTo>
                    <a:pt x="113" y="113"/>
                  </a:lnTo>
                  <a:lnTo>
                    <a:pt x="117" y="116"/>
                  </a:lnTo>
                  <a:lnTo>
                    <a:pt x="119" y="124"/>
                  </a:lnTo>
                  <a:lnTo>
                    <a:pt x="121" y="131"/>
                  </a:lnTo>
                  <a:lnTo>
                    <a:pt x="121" y="131"/>
                  </a:lnTo>
                  <a:lnTo>
                    <a:pt x="119" y="139"/>
                  </a:lnTo>
                  <a:lnTo>
                    <a:pt x="117" y="146"/>
                  </a:lnTo>
                  <a:lnTo>
                    <a:pt x="115" y="150"/>
                  </a:lnTo>
                  <a:lnTo>
                    <a:pt x="112" y="153"/>
                  </a:lnTo>
                  <a:lnTo>
                    <a:pt x="104" y="155"/>
                  </a:lnTo>
                  <a:lnTo>
                    <a:pt x="97" y="157"/>
                  </a:lnTo>
                  <a:lnTo>
                    <a:pt x="97" y="1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59" name="Rectangle 34"/>
            <p:cNvSpPr>
              <a:spLocks noChangeArrowheads="1"/>
            </p:cNvSpPr>
            <p:nvPr/>
          </p:nvSpPr>
          <p:spPr bwMode="auto">
            <a:xfrm>
              <a:off x="6059276" y="2291945"/>
              <a:ext cx="85983" cy="2579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60" name="Freeform 35"/>
            <p:cNvSpPr>
              <a:spLocks noEditPoints="1"/>
            </p:cNvSpPr>
            <p:nvPr/>
          </p:nvSpPr>
          <p:spPr bwMode="auto">
            <a:xfrm>
              <a:off x="6024883" y="2330637"/>
              <a:ext cx="152621" cy="159069"/>
            </a:xfrm>
            <a:custGeom>
              <a:avLst/>
              <a:gdLst/>
              <a:ahLst/>
              <a:cxnLst>
                <a:cxn ang="0">
                  <a:pos x="74" y="0"/>
                </a:cxn>
                <a:cxn ang="0">
                  <a:pos x="48" y="4"/>
                </a:cxn>
                <a:cxn ang="0">
                  <a:pos x="31" y="11"/>
                </a:cxn>
                <a:cxn ang="0">
                  <a:pos x="17" y="24"/>
                </a:cxn>
                <a:cxn ang="0">
                  <a:pos x="4" y="50"/>
                </a:cxn>
                <a:cxn ang="0">
                  <a:pos x="0" y="74"/>
                </a:cxn>
                <a:cxn ang="0">
                  <a:pos x="0" y="85"/>
                </a:cxn>
                <a:cxn ang="0">
                  <a:pos x="7" y="111"/>
                </a:cxn>
                <a:cxn ang="0">
                  <a:pos x="20" y="129"/>
                </a:cxn>
                <a:cxn ang="0">
                  <a:pos x="37" y="141"/>
                </a:cxn>
                <a:cxn ang="0">
                  <a:pos x="59" y="146"/>
                </a:cxn>
                <a:cxn ang="0">
                  <a:pos x="74" y="146"/>
                </a:cxn>
                <a:cxn ang="0">
                  <a:pos x="94" y="146"/>
                </a:cxn>
                <a:cxn ang="0">
                  <a:pos x="118" y="137"/>
                </a:cxn>
                <a:cxn ang="0">
                  <a:pos x="128" y="128"/>
                </a:cxn>
                <a:cxn ang="0">
                  <a:pos x="137" y="115"/>
                </a:cxn>
                <a:cxn ang="0">
                  <a:pos x="139" y="96"/>
                </a:cxn>
                <a:cxn ang="0">
                  <a:pos x="105" y="96"/>
                </a:cxn>
                <a:cxn ang="0">
                  <a:pos x="102" y="105"/>
                </a:cxn>
                <a:cxn ang="0">
                  <a:pos x="92" y="113"/>
                </a:cxn>
                <a:cxn ang="0">
                  <a:pos x="74" y="116"/>
                </a:cxn>
                <a:cxn ang="0">
                  <a:pos x="68" y="116"/>
                </a:cxn>
                <a:cxn ang="0">
                  <a:pos x="57" y="113"/>
                </a:cxn>
                <a:cxn ang="0">
                  <a:pos x="46" y="104"/>
                </a:cxn>
                <a:cxn ang="0">
                  <a:pos x="41" y="83"/>
                </a:cxn>
                <a:cxn ang="0">
                  <a:pos x="141" y="83"/>
                </a:cxn>
                <a:cxn ang="0">
                  <a:pos x="139" y="57"/>
                </a:cxn>
                <a:cxn ang="0">
                  <a:pos x="133" y="33"/>
                </a:cxn>
                <a:cxn ang="0">
                  <a:pos x="124" y="18"/>
                </a:cxn>
                <a:cxn ang="0">
                  <a:pos x="107" y="7"/>
                </a:cxn>
                <a:cxn ang="0">
                  <a:pos x="87" y="2"/>
                </a:cxn>
                <a:cxn ang="0">
                  <a:pos x="74" y="0"/>
                </a:cxn>
                <a:cxn ang="0">
                  <a:pos x="41" y="57"/>
                </a:cxn>
                <a:cxn ang="0">
                  <a:pos x="41" y="54"/>
                </a:cxn>
                <a:cxn ang="0">
                  <a:pos x="50" y="37"/>
                </a:cxn>
                <a:cxn ang="0">
                  <a:pos x="65" y="29"/>
                </a:cxn>
                <a:cxn ang="0">
                  <a:pos x="74" y="28"/>
                </a:cxn>
                <a:cxn ang="0">
                  <a:pos x="91" y="33"/>
                </a:cxn>
                <a:cxn ang="0">
                  <a:pos x="100" y="42"/>
                </a:cxn>
                <a:cxn ang="0">
                  <a:pos x="104" y="57"/>
                </a:cxn>
              </a:cxnLst>
              <a:rect l="0" t="0" r="r" b="b"/>
              <a:pathLst>
                <a:path w="141" h="146">
                  <a:moveTo>
                    <a:pt x="74" y="0"/>
                  </a:moveTo>
                  <a:lnTo>
                    <a:pt x="74" y="0"/>
                  </a:lnTo>
                  <a:lnTo>
                    <a:pt x="61" y="0"/>
                  </a:lnTo>
                  <a:lnTo>
                    <a:pt x="48" y="4"/>
                  </a:lnTo>
                  <a:lnTo>
                    <a:pt x="39" y="7"/>
                  </a:lnTo>
                  <a:lnTo>
                    <a:pt x="31" y="11"/>
                  </a:lnTo>
                  <a:lnTo>
                    <a:pt x="24" y="17"/>
                  </a:lnTo>
                  <a:lnTo>
                    <a:pt x="17" y="24"/>
                  </a:lnTo>
                  <a:lnTo>
                    <a:pt x="9" y="37"/>
                  </a:lnTo>
                  <a:lnTo>
                    <a:pt x="4" y="50"/>
                  </a:lnTo>
                  <a:lnTo>
                    <a:pt x="0" y="63"/>
                  </a:lnTo>
                  <a:lnTo>
                    <a:pt x="0" y="74"/>
                  </a:lnTo>
                  <a:lnTo>
                    <a:pt x="0" y="74"/>
                  </a:lnTo>
                  <a:lnTo>
                    <a:pt x="0" y="85"/>
                  </a:lnTo>
                  <a:lnTo>
                    <a:pt x="2" y="96"/>
                  </a:lnTo>
                  <a:lnTo>
                    <a:pt x="7" y="111"/>
                  </a:lnTo>
                  <a:lnTo>
                    <a:pt x="15" y="124"/>
                  </a:lnTo>
                  <a:lnTo>
                    <a:pt x="20" y="129"/>
                  </a:lnTo>
                  <a:lnTo>
                    <a:pt x="28" y="135"/>
                  </a:lnTo>
                  <a:lnTo>
                    <a:pt x="37" y="141"/>
                  </a:lnTo>
                  <a:lnTo>
                    <a:pt x="48" y="144"/>
                  </a:lnTo>
                  <a:lnTo>
                    <a:pt x="59" y="146"/>
                  </a:lnTo>
                  <a:lnTo>
                    <a:pt x="74" y="146"/>
                  </a:lnTo>
                  <a:lnTo>
                    <a:pt x="74" y="146"/>
                  </a:lnTo>
                  <a:lnTo>
                    <a:pt x="83" y="146"/>
                  </a:lnTo>
                  <a:lnTo>
                    <a:pt x="94" y="146"/>
                  </a:lnTo>
                  <a:lnTo>
                    <a:pt x="105" y="142"/>
                  </a:lnTo>
                  <a:lnTo>
                    <a:pt x="118" y="137"/>
                  </a:lnTo>
                  <a:lnTo>
                    <a:pt x="124" y="131"/>
                  </a:lnTo>
                  <a:lnTo>
                    <a:pt x="128" y="128"/>
                  </a:lnTo>
                  <a:lnTo>
                    <a:pt x="133" y="120"/>
                  </a:lnTo>
                  <a:lnTo>
                    <a:pt x="137" y="115"/>
                  </a:lnTo>
                  <a:lnTo>
                    <a:pt x="139" y="105"/>
                  </a:lnTo>
                  <a:lnTo>
                    <a:pt x="139" y="96"/>
                  </a:lnTo>
                  <a:lnTo>
                    <a:pt x="105" y="96"/>
                  </a:lnTo>
                  <a:lnTo>
                    <a:pt x="105" y="96"/>
                  </a:lnTo>
                  <a:lnTo>
                    <a:pt x="105" y="100"/>
                  </a:lnTo>
                  <a:lnTo>
                    <a:pt x="102" y="105"/>
                  </a:lnTo>
                  <a:lnTo>
                    <a:pt x="98" y="109"/>
                  </a:lnTo>
                  <a:lnTo>
                    <a:pt x="92" y="113"/>
                  </a:lnTo>
                  <a:lnTo>
                    <a:pt x="85" y="116"/>
                  </a:lnTo>
                  <a:lnTo>
                    <a:pt x="74" y="116"/>
                  </a:lnTo>
                  <a:lnTo>
                    <a:pt x="74" y="116"/>
                  </a:lnTo>
                  <a:lnTo>
                    <a:pt x="68" y="116"/>
                  </a:lnTo>
                  <a:lnTo>
                    <a:pt x="63" y="115"/>
                  </a:lnTo>
                  <a:lnTo>
                    <a:pt x="57" y="113"/>
                  </a:lnTo>
                  <a:lnTo>
                    <a:pt x="52" y="109"/>
                  </a:lnTo>
                  <a:lnTo>
                    <a:pt x="46" y="104"/>
                  </a:lnTo>
                  <a:lnTo>
                    <a:pt x="42" y="94"/>
                  </a:lnTo>
                  <a:lnTo>
                    <a:pt x="41" y="83"/>
                  </a:lnTo>
                  <a:lnTo>
                    <a:pt x="141" y="83"/>
                  </a:lnTo>
                  <a:lnTo>
                    <a:pt x="141" y="83"/>
                  </a:lnTo>
                  <a:lnTo>
                    <a:pt x="141" y="70"/>
                  </a:lnTo>
                  <a:lnTo>
                    <a:pt x="139" y="57"/>
                  </a:lnTo>
                  <a:lnTo>
                    <a:pt x="135" y="41"/>
                  </a:lnTo>
                  <a:lnTo>
                    <a:pt x="133" y="33"/>
                  </a:lnTo>
                  <a:lnTo>
                    <a:pt x="128" y="26"/>
                  </a:lnTo>
                  <a:lnTo>
                    <a:pt x="124" y="18"/>
                  </a:lnTo>
                  <a:lnTo>
                    <a:pt x="117" y="13"/>
                  </a:lnTo>
                  <a:lnTo>
                    <a:pt x="107" y="7"/>
                  </a:lnTo>
                  <a:lnTo>
                    <a:pt x="98" y="4"/>
                  </a:lnTo>
                  <a:lnTo>
                    <a:pt x="87" y="2"/>
                  </a:lnTo>
                  <a:lnTo>
                    <a:pt x="74" y="0"/>
                  </a:lnTo>
                  <a:lnTo>
                    <a:pt x="74" y="0"/>
                  </a:lnTo>
                  <a:close/>
                  <a:moveTo>
                    <a:pt x="104" y="57"/>
                  </a:moveTo>
                  <a:lnTo>
                    <a:pt x="41" y="57"/>
                  </a:lnTo>
                  <a:lnTo>
                    <a:pt x="41" y="57"/>
                  </a:lnTo>
                  <a:lnTo>
                    <a:pt x="41" y="54"/>
                  </a:lnTo>
                  <a:lnTo>
                    <a:pt x="46" y="42"/>
                  </a:lnTo>
                  <a:lnTo>
                    <a:pt x="50" y="37"/>
                  </a:lnTo>
                  <a:lnTo>
                    <a:pt x="55" y="33"/>
                  </a:lnTo>
                  <a:lnTo>
                    <a:pt x="65" y="29"/>
                  </a:lnTo>
                  <a:lnTo>
                    <a:pt x="74" y="28"/>
                  </a:lnTo>
                  <a:lnTo>
                    <a:pt x="74" y="28"/>
                  </a:lnTo>
                  <a:lnTo>
                    <a:pt x="83" y="29"/>
                  </a:lnTo>
                  <a:lnTo>
                    <a:pt x="91" y="33"/>
                  </a:lnTo>
                  <a:lnTo>
                    <a:pt x="96" y="37"/>
                  </a:lnTo>
                  <a:lnTo>
                    <a:pt x="100" y="42"/>
                  </a:lnTo>
                  <a:lnTo>
                    <a:pt x="104" y="54"/>
                  </a:lnTo>
                  <a:lnTo>
                    <a:pt x="104" y="57"/>
                  </a:lnTo>
                  <a:lnTo>
                    <a:pt x="104" y="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grpSp>
      <p:sp>
        <p:nvSpPr>
          <p:cNvPr id="361" name="Freeform 36"/>
          <p:cNvSpPr>
            <a:spLocks/>
          </p:cNvSpPr>
          <p:nvPr/>
        </p:nvSpPr>
        <p:spPr bwMode="auto">
          <a:xfrm>
            <a:off x="7537540" y="5942583"/>
            <a:ext cx="598955" cy="393064"/>
          </a:xfrm>
          <a:custGeom>
            <a:avLst/>
            <a:gdLst/>
            <a:ahLst/>
            <a:cxnLst>
              <a:cxn ang="0">
                <a:pos x="0" y="105"/>
              </a:cxn>
              <a:cxn ang="0">
                <a:pos x="74" y="0"/>
              </a:cxn>
              <a:cxn ang="0">
                <a:pos x="159" y="113"/>
              </a:cxn>
              <a:cxn ang="0">
                <a:pos x="246" y="0"/>
              </a:cxn>
              <a:cxn ang="0">
                <a:pos x="318" y="102"/>
              </a:cxn>
              <a:cxn ang="0">
                <a:pos x="235" y="211"/>
              </a:cxn>
              <a:cxn ang="0">
                <a:pos x="85" y="211"/>
              </a:cxn>
              <a:cxn ang="0">
                <a:pos x="0" y="105"/>
              </a:cxn>
            </a:cxnLst>
            <a:rect l="0" t="0" r="r" b="b"/>
            <a:pathLst>
              <a:path w="318" h="211">
                <a:moveTo>
                  <a:pt x="0" y="105"/>
                </a:moveTo>
                <a:lnTo>
                  <a:pt x="74" y="0"/>
                </a:lnTo>
                <a:lnTo>
                  <a:pt x="159" y="113"/>
                </a:lnTo>
                <a:lnTo>
                  <a:pt x="246" y="0"/>
                </a:lnTo>
                <a:lnTo>
                  <a:pt x="318" y="102"/>
                </a:lnTo>
                <a:lnTo>
                  <a:pt x="235" y="211"/>
                </a:lnTo>
                <a:lnTo>
                  <a:pt x="85" y="211"/>
                </a:lnTo>
                <a:lnTo>
                  <a:pt x="0" y="105"/>
                </a:lnTo>
                <a:close/>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62" name="Freeform 37"/>
          <p:cNvSpPr>
            <a:spLocks noEditPoints="1"/>
          </p:cNvSpPr>
          <p:nvPr/>
        </p:nvSpPr>
        <p:spPr bwMode="auto">
          <a:xfrm>
            <a:off x="5611717" y="5884472"/>
            <a:ext cx="546544" cy="546544"/>
          </a:xfrm>
          <a:custGeom>
            <a:avLst/>
            <a:gdLst/>
            <a:ahLst/>
            <a:cxnLst>
              <a:cxn ang="0">
                <a:pos x="117" y="4"/>
              </a:cxn>
              <a:cxn ang="0">
                <a:pos x="65" y="26"/>
              </a:cxn>
              <a:cxn ang="0">
                <a:pos x="24" y="65"/>
              </a:cxn>
              <a:cxn ang="0">
                <a:pos x="2" y="117"/>
              </a:cxn>
              <a:cxn ang="0">
                <a:pos x="0" y="161"/>
              </a:cxn>
              <a:cxn ang="0">
                <a:pos x="17" y="217"/>
              </a:cxn>
              <a:cxn ang="0">
                <a:pos x="52" y="259"/>
              </a:cxn>
              <a:cxn ang="0">
                <a:pos x="102" y="287"/>
              </a:cxn>
              <a:cxn ang="0">
                <a:pos x="146" y="292"/>
              </a:cxn>
              <a:cxn ang="0">
                <a:pos x="202" y="281"/>
              </a:cxn>
              <a:cxn ang="0">
                <a:pos x="250" y="250"/>
              </a:cxn>
              <a:cxn ang="0">
                <a:pos x="281" y="204"/>
              </a:cxn>
              <a:cxn ang="0">
                <a:pos x="293" y="146"/>
              </a:cxn>
              <a:cxn ang="0">
                <a:pos x="285" y="104"/>
              </a:cxn>
              <a:cxn ang="0">
                <a:pos x="259" y="54"/>
              </a:cxn>
              <a:cxn ang="0">
                <a:pos x="215" y="19"/>
              </a:cxn>
              <a:cxn ang="0">
                <a:pos x="161" y="2"/>
              </a:cxn>
              <a:cxn ang="0">
                <a:pos x="15" y="146"/>
              </a:cxn>
              <a:cxn ang="0">
                <a:pos x="26" y="93"/>
              </a:cxn>
              <a:cxn ang="0">
                <a:pos x="57" y="244"/>
              </a:cxn>
              <a:cxn ang="0">
                <a:pos x="20" y="185"/>
              </a:cxn>
              <a:cxn ang="0">
                <a:pos x="146" y="278"/>
              </a:cxn>
              <a:cxn ang="0">
                <a:pos x="148" y="159"/>
              </a:cxn>
              <a:cxn ang="0">
                <a:pos x="189" y="270"/>
              </a:cxn>
              <a:cxn ang="0">
                <a:pos x="163" y="85"/>
              </a:cxn>
              <a:cxn ang="0">
                <a:pos x="183" y="81"/>
              </a:cxn>
              <a:cxn ang="0">
                <a:pos x="178" y="72"/>
              </a:cxn>
              <a:cxn ang="0">
                <a:pos x="107" y="72"/>
              </a:cxn>
              <a:cxn ang="0">
                <a:pos x="107" y="83"/>
              </a:cxn>
              <a:cxn ang="0">
                <a:pos x="113" y="228"/>
              </a:cxn>
              <a:cxn ang="0">
                <a:pos x="80" y="83"/>
              </a:cxn>
              <a:cxn ang="0">
                <a:pos x="80" y="72"/>
              </a:cxn>
              <a:cxn ang="0">
                <a:pos x="35" y="74"/>
              </a:cxn>
              <a:cxn ang="0">
                <a:pos x="69" y="41"/>
              </a:cxn>
              <a:cxn ang="0">
                <a:pos x="130" y="17"/>
              </a:cxn>
              <a:cxn ang="0">
                <a:pos x="170" y="17"/>
              </a:cxn>
              <a:cxn ang="0">
                <a:pos x="235" y="50"/>
              </a:cxn>
              <a:cxn ang="0">
                <a:pos x="224" y="52"/>
              </a:cxn>
              <a:cxn ang="0">
                <a:pos x="211" y="72"/>
              </a:cxn>
              <a:cxn ang="0">
                <a:pos x="224" y="104"/>
              </a:cxn>
              <a:cxn ang="0">
                <a:pos x="235" y="141"/>
              </a:cxn>
              <a:cxn ang="0">
                <a:pos x="211" y="226"/>
              </a:cxn>
              <a:cxn ang="0">
                <a:pos x="252" y="144"/>
              </a:cxn>
              <a:cxn ang="0">
                <a:pos x="263" y="96"/>
              </a:cxn>
              <a:cxn ang="0">
                <a:pos x="268" y="98"/>
              </a:cxn>
              <a:cxn ang="0">
                <a:pos x="278" y="146"/>
              </a:cxn>
              <a:cxn ang="0">
                <a:pos x="259" y="213"/>
              </a:cxn>
              <a:cxn ang="0">
                <a:pos x="211" y="261"/>
              </a:cxn>
            </a:cxnLst>
            <a:rect l="0" t="0" r="r" b="b"/>
            <a:pathLst>
              <a:path w="293" h="292">
                <a:moveTo>
                  <a:pt x="146" y="0"/>
                </a:moveTo>
                <a:lnTo>
                  <a:pt x="146" y="0"/>
                </a:lnTo>
                <a:lnTo>
                  <a:pt x="131" y="2"/>
                </a:lnTo>
                <a:lnTo>
                  <a:pt x="117" y="4"/>
                </a:lnTo>
                <a:lnTo>
                  <a:pt x="102" y="7"/>
                </a:lnTo>
                <a:lnTo>
                  <a:pt x="89" y="11"/>
                </a:lnTo>
                <a:lnTo>
                  <a:pt x="76" y="19"/>
                </a:lnTo>
                <a:lnTo>
                  <a:pt x="65" y="26"/>
                </a:lnTo>
                <a:lnTo>
                  <a:pt x="52" y="33"/>
                </a:lnTo>
                <a:lnTo>
                  <a:pt x="43" y="43"/>
                </a:lnTo>
                <a:lnTo>
                  <a:pt x="33" y="54"/>
                </a:lnTo>
                <a:lnTo>
                  <a:pt x="24" y="65"/>
                </a:lnTo>
                <a:lnTo>
                  <a:pt x="17" y="78"/>
                </a:lnTo>
                <a:lnTo>
                  <a:pt x="11" y="91"/>
                </a:lnTo>
                <a:lnTo>
                  <a:pt x="6" y="104"/>
                </a:lnTo>
                <a:lnTo>
                  <a:pt x="2" y="117"/>
                </a:lnTo>
                <a:lnTo>
                  <a:pt x="0" y="131"/>
                </a:lnTo>
                <a:lnTo>
                  <a:pt x="0" y="146"/>
                </a:lnTo>
                <a:lnTo>
                  <a:pt x="0" y="146"/>
                </a:lnTo>
                <a:lnTo>
                  <a:pt x="0" y="161"/>
                </a:lnTo>
                <a:lnTo>
                  <a:pt x="2" y="176"/>
                </a:lnTo>
                <a:lnTo>
                  <a:pt x="6" y="191"/>
                </a:lnTo>
                <a:lnTo>
                  <a:pt x="11" y="204"/>
                </a:lnTo>
                <a:lnTo>
                  <a:pt x="17" y="217"/>
                </a:lnTo>
                <a:lnTo>
                  <a:pt x="24" y="228"/>
                </a:lnTo>
                <a:lnTo>
                  <a:pt x="33" y="241"/>
                </a:lnTo>
                <a:lnTo>
                  <a:pt x="43" y="250"/>
                </a:lnTo>
                <a:lnTo>
                  <a:pt x="52" y="259"/>
                </a:lnTo>
                <a:lnTo>
                  <a:pt x="65" y="268"/>
                </a:lnTo>
                <a:lnTo>
                  <a:pt x="76" y="276"/>
                </a:lnTo>
                <a:lnTo>
                  <a:pt x="89" y="281"/>
                </a:lnTo>
                <a:lnTo>
                  <a:pt x="102" y="287"/>
                </a:lnTo>
                <a:lnTo>
                  <a:pt x="117" y="291"/>
                </a:lnTo>
                <a:lnTo>
                  <a:pt x="131" y="292"/>
                </a:lnTo>
                <a:lnTo>
                  <a:pt x="146" y="292"/>
                </a:lnTo>
                <a:lnTo>
                  <a:pt x="146" y="292"/>
                </a:lnTo>
                <a:lnTo>
                  <a:pt x="161" y="292"/>
                </a:lnTo>
                <a:lnTo>
                  <a:pt x="176" y="291"/>
                </a:lnTo>
                <a:lnTo>
                  <a:pt x="189" y="287"/>
                </a:lnTo>
                <a:lnTo>
                  <a:pt x="202" y="281"/>
                </a:lnTo>
                <a:lnTo>
                  <a:pt x="215" y="276"/>
                </a:lnTo>
                <a:lnTo>
                  <a:pt x="228" y="268"/>
                </a:lnTo>
                <a:lnTo>
                  <a:pt x="239" y="259"/>
                </a:lnTo>
                <a:lnTo>
                  <a:pt x="250" y="250"/>
                </a:lnTo>
                <a:lnTo>
                  <a:pt x="259" y="241"/>
                </a:lnTo>
                <a:lnTo>
                  <a:pt x="267" y="228"/>
                </a:lnTo>
                <a:lnTo>
                  <a:pt x="274" y="217"/>
                </a:lnTo>
                <a:lnTo>
                  <a:pt x="281" y="204"/>
                </a:lnTo>
                <a:lnTo>
                  <a:pt x="285" y="191"/>
                </a:lnTo>
                <a:lnTo>
                  <a:pt x="289" y="176"/>
                </a:lnTo>
                <a:lnTo>
                  <a:pt x="291" y="161"/>
                </a:lnTo>
                <a:lnTo>
                  <a:pt x="293" y="146"/>
                </a:lnTo>
                <a:lnTo>
                  <a:pt x="293" y="146"/>
                </a:lnTo>
                <a:lnTo>
                  <a:pt x="291" y="131"/>
                </a:lnTo>
                <a:lnTo>
                  <a:pt x="289" y="117"/>
                </a:lnTo>
                <a:lnTo>
                  <a:pt x="285" y="104"/>
                </a:lnTo>
                <a:lnTo>
                  <a:pt x="281" y="91"/>
                </a:lnTo>
                <a:lnTo>
                  <a:pt x="274" y="78"/>
                </a:lnTo>
                <a:lnTo>
                  <a:pt x="267" y="65"/>
                </a:lnTo>
                <a:lnTo>
                  <a:pt x="259" y="54"/>
                </a:lnTo>
                <a:lnTo>
                  <a:pt x="250" y="43"/>
                </a:lnTo>
                <a:lnTo>
                  <a:pt x="239" y="33"/>
                </a:lnTo>
                <a:lnTo>
                  <a:pt x="228" y="26"/>
                </a:lnTo>
                <a:lnTo>
                  <a:pt x="215" y="19"/>
                </a:lnTo>
                <a:lnTo>
                  <a:pt x="202" y="11"/>
                </a:lnTo>
                <a:lnTo>
                  <a:pt x="189" y="7"/>
                </a:lnTo>
                <a:lnTo>
                  <a:pt x="176" y="4"/>
                </a:lnTo>
                <a:lnTo>
                  <a:pt x="161" y="2"/>
                </a:lnTo>
                <a:lnTo>
                  <a:pt x="146" y="0"/>
                </a:lnTo>
                <a:lnTo>
                  <a:pt x="146" y="0"/>
                </a:lnTo>
                <a:close/>
                <a:moveTo>
                  <a:pt x="15" y="146"/>
                </a:moveTo>
                <a:lnTo>
                  <a:pt x="15" y="146"/>
                </a:lnTo>
                <a:lnTo>
                  <a:pt x="15" y="133"/>
                </a:lnTo>
                <a:lnTo>
                  <a:pt x="17" y="118"/>
                </a:lnTo>
                <a:lnTo>
                  <a:pt x="20" y="106"/>
                </a:lnTo>
                <a:lnTo>
                  <a:pt x="26" y="93"/>
                </a:lnTo>
                <a:lnTo>
                  <a:pt x="89" y="265"/>
                </a:lnTo>
                <a:lnTo>
                  <a:pt x="89" y="265"/>
                </a:lnTo>
                <a:lnTo>
                  <a:pt x="72" y="255"/>
                </a:lnTo>
                <a:lnTo>
                  <a:pt x="57" y="244"/>
                </a:lnTo>
                <a:lnTo>
                  <a:pt x="46" y="231"/>
                </a:lnTo>
                <a:lnTo>
                  <a:pt x="35" y="218"/>
                </a:lnTo>
                <a:lnTo>
                  <a:pt x="26" y="202"/>
                </a:lnTo>
                <a:lnTo>
                  <a:pt x="20" y="185"/>
                </a:lnTo>
                <a:lnTo>
                  <a:pt x="15" y="167"/>
                </a:lnTo>
                <a:lnTo>
                  <a:pt x="15" y="146"/>
                </a:lnTo>
                <a:lnTo>
                  <a:pt x="15" y="146"/>
                </a:lnTo>
                <a:close/>
                <a:moveTo>
                  <a:pt x="146" y="278"/>
                </a:moveTo>
                <a:lnTo>
                  <a:pt x="146" y="278"/>
                </a:lnTo>
                <a:lnTo>
                  <a:pt x="126" y="278"/>
                </a:lnTo>
                <a:lnTo>
                  <a:pt x="109" y="274"/>
                </a:lnTo>
                <a:lnTo>
                  <a:pt x="148" y="159"/>
                </a:lnTo>
                <a:lnTo>
                  <a:pt x="189" y="268"/>
                </a:lnTo>
                <a:lnTo>
                  <a:pt x="189" y="268"/>
                </a:lnTo>
                <a:lnTo>
                  <a:pt x="189" y="270"/>
                </a:lnTo>
                <a:lnTo>
                  <a:pt x="189" y="270"/>
                </a:lnTo>
                <a:lnTo>
                  <a:pt x="169" y="276"/>
                </a:lnTo>
                <a:lnTo>
                  <a:pt x="146" y="278"/>
                </a:lnTo>
                <a:lnTo>
                  <a:pt x="146" y="278"/>
                </a:lnTo>
                <a:close/>
                <a:moveTo>
                  <a:pt x="163" y="85"/>
                </a:moveTo>
                <a:lnTo>
                  <a:pt x="163" y="85"/>
                </a:lnTo>
                <a:lnTo>
                  <a:pt x="180" y="83"/>
                </a:lnTo>
                <a:lnTo>
                  <a:pt x="180" y="83"/>
                </a:lnTo>
                <a:lnTo>
                  <a:pt x="183" y="81"/>
                </a:lnTo>
                <a:lnTo>
                  <a:pt x="183" y="78"/>
                </a:lnTo>
                <a:lnTo>
                  <a:pt x="181" y="74"/>
                </a:lnTo>
                <a:lnTo>
                  <a:pt x="178" y="72"/>
                </a:lnTo>
                <a:lnTo>
                  <a:pt x="178" y="72"/>
                </a:lnTo>
                <a:lnTo>
                  <a:pt x="143" y="74"/>
                </a:lnTo>
                <a:lnTo>
                  <a:pt x="143" y="74"/>
                </a:lnTo>
                <a:lnTo>
                  <a:pt x="107" y="72"/>
                </a:lnTo>
                <a:lnTo>
                  <a:pt x="107" y="72"/>
                </a:lnTo>
                <a:lnTo>
                  <a:pt x="104" y="74"/>
                </a:lnTo>
                <a:lnTo>
                  <a:pt x="102" y="78"/>
                </a:lnTo>
                <a:lnTo>
                  <a:pt x="104" y="81"/>
                </a:lnTo>
                <a:lnTo>
                  <a:pt x="107" y="83"/>
                </a:lnTo>
                <a:lnTo>
                  <a:pt x="107" y="83"/>
                </a:lnTo>
                <a:lnTo>
                  <a:pt x="122" y="85"/>
                </a:lnTo>
                <a:lnTo>
                  <a:pt x="143" y="141"/>
                </a:lnTo>
                <a:lnTo>
                  <a:pt x="113" y="228"/>
                </a:lnTo>
                <a:lnTo>
                  <a:pt x="65" y="85"/>
                </a:lnTo>
                <a:lnTo>
                  <a:pt x="65" y="85"/>
                </a:lnTo>
                <a:lnTo>
                  <a:pt x="80" y="83"/>
                </a:lnTo>
                <a:lnTo>
                  <a:pt x="80" y="83"/>
                </a:lnTo>
                <a:lnTo>
                  <a:pt x="83" y="81"/>
                </a:lnTo>
                <a:lnTo>
                  <a:pt x="85" y="78"/>
                </a:lnTo>
                <a:lnTo>
                  <a:pt x="83" y="74"/>
                </a:lnTo>
                <a:lnTo>
                  <a:pt x="80" y="72"/>
                </a:lnTo>
                <a:lnTo>
                  <a:pt x="80" y="72"/>
                </a:lnTo>
                <a:lnTo>
                  <a:pt x="44" y="74"/>
                </a:lnTo>
                <a:lnTo>
                  <a:pt x="44" y="74"/>
                </a:lnTo>
                <a:lnTo>
                  <a:pt x="35" y="74"/>
                </a:lnTo>
                <a:lnTo>
                  <a:pt x="35" y="74"/>
                </a:lnTo>
                <a:lnTo>
                  <a:pt x="44" y="61"/>
                </a:lnTo>
                <a:lnTo>
                  <a:pt x="56" y="50"/>
                </a:lnTo>
                <a:lnTo>
                  <a:pt x="69" y="41"/>
                </a:lnTo>
                <a:lnTo>
                  <a:pt x="82" y="31"/>
                </a:lnTo>
                <a:lnTo>
                  <a:pt x="96" y="24"/>
                </a:lnTo>
                <a:lnTo>
                  <a:pt x="113" y="19"/>
                </a:lnTo>
                <a:lnTo>
                  <a:pt x="130" y="17"/>
                </a:lnTo>
                <a:lnTo>
                  <a:pt x="146" y="15"/>
                </a:lnTo>
                <a:lnTo>
                  <a:pt x="146" y="15"/>
                </a:lnTo>
                <a:lnTo>
                  <a:pt x="159" y="17"/>
                </a:lnTo>
                <a:lnTo>
                  <a:pt x="170" y="17"/>
                </a:lnTo>
                <a:lnTo>
                  <a:pt x="183" y="20"/>
                </a:lnTo>
                <a:lnTo>
                  <a:pt x="194" y="24"/>
                </a:lnTo>
                <a:lnTo>
                  <a:pt x="215" y="35"/>
                </a:lnTo>
                <a:lnTo>
                  <a:pt x="235" y="50"/>
                </a:lnTo>
                <a:lnTo>
                  <a:pt x="235" y="50"/>
                </a:lnTo>
                <a:lnTo>
                  <a:pt x="233" y="50"/>
                </a:lnTo>
                <a:lnTo>
                  <a:pt x="233" y="50"/>
                </a:lnTo>
                <a:lnTo>
                  <a:pt x="224" y="52"/>
                </a:lnTo>
                <a:lnTo>
                  <a:pt x="217" y="57"/>
                </a:lnTo>
                <a:lnTo>
                  <a:pt x="213" y="65"/>
                </a:lnTo>
                <a:lnTo>
                  <a:pt x="211" y="72"/>
                </a:lnTo>
                <a:lnTo>
                  <a:pt x="211" y="72"/>
                </a:lnTo>
                <a:lnTo>
                  <a:pt x="211" y="81"/>
                </a:lnTo>
                <a:lnTo>
                  <a:pt x="215" y="89"/>
                </a:lnTo>
                <a:lnTo>
                  <a:pt x="224" y="104"/>
                </a:lnTo>
                <a:lnTo>
                  <a:pt x="224" y="104"/>
                </a:lnTo>
                <a:lnTo>
                  <a:pt x="231" y="118"/>
                </a:lnTo>
                <a:lnTo>
                  <a:pt x="233" y="130"/>
                </a:lnTo>
                <a:lnTo>
                  <a:pt x="235" y="141"/>
                </a:lnTo>
                <a:lnTo>
                  <a:pt x="235" y="141"/>
                </a:lnTo>
                <a:lnTo>
                  <a:pt x="233" y="148"/>
                </a:lnTo>
                <a:lnTo>
                  <a:pt x="231" y="159"/>
                </a:lnTo>
                <a:lnTo>
                  <a:pt x="224" y="183"/>
                </a:lnTo>
                <a:lnTo>
                  <a:pt x="211" y="226"/>
                </a:lnTo>
                <a:lnTo>
                  <a:pt x="163" y="85"/>
                </a:lnTo>
                <a:close/>
                <a:moveTo>
                  <a:pt x="211" y="261"/>
                </a:moveTo>
                <a:lnTo>
                  <a:pt x="252" y="144"/>
                </a:lnTo>
                <a:lnTo>
                  <a:pt x="252" y="144"/>
                </a:lnTo>
                <a:lnTo>
                  <a:pt x="257" y="131"/>
                </a:lnTo>
                <a:lnTo>
                  <a:pt x="259" y="118"/>
                </a:lnTo>
                <a:lnTo>
                  <a:pt x="261" y="107"/>
                </a:lnTo>
                <a:lnTo>
                  <a:pt x="263" y="96"/>
                </a:lnTo>
                <a:lnTo>
                  <a:pt x="263" y="96"/>
                </a:lnTo>
                <a:lnTo>
                  <a:pt x="261" y="83"/>
                </a:lnTo>
                <a:lnTo>
                  <a:pt x="261" y="83"/>
                </a:lnTo>
                <a:lnTo>
                  <a:pt x="268" y="98"/>
                </a:lnTo>
                <a:lnTo>
                  <a:pt x="274" y="113"/>
                </a:lnTo>
                <a:lnTo>
                  <a:pt x="276" y="130"/>
                </a:lnTo>
                <a:lnTo>
                  <a:pt x="278" y="146"/>
                </a:lnTo>
                <a:lnTo>
                  <a:pt x="278" y="146"/>
                </a:lnTo>
                <a:lnTo>
                  <a:pt x="276" y="165"/>
                </a:lnTo>
                <a:lnTo>
                  <a:pt x="272" y="181"/>
                </a:lnTo>
                <a:lnTo>
                  <a:pt x="267" y="198"/>
                </a:lnTo>
                <a:lnTo>
                  <a:pt x="259" y="213"/>
                </a:lnTo>
                <a:lnTo>
                  <a:pt x="250" y="228"/>
                </a:lnTo>
                <a:lnTo>
                  <a:pt x="239" y="241"/>
                </a:lnTo>
                <a:lnTo>
                  <a:pt x="226" y="252"/>
                </a:lnTo>
                <a:lnTo>
                  <a:pt x="211" y="261"/>
                </a:lnTo>
                <a:lnTo>
                  <a:pt x="211" y="261"/>
                </a:lnTo>
                <a:close/>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63" name="Freeform 38"/>
          <p:cNvSpPr>
            <a:spLocks/>
          </p:cNvSpPr>
          <p:nvPr/>
        </p:nvSpPr>
        <p:spPr bwMode="auto">
          <a:xfrm>
            <a:off x="6668130" y="5893947"/>
            <a:ext cx="310709" cy="539059"/>
          </a:xfrm>
          <a:custGeom>
            <a:avLst/>
            <a:gdLst/>
            <a:ahLst/>
            <a:cxnLst>
              <a:cxn ang="0">
                <a:pos x="154" y="231"/>
              </a:cxn>
              <a:cxn ang="0">
                <a:pos x="154" y="231"/>
              </a:cxn>
              <a:cxn ang="0">
                <a:pos x="145" y="233"/>
              </a:cxn>
              <a:cxn ang="0">
                <a:pos x="135" y="235"/>
              </a:cxn>
              <a:cxn ang="0">
                <a:pos x="126" y="235"/>
              </a:cxn>
              <a:cxn ang="0">
                <a:pos x="119" y="233"/>
              </a:cxn>
              <a:cxn ang="0">
                <a:pos x="111" y="227"/>
              </a:cxn>
              <a:cxn ang="0">
                <a:pos x="108" y="224"/>
              </a:cxn>
              <a:cxn ang="0">
                <a:pos x="106" y="218"/>
              </a:cxn>
              <a:cxn ang="0">
                <a:pos x="104" y="211"/>
              </a:cxn>
              <a:cxn ang="0">
                <a:pos x="104" y="203"/>
              </a:cxn>
              <a:cxn ang="0">
                <a:pos x="104" y="203"/>
              </a:cxn>
              <a:cxn ang="0">
                <a:pos x="104" y="148"/>
              </a:cxn>
              <a:cxn ang="0">
                <a:pos x="104" y="148"/>
              </a:cxn>
              <a:cxn ang="0">
                <a:pos x="104" y="120"/>
              </a:cxn>
              <a:cxn ang="0">
                <a:pos x="104" y="120"/>
              </a:cxn>
              <a:cxn ang="0">
                <a:pos x="158" y="120"/>
              </a:cxn>
              <a:cxn ang="0">
                <a:pos x="158" y="74"/>
              </a:cxn>
              <a:cxn ang="0">
                <a:pos x="158" y="74"/>
              </a:cxn>
              <a:cxn ang="0">
                <a:pos x="104" y="74"/>
              </a:cxn>
              <a:cxn ang="0">
                <a:pos x="104" y="74"/>
              </a:cxn>
              <a:cxn ang="0">
                <a:pos x="104" y="0"/>
              </a:cxn>
              <a:cxn ang="0">
                <a:pos x="104" y="0"/>
              </a:cxn>
              <a:cxn ang="0">
                <a:pos x="58" y="0"/>
              </a:cxn>
              <a:cxn ang="0">
                <a:pos x="58" y="0"/>
              </a:cxn>
              <a:cxn ang="0">
                <a:pos x="56" y="5"/>
              </a:cxn>
              <a:cxn ang="0">
                <a:pos x="54" y="20"/>
              </a:cxn>
              <a:cxn ang="0">
                <a:pos x="54" y="20"/>
              </a:cxn>
              <a:cxn ang="0">
                <a:pos x="50" y="29"/>
              </a:cxn>
              <a:cxn ang="0">
                <a:pos x="45" y="40"/>
              </a:cxn>
              <a:cxn ang="0">
                <a:pos x="39" y="50"/>
              </a:cxn>
              <a:cxn ang="0">
                <a:pos x="33" y="57"/>
              </a:cxn>
              <a:cxn ang="0">
                <a:pos x="26" y="64"/>
              </a:cxn>
              <a:cxn ang="0">
                <a:pos x="17" y="72"/>
              </a:cxn>
              <a:cxn ang="0">
                <a:pos x="9" y="77"/>
              </a:cxn>
              <a:cxn ang="0">
                <a:pos x="0" y="81"/>
              </a:cxn>
              <a:cxn ang="0">
                <a:pos x="0" y="81"/>
              </a:cxn>
              <a:cxn ang="0">
                <a:pos x="0" y="122"/>
              </a:cxn>
              <a:cxn ang="0">
                <a:pos x="0" y="122"/>
              </a:cxn>
              <a:cxn ang="0">
                <a:pos x="32" y="122"/>
              </a:cxn>
              <a:cxn ang="0">
                <a:pos x="32" y="209"/>
              </a:cxn>
              <a:cxn ang="0">
                <a:pos x="32" y="209"/>
              </a:cxn>
              <a:cxn ang="0">
                <a:pos x="33" y="227"/>
              </a:cxn>
              <a:cxn ang="0">
                <a:pos x="37" y="244"/>
              </a:cxn>
              <a:cxn ang="0">
                <a:pos x="45" y="257"/>
              </a:cxn>
              <a:cxn ang="0">
                <a:pos x="52" y="266"/>
              </a:cxn>
              <a:cxn ang="0">
                <a:pos x="61" y="275"/>
              </a:cxn>
              <a:cxn ang="0">
                <a:pos x="72" y="281"/>
              </a:cxn>
              <a:cxn ang="0">
                <a:pos x="83" y="285"/>
              </a:cxn>
              <a:cxn ang="0">
                <a:pos x="95" y="286"/>
              </a:cxn>
              <a:cxn ang="0">
                <a:pos x="108" y="288"/>
              </a:cxn>
              <a:cxn ang="0">
                <a:pos x="119" y="288"/>
              </a:cxn>
              <a:cxn ang="0">
                <a:pos x="141" y="285"/>
              </a:cxn>
              <a:cxn ang="0">
                <a:pos x="158" y="281"/>
              </a:cxn>
              <a:cxn ang="0">
                <a:pos x="167" y="275"/>
              </a:cxn>
              <a:cxn ang="0">
                <a:pos x="154" y="231"/>
              </a:cxn>
            </a:cxnLst>
            <a:rect l="0" t="0" r="r" b="b"/>
            <a:pathLst>
              <a:path w="167" h="288">
                <a:moveTo>
                  <a:pt x="154" y="231"/>
                </a:moveTo>
                <a:lnTo>
                  <a:pt x="154" y="231"/>
                </a:lnTo>
                <a:lnTo>
                  <a:pt x="145" y="233"/>
                </a:lnTo>
                <a:lnTo>
                  <a:pt x="135" y="235"/>
                </a:lnTo>
                <a:lnTo>
                  <a:pt x="126" y="235"/>
                </a:lnTo>
                <a:lnTo>
                  <a:pt x="119" y="233"/>
                </a:lnTo>
                <a:lnTo>
                  <a:pt x="111" y="227"/>
                </a:lnTo>
                <a:lnTo>
                  <a:pt x="108" y="224"/>
                </a:lnTo>
                <a:lnTo>
                  <a:pt x="106" y="218"/>
                </a:lnTo>
                <a:lnTo>
                  <a:pt x="104" y="211"/>
                </a:lnTo>
                <a:lnTo>
                  <a:pt x="104" y="203"/>
                </a:lnTo>
                <a:lnTo>
                  <a:pt x="104" y="203"/>
                </a:lnTo>
                <a:lnTo>
                  <a:pt x="104" y="148"/>
                </a:lnTo>
                <a:lnTo>
                  <a:pt x="104" y="148"/>
                </a:lnTo>
                <a:lnTo>
                  <a:pt x="104" y="120"/>
                </a:lnTo>
                <a:lnTo>
                  <a:pt x="104" y="120"/>
                </a:lnTo>
                <a:lnTo>
                  <a:pt x="158" y="120"/>
                </a:lnTo>
                <a:lnTo>
                  <a:pt x="158" y="74"/>
                </a:lnTo>
                <a:lnTo>
                  <a:pt x="158" y="74"/>
                </a:lnTo>
                <a:lnTo>
                  <a:pt x="104" y="74"/>
                </a:lnTo>
                <a:lnTo>
                  <a:pt x="104" y="74"/>
                </a:lnTo>
                <a:lnTo>
                  <a:pt x="104" y="0"/>
                </a:lnTo>
                <a:lnTo>
                  <a:pt x="104" y="0"/>
                </a:lnTo>
                <a:lnTo>
                  <a:pt x="58" y="0"/>
                </a:lnTo>
                <a:lnTo>
                  <a:pt x="58" y="0"/>
                </a:lnTo>
                <a:lnTo>
                  <a:pt x="56" y="5"/>
                </a:lnTo>
                <a:lnTo>
                  <a:pt x="54" y="20"/>
                </a:lnTo>
                <a:lnTo>
                  <a:pt x="54" y="20"/>
                </a:lnTo>
                <a:lnTo>
                  <a:pt x="50" y="29"/>
                </a:lnTo>
                <a:lnTo>
                  <a:pt x="45" y="40"/>
                </a:lnTo>
                <a:lnTo>
                  <a:pt x="39" y="50"/>
                </a:lnTo>
                <a:lnTo>
                  <a:pt x="33" y="57"/>
                </a:lnTo>
                <a:lnTo>
                  <a:pt x="26" y="64"/>
                </a:lnTo>
                <a:lnTo>
                  <a:pt x="17" y="72"/>
                </a:lnTo>
                <a:lnTo>
                  <a:pt x="9" y="77"/>
                </a:lnTo>
                <a:lnTo>
                  <a:pt x="0" y="81"/>
                </a:lnTo>
                <a:lnTo>
                  <a:pt x="0" y="81"/>
                </a:lnTo>
                <a:lnTo>
                  <a:pt x="0" y="122"/>
                </a:lnTo>
                <a:lnTo>
                  <a:pt x="0" y="122"/>
                </a:lnTo>
                <a:lnTo>
                  <a:pt x="32" y="122"/>
                </a:lnTo>
                <a:lnTo>
                  <a:pt x="32" y="209"/>
                </a:lnTo>
                <a:lnTo>
                  <a:pt x="32" y="209"/>
                </a:lnTo>
                <a:lnTo>
                  <a:pt x="33" y="227"/>
                </a:lnTo>
                <a:lnTo>
                  <a:pt x="37" y="244"/>
                </a:lnTo>
                <a:lnTo>
                  <a:pt x="45" y="257"/>
                </a:lnTo>
                <a:lnTo>
                  <a:pt x="52" y="266"/>
                </a:lnTo>
                <a:lnTo>
                  <a:pt x="61" y="275"/>
                </a:lnTo>
                <a:lnTo>
                  <a:pt x="72" y="281"/>
                </a:lnTo>
                <a:lnTo>
                  <a:pt x="83" y="285"/>
                </a:lnTo>
                <a:lnTo>
                  <a:pt x="95" y="286"/>
                </a:lnTo>
                <a:lnTo>
                  <a:pt x="108" y="288"/>
                </a:lnTo>
                <a:lnTo>
                  <a:pt x="119" y="288"/>
                </a:lnTo>
                <a:lnTo>
                  <a:pt x="141" y="285"/>
                </a:lnTo>
                <a:lnTo>
                  <a:pt x="158" y="281"/>
                </a:lnTo>
                <a:lnTo>
                  <a:pt x="167" y="275"/>
                </a:lnTo>
                <a:lnTo>
                  <a:pt x="154" y="231"/>
                </a:lnTo>
                <a:close/>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64" name="Freeform 39"/>
          <p:cNvSpPr>
            <a:spLocks noEditPoints="1"/>
          </p:cNvSpPr>
          <p:nvPr/>
        </p:nvSpPr>
        <p:spPr bwMode="auto">
          <a:xfrm>
            <a:off x="5630433" y="4997445"/>
            <a:ext cx="509109" cy="516597"/>
          </a:xfrm>
          <a:custGeom>
            <a:avLst/>
            <a:gdLst/>
            <a:ahLst/>
            <a:cxnLst>
              <a:cxn ang="0">
                <a:pos x="272" y="172"/>
              </a:cxn>
              <a:cxn ang="0">
                <a:pos x="271" y="145"/>
              </a:cxn>
              <a:cxn ang="0">
                <a:pos x="261" y="122"/>
              </a:cxn>
              <a:cxn ang="0">
                <a:pos x="258" y="119"/>
              </a:cxn>
              <a:cxn ang="0">
                <a:pos x="241" y="109"/>
              </a:cxn>
              <a:cxn ang="0">
                <a:pos x="219" y="106"/>
              </a:cxn>
              <a:cxn ang="0">
                <a:pos x="221" y="89"/>
              </a:cxn>
              <a:cxn ang="0">
                <a:pos x="221" y="72"/>
              </a:cxn>
              <a:cxn ang="0">
                <a:pos x="215" y="43"/>
              </a:cxn>
              <a:cxn ang="0">
                <a:pos x="200" y="21"/>
              </a:cxn>
              <a:cxn ang="0">
                <a:pos x="176" y="6"/>
              </a:cxn>
              <a:cxn ang="0">
                <a:pos x="147" y="0"/>
              </a:cxn>
              <a:cxn ang="0">
                <a:pos x="82" y="0"/>
              </a:cxn>
              <a:cxn ang="0">
                <a:pos x="80" y="0"/>
              </a:cxn>
              <a:cxn ang="0">
                <a:pos x="47" y="6"/>
              </a:cxn>
              <a:cxn ang="0">
                <a:pos x="21" y="22"/>
              </a:cxn>
              <a:cxn ang="0">
                <a:pos x="15" y="30"/>
              </a:cxn>
              <a:cxn ang="0">
                <a:pos x="2" y="56"/>
              </a:cxn>
              <a:cxn ang="0">
                <a:pos x="0" y="178"/>
              </a:cxn>
              <a:cxn ang="0">
                <a:pos x="0" y="183"/>
              </a:cxn>
              <a:cxn ang="0">
                <a:pos x="0" y="206"/>
              </a:cxn>
              <a:cxn ang="0">
                <a:pos x="10" y="239"/>
              </a:cxn>
              <a:cxn ang="0">
                <a:pos x="19" y="252"/>
              </a:cxn>
              <a:cxn ang="0">
                <a:pos x="47" y="269"/>
              </a:cxn>
              <a:cxn ang="0">
                <a:pos x="85" y="276"/>
              </a:cxn>
              <a:cxn ang="0">
                <a:pos x="87" y="276"/>
              </a:cxn>
              <a:cxn ang="0">
                <a:pos x="185" y="276"/>
              </a:cxn>
              <a:cxn ang="0">
                <a:pos x="204" y="274"/>
              </a:cxn>
              <a:cxn ang="0">
                <a:pos x="235" y="261"/>
              </a:cxn>
              <a:cxn ang="0">
                <a:pos x="248" y="250"/>
              </a:cxn>
              <a:cxn ang="0">
                <a:pos x="265" y="222"/>
              </a:cxn>
              <a:cxn ang="0">
                <a:pos x="272" y="187"/>
              </a:cxn>
              <a:cxn ang="0">
                <a:pos x="272" y="172"/>
              </a:cxn>
              <a:cxn ang="0">
                <a:pos x="87" y="56"/>
              </a:cxn>
              <a:cxn ang="0">
                <a:pos x="143" y="56"/>
              </a:cxn>
              <a:cxn ang="0">
                <a:pos x="160" y="63"/>
              </a:cxn>
              <a:cxn ang="0">
                <a:pos x="165" y="80"/>
              </a:cxn>
              <a:cxn ang="0">
                <a:pos x="163" y="89"/>
              </a:cxn>
              <a:cxn ang="0">
                <a:pos x="150" y="102"/>
              </a:cxn>
              <a:cxn ang="0">
                <a:pos x="141" y="102"/>
              </a:cxn>
              <a:cxn ang="0">
                <a:pos x="85" y="102"/>
              </a:cxn>
              <a:cxn ang="0">
                <a:pos x="69" y="96"/>
              </a:cxn>
              <a:cxn ang="0">
                <a:pos x="63" y="78"/>
              </a:cxn>
              <a:cxn ang="0">
                <a:pos x="65" y="70"/>
              </a:cxn>
              <a:cxn ang="0">
                <a:pos x="78" y="58"/>
              </a:cxn>
              <a:cxn ang="0">
                <a:pos x="87" y="56"/>
              </a:cxn>
              <a:cxn ang="0">
                <a:pos x="80" y="211"/>
              </a:cxn>
              <a:cxn ang="0">
                <a:pos x="71" y="209"/>
              </a:cxn>
              <a:cxn ang="0">
                <a:pos x="58" y="196"/>
              </a:cxn>
              <a:cxn ang="0">
                <a:pos x="56" y="187"/>
              </a:cxn>
              <a:cxn ang="0">
                <a:pos x="63" y="170"/>
              </a:cxn>
              <a:cxn ang="0">
                <a:pos x="80" y="165"/>
              </a:cxn>
              <a:cxn ang="0">
                <a:pos x="191" y="165"/>
              </a:cxn>
              <a:cxn ang="0">
                <a:pos x="208" y="170"/>
              </a:cxn>
              <a:cxn ang="0">
                <a:pos x="215" y="187"/>
              </a:cxn>
              <a:cxn ang="0">
                <a:pos x="213" y="196"/>
              </a:cxn>
              <a:cxn ang="0">
                <a:pos x="200" y="209"/>
              </a:cxn>
              <a:cxn ang="0">
                <a:pos x="191" y="211"/>
              </a:cxn>
            </a:cxnLst>
            <a:rect l="0" t="0" r="r" b="b"/>
            <a:pathLst>
              <a:path w="272" h="276">
                <a:moveTo>
                  <a:pt x="272" y="172"/>
                </a:moveTo>
                <a:lnTo>
                  <a:pt x="272" y="172"/>
                </a:lnTo>
                <a:lnTo>
                  <a:pt x="272" y="158"/>
                </a:lnTo>
                <a:lnTo>
                  <a:pt x="271" y="145"/>
                </a:lnTo>
                <a:lnTo>
                  <a:pt x="267" y="133"/>
                </a:lnTo>
                <a:lnTo>
                  <a:pt x="261" y="122"/>
                </a:lnTo>
                <a:lnTo>
                  <a:pt x="261" y="122"/>
                </a:lnTo>
                <a:lnTo>
                  <a:pt x="258" y="119"/>
                </a:lnTo>
                <a:lnTo>
                  <a:pt x="252" y="115"/>
                </a:lnTo>
                <a:lnTo>
                  <a:pt x="241" y="109"/>
                </a:lnTo>
                <a:lnTo>
                  <a:pt x="230" y="106"/>
                </a:lnTo>
                <a:lnTo>
                  <a:pt x="219" y="106"/>
                </a:lnTo>
                <a:lnTo>
                  <a:pt x="219" y="106"/>
                </a:lnTo>
                <a:lnTo>
                  <a:pt x="221" y="89"/>
                </a:lnTo>
                <a:lnTo>
                  <a:pt x="221" y="72"/>
                </a:lnTo>
                <a:lnTo>
                  <a:pt x="221" y="72"/>
                </a:lnTo>
                <a:lnTo>
                  <a:pt x="219" y="56"/>
                </a:lnTo>
                <a:lnTo>
                  <a:pt x="215" y="43"/>
                </a:lnTo>
                <a:lnTo>
                  <a:pt x="208" y="32"/>
                </a:lnTo>
                <a:lnTo>
                  <a:pt x="200" y="21"/>
                </a:lnTo>
                <a:lnTo>
                  <a:pt x="189" y="11"/>
                </a:lnTo>
                <a:lnTo>
                  <a:pt x="176" y="6"/>
                </a:lnTo>
                <a:lnTo>
                  <a:pt x="163" y="2"/>
                </a:lnTo>
                <a:lnTo>
                  <a:pt x="147" y="0"/>
                </a:lnTo>
                <a:lnTo>
                  <a:pt x="147" y="0"/>
                </a:lnTo>
                <a:lnTo>
                  <a:pt x="82" y="0"/>
                </a:lnTo>
                <a:lnTo>
                  <a:pt x="80" y="0"/>
                </a:lnTo>
                <a:lnTo>
                  <a:pt x="80" y="0"/>
                </a:lnTo>
                <a:lnTo>
                  <a:pt x="63" y="0"/>
                </a:lnTo>
                <a:lnTo>
                  <a:pt x="47" y="6"/>
                </a:lnTo>
                <a:lnTo>
                  <a:pt x="34" y="13"/>
                </a:lnTo>
                <a:lnTo>
                  <a:pt x="21" y="22"/>
                </a:lnTo>
                <a:lnTo>
                  <a:pt x="21" y="22"/>
                </a:lnTo>
                <a:lnTo>
                  <a:pt x="15" y="30"/>
                </a:lnTo>
                <a:lnTo>
                  <a:pt x="8" y="41"/>
                </a:lnTo>
                <a:lnTo>
                  <a:pt x="2" y="56"/>
                </a:lnTo>
                <a:lnTo>
                  <a:pt x="0" y="74"/>
                </a:lnTo>
                <a:lnTo>
                  <a:pt x="0" y="178"/>
                </a:lnTo>
                <a:lnTo>
                  <a:pt x="0" y="178"/>
                </a:lnTo>
                <a:lnTo>
                  <a:pt x="0" y="183"/>
                </a:lnTo>
                <a:lnTo>
                  <a:pt x="0" y="183"/>
                </a:lnTo>
                <a:lnTo>
                  <a:pt x="0" y="206"/>
                </a:lnTo>
                <a:lnTo>
                  <a:pt x="4" y="222"/>
                </a:lnTo>
                <a:lnTo>
                  <a:pt x="10" y="239"/>
                </a:lnTo>
                <a:lnTo>
                  <a:pt x="19" y="252"/>
                </a:lnTo>
                <a:lnTo>
                  <a:pt x="19" y="252"/>
                </a:lnTo>
                <a:lnTo>
                  <a:pt x="32" y="261"/>
                </a:lnTo>
                <a:lnTo>
                  <a:pt x="47" y="269"/>
                </a:lnTo>
                <a:lnTo>
                  <a:pt x="65" y="274"/>
                </a:lnTo>
                <a:lnTo>
                  <a:pt x="85" y="276"/>
                </a:lnTo>
                <a:lnTo>
                  <a:pt x="85" y="276"/>
                </a:lnTo>
                <a:lnTo>
                  <a:pt x="87" y="276"/>
                </a:lnTo>
                <a:lnTo>
                  <a:pt x="185" y="276"/>
                </a:lnTo>
                <a:lnTo>
                  <a:pt x="185" y="276"/>
                </a:lnTo>
                <a:lnTo>
                  <a:pt x="185" y="276"/>
                </a:lnTo>
                <a:lnTo>
                  <a:pt x="204" y="274"/>
                </a:lnTo>
                <a:lnTo>
                  <a:pt x="221" y="269"/>
                </a:lnTo>
                <a:lnTo>
                  <a:pt x="235" y="261"/>
                </a:lnTo>
                <a:lnTo>
                  <a:pt x="248" y="250"/>
                </a:lnTo>
                <a:lnTo>
                  <a:pt x="248" y="250"/>
                </a:lnTo>
                <a:lnTo>
                  <a:pt x="258" y="237"/>
                </a:lnTo>
                <a:lnTo>
                  <a:pt x="265" y="222"/>
                </a:lnTo>
                <a:lnTo>
                  <a:pt x="271" y="206"/>
                </a:lnTo>
                <a:lnTo>
                  <a:pt x="272" y="187"/>
                </a:lnTo>
                <a:lnTo>
                  <a:pt x="272" y="187"/>
                </a:lnTo>
                <a:lnTo>
                  <a:pt x="272" y="172"/>
                </a:lnTo>
                <a:lnTo>
                  <a:pt x="272" y="172"/>
                </a:lnTo>
                <a:close/>
                <a:moveTo>
                  <a:pt x="87" y="56"/>
                </a:moveTo>
                <a:lnTo>
                  <a:pt x="143" y="56"/>
                </a:lnTo>
                <a:lnTo>
                  <a:pt x="143" y="56"/>
                </a:lnTo>
                <a:lnTo>
                  <a:pt x="152" y="58"/>
                </a:lnTo>
                <a:lnTo>
                  <a:pt x="160" y="63"/>
                </a:lnTo>
                <a:lnTo>
                  <a:pt x="163" y="70"/>
                </a:lnTo>
                <a:lnTo>
                  <a:pt x="165" y="80"/>
                </a:lnTo>
                <a:lnTo>
                  <a:pt x="165" y="80"/>
                </a:lnTo>
                <a:lnTo>
                  <a:pt x="163" y="89"/>
                </a:lnTo>
                <a:lnTo>
                  <a:pt x="158" y="96"/>
                </a:lnTo>
                <a:lnTo>
                  <a:pt x="150" y="102"/>
                </a:lnTo>
                <a:lnTo>
                  <a:pt x="141" y="102"/>
                </a:lnTo>
                <a:lnTo>
                  <a:pt x="141" y="102"/>
                </a:lnTo>
                <a:lnTo>
                  <a:pt x="85" y="102"/>
                </a:lnTo>
                <a:lnTo>
                  <a:pt x="85" y="102"/>
                </a:lnTo>
                <a:lnTo>
                  <a:pt x="76" y="100"/>
                </a:lnTo>
                <a:lnTo>
                  <a:pt x="69" y="96"/>
                </a:lnTo>
                <a:lnTo>
                  <a:pt x="65" y="87"/>
                </a:lnTo>
                <a:lnTo>
                  <a:pt x="63" y="78"/>
                </a:lnTo>
                <a:lnTo>
                  <a:pt x="63" y="78"/>
                </a:lnTo>
                <a:lnTo>
                  <a:pt x="65" y="70"/>
                </a:lnTo>
                <a:lnTo>
                  <a:pt x="71" y="61"/>
                </a:lnTo>
                <a:lnTo>
                  <a:pt x="78" y="58"/>
                </a:lnTo>
                <a:lnTo>
                  <a:pt x="87" y="56"/>
                </a:lnTo>
                <a:lnTo>
                  <a:pt x="87" y="56"/>
                </a:lnTo>
                <a:close/>
                <a:moveTo>
                  <a:pt x="191" y="211"/>
                </a:moveTo>
                <a:lnTo>
                  <a:pt x="80" y="211"/>
                </a:lnTo>
                <a:lnTo>
                  <a:pt x="80" y="211"/>
                </a:lnTo>
                <a:lnTo>
                  <a:pt x="71" y="209"/>
                </a:lnTo>
                <a:lnTo>
                  <a:pt x="63" y="204"/>
                </a:lnTo>
                <a:lnTo>
                  <a:pt x="58" y="196"/>
                </a:lnTo>
                <a:lnTo>
                  <a:pt x="56" y="187"/>
                </a:lnTo>
                <a:lnTo>
                  <a:pt x="56" y="187"/>
                </a:lnTo>
                <a:lnTo>
                  <a:pt x="58" y="178"/>
                </a:lnTo>
                <a:lnTo>
                  <a:pt x="63" y="170"/>
                </a:lnTo>
                <a:lnTo>
                  <a:pt x="71" y="167"/>
                </a:lnTo>
                <a:lnTo>
                  <a:pt x="80" y="165"/>
                </a:lnTo>
                <a:lnTo>
                  <a:pt x="191" y="165"/>
                </a:lnTo>
                <a:lnTo>
                  <a:pt x="191" y="165"/>
                </a:lnTo>
                <a:lnTo>
                  <a:pt x="200" y="167"/>
                </a:lnTo>
                <a:lnTo>
                  <a:pt x="208" y="170"/>
                </a:lnTo>
                <a:lnTo>
                  <a:pt x="213" y="178"/>
                </a:lnTo>
                <a:lnTo>
                  <a:pt x="215" y="187"/>
                </a:lnTo>
                <a:lnTo>
                  <a:pt x="215" y="187"/>
                </a:lnTo>
                <a:lnTo>
                  <a:pt x="213" y="196"/>
                </a:lnTo>
                <a:lnTo>
                  <a:pt x="208" y="204"/>
                </a:lnTo>
                <a:lnTo>
                  <a:pt x="200" y="209"/>
                </a:lnTo>
                <a:lnTo>
                  <a:pt x="191" y="211"/>
                </a:lnTo>
                <a:lnTo>
                  <a:pt x="191" y="211"/>
                </a:lnTo>
                <a:close/>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grpSp>
        <p:nvGrpSpPr>
          <p:cNvPr id="365" name="Group 250"/>
          <p:cNvGrpSpPr/>
          <p:nvPr/>
        </p:nvGrpSpPr>
        <p:grpSpPr>
          <a:xfrm>
            <a:off x="9424713" y="4925444"/>
            <a:ext cx="509115" cy="509109"/>
            <a:chOff x="7045932" y="3207664"/>
            <a:chExt cx="292343" cy="292342"/>
          </a:xfrm>
          <a:solidFill>
            <a:srgbClr val="7F7F7F"/>
          </a:solidFill>
        </p:grpSpPr>
        <p:sp>
          <p:nvSpPr>
            <p:cNvPr id="366" name="Freeform 40"/>
            <p:cNvSpPr>
              <a:spLocks/>
            </p:cNvSpPr>
            <p:nvPr/>
          </p:nvSpPr>
          <p:spPr bwMode="auto">
            <a:xfrm>
              <a:off x="7045932" y="3207664"/>
              <a:ext cx="70937" cy="70937"/>
            </a:xfrm>
            <a:custGeom>
              <a:avLst/>
              <a:gdLst/>
              <a:ahLst/>
              <a:cxnLst>
                <a:cxn ang="0">
                  <a:pos x="31" y="0"/>
                </a:cxn>
                <a:cxn ang="0">
                  <a:pos x="31" y="0"/>
                </a:cxn>
                <a:cxn ang="0">
                  <a:pos x="26" y="2"/>
                </a:cxn>
                <a:cxn ang="0">
                  <a:pos x="20" y="4"/>
                </a:cxn>
                <a:cxn ang="0">
                  <a:pos x="14" y="6"/>
                </a:cxn>
                <a:cxn ang="0">
                  <a:pos x="9" y="10"/>
                </a:cxn>
                <a:cxn ang="0">
                  <a:pos x="5" y="15"/>
                </a:cxn>
                <a:cxn ang="0">
                  <a:pos x="1" y="21"/>
                </a:cxn>
                <a:cxn ang="0">
                  <a:pos x="0" y="26"/>
                </a:cxn>
                <a:cxn ang="0">
                  <a:pos x="0" y="34"/>
                </a:cxn>
                <a:cxn ang="0">
                  <a:pos x="0" y="34"/>
                </a:cxn>
                <a:cxn ang="0">
                  <a:pos x="0" y="39"/>
                </a:cxn>
                <a:cxn ang="0">
                  <a:pos x="1" y="47"/>
                </a:cxn>
                <a:cxn ang="0">
                  <a:pos x="5" y="52"/>
                </a:cxn>
                <a:cxn ang="0">
                  <a:pos x="9" y="56"/>
                </a:cxn>
                <a:cxn ang="0">
                  <a:pos x="14" y="61"/>
                </a:cxn>
                <a:cxn ang="0">
                  <a:pos x="20" y="63"/>
                </a:cxn>
                <a:cxn ang="0">
                  <a:pos x="26" y="65"/>
                </a:cxn>
                <a:cxn ang="0">
                  <a:pos x="31" y="67"/>
                </a:cxn>
                <a:cxn ang="0">
                  <a:pos x="31" y="67"/>
                </a:cxn>
                <a:cxn ang="0">
                  <a:pos x="39" y="65"/>
                </a:cxn>
                <a:cxn ang="0">
                  <a:pos x="44" y="63"/>
                </a:cxn>
                <a:cxn ang="0">
                  <a:pos x="50" y="61"/>
                </a:cxn>
                <a:cxn ang="0">
                  <a:pos x="55" y="56"/>
                </a:cxn>
                <a:cxn ang="0">
                  <a:pos x="59" y="52"/>
                </a:cxn>
                <a:cxn ang="0">
                  <a:pos x="63" y="47"/>
                </a:cxn>
                <a:cxn ang="0">
                  <a:pos x="64" y="39"/>
                </a:cxn>
                <a:cxn ang="0">
                  <a:pos x="64" y="34"/>
                </a:cxn>
                <a:cxn ang="0">
                  <a:pos x="64" y="34"/>
                </a:cxn>
                <a:cxn ang="0">
                  <a:pos x="64" y="26"/>
                </a:cxn>
                <a:cxn ang="0">
                  <a:pos x="63" y="21"/>
                </a:cxn>
                <a:cxn ang="0">
                  <a:pos x="59" y="15"/>
                </a:cxn>
                <a:cxn ang="0">
                  <a:pos x="55" y="10"/>
                </a:cxn>
                <a:cxn ang="0">
                  <a:pos x="50" y="6"/>
                </a:cxn>
                <a:cxn ang="0">
                  <a:pos x="44" y="4"/>
                </a:cxn>
                <a:cxn ang="0">
                  <a:pos x="39" y="2"/>
                </a:cxn>
                <a:cxn ang="0">
                  <a:pos x="31" y="0"/>
                </a:cxn>
                <a:cxn ang="0">
                  <a:pos x="31" y="0"/>
                </a:cxn>
              </a:cxnLst>
              <a:rect l="0" t="0" r="r" b="b"/>
              <a:pathLst>
                <a:path w="64" h="67">
                  <a:moveTo>
                    <a:pt x="31" y="0"/>
                  </a:moveTo>
                  <a:lnTo>
                    <a:pt x="31" y="0"/>
                  </a:lnTo>
                  <a:lnTo>
                    <a:pt x="26" y="2"/>
                  </a:lnTo>
                  <a:lnTo>
                    <a:pt x="20" y="4"/>
                  </a:lnTo>
                  <a:lnTo>
                    <a:pt x="14" y="6"/>
                  </a:lnTo>
                  <a:lnTo>
                    <a:pt x="9" y="10"/>
                  </a:lnTo>
                  <a:lnTo>
                    <a:pt x="5" y="15"/>
                  </a:lnTo>
                  <a:lnTo>
                    <a:pt x="1" y="21"/>
                  </a:lnTo>
                  <a:lnTo>
                    <a:pt x="0" y="26"/>
                  </a:lnTo>
                  <a:lnTo>
                    <a:pt x="0" y="34"/>
                  </a:lnTo>
                  <a:lnTo>
                    <a:pt x="0" y="34"/>
                  </a:lnTo>
                  <a:lnTo>
                    <a:pt x="0" y="39"/>
                  </a:lnTo>
                  <a:lnTo>
                    <a:pt x="1" y="47"/>
                  </a:lnTo>
                  <a:lnTo>
                    <a:pt x="5" y="52"/>
                  </a:lnTo>
                  <a:lnTo>
                    <a:pt x="9" y="56"/>
                  </a:lnTo>
                  <a:lnTo>
                    <a:pt x="14" y="61"/>
                  </a:lnTo>
                  <a:lnTo>
                    <a:pt x="20" y="63"/>
                  </a:lnTo>
                  <a:lnTo>
                    <a:pt x="26" y="65"/>
                  </a:lnTo>
                  <a:lnTo>
                    <a:pt x="31" y="67"/>
                  </a:lnTo>
                  <a:lnTo>
                    <a:pt x="31" y="67"/>
                  </a:lnTo>
                  <a:lnTo>
                    <a:pt x="39" y="65"/>
                  </a:lnTo>
                  <a:lnTo>
                    <a:pt x="44" y="63"/>
                  </a:lnTo>
                  <a:lnTo>
                    <a:pt x="50" y="61"/>
                  </a:lnTo>
                  <a:lnTo>
                    <a:pt x="55" y="56"/>
                  </a:lnTo>
                  <a:lnTo>
                    <a:pt x="59" y="52"/>
                  </a:lnTo>
                  <a:lnTo>
                    <a:pt x="63" y="47"/>
                  </a:lnTo>
                  <a:lnTo>
                    <a:pt x="64" y="39"/>
                  </a:lnTo>
                  <a:lnTo>
                    <a:pt x="64" y="34"/>
                  </a:lnTo>
                  <a:lnTo>
                    <a:pt x="64" y="34"/>
                  </a:lnTo>
                  <a:lnTo>
                    <a:pt x="64" y="26"/>
                  </a:lnTo>
                  <a:lnTo>
                    <a:pt x="63" y="21"/>
                  </a:lnTo>
                  <a:lnTo>
                    <a:pt x="59" y="15"/>
                  </a:lnTo>
                  <a:lnTo>
                    <a:pt x="55" y="10"/>
                  </a:lnTo>
                  <a:lnTo>
                    <a:pt x="50" y="6"/>
                  </a:lnTo>
                  <a:lnTo>
                    <a:pt x="44" y="4"/>
                  </a:lnTo>
                  <a:lnTo>
                    <a:pt x="39" y="2"/>
                  </a:lnTo>
                  <a:lnTo>
                    <a:pt x="31"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67" name="Rectangle 41"/>
            <p:cNvSpPr>
              <a:spLocks noChangeArrowheads="1"/>
            </p:cNvSpPr>
            <p:nvPr/>
          </p:nvSpPr>
          <p:spPr bwMode="auto">
            <a:xfrm>
              <a:off x="7050231" y="3304394"/>
              <a:ext cx="62338" cy="19561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68" name="Freeform 42"/>
            <p:cNvSpPr>
              <a:spLocks/>
            </p:cNvSpPr>
            <p:nvPr/>
          </p:nvSpPr>
          <p:spPr bwMode="auto">
            <a:xfrm>
              <a:off x="7149112" y="3300095"/>
              <a:ext cx="189163" cy="199911"/>
            </a:xfrm>
            <a:custGeom>
              <a:avLst/>
              <a:gdLst/>
              <a:ahLst/>
              <a:cxnLst>
                <a:cxn ang="0">
                  <a:pos x="107" y="0"/>
                </a:cxn>
                <a:cxn ang="0">
                  <a:pos x="107" y="0"/>
                </a:cxn>
                <a:cxn ang="0">
                  <a:pos x="98" y="0"/>
                </a:cxn>
                <a:cxn ang="0">
                  <a:pos x="89" y="2"/>
                </a:cxn>
                <a:cxn ang="0">
                  <a:pos x="81" y="6"/>
                </a:cxn>
                <a:cxn ang="0">
                  <a:pos x="74" y="10"/>
                </a:cxn>
                <a:cxn ang="0">
                  <a:pos x="63" y="19"/>
                </a:cxn>
                <a:cxn ang="0">
                  <a:pos x="54" y="28"/>
                </a:cxn>
                <a:cxn ang="0">
                  <a:pos x="54" y="28"/>
                </a:cxn>
                <a:cxn ang="0">
                  <a:pos x="54" y="4"/>
                </a:cxn>
                <a:cxn ang="0">
                  <a:pos x="0" y="4"/>
                </a:cxn>
                <a:cxn ang="0">
                  <a:pos x="0" y="4"/>
                </a:cxn>
                <a:cxn ang="0">
                  <a:pos x="0" y="186"/>
                </a:cxn>
                <a:cxn ang="0">
                  <a:pos x="55" y="186"/>
                </a:cxn>
                <a:cxn ang="0">
                  <a:pos x="55" y="97"/>
                </a:cxn>
                <a:cxn ang="0">
                  <a:pos x="55" y="97"/>
                </a:cxn>
                <a:cxn ang="0">
                  <a:pos x="57" y="78"/>
                </a:cxn>
                <a:cxn ang="0">
                  <a:pos x="59" y="71"/>
                </a:cxn>
                <a:cxn ang="0">
                  <a:pos x="61" y="63"/>
                </a:cxn>
                <a:cxn ang="0">
                  <a:pos x="67" y="58"/>
                </a:cxn>
                <a:cxn ang="0">
                  <a:pos x="72" y="54"/>
                </a:cxn>
                <a:cxn ang="0">
                  <a:pos x="80" y="50"/>
                </a:cxn>
                <a:cxn ang="0">
                  <a:pos x="91" y="49"/>
                </a:cxn>
                <a:cxn ang="0">
                  <a:pos x="91" y="49"/>
                </a:cxn>
                <a:cxn ang="0">
                  <a:pos x="100" y="50"/>
                </a:cxn>
                <a:cxn ang="0">
                  <a:pos x="107" y="54"/>
                </a:cxn>
                <a:cxn ang="0">
                  <a:pos x="111" y="60"/>
                </a:cxn>
                <a:cxn ang="0">
                  <a:pos x="115" y="65"/>
                </a:cxn>
                <a:cxn ang="0">
                  <a:pos x="118" y="73"/>
                </a:cxn>
                <a:cxn ang="0">
                  <a:pos x="118" y="82"/>
                </a:cxn>
                <a:cxn ang="0">
                  <a:pos x="118" y="97"/>
                </a:cxn>
                <a:cxn ang="0">
                  <a:pos x="118" y="186"/>
                </a:cxn>
                <a:cxn ang="0">
                  <a:pos x="176" y="186"/>
                </a:cxn>
                <a:cxn ang="0">
                  <a:pos x="176" y="86"/>
                </a:cxn>
                <a:cxn ang="0">
                  <a:pos x="176" y="86"/>
                </a:cxn>
                <a:cxn ang="0">
                  <a:pos x="176" y="69"/>
                </a:cxn>
                <a:cxn ang="0">
                  <a:pos x="174" y="52"/>
                </a:cxn>
                <a:cxn ang="0">
                  <a:pos x="168" y="37"/>
                </a:cxn>
                <a:cxn ang="0">
                  <a:pos x="163" y="24"/>
                </a:cxn>
                <a:cxn ang="0">
                  <a:pos x="154" y="13"/>
                </a:cxn>
                <a:cxn ang="0">
                  <a:pos x="142" y="6"/>
                </a:cxn>
                <a:cxn ang="0">
                  <a:pos x="128" y="2"/>
                </a:cxn>
                <a:cxn ang="0">
                  <a:pos x="107" y="0"/>
                </a:cxn>
                <a:cxn ang="0">
                  <a:pos x="107" y="0"/>
                </a:cxn>
              </a:cxnLst>
              <a:rect l="0" t="0" r="r" b="b"/>
              <a:pathLst>
                <a:path w="176" h="186">
                  <a:moveTo>
                    <a:pt x="107" y="0"/>
                  </a:moveTo>
                  <a:lnTo>
                    <a:pt x="107" y="0"/>
                  </a:lnTo>
                  <a:lnTo>
                    <a:pt x="98" y="0"/>
                  </a:lnTo>
                  <a:lnTo>
                    <a:pt x="89" y="2"/>
                  </a:lnTo>
                  <a:lnTo>
                    <a:pt x="81" y="6"/>
                  </a:lnTo>
                  <a:lnTo>
                    <a:pt x="74" y="10"/>
                  </a:lnTo>
                  <a:lnTo>
                    <a:pt x="63" y="19"/>
                  </a:lnTo>
                  <a:lnTo>
                    <a:pt x="54" y="28"/>
                  </a:lnTo>
                  <a:lnTo>
                    <a:pt x="54" y="28"/>
                  </a:lnTo>
                  <a:lnTo>
                    <a:pt x="54" y="4"/>
                  </a:lnTo>
                  <a:lnTo>
                    <a:pt x="0" y="4"/>
                  </a:lnTo>
                  <a:lnTo>
                    <a:pt x="0" y="4"/>
                  </a:lnTo>
                  <a:lnTo>
                    <a:pt x="0" y="186"/>
                  </a:lnTo>
                  <a:lnTo>
                    <a:pt x="55" y="186"/>
                  </a:lnTo>
                  <a:lnTo>
                    <a:pt x="55" y="97"/>
                  </a:lnTo>
                  <a:lnTo>
                    <a:pt x="55" y="97"/>
                  </a:lnTo>
                  <a:lnTo>
                    <a:pt x="57" y="78"/>
                  </a:lnTo>
                  <a:lnTo>
                    <a:pt x="59" y="71"/>
                  </a:lnTo>
                  <a:lnTo>
                    <a:pt x="61" y="63"/>
                  </a:lnTo>
                  <a:lnTo>
                    <a:pt x="67" y="58"/>
                  </a:lnTo>
                  <a:lnTo>
                    <a:pt x="72" y="54"/>
                  </a:lnTo>
                  <a:lnTo>
                    <a:pt x="80" y="50"/>
                  </a:lnTo>
                  <a:lnTo>
                    <a:pt x="91" y="49"/>
                  </a:lnTo>
                  <a:lnTo>
                    <a:pt x="91" y="49"/>
                  </a:lnTo>
                  <a:lnTo>
                    <a:pt x="100" y="50"/>
                  </a:lnTo>
                  <a:lnTo>
                    <a:pt x="107" y="54"/>
                  </a:lnTo>
                  <a:lnTo>
                    <a:pt x="111" y="60"/>
                  </a:lnTo>
                  <a:lnTo>
                    <a:pt x="115" y="65"/>
                  </a:lnTo>
                  <a:lnTo>
                    <a:pt x="118" y="73"/>
                  </a:lnTo>
                  <a:lnTo>
                    <a:pt x="118" y="82"/>
                  </a:lnTo>
                  <a:lnTo>
                    <a:pt x="118" y="97"/>
                  </a:lnTo>
                  <a:lnTo>
                    <a:pt x="118" y="186"/>
                  </a:lnTo>
                  <a:lnTo>
                    <a:pt x="176" y="186"/>
                  </a:lnTo>
                  <a:lnTo>
                    <a:pt x="176" y="86"/>
                  </a:lnTo>
                  <a:lnTo>
                    <a:pt x="176" y="86"/>
                  </a:lnTo>
                  <a:lnTo>
                    <a:pt x="176" y="69"/>
                  </a:lnTo>
                  <a:lnTo>
                    <a:pt x="174" y="52"/>
                  </a:lnTo>
                  <a:lnTo>
                    <a:pt x="168" y="37"/>
                  </a:lnTo>
                  <a:lnTo>
                    <a:pt x="163" y="24"/>
                  </a:lnTo>
                  <a:lnTo>
                    <a:pt x="154" y="13"/>
                  </a:lnTo>
                  <a:lnTo>
                    <a:pt x="142" y="6"/>
                  </a:lnTo>
                  <a:lnTo>
                    <a:pt x="128" y="2"/>
                  </a:lnTo>
                  <a:lnTo>
                    <a:pt x="107" y="0"/>
                  </a:lnTo>
                  <a:lnTo>
                    <a:pt x="10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grpSp>
      <p:sp>
        <p:nvSpPr>
          <p:cNvPr id="369" name="Freeform 43"/>
          <p:cNvSpPr>
            <a:spLocks/>
          </p:cNvSpPr>
          <p:nvPr/>
        </p:nvSpPr>
        <p:spPr bwMode="auto">
          <a:xfrm>
            <a:off x="10299863" y="5877637"/>
            <a:ext cx="576493" cy="546544"/>
          </a:xfrm>
          <a:custGeom>
            <a:avLst/>
            <a:gdLst/>
            <a:ahLst/>
            <a:cxnLst>
              <a:cxn ang="0">
                <a:pos x="60" y="292"/>
              </a:cxn>
              <a:cxn ang="0">
                <a:pos x="60" y="292"/>
              </a:cxn>
              <a:cxn ang="0">
                <a:pos x="71" y="255"/>
              </a:cxn>
              <a:cxn ang="0">
                <a:pos x="71" y="255"/>
              </a:cxn>
              <a:cxn ang="0">
                <a:pos x="95" y="183"/>
              </a:cxn>
              <a:cxn ang="0">
                <a:pos x="95" y="183"/>
              </a:cxn>
              <a:cxn ang="0">
                <a:pos x="95" y="181"/>
              </a:cxn>
              <a:cxn ang="0">
                <a:pos x="93" y="177"/>
              </a:cxn>
              <a:cxn ang="0">
                <a:pos x="93" y="177"/>
              </a:cxn>
              <a:cxn ang="0">
                <a:pos x="4" y="114"/>
              </a:cxn>
              <a:cxn ang="0">
                <a:pos x="4" y="114"/>
              </a:cxn>
              <a:cxn ang="0">
                <a:pos x="0" y="111"/>
              </a:cxn>
              <a:cxn ang="0">
                <a:pos x="0" y="111"/>
              </a:cxn>
              <a:cxn ang="0">
                <a:pos x="10" y="111"/>
              </a:cxn>
              <a:cxn ang="0">
                <a:pos x="10" y="111"/>
              </a:cxn>
              <a:cxn ang="0">
                <a:pos x="113" y="111"/>
              </a:cxn>
              <a:cxn ang="0">
                <a:pos x="113" y="111"/>
              </a:cxn>
              <a:cxn ang="0">
                <a:pos x="117" y="111"/>
              </a:cxn>
              <a:cxn ang="0">
                <a:pos x="119" y="107"/>
              </a:cxn>
              <a:cxn ang="0">
                <a:pos x="119" y="107"/>
              </a:cxn>
              <a:cxn ang="0">
                <a:pos x="154" y="1"/>
              </a:cxn>
              <a:cxn ang="0">
                <a:pos x="154" y="1"/>
              </a:cxn>
              <a:cxn ang="0">
                <a:pos x="154" y="0"/>
              </a:cxn>
              <a:cxn ang="0">
                <a:pos x="154" y="0"/>
              </a:cxn>
              <a:cxn ang="0">
                <a:pos x="156" y="1"/>
              </a:cxn>
              <a:cxn ang="0">
                <a:pos x="156" y="1"/>
              </a:cxn>
              <a:cxn ang="0">
                <a:pos x="191" y="107"/>
              </a:cxn>
              <a:cxn ang="0">
                <a:pos x="191" y="107"/>
              </a:cxn>
              <a:cxn ang="0">
                <a:pos x="193" y="111"/>
              </a:cxn>
              <a:cxn ang="0">
                <a:pos x="197" y="111"/>
              </a:cxn>
              <a:cxn ang="0">
                <a:pos x="197" y="111"/>
              </a:cxn>
              <a:cxn ang="0">
                <a:pos x="304" y="111"/>
              </a:cxn>
              <a:cxn ang="0">
                <a:pos x="304" y="111"/>
              </a:cxn>
              <a:cxn ang="0">
                <a:pos x="310" y="111"/>
              </a:cxn>
              <a:cxn ang="0">
                <a:pos x="310" y="111"/>
              </a:cxn>
              <a:cxn ang="0">
                <a:pos x="306" y="114"/>
              </a:cxn>
              <a:cxn ang="0">
                <a:pos x="306" y="114"/>
              </a:cxn>
              <a:cxn ang="0">
                <a:pos x="217" y="177"/>
              </a:cxn>
              <a:cxn ang="0">
                <a:pos x="217" y="177"/>
              </a:cxn>
              <a:cxn ang="0">
                <a:pos x="215" y="181"/>
              </a:cxn>
              <a:cxn ang="0">
                <a:pos x="215" y="185"/>
              </a:cxn>
              <a:cxn ang="0">
                <a:pos x="215" y="185"/>
              </a:cxn>
              <a:cxn ang="0">
                <a:pos x="248" y="288"/>
              </a:cxn>
              <a:cxn ang="0">
                <a:pos x="248" y="288"/>
              </a:cxn>
              <a:cxn ang="0">
                <a:pos x="250" y="292"/>
              </a:cxn>
              <a:cxn ang="0">
                <a:pos x="250" y="292"/>
              </a:cxn>
              <a:cxn ang="0">
                <a:pos x="247" y="290"/>
              </a:cxn>
              <a:cxn ang="0">
                <a:pos x="247" y="290"/>
              </a:cxn>
              <a:cxn ang="0">
                <a:pos x="160" y="225"/>
              </a:cxn>
              <a:cxn ang="0">
                <a:pos x="160" y="225"/>
              </a:cxn>
              <a:cxn ang="0">
                <a:pos x="156" y="225"/>
              </a:cxn>
              <a:cxn ang="0">
                <a:pos x="152" y="225"/>
              </a:cxn>
              <a:cxn ang="0">
                <a:pos x="152" y="225"/>
              </a:cxn>
              <a:cxn ang="0">
                <a:pos x="61" y="290"/>
              </a:cxn>
              <a:cxn ang="0">
                <a:pos x="61" y="290"/>
              </a:cxn>
              <a:cxn ang="0">
                <a:pos x="60" y="292"/>
              </a:cxn>
              <a:cxn ang="0">
                <a:pos x="60" y="292"/>
              </a:cxn>
            </a:cxnLst>
            <a:rect l="0" t="0" r="r" b="b"/>
            <a:pathLst>
              <a:path w="310" h="292">
                <a:moveTo>
                  <a:pt x="60" y="292"/>
                </a:moveTo>
                <a:lnTo>
                  <a:pt x="60" y="292"/>
                </a:lnTo>
                <a:lnTo>
                  <a:pt x="71" y="255"/>
                </a:lnTo>
                <a:lnTo>
                  <a:pt x="71" y="255"/>
                </a:lnTo>
                <a:lnTo>
                  <a:pt x="95" y="183"/>
                </a:lnTo>
                <a:lnTo>
                  <a:pt x="95" y="183"/>
                </a:lnTo>
                <a:lnTo>
                  <a:pt x="95" y="181"/>
                </a:lnTo>
                <a:lnTo>
                  <a:pt x="93" y="177"/>
                </a:lnTo>
                <a:lnTo>
                  <a:pt x="93" y="177"/>
                </a:lnTo>
                <a:lnTo>
                  <a:pt x="4" y="114"/>
                </a:lnTo>
                <a:lnTo>
                  <a:pt x="4" y="114"/>
                </a:lnTo>
                <a:lnTo>
                  <a:pt x="0" y="111"/>
                </a:lnTo>
                <a:lnTo>
                  <a:pt x="0" y="111"/>
                </a:lnTo>
                <a:lnTo>
                  <a:pt x="10" y="111"/>
                </a:lnTo>
                <a:lnTo>
                  <a:pt x="10" y="111"/>
                </a:lnTo>
                <a:lnTo>
                  <a:pt x="113" y="111"/>
                </a:lnTo>
                <a:lnTo>
                  <a:pt x="113" y="111"/>
                </a:lnTo>
                <a:lnTo>
                  <a:pt x="117" y="111"/>
                </a:lnTo>
                <a:lnTo>
                  <a:pt x="119" y="107"/>
                </a:lnTo>
                <a:lnTo>
                  <a:pt x="119" y="107"/>
                </a:lnTo>
                <a:lnTo>
                  <a:pt x="154" y="1"/>
                </a:lnTo>
                <a:lnTo>
                  <a:pt x="154" y="1"/>
                </a:lnTo>
                <a:lnTo>
                  <a:pt x="154" y="0"/>
                </a:lnTo>
                <a:lnTo>
                  <a:pt x="154" y="0"/>
                </a:lnTo>
                <a:lnTo>
                  <a:pt x="156" y="1"/>
                </a:lnTo>
                <a:lnTo>
                  <a:pt x="156" y="1"/>
                </a:lnTo>
                <a:lnTo>
                  <a:pt x="191" y="107"/>
                </a:lnTo>
                <a:lnTo>
                  <a:pt x="191" y="107"/>
                </a:lnTo>
                <a:lnTo>
                  <a:pt x="193" y="111"/>
                </a:lnTo>
                <a:lnTo>
                  <a:pt x="197" y="111"/>
                </a:lnTo>
                <a:lnTo>
                  <a:pt x="197" y="111"/>
                </a:lnTo>
                <a:lnTo>
                  <a:pt x="304" y="111"/>
                </a:lnTo>
                <a:lnTo>
                  <a:pt x="304" y="111"/>
                </a:lnTo>
                <a:lnTo>
                  <a:pt x="310" y="111"/>
                </a:lnTo>
                <a:lnTo>
                  <a:pt x="310" y="111"/>
                </a:lnTo>
                <a:lnTo>
                  <a:pt x="306" y="114"/>
                </a:lnTo>
                <a:lnTo>
                  <a:pt x="306" y="114"/>
                </a:lnTo>
                <a:lnTo>
                  <a:pt x="217" y="177"/>
                </a:lnTo>
                <a:lnTo>
                  <a:pt x="217" y="177"/>
                </a:lnTo>
                <a:lnTo>
                  <a:pt x="215" y="181"/>
                </a:lnTo>
                <a:lnTo>
                  <a:pt x="215" y="185"/>
                </a:lnTo>
                <a:lnTo>
                  <a:pt x="215" y="185"/>
                </a:lnTo>
                <a:lnTo>
                  <a:pt x="248" y="288"/>
                </a:lnTo>
                <a:lnTo>
                  <a:pt x="248" y="288"/>
                </a:lnTo>
                <a:lnTo>
                  <a:pt x="250" y="292"/>
                </a:lnTo>
                <a:lnTo>
                  <a:pt x="250" y="292"/>
                </a:lnTo>
                <a:lnTo>
                  <a:pt x="247" y="290"/>
                </a:lnTo>
                <a:lnTo>
                  <a:pt x="247" y="290"/>
                </a:lnTo>
                <a:lnTo>
                  <a:pt x="160" y="225"/>
                </a:lnTo>
                <a:lnTo>
                  <a:pt x="160" y="225"/>
                </a:lnTo>
                <a:lnTo>
                  <a:pt x="156" y="225"/>
                </a:lnTo>
                <a:lnTo>
                  <a:pt x="152" y="225"/>
                </a:lnTo>
                <a:lnTo>
                  <a:pt x="152" y="225"/>
                </a:lnTo>
                <a:lnTo>
                  <a:pt x="61" y="290"/>
                </a:lnTo>
                <a:lnTo>
                  <a:pt x="61" y="290"/>
                </a:lnTo>
                <a:lnTo>
                  <a:pt x="60" y="292"/>
                </a:lnTo>
                <a:lnTo>
                  <a:pt x="60" y="292"/>
                </a:lnTo>
                <a:close/>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70" name="Freeform 44"/>
          <p:cNvSpPr>
            <a:spLocks noEditPoints="1"/>
          </p:cNvSpPr>
          <p:nvPr/>
        </p:nvSpPr>
        <p:spPr bwMode="auto">
          <a:xfrm>
            <a:off x="8553659" y="4980921"/>
            <a:ext cx="531571" cy="535315"/>
          </a:xfrm>
          <a:custGeom>
            <a:avLst/>
            <a:gdLst/>
            <a:ahLst/>
            <a:cxnLst>
              <a:cxn ang="0">
                <a:pos x="135" y="285"/>
              </a:cxn>
              <a:cxn ang="0">
                <a:pos x="135" y="285"/>
              </a:cxn>
              <a:cxn ang="0">
                <a:pos x="96" y="278"/>
              </a:cxn>
              <a:cxn ang="0">
                <a:pos x="61" y="259"/>
              </a:cxn>
              <a:cxn ang="0">
                <a:pos x="22" y="220"/>
              </a:cxn>
              <a:cxn ang="0">
                <a:pos x="5" y="187"/>
              </a:cxn>
              <a:cxn ang="0">
                <a:pos x="0" y="150"/>
              </a:cxn>
              <a:cxn ang="0">
                <a:pos x="0" y="137"/>
              </a:cxn>
              <a:cxn ang="0">
                <a:pos x="0" y="135"/>
              </a:cxn>
              <a:cxn ang="0">
                <a:pos x="2" y="113"/>
              </a:cxn>
              <a:cxn ang="0">
                <a:pos x="15" y="78"/>
              </a:cxn>
              <a:cxn ang="0">
                <a:pos x="55" y="30"/>
              </a:cxn>
              <a:cxn ang="0">
                <a:pos x="92" y="9"/>
              </a:cxn>
              <a:cxn ang="0">
                <a:pos x="135" y="0"/>
              </a:cxn>
              <a:cxn ang="0">
                <a:pos x="148" y="0"/>
              </a:cxn>
              <a:cxn ang="0">
                <a:pos x="148" y="0"/>
              </a:cxn>
              <a:cxn ang="0">
                <a:pos x="187" y="7"/>
              </a:cxn>
              <a:cxn ang="0">
                <a:pos x="222" y="26"/>
              </a:cxn>
              <a:cxn ang="0">
                <a:pos x="261" y="65"/>
              </a:cxn>
              <a:cxn ang="0">
                <a:pos x="276" y="98"/>
              </a:cxn>
              <a:cxn ang="0">
                <a:pos x="283" y="135"/>
              </a:cxn>
              <a:cxn ang="0">
                <a:pos x="283" y="148"/>
              </a:cxn>
              <a:cxn ang="0">
                <a:pos x="283" y="150"/>
              </a:cxn>
              <a:cxn ang="0">
                <a:pos x="276" y="187"/>
              </a:cxn>
              <a:cxn ang="0">
                <a:pos x="257" y="224"/>
              </a:cxn>
              <a:cxn ang="0">
                <a:pos x="218" y="261"/>
              </a:cxn>
              <a:cxn ang="0">
                <a:pos x="185" y="278"/>
              </a:cxn>
              <a:cxn ang="0">
                <a:pos x="148" y="285"/>
              </a:cxn>
              <a:cxn ang="0">
                <a:pos x="140" y="30"/>
              </a:cxn>
              <a:cxn ang="0">
                <a:pos x="137" y="30"/>
              </a:cxn>
              <a:cxn ang="0">
                <a:pos x="113" y="33"/>
              </a:cxn>
              <a:cxn ang="0">
                <a:pos x="74" y="52"/>
              </a:cxn>
              <a:cxn ang="0">
                <a:pos x="52" y="74"/>
              </a:cxn>
              <a:cxn ang="0">
                <a:pos x="33" y="113"/>
              </a:cxn>
              <a:cxn ang="0">
                <a:pos x="29" y="144"/>
              </a:cxn>
              <a:cxn ang="0">
                <a:pos x="29" y="154"/>
              </a:cxn>
              <a:cxn ang="0">
                <a:pos x="39" y="165"/>
              </a:cxn>
              <a:cxn ang="0">
                <a:pos x="50" y="167"/>
              </a:cxn>
              <a:cxn ang="0">
                <a:pos x="65" y="159"/>
              </a:cxn>
              <a:cxn ang="0">
                <a:pos x="81" y="142"/>
              </a:cxn>
              <a:cxn ang="0">
                <a:pos x="91" y="113"/>
              </a:cxn>
              <a:cxn ang="0">
                <a:pos x="92" y="78"/>
              </a:cxn>
              <a:cxn ang="0">
                <a:pos x="91" y="61"/>
              </a:cxn>
              <a:cxn ang="0">
                <a:pos x="92" y="59"/>
              </a:cxn>
              <a:cxn ang="0">
                <a:pos x="115" y="68"/>
              </a:cxn>
              <a:cxn ang="0">
                <a:pos x="152" y="92"/>
              </a:cxn>
              <a:cxn ang="0">
                <a:pos x="185" y="129"/>
              </a:cxn>
              <a:cxn ang="0">
                <a:pos x="205" y="157"/>
              </a:cxn>
              <a:cxn ang="0">
                <a:pos x="222" y="170"/>
              </a:cxn>
              <a:cxn ang="0">
                <a:pos x="237" y="174"/>
              </a:cxn>
              <a:cxn ang="0">
                <a:pos x="248" y="167"/>
              </a:cxn>
              <a:cxn ang="0">
                <a:pos x="252" y="155"/>
              </a:cxn>
              <a:cxn ang="0">
                <a:pos x="253" y="131"/>
              </a:cxn>
              <a:cxn ang="0">
                <a:pos x="248" y="105"/>
              </a:cxn>
              <a:cxn ang="0">
                <a:pos x="233" y="78"/>
              </a:cxn>
              <a:cxn ang="0">
                <a:pos x="213" y="55"/>
              </a:cxn>
              <a:cxn ang="0">
                <a:pos x="161" y="31"/>
              </a:cxn>
            </a:cxnLst>
            <a:rect l="0" t="0" r="r" b="b"/>
            <a:pathLst>
              <a:path w="283" h="285">
                <a:moveTo>
                  <a:pt x="148" y="285"/>
                </a:moveTo>
                <a:lnTo>
                  <a:pt x="148" y="285"/>
                </a:lnTo>
                <a:lnTo>
                  <a:pt x="135" y="285"/>
                </a:lnTo>
                <a:lnTo>
                  <a:pt x="135" y="285"/>
                </a:lnTo>
                <a:lnTo>
                  <a:pt x="135" y="285"/>
                </a:lnTo>
                <a:lnTo>
                  <a:pt x="135" y="285"/>
                </a:lnTo>
                <a:lnTo>
                  <a:pt x="118" y="283"/>
                </a:lnTo>
                <a:lnTo>
                  <a:pt x="118" y="283"/>
                </a:lnTo>
                <a:lnTo>
                  <a:pt x="96" y="278"/>
                </a:lnTo>
                <a:lnTo>
                  <a:pt x="76" y="268"/>
                </a:lnTo>
                <a:lnTo>
                  <a:pt x="76" y="268"/>
                </a:lnTo>
                <a:lnTo>
                  <a:pt x="61" y="259"/>
                </a:lnTo>
                <a:lnTo>
                  <a:pt x="46" y="248"/>
                </a:lnTo>
                <a:lnTo>
                  <a:pt x="33" y="235"/>
                </a:lnTo>
                <a:lnTo>
                  <a:pt x="22" y="220"/>
                </a:lnTo>
                <a:lnTo>
                  <a:pt x="22" y="220"/>
                </a:lnTo>
                <a:lnTo>
                  <a:pt x="13" y="204"/>
                </a:lnTo>
                <a:lnTo>
                  <a:pt x="5" y="187"/>
                </a:lnTo>
                <a:lnTo>
                  <a:pt x="2" y="168"/>
                </a:lnTo>
                <a:lnTo>
                  <a:pt x="0" y="150"/>
                </a:lnTo>
                <a:lnTo>
                  <a:pt x="0" y="150"/>
                </a:lnTo>
                <a:lnTo>
                  <a:pt x="0" y="148"/>
                </a:lnTo>
                <a:lnTo>
                  <a:pt x="0" y="148"/>
                </a:lnTo>
                <a:lnTo>
                  <a:pt x="0" y="137"/>
                </a:lnTo>
                <a:lnTo>
                  <a:pt x="0" y="137"/>
                </a:lnTo>
                <a:lnTo>
                  <a:pt x="0" y="135"/>
                </a:lnTo>
                <a:lnTo>
                  <a:pt x="0" y="135"/>
                </a:lnTo>
                <a:lnTo>
                  <a:pt x="0" y="128"/>
                </a:lnTo>
                <a:lnTo>
                  <a:pt x="0" y="128"/>
                </a:lnTo>
                <a:lnTo>
                  <a:pt x="2" y="113"/>
                </a:lnTo>
                <a:lnTo>
                  <a:pt x="7" y="96"/>
                </a:lnTo>
                <a:lnTo>
                  <a:pt x="7" y="96"/>
                </a:lnTo>
                <a:lnTo>
                  <a:pt x="15" y="78"/>
                </a:lnTo>
                <a:lnTo>
                  <a:pt x="26" y="59"/>
                </a:lnTo>
                <a:lnTo>
                  <a:pt x="41" y="42"/>
                </a:lnTo>
                <a:lnTo>
                  <a:pt x="55" y="30"/>
                </a:lnTo>
                <a:lnTo>
                  <a:pt x="55" y="30"/>
                </a:lnTo>
                <a:lnTo>
                  <a:pt x="74" y="17"/>
                </a:lnTo>
                <a:lnTo>
                  <a:pt x="92" y="9"/>
                </a:lnTo>
                <a:lnTo>
                  <a:pt x="113" y="4"/>
                </a:lnTo>
                <a:lnTo>
                  <a:pt x="135" y="0"/>
                </a:lnTo>
                <a:lnTo>
                  <a:pt x="135" y="0"/>
                </a:lnTo>
                <a:lnTo>
                  <a:pt x="135" y="0"/>
                </a:lnTo>
                <a:lnTo>
                  <a:pt x="135" y="0"/>
                </a:lnTo>
                <a:lnTo>
                  <a:pt x="148" y="0"/>
                </a:lnTo>
                <a:lnTo>
                  <a:pt x="148" y="0"/>
                </a:lnTo>
                <a:lnTo>
                  <a:pt x="148" y="0"/>
                </a:lnTo>
                <a:lnTo>
                  <a:pt x="148" y="0"/>
                </a:lnTo>
                <a:lnTo>
                  <a:pt x="165" y="2"/>
                </a:lnTo>
                <a:lnTo>
                  <a:pt x="165" y="2"/>
                </a:lnTo>
                <a:lnTo>
                  <a:pt x="187" y="7"/>
                </a:lnTo>
                <a:lnTo>
                  <a:pt x="207" y="17"/>
                </a:lnTo>
                <a:lnTo>
                  <a:pt x="207" y="17"/>
                </a:lnTo>
                <a:lnTo>
                  <a:pt x="222" y="26"/>
                </a:lnTo>
                <a:lnTo>
                  <a:pt x="237" y="37"/>
                </a:lnTo>
                <a:lnTo>
                  <a:pt x="250" y="50"/>
                </a:lnTo>
                <a:lnTo>
                  <a:pt x="261" y="65"/>
                </a:lnTo>
                <a:lnTo>
                  <a:pt x="261" y="65"/>
                </a:lnTo>
                <a:lnTo>
                  <a:pt x="270" y="81"/>
                </a:lnTo>
                <a:lnTo>
                  <a:pt x="276" y="98"/>
                </a:lnTo>
                <a:lnTo>
                  <a:pt x="281" y="117"/>
                </a:lnTo>
                <a:lnTo>
                  <a:pt x="283" y="135"/>
                </a:lnTo>
                <a:lnTo>
                  <a:pt x="283" y="135"/>
                </a:lnTo>
                <a:lnTo>
                  <a:pt x="283" y="137"/>
                </a:lnTo>
                <a:lnTo>
                  <a:pt x="283" y="137"/>
                </a:lnTo>
                <a:lnTo>
                  <a:pt x="283" y="148"/>
                </a:lnTo>
                <a:lnTo>
                  <a:pt x="283" y="148"/>
                </a:lnTo>
                <a:lnTo>
                  <a:pt x="283" y="150"/>
                </a:lnTo>
                <a:lnTo>
                  <a:pt x="283" y="150"/>
                </a:lnTo>
                <a:lnTo>
                  <a:pt x="281" y="167"/>
                </a:lnTo>
                <a:lnTo>
                  <a:pt x="281" y="167"/>
                </a:lnTo>
                <a:lnTo>
                  <a:pt x="276" y="187"/>
                </a:lnTo>
                <a:lnTo>
                  <a:pt x="266" y="207"/>
                </a:lnTo>
                <a:lnTo>
                  <a:pt x="266" y="207"/>
                </a:lnTo>
                <a:lnTo>
                  <a:pt x="257" y="224"/>
                </a:lnTo>
                <a:lnTo>
                  <a:pt x="246" y="237"/>
                </a:lnTo>
                <a:lnTo>
                  <a:pt x="233" y="250"/>
                </a:lnTo>
                <a:lnTo>
                  <a:pt x="218" y="261"/>
                </a:lnTo>
                <a:lnTo>
                  <a:pt x="218" y="261"/>
                </a:lnTo>
                <a:lnTo>
                  <a:pt x="203" y="270"/>
                </a:lnTo>
                <a:lnTo>
                  <a:pt x="185" y="278"/>
                </a:lnTo>
                <a:lnTo>
                  <a:pt x="166" y="281"/>
                </a:lnTo>
                <a:lnTo>
                  <a:pt x="148" y="285"/>
                </a:lnTo>
                <a:lnTo>
                  <a:pt x="148" y="285"/>
                </a:lnTo>
                <a:lnTo>
                  <a:pt x="148" y="285"/>
                </a:lnTo>
                <a:lnTo>
                  <a:pt x="148" y="285"/>
                </a:lnTo>
                <a:close/>
                <a:moveTo>
                  <a:pt x="140" y="30"/>
                </a:moveTo>
                <a:lnTo>
                  <a:pt x="140" y="30"/>
                </a:lnTo>
                <a:lnTo>
                  <a:pt x="137" y="30"/>
                </a:lnTo>
                <a:lnTo>
                  <a:pt x="137" y="30"/>
                </a:lnTo>
                <a:lnTo>
                  <a:pt x="124" y="31"/>
                </a:lnTo>
                <a:lnTo>
                  <a:pt x="113" y="33"/>
                </a:lnTo>
                <a:lnTo>
                  <a:pt x="113" y="33"/>
                </a:lnTo>
                <a:lnTo>
                  <a:pt x="98" y="37"/>
                </a:lnTo>
                <a:lnTo>
                  <a:pt x="85" y="44"/>
                </a:lnTo>
                <a:lnTo>
                  <a:pt x="74" y="52"/>
                </a:lnTo>
                <a:lnTo>
                  <a:pt x="63" y="63"/>
                </a:lnTo>
                <a:lnTo>
                  <a:pt x="63" y="63"/>
                </a:lnTo>
                <a:lnTo>
                  <a:pt x="52" y="74"/>
                </a:lnTo>
                <a:lnTo>
                  <a:pt x="44" y="85"/>
                </a:lnTo>
                <a:lnTo>
                  <a:pt x="37" y="98"/>
                </a:lnTo>
                <a:lnTo>
                  <a:pt x="33" y="113"/>
                </a:lnTo>
                <a:lnTo>
                  <a:pt x="33" y="113"/>
                </a:lnTo>
                <a:lnTo>
                  <a:pt x="29" y="128"/>
                </a:lnTo>
                <a:lnTo>
                  <a:pt x="29" y="144"/>
                </a:lnTo>
                <a:lnTo>
                  <a:pt x="29" y="144"/>
                </a:lnTo>
                <a:lnTo>
                  <a:pt x="29" y="154"/>
                </a:lnTo>
                <a:lnTo>
                  <a:pt x="29" y="154"/>
                </a:lnTo>
                <a:lnTo>
                  <a:pt x="31" y="159"/>
                </a:lnTo>
                <a:lnTo>
                  <a:pt x="35" y="163"/>
                </a:lnTo>
                <a:lnTo>
                  <a:pt x="39" y="165"/>
                </a:lnTo>
                <a:lnTo>
                  <a:pt x="42" y="167"/>
                </a:lnTo>
                <a:lnTo>
                  <a:pt x="42" y="167"/>
                </a:lnTo>
                <a:lnTo>
                  <a:pt x="50" y="167"/>
                </a:lnTo>
                <a:lnTo>
                  <a:pt x="55" y="165"/>
                </a:lnTo>
                <a:lnTo>
                  <a:pt x="55" y="165"/>
                </a:lnTo>
                <a:lnTo>
                  <a:pt x="65" y="159"/>
                </a:lnTo>
                <a:lnTo>
                  <a:pt x="74" y="152"/>
                </a:lnTo>
                <a:lnTo>
                  <a:pt x="74" y="152"/>
                </a:lnTo>
                <a:lnTo>
                  <a:pt x="81" y="142"/>
                </a:lnTo>
                <a:lnTo>
                  <a:pt x="87" y="129"/>
                </a:lnTo>
                <a:lnTo>
                  <a:pt x="87" y="129"/>
                </a:lnTo>
                <a:lnTo>
                  <a:pt x="91" y="113"/>
                </a:lnTo>
                <a:lnTo>
                  <a:pt x="92" y="96"/>
                </a:lnTo>
                <a:lnTo>
                  <a:pt x="92" y="96"/>
                </a:lnTo>
                <a:lnTo>
                  <a:pt x="92" y="78"/>
                </a:lnTo>
                <a:lnTo>
                  <a:pt x="92" y="78"/>
                </a:lnTo>
                <a:lnTo>
                  <a:pt x="91" y="61"/>
                </a:lnTo>
                <a:lnTo>
                  <a:pt x="91" y="61"/>
                </a:lnTo>
                <a:lnTo>
                  <a:pt x="91" y="59"/>
                </a:lnTo>
                <a:lnTo>
                  <a:pt x="92" y="59"/>
                </a:lnTo>
                <a:lnTo>
                  <a:pt x="92" y="59"/>
                </a:lnTo>
                <a:lnTo>
                  <a:pt x="98" y="61"/>
                </a:lnTo>
                <a:lnTo>
                  <a:pt x="98" y="61"/>
                </a:lnTo>
                <a:lnTo>
                  <a:pt x="115" y="68"/>
                </a:lnTo>
                <a:lnTo>
                  <a:pt x="131" y="78"/>
                </a:lnTo>
                <a:lnTo>
                  <a:pt x="131" y="78"/>
                </a:lnTo>
                <a:lnTo>
                  <a:pt x="152" y="92"/>
                </a:lnTo>
                <a:lnTo>
                  <a:pt x="170" y="111"/>
                </a:lnTo>
                <a:lnTo>
                  <a:pt x="170" y="111"/>
                </a:lnTo>
                <a:lnTo>
                  <a:pt x="185" y="129"/>
                </a:lnTo>
                <a:lnTo>
                  <a:pt x="198" y="148"/>
                </a:lnTo>
                <a:lnTo>
                  <a:pt x="198" y="148"/>
                </a:lnTo>
                <a:lnTo>
                  <a:pt x="205" y="157"/>
                </a:lnTo>
                <a:lnTo>
                  <a:pt x="213" y="165"/>
                </a:lnTo>
                <a:lnTo>
                  <a:pt x="213" y="165"/>
                </a:lnTo>
                <a:lnTo>
                  <a:pt x="222" y="170"/>
                </a:lnTo>
                <a:lnTo>
                  <a:pt x="233" y="174"/>
                </a:lnTo>
                <a:lnTo>
                  <a:pt x="233" y="174"/>
                </a:lnTo>
                <a:lnTo>
                  <a:pt x="237" y="174"/>
                </a:lnTo>
                <a:lnTo>
                  <a:pt x="240" y="172"/>
                </a:lnTo>
                <a:lnTo>
                  <a:pt x="244" y="170"/>
                </a:lnTo>
                <a:lnTo>
                  <a:pt x="248" y="167"/>
                </a:lnTo>
                <a:lnTo>
                  <a:pt x="248" y="167"/>
                </a:lnTo>
                <a:lnTo>
                  <a:pt x="252" y="161"/>
                </a:lnTo>
                <a:lnTo>
                  <a:pt x="252" y="155"/>
                </a:lnTo>
                <a:lnTo>
                  <a:pt x="252" y="155"/>
                </a:lnTo>
                <a:lnTo>
                  <a:pt x="253" y="142"/>
                </a:lnTo>
                <a:lnTo>
                  <a:pt x="253" y="131"/>
                </a:lnTo>
                <a:lnTo>
                  <a:pt x="253" y="131"/>
                </a:lnTo>
                <a:lnTo>
                  <a:pt x="252" y="118"/>
                </a:lnTo>
                <a:lnTo>
                  <a:pt x="248" y="105"/>
                </a:lnTo>
                <a:lnTo>
                  <a:pt x="248" y="105"/>
                </a:lnTo>
                <a:lnTo>
                  <a:pt x="240" y="91"/>
                </a:lnTo>
                <a:lnTo>
                  <a:pt x="233" y="78"/>
                </a:lnTo>
                <a:lnTo>
                  <a:pt x="224" y="65"/>
                </a:lnTo>
                <a:lnTo>
                  <a:pt x="213" y="55"/>
                </a:lnTo>
                <a:lnTo>
                  <a:pt x="213" y="55"/>
                </a:lnTo>
                <a:lnTo>
                  <a:pt x="196" y="44"/>
                </a:lnTo>
                <a:lnTo>
                  <a:pt x="179" y="35"/>
                </a:lnTo>
                <a:lnTo>
                  <a:pt x="161" y="31"/>
                </a:lnTo>
                <a:lnTo>
                  <a:pt x="140" y="30"/>
                </a:lnTo>
                <a:lnTo>
                  <a:pt x="140" y="30"/>
                </a:lnTo>
                <a:close/>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71" name="Freeform 45"/>
          <p:cNvSpPr>
            <a:spLocks noEditPoints="1"/>
          </p:cNvSpPr>
          <p:nvPr/>
        </p:nvSpPr>
        <p:spPr bwMode="auto">
          <a:xfrm>
            <a:off x="8558514" y="5894386"/>
            <a:ext cx="539059" cy="535315"/>
          </a:xfrm>
          <a:custGeom>
            <a:avLst/>
            <a:gdLst/>
            <a:ahLst/>
            <a:cxnLst>
              <a:cxn ang="0">
                <a:pos x="115" y="1"/>
              </a:cxn>
              <a:cxn ang="0">
                <a:pos x="63" y="24"/>
              </a:cxn>
              <a:cxn ang="0">
                <a:pos x="25" y="62"/>
              </a:cxn>
              <a:cxn ang="0">
                <a:pos x="4" y="114"/>
              </a:cxn>
              <a:cxn ang="0">
                <a:pos x="0" y="157"/>
              </a:cxn>
              <a:cxn ang="0">
                <a:pos x="17" y="211"/>
              </a:cxn>
              <a:cxn ang="0">
                <a:pos x="52" y="253"/>
              </a:cxn>
              <a:cxn ang="0">
                <a:pos x="100" y="279"/>
              </a:cxn>
              <a:cxn ang="0">
                <a:pos x="143" y="286"/>
              </a:cxn>
              <a:cxn ang="0">
                <a:pos x="200" y="275"/>
              </a:cxn>
              <a:cxn ang="0">
                <a:pos x="245" y="244"/>
              </a:cxn>
              <a:cxn ang="0">
                <a:pos x="276" y="198"/>
              </a:cxn>
              <a:cxn ang="0">
                <a:pos x="287" y="142"/>
              </a:cxn>
              <a:cxn ang="0">
                <a:pos x="280" y="100"/>
              </a:cxn>
              <a:cxn ang="0">
                <a:pos x="254" y="51"/>
              </a:cxn>
              <a:cxn ang="0">
                <a:pos x="212" y="16"/>
              </a:cxn>
              <a:cxn ang="0">
                <a:pos x="158" y="0"/>
              </a:cxn>
              <a:cxn ang="0">
                <a:pos x="199" y="211"/>
              </a:cxn>
              <a:cxn ang="0">
                <a:pos x="176" y="199"/>
              </a:cxn>
              <a:cxn ang="0">
                <a:pos x="119" y="188"/>
              </a:cxn>
              <a:cxn ang="0">
                <a:pos x="67" y="196"/>
              </a:cxn>
              <a:cxn ang="0">
                <a:pos x="58" y="190"/>
              </a:cxn>
              <a:cxn ang="0">
                <a:pos x="60" y="179"/>
              </a:cxn>
              <a:cxn ang="0">
                <a:pos x="91" y="172"/>
              </a:cxn>
              <a:cxn ang="0">
                <a:pos x="163" y="175"/>
              </a:cxn>
              <a:cxn ang="0">
                <a:pos x="206" y="196"/>
              </a:cxn>
              <a:cxn ang="0">
                <a:pos x="206" y="209"/>
              </a:cxn>
              <a:cxn ang="0">
                <a:pos x="215" y="174"/>
              </a:cxn>
              <a:cxn ang="0">
                <a:pos x="208" y="170"/>
              </a:cxn>
              <a:cxn ang="0">
                <a:pos x="117" y="148"/>
              </a:cxn>
              <a:cxn ang="0">
                <a:pos x="69" y="153"/>
              </a:cxn>
              <a:cxn ang="0">
                <a:pos x="54" y="151"/>
              </a:cxn>
              <a:cxn ang="0">
                <a:pos x="52" y="138"/>
              </a:cxn>
              <a:cxn ang="0">
                <a:pos x="60" y="131"/>
              </a:cxn>
              <a:cxn ang="0">
                <a:pos x="117" y="124"/>
              </a:cxn>
              <a:cxn ang="0">
                <a:pos x="219" y="150"/>
              </a:cxn>
              <a:cxn ang="0">
                <a:pos x="226" y="161"/>
              </a:cxn>
              <a:cxn ang="0">
                <a:pos x="215" y="174"/>
              </a:cxn>
              <a:cxn ang="0">
                <a:pos x="228" y="127"/>
              </a:cxn>
              <a:cxn ang="0">
                <a:pos x="204" y="116"/>
              </a:cxn>
              <a:cxn ang="0">
                <a:pos x="121" y="101"/>
              </a:cxn>
              <a:cxn ang="0">
                <a:pos x="63" y="109"/>
              </a:cxn>
              <a:cxn ang="0">
                <a:pos x="45" y="107"/>
              </a:cxn>
              <a:cxn ang="0">
                <a:pos x="43" y="92"/>
              </a:cxn>
              <a:cxn ang="0">
                <a:pos x="52" y="83"/>
              </a:cxn>
              <a:cxn ang="0">
                <a:pos x="121" y="74"/>
              </a:cxn>
              <a:cxn ang="0">
                <a:pos x="212" y="90"/>
              </a:cxn>
              <a:cxn ang="0">
                <a:pos x="245" y="107"/>
              </a:cxn>
              <a:cxn ang="0">
                <a:pos x="245" y="120"/>
              </a:cxn>
              <a:cxn ang="0">
                <a:pos x="232" y="129"/>
              </a:cxn>
            </a:cxnLst>
            <a:rect l="0" t="0" r="r" b="b"/>
            <a:pathLst>
              <a:path w="287" h="286">
                <a:moveTo>
                  <a:pt x="143" y="0"/>
                </a:moveTo>
                <a:lnTo>
                  <a:pt x="143" y="0"/>
                </a:lnTo>
                <a:lnTo>
                  <a:pt x="130" y="0"/>
                </a:lnTo>
                <a:lnTo>
                  <a:pt x="115" y="1"/>
                </a:lnTo>
                <a:lnTo>
                  <a:pt x="100" y="5"/>
                </a:lnTo>
                <a:lnTo>
                  <a:pt x="88" y="11"/>
                </a:lnTo>
                <a:lnTo>
                  <a:pt x="76" y="16"/>
                </a:lnTo>
                <a:lnTo>
                  <a:pt x="63" y="24"/>
                </a:lnTo>
                <a:lnTo>
                  <a:pt x="52" y="31"/>
                </a:lnTo>
                <a:lnTo>
                  <a:pt x="43" y="40"/>
                </a:lnTo>
                <a:lnTo>
                  <a:pt x="34" y="51"/>
                </a:lnTo>
                <a:lnTo>
                  <a:pt x="25" y="62"/>
                </a:lnTo>
                <a:lnTo>
                  <a:pt x="17" y="74"/>
                </a:lnTo>
                <a:lnTo>
                  <a:pt x="12" y="87"/>
                </a:lnTo>
                <a:lnTo>
                  <a:pt x="8" y="100"/>
                </a:lnTo>
                <a:lnTo>
                  <a:pt x="4" y="114"/>
                </a:lnTo>
                <a:lnTo>
                  <a:pt x="0" y="127"/>
                </a:lnTo>
                <a:lnTo>
                  <a:pt x="0" y="142"/>
                </a:lnTo>
                <a:lnTo>
                  <a:pt x="0" y="142"/>
                </a:lnTo>
                <a:lnTo>
                  <a:pt x="0" y="157"/>
                </a:lnTo>
                <a:lnTo>
                  <a:pt x="4" y="172"/>
                </a:lnTo>
                <a:lnTo>
                  <a:pt x="8" y="185"/>
                </a:lnTo>
                <a:lnTo>
                  <a:pt x="12" y="198"/>
                </a:lnTo>
                <a:lnTo>
                  <a:pt x="17" y="211"/>
                </a:lnTo>
                <a:lnTo>
                  <a:pt x="25" y="224"/>
                </a:lnTo>
                <a:lnTo>
                  <a:pt x="34" y="233"/>
                </a:lnTo>
                <a:lnTo>
                  <a:pt x="43" y="244"/>
                </a:lnTo>
                <a:lnTo>
                  <a:pt x="52" y="253"/>
                </a:lnTo>
                <a:lnTo>
                  <a:pt x="63" y="261"/>
                </a:lnTo>
                <a:lnTo>
                  <a:pt x="76" y="268"/>
                </a:lnTo>
                <a:lnTo>
                  <a:pt x="88" y="275"/>
                </a:lnTo>
                <a:lnTo>
                  <a:pt x="100" y="279"/>
                </a:lnTo>
                <a:lnTo>
                  <a:pt x="115" y="283"/>
                </a:lnTo>
                <a:lnTo>
                  <a:pt x="130" y="285"/>
                </a:lnTo>
                <a:lnTo>
                  <a:pt x="143" y="286"/>
                </a:lnTo>
                <a:lnTo>
                  <a:pt x="143" y="286"/>
                </a:lnTo>
                <a:lnTo>
                  <a:pt x="158" y="285"/>
                </a:lnTo>
                <a:lnTo>
                  <a:pt x="173" y="283"/>
                </a:lnTo>
                <a:lnTo>
                  <a:pt x="187" y="279"/>
                </a:lnTo>
                <a:lnTo>
                  <a:pt x="200" y="275"/>
                </a:lnTo>
                <a:lnTo>
                  <a:pt x="212" y="268"/>
                </a:lnTo>
                <a:lnTo>
                  <a:pt x="225" y="261"/>
                </a:lnTo>
                <a:lnTo>
                  <a:pt x="236" y="253"/>
                </a:lnTo>
                <a:lnTo>
                  <a:pt x="245" y="244"/>
                </a:lnTo>
                <a:lnTo>
                  <a:pt x="254" y="233"/>
                </a:lnTo>
                <a:lnTo>
                  <a:pt x="263" y="224"/>
                </a:lnTo>
                <a:lnTo>
                  <a:pt x="271" y="211"/>
                </a:lnTo>
                <a:lnTo>
                  <a:pt x="276" y="198"/>
                </a:lnTo>
                <a:lnTo>
                  <a:pt x="280" y="185"/>
                </a:lnTo>
                <a:lnTo>
                  <a:pt x="284" y="172"/>
                </a:lnTo>
                <a:lnTo>
                  <a:pt x="286" y="157"/>
                </a:lnTo>
                <a:lnTo>
                  <a:pt x="287" y="142"/>
                </a:lnTo>
                <a:lnTo>
                  <a:pt x="287" y="142"/>
                </a:lnTo>
                <a:lnTo>
                  <a:pt x="286" y="127"/>
                </a:lnTo>
                <a:lnTo>
                  <a:pt x="284" y="114"/>
                </a:lnTo>
                <a:lnTo>
                  <a:pt x="280" y="100"/>
                </a:lnTo>
                <a:lnTo>
                  <a:pt x="276" y="87"/>
                </a:lnTo>
                <a:lnTo>
                  <a:pt x="271" y="74"/>
                </a:lnTo>
                <a:lnTo>
                  <a:pt x="263" y="62"/>
                </a:lnTo>
                <a:lnTo>
                  <a:pt x="254" y="51"/>
                </a:lnTo>
                <a:lnTo>
                  <a:pt x="245" y="40"/>
                </a:lnTo>
                <a:lnTo>
                  <a:pt x="236" y="31"/>
                </a:lnTo>
                <a:lnTo>
                  <a:pt x="225" y="24"/>
                </a:lnTo>
                <a:lnTo>
                  <a:pt x="212" y="16"/>
                </a:lnTo>
                <a:lnTo>
                  <a:pt x="200" y="11"/>
                </a:lnTo>
                <a:lnTo>
                  <a:pt x="187" y="5"/>
                </a:lnTo>
                <a:lnTo>
                  <a:pt x="173" y="1"/>
                </a:lnTo>
                <a:lnTo>
                  <a:pt x="158" y="0"/>
                </a:lnTo>
                <a:lnTo>
                  <a:pt x="143" y="0"/>
                </a:lnTo>
                <a:lnTo>
                  <a:pt x="143" y="0"/>
                </a:lnTo>
                <a:close/>
                <a:moveTo>
                  <a:pt x="199" y="211"/>
                </a:moveTo>
                <a:lnTo>
                  <a:pt x="199" y="211"/>
                </a:lnTo>
                <a:lnTo>
                  <a:pt x="197" y="211"/>
                </a:lnTo>
                <a:lnTo>
                  <a:pt x="193" y="209"/>
                </a:lnTo>
                <a:lnTo>
                  <a:pt x="193" y="209"/>
                </a:lnTo>
                <a:lnTo>
                  <a:pt x="176" y="199"/>
                </a:lnTo>
                <a:lnTo>
                  <a:pt x="158" y="194"/>
                </a:lnTo>
                <a:lnTo>
                  <a:pt x="139" y="190"/>
                </a:lnTo>
                <a:lnTo>
                  <a:pt x="119" y="188"/>
                </a:lnTo>
                <a:lnTo>
                  <a:pt x="119" y="188"/>
                </a:lnTo>
                <a:lnTo>
                  <a:pt x="97" y="190"/>
                </a:lnTo>
                <a:lnTo>
                  <a:pt x="75" y="194"/>
                </a:lnTo>
                <a:lnTo>
                  <a:pt x="75" y="194"/>
                </a:lnTo>
                <a:lnTo>
                  <a:pt x="67" y="196"/>
                </a:lnTo>
                <a:lnTo>
                  <a:pt x="67" y="196"/>
                </a:lnTo>
                <a:lnTo>
                  <a:pt x="63" y="196"/>
                </a:lnTo>
                <a:lnTo>
                  <a:pt x="60" y="192"/>
                </a:lnTo>
                <a:lnTo>
                  <a:pt x="58" y="190"/>
                </a:lnTo>
                <a:lnTo>
                  <a:pt x="58" y="187"/>
                </a:lnTo>
                <a:lnTo>
                  <a:pt x="58" y="187"/>
                </a:lnTo>
                <a:lnTo>
                  <a:pt x="58" y="183"/>
                </a:lnTo>
                <a:lnTo>
                  <a:pt x="60" y="179"/>
                </a:lnTo>
                <a:lnTo>
                  <a:pt x="62" y="177"/>
                </a:lnTo>
                <a:lnTo>
                  <a:pt x="65" y="177"/>
                </a:lnTo>
                <a:lnTo>
                  <a:pt x="65" y="177"/>
                </a:lnTo>
                <a:lnTo>
                  <a:pt x="91" y="172"/>
                </a:lnTo>
                <a:lnTo>
                  <a:pt x="119" y="170"/>
                </a:lnTo>
                <a:lnTo>
                  <a:pt x="119" y="170"/>
                </a:lnTo>
                <a:lnTo>
                  <a:pt x="141" y="172"/>
                </a:lnTo>
                <a:lnTo>
                  <a:pt x="163" y="175"/>
                </a:lnTo>
                <a:lnTo>
                  <a:pt x="184" y="183"/>
                </a:lnTo>
                <a:lnTo>
                  <a:pt x="202" y="192"/>
                </a:lnTo>
                <a:lnTo>
                  <a:pt x="202" y="192"/>
                </a:lnTo>
                <a:lnTo>
                  <a:pt x="206" y="196"/>
                </a:lnTo>
                <a:lnTo>
                  <a:pt x="208" y="201"/>
                </a:lnTo>
                <a:lnTo>
                  <a:pt x="208" y="201"/>
                </a:lnTo>
                <a:lnTo>
                  <a:pt x="208" y="205"/>
                </a:lnTo>
                <a:lnTo>
                  <a:pt x="206" y="209"/>
                </a:lnTo>
                <a:lnTo>
                  <a:pt x="202" y="211"/>
                </a:lnTo>
                <a:lnTo>
                  <a:pt x="199" y="211"/>
                </a:lnTo>
                <a:lnTo>
                  <a:pt x="199" y="211"/>
                </a:lnTo>
                <a:close/>
                <a:moveTo>
                  <a:pt x="215" y="174"/>
                </a:moveTo>
                <a:lnTo>
                  <a:pt x="215" y="174"/>
                </a:lnTo>
                <a:lnTo>
                  <a:pt x="212" y="172"/>
                </a:lnTo>
                <a:lnTo>
                  <a:pt x="208" y="170"/>
                </a:lnTo>
                <a:lnTo>
                  <a:pt x="208" y="170"/>
                </a:lnTo>
                <a:lnTo>
                  <a:pt x="189" y="161"/>
                </a:lnTo>
                <a:lnTo>
                  <a:pt x="167" y="153"/>
                </a:lnTo>
                <a:lnTo>
                  <a:pt x="143" y="150"/>
                </a:lnTo>
                <a:lnTo>
                  <a:pt x="117" y="148"/>
                </a:lnTo>
                <a:lnTo>
                  <a:pt x="117" y="148"/>
                </a:lnTo>
                <a:lnTo>
                  <a:pt x="91" y="150"/>
                </a:lnTo>
                <a:lnTo>
                  <a:pt x="69" y="153"/>
                </a:lnTo>
                <a:lnTo>
                  <a:pt x="69" y="153"/>
                </a:lnTo>
                <a:lnTo>
                  <a:pt x="63" y="155"/>
                </a:lnTo>
                <a:lnTo>
                  <a:pt x="63" y="155"/>
                </a:lnTo>
                <a:lnTo>
                  <a:pt x="58" y="153"/>
                </a:lnTo>
                <a:lnTo>
                  <a:pt x="54" y="151"/>
                </a:lnTo>
                <a:lnTo>
                  <a:pt x="52" y="148"/>
                </a:lnTo>
                <a:lnTo>
                  <a:pt x="52" y="144"/>
                </a:lnTo>
                <a:lnTo>
                  <a:pt x="52" y="144"/>
                </a:lnTo>
                <a:lnTo>
                  <a:pt x="52" y="138"/>
                </a:lnTo>
                <a:lnTo>
                  <a:pt x="54" y="137"/>
                </a:lnTo>
                <a:lnTo>
                  <a:pt x="56" y="133"/>
                </a:lnTo>
                <a:lnTo>
                  <a:pt x="60" y="131"/>
                </a:lnTo>
                <a:lnTo>
                  <a:pt x="60" y="131"/>
                </a:lnTo>
                <a:lnTo>
                  <a:pt x="86" y="125"/>
                </a:lnTo>
                <a:lnTo>
                  <a:pt x="100" y="124"/>
                </a:lnTo>
                <a:lnTo>
                  <a:pt x="117" y="124"/>
                </a:lnTo>
                <a:lnTo>
                  <a:pt x="117" y="124"/>
                </a:lnTo>
                <a:lnTo>
                  <a:pt x="145" y="125"/>
                </a:lnTo>
                <a:lnTo>
                  <a:pt x="171" y="131"/>
                </a:lnTo>
                <a:lnTo>
                  <a:pt x="197" y="138"/>
                </a:lnTo>
                <a:lnTo>
                  <a:pt x="219" y="150"/>
                </a:lnTo>
                <a:lnTo>
                  <a:pt x="219" y="150"/>
                </a:lnTo>
                <a:lnTo>
                  <a:pt x="225" y="155"/>
                </a:lnTo>
                <a:lnTo>
                  <a:pt x="226" y="161"/>
                </a:lnTo>
                <a:lnTo>
                  <a:pt x="226" y="161"/>
                </a:lnTo>
                <a:lnTo>
                  <a:pt x="225" y="166"/>
                </a:lnTo>
                <a:lnTo>
                  <a:pt x="223" y="170"/>
                </a:lnTo>
                <a:lnTo>
                  <a:pt x="219" y="172"/>
                </a:lnTo>
                <a:lnTo>
                  <a:pt x="215" y="174"/>
                </a:lnTo>
                <a:lnTo>
                  <a:pt x="215" y="174"/>
                </a:lnTo>
                <a:close/>
                <a:moveTo>
                  <a:pt x="232" y="129"/>
                </a:moveTo>
                <a:lnTo>
                  <a:pt x="232" y="129"/>
                </a:lnTo>
                <a:lnTo>
                  <a:pt x="228" y="127"/>
                </a:lnTo>
                <a:lnTo>
                  <a:pt x="225" y="125"/>
                </a:lnTo>
                <a:lnTo>
                  <a:pt x="225" y="125"/>
                </a:lnTo>
                <a:lnTo>
                  <a:pt x="215" y="122"/>
                </a:lnTo>
                <a:lnTo>
                  <a:pt x="204" y="116"/>
                </a:lnTo>
                <a:lnTo>
                  <a:pt x="178" y="109"/>
                </a:lnTo>
                <a:lnTo>
                  <a:pt x="149" y="103"/>
                </a:lnTo>
                <a:lnTo>
                  <a:pt x="121" y="101"/>
                </a:lnTo>
                <a:lnTo>
                  <a:pt x="121" y="101"/>
                </a:lnTo>
                <a:lnTo>
                  <a:pt x="91" y="103"/>
                </a:lnTo>
                <a:lnTo>
                  <a:pt x="76" y="105"/>
                </a:lnTo>
                <a:lnTo>
                  <a:pt x="63" y="109"/>
                </a:lnTo>
                <a:lnTo>
                  <a:pt x="63" y="109"/>
                </a:lnTo>
                <a:lnTo>
                  <a:pt x="56" y="111"/>
                </a:lnTo>
                <a:lnTo>
                  <a:pt x="56" y="111"/>
                </a:lnTo>
                <a:lnTo>
                  <a:pt x="50" y="109"/>
                </a:lnTo>
                <a:lnTo>
                  <a:pt x="45" y="107"/>
                </a:lnTo>
                <a:lnTo>
                  <a:pt x="43" y="103"/>
                </a:lnTo>
                <a:lnTo>
                  <a:pt x="41" y="98"/>
                </a:lnTo>
                <a:lnTo>
                  <a:pt x="41" y="98"/>
                </a:lnTo>
                <a:lnTo>
                  <a:pt x="43" y="92"/>
                </a:lnTo>
                <a:lnTo>
                  <a:pt x="45" y="88"/>
                </a:lnTo>
                <a:lnTo>
                  <a:pt x="49" y="85"/>
                </a:lnTo>
                <a:lnTo>
                  <a:pt x="52" y="83"/>
                </a:lnTo>
                <a:lnTo>
                  <a:pt x="52" y="83"/>
                </a:lnTo>
                <a:lnTo>
                  <a:pt x="67" y="79"/>
                </a:lnTo>
                <a:lnTo>
                  <a:pt x="84" y="77"/>
                </a:lnTo>
                <a:lnTo>
                  <a:pt x="102" y="75"/>
                </a:lnTo>
                <a:lnTo>
                  <a:pt x="121" y="74"/>
                </a:lnTo>
                <a:lnTo>
                  <a:pt x="121" y="74"/>
                </a:lnTo>
                <a:lnTo>
                  <a:pt x="152" y="75"/>
                </a:lnTo>
                <a:lnTo>
                  <a:pt x="184" y="81"/>
                </a:lnTo>
                <a:lnTo>
                  <a:pt x="212" y="90"/>
                </a:lnTo>
                <a:lnTo>
                  <a:pt x="226" y="96"/>
                </a:lnTo>
                <a:lnTo>
                  <a:pt x="239" y="101"/>
                </a:lnTo>
                <a:lnTo>
                  <a:pt x="239" y="101"/>
                </a:lnTo>
                <a:lnTo>
                  <a:pt x="245" y="107"/>
                </a:lnTo>
                <a:lnTo>
                  <a:pt x="245" y="111"/>
                </a:lnTo>
                <a:lnTo>
                  <a:pt x="247" y="114"/>
                </a:lnTo>
                <a:lnTo>
                  <a:pt x="247" y="114"/>
                </a:lnTo>
                <a:lnTo>
                  <a:pt x="245" y="120"/>
                </a:lnTo>
                <a:lnTo>
                  <a:pt x="241" y="125"/>
                </a:lnTo>
                <a:lnTo>
                  <a:pt x="237" y="127"/>
                </a:lnTo>
                <a:lnTo>
                  <a:pt x="232" y="129"/>
                </a:lnTo>
                <a:lnTo>
                  <a:pt x="232" y="129"/>
                </a:lnTo>
                <a:close/>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grpSp>
        <p:nvGrpSpPr>
          <p:cNvPr id="372" name="Group 249"/>
          <p:cNvGrpSpPr/>
          <p:nvPr/>
        </p:nvGrpSpPr>
        <p:grpSpPr>
          <a:xfrm>
            <a:off x="4685727" y="4937708"/>
            <a:ext cx="482907" cy="565264"/>
            <a:chOff x="7058830" y="2223158"/>
            <a:chExt cx="277296" cy="324587"/>
          </a:xfrm>
          <a:solidFill>
            <a:srgbClr val="7F7F7F"/>
          </a:solidFill>
        </p:grpSpPr>
        <p:sp>
          <p:nvSpPr>
            <p:cNvPr id="373" name="Freeform 46"/>
            <p:cNvSpPr>
              <a:spLocks noEditPoints="1"/>
            </p:cNvSpPr>
            <p:nvPr/>
          </p:nvSpPr>
          <p:spPr bwMode="auto">
            <a:xfrm>
              <a:off x="7058830" y="2356432"/>
              <a:ext cx="277296" cy="191313"/>
            </a:xfrm>
            <a:custGeom>
              <a:avLst/>
              <a:gdLst/>
              <a:ahLst/>
              <a:cxnLst>
                <a:cxn ang="0">
                  <a:pos x="248" y="20"/>
                </a:cxn>
                <a:cxn ang="0">
                  <a:pos x="224" y="4"/>
                </a:cxn>
                <a:cxn ang="0">
                  <a:pos x="176" y="0"/>
                </a:cxn>
                <a:cxn ang="0">
                  <a:pos x="79" y="0"/>
                </a:cxn>
                <a:cxn ang="0">
                  <a:pos x="31" y="4"/>
                </a:cxn>
                <a:cxn ang="0">
                  <a:pos x="9" y="20"/>
                </a:cxn>
                <a:cxn ang="0">
                  <a:pos x="2" y="45"/>
                </a:cxn>
                <a:cxn ang="0">
                  <a:pos x="0" y="91"/>
                </a:cxn>
                <a:cxn ang="0">
                  <a:pos x="3" y="150"/>
                </a:cxn>
                <a:cxn ang="0">
                  <a:pos x="15" y="169"/>
                </a:cxn>
                <a:cxn ang="0">
                  <a:pos x="31" y="176"/>
                </a:cxn>
                <a:cxn ang="0">
                  <a:pos x="127" y="180"/>
                </a:cxn>
                <a:cxn ang="0">
                  <a:pos x="200" y="178"/>
                </a:cxn>
                <a:cxn ang="0">
                  <a:pos x="235" y="174"/>
                </a:cxn>
                <a:cxn ang="0">
                  <a:pos x="252" y="150"/>
                </a:cxn>
                <a:cxn ang="0">
                  <a:pos x="255" y="120"/>
                </a:cxn>
                <a:cxn ang="0">
                  <a:pos x="255" y="59"/>
                </a:cxn>
                <a:cxn ang="0">
                  <a:pos x="252" y="30"/>
                </a:cxn>
                <a:cxn ang="0">
                  <a:pos x="55" y="143"/>
                </a:cxn>
                <a:cxn ang="0">
                  <a:pos x="18" y="45"/>
                </a:cxn>
                <a:cxn ang="0">
                  <a:pos x="74" y="45"/>
                </a:cxn>
                <a:cxn ang="0">
                  <a:pos x="105" y="133"/>
                </a:cxn>
                <a:cxn ang="0">
                  <a:pos x="90" y="144"/>
                </a:cxn>
                <a:cxn ang="0">
                  <a:pos x="81" y="143"/>
                </a:cxn>
                <a:cxn ang="0">
                  <a:pos x="76" y="126"/>
                </a:cxn>
                <a:cxn ang="0">
                  <a:pos x="90" y="120"/>
                </a:cxn>
                <a:cxn ang="0">
                  <a:pos x="90" y="126"/>
                </a:cxn>
                <a:cxn ang="0">
                  <a:pos x="94" y="130"/>
                </a:cxn>
                <a:cxn ang="0">
                  <a:pos x="105" y="57"/>
                </a:cxn>
                <a:cxn ang="0">
                  <a:pos x="179" y="117"/>
                </a:cxn>
                <a:cxn ang="0">
                  <a:pos x="177" y="135"/>
                </a:cxn>
                <a:cxn ang="0">
                  <a:pos x="170" y="144"/>
                </a:cxn>
                <a:cxn ang="0">
                  <a:pos x="161" y="144"/>
                </a:cxn>
                <a:cxn ang="0">
                  <a:pos x="150" y="143"/>
                </a:cxn>
                <a:cxn ang="0">
                  <a:pos x="150" y="28"/>
                </a:cxn>
                <a:cxn ang="0">
                  <a:pos x="157" y="59"/>
                </a:cxn>
                <a:cxn ang="0">
                  <a:pos x="165" y="56"/>
                </a:cxn>
                <a:cxn ang="0">
                  <a:pos x="176" y="61"/>
                </a:cxn>
                <a:cxn ang="0">
                  <a:pos x="179" y="83"/>
                </a:cxn>
                <a:cxn ang="0">
                  <a:pos x="207" y="104"/>
                </a:cxn>
                <a:cxn ang="0">
                  <a:pos x="207" y="124"/>
                </a:cxn>
                <a:cxn ang="0">
                  <a:pos x="215" y="130"/>
                </a:cxn>
                <a:cxn ang="0">
                  <a:pos x="222" y="124"/>
                </a:cxn>
                <a:cxn ang="0">
                  <a:pos x="237" y="113"/>
                </a:cxn>
                <a:cxn ang="0">
                  <a:pos x="237" y="126"/>
                </a:cxn>
                <a:cxn ang="0">
                  <a:pos x="233" y="135"/>
                </a:cxn>
                <a:cxn ang="0">
                  <a:pos x="226" y="143"/>
                </a:cxn>
                <a:cxn ang="0">
                  <a:pos x="215" y="144"/>
                </a:cxn>
                <a:cxn ang="0">
                  <a:pos x="200" y="139"/>
                </a:cxn>
                <a:cxn ang="0">
                  <a:pos x="192" y="128"/>
                </a:cxn>
                <a:cxn ang="0">
                  <a:pos x="190" y="85"/>
                </a:cxn>
                <a:cxn ang="0">
                  <a:pos x="196" y="65"/>
                </a:cxn>
                <a:cxn ang="0">
                  <a:pos x="209" y="57"/>
                </a:cxn>
                <a:cxn ang="0">
                  <a:pos x="220" y="57"/>
                </a:cxn>
                <a:cxn ang="0">
                  <a:pos x="233" y="65"/>
                </a:cxn>
                <a:cxn ang="0">
                  <a:pos x="237" y="85"/>
                </a:cxn>
              </a:cxnLst>
              <a:rect l="0" t="0" r="r" b="b"/>
              <a:pathLst>
                <a:path w="257" h="180">
                  <a:moveTo>
                    <a:pt x="252" y="30"/>
                  </a:moveTo>
                  <a:lnTo>
                    <a:pt x="252" y="30"/>
                  </a:lnTo>
                  <a:lnTo>
                    <a:pt x="248" y="20"/>
                  </a:lnTo>
                  <a:lnTo>
                    <a:pt x="242" y="13"/>
                  </a:lnTo>
                  <a:lnTo>
                    <a:pt x="235" y="7"/>
                  </a:lnTo>
                  <a:lnTo>
                    <a:pt x="224" y="4"/>
                  </a:lnTo>
                  <a:lnTo>
                    <a:pt x="224" y="4"/>
                  </a:lnTo>
                  <a:lnTo>
                    <a:pt x="200" y="2"/>
                  </a:lnTo>
                  <a:lnTo>
                    <a:pt x="176" y="0"/>
                  </a:lnTo>
                  <a:lnTo>
                    <a:pt x="127" y="0"/>
                  </a:lnTo>
                  <a:lnTo>
                    <a:pt x="127" y="0"/>
                  </a:lnTo>
                  <a:lnTo>
                    <a:pt x="79" y="0"/>
                  </a:lnTo>
                  <a:lnTo>
                    <a:pt x="55" y="2"/>
                  </a:lnTo>
                  <a:lnTo>
                    <a:pt x="31" y="4"/>
                  </a:lnTo>
                  <a:lnTo>
                    <a:pt x="31" y="4"/>
                  </a:lnTo>
                  <a:lnTo>
                    <a:pt x="22" y="7"/>
                  </a:lnTo>
                  <a:lnTo>
                    <a:pt x="15" y="13"/>
                  </a:lnTo>
                  <a:lnTo>
                    <a:pt x="9" y="20"/>
                  </a:lnTo>
                  <a:lnTo>
                    <a:pt x="3" y="30"/>
                  </a:lnTo>
                  <a:lnTo>
                    <a:pt x="3" y="30"/>
                  </a:lnTo>
                  <a:lnTo>
                    <a:pt x="2" y="45"/>
                  </a:lnTo>
                  <a:lnTo>
                    <a:pt x="0" y="59"/>
                  </a:lnTo>
                  <a:lnTo>
                    <a:pt x="0" y="91"/>
                  </a:lnTo>
                  <a:lnTo>
                    <a:pt x="0" y="91"/>
                  </a:lnTo>
                  <a:lnTo>
                    <a:pt x="0" y="120"/>
                  </a:lnTo>
                  <a:lnTo>
                    <a:pt x="2" y="135"/>
                  </a:lnTo>
                  <a:lnTo>
                    <a:pt x="3" y="150"/>
                  </a:lnTo>
                  <a:lnTo>
                    <a:pt x="3" y="150"/>
                  </a:lnTo>
                  <a:lnTo>
                    <a:pt x="7" y="161"/>
                  </a:lnTo>
                  <a:lnTo>
                    <a:pt x="15" y="169"/>
                  </a:lnTo>
                  <a:lnTo>
                    <a:pt x="22" y="174"/>
                  </a:lnTo>
                  <a:lnTo>
                    <a:pt x="31" y="176"/>
                  </a:lnTo>
                  <a:lnTo>
                    <a:pt x="31" y="176"/>
                  </a:lnTo>
                  <a:lnTo>
                    <a:pt x="55" y="178"/>
                  </a:lnTo>
                  <a:lnTo>
                    <a:pt x="79" y="180"/>
                  </a:lnTo>
                  <a:lnTo>
                    <a:pt x="127" y="180"/>
                  </a:lnTo>
                  <a:lnTo>
                    <a:pt x="127" y="180"/>
                  </a:lnTo>
                  <a:lnTo>
                    <a:pt x="176" y="180"/>
                  </a:lnTo>
                  <a:lnTo>
                    <a:pt x="200" y="178"/>
                  </a:lnTo>
                  <a:lnTo>
                    <a:pt x="224" y="176"/>
                  </a:lnTo>
                  <a:lnTo>
                    <a:pt x="224" y="176"/>
                  </a:lnTo>
                  <a:lnTo>
                    <a:pt x="235" y="174"/>
                  </a:lnTo>
                  <a:lnTo>
                    <a:pt x="242" y="169"/>
                  </a:lnTo>
                  <a:lnTo>
                    <a:pt x="248" y="161"/>
                  </a:lnTo>
                  <a:lnTo>
                    <a:pt x="252" y="150"/>
                  </a:lnTo>
                  <a:lnTo>
                    <a:pt x="252" y="150"/>
                  </a:lnTo>
                  <a:lnTo>
                    <a:pt x="255" y="135"/>
                  </a:lnTo>
                  <a:lnTo>
                    <a:pt x="255" y="120"/>
                  </a:lnTo>
                  <a:lnTo>
                    <a:pt x="257" y="91"/>
                  </a:lnTo>
                  <a:lnTo>
                    <a:pt x="257" y="91"/>
                  </a:lnTo>
                  <a:lnTo>
                    <a:pt x="255" y="59"/>
                  </a:lnTo>
                  <a:lnTo>
                    <a:pt x="255" y="45"/>
                  </a:lnTo>
                  <a:lnTo>
                    <a:pt x="252" y="30"/>
                  </a:lnTo>
                  <a:lnTo>
                    <a:pt x="252" y="30"/>
                  </a:lnTo>
                  <a:close/>
                  <a:moveTo>
                    <a:pt x="74" y="45"/>
                  </a:moveTo>
                  <a:lnTo>
                    <a:pt x="55" y="45"/>
                  </a:lnTo>
                  <a:lnTo>
                    <a:pt x="55" y="143"/>
                  </a:lnTo>
                  <a:lnTo>
                    <a:pt x="37" y="143"/>
                  </a:lnTo>
                  <a:lnTo>
                    <a:pt x="37" y="45"/>
                  </a:lnTo>
                  <a:lnTo>
                    <a:pt x="18" y="45"/>
                  </a:lnTo>
                  <a:lnTo>
                    <a:pt x="18" y="28"/>
                  </a:lnTo>
                  <a:lnTo>
                    <a:pt x="74" y="28"/>
                  </a:lnTo>
                  <a:lnTo>
                    <a:pt x="74" y="45"/>
                  </a:lnTo>
                  <a:close/>
                  <a:moveTo>
                    <a:pt x="120" y="143"/>
                  </a:moveTo>
                  <a:lnTo>
                    <a:pt x="105" y="143"/>
                  </a:lnTo>
                  <a:lnTo>
                    <a:pt x="105" y="133"/>
                  </a:lnTo>
                  <a:lnTo>
                    <a:pt x="105" y="133"/>
                  </a:lnTo>
                  <a:lnTo>
                    <a:pt x="96" y="143"/>
                  </a:lnTo>
                  <a:lnTo>
                    <a:pt x="90" y="144"/>
                  </a:lnTo>
                  <a:lnTo>
                    <a:pt x="87" y="144"/>
                  </a:lnTo>
                  <a:lnTo>
                    <a:pt x="87" y="144"/>
                  </a:lnTo>
                  <a:lnTo>
                    <a:pt x="81" y="143"/>
                  </a:lnTo>
                  <a:lnTo>
                    <a:pt x="78" y="137"/>
                  </a:lnTo>
                  <a:lnTo>
                    <a:pt x="78" y="137"/>
                  </a:lnTo>
                  <a:lnTo>
                    <a:pt x="76" y="126"/>
                  </a:lnTo>
                  <a:lnTo>
                    <a:pt x="76" y="57"/>
                  </a:lnTo>
                  <a:lnTo>
                    <a:pt x="90" y="57"/>
                  </a:lnTo>
                  <a:lnTo>
                    <a:pt x="90" y="120"/>
                  </a:lnTo>
                  <a:lnTo>
                    <a:pt x="90" y="120"/>
                  </a:lnTo>
                  <a:lnTo>
                    <a:pt x="90" y="126"/>
                  </a:lnTo>
                  <a:lnTo>
                    <a:pt x="90" y="126"/>
                  </a:lnTo>
                  <a:lnTo>
                    <a:pt x="92" y="130"/>
                  </a:lnTo>
                  <a:lnTo>
                    <a:pt x="94" y="130"/>
                  </a:lnTo>
                  <a:lnTo>
                    <a:pt x="94" y="130"/>
                  </a:lnTo>
                  <a:lnTo>
                    <a:pt x="100" y="128"/>
                  </a:lnTo>
                  <a:lnTo>
                    <a:pt x="105" y="122"/>
                  </a:lnTo>
                  <a:lnTo>
                    <a:pt x="105" y="57"/>
                  </a:lnTo>
                  <a:lnTo>
                    <a:pt x="120" y="57"/>
                  </a:lnTo>
                  <a:lnTo>
                    <a:pt x="120" y="143"/>
                  </a:lnTo>
                  <a:close/>
                  <a:moveTo>
                    <a:pt x="179" y="117"/>
                  </a:moveTo>
                  <a:lnTo>
                    <a:pt x="179" y="117"/>
                  </a:lnTo>
                  <a:lnTo>
                    <a:pt x="177" y="135"/>
                  </a:lnTo>
                  <a:lnTo>
                    <a:pt x="177" y="135"/>
                  </a:lnTo>
                  <a:lnTo>
                    <a:pt x="176" y="139"/>
                  </a:lnTo>
                  <a:lnTo>
                    <a:pt x="172" y="143"/>
                  </a:lnTo>
                  <a:lnTo>
                    <a:pt x="170" y="144"/>
                  </a:lnTo>
                  <a:lnTo>
                    <a:pt x="165" y="144"/>
                  </a:lnTo>
                  <a:lnTo>
                    <a:pt x="165" y="144"/>
                  </a:lnTo>
                  <a:lnTo>
                    <a:pt x="161" y="144"/>
                  </a:lnTo>
                  <a:lnTo>
                    <a:pt x="157" y="143"/>
                  </a:lnTo>
                  <a:lnTo>
                    <a:pt x="150" y="135"/>
                  </a:lnTo>
                  <a:lnTo>
                    <a:pt x="150" y="143"/>
                  </a:lnTo>
                  <a:lnTo>
                    <a:pt x="133" y="143"/>
                  </a:lnTo>
                  <a:lnTo>
                    <a:pt x="133" y="28"/>
                  </a:lnTo>
                  <a:lnTo>
                    <a:pt x="150" y="28"/>
                  </a:lnTo>
                  <a:lnTo>
                    <a:pt x="150" y="65"/>
                  </a:lnTo>
                  <a:lnTo>
                    <a:pt x="150" y="65"/>
                  </a:lnTo>
                  <a:lnTo>
                    <a:pt x="157" y="59"/>
                  </a:lnTo>
                  <a:lnTo>
                    <a:pt x="161" y="57"/>
                  </a:lnTo>
                  <a:lnTo>
                    <a:pt x="165" y="56"/>
                  </a:lnTo>
                  <a:lnTo>
                    <a:pt x="165" y="56"/>
                  </a:lnTo>
                  <a:lnTo>
                    <a:pt x="170" y="57"/>
                  </a:lnTo>
                  <a:lnTo>
                    <a:pt x="172" y="59"/>
                  </a:lnTo>
                  <a:lnTo>
                    <a:pt x="176" y="61"/>
                  </a:lnTo>
                  <a:lnTo>
                    <a:pt x="177" y="67"/>
                  </a:lnTo>
                  <a:lnTo>
                    <a:pt x="177" y="67"/>
                  </a:lnTo>
                  <a:lnTo>
                    <a:pt x="179" y="83"/>
                  </a:lnTo>
                  <a:lnTo>
                    <a:pt x="179" y="117"/>
                  </a:lnTo>
                  <a:close/>
                  <a:moveTo>
                    <a:pt x="237" y="104"/>
                  </a:moveTo>
                  <a:lnTo>
                    <a:pt x="207" y="104"/>
                  </a:lnTo>
                  <a:lnTo>
                    <a:pt x="207" y="119"/>
                  </a:lnTo>
                  <a:lnTo>
                    <a:pt x="207" y="119"/>
                  </a:lnTo>
                  <a:lnTo>
                    <a:pt x="207" y="124"/>
                  </a:lnTo>
                  <a:lnTo>
                    <a:pt x="209" y="128"/>
                  </a:lnTo>
                  <a:lnTo>
                    <a:pt x="211" y="130"/>
                  </a:lnTo>
                  <a:lnTo>
                    <a:pt x="215" y="130"/>
                  </a:lnTo>
                  <a:lnTo>
                    <a:pt x="215" y="130"/>
                  </a:lnTo>
                  <a:lnTo>
                    <a:pt x="218" y="128"/>
                  </a:lnTo>
                  <a:lnTo>
                    <a:pt x="222" y="124"/>
                  </a:lnTo>
                  <a:lnTo>
                    <a:pt x="222" y="124"/>
                  </a:lnTo>
                  <a:lnTo>
                    <a:pt x="222" y="113"/>
                  </a:lnTo>
                  <a:lnTo>
                    <a:pt x="237" y="113"/>
                  </a:lnTo>
                  <a:lnTo>
                    <a:pt x="237" y="115"/>
                  </a:lnTo>
                  <a:lnTo>
                    <a:pt x="237" y="115"/>
                  </a:lnTo>
                  <a:lnTo>
                    <a:pt x="237" y="126"/>
                  </a:lnTo>
                  <a:lnTo>
                    <a:pt x="237" y="126"/>
                  </a:lnTo>
                  <a:lnTo>
                    <a:pt x="237" y="132"/>
                  </a:lnTo>
                  <a:lnTo>
                    <a:pt x="233" y="135"/>
                  </a:lnTo>
                  <a:lnTo>
                    <a:pt x="233" y="135"/>
                  </a:lnTo>
                  <a:lnTo>
                    <a:pt x="229" y="139"/>
                  </a:lnTo>
                  <a:lnTo>
                    <a:pt x="226" y="143"/>
                  </a:lnTo>
                  <a:lnTo>
                    <a:pt x="220" y="144"/>
                  </a:lnTo>
                  <a:lnTo>
                    <a:pt x="215" y="144"/>
                  </a:lnTo>
                  <a:lnTo>
                    <a:pt x="215" y="144"/>
                  </a:lnTo>
                  <a:lnTo>
                    <a:pt x="209" y="144"/>
                  </a:lnTo>
                  <a:lnTo>
                    <a:pt x="203" y="143"/>
                  </a:lnTo>
                  <a:lnTo>
                    <a:pt x="200" y="139"/>
                  </a:lnTo>
                  <a:lnTo>
                    <a:pt x="196" y="135"/>
                  </a:lnTo>
                  <a:lnTo>
                    <a:pt x="196" y="135"/>
                  </a:lnTo>
                  <a:lnTo>
                    <a:pt x="192" y="128"/>
                  </a:lnTo>
                  <a:lnTo>
                    <a:pt x="190" y="115"/>
                  </a:lnTo>
                  <a:lnTo>
                    <a:pt x="190" y="85"/>
                  </a:lnTo>
                  <a:lnTo>
                    <a:pt x="190" y="85"/>
                  </a:lnTo>
                  <a:lnTo>
                    <a:pt x="192" y="74"/>
                  </a:lnTo>
                  <a:lnTo>
                    <a:pt x="196" y="65"/>
                  </a:lnTo>
                  <a:lnTo>
                    <a:pt x="196" y="65"/>
                  </a:lnTo>
                  <a:lnTo>
                    <a:pt x="200" y="61"/>
                  </a:lnTo>
                  <a:lnTo>
                    <a:pt x="203" y="59"/>
                  </a:lnTo>
                  <a:lnTo>
                    <a:pt x="209" y="57"/>
                  </a:lnTo>
                  <a:lnTo>
                    <a:pt x="215" y="56"/>
                  </a:lnTo>
                  <a:lnTo>
                    <a:pt x="215" y="56"/>
                  </a:lnTo>
                  <a:lnTo>
                    <a:pt x="220" y="57"/>
                  </a:lnTo>
                  <a:lnTo>
                    <a:pt x="226" y="59"/>
                  </a:lnTo>
                  <a:lnTo>
                    <a:pt x="229" y="61"/>
                  </a:lnTo>
                  <a:lnTo>
                    <a:pt x="233" y="65"/>
                  </a:lnTo>
                  <a:lnTo>
                    <a:pt x="233" y="65"/>
                  </a:lnTo>
                  <a:lnTo>
                    <a:pt x="237" y="74"/>
                  </a:lnTo>
                  <a:lnTo>
                    <a:pt x="237" y="85"/>
                  </a:lnTo>
                  <a:lnTo>
                    <a:pt x="237" y="10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74" name="Freeform 47"/>
            <p:cNvSpPr>
              <a:spLocks/>
            </p:cNvSpPr>
            <p:nvPr/>
          </p:nvSpPr>
          <p:spPr bwMode="auto">
            <a:xfrm>
              <a:off x="7282386" y="2431667"/>
              <a:ext cx="15048" cy="21496"/>
            </a:xfrm>
            <a:custGeom>
              <a:avLst/>
              <a:gdLst/>
              <a:ahLst/>
              <a:cxnLst>
                <a:cxn ang="0">
                  <a:pos x="8" y="0"/>
                </a:cxn>
                <a:cxn ang="0">
                  <a:pos x="8" y="0"/>
                </a:cxn>
                <a:cxn ang="0">
                  <a:pos x="4" y="0"/>
                </a:cxn>
                <a:cxn ang="0">
                  <a:pos x="2" y="4"/>
                </a:cxn>
                <a:cxn ang="0">
                  <a:pos x="0" y="8"/>
                </a:cxn>
                <a:cxn ang="0">
                  <a:pos x="0" y="12"/>
                </a:cxn>
                <a:cxn ang="0">
                  <a:pos x="0" y="21"/>
                </a:cxn>
                <a:cxn ang="0">
                  <a:pos x="15" y="21"/>
                </a:cxn>
                <a:cxn ang="0">
                  <a:pos x="15" y="12"/>
                </a:cxn>
                <a:cxn ang="0">
                  <a:pos x="15" y="12"/>
                </a:cxn>
                <a:cxn ang="0">
                  <a:pos x="15" y="8"/>
                </a:cxn>
                <a:cxn ang="0">
                  <a:pos x="13" y="4"/>
                </a:cxn>
                <a:cxn ang="0">
                  <a:pos x="11" y="0"/>
                </a:cxn>
                <a:cxn ang="0">
                  <a:pos x="8" y="0"/>
                </a:cxn>
                <a:cxn ang="0">
                  <a:pos x="8" y="0"/>
                </a:cxn>
              </a:cxnLst>
              <a:rect l="0" t="0" r="r" b="b"/>
              <a:pathLst>
                <a:path w="15" h="21">
                  <a:moveTo>
                    <a:pt x="8" y="0"/>
                  </a:moveTo>
                  <a:lnTo>
                    <a:pt x="8" y="0"/>
                  </a:lnTo>
                  <a:lnTo>
                    <a:pt x="4" y="0"/>
                  </a:lnTo>
                  <a:lnTo>
                    <a:pt x="2" y="4"/>
                  </a:lnTo>
                  <a:lnTo>
                    <a:pt x="0" y="8"/>
                  </a:lnTo>
                  <a:lnTo>
                    <a:pt x="0" y="12"/>
                  </a:lnTo>
                  <a:lnTo>
                    <a:pt x="0" y="21"/>
                  </a:lnTo>
                  <a:lnTo>
                    <a:pt x="15" y="21"/>
                  </a:lnTo>
                  <a:lnTo>
                    <a:pt x="15" y="12"/>
                  </a:lnTo>
                  <a:lnTo>
                    <a:pt x="15" y="12"/>
                  </a:lnTo>
                  <a:lnTo>
                    <a:pt x="15" y="8"/>
                  </a:lnTo>
                  <a:lnTo>
                    <a:pt x="13" y="4"/>
                  </a:lnTo>
                  <a:lnTo>
                    <a:pt x="11" y="0"/>
                  </a:lnTo>
                  <a:lnTo>
                    <a:pt x="8" y="0"/>
                  </a:lnTo>
                  <a:lnTo>
                    <a:pt x="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75" name="Freeform 48"/>
            <p:cNvSpPr>
              <a:spLocks/>
            </p:cNvSpPr>
            <p:nvPr/>
          </p:nvSpPr>
          <p:spPr bwMode="auto">
            <a:xfrm>
              <a:off x="7220047" y="2431667"/>
              <a:ext cx="12897" cy="62338"/>
            </a:xfrm>
            <a:custGeom>
              <a:avLst/>
              <a:gdLst/>
              <a:ahLst/>
              <a:cxnLst>
                <a:cxn ang="0">
                  <a:pos x="7" y="0"/>
                </a:cxn>
                <a:cxn ang="0">
                  <a:pos x="7" y="0"/>
                </a:cxn>
                <a:cxn ang="0">
                  <a:pos x="3" y="0"/>
                </a:cxn>
                <a:cxn ang="0">
                  <a:pos x="0" y="4"/>
                </a:cxn>
                <a:cxn ang="0">
                  <a:pos x="0" y="56"/>
                </a:cxn>
                <a:cxn ang="0">
                  <a:pos x="0" y="56"/>
                </a:cxn>
                <a:cxn ang="0">
                  <a:pos x="3" y="60"/>
                </a:cxn>
                <a:cxn ang="0">
                  <a:pos x="7" y="60"/>
                </a:cxn>
                <a:cxn ang="0">
                  <a:pos x="7" y="60"/>
                </a:cxn>
                <a:cxn ang="0">
                  <a:pos x="9" y="60"/>
                </a:cxn>
                <a:cxn ang="0">
                  <a:pos x="11" y="58"/>
                </a:cxn>
                <a:cxn ang="0">
                  <a:pos x="13" y="54"/>
                </a:cxn>
                <a:cxn ang="0">
                  <a:pos x="13" y="49"/>
                </a:cxn>
                <a:cxn ang="0">
                  <a:pos x="13" y="12"/>
                </a:cxn>
                <a:cxn ang="0">
                  <a:pos x="13" y="12"/>
                </a:cxn>
                <a:cxn ang="0">
                  <a:pos x="11" y="4"/>
                </a:cxn>
                <a:cxn ang="0">
                  <a:pos x="9" y="0"/>
                </a:cxn>
                <a:cxn ang="0">
                  <a:pos x="7" y="0"/>
                </a:cxn>
                <a:cxn ang="0">
                  <a:pos x="7" y="0"/>
                </a:cxn>
              </a:cxnLst>
              <a:rect l="0" t="0" r="r" b="b"/>
              <a:pathLst>
                <a:path w="13" h="60">
                  <a:moveTo>
                    <a:pt x="7" y="0"/>
                  </a:moveTo>
                  <a:lnTo>
                    <a:pt x="7" y="0"/>
                  </a:lnTo>
                  <a:lnTo>
                    <a:pt x="3" y="0"/>
                  </a:lnTo>
                  <a:lnTo>
                    <a:pt x="0" y="4"/>
                  </a:lnTo>
                  <a:lnTo>
                    <a:pt x="0" y="56"/>
                  </a:lnTo>
                  <a:lnTo>
                    <a:pt x="0" y="56"/>
                  </a:lnTo>
                  <a:lnTo>
                    <a:pt x="3" y="60"/>
                  </a:lnTo>
                  <a:lnTo>
                    <a:pt x="7" y="60"/>
                  </a:lnTo>
                  <a:lnTo>
                    <a:pt x="7" y="60"/>
                  </a:lnTo>
                  <a:lnTo>
                    <a:pt x="9" y="60"/>
                  </a:lnTo>
                  <a:lnTo>
                    <a:pt x="11" y="58"/>
                  </a:lnTo>
                  <a:lnTo>
                    <a:pt x="13" y="54"/>
                  </a:lnTo>
                  <a:lnTo>
                    <a:pt x="13" y="49"/>
                  </a:lnTo>
                  <a:lnTo>
                    <a:pt x="13" y="12"/>
                  </a:lnTo>
                  <a:lnTo>
                    <a:pt x="13" y="12"/>
                  </a:lnTo>
                  <a:lnTo>
                    <a:pt x="11" y="4"/>
                  </a:lnTo>
                  <a:lnTo>
                    <a:pt x="9" y="0"/>
                  </a:lnTo>
                  <a:lnTo>
                    <a:pt x="7" y="0"/>
                  </a:lnTo>
                  <a:lnTo>
                    <a:pt x="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76" name="Freeform 49"/>
            <p:cNvSpPr>
              <a:spLocks/>
            </p:cNvSpPr>
            <p:nvPr/>
          </p:nvSpPr>
          <p:spPr bwMode="auto">
            <a:xfrm>
              <a:off x="7224346" y="2253252"/>
              <a:ext cx="49441" cy="94581"/>
            </a:xfrm>
            <a:custGeom>
              <a:avLst/>
              <a:gdLst/>
              <a:ahLst/>
              <a:cxnLst>
                <a:cxn ang="0">
                  <a:pos x="12" y="87"/>
                </a:cxn>
                <a:cxn ang="0">
                  <a:pos x="12" y="87"/>
                </a:cxn>
                <a:cxn ang="0">
                  <a:pos x="17" y="87"/>
                </a:cxn>
                <a:cxn ang="0">
                  <a:pos x="21" y="85"/>
                </a:cxn>
                <a:cxn ang="0">
                  <a:pos x="30" y="76"/>
                </a:cxn>
                <a:cxn ang="0">
                  <a:pos x="30" y="85"/>
                </a:cxn>
                <a:cxn ang="0">
                  <a:pos x="47" y="85"/>
                </a:cxn>
                <a:cxn ang="0">
                  <a:pos x="47" y="0"/>
                </a:cxn>
                <a:cxn ang="0">
                  <a:pos x="30" y="0"/>
                </a:cxn>
                <a:cxn ang="0">
                  <a:pos x="30" y="64"/>
                </a:cxn>
                <a:cxn ang="0">
                  <a:pos x="30" y="64"/>
                </a:cxn>
                <a:cxn ang="0">
                  <a:pos x="24" y="70"/>
                </a:cxn>
                <a:cxn ang="0">
                  <a:pos x="21" y="72"/>
                </a:cxn>
                <a:cxn ang="0">
                  <a:pos x="21" y="72"/>
                </a:cxn>
                <a:cxn ang="0">
                  <a:pos x="17" y="72"/>
                </a:cxn>
                <a:cxn ang="0">
                  <a:pos x="17" y="68"/>
                </a:cxn>
                <a:cxn ang="0">
                  <a:pos x="17" y="68"/>
                </a:cxn>
                <a:cxn ang="0">
                  <a:pos x="17" y="63"/>
                </a:cxn>
                <a:cxn ang="0">
                  <a:pos x="17" y="0"/>
                </a:cxn>
                <a:cxn ang="0">
                  <a:pos x="0" y="0"/>
                </a:cxn>
                <a:cxn ang="0">
                  <a:pos x="0" y="68"/>
                </a:cxn>
                <a:cxn ang="0">
                  <a:pos x="0" y="68"/>
                </a:cxn>
                <a:cxn ang="0">
                  <a:pos x="2" y="79"/>
                </a:cxn>
                <a:cxn ang="0">
                  <a:pos x="2" y="79"/>
                </a:cxn>
                <a:cxn ang="0">
                  <a:pos x="6" y="85"/>
                </a:cxn>
                <a:cxn ang="0">
                  <a:pos x="12" y="87"/>
                </a:cxn>
                <a:cxn ang="0">
                  <a:pos x="12" y="87"/>
                </a:cxn>
              </a:cxnLst>
              <a:rect l="0" t="0" r="r" b="b"/>
              <a:pathLst>
                <a:path w="47" h="87">
                  <a:moveTo>
                    <a:pt x="12" y="87"/>
                  </a:moveTo>
                  <a:lnTo>
                    <a:pt x="12" y="87"/>
                  </a:lnTo>
                  <a:lnTo>
                    <a:pt x="17" y="87"/>
                  </a:lnTo>
                  <a:lnTo>
                    <a:pt x="21" y="85"/>
                  </a:lnTo>
                  <a:lnTo>
                    <a:pt x="30" y="76"/>
                  </a:lnTo>
                  <a:lnTo>
                    <a:pt x="30" y="85"/>
                  </a:lnTo>
                  <a:lnTo>
                    <a:pt x="47" y="85"/>
                  </a:lnTo>
                  <a:lnTo>
                    <a:pt x="47" y="0"/>
                  </a:lnTo>
                  <a:lnTo>
                    <a:pt x="30" y="0"/>
                  </a:lnTo>
                  <a:lnTo>
                    <a:pt x="30" y="64"/>
                  </a:lnTo>
                  <a:lnTo>
                    <a:pt x="30" y="64"/>
                  </a:lnTo>
                  <a:lnTo>
                    <a:pt x="24" y="70"/>
                  </a:lnTo>
                  <a:lnTo>
                    <a:pt x="21" y="72"/>
                  </a:lnTo>
                  <a:lnTo>
                    <a:pt x="21" y="72"/>
                  </a:lnTo>
                  <a:lnTo>
                    <a:pt x="17" y="72"/>
                  </a:lnTo>
                  <a:lnTo>
                    <a:pt x="17" y="68"/>
                  </a:lnTo>
                  <a:lnTo>
                    <a:pt x="17" y="68"/>
                  </a:lnTo>
                  <a:lnTo>
                    <a:pt x="17" y="63"/>
                  </a:lnTo>
                  <a:lnTo>
                    <a:pt x="17" y="0"/>
                  </a:lnTo>
                  <a:lnTo>
                    <a:pt x="0" y="0"/>
                  </a:lnTo>
                  <a:lnTo>
                    <a:pt x="0" y="68"/>
                  </a:lnTo>
                  <a:lnTo>
                    <a:pt x="0" y="68"/>
                  </a:lnTo>
                  <a:lnTo>
                    <a:pt x="2" y="79"/>
                  </a:lnTo>
                  <a:lnTo>
                    <a:pt x="2" y="79"/>
                  </a:lnTo>
                  <a:lnTo>
                    <a:pt x="6" y="85"/>
                  </a:lnTo>
                  <a:lnTo>
                    <a:pt x="12" y="87"/>
                  </a:lnTo>
                  <a:lnTo>
                    <a:pt x="12" y="8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77" name="Freeform 50"/>
            <p:cNvSpPr>
              <a:spLocks/>
            </p:cNvSpPr>
            <p:nvPr/>
          </p:nvSpPr>
          <p:spPr bwMode="auto">
            <a:xfrm>
              <a:off x="7095372" y="2223158"/>
              <a:ext cx="64487" cy="122527"/>
            </a:xfrm>
            <a:custGeom>
              <a:avLst/>
              <a:gdLst/>
              <a:ahLst/>
              <a:cxnLst>
                <a:cxn ang="0">
                  <a:pos x="20" y="69"/>
                </a:cxn>
                <a:cxn ang="0">
                  <a:pos x="20" y="115"/>
                </a:cxn>
                <a:cxn ang="0">
                  <a:pos x="39" y="115"/>
                </a:cxn>
                <a:cxn ang="0">
                  <a:pos x="39" y="69"/>
                </a:cxn>
                <a:cxn ang="0">
                  <a:pos x="59" y="0"/>
                </a:cxn>
                <a:cxn ang="0">
                  <a:pos x="43" y="0"/>
                </a:cxn>
                <a:cxn ang="0">
                  <a:pos x="30" y="44"/>
                </a:cxn>
                <a:cxn ang="0">
                  <a:pos x="18" y="0"/>
                </a:cxn>
                <a:cxn ang="0">
                  <a:pos x="0" y="0"/>
                </a:cxn>
                <a:cxn ang="0">
                  <a:pos x="0" y="0"/>
                </a:cxn>
                <a:cxn ang="0">
                  <a:pos x="11" y="32"/>
                </a:cxn>
                <a:cxn ang="0">
                  <a:pos x="11" y="32"/>
                </a:cxn>
                <a:cxn ang="0">
                  <a:pos x="17" y="54"/>
                </a:cxn>
                <a:cxn ang="0">
                  <a:pos x="20" y="69"/>
                </a:cxn>
                <a:cxn ang="0">
                  <a:pos x="20" y="69"/>
                </a:cxn>
              </a:cxnLst>
              <a:rect l="0" t="0" r="r" b="b"/>
              <a:pathLst>
                <a:path w="59" h="115">
                  <a:moveTo>
                    <a:pt x="20" y="69"/>
                  </a:moveTo>
                  <a:lnTo>
                    <a:pt x="20" y="115"/>
                  </a:lnTo>
                  <a:lnTo>
                    <a:pt x="39" y="115"/>
                  </a:lnTo>
                  <a:lnTo>
                    <a:pt x="39" y="69"/>
                  </a:lnTo>
                  <a:lnTo>
                    <a:pt x="59" y="0"/>
                  </a:lnTo>
                  <a:lnTo>
                    <a:pt x="43" y="0"/>
                  </a:lnTo>
                  <a:lnTo>
                    <a:pt x="30" y="44"/>
                  </a:lnTo>
                  <a:lnTo>
                    <a:pt x="18" y="0"/>
                  </a:lnTo>
                  <a:lnTo>
                    <a:pt x="0" y="0"/>
                  </a:lnTo>
                  <a:lnTo>
                    <a:pt x="0" y="0"/>
                  </a:lnTo>
                  <a:lnTo>
                    <a:pt x="11" y="32"/>
                  </a:lnTo>
                  <a:lnTo>
                    <a:pt x="11" y="32"/>
                  </a:lnTo>
                  <a:lnTo>
                    <a:pt x="17" y="54"/>
                  </a:lnTo>
                  <a:lnTo>
                    <a:pt x="20" y="69"/>
                  </a:lnTo>
                  <a:lnTo>
                    <a:pt x="20"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78" name="Freeform 51"/>
            <p:cNvSpPr>
              <a:spLocks noEditPoints="1"/>
            </p:cNvSpPr>
            <p:nvPr/>
          </p:nvSpPr>
          <p:spPr bwMode="auto">
            <a:xfrm>
              <a:off x="7159859" y="2251102"/>
              <a:ext cx="49441" cy="96732"/>
            </a:xfrm>
            <a:custGeom>
              <a:avLst/>
              <a:gdLst/>
              <a:ahLst/>
              <a:cxnLst>
                <a:cxn ang="0">
                  <a:pos x="24" y="89"/>
                </a:cxn>
                <a:cxn ang="0">
                  <a:pos x="24" y="89"/>
                </a:cxn>
                <a:cxn ang="0">
                  <a:pos x="30" y="89"/>
                </a:cxn>
                <a:cxn ang="0">
                  <a:pos x="33" y="87"/>
                </a:cxn>
                <a:cxn ang="0">
                  <a:pos x="39" y="83"/>
                </a:cxn>
                <a:cxn ang="0">
                  <a:pos x="43" y="79"/>
                </a:cxn>
                <a:cxn ang="0">
                  <a:pos x="43" y="79"/>
                </a:cxn>
                <a:cxn ang="0">
                  <a:pos x="46" y="72"/>
                </a:cxn>
                <a:cxn ang="0">
                  <a:pos x="46" y="59"/>
                </a:cxn>
                <a:cxn ang="0">
                  <a:pos x="46" y="29"/>
                </a:cxn>
                <a:cxn ang="0">
                  <a:pos x="46" y="29"/>
                </a:cxn>
                <a:cxn ang="0">
                  <a:pos x="46" y="16"/>
                </a:cxn>
                <a:cxn ang="0">
                  <a:pos x="43" y="9"/>
                </a:cxn>
                <a:cxn ang="0">
                  <a:pos x="43" y="9"/>
                </a:cxn>
                <a:cxn ang="0">
                  <a:pos x="39" y="5"/>
                </a:cxn>
                <a:cxn ang="0">
                  <a:pos x="33" y="2"/>
                </a:cxn>
                <a:cxn ang="0">
                  <a:pos x="30" y="0"/>
                </a:cxn>
                <a:cxn ang="0">
                  <a:pos x="24" y="0"/>
                </a:cxn>
                <a:cxn ang="0">
                  <a:pos x="24" y="0"/>
                </a:cxn>
                <a:cxn ang="0">
                  <a:pos x="19" y="0"/>
                </a:cxn>
                <a:cxn ang="0">
                  <a:pos x="13" y="2"/>
                </a:cxn>
                <a:cxn ang="0">
                  <a:pos x="9" y="5"/>
                </a:cxn>
                <a:cxn ang="0">
                  <a:pos x="6" y="9"/>
                </a:cxn>
                <a:cxn ang="0">
                  <a:pos x="6" y="9"/>
                </a:cxn>
                <a:cxn ang="0">
                  <a:pos x="2" y="16"/>
                </a:cxn>
                <a:cxn ang="0">
                  <a:pos x="0" y="29"/>
                </a:cxn>
                <a:cxn ang="0">
                  <a:pos x="0" y="59"/>
                </a:cxn>
                <a:cxn ang="0">
                  <a:pos x="0" y="59"/>
                </a:cxn>
                <a:cxn ang="0">
                  <a:pos x="2" y="72"/>
                </a:cxn>
                <a:cxn ang="0">
                  <a:pos x="6" y="79"/>
                </a:cxn>
                <a:cxn ang="0">
                  <a:pos x="6" y="79"/>
                </a:cxn>
                <a:cxn ang="0">
                  <a:pos x="9" y="83"/>
                </a:cxn>
                <a:cxn ang="0">
                  <a:pos x="13" y="87"/>
                </a:cxn>
                <a:cxn ang="0">
                  <a:pos x="19" y="89"/>
                </a:cxn>
                <a:cxn ang="0">
                  <a:pos x="24" y="89"/>
                </a:cxn>
                <a:cxn ang="0">
                  <a:pos x="24" y="89"/>
                </a:cxn>
                <a:cxn ang="0">
                  <a:pos x="17" y="26"/>
                </a:cxn>
                <a:cxn ang="0">
                  <a:pos x="17" y="26"/>
                </a:cxn>
                <a:cxn ang="0">
                  <a:pos x="17" y="20"/>
                </a:cxn>
                <a:cxn ang="0">
                  <a:pos x="19" y="16"/>
                </a:cxn>
                <a:cxn ang="0">
                  <a:pos x="21" y="15"/>
                </a:cxn>
                <a:cxn ang="0">
                  <a:pos x="24" y="15"/>
                </a:cxn>
                <a:cxn ang="0">
                  <a:pos x="24" y="15"/>
                </a:cxn>
                <a:cxn ang="0">
                  <a:pos x="28" y="15"/>
                </a:cxn>
                <a:cxn ang="0">
                  <a:pos x="30" y="16"/>
                </a:cxn>
                <a:cxn ang="0">
                  <a:pos x="32" y="20"/>
                </a:cxn>
                <a:cxn ang="0">
                  <a:pos x="32" y="26"/>
                </a:cxn>
                <a:cxn ang="0">
                  <a:pos x="32" y="63"/>
                </a:cxn>
                <a:cxn ang="0">
                  <a:pos x="32" y="63"/>
                </a:cxn>
                <a:cxn ang="0">
                  <a:pos x="32" y="68"/>
                </a:cxn>
                <a:cxn ang="0">
                  <a:pos x="30" y="72"/>
                </a:cxn>
                <a:cxn ang="0">
                  <a:pos x="28" y="74"/>
                </a:cxn>
                <a:cxn ang="0">
                  <a:pos x="24" y="74"/>
                </a:cxn>
                <a:cxn ang="0">
                  <a:pos x="24" y="74"/>
                </a:cxn>
                <a:cxn ang="0">
                  <a:pos x="21" y="74"/>
                </a:cxn>
                <a:cxn ang="0">
                  <a:pos x="19" y="72"/>
                </a:cxn>
                <a:cxn ang="0">
                  <a:pos x="17" y="68"/>
                </a:cxn>
                <a:cxn ang="0">
                  <a:pos x="17" y="63"/>
                </a:cxn>
                <a:cxn ang="0">
                  <a:pos x="17" y="26"/>
                </a:cxn>
              </a:cxnLst>
              <a:rect l="0" t="0" r="r" b="b"/>
              <a:pathLst>
                <a:path w="46" h="89">
                  <a:moveTo>
                    <a:pt x="24" y="89"/>
                  </a:moveTo>
                  <a:lnTo>
                    <a:pt x="24" y="89"/>
                  </a:lnTo>
                  <a:lnTo>
                    <a:pt x="30" y="89"/>
                  </a:lnTo>
                  <a:lnTo>
                    <a:pt x="33" y="87"/>
                  </a:lnTo>
                  <a:lnTo>
                    <a:pt x="39" y="83"/>
                  </a:lnTo>
                  <a:lnTo>
                    <a:pt x="43" y="79"/>
                  </a:lnTo>
                  <a:lnTo>
                    <a:pt x="43" y="79"/>
                  </a:lnTo>
                  <a:lnTo>
                    <a:pt x="46" y="72"/>
                  </a:lnTo>
                  <a:lnTo>
                    <a:pt x="46" y="59"/>
                  </a:lnTo>
                  <a:lnTo>
                    <a:pt x="46" y="29"/>
                  </a:lnTo>
                  <a:lnTo>
                    <a:pt x="46" y="29"/>
                  </a:lnTo>
                  <a:lnTo>
                    <a:pt x="46" y="16"/>
                  </a:lnTo>
                  <a:lnTo>
                    <a:pt x="43" y="9"/>
                  </a:lnTo>
                  <a:lnTo>
                    <a:pt x="43" y="9"/>
                  </a:lnTo>
                  <a:lnTo>
                    <a:pt x="39" y="5"/>
                  </a:lnTo>
                  <a:lnTo>
                    <a:pt x="33" y="2"/>
                  </a:lnTo>
                  <a:lnTo>
                    <a:pt x="30" y="0"/>
                  </a:lnTo>
                  <a:lnTo>
                    <a:pt x="24" y="0"/>
                  </a:lnTo>
                  <a:lnTo>
                    <a:pt x="24" y="0"/>
                  </a:lnTo>
                  <a:lnTo>
                    <a:pt x="19" y="0"/>
                  </a:lnTo>
                  <a:lnTo>
                    <a:pt x="13" y="2"/>
                  </a:lnTo>
                  <a:lnTo>
                    <a:pt x="9" y="5"/>
                  </a:lnTo>
                  <a:lnTo>
                    <a:pt x="6" y="9"/>
                  </a:lnTo>
                  <a:lnTo>
                    <a:pt x="6" y="9"/>
                  </a:lnTo>
                  <a:lnTo>
                    <a:pt x="2" y="16"/>
                  </a:lnTo>
                  <a:lnTo>
                    <a:pt x="0" y="29"/>
                  </a:lnTo>
                  <a:lnTo>
                    <a:pt x="0" y="59"/>
                  </a:lnTo>
                  <a:lnTo>
                    <a:pt x="0" y="59"/>
                  </a:lnTo>
                  <a:lnTo>
                    <a:pt x="2" y="72"/>
                  </a:lnTo>
                  <a:lnTo>
                    <a:pt x="6" y="79"/>
                  </a:lnTo>
                  <a:lnTo>
                    <a:pt x="6" y="79"/>
                  </a:lnTo>
                  <a:lnTo>
                    <a:pt x="9" y="83"/>
                  </a:lnTo>
                  <a:lnTo>
                    <a:pt x="13" y="87"/>
                  </a:lnTo>
                  <a:lnTo>
                    <a:pt x="19" y="89"/>
                  </a:lnTo>
                  <a:lnTo>
                    <a:pt x="24" y="89"/>
                  </a:lnTo>
                  <a:lnTo>
                    <a:pt x="24" y="89"/>
                  </a:lnTo>
                  <a:close/>
                  <a:moveTo>
                    <a:pt x="17" y="26"/>
                  </a:moveTo>
                  <a:lnTo>
                    <a:pt x="17" y="26"/>
                  </a:lnTo>
                  <a:lnTo>
                    <a:pt x="17" y="20"/>
                  </a:lnTo>
                  <a:lnTo>
                    <a:pt x="19" y="16"/>
                  </a:lnTo>
                  <a:lnTo>
                    <a:pt x="21" y="15"/>
                  </a:lnTo>
                  <a:lnTo>
                    <a:pt x="24" y="15"/>
                  </a:lnTo>
                  <a:lnTo>
                    <a:pt x="24" y="15"/>
                  </a:lnTo>
                  <a:lnTo>
                    <a:pt x="28" y="15"/>
                  </a:lnTo>
                  <a:lnTo>
                    <a:pt x="30" y="16"/>
                  </a:lnTo>
                  <a:lnTo>
                    <a:pt x="32" y="20"/>
                  </a:lnTo>
                  <a:lnTo>
                    <a:pt x="32" y="26"/>
                  </a:lnTo>
                  <a:lnTo>
                    <a:pt x="32" y="63"/>
                  </a:lnTo>
                  <a:lnTo>
                    <a:pt x="32" y="63"/>
                  </a:lnTo>
                  <a:lnTo>
                    <a:pt x="32" y="68"/>
                  </a:lnTo>
                  <a:lnTo>
                    <a:pt x="30" y="72"/>
                  </a:lnTo>
                  <a:lnTo>
                    <a:pt x="28" y="74"/>
                  </a:lnTo>
                  <a:lnTo>
                    <a:pt x="24" y="74"/>
                  </a:lnTo>
                  <a:lnTo>
                    <a:pt x="24" y="74"/>
                  </a:lnTo>
                  <a:lnTo>
                    <a:pt x="21" y="74"/>
                  </a:lnTo>
                  <a:lnTo>
                    <a:pt x="19" y="72"/>
                  </a:lnTo>
                  <a:lnTo>
                    <a:pt x="17" y="68"/>
                  </a:lnTo>
                  <a:lnTo>
                    <a:pt x="17" y="63"/>
                  </a:lnTo>
                  <a:lnTo>
                    <a:pt x="17" y="2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grpSp>
      <p:sp>
        <p:nvSpPr>
          <p:cNvPr id="379" name="Freeform 52"/>
          <p:cNvSpPr>
            <a:spLocks/>
          </p:cNvSpPr>
          <p:nvPr/>
        </p:nvSpPr>
        <p:spPr bwMode="auto">
          <a:xfrm>
            <a:off x="11126332" y="5037045"/>
            <a:ext cx="565264" cy="490395"/>
          </a:xfrm>
          <a:custGeom>
            <a:avLst/>
            <a:gdLst/>
            <a:ahLst/>
            <a:cxnLst>
              <a:cxn ang="0">
                <a:pos x="302" y="59"/>
              </a:cxn>
              <a:cxn ang="0">
                <a:pos x="296" y="83"/>
              </a:cxn>
              <a:cxn ang="0">
                <a:pos x="285" y="113"/>
              </a:cxn>
              <a:cxn ang="0">
                <a:pos x="241" y="181"/>
              </a:cxn>
              <a:cxn ang="0">
                <a:pos x="224" y="200"/>
              </a:cxn>
              <a:cxn ang="0">
                <a:pos x="196" y="229"/>
              </a:cxn>
              <a:cxn ang="0">
                <a:pos x="170" y="250"/>
              </a:cxn>
              <a:cxn ang="0">
                <a:pos x="146" y="259"/>
              </a:cxn>
              <a:cxn ang="0">
                <a:pos x="135" y="261"/>
              </a:cxn>
              <a:cxn ang="0">
                <a:pos x="124" y="257"/>
              </a:cxn>
              <a:cxn ang="0">
                <a:pos x="111" y="248"/>
              </a:cxn>
              <a:cxn ang="0">
                <a:pos x="91" y="211"/>
              </a:cxn>
              <a:cxn ang="0">
                <a:pos x="67" y="122"/>
              </a:cxn>
              <a:cxn ang="0">
                <a:pos x="61" y="101"/>
              </a:cxn>
              <a:cxn ang="0">
                <a:pos x="46" y="77"/>
              </a:cxn>
              <a:cxn ang="0">
                <a:pos x="39" y="74"/>
              </a:cxn>
              <a:cxn ang="0">
                <a:pos x="30" y="77"/>
              </a:cxn>
              <a:cxn ang="0">
                <a:pos x="0" y="70"/>
              </a:cxn>
              <a:cxn ang="0">
                <a:pos x="45" y="31"/>
              </a:cxn>
              <a:cxn ang="0">
                <a:pos x="58" y="18"/>
              </a:cxn>
              <a:cxn ang="0">
                <a:pos x="80" y="5"/>
              </a:cxn>
              <a:cxn ang="0">
                <a:pos x="89" y="3"/>
              </a:cxn>
              <a:cxn ang="0">
                <a:pos x="106" y="5"/>
              </a:cxn>
              <a:cxn ang="0">
                <a:pos x="117" y="14"/>
              </a:cxn>
              <a:cxn ang="0">
                <a:pos x="126" y="29"/>
              </a:cxn>
              <a:cxn ang="0">
                <a:pos x="132" y="51"/>
              </a:cxn>
              <a:cxn ang="0">
                <a:pos x="145" y="120"/>
              </a:cxn>
              <a:cxn ang="0">
                <a:pos x="150" y="140"/>
              </a:cxn>
              <a:cxn ang="0">
                <a:pos x="161" y="164"/>
              </a:cxn>
              <a:cxn ang="0">
                <a:pos x="167" y="166"/>
              </a:cxn>
              <a:cxn ang="0">
                <a:pos x="172" y="164"/>
              </a:cxn>
              <a:cxn ang="0">
                <a:pos x="187" y="150"/>
              </a:cxn>
              <a:cxn ang="0">
                <a:pos x="195" y="137"/>
              </a:cxn>
              <a:cxn ang="0">
                <a:pos x="213" y="100"/>
              </a:cxn>
              <a:cxn ang="0">
                <a:pos x="215" y="90"/>
              </a:cxn>
              <a:cxn ang="0">
                <a:pos x="211" y="72"/>
              </a:cxn>
              <a:cxn ang="0">
                <a:pos x="206" y="66"/>
              </a:cxn>
              <a:cxn ang="0">
                <a:pos x="195" y="64"/>
              </a:cxn>
              <a:cxn ang="0">
                <a:pos x="172" y="70"/>
              </a:cxn>
              <a:cxn ang="0">
                <a:pos x="180" y="53"/>
              </a:cxn>
              <a:cxn ang="0">
                <a:pos x="195" y="26"/>
              </a:cxn>
              <a:cxn ang="0">
                <a:pos x="217" y="9"/>
              </a:cxn>
              <a:cxn ang="0">
                <a:pos x="243" y="0"/>
              </a:cxn>
              <a:cxn ang="0">
                <a:pos x="257" y="0"/>
              </a:cxn>
              <a:cxn ang="0">
                <a:pos x="278" y="3"/>
              </a:cxn>
              <a:cxn ang="0">
                <a:pos x="293" y="14"/>
              </a:cxn>
              <a:cxn ang="0">
                <a:pos x="300" y="35"/>
              </a:cxn>
              <a:cxn ang="0">
                <a:pos x="302" y="59"/>
              </a:cxn>
            </a:cxnLst>
            <a:rect l="0" t="0" r="r" b="b"/>
            <a:pathLst>
              <a:path w="302" h="261">
                <a:moveTo>
                  <a:pt x="302" y="59"/>
                </a:moveTo>
                <a:lnTo>
                  <a:pt x="302" y="59"/>
                </a:lnTo>
                <a:lnTo>
                  <a:pt x="300" y="72"/>
                </a:lnTo>
                <a:lnTo>
                  <a:pt x="296" y="83"/>
                </a:lnTo>
                <a:lnTo>
                  <a:pt x="293" y="98"/>
                </a:lnTo>
                <a:lnTo>
                  <a:pt x="285" y="113"/>
                </a:lnTo>
                <a:lnTo>
                  <a:pt x="267" y="144"/>
                </a:lnTo>
                <a:lnTo>
                  <a:pt x="241" y="181"/>
                </a:lnTo>
                <a:lnTo>
                  <a:pt x="241" y="181"/>
                </a:lnTo>
                <a:lnTo>
                  <a:pt x="224" y="200"/>
                </a:lnTo>
                <a:lnTo>
                  <a:pt x="211" y="214"/>
                </a:lnTo>
                <a:lnTo>
                  <a:pt x="196" y="229"/>
                </a:lnTo>
                <a:lnTo>
                  <a:pt x="183" y="240"/>
                </a:lnTo>
                <a:lnTo>
                  <a:pt x="170" y="250"/>
                </a:lnTo>
                <a:lnTo>
                  <a:pt x="159" y="255"/>
                </a:lnTo>
                <a:lnTo>
                  <a:pt x="146" y="259"/>
                </a:lnTo>
                <a:lnTo>
                  <a:pt x="135" y="261"/>
                </a:lnTo>
                <a:lnTo>
                  <a:pt x="135" y="261"/>
                </a:lnTo>
                <a:lnTo>
                  <a:pt x="130" y="259"/>
                </a:lnTo>
                <a:lnTo>
                  <a:pt x="124" y="257"/>
                </a:lnTo>
                <a:lnTo>
                  <a:pt x="117" y="253"/>
                </a:lnTo>
                <a:lnTo>
                  <a:pt x="111" y="248"/>
                </a:lnTo>
                <a:lnTo>
                  <a:pt x="102" y="233"/>
                </a:lnTo>
                <a:lnTo>
                  <a:pt x="91" y="211"/>
                </a:lnTo>
                <a:lnTo>
                  <a:pt x="91" y="211"/>
                </a:lnTo>
                <a:lnTo>
                  <a:pt x="67" y="122"/>
                </a:lnTo>
                <a:lnTo>
                  <a:pt x="67" y="122"/>
                </a:lnTo>
                <a:lnTo>
                  <a:pt x="61" y="101"/>
                </a:lnTo>
                <a:lnTo>
                  <a:pt x="54" y="87"/>
                </a:lnTo>
                <a:lnTo>
                  <a:pt x="46" y="77"/>
                </a:lnTo>
                <a:lnTo>
                  <a:pt x="43" y="74"/>
                </a:lnTo>
                <a:lnTo>
                  <a:pt x="39" y="74"/>
                </a:lnTo>
                <a:lnTo>
                  <a:pt x="39" y="74"/>
                </a:lnTo>
                <a:lnTo>
                  <a:pt x="30" y="77"/>
                </a:lnTo>
                <a:lnTo>
                  <a:pt x="15" y="89"/>
                </a:lnTo>
                <a:lnTo>
                  <a:pt x="0" y="70"/>
                </a:lnTo>
                <a:lnTo>
                  <a:pt x="0" y="70"/>
                </a:lnTo>
                <a:lnTo>
                  <a:pt x="45" y="31"/>
                </a:lnTo>
                <a:lnTo>
                  <a:pt x="45" y="31"/>
                </a:lnTo>
                <a:lnTo>
                  <a:pt x="58" y="18"/>
                </a:lnTo>
                <a:lnTo>
                  <a:pt x="70" y="11"/>
                </a:lnTo>
                <a:lnTo>
                  <a:pt x="80" y="5"/>
                </a:lnTo>
                <a:lnTo>
                  <a:pt x="89" y="3"/>
                </a:lnTo>
                <a:lnTo>
                  <a:pt x="89" y="3"/>
                </a:lnTo>
                <a:lnTo>
                  <a:pt x="98" y="3"/>
                </a:lnTo>
                <a:lnTo>
                  <a:pt x="106" y="5"/>
                </a:lnTo>
                <a:lnTo>
                  <a:pt x="111" y="9"/>
                </a:lnTo>
                <a:lnTo>
                  <a:pt x="117" y="14"/>
                </a:lnTo>
                <a:lnTo>
                  <a:pt x="122" y="20"/>
                </a:lnTo>
                <a:lnTo>
                  <a:pt x="126" y="29"/>
                </a:lnTo>
                <a:lnTo>
                  <a:pt x="130" y="39"/>
                </a:lnTo>
                <a:lnTo>
                  <a:pt x="132" y="51"/>
                </a:lnTo>
                <a:lnTo>
                  <a:pt x="132" y="51"/>
                </a:lnTo>
                <a:lnTo>
                  <a:pt x="145" y="120"/>
                </a:lnTo>
                <a:lnTo>
                  <a:pt x="145" y="120"/>
                </a:lnTo>
                <a:lnTo>
                  <a:pt x="150" y="140"/>
                </a:lnTo>
                <a:lnTo>
                  <a:pt x="156" y="155"/>
                </a:lnTo>
                <a:lnTo>
                  <a:pt x="161" y="164"/>
                </a:lnTo>
                <a:lnTo>
                  <a:pt x="163" y="166"/>
                </a:lnTo>
                <a:lnTo>
                  <a:pt x="167" y="166"/>
                </a:lnTo>
                <a:lnTo>
                  <a:pt x="167" y="166"/>
                </a:lnTo>
                <a:lnTo>
                  <a:pt x="172" y="164"/>
                </a:lnTo>
                <a:lnTo>
                  <a:pt x="178" y="159"/>
                </a:lnTo>
                <a:lnTo>
                  <a:pt x="187" y="150"/>
                </a:lnTo>
                <a:lnTo>
                  <a:pt x="195" y="137"/>
                </a:lnTo>
                <a:lnTo>
                  <a:pt x="195" y="137"/>
                </a:lnTo>
                <a:lnTo>
                  <a:pt x="209" y="111"/>
                </a:lnTo>
                <a:lnTo>
                  <a:pt x="213" y="100"/>
                </a:lnTo>
                <a:lnTo>
                  <a:pt x="215" y="90"/>
                </a:lnTo>
                <a:lnTo>
                  <a:pt x="215" y="90"/>
                </a:lnTo>
                <a:lnTo>
                  <a:pt x="215" y="79"/>
                </a:lnTo>
                <a:lnTo>
                  <a:pt x="211" y="72"/>
                </a:lnTo>
                <a:lnTo>
                  <a:pt x="209" y="68"/>
                </a:lnTo>
                <a:lnTo>
                  <a:pt x="206" y="66"/>
                </a:lnTo>
                <a:lnTo>
                  <a:pt x="195" y="64"/>
                </a:lnTo>
                <a:lnTo>
                  <a:pt x="195" y="64"/>
                </a:lnTo>
                <a:lnTo>
                  <a:pt x="183" y="66"/>
                </a:lnTo>
                <a:lnTo>
                  <a:pt x="172" y="70"/>
                </a:lnTo>
                <a:lnTo>
                  <a:pt x="172" y="70"/>
                </a:lnTo>
                <a:lnTo>
                  <a:pt x="180" y="53"/>
                </a:lnTo>
                <a:lnTo>
                  <a:pt x="187" y="39"/>
                </a:lnTo>
                <a:lnTo>
                  <a:pt x="195" y="26"/>
                </a:lnTo>
                <a:lnTo>
                  <a:pt x="206" y="16"/>
                </a:lnTo>
                <a:lnTo>
                  <a:pt x="217" y="9"/>
                </a:lnTo>
                <a:lnTo>
                  <a:pt x="230" y="3"/>
                </a:lnTo>
                <a:lnTo>
                  <a:pt x="243" y="0"/>
                </a:lnTo>
                <a:lnTo>
                  <a:pt x="257" y="0"/>
                </a:lnTo>
                <a:lnTo>
                  <a:pt x="257" y="0"/>
                </a:lnTo>
                <a:lnTo>
                  <a:pt x="269" y="2"/>
                </a:lnTo>
                <a:lnTo>
                  <a:pt x="278" y="3"/>
                </a:lnTo>
                <a:lnTo>
                  <a:pt x="285" y="9"/>
                </a:lnTo>
                <a:lnTo>
                  <a:pt x="293" y="14"/>
                </a:lnTo>
                <a:lnTo>
                  <a:pt x="296" y="24"/>
                </a:lnTo>
                <a:lnTo>
                  <a:pt x="300" y="35"/>
                </a:lnTo>
                <a:lnTo>
                  <a:pt x="302" y="46"/>
                </a:lnTo>
                <a:lnTo>
                  <a:pt x="302" y="59"/>
                </a:lnTo>
                <a:close/>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80" name="Freeform 53"/>
          <p:cNvSpPr>
            <a:spLocks/>
          </p:cNvSpPr>
          <p:nvPr/>
        </p:nvSpPr>
        <p:spPr bwMode="auto">
          <a:xfrm>
            <a:off x="9288021" y="5939306"/>
            <a:ext cx="565264" cy="490395"/>
          </a:xfrm>
          <a:custGeom>
            <a:avLst/>
            <a:gdLst/>
            <a:ahLst/>
            <a:cxnLst>
              <a:cxn ang="0">
                <a:pos x="302" y="59"/>
              </a:cxn>
              <a:cxn ang="0">
                <a:pos x="296" y="83"/>
              </a:cxn>
              <a:cxn ang="0">
                <a:pos x="285" y="113"/>
              </a:cxn>
              <a:cxn ang="0">
                <a:pos x="241" y="181"/>
              </a:cxn>
              <a:cxn ang="0">
                <a:pos x="224" y="200"/>
              </a:cxn>
              <a:cxn ang="0">
                <a:pos x="196" y="229"/>
              </a:cxn>
              <a:cxn ang="0">
                <a:pos x="170" y="250"/>
              </a:cxn>
              <a:cxn ang="0">
                <a:pos x="146" y="259"/>
              </a:cxn>
              <a:cxn ang="0">
                <a:pos x="135" y="261"/>
              </a:cxn>
              <a:cxn ang="0">
                <a:pos x="124" y="257"/>
              </a:cxn>
              <a:cxn ang="0">
                <a:pos x="111" y="248"/>
              </a:cxn>
              <a:cxn ang="0">
                <a:pos x="91" y="211"/>
              </a:cxn>
              <a:cxn ang="0">
                <a:pos x="67" y="122"/>
              </a:cxn>
              <a:cxn ang="0">
                <a:pos x="61" y="101"/>
              </a:cxn>
              <a:cxn ang="0">
                <a:pos x="46" y="77"/>
              </a:cxn>
              <a:cxn ang="0">
                <a:pos x="39" y="74"/>
              </a:cxn>
              <a:cxn ang="0">
                <a:pos x="30" y="77"/>
              </a:cxn>
              <a:cxn ang="0">
                <a:pos x="0" y="70"/>
              </a:cxn>
              <a:cxn ang="0">
                <a:pos x="45" y="31"/>
              </a:cxn>
              <a:cxn ang="0">
                <a:pos x="58" y="18"/>
              </a:cxn>
              <a:cxn ang="0">
                <a:pos x="80" y="5"/>
              </a:cxn>
              <a:cxn ang="0">
                <a:pos x="89" y="3"/>
              </a:cxn>
              <a:cxn ang="0">
                <a:pos x="106" y="5"/>
              </a:cxn>
              <a:cxn ang="0">
                <a:pos x="117" y="14"/>
              </a:cxn>
              <a:cxn ang="0">
                <a:pos x="126" y="29"/>
              </a:cxn>
              <a:cxn ang="0">
                <a:pos x="132" y="51"/>
              </a:cxn>
              <a:cxn ang="0">
                <a:pos x="145" y="120"/>
              </a:cxn>
              <a:cxn ang="0">
                <a:pos x="150" y="140"/>
              </a:cxn>
              <a:cxn ang="0">
                <a:pos x="161" y="164"/>
              </a:cxn>
              <a:cxn ang="0">
                <a:pos x="167" y="166"/>
              </a:cxn>
              <a:cxn ang="0">
                <a:pos x="172" y="164"/>
              </a:cxn>
              <a:cxn ang="0">
                <a:pos x="187" y="150"/>
              </a:cxn>
              <a:cxn ang="0">
                <a:pos x="195" y="137"/>
              </a:cxn>
              <a:cxn ang="0">
                <a:pos x="213" y="100"/>
              </a:cxn>
              <a:cxn ang="0">
                <a:pos x="215" y="90"/>
              </a:cxn>
              <a:cxn ang="0">
                <a:pos x="211" y="72"/>
              </a:cxn>
              <a:cxn ang="0">
                <a:pos x="206" y="66"/>
              </a:cxn>
              <a:cxn ang="0">
                <a:pos x="195" y="64"/>
              </a:cxn>
              <a:cxn ang="0">
                <a:pos x="172" y="70"/>
              </a:cxn>
              <a:cxn ang="0">
                <a:pos x="180" y="53"/>
              </a:cxn>
              <a:cxn ang="0">
                <a:pos x="195" y="26"/>
              </a:cxn>
              <a:cxn ang="0">
                <a:pos x="217" y="9"/>
              </a:cxn>
              <a:cxn ang="0">
                <a:pos x="243" y="0"/>
              </a:cxn>
              <a:cxn ang="0">
                <a:pos x="257" y="0"/>
              </a:cxn>
              <a:cxn ang="0">
                <a:pos x="278" y="3"/>
              </a:cxn>
              <a:cxn ang="0">
                <a:pos x="293" y="14"/>
              </a:cxn>
              <a:cxn ang="0">
                <a:pos x="300" y="35"/>
              </a:cxn>
              <a:cxn ang="0">
                <a:pos x="302" y="59"/>
              </a:cxn>
            </a:cxnLst>
            <a:rect l="0" t="0" r="r" b="b"/>
            <a:pathLst>
              <a:path w="302" h="261">
                <a:moveTo>
                  <a:pt x="302" y="59"/>
                </a:moveTo>
                <a:lnTo>
                  <a:pt x="302" y="59"/>
                </a:lnTo>
                <a:lnTo>
                  <a:pt x="300" y="72"/>
                </a:lnTo>
                <a:lnTo>
                  <a:pt x="296" y="83"/>
                </a:lnTo>
                <a:lnTo>
                  <a:pt x="293" y="98"/>
                </a:lnTo>
                <a:lnTo>
                  <a:pt x="285" y="113"/>
                </a:lnTo>
                <a:lnTo>
                  <a:pt x="267" y="144"/>
                </a:lnTo>
                <a:lnTo>
                  <a:pt x="241" y="181"/>
                </a:lnTo>
                <a:lnTo>
                  <a:pt x="241" y="181"/>
                </a:lnTo>
                <a:lnTo>
                  <a:pt x="224" y="200"/>
                </a:lnTo>
                <a:lnTo>
                  <a:pt x="211" y="214"/>
                </a:lnTo>
                <a:lnTo>
                  <a:pt x="196" y="229"/>
                </a:lnTo>
                <a:lnTo>
                  <a:pt x="183" y="240"/>
                </a:lnTo>
                <a:lnTo>
                  <a:pt x="170" y="250"/>
                </a:lnTo>
                <a:lnTo>
                  <a:pt x="159" y="255"/>
                </a:lnTo>
                <a:lnTo>
                  <a:pt x="146" y="259"/>
                </a:lnTo>
                <a:lnTo>
                  <a:pt x="135" y="261"/>
                </a:lnTo>
                <a:lnTo>
                  <a:pt x="135" y="261"/>
                </a:lnTo>
                <a:lnTo>
                  <a:pt x="130" y="259"/>
                </a:lnTo>
                <a:lnTo>
                  <a:pt x="124" y="257"/>
                </a:lnTo>
                <a:lnTo>
                  <a:pt x="117" y="253"/>
                </a:lnTo>
                <a:lnTo>
                  <a:pt x="111" y="248"/>
                </a:lnTo>
                <a:lnTo>
                  <a:pt x="102" y="233"/>
                </a:lnTo>
                <a:lnTo>
                  <a:pt x="91" y="211"/>
                </a:lnTo>
                <a:lnTo>
                  <a:pt x="91" y="211"/>
                </a:lnTo>
                <a:lnTo>
                  <a:pt x="67" y="122"/>
                </a:lnTo>
                <a:lnTo>
                  <a:pt x="67" y="122"/>
                </a:lnTo>
                <a:lnTo>
                  <a:pt x="61" y="101"/>
                </a:lnTo>
                <a:lnTo>
                  <a:pt x="54" y="87"/>
                </a:lnTo>
                <a:lnTo>
                  <a:pt x="46" y="77"/>
                </a:lnTo>
                <a:lnTo>
                  <a:pt x="43" y="74"/>
                </a:lnTo>
                <a:lnTo>
                  <a:pt x="39" y="74"/>
                </a:lnTo>
                <a:lnTo>
                  <a:pt x="39" y="74"/>
                </a:lnTo>
                <a:lnTo>
                  <a:pt x="30" y="77"/>
                </a:lnTo>
                <a:lnTo>
                  <a:pt x="15" y="89"/>
                </a:lnTo>
                <a:lnTo>
                  <a:pt x="0" y="70"/>
                </a:lnTo>
                <a:lnTo>
                  <a:pt x="0" y="70"/>
                </a:lnTo>
                <a:lnTo>
                  <a:pt x="45" y="31"/>
                </a:lnTo>
                <a:lnTo>
                  <a:pt x="45" y="31"/>
                </a:lnTo>
                <a:lnTo>
                  <a:pt x="58" y="18"/>
                </a:lnTo>
                <a:lnTo>
                  <a:pt x="70" y="11"/>
                </a:lnTo>
                <a:lnTo>
                  <a:pt x="80" y="5"/>
                </a:lnTo>
                <a:lnTo>
                  <a:pt x="89" y="3"/>
                </a:lnTo>
                <a:lnTo>
                  <a:pt x="89" y="3"/>
                </a:lnTo>
                <a:lnTo>
                  <a:pt x="98" y="3"/>
                </a:lnTo>
                <a:lnTo>
                  <a:pt x="106" y="5"/>
                </a:lnTo>
                <a:lnTo>
                  <a:pt x="111" y="9"/>
                </a:lnTo>
                <a:lnTo>
                  <a:pt x="117" y="14"/>
                </a:lnTo>
                <a:lnTo>
                  <a:pt x="122" y="20"/>
                </a:lnTo>
                <a:lnTo>
                  <a:pt x="126" y="29"/>
                </a:lnTo>
                <a:lnTo>
                  <a:pt x="130" y="39"/>
                </a:lnTo>
                <a:lnTo>
                  <a:pt x="132" y="51"/>
                </a:lnTo>
                <a:lnTo>
                  <a:pt x="132" y="51"/>
                </a:lnTo>
                <a:lnTo>
                  <a:pt x="145" y="120"/>
                </a:lnTo>
                <a:lnTo>
                  <a:pt x="145" y="120"/>
                </a:lnTo>
                <a:lnTo>
                  <a:pt x="150" y="140"/>
                </a:lnTo>
                <a:lnTo>
                  <a:pt x="156" y="155"/>
                </a:lnTo>
                <a:lnTo>
                  <a:pt x="161" y="164"/>
                </a:lnTo>
                <a:lnTo>
                  <a:pt x="163" y="166"/>
                </a:lnTo>
                <a:lnTo>
                  <a:pt x="167" y="166"/>
                </a:lnTo>
                <a:lnTo>
                  <a:pt x="167" y="166"/>
                </a:lnTo>
                <a:lnTo>
                  <a:pt x="172" y="164"/>
                </a:lnTo>
                <a:lnTo>
                  <a:pt x="178" y="159"/>
                </a:lnTo>
                <a:lnTo>
                  <a:pt x="187" y="150"/>
                </a:lnTo>
                <a:lnTo>
                  <a:pt x="195" y="137"/>
                </a:lnTo>
                <a:lnTo>
                  <a:pt x="195" y="137"/>
                </a:lnTo>
                <a:lnTo>
                  <a:pt x="209" y="111"/>
                </a:lnTo>
                <a:lnTo>
                  <a:pt x="213" y="100"/>
                </a:lnTo>
                <a:lnTo>
                  <a:pt x="215" y="90"/>
                </a:lnTo>
                <a:lnTo>
                  <a:pt x="215" y="90"/>
                </a:lnTo>
                <a:lnTo>
                  <a:pt x="215" y="79"/>
                </a:lnTo>
                <a:lnTo>
                  <a:pt x="211" y="72"/>
                </a:lnTo>
                <a:lnTo>
                  <a:pt x="209" y="68"/>
                </a:lnTo>
                <a:lnTo>
                  <a:pt x="206" y="66"/>
                </a:lnTo>
                <a:lnTo>
                  <a:pt x="195" y="64"/>
                </a:lnTo>
                <a:lnTo>
                  <a:pt x="195" y="64"/>
                </a:lnTo>
                <a:lnTo>
                  <a:pt x="183" y="66"/>
                </a:lnTo>
                <a:lnTo>
                  <a:pt x="172" y="70"/>
                </a:lnTo>
                <a:lnTo>
                  <a:pt x="172" y="70"/>
                </a:lnTo>
                <a:lnTo>
                  <a:pt x="180" y="53"/>
                </a:lnTo>
                <a:lnTo>
                  <a:pt x="187" y="39"/>
                </a:lnTo>
                <a:lnTo>
                  <a:pt x="195" y="26"/>
                </a:lnTo>
                <a:lnTo>
                  <a:pt x="206" y="16"/>
                </a:lnTo>
                <a:lnTo>
                  <a:pt x="217" y="9"/>
                </a:lnTo>
                <a:lnTo>
                  <a:pt x="230" y="3"/>
                </a:lnTo>
                <a:lnTo>
                  <a:pt x="243" y="0"/>
                </a:lnTo>
                <a:lnTo>
                  <a:pt x="257" y="0"/>
                </a:lnTo>
                <a:lnTo>
                  <a:pt x="257" y="0"/>
                </a:lnTo>
                <a:lnTo>
                  <a:pt x="269" y="2"/>
                </a:lnTo>
                <a:lnTo>
                  <a:pt x="278" y="3"/>
                </a:lnTo>
                <a:lnTo>
                  <a:pt x="285" y="9"/>
                </a:lnTo>
                <a:lnTo>
                  <a:pt x="293" y="14"/>
                </a:lnTo>
                <a:lnTo>
                  <a:pt x="296" y="24"/>
                </a:lnTo>
                <a:lnTo>
                  <a:pt x="300" y="35"/>
                </a:lnTo>
                <a:lnTo>
                  <a:pt x="302" y="46"/>
                </a:lnTo>
                <a:lnTo>
                  <a:pt x="302" y="59"/>
                </a:lnTo>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82" name="Freeform 55"/>
          <p:cNvSpPr>
            <a:spLocks/>
          </p:cNvSpPr>
          <p:nvPr/>
        </p:nvSpPr>
        <p:spPr bwMode="auto">
          <a:xfrm>
            <a:off x="125844" y="4968198"/>
            <a:ext cx="482907" cy="539059"/>
          </a:xfrm>
          <a:custGeom>
            <a:avLst/>
            <a:gdLst/>
            <a:ahLst/>
            <a:cxnLst>
              <a:cxn ang="0">
                <a:pos x="240" y="147"/>
              </a:cxn>
              <a:cxn ang="0">
                <a:pos x="213" y="145"/>
              </a:cxn>
              <a:cxn ang="0">
                <a:pos x="190" y="132"/>
              </a:cxn>
              <a:cxn ang="0">
                <a:pos x="178" y="117"/>
              </a:cxn>
              <a:cxn ang="0">
                <a:pos x="168" y="84"/>
              </a:cxn>
              <a:cxn ang="0">
                <a:pos x="168" y="61"/>
              </a:cxn>
              <a:cxn ang="0">
                <a:pos x="179" y="47"/>
              </a:cxn>
              <a:cxn ang="0">
                <a:pos x="187" y="45"/>
              </a:cxn>
              <a:cxn ang="0">
                <a:pos x="202" y="54"/>
              </a:cxn>
              <a:cxn ang="0">
                <a:pos x="207" y="71"/>
              </a:cxn>
              <a:cxn ang="0">
                <a:pos x="202" y="102"/>
              </a:cxn>
              <a:cxn ang="0">
                <a:pos x="203" y="111"/>
              </a:cxn>
              <a:cxn ang="0">
                <a:pos x="220" y="121"/>
              </a:cxn>
              <a:cxn ang="0">
                <a:pos x="239" y="121"/>
              </a:cxn>
              <a:cxn ang="0">
                <a:pos x="244" y="117"/>
              </a:cxn>
              <a:cxn ang="0">
                <a:pos x="252" y="87"/>
              </a:cxn>
              <a:cxn ang="0">
                <a:pos x="252" y="58"/>
              </a:cxn>
              <a:cxn ang="0">
                <a:pos x="244" y="28"/>
              </a:cxn>
              <a:cxn ang="0">
                <a:pos x="222" y="8"/>
              </a:cxn>
              <a:cxn ang="0">
                <a:pos x="198" y="2"/>
              </a:cxn>
              <a:cxn ang="0">
                <a:pos x="165" y="6"/>
              </a:cxn>
              <a:cxn ang="0">
                <a:pos x="139" y="24"/>
              </a:cxn>
              <a:cxn ang="0">
                <a:pos x="128" y="45"/>
              </a:cxn>
              <a:cxn ang="0">
                <a:pos x="122" y="85"/>
              </a:cxn>
              <a:cxn ang="0">
                <a:pos x="129" y="121"/>
              </a:cxn>
              <a:cxn ang="0">
                <a:pos x="146" y="148"/>
              </a:cxn>
              <a:cxn ang="0">
                <a:pos x="172" y="171"/>
              </a:cxn>
              <a:cxn ang="0">
                <a:pos x="174" y="176"/>
              </a:cxn>
              <a:cxn ang="0">
                <a:pos x="144" y="221"/>
              </a:cxn>
              <a:cxn ang="0">
                <a:pos x="128" y="239"/>
              </a:cxn>
              <a:cxn ang="0">
                <a:pos x="118" y="234"/>
              </a:cxn>
              <a:cxn ang="0">
                <a:pos x="96" y="202"/>
              </a:cxn>
              <a:cxn ang="0">
                <a:pos x="66" y="130"/>
              </a:cxn>
              <a:cxn ang="0">
                <a:pos x="50" y="48"/>
              </a:cxn>
              <a:cxn ang="0">
                <a:pos x="0" y="47"/>
              </a:cxn>
              <a:cxn ang="0">
                <a:pos x="13" y="113"/>
              </a:cxn>
              <a:cxn ang="0">
                <a:pos x="33" y="178"/>
              </a:cxn>
              <a:cxn ang="0">
                <a:pos x="68" y="243"/>
              </a:cxn>
              <a:cxn ang="0">
                <a:pos x="94" y="274"/>
              </a:cxn>
              <a:cxn ang="0">
                <a:pos x="116" y="287"/>
              </a:cxn>
              <a:cxn ang="0">
                <a:pos x="139" y="283"/>
              </a:cxn>
              <a:cxn ang="0">
                <a:pos x="148" y="276"/>
              </a:cxn>
              <a:cxn ang="0">
                <a:pos x="203" y="211"/>
              </a:cxn>
              <a:cxn ang="0">
                <a:pos x="218" y="184"/>
              </a:cxn>
              <a:cxn ang="0">
                <a:pos x="244" y="180"/>
              </a:cxn>
              <a:cxn ang="0">
                <a:pos x="257" y="143"/>
              </a:cxn>
            </a:cxnLst>
            <a:rect l="0" t="0" r="r" b="b"/>
            <a:pathLst>
              <a:path w="257" h="289">
                <a:moveTo>
                  <a:pt x="257" y="143"/>
                </a:moveTo>
                <a:lnTo>
                  <a:pt x="257" y="143"/>
                </a:lnTo>
                <a:lnTo>
                  <a:pt x="240" y="147"/>
                </a:lnTo>
                <a:lnTo>
                  <a:pt x="240" y="147"/>
                </a:lnTo>
                <a:lnTo>
                  <a:pt x="222" y="147"/>
                </a:lnTo>
                <a:lnTo>
                  <a:pt x="213" y="145"/>
                </a:lnTo>
                <a:lnTo>
                  <a:pt x="205" y="141"/>
                </a:lnTo>
                <a:lnTo>
                  <a:pt x="198" y="137"/>
                </a:lnTo>
                <a:lnTo>
                  <a:pt x="190" y="132"/>
                </a:lnTo>
                <a:lnTo>
                  <a:pt x="183" y="126"/>
                </a:lnTo>
                <a:lnTo>
                  <a:pt x="178" y="117"/>
                </a:lnTo>
                <a:lnTo>
                  <a:pt x="178" y="117"/>
                </a:lnTo>
                <a:lnTo>
                  <a:pt x="172" y="106"/>
                </a:lnTo>
                <a:lnTo>
                  <a:pt x="170" y="95"/>
                </a:lnTo>
                <a:lnTo>
                  <a:pt x="168" y="84"/>
                </a:lnTo>
                <a:lnTo>
                  <a:pt x="168" y="72"/>
                </a:lnTo>
                <a:lnTo>
                  <a:pt x="168" y="72"/>
                </a:lnTo>
                <a:lnTo>
                  <a:pt x="168" y="61"/>
                </a:lnTo>
                <a:lnTo>
                  <a:pt x="172" y="54"/>
                </a:lnTo>
                <a:lnTo>
                  <a:pt x="172" y="54"/>
                </a:lnTo>
                <a:lnTo>
                  <a:pt x="179" y="47"/>
                </a:lnTo>
                <a:lnTo>
                  <a:pt x="183" y="45"/>
                </a:lnTo>
                <a:lnTo>
                  <a:pt x="187" y="45"/>
                </a:lnTo>
                <a:lnTo>
                  <a:pt x="187" y="45"/>
                </a:lnTo>
                <a:lnTo>
                  <a:pt x="192" y="45"/>
                </a:lnTo>
                <a:lnTo>
                  <a:pt x="198" y="48"/>
                </a:lnTo>
                <a:lnTo>
                  <a:pt x="202" y="54"/>
                </a:lnTo>
                <a:lnTo>
                  <a:pt x="205" y="61"/>
                </a:lnTo>
                <a:lnTo>
                  <a:pt x="205" y="61"/>
                </a:lnTo>
                <a:lnTo>
                  <a:pt x="207" y="71"/>
                </a:lnTo>
                <a:lnTo>
                  <a:pt x="207" y="82"/>
                </a:lnTo>
                <a:lnTo>
                  <a:pt x="202" y="102"/>
                </a:lnTo>
                <a:lnTo>
                  <a:pt x="202" y="102"/>
                </a:lnTo>
                <a:lnTo>
                  <a:pt x="202" y="108"/>
                </a:lnTo>
                <a:lnTo>
                  <a:pt x="202" y="108"/>
                </a:lnTo>
                <a:lnTo>
                  <a:pt x="203" y="111"/>
                </a:lnTo>
                <a:lnTo>
                  <a:pt x="203" y="111"/>
                </a:lnTo>
                <a:lnTo>
                  <a:pt x="211" y="117"/>
                </a:lnTo>
                <a:lnTo>
                  <a:pt x="220" y="121"/>
                </a:lnTo>
                <a:lnTo>
                  <a:pt x="229" y="121"/>
                </a:lnTo>
                <a:lnTo>
                  <a:pt x="239" y="121"/>
                </a:lnTo>
                <a:lnTo>
                  <a:pt x="239" y="121"/>
                </a:lnTo>
                <a:lnTo>
                  <a:pt x="242" y="121"/>
                </a:lnTo>
                <a:lnTo>
                  <a:pt x="242" y="121"/>
                </a:lnTo>
                <a:lnTo>
                  <a:pt x="244" y="117"/>
                </a:lnTo>
                <a:lnTo>
                  <a:pt x="244" y="117"/>
                </a:lnTo>
                <a:lnTo>
                  <a:pt x="250" y="102"/>
                </a:lnTo>
                <a:lnTo>
                  <a:pt x="252" y="87"/>
                </a:lnTo>
                <a:lnTo>
                  <a:pt x="253" y="72"/>
                </a:lnTo>
                <a:lnTo>
                  <a:pt x="252" y="58"/>
                </a:lnTo>
                <a:lnTo>
                  <a:pt x="252" y="58"/>
                </a:lnTo>
                <a:lnTo>
                  <a:pt x="252" y="48"/>
                </a:lnTo>
                <a:lnTo>
                  <a:pt x="248" y="37"/>
                </a:lnTo>
                <a:lnTo>
                  <a:pt x="244" y="28"/>
                </a:lnTo>
                <a:lnTo>
                  <a:pt x="239" y="21"/>
                </a:lnTo>
                <a:lnTo>
                  <a:pt x="231" y="13"/>
                </a:lnTo>
                <a:lnTo>
                  <a:pt x="222" y="8"/>
                </a:lnTo>
                <a:lnTo>
                  <a:pt x="211" y="4"/>
                </a:lnTo>
                <a:lnTo>
                  <a:pt x="198" y="2"/>
                </a:lnTo>
                <a:lnTo>
                  <a:pt x="198" y="2"/>
                </a:lnTo>
                <a:lnTo>
                  <a:pt x="187" y="0"/>
                </a:lnTo>
                <a:lnTo>
                  <a:pt x="176" y="2"/>
                </a:lnTo>
                <a:lnTo>
                  <a:pt x="165" y="6"/>
                </a:lnTo>
                <a:lnTo>
                  <a:pt x="155" y="10"/>
                </a:lnTo>
                <a:lnTo>
                  <a:pt x="146" y="17"/>
                </a:lnTo>
                <a:lnTo>
                  <a:pt x="139" y="24"/>
                </a:lnTo>
                <a:lnTo>
                  <a:pt x="133" y="34"/>
                </a:lnTo>
                <a:lnTo>
                  <a:pt x="128" y="45"/>
                </a:lnTo>
                <a:lnTo>
                  <a:pt x="128" y="45"/>
                </a:lnTo>
                <a:lnTo>
                  <a:pt x="124" y="58"/>
                </a:lnTo>
                <a:lnTo>
                  <a:pt x="122" y="71"/>
                </a:lnTo>
                <a:lnTo>
                  <a:pt x="122" y="85"/>
                </a:lnTo>
                <a:lnTo>
                  <a:pt x="124" y="98"/>
                </a:lnTo>
                <a:lnTo>
                  <a:pt x="124" y="98"/>
                </a:lnTo>
                <a:lnTo>
                  <a:pt x="129" y="121"/>
                </a:lnTo>
                <a:lnTo>
                  <a:pt x="135" y="130"/>
                </a:lnTo>
                <a:lnTo>
                  <a:pt x="139" y="139"/>
                </a:lnTo>
                <a:lnTo>
                  <a:pt x="146" y="148"/>
                </a:lnTo>
                <a:lnTo>
                  <a:pt x="153" y="156"/>
                </a:lnTo>
                <a:lnTo>
                  <a:pt x="161" y="163"/>
                </a:lnTo>
                <a:lnTo>
                  <a:pt x="172" y="171"/>
                </a:lnTo>
                <a:lnTo>
                  <a:pt x="172" y="171"/>
                </a:lnTo>
                <a:lnTo>
                  <a:pt x="174" y="172"/>
                </a:lnTo>
                <a:lnTo>
                  <a:pt x="174" y="176"/>
                </a:lnTo>
                <a:lnTo>
                  <a:pt x="174" y="176"/>
                </a:lnTo>
                <a:lnTo>
                  <a:pt x="155" y="206"/>
                </a:lnTo>
                <a:lnTo>
                  <a:pt x="144" y="221"/>
                </a:lnTo>
                <a:lnTo>
                  <a:pt x="131" y="235"/>
                </a:lnTo>
                <a:lnTo>
                  <a:pt x="131" y="235"/>
                </a:lnTo>
                <a:lnTo>
                  <a:pt x="128" y="239"/>
                </a:lnTo>
                <a:lnTo>
                  <a:pt x="126" y="241"/>
                </a:lnTo>
                <a:lnTo>
                  <a:pt x="122" y="239"/>
                </a:lnTo>
                <a:lnTo>
                  <a:pt x="118" y="234"/>
                </a:lnTo>
                <a:lnTo>
                  <a:pt x="118" y="234"/>
                </a:lnTo>
                <a:lnTo>
                  <a:pt x="107" y="219"/>
                </a:lnTo>
                <a:lnTo>
                  <a:pt x="96" y="202"/>
                </a:lnTo>
                <a:lnTo>
                  <a:pt x="87" y="184"/>
                </a:lnTo>
                <a:lnTo>
                  <a:pt x="79" y="167"/>
                </a:lnTo>
                <a:lnTo>
                  <a:pt x="66" y="130"/>
                </a:lnTo>
                <a:lnTo>
                  <a:pt x="57" y="93"/>
                </a:lnTo>
                <a:lnTo>
                  <a:pt x="57" y="93"/>
                </a:lnTo>
                <a:lnTo>
                  <a:pt x="50" y="48"/>
                </a:lnTo>
                <a:lnTo>
                  <a:pt x="50" y="45"/>
                </a:lnTo>
                <a:lnTo>
                  <a:pt x="0" y="45"/>
                </a:lnTo>
                <a:lnTo>
                  <a:pt x="0" y="47"/>
                </a:lnTo>
                <a:lnTo>
                  <a:pt x="0" y="47"/>
                </a:lnTo>
                <a:lnTo>
                  <a:pt x="5" y="80"/>
                </a:lnTo>
                <a:lnTo>
                  <a:pt x="13" y="113"/>
                </a:lnTo>
                <a:lnTo>
                  <a:pt x="22" y="147"/>
                </a:lnTo>
                <a:lnTo>
                  <a:pt x="33" y="178"/>
                </a:lnTo>
                <a:lnTo>
                  <a:pt x="33" y="178"/>
                </a:lnTo>
                <a:lnTo>
                  <a:pt x="42" y="200"/>
                </a:lnTo>
                <a:lnTo>
                  <a:pt x="53" y="222"/>
                </a:lnTo>
                <a:lnTo>
                  <a:pt x="68" y="243"/>
                </a:lnTo>
                <a:lnTo>
                  <a:pt x="83" y="261"/>
                </a:lnTo>
                <a:lnTo>
                  <a:pt x="83" y="261"/>
                </a:lnTo>
                <a:lnTo>
                  <a:pt x="94" y="274"/>
                </a:lnTo>
                <a:lnTo>
                  <a:pt x="107" y="283"/>
                </a:lnTo>
                <a:lnTo>
                  <a:pt x="107" y="283"/>
                </a:lnTo>
                <a:lnTo>
                  <a:pt x="116" y="287"/>
                </a:lnTo>
                <a:lnTo>
                  <a:pt x="124" y="289"/>
                </a:lnTo>
                <a:lnTo>
                  <a:pt x="131" y="287"/>
                </a:lnTo>
                <a:lnTo>
                  <a:pt x="139" y="283"/>
                </a:lnTo>
                <a:lnTo>
                  <a:pt x="139" y="283"/>
                </a:lnTo>
                <a:lnTo>
                  <a:pt x="148" y="276"/>
                </a:lnTo>
                <a:lnTo>
                  <a:pt x="148" y="276"/>
                </a:lnTo>
                <a:lnTo>
                  <a:pt x="168" y="256"/>
                </a:lnTo>
                <a:lnTo>
                  <a:pt x="187" y="234"/>
                </a:lnTo>
                <a:lnTo>
                  <a:pt x="203" y="211"/>
                </a:lnTo>
                <a:lnTo>
                  <a:pt x="216" y="185"/>
                </a:lnTo>
                <a:lnTo>
                  <a:pt x="216" y="185"/>
                </a:lnTo>
                <a:lnTo>
                  <a:pt x="218" y="184"/>
                </a:lnTo>
                <a:lnTo>
                  <a:pt x="222" y="182"/>
                </a:lnTo>
                <a:lnTo>
                  <a:pt x="222" y="182"/>
                </a:lnTo>
                <a:lnTo>
                  <a:pt x="244" y="180"/>
                </a:lnTo>
                <a:lnTo>
                  <a:pt x="244" y="180"/>
                </a:lnTo>
                <a:lnTo>
                  <a:pt x="257" y="178"/>
                </a:lnTo>
                <a:lnTo>
                  <a:pt x="257" y="143"/>
                </a:lnTo>
                <a:close/>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
        <p:nvSpPr>
          <p:cNvPr id="383" name="Freeform 56"/>
          <p:cNvSpPr>
            <a:spLocks noEditPoints="1"/>
          </p:cNvSpPr>
          <p:nvPr/>
        </p:nvSpPr>
        <p:spPr bwMode="auto">
          <a:xfrm>
            <a:off x="6557143" y="4994141"/>
            <a:ext cx="524085" cy="520341"/>
          </a:xfrm>
          <a:custGeom>
            <a:avLst/>
            <a:gdLst/>
            <a:ahLst/>
            <a:cxnLst>
              <a:cxn ang="0">
                <a:pos x="111" y="2"/>
              </a:cxn>
              <a:cxn ang="0">
                <a:pos x="61" y="24"/>
              </a:cxn>
              <a:cxn ang="0">
                <a:pos x="24" y="61"/>
              </a:cxn>
              <a:cxn ang="0">
                <a:pos x="2" y="111"/>
              </a:cxn>
              <a:cxn ang="0">
                <a:pos x="0" y="154"/>
              </a:cxn>
              <a:cxn ang="0">
                <a:pos x="17" y="206"/>
              </a:cxn>
              <a:cxn ang="0">
                <a:pos x="50" y="247"/>
              </a:cxn>
              <a:cxn ang="0">
                <a:pos x="98" y="272"/>
              </a:cxn>
              <a:cxn ang="0">
                <a:pos x="139" y="278"/>
              </a:cxn>
              <a:cxn ang="0">
                <a:pos x="194" y="267"/>
              </a:cxn>
              <a:cxn ang="0">
                <a:pos x="239" y="237"/>
              </a:cxn>
              <a:cxn ang="0">
                <a:pos x="268" y="193"/>
              </a:cxn>
              <a:cxn ang="0">
                <a:pos x="279" y="139"/>
              </a:cxn>
              <a:cxn ang="0">
                <a:pos x="272" y="98"/>
              </a:cxn>
              <a:cxn ang="0">
                <a:pos x="246" y="50"/>
              </a:cxn>
              <a:cxn ang="0">
                <a:pos x="205" y="17"/>
              </a:cxn>
              <a:cxn ang="0">
                <a:pos x="154" y="0"/>
              </a:cxn>
              <a:cxn ang="0">
                <a:pos x="231" y="65"/>
              </a:cxn>
              <a:cxn ang="0">
                <a:pos x="257" y="137"/>
              </a:cxn>
              <a:cxn ang="0">
                <a:pos x="204" y="132"/>
              </a:cxn>
              <a:cxn ang="0">
                <a:pos x="174" y="128"/>
              </a:cxn>
              <a:cxn ang="0">
                <a:pos x="179" y="106"/>
              </a:cxn>
              <a:cxn ang="0">
                <a:pos x="231" y="65"/>
              </a:cxn>
              <a:cxn ang="0">
                <a:pos x="161" y="24"/>
              </a:cxn>
              <a:cxn ang="0">
                <a:pos x="217" y="50"/>
              </a:cxn>
              <a:cxn ang="0">
                <a:pos x="170" y="87"/>
              </a:cxn>
              <a:cxn ang="0">
                <a:pos x="129" y="48"/>
              </a:cxn>
              <a:cxn ang="0">
                <a:pos x="139" y="23"/>
              </a:cxn>
              <a:cxn ang="0">
                <a:pos x="105" y="56"/>
              </a:cxn>
              <a:cxn ang="0">
                <a:pos x="63" y="113"/>
              </a:cxn>
              <a:cxn ang="0">
                <a:pos x="24" y="115"/>
              </a:cxn>
              <a:cxn ang="0">
                <a:pos x="39" y="78"/>
              </a:cxn>
              <a:cxn ang="0">
                <a:pos x="78" y="39"/>
              </a:cxn>
              <a:cxn ang="0">
                <a:pos x="22" y="139"/>
              </a:cxn>
              <a:cxn ang="0">
                <a:pos x="24" y="137"/>
              </a:cxn>
              <a:cxn ang="0">
                <a:pos x="142" y="121"/>
              </a:cxn>
              <a:cxn ang="0">
                <a:pos x="148" y="139"/>
              </a:cxn>
              <a:cxn ang="0">
                <a:pos x="92" y="171"/>
              </a:cxn>
              <a:cxn ang="0">
                <a:pos x="52" y="217"/>
              </a:cxn>
              <a:cxn ang="0">
                <a:pos x="24" y="161"/>
              </a:cxn>
              <a:cxn ang="0">
                <a:pos x="139" y="258"/>
              </a:cxn>
              <a:cxn ang="0">
                <a:pos x="67" y="234"/>
              </a:cxn>
              <a:cxn ang="0">
                <a:pos x="91" y="202"/>
              </a:cxn>
              <a:cxn ang="0">
                <a:pos x="159" y="160"/>
              </a:cxn>
              <a:cxn ang="0">
                <a:pos x="170" y="189"/>
              </a:cxn>
              <a:cxn ang="0">
                <a:pos x="174" y="252"/>
              </a:cxn>
              <a:cxn ang="0">
                <a:pos x="139" y="258"/>
              </a:cxn>
              <a:cxn ang="0">
                <a:pos x="192" y="182"/>
              </a:cxn>
              <a:cxn ang="0">
                <a:pos x="207" y="152"/>
              </a:cxn>
              <a:cxn ang="0">
                <a:pos x="255" y="160"/>
              </a:cxn>
              <a:cxn ang="0">
                <a:pos x="239" y="204"/>
              </a:cxn>
              <a:cxn ang="0">
                <a:pos x="205" y="237"/>
              </a:cxn>
            </a:cxnLst>
            <a:rect l="0" t="0" r="r" b="b"/>
            <a:pathLst>
              <a:path w="279" h="278">
                <a:moveTo>
                  <a:pt x="139" y="0"/>
                </a:moveTo>
                <a:lnTo>
                  <a:pt x="139" y="0"/>
                </a:lnTo>
                <a:lnTo>
                  <a:pt x="126" y="0"/>
                </a:lnTo>
                <a:lnTo>
                  <a:pt x="111" y="2"/>
                </a:lnTo>
                <a:lnTo>
                  <a:pt x="98" y="6"/>
                </a:lnTo>
                <a:lnTo>
                  <a:pt x="85" y="11"/>
                </a:lnTo>
                <a:lnTo>
                  <a:pt x="72" y="17"/>
                </a:lnTo>
                <a:lnTo>
                  <a:pt x="61" y="24"/>
                </a:lnTo>
                <a:lnTo>
                  <a:pt x="50" y="32"/>
                </a:lnTo>
                <a:lnTo>
                  <a:pt x="41" y="41"/>
                </a:lnTo>
                <a:lnTo>
                  <a:pt x="31" y="50"/>
                </a:lnTo>
                <a:lnTo>
                  <a:pt x="24" y="61"/>
                </a:lnTo>
                <a:lnTo>
                  <a:pt x="17" y="72"/>
                </a:lnTo>
                <a:lnTo>
                  <a:pt x="11" y="85"/>
                </a:lnTo>
                <a:lnTo>
                  <a:pt x="5" y="98"/>
                </a:lnTo>
                <a:lnTo>
                  <a:pt x="2" y="111"/>
                </a:lnTo>
                <a:lnTo>
                  <a:pt x="0" y="124"/>
                </a:lnTo>
                <a:lnTo>
                  <a:pt x="0" y="139"/>
                </a:lnTo>
                <a:lnTo>
                  <a:pt x="0" y="139"/>
                </a:lnTo>
                <a:lnTo>
                  <a:pt x="0" y="154"/>
                </a:lnTo>
                <a:lnTo>
                  <a:pt x="2" y="167"/>
                </a:lnTo>
                <a:lnTo>
                  <a:pt x="5" y="182"/>
                </a:lnTo>
                <a:lnTo>
                  <a:pt x="11" y="193"/>
                </a:lnTo>
                <a:lnTo>
                  <a:pt x="17" y="206"/>
                </a:lnTo>
                <a:lnTo>
                  <a:pt x="24" y="217"/>
                </a:lnTo>
                <a:lnTo>
                  <a:pt x="31" y="228"/>
                </a:lnTo>
                <a:lnTo>
                  <a:pt x="41" y="237"/>
                </a:lnTo>
                <a:lnTo>
                  <a:pt x="50" y="247"/>
                </a:lnTo>
                <a:lnTo>
                  <a:pt x="61" y="256"/>
                </a:lnTo>
                <a:lnTo>
                  <a:pt x="72" y="261"/>
                </a:lnTo>
                <a:lnTo>
                  <a:pt x="85" y="267"/>
                </a:lnTo>
                <a:lnTo>
                  <a:pt x="98" y="272"/>
                </a:lnTo>
                <a:lnTo>
                  <a:pt x="111" y="276"/>
                </a:lnTo>
                <a:lnTo>
                  <a:pt x="126" y="278"/>
                </a:lnTo>
                <a:lnTo>
                  <a:pt x="139" y="278"/>
                </a:lnTo>
                <a:lnTo>
                  <a:pt x="139" y="278"/>
                </a:lnTo>
                <a:lnTo>
                  <a:pt x="154" y="278"/>
                </a:lnTo>
                <a:lnTo>
                  <a:pt x="167" y="276"/>
                </a:lnTo>
                <a:lnTo>
                  <a:pt x="181" y="272"/>
                </a:lnTo>
                <a:lnTo>
                  <a:pt x="194" y="267"/>
                </a:lnTo>
                <a:lnTo>
                  <a:pt x="205" y="261"/>
                </a:lnTo>
                <a:lnTo>
                  <a:pt x="217" y="256"/>
                </a:lnTo>
                <a:lnTo>
                  <a:pt x="228" y="247"/>
                </a:lnTo>
                <a:lnTo>
                  <a:pt x="239" y="237"/>
                </a:lnTo>
                <a:lnTo>
                  <a:pt x="246" y="228"/>
                </a:lnTo>
                <a:lnTo>
                  <a:pt x="255" y="217"/>
                </a:lnTo>
                <a:lnTo>
                  <a:pt x="263" y="206"/>
                </a:lnTo>
                <a:lnTo>
                  <a:pt x="268" y="193"/>
                </a:lnTo>
                <a:lnTo>
                  <a:pt x="272" y="182"/>
                </a:lnTo>
                <a:lnTo>
                  <a:pt x="276" y="167"/>
                </a:lnTo>
                <a:lnTo>
                  <a:pt x="278" y="154"/>
                </a:lnTo>
                <a:lnTo>
                  <a:pt x="279" y="139"/>
                </a:lnTo>
                <a:lnTo>
                  <a:pt x="279" y="139"/>
                </a:lnTo>
                <a:lnTo>
                  <a:pt x="278" y="124"/>
                </a:lnTo>
                <a:lnTo>
                  <a:pt x="276" y="111"/>
                </a:lnTo>
                <a:lnTo>
                  <a:pt x="272" y="98"/>
                </a:lnTo>
                <a:lnTo>
                  <a:pt x="268" y="85"/>
                </a:lnTo>
                <a:lnTo>
                  <a:pt x="263" y="72"/>
                </a:lnTo>
                <a:lnTo>
                  <a:pt x="255" y="61"/>
                </a:lnTo>
                <a:lnTo>
                  <a:pt x="246" y="50"/>
                </a:lnTo>
                <a:lnTo>
                  <a:pt x="239" y="41"/>
                </a:lnTo>
                <a:lnTo>
                  <a:pt x="228" y="32"/>
                </a:lnTo>
                <a:lnTo>
                  <a:pt x="217" y="24"/>
                </a:lnTo>
                <a:lnTo>
                  <a:pt x="205" y="17"/>
                </a:lnTo>
                <a:lnTo>
                  <a:pt x="194" y="11"/>
                </a:lnTo>
                <a:lnTo>
                  <a:pt x="181" y="6"/>
                </a:lnTo>
                <a:lnTo>
                  <a:pt x="167" y="2"/>
                </a:lnTo>
                <a:lnTo>
                  <a:pt x="154" y="0"/>
                </a:lnTo>
                <a:lnTo>
                  <a:pt x="139" y="0"/>
                </a:lnTo>
                <a:lnTo>
                  <a:pt x="139" y="0"/>
                </a:lnTo>
                <a:close/>
                <a:moveTo>
                  <a:pt x="231" y="65"/>
                </a:moveTo>
                <a:lnTo>
                  <a:pt x="231" y="65"/>
                </a:lnTo>
                <a:lnTo>
                  <a:pt x="242" y="82"/>
                </a:lnTo>
                <a:lnTo>
                  <a:pt x="250" y="98"/>
                </a:lnTo>
                <a:lnTo>
                  <a:pt x="255" y="117"/>
                </a:lnTo>
                <a:lnTo>
                  <a:pt x="257" y="137"/>
                </a:lnTo>
                <a:lnTo>
                  <a:pt x="257" y="137"/>
                </a:lnTo>
                <a:lnTo>
                  <a:pt x="239" y="135"/>
                </a:lnTo>
                <a:lnTo>
                  <a:pt x="222" y="134"/>
                </a:lnTo>
                <a:lnTo>
                  <a:pt x="204" y="132"/>
                </a:lnTo>
                <a:lnTo>
                  <a:pt x="204" y="132"/>
                </a:lnTo>
                <a:lnTo>
                  <a:pt x="176" y="134"/>
                </a:lnTo>
                <a:lnTo>
                  <a:pt x="176" y="134"/>
                </a:lnTo>
                <a:lnTo>
                  <a:pt x="174" y="128"/>
                </a:lnTo>
                <a:lnTo>
                  <a:pt x="174" y="128"/>
                </a:lnTo>
                <a:lnTo>
                  <a:pt x="167" y="111"/>
                </a:lnTo>
                <a:lnTo>
                  <a:pt x="167" y="111"/>
                </a:lnTo>
                <a:lnTo>
                  <a:pt x="179" y="106"/>
                </a:lnTo>
                <a:lnTo>
                  <a:pt x="192" y="98"/>
                </a:lnTo>
                <a:lnTo>
                  <a:pt x="213" y="84"/>
                </a:lnTo>
                <a:lnTo>
                  <a:pt x="226" y="72"/>
                </a:lnTo>
                <a:lnTo>
                  <a:pt x="231" y="65"/>
                </a:lnTo>
                <a:lnTo>
                  <a:pt x="231" y="65"/>
                </a:lnTo>
                <a:close/>
                <a:moveTo>
                  <a:pt x="139" y="23"/>
                </a:moveTo>
                <a:lnTo>
                  <a:pt x="139" y="23"/>
                </a:lnTo>
                <a:lnTo>
                  <a:pt x="161" y="24"/>
                </a:lnTo>
                <a:lnTo>
                  <a:pt x="181" y="30"/>
                </a:lnTo>
                <a:lnTo>
                  <a:pt x="200" y="39"/>
                </a:lnTo>
                <a:lnTo>
                  <a:pt x="217" y="50"/>
                </a:lnTo>
                <a:lnTo>
                  <a:pt x="217" y="50"/>
                </a:lnTo>
                <a:lnTo>
                  <a:pt x="211" y="58"/>
                </a:lnTo>
                <a:lnTo>
                  <a:pt x="200" y="69"/>
                </a:lnTo>
                <a:lnTo>
                  <a:pt x="181" y="80"/>
                </a:lnTo>
                <a:lnTo>
                  <a:pt x="170" y="87"/>
                </a:lnTo>
                <a:lnTo>
                  <a:pt x="155" y="93"/>
                </a:lnTo>
                <a:lnTo>
                  <a:pt x="155" y="93"/>
                </a:lnTo>
                <a:lnTo>
                  <a:pt x="142" y="69"/>
                </a:lnTo>
                <a:lnTo>
                  <a:pt x="129" y="48"/>
                </a:lnTo>
                <a:lnTo>
                  <a:pt x="113" y="24"/>
                </a:lnTo>
                <a:lnTo>
                  <a:pt x="113" y="24"/>
                </a:lnTo>
                <a:lnTo>
                  <a:pt x="126" y="23"/>
                </a:lnTo>
                <a:lnTo>
                  <a:pt x="139" y="23"/>
                </a:lnTo>
                <a:lnTo>
                  <a:pt x="139" y="23"/>
                </a:lnTo>
                <a:close/>
                <a:moveTo>
                  <a:pt x="89" y="34"/>
                </a:moveTo>
                <a:lnTo>
                  <a:pt x="89" y="34"/>
                </a:lnTo>
                <a:lnTo>
                  <a:pt x="105" y="56"/>
                </a:lnTo>
                <a:lnTo>
                  <a:pt x="131" y="100"/>
                </a:lnTo>
                <a:lnTo>
                  <a:pt x="131" y="100"/>
                </a:lnTo>
                <a:lnTo>
                  <a:pt x="96" y="108"/>
                </a:lnTo>
                <a:lnTo>
                  <a:pt x="63" y="113"/>
                </a:lnTo>
                <a:lnTo>
                  <a:pt x="39" y="115"/>
                </a:lnTo>
                <a:lnTo>
                  <a:pt x="26" y="115"/>
                </a:lnTo>
                <a:lnTo>
                  <a:pt x="26" y="115"/>
                </a:lnTo>
                <a:lnTo>
                  <a:pt x="24" y="115"/>
                </a:lnTo>
                <a:lnTo>
                  <a:pt x="24" y="115"/>
                </a:lnTo>
                <a:lnTo>
                  <a:pt x="28" y="102"/>
                </a:lnTo>
                <a:lnTo>
                  <a:pt x="33" y="89"/>
                </a:lnTo>
                <a:lnTo>
                  <a:pt x="39" y="78"/>
                </a:lnTo>
                <a:lnTo>
                  <a:pt x="48" y="67"/>
                </a:lnTo>
                <a:lnTo>
                  <a:pt x="55" y="56"/>
                </a:lnTo>
                <a:lnTo>
                  <a:pt x="67" y="47"/>
                </a:lnTo>
                <a:lnTo>
                  <a:pt x="78" y="39"/>
                </a:lnTo>
                <a:lnTo>
                  <a:pt x="89" y="34"/>
                </a:lnTo>
                <a:lnTo>
                  <a:pt x="89" y="34"/>
                </a:lnTo>
                <a:close/>
                <a:moveTo>
                  <a:pt x="22" y="139"/>
                </a:moveTo>
                <a:lnTo>
                  <a:pt x="22" y="139"/>
                </a:lnTo>
                <a:lnTo>
                  <a:pt x="22" y="137"/>
                </a:lnTo>
                <a:lnTo>
                  <a:pt x="22" y="137"/>
                </a:lnTo>
                <a:lnTo>
                  <a:pt x="24" y="137"/>
                </a:lnTo>
                <a:lnTo>
                  <a:pt x="24" y="137"/>
                </a:lnTo>
                <a:lnTo>
                  <a:pt x="42" y="135"/>
                </a:lnTo>
                <a:lnTo>
                  <a:pt x="68" y="134"/>
                </a:lnTo>
                <a:lnTo>
                  <a:pt x="104" y="130"/>
                </a:lnTo>
                <a:lnTo>
                  <a:pt x="142" y="121"/>
                </a:lnTo>
                <a:lnTo>
                  <a:pt x="142" y="121"/>
                </a:lnTo>
                <a:lnTo>
                  <a:pt x="152" y="139"/>
                </a:lnTo>
                <a:lnTo>
                  <a:pt x="152" y="139"/>
                </a:lnTo>
                <a:lnTo>
                  <a:pt x="148" y="139"/>
                </a:lnTo>
                <a:lnTo>
                  <a:pt x="148" y="139"/>
                </a:lnTo>
                <a:lnTo>
                  <a:pt x="126" y="148"/>
                </a:lnTo>
                <a:lnTo>
                  <a:pt x="109" y="160"/>
                </a:lnTo>
                <a:lnTo>
                  <a:pt x="92" y="171"/>
                </a:lnTo>
                <a:lnTo>
                  <a:pt x="80" y="184"/>
                </a:lnTo>
                <a:lnTo>
                  <a:pt x="68" y="195"/>
                </a:lnTo>
                <a:lnTo>
                  <a:pt x="59" y="204"/>
                </a:lnTo>
                <a:lnTo>
                  <a:pt x="52" y="217"/>
                </a:lnTo>
                <a:lnTo>
                  <a:pt x="52" y="217"/>
                </a:lnTo>
                <a:lnTo>
                  <a:pt x="39" y="200"/>
                </a:lnTo>
                <a:lnTo>
                  <a:pt x="30" y="182"/>
                </a:lnTo>
                <a:lnTo>
                  <a:pt x="24" y="161"/>
                </a:lnTo>
                <a:lnTo>
                  <a:pt x="22" y="139"/>
                </a:lnTo>
                <a:lnTo>
                  <a:pt x="22" y="139"/>
                </a:lnTo>
                <a:close/>
                <a:moveTo>
                  <a:pt x="139" y="258"/>
                </a:moveTo>
                <a:lnTo>
                  <a:pt x="139" y="258"/>
                </a:lnTo>
                <a:lnTo>
                  <a:pt x="120" y="256"/>
                </a:lnTo>
                <a:lnTo>
                  <a:pt x="100" y="250"/>
                </a:lnTo>
                <a:lnTo>
                  <a:pt x="83" y="243"/>
                </a:lnTo>
                <a:lnTo>
                  <a:pt x="67" y="234"/>
                </a:lnTo>
                <a:lnTo>
                  <a:pt x="67" y="234"/>
                </a:lnTo>
                <a:lnTo>
                  <a:pt x="74" y="222"/>
                </a:lnTo>
                <a:lnTo>
                  <a:pt x="81" y="213"/>
                </a:lnTo>
                <a:lnTo>
                  <a:pt x="91" y="202"/>
                </a:lnTo>
                <a:lnTo>
                  <a:pt x="104" y="191"/>
                </a:lnTo>
                <a:lnTo>
                  <a:pt x="118" y="180"/>
                </a:lnTo>
                <a:lnTo>
                  <a:pt x="137" y="169"/>
                </a:lnTo>
                <a:lnTo>
                  <a:pt x="159" y="160"/>
                </a:lnTo>
                <a:lnTo>
                  <a:pt x="159" y="160"/>
                </a:lnTo>
                <a:lnTo>
                  <a:pt x="159" y="160"/>
                </a:lnTo>
                <a:lnTo>
                  <a:pt x="159" y="160"/>
                </a:lnTo>
                <a:lnTo>
                  <a:pt x="170" y="189"/>
                </a:lnTo>
                <a:lnTo>
                  <a:pt x="178" y="215"/>
                </a:lnTo>
                <a:lnTo>
                  <a:pt x="185" y="248"/>
                </a:lnTo>
                <a:lnTo>
                  <a:pt x="185" y="248"/>
                </a:lnTo>
                <a:lnTo>
                  <a:pt x="174" y="252"/>
                </a:lnTo>
                <a:lnTo>
                  <a:pt x="163" y="256"/>
                </a:lnTo>
                <a:lnTo>
                  <a:pt x="152" y="258"/>
                </a:lnTo>
                <a:lnTo>
                  <a:pt x="139" y="258"/>
                </a:lnTo>
                <a:lnTo>
                  <a:pt x="139" y="258"/>
                </a:lnTo>
                <a:close/>
                <a:moveTo>
                  <a:pt x="205" y="237"/>
                </a:moveTo>
                <a:lnTo>
                  <a:pt x="205" y="237"/>
                </a:lnTo>
                <a:lnTo>
                  <a:pt x="200" y="208"/>
                </a:lnTo>
                <a:lnTo>
                  <a:pt x="192" y="182"/>
                </a:lnTo>
                <a:lnTo>
                  <a:pt x="183" y="154"/>
                </a:lnTo>
                <a:lnTo>
                  <a:pt x="183" y="154"/>
                </a:lnTo>
                <a:lnTo>
                  <a:pt x="207" y="152"/>
                </a:lnTo>
                <a:lnTo>
                  <a:pt x="207" y="152"/>
                </a:lnTo>
                <a:lnTo>
                  <a:pt x="224" y="152"/>
                </a:lnTo>
                <a:lnTo>
                  <a:pt x="239" y="156"/>
                </a:lnTo>
                <a:lnTo>
                  <a:pt x="255" y="160"/>
                </a:lnTo>
                <a:lnTo>
                  <a:pt x="255" y="160"/>
                </a:lnTo>
                <a:lnTo>
                  <a:pt x="254" y="171"/>
                </a:lnTo>
                <a:lnTo>
                  <a:pt x="250" y="182"/>
                </a:lnTo>
                <a:lnTo>
                  <a:pt x="244" y="193"/>
                </a:lnTo>
                <a:lnTo>
                  <a:pt x="239" y="204"/>
                </a:lnTo>
                <a:lnTo>
                  <a:pt x="231" y="213"/>
                </a:lnTo>
                <a:lnTo>
                  <a:pt x="224" y="221"/>
                </a:lnTo>
                <a:lnTo>
                  <a:pt x="215" y="230"/>
                </a:lnTo>
                <a:lnTo>
                  <a:pt x="205" y="237"/>
                </a:lnTo>
                <a:lnTo>
                  <a:pt x="205" y="237"/>
                </a:lnTo>
                <a:close/>
              </a:path>
            </a:pathLst>
          </a:custGeom>
          <a:solidFill>
            <a:srgbClr val="7F7F7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7F7F7F"/>
              </a:solidFill>
            </a:endParaRPr>
          </a:p>
        </p:txBody>
      </p:sp>
    </p:spTree>
    <p:extLst>
      <p:ext uri="{BB962C8B-B14F-4D97-AF65-F5344CB8AC3E}">
        <p14:creationId xmlns:p14="http://schemas.microsoft.com/office/powerpoint/2010/main" val="3107053231"/>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2" name="Image"/>
          <p:cNvGrpSpPr/>
          <p:nvPr/>
        </p:nvGrpSpPr>
        <p:grpSpPr>
          <a:xfrm>
            <a:off x="0" y="-35859"/>
            <a:ext cx="12192000" cy="4992914"/>
            <a:chOff x="0" y="0"/>
            <a:chExt cx="12192000" cy="4992914"/>
          </a:xfrm>
        </p:grpSpPr>
        <p:pic>
          <p:nvPicPr>
            <p:cNvPr id="4" name="Picture"/>
            <p:cNvPicPr>
              <a:picLocks noChangeAspect="1"/>
            </p:cNvPicPr>
            <p:nvPr/>
          </p:nvPicPr>
          <p:blipFill rotWithShape="1">
            <a:blip r:embed="rId2" cstate="print">
              <a:extLst>
                <a:ext uri="{28A0092B-C50C-407E-A947-70E740481C1C}">
                  <a14:useLocalDpi xmlns:a14="http://schemas.microsoft.com/office/drawing/2010/main" val="0"/>
                </a:ext>
              </a:extLst>
            </a:blip>
            <a:srcRect r="12836" b="52023"/>
            <a:stretch/>
          </p:blipFill>
          <p:spPr>
            <a:xfrm>
              <a:off x="0" y="0"/>
              <a:ext cx="12192000" cy="4992914"/>
            </a:xfrm>
            <a:prstGeom prst="rect">
              <a:avLst/>
            </a:prstGeom>
          </p:spPr>
        </p:pic>
        <p:sp>
          <p:nvSpPr>
            <p:cNvPr id="31" name="Rectangle"/>
            <p:cNvSpPr/>
            <p:nvPr/>
          </p:nvSpPr>
          <p:spPr>
            <a:xfrm>
              <a:off x="0" y="0"/>
              <a:ext cx="12192000" cy="4992914"/>
            </a:xfrm>
            <a:prstGeom prst="rect">
              <a:avLst/>
            </a:prstGeom>
            <a:solidFill>
              <a:schemeClr val="bg2">
                <a:lumMod val="75000"/>
                <a:alpha val="6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2" name="Icon 4"/>
          <p:cNvGrpSpPr/>
          <p:nvPr/>
        </p:nvGrpSpPr>
        <p:grpSpPr>
          <a:xfrm>
            <a:off x="10845683" y="4449481"/>
            <a:ext cx="1000086" cy="1000086"/>
            <a:chOff x="10006582" y="4449481"/>
            <a:chExt cx="1000086" cy="1000086"/>
          </a:xfrm>
        </p:grpSpPr>
        <p:sp>
          <p:nvSpPr>
            <p:cNvPr id="36" name="Oval 35"/>
            <p:cNvSpPr/>
            <p:nvPr/>
          </p:nvSpPr>
          <p:spPr>
            <a:xfrm>
              <a:off x="10006582" y="4449481"/>
              <a:ext cx="1000086" cy="1000086"/>
            </a:xfrm>
            <a:prstGeom prst="ellipse">
              <a:avLst/>
            </a:prstGeom>
            <a:solidFill>
              <a:schemeClr val="bg1"/>
            </a:solidFill>
            <a:ln w="38100">
              <a:solidFill>
                <a:srgbClr val="BF9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AutoShape 29"/>
            <p:cNvSpPr>
              <a:spLocks/>
            </p:cNvSpPr>
            <p:nvPr/>
          </p:nvSpPr>
          <p:spPr bwMode="auto">
            <a:xfrm>
              <a:off x="10254178" y="4695761"/>
              <a:ext cx="553522" cy="501481"/>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accent4">
                <a:lumMod val="75000"/>
              </a:schemeClr>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41" name="Icon 3"/>
          <p:cNvGrpSpPr/>
          <p:nvPr/>
        </p:nvGrpSpPr>
        <p:grpSpPr>
          <a:xfrm>
            <a:off x="9533019" y="4449481"/>
            <a:ext cx="1000086" cy="1000086"/>
            <a:chOff x="8838152" y="4449481"/>
            <a:chExt cx="1000086" cy="1000086"/>
          </a:xfrm>
        </p:grpSpPr>
        <p:sp>
          <p:nvSpPr>
            <p:cNvPr id="35" name="Oval 34"/>
            <p:cNvSpPr/>
            <p:nvPr/>
          </p:nvSpPr>
          <p:spPr>
            <a:xfrm>
              <a:off x="8838152" y="4449481"/>
              <a:ext cx="1000086" cy="1000086"/>
            </a:xfrm>
            <a:prstGeom prst="ellipse">
              <a:avLst/>
            </a:prstGeom>
            <a:solidFill>
              <a:schemeClr val="bg1"/>
            </a:solidFill>
            <a:ln w="381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9" name="Group 18"/>
            <p:cNvGrpSpPr/>
            <p:nvPr/>
          </p:nvGrpSpPr>
          <p:grpSpPr>
            <a:xfrm>
              <a:off x="9066437" y="4672401"/>
              <a:ext cx="553522" cy="554467"/>
              <a:chOff x="7111316" y="2042329"/>
              <a:chExt cx="488068" cy="488901"/>
            </a:xfrm>
            <a:solidFill>
              <a:schemeClr val="accent6">
                <a:lumMod val="75000"/>
              </a:schemeClr>
            </a:solidFill>
          </p:grpSpPr>
          <p:sp>
            <p:nvSpPr>
              <p:cNvPr id="20" name="AutoShape 37"/>
              <p:cNvSpPr>
                <a:spLocks/>
              </p:cNvSpPr>
              <p:nvPr/>
            </p:nvSpPr>
            <p:spPr bwMode="auto">
              <a:xfrm>
                <a:off x="7111316" y="2088214"/>
                <a:ext cx="444684" cy="443016"/>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1" name="AutoShape 38"/>
              <p:cNvSpPr>
                <a:spLocks/>
              </p:cNvSpPr>
              <p:nvPr/>
            </p:nvSpPr>
            <p:spPr bwMode="auto">
              <a:xfrm>
                <a:off x="7324898" y="2286780"/>
                <a:ext cx="75921" cy="76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2" name="AutoShape 39"/>
              <p:cNvSpPr>
                <a:spLocks/>
              </p:cNvSpPr>
              <p:nvPr/>
            </p:nvSpPr>
            <p:spPr bwMode="auto">
              <a:xfrm>
                <a:off x="7523463" y="2042329"/>
                <a:ext cx="75921" cy="76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3" name="AutoShape 40"/>
              <p:cNvSpPr>
                <a:spLocks/>
              </p:cNvSpPr>
              <p:nvPr/>
            </p:nvSpPr>
            <p:spPr bwMode="auto">
              <a:xfrm>
                <a:off x="7233121" y="2271762"/>
                <a:ext cx="60904" cy="609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4" name="AutoShape 41"/>
              <p:cNvSpPr>
                <a:spLocks/>
              </p:cNvSpPr>
              <p:nvPr/>
            </p:nvSpPr>
            <p:spPr bwMode="auto">
              <a:xfrm>
                <a:off x="7294025" y="2378552"/>
                <a:ext cx="30869" cy="30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5" name="AutoShape 42"/>
              <p:cNvSpPr>
                <a:spLocks/>
              </p:cNvSpPr>
              <p:nvPr/>
            </p:nvSpPr>
            <p:spPr bwMode="auto">
              <a:xfrm>
                <a:off x="7538477" y="2149119"/>
                <a:ext cx="30035" cy="308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grpSp>
        <p:nvGrpSpPr>
          <p:cNvPr id="40" name="Icon 2"/>
          <p:cNvGrpSpPr/>
          <p:nvPr/>
        </p:nvGrpSpPr>
        <p:grpSpPr>
          <a:xfrm>
            <a:off x="8197785" y="4449481"/>
            <a:ext cx="1000086" cy="1000086"/>
            <a:chOff x="7640802" y="4449481"/>
            <a:chExt cx="1000086" cy="1000086"/>
          </a:xfrm>
        </p:grpSpPr>
        <p:sp>
          <p:nvSpPr>
            <p:cNvPr id="34" name="Oval 33"/>
            <p:cNvSpPr/>
            <p:nvPr/>
          </p:nvSpPr>
          <p:spPr>
            <a:xfrm>
              <a:off x="7640802" y="4449481"/>
              <a:ext cx="1000086" cy="1000086"/>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p:cNvGrpSpPr/>
            <p:nvPr/>
          </p:nvGrpSpPr>
          <p:grpSpPr>
            <a:xfrm>
              <a:off x="7867469" y="4673236"/>
              <a:ext cx="553521" cy="553521"/>
              <a:chOff x="4117831" y="1071199"/>
              <a:chExt cx="488067" cy="488067"/>
            </a:xfrm>
            <a:solidFill>
              <a:schemeClr val="accent1">
                <a:lumMod val="75000"/>
              </a:schemeClr>
            </a:solidFill>
          </p:grpSpPr>
          <p:sp>
            <p:nvSpPr>
              <p:cNvPr id="27" name="AutoShape 123"/>
              <p:cNvSpPr>
                <a:spLocks/>
              </p:cNvSpPr>
              <p:nvPr/>
            </p:nvSpPr>
            <p:spPr bwMode="auto">
              <a:xfrm>
                <a:off x="4117831" y="1071199"/>
                <a:ext cx="488067"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8" name="AutoShape 124"/>
              <p:cNvSpPr>
                <a:spLocks/>
              </p:cNvSpPr>
              <p:nvPr/>
            </p:nvSpPr>
            <p:spPr bwMode="auto">
              <a:xfrm>
                <a:off x="4255492" y="1208025"/>
                <a:ext cx="213581" cy="2135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9" name="AutoShape 125"/>
              <p:cNvSpPr>
                <a:spLocks/>
              </p:cNvSpPr>
              <p:nvPr/>
            </p:nvSpPr>
            <p:spPr bwMode="auto">
              <a:xfrm>
                <a:off x="4300545" y="1253911"/>
                <a:ext cx="122643" cy="1226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grpSp>
        <p:nvGrpSpPr>
          <p:cNvPr id="39" name="Icon 1"/>
          <p:cNvGrpSpPr/>
          <p:nvPr/>
        </p:nvGrpSpPr>
        <p:grpSpPr>
          <a:xfrm>
            <a:off x="6882555" y="4440779"/>
            <a:ext cx="1000086" cy="1000086"/>
            <a:chOff x="6419007" y="4440780"/>
            <a:chExt cx="1000086" cy="1000086"/>
          </a:xfrm>
        </p:grpSpPr>
        <p:sp>
          <p:nvSpPr>
            <p:cNvPr id="33" name="Oval 32"/>
            <p:cNvSpPr/>
            <p:nvPr/>
          </p:nvSpPr>
          <p:spPr>
            <a:xfrm>
              <a:off x="6419006" y="4440779"/>
              <a:ext cx="1000086" cy="1000086"/>
            </a:xfrm>
            <a:prstGeom prst="ellipse">
              <a:avLst/>
            </a:prstGeom>
            <a:solidFill>
              <a:schemeClr val="bg1"/>
            </a:solidFill>
            <a:ln w="38100">
              <a:solidFill>
                <a:srgbClr val="C55A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AutoShape 149"/>
            <p:cNvSpPr>
              <a:spLocks/>
            </p:cNvSpPr>
            <p:nvPr/>
          </p:nvSpPr>
          <p:spPr bwMode="auto">
            <a:xfrm>
              <a:off x="6642288" y="4741650"/>
              <a:ext cx="553522" cy="398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accent2">
                <a:lumMod val="75000"/>
              </a:schemeClr>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sp>
        <p:nvSpPr>
          <p:cNvPr id="37" name="TITLE"/>
          <p:cNvSpPr txBox="1"/>
          <p:nvPr/>
        </p:nvSpPr>
        <p:spPr>
          <a:xfrm>
            <a:off x="3566771" y="1563063"/>
            <a:ext cx="5058458" cy="1200329"/>
          </a:xfrm>
          <a:prstGeom prst="rect">
            <a:avLst/>
          </a:prstGeom>
          <a:noFill/>
        </p:spPr>
        <p:txBody>
          <a:bodyPr wrap="square" rtlCol="0">
            <a:spAutoFit/>
          </a:bodyPr>
          <a:lstStyle/>
          <a:p>
            <a:r>
              <a:rPr lang="pl-PL" sz="7200" dirty="0" smtClean="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rPr>
              <a:t>ABOUT US</a:t>
            </a:r>
            <a:endParaRPr lang="en-US" sz="7200" dirty="0">
              <a:solidFill>
                <a:schemeClr val="bg1"/>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38" name="Text area"/>
          <p:cNvSpPr txBox="1"/>
          <p:nvPr/>
        </p:nvSpPr>
        <p:spPr>
          <a:xfrm>
            <a:off x="286415" y="5296928"/>
            <a:ext cx="6243047" cy="1200329"/>
          </a:xfrm>
          <a:prstGeom prst="rect">
            <a:avLst/>
          </a:prstGeom>
          <a:noFill/>
        </p:spPr>
        <p:txBody>
          <a:bodyPr wrap="square" rtlCol="0">
            <a:spAutoFit/>
          </a:bodyPr>
          <a:lstStyle/>
          <a:p>
            <a:pPr algn="just"/>
            <a:r>
              <a:rPr lang="pl-PL"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vestibulum urna quis ligula dapibus ultricies. Mauris aliquet metus vel velit tristique, ut imperdiet mi rutrum. Sed sed mauris vitae nibh feugiat condimentum ut id nibh. </a:t>
            </a:r>
            <a:endParaRPr lang="en-US" dirty="0">
              <a:solidFill>
                <a:schemeClr val="accent2"/>
              </a:solidFill>
              <a:latin typeface="Open Sans Light" panose="020B0306030504020204" pitchFamily="34" charset="0"/>
              <a:ea typeface="Open Sans Light" panose="020B0306030504020204" pitchFamily="34" charset="0"/>
              <a:cs typeface="Open Sans Light" panose="020B0306030504020204" pitchFamily="34" charset="0"/>
            </a:endParaRPr>
          </a:p>
        </p:txBody>
      </p:sp>
    </p:spTree>
    <p:extLst>
      <p:ext uri="{BB962C8B-B14F-4D97-AF65-F5344CB8AC3E}">
        <p14:creationId xmlns:p14="http://schemas.microsoft.com/office/powerpoint/2010/main" val="964395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500"/>
                                        <p:tgtEl>
                                          <p:spTgt spid="32"/>
                                        </p:tgtEl>
                                      </p:cBhvr>
                                    </p:animEffect>
                                  </p:childTnLst>
                                </p:cTn>
                              </p:par>
                              <p:par>
                                <p:cTn id="8" presetID="10" presetClass="entr" presetSubtype="0" fill="hold" grpId="0" nodeType="withEffect">
                                  <p:stCondLst>
                                    <p:cond delay="750"/>
                                  </p:stCondLst>
                                  <p:childTnLst>
                                    <p:set>
                                      <p:cBhvr>
                                        <p:cTn id="9" dur="1" fill="hold">
                                          <p:stCondLst>
                                            <p:cond delay="0"/>
                                          </p:stCondLst>
                                        </p:cTn>
                                        <p:tgtEl>
                                          <p:spTgt spid="37"/>
                                        </p:tgtEl>
                                        <p:attrNameLst>
                                          <p:attrName>style.visibility</p:attrName>
                                        </p:attrNameLst>
                                      </p:cBhvr>
                                      <p:to>
                                        <p:strVal val="visible"/>
                                      </p:to>
                                    </p:set>
                                    <p:animEffect transition="in" filter="fade">
                                      <p:cBhvr>
                                        <p:cTn id="10" dur="1000"/>
                                        <p:tgtEl>
                                          <p:spTgt spid="37"/>
                                        </p:tgtEl>
                                      </p:cBhvr>
                                    </p:animEffect>
                                  </p:childTnLst>
                                </p:cTn>
                              </p:par>
                            </p:childTnLst>
                          </p:cTn>
                        </p:par>
                        <p:par>
                          <p:cTn id="11" fill="hold">
                            <p:stCondLst>
                              <p:cond delay="1750"/>
                            </p:stCondLst>
                            <p:childTnLst>
                              <p:par>
                                <p:cTn id="12" presetID="18" presetClass="entr" presetSubtype="12" fill="hold" grpId="0" nodeType="afterEffect">
                                  <p:stCondLst>
                                    <p:cond delay="0"/>
                                  </p:stCondLst>
                                  <p:childTnLst>
                                    <p:set>
                                      <p:cBhvr>
                                        <p:cTn id="13" dur="1" fill="hold">
                                          <p:stCondLst>
                                            <p:cond delay="0"/>
                                          </p:stCondLst>
                                        </p:cTn>
                                        <p:tgtEl>
                                          <p:spTgt spid="38"/>
                                        </p:tgtEl>
                                        <p:attrNameLst>
                                          <p:attrName>style.visibility</p:attrName>
                                        </p:attrNameLst>
                                      </p:cBhvr>
                                      <p:to>
                                        <p:strVal val="visible"/>
                                      </p:to>
                                    </p:set>
                                    <p:animEffect transition="in" filter="strips(downLeft)">
                                      <p:cBhvr>
                                        <p:cTn id="14" dur="500"/>
                                        <p:tgtEl>
                                          <p:spTgt spid="38"/>
                                        </p:tgtEl>
                                      </p:cBhvr>
                                    </p:animEffect>
                                  </p:childTnLst>
                                </p:cTn>
                              </p:par>
                              <p:par>
                                <p:cTn id="15" presetID="18" presetClass="entr" presetSubtype="3" fill="hold" nodeType="withEffect">
                                  <p:stCondLst>
                                    <p:cond delay="500"/>
                                  </p:stCondLst>
                                  <p:childTnLst>
                                    <p:set>
                                      <p:cBhvr>
                                        <p:cTn id="16" dur="1" fill="hold">
                                          <p:stCondLst>
                                            <p:cond delay="0"/>
                                          </p:stCondLst>
                                        </p:cTn>
                                        <p:tgtEl>
                                          <p:spTgt spid="39"/>
                                        </p:tgtEl>
                                        <p:attrNameLst>
                                          <p:attrName>style.visibility</p:attrName>
                                        </p:attrNameLst>
                                      </p:cBhvr>
                                      <p:to>
                                        <p:strVal val="visible"/>
                                      </p:to>
                                    </p:set>
                                    <p:animEffect transition="in" filter="strips(upRight)">
                                      <p:cBhvr>
                                        <p:cTn id="17" dur="500"/>
                                        <p:tgtEl>
                                          <p:spTgt spid="39"/>
                                        </p:tgtEl>
                                      </p:cBhvr>
                                    </p:animEffect>
                                  </p:childTnLst>
                                </p:cTn>
                              </p:par>
                              <p:par>
                                <p:cTn id="18" presetID="18" presetClass="entr" presetSubtype="6" fill="hold" nodeType="withEffect">
                                  <p:stCondLst>
                                    <p:cond delay="750"/>
                                  </p:stCondLst>
                                  <p:childTnLst>
                                    <p:set>
                                      <p:cBhvr>
                                        <p:cTn id="19" dur="1" fill="hold">
                                          <p:stCondLst>
                                            <p:cond delay="0"/>
                                          </p:stCondLst>
                                        </p:cTn>
                                        <p:tgtEl>
                                          <p:spTgt spid="40"/>
                                        </p:tgtEl>
                                        <p:attrNameLst>
                                          <p:attrName>style.visibility</p:attrName>
                                        </p:attrNameLst>
                                      </p:cBhvr>
                                      <p:to>
                                        <p:strVal val="visible"/>
                                      </p:to>
                                    </p:set>
                                    <p:animEffect transition="in" filter="strips(downRight)">
                                      <p:cBhvr>
                                        <p:cTn id="20" dur="500"/>
                                        <p:tgtEl>
                                          <p:spTgt spid="40"/>
                                        </p:tgtEl>
                                      </p:cBhvr>
                                    </p:animEffect>
                                  </p:childTnLst>
                                </p:cTn>
                              </p:par>
                              <p:par>
                                <p:cTn id="21" presetID="18" presetClass="entr" presetSubtype="3" fill="hold" nodeType="withEffect">
                                  <p:stCondLst>
                                    <p:cond delay="1000"/>
                                  </p:stCondLst>
                                  <p:childTnLst>
                                    <p:set>
                                      <p:cBhvr>
                                        <p:cTn id="22" dur="1" fill="hold">
                                          <p:stCondLst>
                                            <p:cond delay="0"/>
                                          </p:stCondLst>
                                        </p:cTn>
                                        <p:tgtEl>
                                          <p:spTgt spid="41"/>
                                        </p:tgtEl>
                                        <p:attrNameLst>
                                          <p:attrName>style.visibility</p:attrName>
                                        </p:attrNameLst>
                                      </p:cBhvr>
                                      <p:to>
                                        <p:strVal val="visible"/>
                                      </p:to>
                                    </p:set>
                                    <p:animEffect transition="in" filter="strips(upRight)">
                                      <p:cBhvr>
                                        <p:cTn id="23" dur="500"/>
                                        <p:tgtEl>
                                          <p:spTgt spid="41"/>
                                        </p:tgtEl>
                                      </p:cBhvr>
                                    </p:animEffect>
                                  </p:childTnLst>
                                </p:cTn>
                              </p:par>
                              <p:par>
                                <p:cTn id="24" presetID="18" presetClass="entr" presetSubtype="6" fill="hold" nodeType="withEffect">
                                  <p:stCondLst>
                                    <p:cond delay="1250"/>
                                  </p:stCondLst>
                                  <p:childTnLst>
                                    <p:set>
                                      <p:cBhvr>
                                        <p:cTn id="25" dur="1" fill="hold">
                                          <p:stCondLst>
                                            <p:cond delay="0"/>
                                          </p:stCondLst>
                                        </p:cTn>
                                        <p:tgtEl>
                                          <p:spTgt spid="42"/>
                                        </p:tgtEl>
                                        <p:attrNameLst>
                                          <p:attrName>style.visibility</p:attrName>
                                        </p:attrNameLst>
                                      </p:cBhvr>
                                      <p:to>
                                        <p:strVal val="visible"/>
                                      </p:to>
                                    </p:set>
                                    <p:animEffect transition="in" filter="strips(downRight)">
                                      <p:cBhvr>
                                        <p:cTn id="26"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p:bldP spid="3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8" name="Line 1"/>
          <p:cNvCxnSpPr/>
          <p:nvPr/>
        </p:nvCxnSpPr>
        <p:spPr>
          <a:xfrm>
            <a:off x="4873881" y="2455055"/>
            <a:ext cx="2490281" cy="0"/>
          </a:xfrm>
          <a:prstGeom prst="line">
            <a:avLst/>
          </a:prstGeom>
          <a:ln w="25400" cap="rnd">
            <a:solidFill>
              <a:srgbClr val="AFABAB"/>
            </a:solidFill>
            <a:prstDash val="sysDot"/>
          </a:ln>
        </p:spPr>
        <p:style>
          <a:lnRef idx="1">
            <a:schemeClr val="accent1"/>
          </a:lnRef>
          <a:fillRef idx="0">
            <a:schemeClr val="accent1"/>
          </a:fillRef>
          <a:effectRef idx="0">
            <a:schemeClr val="accent1"/>
          </a:effectRef>
          <a:fontRef idx="minor">
            <a:schemeClr val="tx1"/>
          </a:fontRef>
        </p:style>
      </p:cxnSp>
      <p:cxnSp>
        <p:nvCxnSpPr>
          <p:cNvPr id="20" name="Line 3"/>
          <p:cNvCxnSpPr/>
          <p:nvPr/>
        </p:nvCxnSpPr>
        <p:spPr>
          <a:xfrm>
            <a:off x="4866734" y="5895453"/>
            <a:ext cx="2490281" cy="0"/>
          </a:xfrm>
          <a:prstGeom prst="line">
            <a:avLst/>
          </a:prstGeom>
          <a:ln w="25400" cap="rnd">
            <a:solidFill>
              <a:srgbClr val="AFABAB"/>
            </a:solidFill>
            <a:prstDash val="sysDot"/>
          </a:ln>
        </p:spPr>
        <p:style>
          <a:lnRef idx="1">
            <a:schemeClr val="accent1"/>
          </a:lnRef>
          <a:fillRef idx="0">
            <a:schemeClr val="accent1"/>
          </a:fillRef>
          <a:effectRef idx="0">
            <a:schemeClr val="accent1"/>
          </a:effectRef>
          <a:fontRef idx="minor">
            <a:schemeClr val="tx1"/>
          </a:fontRef>
        </p:style>
      </p:cxnSp>
      <p:sp>
        <p:nvSpPr>
          <p:cNvPr id="5" name="Tagline"/>
          <p:cNvSpPr txBox="1"/>
          <p:nvPr/>
        </p:nvSpPr>
        <p:spPr>
          <a:xfrm>
            <a:off x="3073400" y="925342"/>
            <a:ext cx="6044406" cy="400110"/>
          </a:xfrm>
          <a:prstGeom prst="rect">
            <a:avLst/>
          </a:prstGeom>
          <a:noFill/>
        </p:spPr>
        <p:txBody>
          <a:bodyPr wrap="square" rtlCol="0">
            <a:spAutoFit/>
          </a:bodyPr>
          <a:lstStyle/>
          <a:p>
            <a:pPr algn="ctr"/>
            <a:r>
              <a:rPr lang="pl-PL" sz="20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This will be the Tagline for our slide</a:t>
            </a:r>
            <a:endParaRPr lang="en-US" sz="20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14" name="TITLE"/>
          <p:cNvGrpSpPr/>
          <p:nvPr/>
        </p:nvGrpSpPr>
        <p:grpSpPr>
          <a:xfrm>
            <a:off x="1960166" y="170298"/>
            <a:ext cx="8220075" cy="769441"/>
            <a:chOff x="1960166" y="208398"/>
            <a:chExt cx="8220075" cy="769441"/>
          </a:xfrm>
        </p:grpSpPr>
        <p:sp>
          <p:nvSpPr>
            <p:cNvPr id="4" name="TextBox 3"/>
            <p:cNvSpPr txBox="1"/>
            <p:nvPr/>
          </p:nvSpPr>
          <p:spPr>
            <a:xfrm>
              <a:off x="1960166" y="208398"/>
              <a:ext cx="8220075" cy="769441"/>
            </a:xfrm>
            <a:prstGeom prst="rect">
              <a:avLst/>
            </a:prstGeom>
            <a:noFill/>
          </p:spPr>
          <p:txBody>
            <a:bodyPr wrap="square" rtlCol="0">
              <a:spAutoFit/>
            </a:bodyPr>
            <a:lstStyle/>
            <a:p>
              <a:pPr algn="ctr"/>
              <a:r>
                <a:rPr lang="pl-PL" sz="4400" dirty="0" smtClean="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OUR FEATURES</a:t>
              </a:r>
              <a:endParaRPr lang="en-US" sz="44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9" name="Straight Connector 8"/>
            <p:cNvCxnSpPr/>
            <p:nvPr/>
          </p:nvCxnSpPr>
          <p:spPr>
            <a:xfrm>
              <a:off x="3832225" y="371475"/>
              <a:ext cx="0" cy="438150"/>
            </a:xfrm>
            <a:prstGeom prst="line">
              <a:avLst/>
            </a:prstGeom>
            <a:ln w="19050">
              <a:solidFill>
                <a:srgbClr val="D0CECE"/>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8366125" y="371475"/>
              <a:ext cx="0" cy="438150"/>
            </a:xfrm>
            <a:prstGeom prst="line">
              <a:avLst/>
            </a:prstGeom>
            <a:ln w="19050">
              <a:solidFill>
                <a:srgbClr val="D0CECE"/>
              </a:solidFill>
            </a:ln>
          </p:spPr>
          <p:style>
            <a:lnRef idx="1">
              <a:schemeClr val="accent1"/>
            </a:lnRef>
            <a:fillRef idx="0">
              <a:schemeClr val="accent1"/>
            </a:fillRef>
            <a:effectRef idx="0">
              <a:schemeClr val="accent1"/>
            </a:effectRef>
            <a:fontRef idx="minor">
              <a:schemeClr val="tx1"/>
            </a:fontRef>
          </p:style>
        </p:cxnSp>
      </p:grpSp>
      <p:cxnSp>
        <p:nvCxnSpPr>
          <p:cNvPr id="16" name="Vecrital line"/>
          <p:cNvCxnSpPr/>
          <p:nvPr/>
        </p:nvCxnSpPr>
        <p:spPr>
          <a:xfrm>
            <a:off x="6130926" y="2443150"/>
            <a:ext cx="0" cy="3439602"/>
          </a:xfrm>
          <a:prstGeom prst="line">
            <a:avLst/>
          </a:prstGeom>
          <a:ln w="28575" cap="rnd">
            <a:solidFill>
              <a:srgbClr val="AFABAB"/>
            </a:solidFill>
            <a:prstDash val="sysDot"/>
            <a:miter lim="800000"/>
            <a:headEnd type="none"/>
            <a:tailEnd type="none" w="sm" len="sm"/>
          </a:ln>
        </p:spPr>
        <p:style>
          <a:lnRef idx="1">
            <a:schemeClr val="accent1"/>
          </a:lnRef>
          <a:fillRef idx="0">
            <a:schemeClr val="accent1"/>
          </a:fillRef>
          <a:effectRef idx="0">
            <a:schemeClr val="accent1"/>
          </a:effectRef>
          <a:fontRef idx="minor">
            <a:schemeClr val="tx1"/>
          </a:fontRef>
        </p:style>
      </p:cxnSp>
      <p:cxnSp>
        <p:nvCxnSpPr>
          <p:cNvPr id="19" name="Line 2"/>
          <p:cNvCxnSpPr/>
          <p:nvPr/>
        </p:nvCxnSpPr>
        <p:spPr>
          <a:xfrm>
            <a:off x="4854829" y="4168662"/>
            <a:ext cx="2490281" cy="0"/>
          </a:xfrm>
          <a:prstGeom prst="line">
            <a:avLst/>
          </a:prstGeom>
          <a:ln w="25400" cap="rnd">
            <a:solidFill>
              <a:srgbClr val="AFABAB"/>
            </a:solidFill>
            <a:prstDash val="sysDot"/>
          </a:ln>
        </p:spPr>
        <p:style>
          <a:lnRef idx="1">
            <a:schemeClr val="accent1"/>
          </a:lnRef>
          <a:fillRef idx="0">
            <a:schemeClr val="accent1"/>
          </a:fillRef>
          <a:effectRef idx="0">
            <a:schemeClr val="accent1"/>
          </a:effectRef>
          <a:fontRef idx="minor">
            <a:schemeClr val="tx1"/>
          </a:fontRef>
        </p:style>
      </p:cxnSp>
      <p:grpSp>
        <p:nvGrpSpPr>
          <p:cNvPr id="66" name="Icon 1"/>
          <p:cNvGrpSpPr/>
          <p:nvPr/>
        </p:nvGrpSpPr>
        <p:grpSpPr>
          <a:xfrm>
            <a:off x="725865" y="1951717"/>
            <a:ext cx="4113285" cy="1016048"/>
            <a:chOff x="725865" y="1951717"/>
            <a:chExt cx="4113285" cy="1016048"/>
          </a:xfrm>
        </p:grpSpPr>
        <p:sp>
          <p:nvSpPr>
            <p:cNvPr id="46" name="Rectangle 45"/>
            <p:cNvSpPr/>
            <p:nvPr/>
          </p:nvSpPr>
          <p:spPr>
            <a:xfrm>
              <a:off x="3839064" y="1952214"/>
              <a:ext cx="1000086" cy="1000086"/>
            </a:xfrm>
            <a:prstGeom prst="rect">
              <a:avLst/>
            </a:prstGeom>
            <a:solidFill>
              <a:srgbClr val="2E75B6"/>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3" name="Group 42"/>
            <p:cNvGrpSpPr/>
            <p:nvPr/>
          </p:nvGrpSpPr>
          <p:grpSpPr>
            <a:xfrm>
              <a:off x="4105515" y="2269545"/>
              <a:ext cx="488068" cy="366259"/>
              <a:chOff x="212460" y="2109072"/>
              <a:chExt cx="488068" cy="366259"/>
            </a:xfrm>
            <a:solidFill>
              <a:schemeClr val="bg1"/>
            </a:solidFill>
          </p:grpSpPr>
          <p:sp>
            <p:nvSpPr>
              <p:cNvPr id="44" name="AutoShape 118"/>
              <p:cNvSpPr>
                <a:spLocks/>
              </p:cNvSpPr>
              <p:nvPr/>
            </p:nvSpPr>
            <p:spPr bwMode="auto">
              <a:xfrm>
                <a:off x="212460" y="2109072"/>
                <a:ext cx="488068" cy="366259"/>
              </a:xfrm>
              <a:custGeom>
                <a:avLst/>
                <a:gdLst>
                  <a:gd name="T0" fmla="*/ 10732 w 21464"/>
                  <a:gd name="T1" fmla="*/ 10800 h 21600"/>
                  <a:gd name="T2" fmla="*/ 10732 w 21464"/>
                  <a:gd name="T3" fmla="*/ 10800 h 21600"/>
                  <a:gd name="T4" fmla="*/ 10732 w 21464"/>
                  <a:gd name="T5" fmla="*/ 10800 h 21600"/>
                  <a:gd name="T6" fmla="*/ 10732 w 21464"/>
                  <a:gd name="T7" fmla="*/ 10800 h 21600"/>
                </a:gdLst>
                <a:ahLst/>
                <a:cxnLst>
                  <a:cxn ang="0">
                    <a:pos x="T0" y="T1"/>
                  </a:cxn>
                  <a:cxn ang="0">
                    <a:pos x="T2" y="T3"/>
                  </a:cxn>
                  <a:cxn ang="0">
                    <a:pos x="T4" y="T5"/>
                  </a:cxn>
                  <a:cxn ang="0">
                    <a:pos x="T6" y="T7"/>
                  </a:cxn>
                </a:cxnLst>
                <a:rect l="0" t="0" r="r" b="b"/>
                <a:pathLst>
                  <a:path w="21464" h="21600">
                    <a:moveTo>
                      <a:pt x="19918" y="11754"/>
                    </a:moveTo>
                    <a:lnTo>
                      <a:pt x="16564" y="18954"/>
                    </a:lnTo>
                    <a:cubicBezTo>
                      <a:pt x="16317" y="19484"/>
                      <a:pt x="15892" y="19800"/>
                      <a:pt x="15427" y="19800"/>
                    </a:cubicBezTo>
                    <a:lnTo>
                      <a:pt x="2683" y="19800"/>
                    </a:lnTo>
                    <a:cubicBezTo>
                      <a:pt x="1943" y="19800"/>
                      <a:pt x="1341" y="18992"/>
                      <a:pt x="1341" y="18000"/>
                    </a:cubicBezTo>
                    <a:lnTo>
                      <a:pt x="1341" y="3600"/>
                    </a:lnTo>
                    <a:cubicBezTo>
                      <a:pt x="1341" y="2608"/>
                      <a:pt x="1943" y="1800"/>
                      <a:pt x="2683" y="1800"/>
                    </a:cubicBezTo>
                    <a:lnTo>
                      <a:pt x="15427" y="1800"/>
                    </a:lnTo>
                    <a:cubicBezTo>
                      <a:pt x="15892" y="1800"/>
                      <a:pt x="16317" y="2116"/>
                      <a:pt x="16564" y="2645"/>
                    </a:cubicBezTo>
                    <a:lnTo>
                      <a:pt x="19917" y="9845"/>
                    </a:lnTo>
                    <a:cubicBezTo>
                      <a:pt x="20188" y="10425"/>
                      <a:pt x="20188" y="11174"/>
                      <a:pt x="19918" y="11754"/>
                    </a:cubicBezTo>
                    <a:moveTo>
                      <a:pt x="21055" y="8891"/>
                    </a:moveTo>
                    <a:lnTo>
                      <a:pt x="17701" y="1691"/>
                    </a:lnTo>
                    <a:cubicBezTo>
                      <a:pt x="17211" y="639"/>
                      <a:pt x="16352" y="0"/>
                      <a:pt x="15427" y="0"/>
                    </a:cubicBezTo>
                    <a:lnTo>
                      <a:pt x="2683" y="0"/>
                    </a:lnTo>
                    <a:cubicBezTo>
                      <a:pt x="1201" y="0"/>
                      <a:pt x="0" y="1611"/>
                      <a:pt x="0" y="3600"/>
                    </a:cubicBezTo>
                    <a:lnTo>
                      <a:pt x="0" y="18000"/>
                    </a:lnTo>
                    <a:cubicBezTo>
                      <a:pt x="0" y="19988"/>
                      <a:pt x="1201" y="21599"/>
                      <a:pt x="2683" y="21599"/>
                    </a:cubicBezTo>
                    <a:lnTo>
                      <a:pt x="15427" y="21599"/>
                    </a:lnTo>
                    <a:cubicBezTo>
                      <a:pt x="16352" y="21599"/>
                      <a:pt x="17211" y="20960"/>
                      <a:pt x="17701" y="19908"/>
                    </a:cubicBezTo>
                    <a:lnTo>
                      <a:pt x="21055" y="12708"/>
                    </a:lnTo>
                    <a:cubicBezTo>
                      <a:pt x="21600" y="11541"/>
                      <a:pt x="21600" y="10059"/>
                      <a:pt x="21055" y="8891"/>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45" name="AutoShape 119"/>
              <p:cNvSpPr>
                <a:spLocks/>
              </p:cNvSpPr>
              <p:nvPr/>
            </p:nvSpPr>
            <p:spPr bwMode="auto">
              <a:xfrm>
                <a:off x="516978" y="2245898"/>
                <a:ext cx="91773" cy="9177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0"/>
                    </a:moveTo>
                    <a:cubicBezTo>
                      <a:pt x="6825" y="18000"/>
                      <a:pt x="3600" y="14774"/>
                      <a:pt x="3600" y="10800"/>
                    </a:cubicBezTo>
                    <a:cubicBezTo>
                      <a:pt x="3600" y="6825"/>
                      <a:pt x="6825" y="3600"/>
                      <a:pt x="10800" y="3600"/>
                    </a:cubicBezTo>
                    <a:cubicBezTo>
                      <a:pt x="14774" y="3600"/>
                      <a:pt x="17999" y="6825"/>
                      <a:pt x="17999" y="10800"/>
                    </a:cubicBezTo>
                    <a:cubicBezTo>
                      <a:pt x="17999" y="14774"/>
                      <a:pt x="14774" y="18000"/>
                      <a:pt x="10800" y="18000"/>
                    </a:cubicBezTo>
                    <a:moveTo>
                      <a:pt x="10800" y="0"/>
                    </a:moveTo>
                    <a:cubicBezTo>
                      <a:pt x="4833" y="0"/>
                      <a:pt x="0" y="4833"/>
                      <a:pt x="0" y="10800"/>
                    </a:cubicBezTo>
                    <a:cubicBezTo>
                      <a:pt x="0" y="16766"/>
                      <a:pt x="4833" y="21599"/>
                      <a:pt x="10800" y="21599"/>
                    </a:cubicBezTo>
                    <a:cubicBezTo>
                      <a:pt x="16766" y="21599"/>
                      <a:pt x="21600" y="16766"/>
                      <a:pt x="21600" y="10800"/>
                    </a:cubicBezTo>
                    <a:cubicBezTo>
                      <a:pt x="21600" y="4833"/>
                      <a:pt x="16766"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sp>
          <p:nvSpPr>
            <p:cNvPr id="52" name="TextBox 51"/>
            <p:cNvSpPr txBox="1"/>
            <p:nvPr/>
          </p:nvSpPr>
          <p:spPr>
            <a:xfrm>
              <a:off x="2119001" y="1951717"/>
              <a:ext cx="1432440" cy="338554"/>
            </a:xfrm>
            <a:prstGeom prst="rect">
              <a:avLst/>
            </a:prstGeom>
            <a:noFill/>
          </p:spPr>
          <p:txBody>
            <a:bodyPr wrap="square" rtlCol="0">
              <a:spAutoFit/>
            </a:bodyPr>
            <a:lstStyle/>
            <a:p>
              <a:pPr algn="r"/>
              <a:r>
                <a:rPr lang="pl-PL" sz="1600" dirty="0" smtClean="0">
                  <a:solidFill>
                    <a:srgbClr val="AFABAB"/>
                  </a:solidFill>
                  <a:latin typeface="Open Sans" panose="020B0606030504020204" pitchFamily="34" charset="0"/>
                  <a:ea typeface="Open Sans" panose="020B0606030504020204" pitchFamily="34" charset="0"/>
                  <a:cs typeface="Open Sans" panose="020B0606030504020204" pitchFamily="34" charset="0"/>
                </a:rPr>
                <a:t>Label</a:t>
              </a:r>
              <a:endParaRPr lang="en-US" sz="1600" dirty="0">
                <a:solidFill>
                  <a:srgbClr val="AFABA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3" name="TextBox 52"/>
            <p:cNvSpPr txBox="1"/>
            <p:nvPr/>
          </p:nvSpPr>
          <p:spPr>
            <a:xfrm>
              <a:off x="725865" y="2367601"/>
              <a:ext cx="2856320" cy="600164"/>
            </a:xfrm>
            <a:prstGeom prst="rect">
              <a:avLst/>
            </a:prstGeom>
            <a:noFill/>
          </p:spPr>
          <p:txBody>
            <a:bodyPr wrap="square" rtlCol="0">
              <a:spAutoFit/>
            </a:bodyPr>
            <a:lstStyle/>
            <a:p>
              <a:pPr algn="just"/>
              <a:r>
                <a:rPr lang="pl-PL"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vestibulum urna quis ligula dapibus ultricies. </a:t>
              </a:r>
              <a:endParaRPr lang="en-US"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67" name="Icon 3"/>
          <p:cNvGrpSpPr/>
          <p:nvPr/>
        </p:nvGrpSpPr>
        <p:grpSpPr>
          <a:xfrm>
            <a:off x="739187" y="3619100"/>
            <a:ext cx="4101067" cy="1041940"/>
            <a:chOff x="739187" y="3619100"/>
            <a:chExt cx="4101067" cy="1041940"/>
          </a:xfrm>
        </p:grpSpPr>
        <p:sp>
          <p:nvSpPr>
            <p:cNvPr id="47" name="Rectangle 46"/>
            <p:cNvSpPr/>
            <p:nvPr/>
          </p:nvSpPr>
          <p:spPr>
            <a:xfrm>
              <a:off x="3840168" y="3619100"/>
              <a:ext cx="1000086" cy="1000086"/>
            </a:xfrm>
            <a:prstGeom prst="rect">
              <a:avLst/>
            </a:prstGeom>
            <a:solidFill>
              <a:srgbClr val="ED7D31"/>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p:cNvGrpSpPr/>
            <p:nvPr/>
          </p:nvGrpSpPr>
          <p:grpSpPr>
            <a:xfrm>
              <a:off x="4156279" y="3886075"/>
              <a:ext cx="335391" cy="488901"/>
              <a:chOff x="3217621" y="2047334"/>
              <a:chExt cx="335391" cy="488901"/>
            </a:xfrm>
            <a:solidFill>
              <a:schemeClr val="bg1"/>
            </a:solidFill>
          </p:grpSpPr>
          <p:sp>
            <p:nvSpPr>
              <p:cNvPr id="41"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42"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sp>
          <p:nvSpPr>
            <p:cNvPr id="55" name="TextBox 54"/>
            <p:cNvSpPr txBox="1"/>
            <p:nvPr/>
          </p:nvSpPr>
          <p:spPr>
            <a:xfrm>
              <a:off x="2132323" y="3644992"/>
              <a:ext cx="1432440" cy="338554"/>
            </a:xfrm>
            <a:prstGeom prst="rect">
              <a:avLst/>
            </a:prstGeom>
            <a:noFill/>
          </p:spPr>
          <p:txBody>
            <a:bodyPr wrap="square" rtlCol="0">
              <a:spAutoFit/>
            </a:bodyPr>
            <a:lstStyle/>
            <a:p>
              <a:pPr algn="r"/>
              <a:r>
                <a:rPr lang="pl-PL" sz="1600" dirty="0" smtClean="0">
                  <a:solidFill>
                    <a:srgbClr val="AFABAB"/>
                  </a:solidFill>
                  <a:latin typeface="Open Sans" panose="020B0606030504020204" pitchFamily="34" charset="0"/>
                  <a:ea typeface="Open Sans" panose="020B0606030504020204" pitchFamily="34" charset="0"/>
                  <a:cs typeface="Open Sans" panose="020B0606030504020204" pitchFamily="34" charset="0"/>
                </a:rPr>
                <a:t>Idea</a:t>
              </a:r>
              <a:endParaRPr lang="en-US" sz="1600" dirty="0">
                <a:solidFill>
                  <a:srgbClr val="AFABA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6" name="TextBox 55"/>
            <p:cNvSpPr txBox="1"/>
            <p:nvPr/>
          </p:nvSpPr>
          <p:spPr>
            <a:xfrm>
              <a:off x="739187" y="4060876"/>
              <a:ext cx="2856320" cy="600164"/>
            </a:xfrm>
            <a:prstGeom prst="rect">
              <a:avLst/>
            </a:prstGeom>
            <a:noFill/>
          </p:spPr>
          <p:txBody>
            <a:bodyPr wrap="square" rtlCol="0">
              <a:spAutoFit/>
            </a:bodyPr>
            <a:lstStyle/>
            <a:p>
              <a:pPr algn="just"/>
              <a:r>
                <a:rPr lang="pl-PL"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vestibulum urna quis ligula dapibus ultricies. </a:t>
              </a:r>
              <a:endParaRPr lang="en-US"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68" name="Icon 5"/>
          <p:cNvGrpSpPr/>
          <p:nvPr/>
        </p:nvGrpSpPr>
        <p:grpSpPr>
          <a:xfrm>
            <a:off x="785841" y="5338577"/>
            <a:ext cx="4063751" cy="1016048"/>
            <a:chOff x="785841" y="5338577"/>
            <a:chExt cx="4063751" cy="1016048"/>
          </a:xfrm>
        </p:grpSpPr>
        <p:sp>
          <p:nvSpPr>
            <p:cNvPr id="48" name="Rectangle 47"/>
            <p:cNvSpPr/>
            <p:nvPr/>
          </p:nvSpPr>
          <p:spPr>
            <a:xfrm>
              <a:off x="3849506" y="5354539"/>
              <a:ext cx="1000086" cy="1000086"/>
            </a:xfrm>
            <a:prstGeom prst="rect">
              <a:avLst/>
            </a:prstGeom>
            <a:solidFill>
              <a:srgbClr val="333F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utoShape 112"/>
            <p:cNvSpPr>
              <a:spLocks/>
            </p:cNvSpPr>
            <p:nvPr/>
          </p:nvSpPr>
          <p:spPr bwMode="auto">
            <a:xfrm>
              <a:off x="4084447" y="5634998"/>
              <a:ext cx="488067" cy="488901"/>
            </a:xfrm>
            <a:custGeom>
              <a:avLst/>
              <a:gdLst>
                <a:gd name="T0" fmla="*/ 10510 w 21020"/>
                <a:gd name="T1" fmla="*/ 10800 h 21600"/>
                <a:gd name="T2" fmla="*/ 10510 w 21020"/>
                <a:gd name="T3" fmla="*/ 10800 h 21600"/>
                <a:gd name="T4" fmla="*/ 10510 w 21020"/>
                <a:gd name="T5" fmla="*/ 10800 h 21600"/>
                <a:gd name="T6" fmla="*/ 10510 w 21020"/>
                <a:gd name="T7" fmla="*/ 10800 h 21600"/>
              </a:gdLst>
              <a:ahLst/>
              <a:cxnLst>
                <a:cxn ang="0">
                  <a:pos x="T0" y="T1"/>
                </a:cxn>
                <a:cxn ang="0">
                  <a:pos x="T2" y="T3"/>
                </a:cxn>
                <a:cxn ang="0">
                  <a:pos x="T4" y="T5"/>
                </a:cxn>
                <a:cxn ang="0">
                  <a:pos x="T6" y="T7"/>
                </a:cxn>
              </a:cxnLst>
              <a:rect l="0" t="0" r="r" b="b"/>
              <a:pathLst>
                <a:path w="21020" h="21600">
                  <a:moveTo>
                    <a:pt x="18846" y="7946"/>
                  </a:moveTo>
                  <a:lnTo>
                    <a:pt x="17740" y="9091"/>
                  </a:lnTo>
                  <a:cubicBezTo>
                    <a:pt x="17740" y="8939"/>
                    <a:pt x="17758" y="8792"/>
                    <a:pt x="17744" y="8636"/>
                  </a:cubicBezTo>
                  <a:cubicBezTo>
                    <a:pt x="17629" y="7331"/>
                    <a:pt x="17036" y="6068"/>
                    <a:pt x="16074" y="5080"/>
                  </a:cubicBezTo>
                  <a:cubicBezTo>
                    <a:pt x="15004" y="3980"/>
                    <a:pt x="13585" y="3348"/>
                    <a:pt x="12180" y="3345"/>
                  </a:cubicBezTo>
                  <a:lnTo>
                    <a:pt x="13268" y="2218"/>
                  </a:lnTo>
                  <a:cubicBezTo>
                    <a:pt x="13812" y="1659"/>
                    <a:pt x="14572" y="1350"/>
                    <a:pt x="15403" y="1350"/>
                  </a:cubicBezTo>
                  <a:cubicBezTo>
                    <a:pt x="16460" y="1350"/>
                    <a:pt x="17546" y="1840"/>
                    <a:pt x="18381" y="2696"/>
                  </a:cubicBezTo>
                  <a:cubicBezTo>
                    <a:pt x="19165" y="3500"/>
                    <a:pt x="19631" y="4499"/>
                    <a:pt x="19698" y="5510"/>
                  </a:cubicBezTo>
                  <a:cubicBezTo>
                    <a:pt x="19760" y="6453"/>
                    <a:pt x="19457" y="7317"/>
                    <a:pt x="18846" y="7946"/>
                  </a:cubicBezTo>
                  <a:moveTo>
                    <a:pt x="5828" y="19329"/>
                  </a:moveTo>
                  <a:cubicBezTo>
                    <a:pt x="5813" y="18424"/>
                    <a:pt x="5454" y="17481"/>
                    <a:pt x="4730" y="16739"/>
                  </a:cubicBezTo>
                  <a:cubicBezTo>
                    <a:pt x="4046" y="16034"/>
                    <a:pt x="3150" y="15628"/>
                    <a:pt x="2257" y="15592"/>
                  </a:cubicBezTo>
                  <a:lnTo>
                    <a:pt x="2911" y="13157"/>
                  </a:lnTo>
                  <a:cubicBezTo>
                    <a:pt x="2959" y="12995"/>
                    <a:pt x="3052" y="12835"/>
                    <a:pt x="3168" y="12695"/>
                  </a:cubicBezTo>
                  <a:cubicBezTo>
                    <a:pt x="4485" y="11726"/>
                    <a:pt x="6512" y="12012"/>
                    <a:pt x="7920" y="13460"/>
                  </a:cubicBezTo>
                  <a:cubicBezTo>
                    <a:pt x="9409" y="14990"/>
                    <a:pt x="9639" y="17230"/>
                    <a:pt x="8492" y="18568"/>
                  </a:cubicBezTo>
                  <a:cubicBezTo>
                    <a:pt x="8416" y="18609"/>
                    <a:pt x="8339" y="18648"/>
                    <a:pt x="8256" y="18675"/>
                  </a:cubicBezTo>
                  <a:cubicBezTo>
                    <a:pt x="8256" y="18675"/>
                    <a:pt x="5828" y="19329"/>
                    <a:pt x="5828" y="19329"/>
                  </a:cubicBezTo>
                  <a:close/>
                  <a:moveTo>
                    <a:pt x="2737" y="20164"/>
                  </a:moveTo>
                  <a:cubicBezTo>
                    <a:pt x="2665" y="20181"/>
                    <a:pt x="2443" y="20239"/>
                    <a:pt x="2291" y="20249"/>
                  </a:cubicBezTo>
                  <a:cubicBezTo>
                    <a:pt x="1751" y="20244"/>
                    <a:pt x="1313" y="19792"/>
                    <a:pt x="1313" y="19237"/>
                  </a:cubicBezTo>
                  <a:cubicBezTo>
                    <a:pt x="1321" y="19124"/>
                    <a:pt x="1365" y="18929"/>
                    <a:pt x="1380" y="18857"/>
                  </a:cubicBezTo>
                  <a:lnTo>
                    <a:pt x="2071" y="16283"/>
                  </a:lnTo>
                  <a:cubicBezTo>
                    <a:pt x="2822" y="16261"/>
                    <a:pt x="3630" y="16562"/>
                    <a:pt x="4265" y="17215"/>
                  </a:cubicBezTo>
                  <a:cubicBezTo>
                    <a:pt x="4911" y="17878"/>
                    <a:pt x="5214" y="18725"/>
                    <a:pt x="5181" y="19504"/>
                  </a:cubicBezTo>
                  <a:cubicBezTo>
                    <a:pt x="5181" y="19504"/>
                    <a:pt x="2737" y="20164"/>
                    <a:pt x="2737" y="20164"/>
                  </a:cubicBezTo>
                  <a:close/>
                  <a:moveTo>
                    <a:pt x="6888" y="11179"/>
                  </a:moveTo>
                  <a:cubicBezTo>
                    <a:pt x="6280" y="10927"/>
                    <a:pt x="5642" y="10783"/>
                    <a:pt x="5004" y="10774"/>
                  </a:cubicBezTo>
                  <a:lnTo>
                    <a:pt x="10063" y="5536"/>
                  </a:lnTo>
                  <a:cubicBezTo>
                    <a:pt x="10838" y="4759"/>
                    <a:pt x="11966" y="4536"/>
                    <a:pt x="13077" y="4819"/>
                  </a:cubicBezTo>
                  <a:cubicBezTo>
                    <a:pt x="13077" y="4819"/>
                    <a:pt x="6888" y="11179"/>
                    <a:pt x="6888" y="11179"/>
                  </a:cubicBezTo>
                  <a:close/>
                  <a:moveTo>
                    <a:pt x="9717" y="13672"/>
                  </a:moveTo>
                  <a:cubicBezTo>
                    <a:pt x="9473" y="13258"/>
                    <a:pt x="9194" y="12859"/>
                    <a:pt x="8848" y="12505"/>
                  </a:cubicBezTo>
                  <a:cubicBezTo>
                    <a:pt x="8447" y="12093"/>
                    <a:pt x="7986" y="11770"/>
                    <a:pt x="7507" y="11498"/>
                  </a:cubicBezTo>
                  <a:lnTo>
                    <a:pt x="13767" y="5064"/>
                  </a:lnTo>
                  <a:cubicBezTo>
                    <a:pt x="14259" y="5288"/>
                    <a:pt x="14729" y="5607"/>
                    <a:pt x="15145" y="6035"/>
                  </a:cubicBezTo>
                  <a:cubicBezTo>
                    <a:pt x="15500" y="6398"/>
                    <a:pt x="15775" y="6806"/>
                    <a:pt x="15987" y="7229"/>
                  </a:cubicBezTo>
                  <a:cubicBezTo>
                    <a:pt x="15987" y="7229"/>
                    <a:pt x="9717" y="13672"/>
                    <a:pt x="9717" y="13672"/>
                  </a:cubicBezTo>
                  <a:close/>
                  <a:moveTo>
                    <a:pt x="10519" y="16061"/>
                  </a:moveTo>
                  <a:cubicBezTo>
                    <a:pt x="10465" y="15452"/>
                    <a:pt x="10298" y="14854"/>
                    <a:pt x="10047" y="14288"/>
                  </a:cubicBezTo>
                  <a:lnTo>
                    <a:pt x="16257" y="7906"/>
                  </a:lnTo>
                  <a:cubicBezTo>
                    <a:pt x="16637" y="9140"/>
                    <a:pt x="16442" y="10429"/>
                    <a:pt x="15610" y="11284"/>
                  </a:cubicBezTo>
                  <a:cubicBezTo>
                    <a:pt x="15604" y="11290"/>
                    <a:pt x="15598" y="11293"/>
                    <a:pt x="15593" y="11298"/>
                  </a:cubicBezTo>
                  <a:lnTo>
                    <a:pt x="15602" y="11306"/>
                  </a:lnTo>
                  <a:lnTo>
                    <a:pt x="10525" y="16565"/>
                  </a:lnTo>
                  <a:cubicBezTo>
                    <a:pt x="10527" y="16397"/>
                    <a:pt x="10534" y="16232"/>
                    <a:pt x="10519" y="16061"/>
                  </a:cubicBezTo>
                  <a:moveTo>
                    <a:pt x="19308" y="1741"/>
                  </a:moveTo>
                  <a:cubicBezTo>
                    <a:pt x="18228" y="632"/>
                    <a:pt x="16805" y="0"/>
                    <a:pt x="15403" y="0"/>
                  </a:cubicBezTo>
                  <a:cubicBezTo>
                    <a:pt x="14220" y="0"/>
                    <a:pt x="13131" y="450"/>
                    <a:pt x="12335" y="1266"/>
                  </a:cubicBezTo>
                  <a:lnTo>
                    <a:pt x="9138" y="4577"/>
                  </a:lnTo>
                  <a:cubicBezTo>
                    <a:pt x="9129" y="4585"/>
                    <a:pt x="9118" y="4592"/>
                    <a:pt x="9108" y="4602"/>
                  </a:cubicBezTo>
                  <a:cubicBezTo>
                    <a:pt x="9103" y="4608"/>
                    <a:pt x="9100" y="4614"/>
                    <a:pt x="9095" y="4620"/>
                  </a:cubicBezTo>
                  <a:lnTo>
                    <a:pt x="9096" y="4621"/>
                  </a:lnTo>
                  <a:lnTo>
                    <a:pt x="2310" y="11647"/>
                  </a:lnTo>
                  <a:cubicBezTo>
                    <a:pt x="1998" y="11966"/>
                    <a:pt x="1771" y="12364"/>
                    <a:pt x="1645" y="12797"/>
                  </a:cubicBezTo>
                  <a:lnTo>
                    <a:pt x="102" y="18541"/>
                  </a:lnTo>
                  <a:cubicBezTo>
                    <a:pt x="100" y="18557"/>
                    <a:pt x="0" y="19008"/>
                    <a:pt x="0" y="19237"/>
                  </a:cubicBezTo>
                  <a:cubicBezTo>
                    <a:pt x="0" y="20541"/>
                    <a:pt x="1030" y="21599"/>
                    <a:pt x="2302" y="21599"/>
                  </a:cubicBezTo>
                  <a:cubicBezTo>
                    <a:pt x="2554" y="21599"/>
                    <a:pt x="3044" y="21475"/>
                    <a:pt x="3062" y="21473"/>
                  </a:cubicBezTo>
                  <a:lnTo>
                    <a:pt x="8630" y="19969"/>
                  </a:lnTo>
                  <a:cubicBezTo>
                    <a:pt x="9054" y="19839"/>
                    <a:pt x="9439" y="19604"/>
                    <a:pt x="9750" y="19283"/>
                  </a:cubicBezTo>
                  <a:lnTo>
                    <a:pt x="19776" y="8899"/>
                  </a:lnTo>
                  <a:cubicBezTo>
                    <a:pt x="21600" y="7023"/>
                    <a:pt x="21394" y="3881"/>
                    <a:pt x="19308" y="1741"/>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57" name="TextBox 56"/>
            <p:cNvSpPr txBox="1"/>
            <p:nvPr/>
          </p:nvSpPr>
          <p:spPr>
            <a:xfrm>
              <a:off x="2178977" y="5338577"/>
              <a:ext cx="1432440" cy="338554"/>
            </a:xfrm>
            <a:prstGeom prst="rect">
              <a:avLst/>
            </a:prstGeom>
            <a:noFill/>
          </p:spPr>
          <p:txBody>
            <a:bodyPr wrap="square" rtlCol="0">
              <a:spAutoFit/>
            </a:bodyPr>
            <a:lstStyle/>
            <a:p>
              <a:pPr algn="r"/>
              <a:r>
                <a:rPr lang="pl-PL" sz="1600" dirty="0" smtClean="0">
                  <a:solidFill>
                    <a:srgbClr val="AFABAB"/>
                  </a:solidFill>
                  <a:latin typeface="Open Sans" panose="020B0606030504020204" pitchFamily="34" charset="0"/>
                  <a:ea typeface="Open Sans" panose="020B0606030504020204" pitchFamily="34" charset="0"/>
                  <a:cs typeface="Open Sans" panose="020B0606030504020204" pitchFamily="34" charset="0"/>
                </a:rPr>
                <a:t>Sketch</a:t>
              </a:r>
              <a:endParaRPr lang="en-US" sz="1600" dirty="0">
                <a:solidFill>
                  <a:srgbClr val="AFABA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8" name="TextBox 57"/>
            <p:cNvSpPr txBox="1"/>
            <p:nvPr/>
          </p:nvSpPr>
          <p:spPr>
            <a:xfrm>
              <a:off x="785841" y="5754461"/>
              <a:ext cx="2856320" cy="600164"/>
            </a:xfrm>
            <a:prstGeom prst="rect">
              <a:avLst/>
            </a:prstGeom>
            <a:noFill/>
          </p:spPr>
          <p:txBody>
            <a:bodyPr wrap="square" rtlCol="0">
              <a:spAutoFit/>
            </a:bodyPr>
            <a:lstStyle/>
            <a:p>
              <a:pPr algn="just"/>
              <a:r>
                <a:rPr lang="pl-PL"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vestibulum urna quis ligula dapibus ultricies. </a:t>
              </a:r>
              <a:endParaRPr lang="en-US"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69" name="Icon 2"/>
          <p:cNvGrpSpPr/>
          <p:nvPr/>
        </p:nvGrpSpPr>
        <p:grpSpPr>
          <a:xfrm>
            <a:off x="7379739" y="1850743"/>
            <a:ext cx="4133793" cy="1101557"/>
            <a:chOff x="7379739" y="1850743"/>
            <a:chExt cx="4133793" cy="1101557"/>
          </a:xfrm>
        </p:grpSpPr>
        <p:sp>
          <p:nvSpPr>
            <p:cNvPr id="49" name="Rectangle 48"/>
            <p:cNvSpPr/>
            <p:nvPr/>
          </p:nvSpPr>
          <p:spPr>
            <a:xfrm>
              <a:off x="7379739" y="1952214"/>
              <a:ext cx="1000086" cy="1000086"/>
            </a:xfrm>
            <a:prstGeom prst="rect">
              <a:avLst/>
            </a:prstGeom>
            <a:solidFill>
              <a:srgbClr val="00B050"/>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p:cNvGrpSpPr/>
            <p:nvPr/>
          </p:nvGrpSpPr>
          <p:grpSpPr>
            <a:xfrm>
              <a:off x="7660762" y="2162337"/>
              <a:ext cx="488067" cy="488068"/>
              <a:chOff x="8087449" y="89225"/>
              <a:chExt cx="488067" cy="488068"/>
            </a:xfrm>
            <a:solidFill>
              <a:schemeClr val="bg1"/>
            </a:solidFill>
          </p:grpSpPr>
          <p:sp>
            <p:nvSpPr>
              <p:cNvPr id="34" name="AutoShape 81"/>
              <p:cNvSpPr>
                <a:spLocks/>
              </p:cNvSpPr>
              <p:nvPr/>
            </p:nvSpPr>
            <p:spPr bwMode="auto">
              <a:xfrm>
                <a:off x="8087449" y="89225"/>
                <a:ext cx="488067" cy="488068"/>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35" y="9811"/>
                    </a:moveTo>
                    <a:cubicBezTo>
                      <a:pt x="20220" y="10144"/>
                      <a:pt x="20081" y="10800"/>
                      <a:pt x="18899" y="10800"/>
                    </a:cubicBezTo>
                    <a:lnTo>
                      <a:pt x="17549" y="10800"/>
                    </a:lnTo>
                    <a:cubicBezTo>
                      <a:pt x="17363" y="10800"/>
                      <a:pt x="17212" y="10950"/>
                      <a:pt x="17212" y="11137"/>
                    </a:cubicBezTo>
                    <a:cubicBezTo>
                      <a:pt x="17212" y="11324"/>
                      <a:pt x="17363" y="11475"/>
                      <a:pt x="17549" y="11475"/>
                    </a:cubicBezTo>
                    <a:lnTo>
                      <a:pt x="18858" y="11475"/>
                    </a:lnTo>
                    <a:cubicBezTo>
                      <a:pt x="19870" y="11475"/>
                      <a:pt x="20003" y="12314"/>
                      <a:pt x="19938" y="12719"/>
                    </a:cubicBezTo>
                    <a:cubicBezTo>
                      <a:pt x="19855" y="13223"/>
                      <a:pt x="19618" y="14175"/>
                      <a:pt x="18478" y="14175"/>
                    </a:cubicBezTo>
                    <a:lnTo>
                      <a:pt x="16874" y="14175"/>
                    </a:lnTo>
                    <a:cubicBezTo>
                      <a:pt x="16688" y="14175"/>
                      <a:pt x="16537" y="14325"/>
                      <a:pt x="16537" y="14512"/>
                    </a:cubicBezTo>
                    <a:cubicBezTo>
                      <a:pt x="16537" y="14699"/>
                      <a:pt x="16688" y="14850"/>
                      <a:pt x="16874" y="14850"/>
                    </a:cubicBezTo>
                    <a:lnTo>
                      <a:pt x="18203" y="14850"/>
                    </a:lnTo>
                    <a:cubicBezTo>
                      <a:pt x="19343" y="14850"/>
                      <a:pt x="19243" y="15718"/>
                      <a:pt x="19079" y="16237"/>
                    </a:cubicBezTo>
                    <a:cubicBezTo>
                      <a:pt x="18864" y="16918"/>
                      <a:pt x="18732" y="17549"/>
                      <a:pt x="17297" y="17549"/>
                    </a:cubicBezTo>
                    <a:lnTo>
                      <a:pt x="16196" y="17549"/>
                    </a:lnTo>
                    <a:cubicBezTo>
                      <a:pt x="16009" y="17549"/>
                      <a:pt x="15859" y="17700"/>
                      <a:pt x="15859" y="17887"/>
                    </a:cubicBezTo>
                    <a:cubicBezTo>
                      <a:pt x="15859" y="18073"/>
                      <a:pt x="16009" y="18225"/>
                      <a:pt x="16196" y="18225"/>
                    </a:cubicBezTo>
                    <a:lnTo>
                      <a:pt x="17255" y="18225"/>
                    </a:lnTo>
                    <a:cubicBezTo>
                      <a:pt x="17993" y="18225"/>
                      <a:pt x="18027" y="18923"/>
                      <a:pt x="17950" y="19174"/>
                    </a:cubicBezTo>
                    <a:cubicBezTo>
                      <a:pt x="17866" y="19448"/>
                      <a:pt x="17767" y="19651"/>
                      <a:pt x="17762" y="19660"/>
                    </a:cubicBezTo>
                    <a:cubicBezTo>
                      <a:pt x="17558" y="20028"/>
                      <a:pt x="17229" y="20249"/>
                      <a:pt x="16534" y="20249"/>
                    </a:cubicBezTo>
                    <a:lnTo>
                      <a:pt x="12844" y="20249"/>
                    </a:lnTo>
                    <a:cubicBezTo>
                      <a:pt x="10990" y="20249"/>
                      <a:pt x="9151" y="19829"/>
                      <a:pt x="9104" y="19818"/>
                    </a:cubicBezTo>
                    <a:cubicBezTo>
                      <a:pt x="6299" y="19172"/>
                      <a:pt x="6152" y="19122"/>
                      <a:pt x="5976" y="19072"/>
                    </a:cubicBezTo>
                    <a:cubicBezTo>
                      <a:pt x="5976" y="19072"/>
                      <a:pt x="5405" y="18976"/>
                      <a:pt x="5405" y="18478"/>
                    </a:cubicBezTo>
                    <a:lnTo>
                      <a:pt x="5399" y="9155"/>
                    </a:lnTo>
                    <a:cubicBezTo>
                      <a:pt x="5399" y="8839"/>
                      <a:pt x="5601" y="8552"/>
                      <a:pt x="5935" y="8452"/>
                    </a:cubicBezTo>
                    <a:cubicBezTo>
                      <a:pt x="5977" y="8435"/>
                      <a:pt x="6034" y="8419"/>
                      <a:pt x="6074" y="8401"/>
                    </a:cubicBezTo>
                    <a:cubicBezTo>
                      <a:pt x="9158" y="7125"/>
                      <a:pt x="10097" y="4324"/>
                      <a:pt x="10124" y="2025"/>
                    </a:cubicBezTo>
                    <a:cubicBezTo>
                      <a:pt x="10128" y="1702"/>
                      <a:pt x="10378" y="1350"/>
                      <a:pt x="10800" y="1350"/>
                    </a:cubicBezTo>
                    <a:cubicBezTo>
                      <a:pt x="11514" y="1350"/>
                      <a:pt x="12774" y="2782"/>
                      <a:pt x="12774" y="4554"/>
                    </a:cubicBezTo>
                    <a:cubicBezTo>
                      <a:pt x="12774" y="6155"/>
                      <a:pt x="12711" y="6432"/>
                      <a:pt x="12149" y="8100"/>
                    </a:cubicBezTo>
                    <a:cubicBezTo>
                      <a:pt x="18899" y="8100"/>
                      <a:pt x="18852" y="8196"/>
                      <a:pt x="19448" y="8353"/>
                    </a:cubicBezTo>
                    <a:cubicBezTo>
                      <a:pt x="20187" y="8564"/>
                      <a:pt x="20249" y="9175"/>
                      <a:pt x="20249" y="9386"/>
                    </a:cubicBezTo>
                    <a:cubicBezTo>
                      <a:pt x="20249" y="9618"/>
                      <a:pt x="20243" y="9584"/>
                      <a:pt x="20235" y="9811"/>
                    </a:cubicBezTo>
                    <a:moveTo>
                      <a:pt x="4724" y="19575"/>
                    </a:moveTo>
                    <a:cubicBezTo>
                      <a:pt x="4724" y="19948"/>
                      <a:pt x="4423" y="20249"/>
                      <a:pt x="4049" y="20249"/>
                    </a:cubicBezTo>
                    <a:lnTo>
                      <a:pt x="2024" y="20249"/>
                    </a:lnTo>
                    <a:cubicBezTo>
                      <a:pt x="1652" y="20249"/>
                      <a:pt x="1349" y="19948"/>
                      <a:pt x="1349" y="19575"/>
                    </a:cubicBezTo>
                    <a:lnTo>
                      <a:pt x="1349" y="8774"/>
                    </a:lnTo>
                    <a:cubicBezTo>
                      <a:pt x="1349" y="8401"/>
                      <a:pt x="1652" y="8100"/>
                      <a:pt x="2024" y="8100"/>
                    </a:cubicBezTo>
                    <a:lnTo>
                      <a:pt x="4049" y="8100"/>
                    </a:lnTo>
                    <a:cubicBezTo>
                      <a:pt x="4423" y="8100"/>
                      <a:pt x="4724" y="8401"/>
                      <a:pt x="4724" y="8774"/>
                    </a:cubicBezTo>
                    <a:cubicBezTo>
                      <a:pt x="4724" y="8774"/>
                      <a:pt x="4724" y="19575"/>
                      <a:pt x="4724" y="19575"/>
                    </a:cubicBezTo>
                    <a:close/>
                    <a:moveTo>
                      <a:pt x="19686" y="7069"/>
                    </a:moveTo>
                    <a:cubicBezTo>
                      <a:pt x="18842" y="6846"/>
                      <a:pt x="16858" y="6849"/>
                      <a:pt x="13956" y="6773"/>
                    </a:cubicBezTo>
                    <a:cubicBezTo>
                      <a:pt x="14093" y="6139"/>
                      <a:pt x="14124" y="5568"/>
                      <a:pt x="14124" y="4554"/>
                    </a:cubicBezTo>
                    <a:cubicBezTo>
                      <a:pt x="14124" y="2133"/>
                      <a:pt x="12361" y="0"/>
                      <a:pt x="10800" y="0"/>
                    </a:cubicBezTo>
                    <a:cubicBezTo>
                      <a:pt x="9698" y="0"/>
                      <a:pt x="8789" y="901"/>
                      <a:pt x="8774" y="2009"/>
                    </a:cubicBezTo>
                    <a:cubicBezTo>
                      <a:pt x="8760" y="3368"/>
                      <a:pt x="8340" y="5716"/>
                      <a:pt x="6074" y="6906"/>
                    </a:cubicBezTo>
                    <a:cubicBezTo>
                      <a:pt x="5908" y="6994"/>
                      <a:pt x="5433" y="7228"/>
                      <a:pt x="5364" y="7259"/>
                    </a:cubicBezTo>
                    <a:lnTo>
                      <a:pt x="5399" y="7289"/>
                    </a:lnTo>
                    <a:cubicBezTo>
                      <a:pt x="5045" y="6984"/>
                      <a:pt x="4554" y="6750"/>
                      <a:pt x="4049" y="6750"/>
                    </a:cubicBezTo>
                    <a:lnTo>
                      <a:pt x="2024" y="6750"/>
                    </a:lnTo>
                    <a:cubicBezTo>
                      <a:pt x="908" y="6750"/>
                      <a:pt x="0" y="7658"/>
                      <a:pt x="0" y="8774"/>
                    </a:cubicBezTo>
                    <a:lnTo>
                      <a:pt x="0" y="19575"/>
                    </a:lnTo>
                    <a:cubicBezTo>
                      <a:pt x="0" y="20691"/>
                      <a:pt x="908" y="21599"/>
                      <a:pt x="2024" y="21599"/>
                    </a:cubicBezTo>
                    <a:lnTo>
                      <a:pt x="4049" y="21599"/>
                    </a:lnTo>
                    <a:cubicBezTo>
                      <a:pt x="4853" y="21599"/>
                      <a:pt x="5525" y="21114"/>
                      <a:pt x="5850" y="20434"/>
                    </a:cubicBezTo>
                    <a:cubicBezTo>
                      <a:pt x="5859" y="20437"/>
                      <a:pt x="5873" y="20441"/>
                      <a:pt x="5882" y="20442"/>
                    </a:cubicBezTo>
                    <a:cubicBezTo>
                      <a:pt x="5927" y="20454"/>
                      <a:pt x="5979" y="20467"/>
                      <a:pt x="6044" y="20485"/>
                    </a:cubicBezTo>
                    <a:cubicBezTo>
                      <a:pt x="6056" y="20487"/>
                      <a:pt x="6062" y="20488"/>
                      <a:pt x="6074" y="20492"/>
                    </a:cubicBezTo>
                    <a:cubicBezTo>
                      <a:pt x="6464" y="20588"/>
                      <a:pt x="7212" y="20768"/>
                      <a:pt x="8812" y="21135"/>
                    </a:cubicBezTo>
                    <a:cubicBezTo>
                      <a:pt x="9155" y="21213"/>
                      <a:pt x="10966" y="21599"/>
                      <a:pt x="12844" y="21599"/>
                    </a:cubicBezTo>
                    <a:lnTo>
                      <a:pt x="16534" y="21599"/>
                    </a:lnTo>
                    <a:cubicBezTo>
                      <a:pt x="17659" y="21599"/>
                      <a:pt x="18469" y="21167"/>
                      <a:pt x="18952" y="20298"/>
                    </a:cubicBezTo>
                    <a:cubicBezTo>
                      <a:pt x="18958" y="20285"/>
                      <a:pt x="19114" y="19982"/>
                      <a:pt x="19240" y="19572"/>
                    </a:cubicBezTo>
                    <a:cubicBezTo>
                      <a:pt x="19336" y="19263"/>
                      <a:pt x="19371" y="18827"/>
                      <a:pt x="19256" y="18384"/>
                    </a:cubicBezTo>
                    <a:cubicBezTo>
                      <a:pt x="19981" y="17886"/>
                      <a:pt x="20214" y="17133"/>
                      <a:pt x="20366" y="16643"/>
                    </a:cubicBezTo>
                    <a:cubicBezTo>
                      <a:pt x="20620" y="15838"/>
                      <a:pt x="20544" y="15235"/>
                      <a:pt x="20367" y="14803"/>
                    </a:cubicBezTo>
                    <a:cubicBezTo>
                      <a:pt x="20775" y="14418"/>
                      <a:pt x="21122" y="13831"/>
                      <a:pt x="21269" y="12935"/>
                    </a:cubicBezTo>
                    <a:cubicBezTo>
                      <a:pt x="21361" y="12380"/>
                      <a:pt x="21263" y="11809"/>
                      <a:pt x="21007" y="11334"/>
                    </a:cubicBezTo>
                    <a:cubicBezTo>
                      <a:pt x="21389" y="10905"/>
                      <a:pt x="21564" y="10365"/>
                      <a:pt x="21583" y="9865"/>
                    </a:cubicBezTo>
                    <a:lnTo>
                      <a:pt x="21591" y="9724"/>
                    </a:lnTo>
                    <a:cubicBezTo>
                      <a:pt x="21596" y="9635"/>
                      <a:pt x="21600" y="9581"/>
                      <a:pt x="21600" y="9386"/>
                    </a:cubicBezTo>
                    <a:cubicBezTo>
                      <a:pt x="21600" y="8533"/>
                      <a:pt x="21010" y="7446"/>
                      <a:pt x="19686" y="706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35" name="AutoShape 82"/>
              <p:cNvSpPr>
                <a:spLocks/>
              </p:cNvSpPr>
              <p:nvPr/>
            </p:nvSpPr>
            <p:spPr bwMode="auto">
              <a:xfrm>
                <a:off x="8133335" y="485520"/>
                <a:ext cx="45887"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4400"/>
                    </a:moveTo>
                    <a:cubicBezTo>
                      <a:pt x="8820" y="14400"/>
                      <a:pt x="7200" y="12782"/>
                      <a:pt x="7200" y="10800"/>
                    </a:cubicBezTo>
                    <a:cubicBezTo>
                      <a:pt x="7200" y="8817"/>
                      <a:pt x="8820" y="7200"/>
                      <a:pt x="10800" y="7200"/>
                    </a:cubicBezTo>
                    <a:cubicBezTo>
                      <a:pt x="12779" y="7200"/>
                      <a:pt x="14400" y="8817"/>
                      <a:pt x="14400" y="10800"/>
                    </a:cubicBezTo>
                    <a:cubicBezTo>
                      <a:pt x="14400" y="12782"/>
                      <a:pt x="12779" y="14400"/>
                      <a:pt x="10800" y="14400"/>
                    </a:cubicBezTo>
                    <a:moveTo>
                      <a:pt x="10800" y="0"/>
                    </a:moveTo>
                    <a:cubicBezTo>
                      <a:pt x="4837" y="0"/>
                      <a:pt x="0" y="4837"/>
                      <a:pt x="0" y="10800"/>
                    </a:cubicBezTo>
                    <a:cubicBezTo>
                      <a:pt x="0" y="16762"/>
                      <a:pt x="4837" y="21599"/>
                      <a:pt x="10800" y="21599"/>
                    </a:cubicBezTo>
                    <a:cubicBezTo>
                      <a:pt x="16762" y="21599"/>
                      <a:pt x="21600" y="16762"/>
                      <a:pt x="21600" y="10800"/>
                    </a:cubicBezTo>
                    <a:cubicBezTo>
                      <a:pt x="21600" y="4837"/>
                      <a:pt x="1676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sp>
          <p:nvSpPr>
            <p:cNvPr id="59" name="TextBox 58"/>
            <p:cNvSpPr txBox="1"/>
            <p:nvPr/>
          </p:nvSpPr>
          <p:spPr>
            <a:xfrm>
              <a:off x="8718091" y="1850743"/>
              <a:ext cx="1432440" cy="338554"/>
            </a:xfrm>
            <a:prstGeom prst="rect">
              <a:avLst/>
            </a:prstGeom>
            <a:noFill/>
          </p:spPr>
          <p:txBody>
            <a:bodyPr wrap="square" rtlCol="0">
              <a:spAutoFit/>
            </a:bodyPr>
            <a:lstStyle/>
            <a:p>
              <a:r>
                <a:rPr lang="pl-PL" sz="1600" dirty="0" smtClean="0">
                  <a:solidFill>
                    <a:srgbClr val="AFABAB"/>
                  </a:solidFill>
                  <a:latin typeface="Open Sans" panose="020B0606030504020204" pitchFamily="34" charset="0"/>
                  <a:ea typeface="Open Sans" panose="020B0606030504020204" pitchFamily="34" charset="0"/>
                  <a:cs typeface="Open Sans" panose="020B0606030504020204" pitchFamily="34" charset="0"/>
                </a:rPr>
                <a:t>Approval</a:t>
              </a:r>
              <a:endParaRPr lang="en-US" sz="1600" dirty="0">
                <a:solidFill>
                  <a:srgbClr val="AFABA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0" name="TextBox 59"/>
            <p:cNvSpPr txBox="1"/>
            <p:nvPr/>
          </p:nvSpPr>
          <p:spPr>
            <a:xfrm>
              <a:off x="8657212" y="2266627"/>
              <a:ext cx="2856320" cy="600164"/>
            </a:xfrm>
            <a:prstGeom prst="rect">
              <a:avLst/>
            </a:prstGeom>
            <a:noFill/>
          </p:spPr>
          <p:txBody>
            <a:bodyPr wrap="square" rtlCol="0">
              <a:spAutoFit/>
            </a:bodyPr>
            <a:lstStyle/>
            <a:p>
              <a:pPr algn="just"/>
              <a:r>
                <a:rPr lang="pl-PL"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vestibulum urna quis ligula dapibus ultricies. </a:t>
              </a:r>
              <a:endParaRPr lang="en-US"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70" name="Icon 4"/>
          <p:cNvGrpSpPr/>
          <p:nvPr/>
        </p:nvGrpSpPr>
        <p:grpSpPr>
          <a:xfrm>
            <a:off x="7379739" y="3496422"/>
            <a:ext cx="4091933" cy="1160377"/>
            <a:chOff x="7379739" y="3496422"/>
            <a:chExt cx="4091933" cy="1160377"/>
          </a:xfrm>
        </p:grpSpPr>
        <p:sp>
          <p:nvSpPr>
            <p:cNvPr id="50" name="Rectangle 49"/>
            <p:cNvSpPr/>
            <p:nvPr/>
          </p:nvSpPr>
          <p:spPr>
            <a:xfrm>
              <a:off x="7379739" y="3656713"/>
              <a:ext cx="1000086" cy="1000086"/>
            </a:xfrm>
            <a:prstGeom prst="rect">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p:cNvGrpSpPr/>
            <p:nvPr/>
          </p:nvGrpSpPr>
          <p:grpSpPr>
            <a:xfrm>
              <a:off x="7714245" y="3912306"/>
              <a:ext cx="366259" cy="488901"/>
              <a:chOff x="311461" y="3024303"/>
              <a:chExt cx="366259" cy="488901"/>
            </a:xfrm>
            <a:solidFill>
              <a:schemeClr val="bg1"/>
            </a:solidFill>
          </p:grpSpPr>
          <p:sp>
            <p:nvSpPr>
              <p:cNvPr id="37" name="AutoShape 108"/>
              <p:cNvSpPr>
                <a:spLocks/>
              </p:cNvSpPr>
              <p:nvPr/>
            </p:nvSpPr>
            <p:spPr bwMode="auto">
              <a:xfrm>
                <a:off x="402399" y="3116076"/>
                <a:ext cx="183547" cy="18354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00"/>
                    </a:moveTo>
                    <a:cubicBezTo>
                      <a:pt x="15764" y="1800"/>
                      <a:pt x="19800" y="5835"/>
                      <a:pt x="19800" y="10800"/>
                    </a:cubicBezTo>
                    <a:cubicBezTo>
                      <a:pt x="19800" y="15764"/>
                      <a:pt x="15764" y="19800"/>
                      <a:pt x="10800" y="19800"/>
                    </a:cubicBezTo>
                    <a:cubicBezTo>
                      <a:pt x="5835" y="19800"/>
                      <a:pt x="1800" y="15764"/>
                      <a:pt x="1800" y="10800"/>
                    </a:cubicBezTo>
                    <a:cubicBezTo>
                      <a:pt x="1800" y="5835"/>
                      <a:pt x="5835" y="1800"/>
                      <a:pt x="10800" y="1800"/>
                    </a:cubicBezTo>
                    <a:moveTo>
                      <a:pt x="10800" y="21599"/>
                    </a:moveTo>
                    <a:cubicBezTo>
                      <a:pt x="16756" y="21599"/>
                      <a:pt x="21600" y="16756"/>
                      <a:pt x="21600" y="10800"/>
                    </a:cubicBezTo>
                    <a:cubicBezTo>
                      <a:pt x="21600" y="4843"/>
                      <a:pt x="16756" y="0"/>
                      <a:pt x="10800" y="0"/>
                    </a:cubicBezTo>
                    <a:cubicBezTo>
                      <a:pt x="4843" y="0"/>
                      <a:pt x="0" y="4843"/>
                      <a:pt x="0" y="10800"/>
                    </a:cubicBezTo>
                    <a:cubicBezTo>
                      <a:pt x="0" y="16756"/>
                      <a:pt x="4843"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38" name="AutoShape 109"/>
              <p:cNvSpPr>
                <a:spLocks/>
              </p:cNvSpPr>
              <p:nvPr/>
            </p:nvSpPr>
            <p:spPr bwMode="auto">
              <a:xfrm>
                <a:off x="311461" y="3024303"/>
                <a:ext cx="366259"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904" y="20170"/>
                    </a:moveTo>
                    <a:cubicBezTo>
                      <a:pt x="10885" y="20184"/>
                      <a:pt x="10830" y="20215"/>
                      <a:pt x="10782" y="20237"/>
                    </a:cubicBezTo>
                    <a:cubicBezTo>
                      <a:pt x="10774" y="20218"/>
                      <a:pt x="10707" y="20178"/>
                      <a:pt x="10666" y="20147"/>
                    </a:cubicBezTo>
                    <a:cubicBezTo>
                      <a:pt x="7368" y="17300"/>
                      <a:pt x="1799" y="12497"/>
                      <a:pt x="1799" y="8101"/>
                    </a:cubicBezTo>
                    <a:cubicBezTo>
                      <a:pt x="1799" y="4378"/>
                      <a:pt x="5838" y="1350"/>
                      <a:pt x="10800" y="1350"/>
                    </a:cubicBezTo>
                    <a:cubicBezTo>
                      <a:pt x="15762" y="1350"/>
                      <a:pt x="19800" y="4378"/>
                      <a:pt x="19800" y="8101"/>
                    </a:cubicBezTo>
                    <a:cubicBezTo>
                      <a:pt x="19800" y="12497"/>
                      <a:pt x="14231" y="17300"/>
                      <a:pt x="10904" y="20170"/>
                    </a:cubicBezTo>
                    <a:moveTo>
                      <a:pt x="10800" y="0"/>
                    </a:moveTo>
                    <a:cubicBezTo>
                      <a:pt x="4844" y="0"/>
                      <a:pt x="0" y="3588"/>
                      <a:pt x="0" y="8101"/>
                    </a:cubicBezTo>
                    <a:cubicBezTo>
                      <a:pt x="0" y="12826"/>
                      <a:pt x="5400" y="17660"/>
                      <a:pt x="9337" y="21056"/>
                    </a:cubicBezTo>
                    <a:cubicBezTo>
                      <a:pt x="9352" y="21070"/>
                      <a:pt x="9984" y="21599"/>
                      <a:pt x="10766" y="21599"/>
                    </a:cubicBezTo>
                    <a:lnTo>
                      <a:pt x="10834" y="21599"/>
                    </a:lnTo>
                    <a:cubicBezTo>
                      <a:pt x="11615" y="21599"/>
                      <a:pt x="12247" y="21070"/>
                      <a:pt x="12262" y="21056"/>
                    </a:cubicBezTo>
                    <a:cubicBezTo>
                      <a:pt x="16200" y="17660"/>
                      <a:pt x="21599" y="12826"/>
                      <a:pt x="21599" y="8101"/>
                    </a:cubicBezTo>
                    <a:cubicBezTo>
                      <a:pt x="21599" y="3588"/>
                      <a:pt x="16755"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sp>
          <p:nvSpPr>
            <p:cNvPr id="61" name="TextBox 60"/>
            <p:cNvSpPr txBox="1"/>
            <p:nvPr/>
          </p:nvSpPr>
          <p:spPr>
            <a:xfrm>
              <a:off x="8676231" y="3496422"/>
              <a:ext cx="1432440" cy="338554"/>
            </a:xfrm>
            <a:prstGeom prst="rect">
              <a:avLst/>
            </a:prstGeom>
            <a:noFill/>
          </p:spPr>
          <p:txBody>
            <a:bodyPr wrap="square" rtlCol="0">
              <a:spAutoFit/>
            </a:bodyPr>
            <a:lstStyle/>
            <a:p>
              <a:r>
                <a:rPr lang="pl-PL" sz="1600" dirty="0" smtClean="0">
                  <a:solidFill>
                    <a:srgbClr val="AFABAB"/>
                  </a:solidFill>
                  <a:latin typeface="Open Sans" panose="020B0606030504020204" pitchFamily="34" charset="0"/>
                  <a:ea typeface="Open Sans" panose="020B0606030504020204" pitchFamily="34" charset="0"/>
                  <a:cs typeface="Open Sans" panose="020B0606030504020204" pitchFamily="34" charset="0"/>
                </a:rPr>
                <a:t>Location</a:t>
              </a:r>
              <a:endParaRPr lang="en-US" sz="1600" dirty="0">
                <a:solidFill>
                  <a:srgbClr val="AFABA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2" name="TextBox 61"/>
            <p:cNvSpPr txBox="1"/>
            <p:nvPr/>
          </p:nvSpPr>
          <p:spPr>
            <a:xfrm>
              <a:off x="8615352" y="3912306"/>
              <a:ext cx="2856320" cy="600164"/>
            </a:xfrm>
            <a:prstGeom prst="rect">
              <a:avLst/>
            </a:prstGeom>
            <a:noFill/>
          </p:spPr>
          <p:txBody>
            <a:bodyPr wrap="square" rtlCol="0">
              <a:spAutoFit/>
            </a:bodyPr>
            <a:lstStyle/>
            <a:p>
              <a:pPr algn="just"/>
              <a:r>
                <a:rPr lang="pl-PL"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vestibulum urna quis ligula dapibus ultricies. </a:t>
              </a:r>
              <a:endParaRPr lang="en-US"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71" name="Icon 6"/>
          <p:cNvGrpSpPr/>
          <p:nvPr/>
        </p:nvGrpSpPr>
        <p:grpSpPr>
          <a:xfrm>
            <a:off x="7355500" y="5219114"/>
            <a:ext cx="4104688" cy="1160377"/>
            <a:chOff x="7355500" y="5219114"/>
            <a:chExt cx="4104688" cy="1160377"/>
          </a:xfrm>
        </p:grpSpPr>
        <p:sp>
          <p:nvSpPr>
            <p:cNvPr id="51" name="Rectangle 50"/>
            <p:cNvSpPr/>
            <p:nvPr/>
          </p:nvSpPr>
          <p:spPr>
            <a:xfrm>
              <a:off x="7355500" y="5379405"/>
              <a:ext cx="1000086" cy="1000086"/>
            </a:xfrm>
            <a:prstGeom prst="rect">
              <a:avLst/>
            </a:prstGeom>
            <a:solidFill>
              <a:srgbClr val="A8247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 name="Group 21"/>
            <p:cNvGrpSpPr/>
            <p:nvPr/>
          </p:nvGrpSpPr>
          <p:grpSpPr>
            <a:xfrm>
              <a:off x="7605297" y="5617918"/>
              <a:ext cx="488067" cy="488901"/>
              <a:chOff x="7111313" y="3019297"/>
              <a:chExt cx="488067" cy="488901"/>
            </a:xfrm>
            <a:solidFill>
              <a:schemeClr val="bg1"/>
            </a:solidFill>
          </p:grpSpPr>
          <p:sp>
            <p:nvSpPr>
              <p:cNvPr id="23" name="AutoShape 18"/>
              <p:cNvSpPr>
                <a:spLocks/>
              </p:cNvSpPr>
              <p:nvPr/>
            </p:nvSpPr>
            <p:spPr bwMode="auto">
              <a:xfrm>
                <a:off x="7111313" y="3019297"/>
                <a:ext cx="488067"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20249" y="19799"/>
                    </a:moveTo>
                    <a:cubicBezTo>
                      <a:pt x="20249" y="20048"/>
                      <a:pt x="20048" y="20249"/>
                      <a:pt x="19799" y="20249"/>
                    </a:cubicBezTo>
                    <a:lnTo>
                      <a:pt x="1800" y="20249"/>
                    </a:lnTo>
                    <a:cubicBezTo>
                      <a:pt x="1551" y="20249"/>
                      <a:pt x="1349" y="20048"/>
                      <a:pt x="1349" y="19799"/>
                    </a:cubicBezTo>
                    <a:lnTo>
                      <a:pt x="1349" y="3824"/>
                    </a:lnTo>
                    <a:cubicBezTo>
                      <a:pt x="1349" y="3576"/>
                      <a:pt x="1551" y="3375"/>
                      <a:pt x="1800" y="3375"/>
                    </a:cubicBezTo>
                    <a:lnTo>
                      <a:pt x="4724" y="3375"/>
                    </a:lnTo>
                    <a:lnTo>
                      <a:pt x="4724" y="4725"/>
                    </a:lnTo>
                    <a:cubicBezTo>
                      <a:pt x="4724" y="5098"/>
                      <a:pt x="5027" y="5400"/>
                      <a:pt x="5399" y="5400"/>
                    </a:cubicBezTo>
                    <a:cubicBezTo>
                      <a:pt x="5772" y="5400"/>
                      <a:pt x="6074" y="5098"/>
                      <a:pt x="6074" y="4725"/>
                    </a:cubicBezTo>
                    <a:lnTo>
                      <a:pt x="6074" y="3375"/>
                    </a:lnTo>
                    <a:lnTo>
                      <a:pt x="10124" y="3375"/>
                    </a:lnTo>
                    <a:lnTo>
                      <a:pt x="10124" y="4725"/>
                    </a:lnTo>
                    <a:cubicBezTo>
                      <a:pt x="10124" y="5098"/>
                      <a:pt x="10427" y="5400"/>
                      <a:pt x="10800" y="5400"/>
                    </a:cubicBezTo>
                    <a:cubicBezTo>
                      <a:pt x="11172" y="5400"/>
                      <a:pt x="11474" y="5098"/>
                      <a:pt x="11474" y="4725"/>
                    </a:cubicBezTo>
                    <a:lnTo>
                      <a:pt x="11474" y="3375"/>
                    </a:lnTo>
                    <a:lnTo>
                      <a:pt x="15524" y="3375"/>
                    </a:lnTo>
                    <a:lnTo>
                      <a:pt x="15524" y="4725"/>
                    </a:lnTo>
                    <a:cubicBezTo>
                      <a:pt x="15524" y="5098"/>
                      <a:pt x="15827" y="5400"/>
                      <a:pt x="16199" y="5400"/>
                    </a:cubicBezTo>
                    <a:cubicBezTo>
                      <a:pt x="16572" y="5400"/>
                      <a:pt x="16874" y="5098"/>
                      <a:pt x="16874" y="4725"/>
                    </a:cubicBezTo>
                    <a:lnTo>
                      <a:pt x="16874" y="3375"/>
                    </a:lnTo>
                    <a:lnTo>
                      <a:pt x="19799" y="3375"/>
                    </a:lnTo>
                    <a:cubicBezTo>
                      <a:pt x="20048" y="3375"/>
                      <a:pt x="20249" y="3576"/>
                      <a:pt x="20249" y="3824"/>
                    </a:cubicBezTo>
                    <a:cubicBezTo>
                      <a:pt x="20249" y="3824"/>
                      <a:pt x="20249" y="19799"/>
                      <a:pt x="20249" y="19799"/>
                    </a:cubicBezTo>
                    <a:close/>
                    <a:moveTo>
                      <a:pt x="19799" y="2025"/>
                    </a:moveTo>
                    <a:lnTo>
                      <a:pt x="16874" y="2025"/>
                    </a:lnTo>
                    <a:lnTo>
                      <a:pt x="16874" y="675"/>
                    </a:lnTo>
                    <a:cubicBezTo>
                      <a:pt x="16874" y="301"/>
                      <a:pt x="16572" y="0"/>
                      <a:pt x="16199" y="0"/>
                    </a:cubicBezTo>
                    <a:cubicBezTo>
                      <a:pt x="15827" y="0"/>
                      <a:pt x="15524" y="301"/>
                      <a:pt x="15524" y="675"/>
                    </a:cubicBezTo>
                    <a:lnTo>
                      <a:pt x="15524" y="2025"/>
                    </a:lnTo>
                    <a:lnTo>
                      <a:pt x="11474" y="2025"/>
                    </a:lnTo>
                    <a:lnTo>
                      <a:pt x="11474" y="675"/>
                    </a:lnTo>
                    <a:cubicBezTo>
                      <a:pt x="11474" y="301"/>
                      <a:pt x="11172" y="0"/>
                      <a:pt x="10800" y="0"/>
                    </a:cubicBezTo>
                    <a:cubicBezTo>
                      <a:pt x="10427" y="0"/>
                      <a:pt x="10124" y="301"/>
                      <a:pt x="10124" y="675"/>
                    </a:cubicBezTo>
                    <a:lnTo>
                      <a:pt x="10124" y="2025"/>
                    </a:lnTo>
                    <a:lnTo>
                      <a:pt x="6074" y="2025"/>
                    </a:lnTo>
                    <a:lnTo>
                      <a:pt x="6074" y="675"/>
                    </a:lnTo>
                    <a:cubicBezTo>
                      <a:pt x="6074" y="301"/>
                      <a:pt x="5772" y="0"/>
                      <a:pt x="5399" y="0"/>
                    </a:cubicBezTo>
                    <a:cubicBezTo>
                      <a:pt x="5027" y="0"/>
                      <a:pt x="4724" y="301"/>
                      <a:pt x="4724" y="675"/>
                    </a:cubicBezTo>
                    <a:lnTo>
                      <a:pt x="4724" y="2025"/>
                    </a:lnTo>
                    <a:lnTo>
                      <a:pt x="1800" y="2025"/>
                    </a:lnTo>
                    <a:cubicBezTo>
                      <a:pt x="805" y="2025"/>
                      <a:pt x="0" y="2830"/>
                      <a:pt x="0" y="3824"/>
                    </a:cubicBezTo>
                    <a:lnTo>
                      <a:pt x="0" y="19799"/>
                    </a:lnTo>
                    <a:cubicBezTo>
                      <a:pt x="0" y="20793"/>
                      <a:pt x="805" y="21599"/>
                      <a:pt x="1800" y="21599"/>
                    </a:cubicBezTo>
                    <a:lnTo>
                      <a:pt x="19799" y="21599"/>
                    </a:lnTo>
                    <a:cubicBezTo>
                      <a:pt x="20794" y="21599"/>
                      <a:pt x="21600" y="20793"/>
                      <a:pt x="21600" y="19799"/>
                    </a:cubicBezTo>
                    <a:lnTo>
                      <a:pt x="21600" y="3824"/>
                    </a:lnTo>
                    <a:cubicBezTo>
                      <a:pt x="21600" y="2830"/>
                      <a:pt x="20794" y="2025"/>
                      <a:pt x="19799" y="2025"/>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4" name="AutoShape 19"/>
              <p:cNvSpPr>
                <a:spLocks/>
              </p:cNvSpPr>
              <p:nvPr/>
            </p:nvSpPr>
            <p:spPr bwMode="auto">
              <a:xfrm>
                <a:off x="7218103" y="3202845"/>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5" name="AutoShape 20"/>
              <p:cNvSpPr>
                <a:spLocks/>
              </p:cNvSpPr>
              <p:nvPr/>
            </p:nvSpPr>
            <p:spPr bwMode="auto">
              <a:xfrm>
                <a:off x="7218103" y="3278768"/>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6" name="AutoShape 21"/>
              <p:cNvSpPr>
                <a:spLocks/>
              </p:cNvSpPr>
              <p:nvPr/>
            </p:nvSpPr>
            <p:spPr bwMode="auto">
              <a:xfrm>
                <a:off x="7218103" y="3355524"/>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7" name="AutoShape 22"/>
              <p:cNvSpPr>
                <a:spLocks/>
              </p:cNvSpPr>
              <p:nvPr/>
            </p:nvSpPr>
            <p:spPr bwMode="auto">
              <a:xfrm>
                <a:off x="7324894" y="3355524"/>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8" name="AutoShape 23"/>
              <p:cNvSpPr>
                <a:spLocks/>
              </p:cNvSpPr>
              <p:nvPr/>
            </p:nvSpPr>
            <p:spPr bwMode="auto">
              <a:xfrm>
                <a:off x="7324894" y="3278768"/>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9" name="AutoShape 24"/>
              <p:cNvSpPr>
                <a:spLocks/>
              </p:cNvSpPr>
              <p:nvPr/>
            </p:nvSpPr>
            <p:spPr bwMode="auto">
              <a:xfrm>
                <a:off x="7324894" y="3202845"/>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30" name="AutoShape 25"/>
              <p:cNvSpPr>
                <a:spLocks/>
              </p:cNvSpPr>
              <p:nvPr/>
            </p:nvSpPr>
            <p:spPr bwMode="auto">
              <a:xfrm>
                <a:off x="7431686" y="3355524"/>
                <a:ext cx="60904" cy="45052"/>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31" name="AutoShape 26"/>
              <p:cNvSpPr>
                <a:spLocks/>
              </p:cNvSpPr>
              <p:nvPr/>
            </p:nvSpPr>
            <p:spPr bwMode="auto">
              <a:xfrm>
                <a:off x="7431686" y="3278768"/>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32" name="AutoShape 27"/>
              <p:cNvSpPr>
                <a:spLocks/>
              </p:cNvSpPr>
              <p:nvPr/>
            </p:nvSpPr>
            <p:spPr bwMode="auto">
              <a:xfrm>
                <a:off x="7431686" y="3202845"/>
                <a:ext cx="60904" cy="4588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0" y="21599"/>
                    </a:moveTo>
                    <a:lnTo>
                      <a:pt x="21600" y="21599"/>
                    </a:lnTo>
                    <a:lnTo>
                      <a:pt x="21600" y="0"/>
                    </a:lnTo>
                    <a:lnTo>
                      <a:pt x="0" y="0"/>
                    </a:lnTo>
                    <a:cubicBezTo>
                      <a:pt x="0" y="0"/>
                      <a:pt x="0" y="21599"/>
                      <a:pt x="0" y="21599"/>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sp>
          <p:nvSpPr>
            <p:cNvPr id="63" name="TextBox 62"/>
            <p:cNvSpPr txBox="1"/>
            <p:nvPr/>
          </p:nvSpPr>
          <p:spPr>
            <a:xfrm>
              <a:off x="8664747" y="5219114"/>
              <a:ext cx="1432440" cy="338554"/>
            </a:xfrm>
            <a:prstGeom prst="rect">
              <a:avLst/>
            </a:prstGeom>
            <a:noFill/>
          </p:spPr>
          <p:txBody>
            <a:bodyPr wrap="square" rtlCol="0">
              <a:spAutoFit/>
            </a:bodyPr>
            <a:lstStyle/>
            <a:p>
              <a:r>
                <a:rPr lang="pl-PL" sz="1600" dirty="0" smtClean="0">
                  <a:solidFill>
                    <a:srgbClr val="AFABAB"/>
                  </a:solidFill>
                  <a:latin typeface="Open Sans" panose="020B0606030504020204" pitchFamily="34" charset="0"/>
                  <a:ea typeface="Open Sans" panose="020B0606030504020204" pitchFamily="34" charset="0"/>
                  <a:cs typeface="Open Sans" panose="020B0606030504020204" pitchFamily="34" charset="0"/>
                </a:rPr>
                <a:t>Schedule</a:t>
              </a:r>
              <a:endParaRPr lang="en-US" sz="1600" dirty="0">
                <a:solidFill>
                  <a:srgbClr val="AFABA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4" name="TextBox 63"/>
            <p:cNvSpPr txBox="1"/>
            <p:nvPr/>
          </p:nvSpPr>
          <p:spPr>
            <a:xfrm>
              <a:off x="8603868" y="5634998"/>
              <a:ext cx="2856320" cy="600164"/>
            </a:xfrm>
            <a:prstGeom prst="rect">
              <a:avLst/>
            </a:prstGeom>
            <a:noFill/>
          </p:spPr>
          <p:txBody>
            <a:bodyPr wrap="square" rtlCol="0">
              <a:spAutoFit/>
            </a:bodyPr>
            <a:lstStyle/>
            <a:p>
              <a:pPr algn="just"/>
              <a:r>
                <a:rPr lang="pl-PL"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vestibulum urna quis ligula dapibus ultricies. </a:t>
              </a:r>
              <a:endParaRPr lang="en-US"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292739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p:tgtEl>
                                          <p:spTgt spid="14"/>
                                        </p:tgtEl>
                                        <p:attrNameLst>
                                          <p:attrName>ppt_y</p:attrName>
                                        </p:attrNameLst>
                                      </p:cBhvr>
                                      <p:tavLst>
                                        <p:tav tm="0">
                                          <p:val>
                                            <p:strVal val="#ppt_y-#ppt_h*1.125000"/>
                                          </p:val>
                                        </p:tav>
                                        <p:tav tm="100000">
                                          <p:val>
                                            <p:strVal val="#ppt_y"/>
                                          </p:val>
                                        </p:tav>
                                      </p:tavLst>
                                    </p:anim>
                                    <p:animEffect transition="in" filter="wipe(down)">
                                      <p:cBhvr>
                                        <p:cTn id="8" dur="500"/>
                                        <p:tgtEl>
                                          <p:spTgt spid="14"/>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p:tgtEl>
                                          <p:spTgt spid="5"/>
                                        </p:tgtEl>
                                        <p:attrNameLst>
                                          <p:attrName>ppt_y</p:attrName>
                                        </p:attrNameLst>
                                      </p:cBhvr>
                                      <p:tavLst>
                                        <p:tav tm="0">
                                          <p:val>
                                            <p:strVal val="#ppt_y-#ppt_h*1.125000"/>
                                          </p:val>
                                        </p:tav>
                                        <p:tav tm="100000">
                                          <p:val>
                                            <p:strVal val="#ppt_y"/>
                                          </p:val>
                                        </p:tav>
                                      </p:tavLst>
                                    </p:anim>
                                    <p:animEffect transition="in" filter="wipe(down)">
                                      <p:cBhvr>
                                        <p:cTn id="12" dur="500"/>
                                        <p:tgtEl>
                                          <p:spTgt spid="5"/>
                                        </p:tgtEl>
                                      </p:cBhvr>
                                    </p:animEffect>
                                  </p:childTnLst>
                                </p:cTn>
                              </p:par>
                            </p:childTnLst>
                          </p:cTn>
                        </p:par>
                        <p:par>
                          <p:cTn id="13" fill="hold">
                            <p:stCondLst>
                              <p:cond delay="500"/>
                            </p:stCondLst>
                            <p:childTnLst>
                              <p:par>
                                <p:cTn id="14" presetID="16" presetClass="entr" presetSubtype="42" fill="hold" nodeType="after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barn(outHorizontal)">
                                      <p:cBhvr>
                                        <p:cTn id="16" dur="500"/>
                                        <p:tgtEl>
                                          <p:spTgt spid="16"/>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barn(inVertical)">
                                      <p:cBhvr>
                                        <p:cTn id="21" dur="500"/>
                                        <p:tgtEl>
                                          <p:spTgt spid="18"/>
                                        </p:tgtEl>
                                      </p:cBhvr>
                                    </p:animEffect>
                                  </p:childTnLst>
                                </p:cTn>
                              </p:par>
                              <p:par>
                                <p:cTn id="22" presetID="12" presetClass="entr" presetSubtype="8" fill="hold" nodeType="withEffect">
                                  <p:stCondLst>
                                    <p:cond delay="0"/>
                                  </p:stCondLst>
                                  <p:childTnLst>
                                    <p:set>
                                      <p:cBhvr>
                                        <p:cTn id="23" dur="1" fill="hold">
                                          <p:stCondLst>
                                            <p:cond delay="0"/>
                                          </p:stCondLst>
                                        </p:cTn>
                                        <p:tgtEl>
                                          <p:spTgt spid="66"/>
                                        </p:tgtEl>
                                        <p:attrNameLst>
                                          <p:attrName>style.visibility</p:attrName>
                                        </p:attrNameLst>
                                      </p:cBhvr>
                                      <p:to>
                                        <p:strVal val="visible"/>
                                      </p:to>
                                    </p:set>
                                    <p:anim calcmode="lin" valueType="num">
                                      <p:cBhvr additive="base">
                                        <p:cTn id="24" dur="500"/>
                                        <p:tgtEl>
                                          <p:spTgt spid="66"/>
                                        </p:tgtEl>
                                        <p:attrNameLst>
                                          <p:attrName>ppt_x</p:attrName>
                                        </p:attrNameLst>
                                      </p:cBhvr>
                                      <p:tavLst>
                                        <p:tav tm="0">
                                          <p:val>
                                            <p:strVal val="#ppt_x-#ppt_w*1.125000"/>
                                          </p:val>
                                        </p:tav>
                                        <p:tav tm="100000">
                                          <p:val>
                                            <p:strVal val="#ppt_x"/>
                                          </p:val>
                                        </p:tav>
                                      </p:tavLst>
                                    </p:anim>
                                    <p:animEffect transition="in" filter="wipe(right)">
                                      <p:cBhvr>
                                        <p:cTn id="25" dur="500"/>
                                        <p:tgtEl>
                                          <p:spTgt spid="66"/>
                                        </p:tgtEl>
                                      </p:cBhvr>
                                    </p:animEffect>
                                  </p:childTnLst>
                                </p:cTn>
                              </p:par>
                              <p:par>
                                <p:cTn id="26" presetID="12" presetClass="entr" presetSubtype="2" fill="hold" nodeType="withEffect">
                                  <p:stCondLst>
                                    <p:cond delay="0"/>
                                  </p:stCondLst>
                                  <p:childTnLst>
                                    <p:set>
                                      <p:cBhvr>
                                        <p:cTn id="27" dur="1" fill="hold">
                                          <p:stCondLst>
                                            <p:cond delay="0"/>
                                          </p:stCondLst>
                                        </p:cTn>
                                        <p:tgtEl>
                                          <p:spTgt spid="69"/>
                                        </p:tgtEl>
                                        <p:attrNameLst>
                                          <p:attrName>style.visibility</p:attrName>
                                        </p:attrNameLst>
                                      </p:cBhvr>
                                      <p:to>
                                        <p:strVal val="visible"/>
                                      </p:to>
                                    </p:set>
                                    <p:anim calcmode="lin" valueType="num">
                                      <p:cBhvr additive="base">
                                        <p:cTn id="28" dur="500"/>
                                        <p:tgtEl>
                                          <p:spTgt spid="69"/>
                                        </p:tgtEl>
                                        <p:attrNameLst>
                                          <p:attrName>ppt_x</p:attrName>
                                        </p:attrNameLst>
                                      </p:cBhvr>
                                      <p:tavLst>
                                        <p:tav tm="0">
                                          <p:val>
                                            <p:strVal val="#ppt_x+#ppt_w*1.125000"/>
                                          </p:val>
                                        </p:tav>
                                        <p:tav tm="100000">
                                          <p:val>
                                            <p:strVal val="#ppt_x"/>
                                          </p:val>
                                        </p:tav>
                                      </p:tavLst>
                                    </p:anim>
                                    <p:animEffect transition="in" filter="wipe(left)">
                                      <p:cBhvr>
                                        <p:cTn id="29" dur="500"/>
                                        <p:tgtEl>
                                          <p:spTgt spid="69"/>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nodeType="clickEffect">
                                  <p:stCondLst>
                                    <p:cond delay="0"/>
                                  </p:stCondLst>
                                  <p:childTnLst>
                                    <p:set>
                                      <p:cBhvr>
                                        <p:cTn id="33" dur="1" fill="hold">
                                          <p:stCondLst>
                                            <p:cond delay="0"/>
                                          </p:stCondLst>
                                        </p:cTn>
                                        <p:tgtEl>
                                          <p:spTgt spid="19"/>
                                        </p:tgtEl>
                                        <p:attrNameLst>
                                          <p:attrName>style.visibility</p:attrName>
                                        </p:attrNameLst>
                                      </p:cBhvr>
                                      <p:to>
                                        <p:strVal val="visible"/>
                                      </p:to>
                                    </p:set>
                                    <p:animEffect transition="in" filter="barn(inVertical)">
                                      <p:cBhvr>
                                        <p:cTn id="34" dur="500"/>
                                        <p:tgtEl>
                                          <p:spTgt spid="19"/>
                                        </p:tgtEl>
                                      </p:cBhvr>
                                    </p:animEffect>
                                  </p:childTnLst>
                                </p:cTn>
                              </p:par>
                              <p:par>
                                <p:cTn id="35" presetID="12" presetClass="entr" presetSubtype="8" fill="hold" nodeType="withEffect">
                                  <p:stCondLst>
                                    <p:cond delay="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p:tgtEl>
                                          <p:spTgt spid="67"/>
                                        </p:tgtEl>
                                        <p:attrNameLst>
                                          <p:attrName>ppt_x</p:attrName>
                                        </p:attrNameLst>
                                      </p:cBhvr>
                                      <p:tavLst>
                                        <p:tav tm="0">
                                          <p:val>
                                            <p:strVal val="#ppt_x-#ppt_w*1.125000"/>
                                          </p:val>
                                        </p:tav>
                                        <p:tav tm="100000">
                                          <p:val>
                                            <p:strVal val="#ppt_x"/>
                                          </p:val>
                                        </p:tav>
                                      </p:tavLst>
                                    </p:anim>
                                    <p:animEffect transition="in" filter="wipe(right)">
                                      <p:cBhvr>
                                        <p:cTn id="38" dur="500"/>
                                        <p:tgtEl>
                                          <p:spTgt spid="67"/>
                                        </p:tgtEl>
                                      </p:cBhvr>
                                    </p:animEffect>
                                  </p:childTnLst>
                                </p:cTn>
                              </p:par>
                              <p:par>
                                <p:cTn id="39" presetID="12" presetClass="entr" presetSubtype="2" fill="hold" nodeType="with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additive="base">
                                        <p:cTn id="41" dur="500"/>
                                        <p:tgtEl>
                                          <p:spTgt spid="70"/>
                                        </p:tgtEl>
                                        <p:attrNameLst>
                                          <p:attrName>ppt_x</p:attrName>
                                        </p:attrNameLst>
                                      </p:cBhvr>
                                      <p:tavLst>
                                        <p:tav tm="0">
                                          <p:val>
                                            <p:strVal val="#ppt_x+#ppt_w*1.125000"/>
                                          </p:val>
                                        </p:tav>
                                        <p:tav tm="100000">
                                          <p:val>
                                            <p:strVal val="#ppt_x"/>
                                          </p:val>
                                        </p:tav>
                                      </p:tavLst>
                                    </p:anim>
                                    <p:animEffect transition="in" filter="wipe(left)">
                                      <p:cBhvr>
                                        <p:cTn id="42" dur="500"/>
                                        <p:tgtEl>
                                          <p:spTgt spid="70"/>
                                        </p:tgtEl>
                                      </p:cBhvr>
                                    </p:animEffect>
                                  </p:childTnLst>
                                </p:cTn>
                              </p:par>
                            </p:childTnLst>
                          </p:cTn>
                        </p:par>
                      </p:childTnLst>
                    </p:cTn>
                  </p:par>
                  <p:par>
                    <p:cTn id="43" fill="hold">
                      <p:stCondLst>
                        <p:cond delay="indefinite"/>
                      </p:stCondLst>
                      <p:childTnLst>
                        <p:par>
                          <p:cTn id="44" fill="hold">
                            <p:stCondLst>
                              <p:cond delay="0"/>
                            </p:stCondLst>
                            <p:childTnLst>
                              <p:par>
                                <p:cTn id="45" presetID="16" presetClass="entr" presetSubtype="21" fill="hold"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barn(inVertical)">
                                      <p:cBhvr>
                                        <p:cTn id="47" dur="500"/>
                                        <p:tgtEl>
                                          <p:spTgt spid="20"/>
                                        </p:tgtEl>
                                      </p:cBhvr>
                                    </p:animEffect>
                                  </p:childTnLst>
                                </p:cTn>
                              </p:par>
                              <p:par>
                                <p:cTn id="48" presetID="12" presetClass="entr" presetSubtype="8" fill="hold" nodeType="withEffect">
                                  <p:stCondLst>
                                    <p:cond delay="0"/>
                                  </p:stCondLst>
                                  <p:childTnLst>
                                    <p:set>
                                      <p:cBhvr>
                                        <p:cTn id="49" dur="1" fill="hold">
                                          <p:stCondLst>
                                            <p:cond delay="0"/>
                                          </p:stCondLst>
                                        </p:cTn>
                                        <p:tgtEl>
                                          <p:spTgt spid="68"/>
                                        </p:tgtEl>
                                        <p:attrNameLst>
                                          <p:attrName>style.visibility</p:attrName>
                                        </p:attrNameLst>
                                      </p:cBhvr>
                                      <p:to>
                                        <p:strVal val="visible"/>
                                      </p:to>
                                    </p:set>
                                    <p:anim calcmode="lin" valueType="num">
                                      <p:cBhvr additive="base">
                                        <p:cTn id="50" dur="500"/>
                                        <p:tgtEl>
                                          <p:spTgt spid="68"/>
                                        </p:tgtEl>
                                        <p:attrNameLst>
                                          <p:attrName>ppt_x</p:attrName>
                                        </p:attrNameLst>
                                      </p:cBhvr>
                                      <p:tavLst>
                                        <p:tav tm="0">
                                          <p:val>
                                            <p:strVal val="#ppt_x-#ppt_w*1.125000"/>
                                          </p:val>
                                        </p:tav>
                                        <p:tav tm="100000">
                                          <p:val>
                                            <p:strVal val="#ppt_x"/>
                                          </p:val>
                                        </p:tav>
                                      </p:tavLst>
                                    </p:anim>
                                    <p:animEffect transition="in" filter="wipe(right)">
                                      <p:cBhvr>
                                        <p:cTn id="51" dur="500"/>
                                        <p:tgtEl>
                                          <p:spTgt spid="68"/>
                                        </p:tgtEl>
                                      </p:cBhvr>
                                    </p:animEffect>
                                  </p:childTnLst>
                                </p:cTn>
                              </p:par>
                              <p:par>
                                <p:cTn id="52" presetID="12" presetClass="entr" presetSubtype="2" fill="hold" nodeType="withEffect">
                                  <p:stCondLst>
                                    <p:cond delay="0"/>
                                  </p:stCondLst>
                                  <p:childTnLst>
                                    <p:set>
                                      <p:cBhvr>
                                        <p:cTn id="53" dur="1" fill="hold">
                                          <p:stCondLst>
                                            <p:cond delay="0"/>
                                          </p:stCondLst>
                                        </p:cTn>
                                        <p:tgtEl>
                                          <p:spTgt spid="71"/>
                                        </p:tgtEl>
                                        <p:attrNameLst>
                                          <p:attrName>style.visibility</p:attrName>
                                        </p:attrNameLst>
                                      </p:cBhvr>
                                      <p:to>
                                        <p:strVal val="visible"/>
                                      </p:to>
                                    </p:set>
                                    <p:anim calcmode="lin" valueType="num">
                                      <p:cBhvr additive="base">
                                        <p:cTn id="54" dur="500"/>
                                        <p:tgtEl>
                                          <p:spTgt spid="71"/>
                                        </p:tgtEl>
                                        <p:attrNameLst>
                                          <p:attrName>ppt_x</p:attrName>
                                        </p:attrNameLst>
                                      </p:cBhvr>
                                      <p:tavLst>
                                        <p:tav tm="0">
                                          <p:val>
                                            <p:strVal val="#ppt_x+#ppt_w*1.125000"/>
                                          </p:val>
                                        </p:tav>
                                        <p:tav tm="100000">
                                          <p:val>
                                            <p:strVal val="#ppt_x"/>
                                          </p:val>
                                        </p:tav>
                                      </p:tavLst>
                                    </p:anim>
                                    <p:animEffect transition="in" filter="wipe(left)">
                                      <p:cBhvr>
                                        <p:cTn id="55" dur="5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9" name="Line"/>
          <p:cNvCxnSpPr/>
          <p:nvPr/>
        </p:nvCxnSpPr>
        <p:spPr>
          <a:xfrm>
            <a:off x="381002" y="2900549"/>
            <a:ext cx="11175996" cy="0"/>
          </a:xfrm>
          <a:prstGeom prst="line">
            <a:avLst/>
          </a:prstGeom>
          <a:ln w="28575" cap="rnd">
            <a:solidFill>
              <a:srgbClr val="AFABAB"/>
            </a:solidFill>
            <a:prstDash val="sysDot"/>
            <a:miter lim="800000"/>
            <a:headEnd type="oval"/>
            <a:tailEnd type="oval" w="sm" len="sm"/>
          </a:ln>
        </p:spPr>
        <p:style>
          <a:lnRef idx="1">
            <a:schemeClr val="accent1"/>
          </a:lnRef>
          <a:fillRef idx="0">
            <a:schemeClr val="accent1"/>
          </a:fillRef>
          <a:effectRef idx="0">
            <a:schemeClr val="accent1"/>
          </a:effectRef>
          <a:fontRef idx="minor">
            <a:schemeClr val="tx1"/>
          </a:fontRef>
        </p:style>
      </p:cxnSp>
      <p:sp>
        <p:nvSpPr>
          <p:cNvPr id="4" name="Tagline"/>
          <p:cNvSpPr txBox="1"/>
          <p:nvPr/>
        </p:nvSpPr>
        <p:spPr>
          <a:xfrm>
            <a:off x="3073400" y="925342"/>
            <a:ext cx="6044406" cy="400110"/>
          </a:xfrm>
          <a:prstGeom prst="rect">
            <a:avLst/>
          </a:prstGeom>
          <a:noFill/>
        </p:spPr>
        <p:txBody>
          <a:bodyPr wrap="square" rtlCol="0">
            <a:spAutoFit/>
          </a:bodyPr>
          <a:lstStyle/>
          <a:p>
            <a:pPr algn="ctr"/>
            <a:r>
              <a:rPr lang="pl-PL" sz="20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This will be the Tagline for our slide</a:t>
            </a:r>
            <a:endParaRPr lang="en-US" sz="20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TITLE"/>
          <p:cNvGrpSpPr/>
          <p:nvPr/>
        </p:nvGrpSpPr>
        <p:grpSpPr>
          <a:xfrm>
            <a:off x="1960166" y="170298"/>
            <a:ext cx="8220075" cy="769441"/>
            <a:chOff x="1960166" y="208398"/>
            <a:chExt cx="8220075" cy="769441"/>
          </a:xfrm>
        </p:grpSpPr>
        <p:sp>
          <p:nvSpPr>
            <p:cNvPr id="6" name="Text"/>
            <p:cNvSpPr txBox="1"/>
            <p:nvPr/>
          </p:nvSpPr>
          <p:spPr>
            <a:xfrm>
              <a:off x="1960166" y="208398"/>
              <a:ext cx="8220075" cy="769441"/>
            </a:xfrm>
            <a:prstGeom prst="rect">
              <a:avLst/>
            </a:prstGeom>
            <a:noFill/>
          </p:spPr>
          <p:txBody>
            <a:bodyPr wrap="square" rtlCol="0">
              <a:spAutoFit/>
            </a:bodyPr>
            <a:lstStyle/>
            <a:p>
              <a:pPr algn="ctr"/>
              <a:r>
                <a:rPr lang="pl-PL" sz="4400" dirty="0" smtClean="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STEPS WE TAKE</a:t>
              </a:r>
              <a:endParaRPr lang="en-US" sz="44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Left element"/>
            <p:cNvCxnSpPr/>
            <p:nvPr/>
          </p:nvCxnSpPr>
          <p:spPr>
            <a:xfrm>
              <a:off x="3832225" y="371475"/>
              <a:ext cx="0" cy="438150"/>
            </a:xfrm>
            <a:prstGeom prst="line">
              <a:avLst/>
            </a:prstGeom>
            <a:ln w="19050">
              <a:solidFill>
                <a:srgbClr val="D0CECE"/>
              </a:solidFill>
            </a:ln>
          </p:spPr>
          <p:style>
            <a:lnRef idx="1">
              <a:schemeClr val="accent1"/>
            </a:lnRef>
            <a:fillRef idx="0">
              <a:schemeClr val="accent1"/>
            </a:fillRef>
            <a:effectRef idx="0">
              <a:schemeClr val="accent1"/>
            </a:effectRef>
            <a:fontRef idx="minor">
              <a:schemeClr val="tx1"/>
            </a:fontRef>
          </p:style>
        </p:cxnSp>
        <p:cxnSp>
          <p:nvCxnSpPr>
            <p:cNvPr id="8" name="Right element"/>
            <p:cNvCxnSpPr/>
            <p:nvPr/>
          </p:nvCxnSpPr>
          <p:spPr>
            <a:xfrm>
              <a:off x="8366125" y="371475"/>
              <a:ext cx="0" cy="438150"/>
            </a:xfrm>
            <a:prstGeom prst="line">
              <a:avLst/>
            </a:prstGeom>
            <a:ln w="19050">
              <a:solidFill>
                <a:srgbClr val="D0CECE"/>
              </a:solidFill>
            </a:ln>
          </p:spPr>
          <p:style>
            <a:lnRef idx="1">
              <a:schemeClr val="accent1"/>
            </a:lnRef>
            <a:fillRef idx="0">
              <a:schemeClr val="accent1"/>
            </a:fillRef>
            <a:effectRef idx="0">
              <a:schemeClr val="accent1"/>
            </a:effectRef>
            <a:fontRef idx="minor">
              <a:schemeClr val="tx1"/>
            </a:fontRef>
          </p:style>
        </p:cxnSp>
      </p:grpSp>
      <p:grpSp>
        <p:nvGrpSpPr>
          <p:cNvPr id="16" name="Step 1"/>
          <p:cNvGrpSpPr/>
          <p:nvPr/>
        </p:nvGrpSpPr>
        <p:grpSpPr>
          <a:xfrm>
            <a:off x="280580" y="4238448"/>
            <a:ext cx="2691220" cy="1454120"/>
            <a:chOff x="798541" y="5368748"/>
            <a:chExt cx="2856320" cy="1454120"/>
          </a:xfrm>
        </p:grpSpPr>
        <p:sp>
          <p:nvSpPr>
            <p:cNvPr id="19" name="TextBox 18"/>
            <p:cNvSpPr txBox="1"/>
            <p:nvPr/>
          </p:nvSpPr>
          <p:spPr>
            <a:xfrm>
              <a:off x="1497781" y="5368748"/>
              <a:ext cx="1432440" cy="461665"/>
            </a:xfrm>
            <a:prstGeom prst="rect">
              <a:avLst/>
            </a:prstGeom>
            <a:noFill/>
          </p:spPr>
          <p:txBody>
            <a:bodyPr wrap="square" rtlCol="0">
              <a:spAutoFit/>
            </a:bodyPr>
            <a:lstStyle/>
            <a:p>
              <a:pPr algn="ctr"/>
              <a:r>
                <a:rPr lang="pl-PL" sz="2400" dirty="0" smtClean="0">
                  <a:solidFill>
                    <a:srgbClr val="AFABAB"/>
                  </a:solidFill>
                  <a:latin typeface="Open Sans" panose="020B0606030504020204" pitchFamily="34" charset="0"/>
                  <a:ea typeface="Open Sans" panose="020B0606030504020204" pitchFamily="34" charset="0"/>
                  <a:cs typeface="Open Sans" panose="020B0606030504020204" pitchFamily="34" charset="0"/>
                </a:rPr>
                <a:t>Step 1</a:t>
              </a:r>
              <a:endParaRPr lang="en-US" sz="2400" dirty="0">
                <a:solidFill>
                  <a:srgbClr val="AFABA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TextBox 19"/>
            <p:cNvSpPr txBox="1"/>
            <p:nvPr/>
          </p:nvSpPr>
          <p:spPr>
            <a:xfrm>
              <a:off x="798541" y="5868761"/>
              <a:ext cx="2856320" cy="954107"/>
            </a:xfrm>
            <a:prstGeom prst="rect">
              <a:avLst/>
            </a:prstGeom>
            <a:noFill/>
          </p:spPr>
          <p:txBody>
            <a:bodyPr wrap="square" rtlCol="0">
              <a:spAutoFit/>
            </a:bodyPr>
            <a:lstStyle/>
            <a:p>
              <a:pPr algn="just"/>
              <a:r>
                <a:rPr lang="pl-PL" sz="14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vestibulum urna quis ligula dapibus ultricies. </a:t>
              </a:r>
              <a:endParaRPr lang="en-US" sz="14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33" name="Step 2"/>
          <p:cNvGrpSpPr/>
          <p:nvPr/>
        </p:nvGrpSpPr>
        <p:grpSpPr>
          <a:xfrm>
            <a:off x="3187700" y="4238448"/>
            <a:ext cx="2691220" cy="1454120"/>
            <a:chOff x="798541" y="5368748"/>
            <a:chExt cx="2856320" cy="1454120"/>
          </a:xfrm>
        </p:grpSpPr>
        <p:sp>
          <p:nvSpPr>
            <p:cNvPr id="34" name="TextBox 33"/>
            <p:cNvSpPr txBox="1"/>
            <p:nvPr/>
          </p:nvSpPr>
          <p:spPr>
            <a:xfrm>
              <a:off x="1497781" y="5368748"/>
              <a:ext cx="1432440" cy="461665"/>
            </a:xfrm>
            <a:prstGeom prst="rect">
              <a:avLst/>
            </a:prstGeom>
            <a:noFill/>
          </p:spPr>
          <p:txBody>
            <a:bodyPr wrap="square" rtlCol="0">
              <a:spAutoFit/>
            </a:bodyPr>
            <a:lstStyle/>
            <a:p>
              <a:pPr algn="ctr"/>
              <a:r>
                <a:rPr lang="pl-PL" sz="2400" dirty="0" smtClean="0">
                  <a:solidFill>
                    <a:srgbClr val="AFABAB"/>
                  </a:solidFill>
                  <a:latin typeface="Open Sans" panose="020B0606030504020204" pitchFamily="34" charset="0"/>
                  <a:ea typeface="Open Sans" panose="020B0606030504020204" pitchFamily="34" charset="0"/>
                  <a:cs typeface="Open Sans" panose="020B0606030504020204" pitchFamily="34" charset="0"/>
                </a:rPr>
                <a:t>Step 2</a:t>
              </a:r>
              <a:endParaRPr lang="en-US" sz="2400" dirty="0">
                <a:solidFill>
                  <a:srgbClr val="AFABA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TextBox 34"/>
            <p:cNvSpPr txBox="1"/>
            <p:nvPr/>
          </p:nvSpPr>
          <p:spPr>
            <a:xfrm>
              <a:off x="798541" y="5868761"/>
              <a:ext cx="2856320" cy="954107"/>
            </a:xfrm>
            <a:prstGeom prst="rect">
              <a:avLst/>
            </a:prstGeom>
            <a:noFill/>
          </p:spPr>
          <p:txBody>
            <a:bodyPr wrap="square" rtlCol="0">
              <a:spAutoFit/>
            </a:bodyPr>
            <a:lstStyle/>
            <a:p>
              <a:pPr algn="just"/>
              <a:r>
                <a:rPr lang="pl-PL" sz="14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vestibulum urna quis ligula dapibus ultricies. </a:t>
              </a:r>
              <a:endParaRPr lang="en-US" sz="14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30" name="Step 3"/>
          <p:cNvGrpSpPr/>
          <p:nvPr/>
        </p:nvGrpSpPr>
        <p:grpSpPr>
          <a:xfrm>
            <a:off x="6165651" y="4238448"/>
            <a:ext cx="2691220" cy="1454120"/>
            <a:chOff x="798541" y="5368748"/>
            <a:chExt cx="2856320" cy="1454120"/>
          </a:xfrm>
        </p:grpSpPr>
        <p:sp>
          <p:nvSpPr>
            <p:cNvPr id="31" name="TextBox 30"/>
            <p:cNvSpPr txBox="1"/>
            <p:nvPr/>
          </p:nvSpPr>
          <p:spPr>
            <a:xfrm>
              <a:off x="1497781" y="5368748"/>
              <a:ext cx="1432440" cy="461665"/>
            </a:xfrm>
            <a:prstGeom prst="rect">
              <a:avLst/>
            </a:prstGeom>
            <a:noFill/>
          </p:spPr>
          <p:txBody>
            <a:bodyPr wrap="square" rtlCol="0">
              <a:spAutoFit/>
            </a:bodyPr>
            <a:lstStyle/>
            <a:p>
              <a:pPr algn="ctr"/>
              <a:r>
                <a:rPr lang="pl-PL" sz="2400" dirty="0" smtClean="0">
                  <a:solidFill>
                    <a:srgbClr val="AFABAB"/>
                  </a:solidFill>
                  <a:latin typeface="Open Sans" panose="020B0606030504020204" pitchFamily="34" charset="0"/>
                  <a:ea typeface="Open Sans" panose="020B0606030504020204" pitchFamily="34" charset="0"/>
                  <a:cs typeface="Open Sans" panose="020B0606030504020204" pitchFamily="34" charset="0"/>
                </a:rPr>
                <a:t>Step 3</a:t>
              </a:r>
              <a:endParaRPr lang="en-US" sz="2400" dirty="0">
                <a:solidFill>
                  <a:srgbClr val="AFABA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TextBox 31"/>
            <p:cNvSpPr txBox="1"/>
            <p:nvPr/>
          </p:nvSpPr>
          <p:spPr>
            <a:xfrm>
              <a:off x="798541" y="5868761"/>
              <a:ext cx="2856320" cy="954107"/>
            </a:xfrm>
            <a:prstGeom prst="rect">
              <a:avLst/>
            </a:prstGeom>
            <a:noFill/>
          </p:spPr>
          <p:txBody>
            <a:bodyPr wrap="square" rtlCol="0">
              <a:spAutoFit/>
            </a:bodyPr>
            <a:lstStyle/>
            <a:p>
              <a:pPr algn="just"/>
              <a:r>
                <a:rPr lang="pl-PL" sz="14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vestibulum urna quis ligula dapibus ultricies. </a:t>
              </a:r>
              <a:endParaRPr lang="en-US" sz="14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36" name="Step 4"/>
          <p:cNvGrpSpPr/>
          <p:nvPr/>
        </p:nvGrpSpPr>
        <p:grpSpPr>
          <a:xfrm>
            <a:off x="9012569" y="4238448"/>
            <a:ext cx="2691220" cy="1454120"/>
            <a:chOff x="798541" y="5368748"/>
            <a:chExt cx="2856320" cy="1454120"/>
          </a:xfrm>
        </p:grpSpPr>
        <p:sp>
          <p:nvSpPr>
            <p:cNvPr id="37" name="TextBox 36"/>
            <p:cNvSpPr txBox="1"/>
            <p:nvPr/>
          </p:nvSpPr>
          <p:spPr>
            <a:xfrm>
              <a:off x="1497781" y="5368748"/>
              <a:ext cx="1432440" cy="461665"/>
            </a:xfrm>
            <a:prstGeom prst="rect">
              <a:avLst/>
            </a:prstGeom>
            <a:noFill/>
          </p:spPr>
          <p:txBody>
            <a:bodyPr wrap="square" rtlCol="0">
              <a:spAutoFit/>
            </a:bodyPr>
            <a:lstStyle/>
            <a:p>
              <a:pPr algn="ctr"/>
              <a:r>
                <a:rPr lang="pl-PL" sz="2400" dirty="0" smtClean="0">
                  <a:solidFill>
                    <a:srgbClr val="AFABAB"/>
                  </a:solidFill>
                  <a:latin typeface="Open Sans" panose="020B0606030504020204" pitchFamily="34" charset="0"/>
                  <a:ea typeface="Open Sans" panose="020B0606030504020204" pitchFamily="34" charset="0"/>
                  <a:cs typeface="Open Sans" panose="020B0606030504020204" pitchFamily="34" charset="0"/>
                </a:rPr>
                <a:t>Step 4</a:t>
              </a:r>
              <a:endParaRPr lang="en-US" sz="2400" dirty="0">
                <a:solidFill>
                  <a:srgbClr val="AFABA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8" name="TextBox 37"/>
            <p:cNvSpPr txBox="1"/>
            <p:nvPr/>
          </p:nvSpPr>
          <p:spPr>
            <a:xfrm>
              <a:off x="798541" y="5868761"/>
              <a:ext cx="2856320" cy="954107"/>
            </a:xfrm>
            <a:prstGeom prst="rect">
              <a:avLst/>
            </a:prstGeom>
            <a:noFill/>
          </p:spPr>
          <p:txBody>
            <a:bodyPr wrap="square" rtlCol="0">
              <a:spAutoFit/>
            </a:bodyPr>
            <a:lstStyle/>
            <a:p>
              <a:pPr algn="just"/>
              <a:r>
                <a:rPr lang="pl-PL" sz="14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vestibulum urna quis ligula dapibus ultricies. </a:t>
              </a:r>
              <a:endParaRPr lang="en-US" sz="14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73" name="Yellow Icon"/>
          <p:cNvGrpSpPr/>
          <p:nvPr/>
        </p:nvGrpSpPr>
        <p:grpSpPr>
          <a:xfrm>
            <a:off x="9546793" y="2067652"/>
            <a:ext cx="1522640" cy="1522640"/>
            <a:chOff x="9959138" y="3000697"/>
            <a:chExt cx="1155150" cy="1155150"/>
          </a:xfrm>
        </p:grpSpPr>
        <p:sp>
          <p:nvSpPr>
            <p:cNvPr id="69" name="Oval 68"/>
            <p:cNvSpPr/>
            <p:nvPr/>
          </p:nvSpPr>
          <p:spPr>
            <a:xfrm>
              <a:off x="9959138" y="3000697"/>
              <a:ext cx="1155150" cy="1155150"/>
            </a:xfrm>
            <a:prstGeom prst="ellipse">
              <a:avLst/>
            </a:prstGeom>
            <a:solidFill>
              <a:schemeClr val="bg1"/>
            </a:solidFill>
            <a:ln>
              <a:solidFill>
                <a:srgbClr val="FFD96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4" name="Group 43"/>
            <p:cNvGrpSpPr/>
            <p:nvPr/>
          </p:nvGrpSpPr>
          <p:grpSpPr>
            <a:xfrm>
              <a:off x="10036670" y="3095150"/>
              <a:ext cx="1000086" cy="1000086"/>
              <a:chOff x="10006582" y="4449481"/>
              <a:chExt cx="1000086" cy="1000086"/>
            </a:xfrm>
          </p:grpSpPr>
          <p:sp>
            <p:nvSpPr>
              <p:cNvPr id="45" name="Oval 44"/>
              <p:cNvSpPr/>
              <p:nvPr/>
            </p:nvSpPr>
            <p:spPr>
              <a:xfrm>
                <a:off x="10006582" y="4449481"/>
                <a:ext cx="1000086" cy="1000086"/>
              </a:xfrm>
              <a:prstGeom prst="ellipse">
                <a:avLst/>
              </a:prstGeom>
              <a:solidFill>
                <a:schemeClr val="accent4">
                  <a:lumMod val="60000"/>
                  <a:lumOff val="40000"/>
                </a:schemeClr>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AutoShape 29"/>
              <p:cNvSpPr>
                <a:spLocks/>
              </p:cNvSpPr>
              <p:nvPr/>
            </p:nvSpPr>
            <p:spPr bwMode="auto">
              <a:xfrm>
                <a:off x="10254178" y="4695761"/>
                <a:ext cx="553522" cy="501481"/>
              </a:xfrm>
              <a:custGeom>
                <a:avLst/>
                <a:gdLst>
                  <a:gd name="T0" fmla="+- 0 10736 439"/>
                  <a:gd name="T1" fmla="*/ T0 w 20595"/>
                  <a:gd name="T2" fmla="+- 0 10869 621"/>
                  <a:gd name="T3" fmla="*/ 10869 h 20497"/>
                  <a:gd name="T4" fmla="+- 0 10736 439"/>
                  <a:gd name="T5" fmla="*/ T4 w 20595"/>
                  <a:gd name="T6" fmla="+- 0 10869 621"/>
                  <a:gd name="T7" fmla="*/ 10869 h 20497"/>
                  <a:gd name="T8" fmla="+- 0 10736 439"/>
                  <a:gd name="T9" fmla="*/ T8 w 20595"/>
                  <a:gd name="T10" fmla="+- 0 10869 621"/>
                  <a:gd name="T11" fmla="*/ 10869 h 20497"/>
                  <a:gd name="T12" fmla="+- 0 10736 439"/>
                  <a:gd name="T13" fmla="*/ T12 w 20595"/>
                  <a:gd name="T14" fmla="+- 0 10869 621"/>
                  <a:gd name="T15" fmla="*/ 10869 h 20497"/>
                </a:gdLst>
                <a:ahLst/>
                <a:cxnLst>
                  <a:cxn ang="0">
                    <a:pos x="T1" y="T3"/>
                  </a:cxn>
                  <a:cxn ang="0">
                    <a:pos x="T5" y="T7"/>
                  </a:cxn>
                  <a:cxn ang="0">
                    <a:pos x="T9" y="T11"/>
                  </a:cxn>
                  <a:cxn ang="0">
                    <a:pos x="T13" y="T15"/>
                  </a:cxn>
                </a:cxnLst>
                <a:rect l="0" t="0" r="r" b="b"/>
                <a:pathLst>
                  <a:path w="20595" h="20497">
                    <a:moveTo>
                      <a:pt x="18898" y="1863"/>
                    </a:moveTo>
                    <a:cubicBezTo>
                      <a:pt x="16636" y="-621"/>
                      <a:pt x="12968" y="-621"/>
                      <a:pt x="10707" y="1863"/>
                    </a:cubicBezTo>
                    <a:lnTo>
                      <a:pt x="1317" y="12053"/>
                    </a:lnTo>
                    <a:cubicBezTo>
                      <a:pt x="-439" y="13982"/>
                      <a:pt x="-439" y="17121"/>
                      <a:pt x="1317" y="19050"/>
                    </a:cubicBezTo>
                    <a:cubicBezTo>
                      <a:pt x="3073" y="20979"/>
                      <a:pt x="5931" y="20979"/>
                      <a:pt x="7687" y="19050"/>
                    </a:cubicBezTo>
                    <a:lnTo>
                      <a:pt x="17078" y="8860"/>
                    </a:lnTo>
                    <a:cubicBezTo>
                      <a:pt x="18335" y="7479"/>
                      <a:pt x="18335" y="5242"/>
                      <a:pt x="17078" y="3862"/>
                    </a:cubicBezTo>
                    <a:cubicBezTo>
                      <a:pt x="15821" y="2482"/>
                      <a:pt x="13783" y="2482"/>
                      <a:pt x="12527" y="3862"/>
                    </a:cubicBezTo>
                    <a:lnTo>
                      <a:pt x="5467" y="11614"/>
                    </a:lnTo>
                    <a:cubicBezTo>
                      <a:pt x="5216" y="11891"/>
                      <a:pt x="5216" y="12337"/>
                      <a:pt x="5467" y="12614"/>
                    </a:cubicBezTo>
                    <a:cubicBezTo>
                      <a:pt x="5719" y="12890"/>
                      <a:pt x="6126" y="12890"/>
                      <a:pt x="6378" y="12614"/>
                    </a:cubicBezTo>
                    <a:lnTo>
                      <a:pt x="13437" y="4861"/>
                    </a:lnTo>
                    <a:cubicBezTo>
                      <a:pt x="14190" y="4035"/>
                      <a:pt x="15414" y="4035"/>
                      <a:pt x="16167" y="4861"/>
                    </a:cubicBezTo>
                    <a:cubicBezTo>
                      <a:pt x="16920" y="5688"/>
                      <a:pt x="16920" y="7034"/>
                      <a:pt x="16167" y="7860"/>
                    </a:cubicBezTo>
                    <a:lnTo>
                      <a:pt x="6777" y="18050"/>
                    </a:lnTo>
                    <a:cubicBezTo>
                      <a:pt x="5520" y="19430"/>
                      <a:pt x="3484" y="19430"/>
                      <a:pt x="2227" y="18050"/>
                    </a:cubicBezTo>
                    <a:cubicBezTo>
                      <a:pt x="970" y="16670"/>
                      <a:pt x="970" y="14433"/>
                      <a:pt x="2227" y="13053"/>
                    </a:cubicBezTo>
                    <a:lnTo>
                      <a:pt x="11525" y="2963"/>
                    </a:lnTo>
                    <a:cubicBezTo>
                      <a:pt x="13285" y="1030"/>
                      <a:pt x="16139" y="1030"/>
                      <a:pt x="17896" y="2963"/>
                    </a:cubicBezTo>
                    <a:cubicBezTo>
                      <a:pt x="19657" y="4896"/>
                      <a:pt x="19657" y="8027"/>
                      <a:pt x="17897" y="9959"/>
                    </a:cubicBezTo>
                    <a:lnTo>
                      <a:pt x="10929" y="17611"/>
                    </a:lnTo>
                    <a:cubicBezTo>
                      <a:pt x="10677" y="17888"/>
                      <a:pt x="10677" y="18334"/>
                      <a:pt x="10929" y="18610"/>
                    </a:cubicBezTo>
                    <a:cubicBezTo>
                      <a:pt x="11181" y="18887"/>
                      <a:pt x="11588" y="18887"/>
                      <a:pt x="11839" y="18610"/>
                    </a:cubicBezTo>
                    <a:lnTo>
                      <a:pt x="18898" y="10859"/>
                    </a:lnTo>
                    <a:cubicBezTo>
                      <a:pt x="21160" y="8375"/>
                      <a:pt x="21160" y="4347"/>
                      <a:pt x="18898" y="1863"/>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grpSp>
        <p:nvGrpSpPr>
          <p:cNvPr id="72" name="Green Icon"/>
          <p:cNvGrpSpPr/>
          <p:nvPr/>
        </p:nvGrpSpPr>
        <p:grpSpPr>
          <a:xfrm>
            <a:off x="6735446" y="2077380"/>
            <a:ext cx="1522640" cy="1522640"/>
            <a:chOff x="6969991" y="3010425"/>
            <a:chExt cx="1155150" cy="1155150"/>
          </a:xfrm>
        </p:grpSpPr>
        <p:sp>
          <p:nvSpPr>
            <p:cNvPr id="68" name="Oval 67"/>
            <p:cNvSpPr/>
            <p:nvPr/>
          </p:nvSpPr>
          <p:spPr>
            <a:xfrm>
              <a:off x="6969991" y="3010425"/>
              <a:ext cx="1155150" cy="1155150"/>
            </a:xfrm>
            <a:prstGeom prst="ellipse">
              <a:avLst/>
            </a:prstGeom>
            <a:solidFill>
              <a:schemeClr val="bg1"/>
            </a:solidFill>
            <a:ln>
              <a:solidFill>
                <a:srgbClr val="548235"/>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7" name="Group 46"/>
            <p:cNvGrpSpPr/>
            <p:nvPr/>
          </p:nvGrpSpPr>
          <p:grpSpPr>
            <a:xfrm>
              <a:off x="7053461" y="3095150"/>
              <a:ext cx="1000086" cy="1000086"/>
              <a:chOff x="8838152" y="4449481"/>
              <a:chExt cx="1000086" cy="1000086"/>
            </a:xfrm>
            <a:solidFill>
              <a:srgbClr val="548235"/>
            </a:solidFill>
          </p:grpSpPr>
          <p:sp>
            <p:nvSpPr>
              <p:cNvPr id="48" name="Oval 47"/>
              <p:cNvSpPr/>
              <p:nvPr/>
            </p:nvSpPr>
            <p:spPr>
              <a:xfrm>
                <a:off x="8838152" y="4449481"/>
                <a:ext cx="1000086" cy="1000086"/>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9066437" y="4672401"/>
                <a:ext cx="553522" cy="554467"/>
                <a:chOff x="7111316" y="2042329"/>
                <a:chExt cx="488068" cy="488901"/>
              </a:xfrm>
              <a:grpFill/>
            </p:grpSpPr>
            <p:sp>
              <p:nvSpPr>
                <p:cNvPr id="50" name="AutoShape 37"/>
                <p:cNvSpPr>
                  <a:spLocks/>
                </p:cNvSpPr>
                <p:nvPr/>
              </p:nvSpPr>
              <p:spPr bwMode="auto">
                <a:xfrm>
                  <a:off x="7111316" y="2088214"/>
                  <a:ext cx="444684" cy="443016"/>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51" name="AutoShape 38"/>
                <p:cNvSpPr>
                  <a:spLocks/>
                </p:cNvSpPr>
                <p:nvPr/>
              </p:nvSpPr>
              <p:spPr bwMode="auto">
                <a:xfrm>
                  <a:off x="7324898" y="2286780"/>
                  <a:ext cx="75921" cy="76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52" name="AutoShape 39"/>
                <p:cNvSpPr>
                  <a:spLocks/>
                </p:cNvSpPr>
                <p:nvPr/>
              </p:nvSpPr>
              <p:spPr bwMode="auto">
                <a:xfrm>
                  <a:off x="7523463" y="2042329"/>
                  <a:ext cx="75921" cy="76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53" name="AutoShape 40"/>
                <p:cNvSpPr>
                  <a:spLocks/>
                </p:cNvSpPr>
                <p:nvPr/>
              </p:nvSpPr>
              <p:spPr bwMode="auto">
                <a:xfrm>
                  <a:off x="7233121" y="2271762"/>
                  <a:ext cx="60904" cy="609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54" name="AutoShape 41"/>
                <p:cNvSpPr>
                  <a:spLocks/>
                </p:cNvSpPr>
                <p:nvPr/>
              </p:nvSpPr>
              <p:spPr bwMode="auto">
                <a:xfrm>
                  <a:off x="7294025" y="2378552"/>
                  <a:ext cx="30869" cy="30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55" name="AutoShape 42"/>
                <p:cNvSpPr>
                  <a:spLocks/>
                </p:cNvSpPr>
                <p:nvPr/>
              </p:nvSpPr>
              <p:spPr bwMode="auto">
                <a:xfrm>
                  <a:off x="7538477" y="2149119"/>
                  <a:ext cx="30035" cy="308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grpSp>
      <p:grpSp>
        <p:nvGrpSpPr>
          <p:cNvPr id="71" name="Blue icon"/>
          <p:cNvGrpSpPr/>
          <p:nvPr/>
        </p:nvGrpSpPr>
        <p:grpSpPr>
          <a:xfrm>
            <a:off x="3716890" y="2081550"/>
            <a:ext cx="1522640" cy="1522640"/>
            <a:chOff x="3976835" y="3014595"/>
            <a:chExt cx="1155150" cy="1155150"/>
          </a:xfrm>
        </p:grpSpPr>
        <p:sp>
          <p:nvSpPr>
            <p:cNvPr id="67" name="Oval 66"/>
            <p:cNvSpPr/>
            <p:nvPr/>
          </p:nvSpPr>
          <p:spPr>
            <a:xfrm>
              <a:off x="3976835" y="3014595"/>
              <a:ext cx="1155150" cy="1155150"/>
            </a:xfrm>
            <a:prstGeom prst="ellipse">
              <a:avLst/>
            </a:prstGeom>
            <a:solidFill>
              <a:schemeClr val="bg1"/>
            </a:solidFill>
            <a:ln>
              <a:solidFill>
                <a:srgbClr val="2E75B6"/>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6" name="Group 55"/>
            <p:cNvGrpSpPr/>
            <p:nvPr/>
          </p:nvGrpSpPr>
          <p:grpSpPr>
            <a:xfrm>
              <a:off x="4054367" y="3095150"/>
              <a:ext cx="1000086" cy="1000086"/>
              <a:chOff x="7640802" y="4449481"/>
              <a:chExt cx="1000086" cy="1000086"/>
            </a:xfrm>
            <a:solidFill>
              <a:srgbClr val="2E75B6"/>
            </a:solidFill>
          </p:grpSpPr>
          <p:sp>
            <p:nvSpPr>
              <p:cNvPr id="57" name="Oval 56"/>
              <p:cNvSpPr/>
              <p:nvPr/>
            </p:nvSpPr>
            <p:spPr>
              <a:xfrm>
                <a:off x="7640802" y="4449481"/>
                <a:ext cx="1000086" cy="1000086"/>
              </a:xfrm>
              <a:prstGeom prst="ellipse">
                <a:avLst/>
              </a:prstGeom>
              <a:grp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p:cNvGrpSpPr/>
              <p:nvPr/>
            </p:nvGrpSpPr>
            <p:grpSpPr>
              <a:xfrm>
                <a:off x="7867469" y="4673236"/>
                <a:ext cx="553521" cy="553521"/>
                <a:chOff x="4117831" y="1071199"/>
                <a:chExt cx="488067" cy="488067"/>
              </a:xfrm>
              <a:grpFill/>
            </p:grpSpPr>
            <p:sp>
              <p:nvSpPr>
                <p:cNvPr id="59" name="AutoShape 123"/>
                <p:cNvSpPr>
                  <a:spLocks/>
                </p:cNvSpPr>
                <p:nvPr/>
              </p:nvSpPr>
              <p:spPr bwMode="auto">
                <a:xfrm>
                  <a:off x="4117831" y="1071199"/>
                  <a:ext cx="488067"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60" name="AutoShape 124"/>
                <p:cNvSpPr>
                  <a:spLocks/>
                </p:cNvSpPr>
                <p:nvPr/>
              </p:nvSpPr>
              <p:spPr bwMode="auto">
                <a:xfrm>
                  <a:off x="4255492" y="1208025"/>
                  <a:ext cx="213581" cy="2135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61" name="AutoShape 125"/>
                <p:cNvSpPr>
                  <a:spLocks/>
                </p:cNvSpPr>
                <p:nvPr/>
              </p:nvSpPr>
              <p:spPr bwMode="auto">
                <a:xfrm>
                  <a:off x="4300545" y="1253911"/>
                  <a:ext cx="122643" cy="1226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grpSp>
      <p:grpSp>
        <p:nvGrpSpPr>
          <p:cNvPr id="70" name="Orange icon"/>
          <p:cNvGrpSpPr/>
          <p:nvPr/>
        </p:nvGrpSpPr>
        <p:grpSpPr>
          <a:xfrm>
            <a:off x="877660" y="2081550"/>
            <a:ext cx="1522640" cy="1522640"/>
            <a:chOff x="1150305" y="3014595"/>
            <a:chExt cx="1155150" cy="1155150"/>
          </a:xfrm>
        </p:grpSpPr>
        <p:sp>
          <p:nvSpPr>
            <p:cNvPr id="66" name="Oval 65"/>
            <p:cNvSpPr/>
            <p:nvPr/>
          </p:nvSpPr>
          <p:spPr>
            <a:xfrm>
              <a:off x="1150305" y="3014595"/>
              <a:ext cx="1155150" cy="1155150"/>
            </a:xfrm>
            <a:prstGeom prst="ellipse">
              <a:avLst/>
            </a:prstGeom>
            <a:solidFill>
              <a:schemeClr val="bg1"/>
            </a:solidFill>
            <a:ln>
              <a:solidFill>
                <a:srgbClr val="C8621C"/>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2" name="Group 61"/>
            <p:cNvGrpSpPr/>
            <p:nvPr/>
          </p:nvGrpSpPr>
          <p:grpSpPr>
            <a:xfrm>
              <a:off x="1227837" y="3095150"/>
              <a:ext cx="1000086" cy="1000086"/>
              <a:chOff x="6419006" y="4440779"/>
              <a:chExt cx="1000086" cy="1000086"/>
            </a:xfrm>
          </p:grpSpPr>
          <p:sp>
            <p:nvSpPr>
              <p:cNvPr id="63" name="Oval 62"/>
              <p:cNvSpPr/>
              <p:nvPr/>
            </p:nvSpPr>
            <p:spPr>
              <a:xfrm>
                <a:off x="6419006" y="4440779"/>
                <a:ext cx="1000086" cy="1000086"/>
              </a:xfrm>
              <a:prstGeom prst="ellipse">
                <a:avLst/>
              </a:prstGeom>
              <a:solidFill>
                <a:srgbClr val="C8621C"/>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AutoShape 149"/>
              <p:cNvSpPr>
                <a:spLocks/>
              </p:cNvSpPr>
              <p:nvPr/>
            </p:nvSpPr>
            <p:spPr bwMode="auto">
              <a:xfrm>
                <a:off x="6642288" y="4741650"/>
                <a:ext cx="553522" cy="398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spTree>
    <p:extLst>
      <p:ext uri="{BB962C8B-B14F-4D97-AF65-F5344CB8AC3E}">
        <p14:creationId xmlns:p14="http://schemas.microsoft.com/office/powerpoint/2010/main" val="634427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mph" presetSubtype="0" fill="hold" nodeType="clickEffect">
                                  <p:stCondLst>
                                    <p:cond delay="0"/>
                                  </p:stCondLst>
                                  <p:childTnLst>
                                    <p:animScale>
                                      <p:cBhvr>
                                        <p:cTn id="16" dur="1500" fill="hold"/>
                                        <p:tgtEl>
                                          <p:spTgt spid="70"/>
                                        </p:tgtEl>
                                      </p:cBhvr>
                                      <p:by x="150000" y="150000"/>
                                    </p:animScale>
                                  </p:childTnLst>
                                </p:cTn>
                              </p:par>
                            </p:childTnLst>
                          </p:cTn>
                        </p:par>
                      </p:childTnLst>
                    </p:cTn>
                  </p:par>
                  <p:par>
                    <p:cTn id="17" fill="hold">
                      <p:stCondLst>
                        <p:cond delay="indefinite"/>
                      </p:stCondLst>
                      <p:childTnLst>
                        <p:par>
                          <p:cTn id="18" fill="hold">
                            <p:stCondLst>
                              <p:cond delay="0"/>
                            </p:stCondLst>
                            <p:childTnLst>
                              <p:par>
                                <p:cTn id="19" presetID="6" presetClass="emph" presetSubtype="0" fill="hold" nodeType="clickEffect">
                                  <p:stCondLst>
                                    <p:cond delay="0"/>
                                  </p:stCondLst>
                                  <p:childTnLst>
                                    <p:animScale>
                                      <p:cBhvr>
                                        <p:cTn id="20" dur="1500" fill="hold"/>
                                        <p:tgtEl>
                                          <p:spTgt spid="71"/>
                                        </p:tgtEl>
                                      </p:cBhvr>
                                      <p:by x="150000" y="150000"/>
                                    </p:animScale>
                                  </p:childTnLst>
                                </p:cTn>
                              </p:par>
                            </p:childTnLst>
                          </p:cTn>
                        </p:par>
                      </p:childTnLst>
                    </p:cTn>
                  </p:par>
                  <p:par>
                    <p:cTn id="21" fill="hold">
                      <p:stCondLst>
                        <p:cond delay="indefinite"/>
                      </p:stCondLst>
                      <p:childTnLst>
                        <p:par>
                          <p:cTn id="22" fill="hold">
                            <p:stCondLst>
                              <p:cond delay="0"/>
                            </p:stCondLst>
                            <p:childTnLst>
                              <p:par>
                                <p:cTn id="23" presetID="6" presetClass="emph" presetSubtype="0" fill="hold" nodeType="clickEffect">
                                  <p:stCondLst>
                                    <p:cond delay="0"/>
                                  </p:stCondLst>
                                  <p:childTnLst>
                                    <p:animScale>
                                      <p:cBhvr>
                                        <p:cTn id="24" dur="1500" fill="hold"/>
                                        <p:tgtEl>
                                          <p:spTgt spid="72"/>
                                        </p:tgtEl>
                                      </p:cBhvr>
                                      <p:by x="150000" y="150000"/>
                                    </p:animScale>
                                  </p:childTnLst>
                                </p:cTn>
                              </p:par>
                            </p:childTnLst>
                          </p:cTn>
                        </p:par>
                      </p:childTnLst>
                    </p:cTn>
                  </p:par>
                  <p:par>
                    <p:cTn id="25" fill="hold">
                      <p:stCondLst>
                        <p:cond delay="indefinite"/>
                      </p:stCondLst>
                      <p:childTnLst>
                        <p:par>
                          <p:cTn id="26" fill="hold">
                            <p:stCondLst>
                              <p:cond delay="0"/>
                            </p:stCondLst>
                            <p:childTnLst>
                              <p:par>
                                <p:cTn id="27" presetID="6" presetClass="emph" presetSubtype="0" fill="hold" nodeType="clickEffect">
                                  <p:stCondLst>
                                    <p:cond delay="0"/>
                                  </p:stCondLst>
                                  <p:childTnLst>
                                    <p:animScale>
                                      <p:cBhvr>
                                        <p:cTn id="28" dur="1500" fill="hold"/>
                                        <p:tgtEl>
                                          <p:spTgt spid="73"/>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gline"/>
          <p:cNvSpPr txBox="1"/>
          <p:nvPr/>
        </p:nvSpPr>
        <p:spPr>
          <a:xfrm>
            <a:off x="3073400" y="925342"/>
            <a:ext cx="6044406" cy="400110"/>
          </a:xfrm>
          <a:prstGeom prst="rect">
            <a:avLst/>
          </a:prstGeom>
          <a:noFill/>
        </p:spPr>
        <p:txBody>
          <a:bodyPr wrap="square" rtlCol="0">
            <a:spAutoFit/>
          </a:bodyPr>
          <a:lstStyle/>
          <a:p>
            <a:pPr algn="ctr"/>
            <a:r>
              <a:rPr lang="pl-PL" sz="20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This will be the Tagline for our slide</a:t>
            </a:r>
            <a:endParaRPr lang="en-US" sz="20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TITLE"/>
          <p:cNvGrpSpPr/>
          <p:nvPr/>
        </p:nvGrpSpPr>
        <p:grpSpPr>
          <a:xfrm>
            <a:off x="1960166" y="170298"/>
            <a:ext cx="8220075" cy="769441"/>
            <a:chOff x="1960166" y="208398"/>
            <a:chExt cx="8220075" cy="769441"/>
          </a:xfrm>
        </p:grpSpPr>
        <p:sp>
          <p:nvSpPr>
            <p:cNvPr id="6" name="Title"/>
            <p:cNvSpPr txBox="1"/>
            <p:nvPr/>
          </p:nvSpPr>
          <p:spPr>
            <a:xfrm>
              <a:off x="1960166" y="208398"/>
              <a:ext cx="8220075" cy="769441"/>
            </a:xfrm>
            <a:prstGeom prst="rect">
              <a:avLst/>
            </a:prstGeom>
            <a:noFill/>
          </p:spPr>
          <p:txBody>
            <a:bodyPr wrap="square" rtlCol="0">
              <a:spAutoFit/>
            </a:bodyPr>
            <a:lstStyle/>
            <a:p>
              <a:pPr algn="ctr"/>
              <a:r>
                <a:rPr lang="pl-PL" sz="4400" dirty="0" smtClean="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TIMELINE</a:t>
              </a:r>
              <a:endParaRPr lang="en-US" sz="44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3832225" y="371475"/>
              <a:ext cx="0" cy="438150"/>
            </a:xfrm>
            <a:prstGeom prst="line">
              <a:avLst/>
            </a:prstGeom>
            <a:ln w="19050">
              <a:solidFill>
                <a:srgbClr val="D0CEC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66125" y="371475"/>
              <a:ext cx="0" cy="438150"/>
            </a:xfrm>
            <a:prstGeom prst="line">
              <a:avLst/>
            </a:prstGeom>
            <a:ln w="19050">
              <a:solidFill>
                <a:srgbClr val="D0CECE"/>
              </a:solidFill>
            </a:ln>
          </p:spPr>
          <p:style>
            <a:lnRef idx="1">
              <a:schemeClr val="accent1"/>
            </a:lnRef>
            <a:fillRef idx="0">
              <a:schemeClr val="accent1"/>
            </a:fillRef>
            <a:effectRef idx="0">
              <a:schemeClr val="accent1"/>
            </a:effectRef>
            <a:fontRef idx="minor">
              <a:schemeClr val="tx1"/>
            </a:fontRef>
          </p:style>
        </p:cxnSp>
      </p:grpSp>
      <p:grpSp>
        <p:nvGrpSpPr>
          <p:cNvPr id="12" name="Icon 3"/>
          <p:cNvGrpSpPr/>
          <p:nvPr/>
        </p:nvGrpSpPr>
        <p:grpSpPr>
          <a:xfrm>
            <a:off x="8776913" y="3117064"/>
            <a:ext cx="1616394" cy="1616394"/>
            <a:chOff x="8931695" y="4543024"/>
            <a:chExt cx="813000" cy="813000"/>
          </a:xfrm>
        </p:grpSpPr>
        <p:sp>
          <p:nvSpPr>
            <p:cNvPr id="13" name="Oval 12"/>
            <p:cNvSpPr/>
            <p:nvPr/>
          </p:nvSpPr>
          <p:spPr>
            <a:xfrm>
              <a:off x="8931695" y="4543024"/>
              <a:ext cx="813000" cy="813000"/>
            </a:xfrm>
            <a:prstGeom prst="ellipse">
              <a:avLst/>
            </a:prstGeom>
            <a:solidFill>
              <a:schemeClr val="bg1"/>
            </a:solidFill>
            <a:ln w="381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9066437" y="4672401"/>
              <a:ext cx="553522" cy="554467"/>
              <a:chOff x="7111316" y="2042329"/>
              <a:chExt cx="488068" cy="488901"/>
            </a:xfrm>
            <a:solidFill>
              <a:schemeClr val="accent6">
                <a:lumMod val="75000"/>
              </a:schemeClr>
            </a:solidFill>
          </p:grpSpPr>
          <p:sp>
            <p:nvSpPr>
              <p:cNvPr id="15" name="AutoShape 37"/>
              <p:cNvSpPr>
                <a:spLocks/>
              </p:cNvSpPr>
              <p:nvPr/>
            </p:nvSpPr>
            <p:spPr bwMode="auto">
              <a:xfrm>
                <a:off x="7111316" y="2088214"/>
                <a:ext cx="444684" cy="443016"/>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6" name="AutoShape 38"/>
              <p:cNvSpPr>
                <a:spLocks/>
              </p:cNvSpPr>
              <p:nvPr/>
            </p:nvSpPr>
            <p:spPr bwMode="auto">
              <a:xfrm>
                <a:off x="7324898" y="2286780"/>
                <a:ext cx="75921" cy="76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7" name="AutoShape 39"/>
              <p:cNvSpPr>
                <a:spLocks/>
              </p:cNvSpPr>
              <p:nvPr/>
            </p:nvSpPr>
            <p:spPr bwMode="auto">
              <a:xfrm>
                <a:off x="7523463" y="2042329"/>
                <a:ext cx="75921" cy="76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8" name="AutoShape 40"/>
              <p:cNvSpPr>
                <a:spLocks/>
              </p:cNvSpPr>
              <p:nvPr/>
            </p:nvSpPr>
            <p:spPr bwMode="auto">
              <a:xfrm>
                <a:off x="7233121" y="2271762"/>
                <a:ext cx="60904" cy="609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9" name="AutoShape 41"/>
              <p:cNvSpPr>
                <a:spLocks/>
              </p:cNvSpPr>
              <p:nvPr/>
            </p:nvSpPr>
            <p:spPr bwMode="auto">
              <a:xfrm>
                <a:off x="7294025" y="2378552"/>
                <a:ext cx="30869" cy="30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0" name="AutoShape 42"/>
              <p:cNvSpPr>
                <a:spLocks/>
              </p:cNvSpPr>
              <p:nvPr/>
            </p:nvSpPr>
            <p:spPr bwMode="auto">
              <a:xfrm>
                <a:off x="7538477" y="2149119"/>
                <a:ext cx="30035" cy="308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grpSp>
        <p:nvGrpSpPr>
          <p:cNvPr id="21" name="Icon 2"/>
          <p:cNvGrpSpPr/>
          <p:nvPr/>
        </p:nvGrpSpPr>
        <p:grpSpPr>
          <a:xfrm>
            <a:off x="5012656" y="3102550"/>
            <a:ext cx="1616394" cy="1616394"/>
            <a:chOff x="7734345" y="4543024"/>
            <a:chExt cx="813000" cy="813000"/>
          </a:xfrm>
        </p:grpSpPr>
        <p:sp>
          <p:nvSpPr>
            <p:cNvPr id="22" name="Oval 21"/>
            <p:cNvSpPr/>
            <p:nvPr/>
          </p:nvSpPr>
          <p:spPr>
            <a:xfrm>
              <a:off x="7734345" y="4543024"/>
              <a:ext cx="813000" cy="81300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7867469" y="4673236"/>
              <a:ext cx="553521" cy="553521"/>
              <a:chOff x="4117831" y="1071199"/>
              <a:chExt cx="488067" cy="488067"/>
            </a:xfrm>
            <a:solidFill>
              <a:schemeClr val="accent1">
                <a:lumMod val="75000"/>
              </a:schemeClr>
            </a:solidFill>
          </p:grpSpPr>
          <p:sp>
            <p:nvSpPr>
              <p:cNvPr id="24" name="AutoShape 123"/>
              <p:cNvSpPr>
                <a:spLocks/>
              </p:cNvSpPr>
              <p:nvPr/>
            </p:nvSpPr>
            <p:spPr bwMode="auto">
              <a:xfrm>
                <a:off x="4117831" y="1071199"/>
                <a:ext cx="488067"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5" name="AutoShape 124"/>
              <p:cNvSpPr>
                <a:spLocks/>
              </p:cNvSpPr>
              <p:nvPr/>
            </p:nvSpPr>
            <p:spPr bwMode="auto">
              <a:xfrm>
                <a:off x="4255492" y="1208025"/>
                <a:ext cx="213581" cy="2135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6" name="AutoShape 125"/>
              <p:cNvSpPr>
                <a:spLocks/>
              </p:cNvSpPr>
              <p:nvPr/>
            </p:nvSpPr>
            <p:spPr bwMode="auto">
              <a:xfrm>
                <a:off x="4300545" y="1253911"/>
                <a:ext cx="122643" cy="1226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grpSp>
        <p:nvGrpSpPr>
          <p:cNvPr id="27" name="Icon 1"/>
          <p:cNvGrpSpPr/>
          <p:nvPr/>
        </p:nvGrpSpPr>
        <p:grpSpPr>
          <a:xfrm>
            <a:off x="1227672" y="3068908"/>
            <a:ext cx="1651000" cy="1651000"/>
            <a:chOff x="6503846" y="4525619"/>
            <a:chExt cx="830406" cy="830406"/>
          </a:xfrm>
        </p:grpSpPr>
        <p:sp>
          <p:nvSpPr>
            <p:cNvPr id="28" name="Oval 27"/>
            <p:cNvSpPr/>
            <p:nvPr/>
          </p:nvSpPr>
          <p:spPr>
            <a:xfrm>
              <a:off x="6503846" y="4525619"/>
              <a:ext cx="830406" cy="830406"/>
            </a:xfrm>
            <a:prstGeom prst="ellipse">
              <a:avLst/>
            </a:prstGeom>
            <a:solidFill>
              <a:schemeClr val="bg1"/>
            </a:solidFill>
            <a:ln w="38100">
              <a:solidFill>
                <a:srgbClr val="E7806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AutoShape 149"/>
            <p:cNvSpPr>
              <a:spLocks/>
            </p:cNvSpPr>
            <p:nvPr/>
          </p:nvSpPr>
          <p:spPr bwMode="auto">
            <a:xfrm>
              <a:off x="6642288" y="4732632"/>
              <a:ext cx="553522" cy="39834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6537" y="19720"/>
                  </a:moveTo>
                  <a:lnTo>
                    <a:pt x="16537" y="19721"/>
                  </a:lnTo>
                  <a:lnTo>
                    <a:pt x="4387" y="19721"/>
                  </a:lnTo>
                  <a:cubicBezTo>
                    <a:pt x="2713" y="19720"/>
                    <a:pt x="1350" y="17824"/>
                    <a:pt x="1350" y="15494"/>
                  </a:cubicBezTo>
                  <a:cubicBezTo>
                    <a:pt x="1350" y="13992"/>
                    <a:pt x="1918" y="12635"/>
                    <a:pt x="2871" y="11862"/>
                  </a:cubicBezTo>
                  <a:cubicBezTo>
                    <a:pt x="3797" y="11123"/>
                    <a:pt x="3860" y="10975"/>
                    <a:pt x="3472" y="9647"/>
                  </a:cubicBezTo>
                  <a:cubicBezTo>
                    <a:pt x="3406" y="9374"/>
                    <a:pt x="3375" y="9136"/>
                    <a:pt x="3375" y="8921"/>
                  </a:cubicBezTo>
                  <a:cubicBezTo>
                    <a:pt x="3375" y="7626"/>
                    <a:pt x="4131" y="6573"/>
                    <a:pt x="5062" y="6573"/>
                  </a:cubicBezTo>
                  <a:cubicBezTo>
                    <a:pt x="5062" y="6573"/>
                    <a:pt x="5505" y="6529"/>
                    <a:pt x="5976" y="6789"/>
                  </a:cubicBezTo>
                  <a:cubicBezTo>
                    <a:pt x="6750" y="7219"/>
                    <a:pt x="6834" y="6808"/>
                    <a:pt x="7200" y="5701"/>
                  </a:cubicBezTo>
                  <a:cubicBezTo>
                    <a:pt x="7974" y="3380"/>
                    <a:pt x="9652" y="1878"/>
                    <a:pt x="11475" y="1878"/>
                  </a:cubicBezTo>
                  <a:cubicBezTo>
                    <a:pt x="13905" y="1878"/>
                    <a:pt x="15914" y="4435"/>
                    <a:pt x="16148" y="7826"/>
                  </a:cubicBezTo>
                  <a:cubicBezTo>
                    <a:pt x="16231" y="9171"/>
                    <a:pt x="16231" y="9171"/>
                    <a:pt x="17239" y="9491"/>
                  </a:cubicBezTo>
                  <a:cubicBezTo>
                    <a:pt x="18984" y="9955"/>
                    <a:pt x="20250" y="12085"/>
                    <a:pt x="20250" y="14555"/>
                  </a:cubicBezTo>
                  <a:cubicBezTo>
                    <a:pt x="20250" y="17404"/>
                    <a:pt x="18585" y="19720"/>
                    <a:pt x="16537" y="19720"/>
                  </a:cubicBezTo>
                  <a:moveTo>
                    <a:pt x="17492" y="7647"/>
                  </a:moveTo>
                  <a:cubicBezTo>
                    <a:pt x="17196" y="3362"/>
                    <a:pt x="14632" y="0"/>
                    <a:pt x="11475" y="0"/>
                  </a:cubicBezTo>
                  <a:cubicBezTo>
                    <a:pt x="9031" y="0"/>
                    <a:pt x="6939" y="2017"/>
                    <a:pt x="5976" y="4911"/>
                  </a:cubicBezTo>
                  <a:cubicBezTo>
                    <a:pt x="5685" y="4784"/>
                    <a:pt x="5383" y="4695"/>
                    <a:pt x="5062" y="4695"/>
                  </a:cubicBezTo>
                  <a:cubicBezTo>
                    <a:pt x="3385" y="4695"/>
                    <a:pt x="2025" y="6589"/>
                    <a:pt x="2025" y="8921"/>
                  </a:cubicBezTo>
                  <a:cubicBezTo>
                    <a:pt x="2025" y="9385"/>
                    <a:pt x="2092" y="9824"/>
                    <a:pt x="2191" y="10240"/>
                  </a:cubicBezTo>
                  <a:cubicBezTo>
                    <a:pt x="886" y="11298"/>
                    <a:pt x="0" y="13242"/>
                    <a:pt x="0" y="15494"/>
                  </a:cubicBezTo>
                  <a:cubicBezTo>
                    <a:pt x="0" y="18866"/>
                    <a:pt x="1964" y="21599"/>
                    <a:pt x="4387" y="21599"/>
                  </a:cubicBezTo>
                  <a:lnTo>
                    <a:pt x="4387" y="21600"/>
                  </a:lnTo>
                  <a:lnTo>
                    <a:pt x="16537" y="21600"/>
                  </a:lnTo>
                  <a:lnTo>
                    <a:pt x="16537" y="21599"/>
                  </a:lnTo>
                  <a:cubicBezTo>
                    <a:pt x="19334" y="21599"/>
                    <a:pt x="21599" y="18446"/>
                    <a:pt x="21599" y="14555"/>
                  </a:cubicBezTo>
                  <a:cubicBezTo>
                    <a:pt x="21599" y="11120"/>
                    <a:pt x="19831" y="8269"/>
                    <a:pt x="17492" y="7647"/>
                  </a:cubicBezTo>
                </a:path>
              </a:pathLst>
            </a:custGeom>
            <a:solidFill>
              <a:srgbClr val="E7806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cxnSp>
        <p:nvCxnSpPr>
          <p:cNvPr id="30" name="Line 1"/>
          <p:cNvCxnSpPr/>
          <p:nvPr/>
        </p:nvCxnSpPr>
        <p:spPr>
          <a:xfrm>
            <a:off x="2942772" y="3910747"/>
            <a:ext cx="2000250" cy="0"/>
          </a:xfrm>
          <a:prstGeom prst="line">
            <a:avLst/>
          </a:prstGeom>
          <a:ln w="28575" cap="rnd">
            <a:solidFill>
              <a:srgbClr val="AFABAB"/>
            </a:solidFill>
            <a:prstDash val="sysDot"/>
            <a:miter lim="800000"/>
            <a:headEnd type="oval"/>
            <a:tailEnd type="oval" w="sm" len="sm"/>
          </a:ln>
        </p:spPr>
        <p:style>
          <a:lnRef idx="1">
            <a:schemeClr val="accent1"/>
          </a:lnRef>
          <a:fillRef idx="0">
            <a:schemeClr val="accent1"/>
          </a:fillRef>
          <a:effectRef idx="0">
            <a:schemeClr val="accent1"/>
          </a:effectRef>
          <a:fontRef idx="minor">
            <a:schemeClr val="tx1"/>
          </a:fontRef>
        </p:style>
      </p:cxnSp>
      <p:cxnSp>
        <p:nvCxnSpPr>
          <p:cNvPr id="35" name="Line 2"/>
          <p:cNvCxnSpPr/>
          <p:nvPr/>
        </p:nvCxnSpPr>
        <p:spPr>
          <a:xfrm>
            <a:off x="6724753" y="3925261"/>
            <a:ext cx="1990622" cy="0"/>
          </a:xfrm>
          <a:prstGeom prst="line">
            <a:avLst/>
          </a:prstGeom>
          <a:ln w="28575" cap="rnd">
            <a:solidFill>
              <a:srgbClr val="AFABAB"/>
            </a:solidFill>
            <a:prstDash val="sysDot"/>
            <a:miter lim="800000"/>
            <a:headEnd type="oval"/>
            <a:tailEnd type="oval" w="sm" len="sm"/>
          </a:ln>
        </p:spPr>
        <p:style>
          <a:lnRef idx="1">
            <a:schemeClr val="accent1"/>
          </a:lnRef>
          <a:fillRef idx="0">
            <a:schemeClr val="accent1"/>
          </a:fillRef>
          <a:effectRef idx="0">
            <a:schemeClr val="accent1"/>
          </a:effectRef>
          <a:fontRef idx="minor">
            <a:schemeClr val="tx1"/>
          </a:fontRef>
        </p:style>
      </p:cxnSp>
      <p:cxnSp>
        <p:nvCxnSpPr>
          <p:cNvPr id="39" name="Line 3"/>
          <p:cNvCxnSpPr/>
          <p:nvPr/>
        </p:nvCxnSpPr>
        <p:spPr>
          <a:xfrm flipV="1">
            <a:off x="10474496" y="3891619"/>
            <a:ext cx="1833618" cy="14514"/>
          </a:xfrm>
          <a:prstGeom prst="line">
            <a:avLst/>
          </a:prstGeom>
          <a:ln w="28575" cap="rnd">
            <a:solidFill>
              <a:srgbClr val="AFABAB"/>
            </a:solidFill>
            <a:prstDash val="sysDot"/>
            <a:miter lim="800000"/>
            <a:headEnd type="oval"/>
            <a:tailEnd type="oval" w="sm" len="sm"/>
          </a:ln>
        </p:spPr>
        <p:style>
          <a:lnRef idx="1">
            <a:schemeClr val="accent1"/>
          </a:lnRef>
          <a:fillRef idx="0">
            <a:schemeClr val="accent1"/>
          </a:fillRef>
          <a:effectRef idx="0">
            <a:schemeClr val="accent1"/>
          </a:effectRef>
          <a:fontRef idx="minor">
            <a:schemeClr val="tx1"/>
          </a:fontRef>
        </p:style>
      </p:cxnSp>
      <p:grpSp>
        <p:nvGrpSpPr>
          <p:cNvPr id="43" name="2010"/>
          <p:cNvGrpSpPr/>
          <p:nvPr/>
        </p:nvGrpSpPr>
        <p:grpSpPr>
          <a:xfrm>
            <a:off x="707562" y="4975247"/>
            <a:ext cx="2691220" cy="1008719"/>
            <a:chOff x="798541" y="5383262"/>
            <a:chExt cx="2856320" cy="1008719"/>
          </a:xfrm>
        </p:grpSpPr>
        <p:sp>
          <p:nvSpPr>
            <p:cNvPr id="44" name="TextBox 43"/>
            <p:cNvSpPr txBox="1"/>
            <p:nvPr/>
          </p:nvSpPr>
          <p:spPr>
            <a:xfrm>
              <a:off x="1497781" y="5383262"/>
              <a:ext cx="1432440" cy="461665"/>
            </a:xfrm>
            <a:prstGeom prst="rect">
              <a:avLst/>
            </a:prstGeom>
            <a:noFill/>
          </p:spPr>
          <p:txBody>
            <a:bodyPr wrap="square" rtlCol="0">
              <a:spAutoFit/>
            </a:bodyPr>
            <a:lstStyle/>
            <a:p>
              <a:pPr algn="ctr"/>
              <a:r>
                <a:rPr lang="pl-PL" sz="2400" b="1" dirty="0" smtClean="0">
                  <a:solidFill>
                    <a:srgbClr val="E7806F"/>
                  </a:solidFill>
                  <a:latin typeface="Open Sans" panose="020B0606030504020204" pitchFamily="34" charset="0"/>
                  <a:ea typeface="Open Sans" panose="020B0606030504020204" pitchFamily="34" charset="0"/>
                  <a:cs typeface="Open Sans" panose="020B0606030504020204" pitchFamily="34" charset="0"/>
                </a:rPr>
                <a:t>2010</a:t>
              </a:r>
              <a:endParaRPr lang="en-US" sz="2400" b="1" dirty="0">
                <a:solidFill>
                  <a:srgbClr val="E7806F"/>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5" name="TextBox 44"/>
            <p:cNvSpPr txBox="1"/>
            <p:nvPr/>
          </p:nvSpPr>
          <p:spPr>
            <a:xfrm>
              <a:off x="798541" y="5868761"/>
              <a:ext cx="2856320" cy="523220"/>
            </a:xfrm>
            <a:prstGeom prst="rect">
              <a:avLst/>
            </a:prstGeom>
            <a:noFill/>
          </p:spPr>
          <p:txBody>
            <a:bodyPr wrap="square" rtlCol="0">
              <a:spAutoFit/>
            </a:bodyPr>
            <a:lstStyle/>
            <a:p>
              <a:pPr algn="just"/>
              <a:r>
                <a:rPr lang="pl-PL" sz="14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a:t>
              </a:r>
              <a:r>
                <a:rPr lang="pl-PL" sz="1400" dirty="0" smtClean="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Sed. </a:t>
              </a:r>
              <a:endParaRPr lang="en-US" sz="14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46" name="2011"/>
          <p:cNvGrpSpPr/>
          <p:nvPr/>
        </p:nvGrpSpPr>
        <p:grpSpPr>
          <a:xfrm>
            <a:off x="4481972" y="1945785"/>
            <a:ext cx="2691220" cy="1029595"/>
            <a:chOff x="798541" y="5383531"/>
            <a:chExt cx="2856320" cy="1029595"/>
          </a:xfrm>
        </p:grpSpPr>
        <p:sp>
          <p:nvSpPr>
            <p:cNvPr id="47" name="TextBox 46"/>
            <p:cNvSpPr txBox="1"/>
            <p:nvPr/>
          </p:nvSpPr>
          <p:spPr>
            <a:xfrm>
              <a:off x="1510480" y="5951461"/>
              <a:ext cx="1432440" cy="461665"/>
            </a:xfrm>
            <a:prstGeom prst="rect">
              <a:avLst/>
            </a:prstGeom>
            <a:noFill/>
          </p:spPr>
          <p:txBody>
            <a:bodyPr wrap="square" rtlCol="0">
              <a:spAutoFit/>
            </a:bodyPr>
            <a:lstStyle/>
            <a:p>
              <a:pPr algn="ctr"/>
              <a:r>
                <a:rPr lang="pl-PL" sz="2400" b="1" dirty="0" smtClean="0">
                  <a:solidFill>
                    <a:srgbClr val="2E75B6"/>
                  </a:solidFill>
                  <a:latin typeface="Open Sans" panose="020B0606030504020204" pitchFamily="34" charset="0"/>
                  <a:ea typeface="Open Sans" panose="020B0606030504020204" pitchFamily="34" charset="0"/>
                  <a:cs typeface="Open Sans" panose="020B0606030504020204" pitchFamily="34" charset="0"/>
                </a:rPr>
                <a:t>2011</a:t>
              </a:r>
              <a:endParaRPr lang="en-US" sz="2400" b="1" dirty="0">
                <a:solidFill>
                  <a:srgbClr val="2E75B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8" name="TextBox 47"/>
            <p:cNvSpPr txBox="1"/>
            <p:nvPr/>
          </p:nvSpPr>
          <p:spPr>
            <a:xfrm>
              <a:off x="798541" y="5383531"/>
              <a:ext cx="2856320" cy="523220"/>
            </a:xfrm>
            <a:prstGeom prst="rect">
              <a:avLst/>
            </a:prstGeom>
            <a:noFill/>
          </p:spPr>
          <p:txBody>
            <a:bodyPr wrap="square" rtlCol="0">
              <a:spAutoFit/>
            </a:bodyPr>
            <a:lstStyle/>
            <a:p>
              <a:pPr algn="just"/>
              <a:r>
                <a:rPr lang="pl-PL" sz="14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a:t>
              </a:r>
              <a:r>
                <a:rPr lang="pl-PL" sz="1400" dirty="0" smtClean="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Sed. </a:t>
              </a:r>
              <a:endParaRPr lang="en-US" sz="14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49" name="2012"/>
          <p:cNvGrpSpPr/>
          <p:nvPr/>
        </p:nvGrpSpPr>
        <p:grpSpPr>
          <a:xfrm>
            <a:off x="8283678" y="4943870"/>
            <a:ext cx="2691220" cy="1023233"/>
            <a:chOff x="798541" y="5368748"/>
            <a:chExt cx="2856320" cy="1023233"/>
          </a:xfrm>
        </p:grpSpPr>
        <p:sp>
          <p:nvSpPr>
            <p:cNvPr id="50" name="TextBox 49"/>
            <p:cNvSpPr txBox="1"/>
            <p:nvPr/>
          </p:nvSpPr>
          <p:spPr>
            <a:xfrm>
              <a:off x="1497781" y="5368748"/>
              <a:ext cx="1432440" cy="461665"/>
            </a:xfrm>
            <a:prstGeom prst="rect">
              <a:avLst/>
            </a:prstGeom>
            <a:noFill/>
          </p:spPr>
          <p:txBody>
            <a:bodyPr wrap="square" rtlCol="0">
              <a:spAutoFit/>
            </a:bodyPr>
            <a:lstStyle/>
            <a:p>
              <a:pPr algn="ctr"/>
              <a:r>
                <a:rPr lang="pl-PL" sz="2400" b="1" dirty="0" smtClean="0">
                  <a:solidFill>
                    <a:srgbClr val="548235"/>
                  </a:solidFill>
                  <a:latin typeface="Open Sans" panose="020B0606030504020204" pitchFamily="34" charset="0"/>
                  <a:ea typeface="Open Sans" panose="020B0606030504020204" pitchFamily="34" charset="0"/>
                  <a:cs typeface="Open Sans" panose="020B0606030504020204" pitchFamily="34" charset="0"/>
                </a:rPr>
                <a:t>2012</a:t>
              </a:r>
              <a:endParaRPr lang="en-US" sz="2400" b="1" dirty="0">
                <a:solidFill>
                  <a:srgbClr val="54823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1" name="TextBox 50"/>
            <p:cNvSpPr txBox="1"/>
            <p:nvPr/>
          </p:nvSpPr>
          <p:spPr>
            <a:xfrm>
              <a:off x="798541" y="5868761"/>
              <a:ext cx="2856320" cy="523220"/>
            </a:xfrm>
            <a:prstGeom prst="rect">
              <a:avLst/>
            </a:prstGeom>
            <a:noFill/>
          </p:spPr>
          <p:txBody>
            <a:bodyPr wrap="square" rtlCol="0">
              <a:spAutoFit/>
            </a:bodyPr>
            <a:lstStyle/>
            <a:p>
              <a:pPr algn="just"/>
              <a:r>
                <a:rPr lang="pl-PL" sz="14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a:t>
              </a:r>
              <a:r>
                <a:rPr lang="pl-PL" sz="1400" dirty="0" smtClean="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Sed. </a:t>
              </a:r>
              <a:endParaRPr lang="en-US" sz="14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spTree>
    <p:extLst>
      <p:ext uri="{BB962C8B-B14F-4D97-AF65-F5344CB8AC3E}">
        <p14:creationId xmlns:p14="http://schemas.microsoft.com/office/powerpoint/2010/main" val="47931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2" presetClass="entr" presetSubtype="1" fill="hold" nodeType="withEffect">
                                  <p:stCondLst>
                                    <p:cond delay="0"/>
                                  </p:stCondLst>
                                  <p:childTnLst>
                                    <p:set>
                                      <p:cBhvr>
                                        <p:cTn id="19" dur="1" fill="hold">
                                          <p:stCondLst>
                                            <p:cond delay="0"/>
                                          </p:stCondLst>
                                        </p:cTn>
                                        <p:tgtEl>
                                          <p:spTgt spid="43"/>
                                        </p:tgtEl>
                                        <p:attrNameLst>
                                          <p:attrName>style.visibility</p:attrName>
                                        </p:attrNameLst>
                                      </p:cBhvr>
                                      <p:to>
                                        <p:strVal val="visible"/>
                                      </p:to>
                                    </p:set>
                                    <p:anim calcmode="lin" valueType="num">
                                      <p:cBhvr additive="base">
                                        <p:cTn id="20" dur="500"/>
                                        <p:tgtEl>
                                          <p:spTgt spid="43"/>
                                        </p:tgtEl>
                                        <p:attrNameLst>
                                          <p:attrName>ppt_y</p:attrName>
                                        </p:attrNameLst>
                                      </p:cBhvr>
                                      <p:tavLst>
                                        <p:tav tm="0">
                                          <p:val>
                                            <p:strVal val="#ppt_y-#ppt_h*1.125000"/>
                                          </p:val>
                                        </p:tav>
                                        <p:tav tm="100000">
                                          <p:val>
                                            <p:strVal val="#ppt_y"/>
                                          </p:val>
                                        </p:tav>
                                      </p:tavLst>
                                    </p:anim>
                                    <p:animEffect transition="in" filter="wipe(down)">
                                      <p:cBhvr>
                                        <p:cTn id="21" dur="500"/>
                                        <p:tgtEl>
                                          <p:spTgt spid="43"/>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nodeType="clickEffect">
                                  <p:stCondLst>
                                    <p:cond delay="0"/>
                                  </p:stCondLst>
                                  <p:childTnLst>
                                    <p:set>
                                      <p:cBhvr>
                                        <p:cTn id="25" dur="1" fill="hold">
                                          <p:stCondLst>
                                            <p:cond delay="0"/>
                                          </p:stCondLst>
                                        </p:cTn>
                                        <p:tgtEl>
                                          <p:spTgt spid="30"/>
                                        </p:tgtEl>
                                        <p:attrNameLst>
                                          <p:attrName>style.visibility</p:attrName>
                                        </p:attrNameLst>
                                      </p:cBhvr>
                                      <p:to>
                                        <p:strVal val="visible"/>
                                      </p:to>
                                    </p:set>
                                    <p:animEffect transition="in" filter="wipe(left)">
                                      <p:cBhvr>
                                        <p:cTn id="26" dur="500"/>
                                        <p:tgtEl>
                                          <p:spTgt spid="30"/>
                                        </p:tgtEl>
                                      </p:cBhvr>
                                    </p:animEffect>
                                  </p:childTnLst>
                                </p:cTn>
                              </p:par>
                              <p:par>
                                <p:cTn id="27" presetID="10" presetClass="entr" presetSubtype="0" fill="hold"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2" presetClass="entr" presetSubtype="4" fill="hold" nodeType="with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additive="base">
                                        <p:cTn id="32" dur="500"/>
                                        <p:tgtEl>
                                          <p:spTgt spid="46"/>
                                        </p:tgtEl>
                                        <p:attrNameLst>
                                          <p:attrName>ppt_y</p:attrName>
                                        </p:attrNameLst>
                                      </p:cBhvr>
                                      <p:tavLst>
                                        <p:tav tm="0">
                                          <p:val>
                                            <p:strVal val="#ppt_y+#ppt_h*1.125000"/>
                                          </p:val>
                                        </p:tav>
                                        <p:tav tm="100000">
                                          <p:val>
                                            <p:strVal val="#ppt_y"/>
                                          </p:val>
                                        </p:tav>
                                      </p:tavLst>
                                    </p:anim>
                                    <p:animEffect transition="in" filter="wipe(up)">
                                      <p:cBhvr>
                                        <p:cTn id="33" dur="500"/>
                                        <p:tgtEl>
                                          <p:spTgt spid="46"/>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35"/>
                                        </p:tgtEl>
                                        <p:attrNameLst>
                                          <p:attrName>style.visibility</p:attrName>
                                        </p:attrNameLst>
                                      </p:cBhvr>
                                      <p:to>
                                        <p:strVal val="visible"/>
                                      </p:to>
                                    </p:set>
                                    <p:animEffect transition="in" filter="wipe(left)">
                                      <p:cBhvr>
                                        <p:cTn id="38" dur="500"/>
                                        <p:tgtEl>
                                          <p:spTgt spid="35"/>
                                        </p:tgtEl>
                                      </p:cBhvr>
                                    </p:animEffect>
                                  </p:childTnLst>
                                </p:cTn>
                              </p:par>
                              <p:par>
                                <p:cTn id="39" presetID="10" presetClass="entr" presetSubtype="0"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Effect transition="in" filter="fade">
                                      <p:cBhvr>
                                        <p:cTn id="41" dur="500"/>
                                        <p:tgtEl>
                                          <p:spTgt spid="12"/>
                                        </p:tgtEl>
                                      </p:cBhvr>
                                    </p:animEffect>
                                  </p:childTnLst>
                                </p:cTn>
                              </p:par>
                              <p:par>
                                <p:cTn id="42" presetID="12" presetClass="entr" presetSubtype="1"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 calcmode="lin" valueType="num">
                                      <p:cBhvr additive="base">
                                        <p:cTn id="44" dur="500"/>
                                        <p:tgtEl>
                                          <p:spTgt spid="49"/>
                                        </p:tgtEl>
                                        <p:attrNameLst>
                                          <p:attrName>ppt_y</p:attrName>
                                        </p:attrNameLst>
                                      </p:cBhvr>
                                      <p:tavLst>
                                        <p:tav tm="0">
                                          <p:val>
                                            <p:strVal val="#ppt_y-#ppt_h*1.125000"/>
                                          </p:val>
                                        </p:tav>
                                        <p:tav tm="100000">
                                          <p:val>
                                            <p:strVal val="#ppt_y"/>
                                          </p:val>
                                        </p:tav>
                                      </p:tavLst>
                                    </p:anim>
                                    <p:animEffect transition="in" filter="wipe(down)">
                                      <p:cBhvr>
                                        <p:cTn id="45" dur="500"/>
                                        <p:tgtEl>
                                          <p:spTgt spid="4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agline"/>
          <p:cNvSpPr txBox="1"/>
          <p:nvPr/>
        </p:nvSpPr>
        <p:spPr>
          <a:xfrm>
            <a:off x="3073400" y="925342"/>
            <a:ext cx="6044406" cy="400110"/>
          </a:xfrm>
          <a:prstGeom prst="rect">
            <a:avLst/>
          </a:prstGeom>
          <a:noFill/>
        </p:spPr>
        <p:txBody>
          <a:bodyPr wrap="square" rtlCol="0">
            <a:spAutoFit/>
          </a:bodyPr>
          <a:lstStyle/>
          <a:p>
            <a:pPr algn="ctr"/>
            <a:r>
              <a:rPr lang="pl-PL" sz="20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This will be the Tagline for our slide</a:t>
            </a:r>
            <a:endParaRPr lang="en-US" sz="20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TITLE"/>
          <p:cNvGrpSpPr/>
          <p:nvPr/>
        </p:nvGrpSpPr>
        <p:grpSpPr>
          <a:xfrm>
            <a:off x="1960166" y="170298"/>
            <a:ext cx="8220075" cy="769441"/>
            <a:chOff x="1960166" y="208398"/>
            <a:chExt cx="8220075" cy="769441"/>
          </a:xfrm>
        </p:grpSpPr>
        <p:sp>
          <p:nvSpPr>
            <p:cNvPr id="6" name="TextBox 5"/>
            <p:cNvSpPr txBox="1"/>
            <p:nvPr/>
          </p:nvSpPr>
          <p:spPr>
            <a:xfrm>
              <a:off x="1960166" y="208398"/>
              <a:ext cx="8220075" cy="769441"/>
            </a:xfrm>
            <a:prstGeom prst="rect">
              <a:avLst/>
            </a:prstGeom>
            <a:noFill/>
          </p:spPr>
          <p:txBody>
            <a:bodyPr wrap="square" rtlCol="0">
              <a:spAutoFit/>
            </a:bodyPr>
            <a:lstStyle/>
            <a:p>
              <a:pPr algn="ctr"/>
              <a:r>
                <a:rPr lang="pl-PL" sz="4400" dirty="0" smtClean="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TIMELINE</a:t>
              </a:r>
              <a:endParaRPr lang="en-US" sz="44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3832225" y="371475"/>
              <a:ext cx="0" cy="438150"/>
            </a:xfrm>
            <a:prstGeom prst="line">
              <a:avLst/>
            </a:prstGeom>
            <a:ln w="19050">
              <a:solidFill>
                <a:srgbClr val="D0CEC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66125" y="371475"/>
              <a:ext cx="0" cy="438150"/>
            </a:xfrm>
            <a:prstGeom prst="line">
              <a:avLst/>
            </a:prstGeom>
            <a:ln w="19050">
              <a:solidFill>
                <a:srgbClr val="D0CECE"/>
              </a:solidFill>
            </a:ln>
          </p:spPr>
          <p:style>
            <a:lnRef idx="1">
              <a:schemeClr val="accent1"/>
            </a:lnRef>
            <a:fillRef idx="0">
              <a:schemeClr val="accent1"/>
            </a:fillRef>
            <a:effectRef idx="0">
              <a:schemeClr val="accent1"/>
            </a:effectRef>
            <a:fontRef idx="minor">
              <a:schemeClr val="tx1"/>
            </a:fontRef>
          </p:style>
        </p:cxnSp>
      </p:grpSp>
      <p:grpSp>
        <p:nvGrpSpPr>
          <p:cNvPr id="12" name="Icon 2"/>
          <p:cNvGrpSpPr/>
          <p:nvPr/>
        </p:nvGrpSpPr>
        <p:grpSpPr>
          <a:xfrm>
            <a:off x="5262006" y="3510123"/>
            <a:ext cx="1616394" cy="1616394"/>
            <a:chOff x="8931695" y="4543024"/>
            <a:chExt cx="813000" cy="813000"/>
          </a:xfrm>
        </p:grpSpPr>
        <p:sp>
          <p:nvSpPr>
            <p:cNvPr id="13" name="Oval 12"/>
            <p:cNvSpPr/>
            <p:nvPr/>
          </p:nvSpPr>
          <p:spPr>
            <a:xfrm>
              <a:off x="8931695" y="4543024"/>
              <a:ext cx="813000" cy="813000"/>
            </a:xfrm>
            <a:prstGeom prst="ellipse">
              <a:avLst/>
            </a:prstGeom>
            <a:solidFill>
              <a:schemeClr val="bg1"/>
            </a:solidFill>
            <a:ln w="38100">
              <a:solidFill>
                <a:srgbClr val="54823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4" name="Group 13"/>
            <p:cNvGrpSpPr/>
            <p:nvPr/>
          </p:nvGrpSpPr>
          <p:grpSpPr>
            <a:xfrm>
              <a:off x="9066437" y="4672401"/>
              <a:ext cx="553522" cy="554467"/>
              <a:chOff x="7111316" y="2042329"/>
              <a:chExt cx="488068" cy="488901"/>
            </a:xfrm>
            <a:solidFill>
              <a:schemeClr val="accent6">
                <a:lumMod val="75000"/>
              </a:schemeClr>
            </a:solidFill>
          </p:grpSpPr>
          <p:sp>
            <p:nvSpPr>
              <p:cNvPr id="15" name="AutoShape 37"/>
              <p:cNvSpPr>
                <a:spLocks/>
              </p:cNvSpPr>
              <p:nvPr/>
            </p:nvSpPr>
            <p:spPr bwMode="auto">
              <a:xfrm>
                <a:off x="7111316" y="2088214"/>
                <a:ext cx="444684" cy="443016"/>
              </a:xfrm>
              <a:custGeom>
                <a:avLst/>
                <a:gdLst>
                  <a:gd name="T0" fmla="+- 0 10849 98"/>
                  <a:gd name="T1" fmla="*/ T0 w 21502"/>
                  <a:gd name="T2" fmla="*/ 10800 h 21600"/>
                  <a:gd name="T3" fmla="+- 0 10849 98"/>
                  <a:gd name="T4" fmla="*/ T3 w 21502"/>
                  <a:gd name="T5" fmla="*/ 10800 h 21600"/>
                  <a:gd name="T6" fmla="+- 0 10849 98"/>
                  <a:gd name="T7" fmla="*/ T6 w 21502"/>
                  <a:gd name="T8" fmla="*/ 10800 h 21600"/>
                  <a:gd name="T9" fmla="+- 0 10849 98"/>
                  <a:gd name="T10" fmla="*/ T9 w 21502"/>
                  <a:gd name="T11" fmla="*/ 10800 h 21600"/>
                </a:gdLst>
                <a:ahLst/>
                <a:cxnLst>
                  <a:cxn ang="0">
                    <a:pos x="T1" y="T2"/>
                  </a:cxn>
                  <a:cxn ang="0">
                    <a:pos x="T4" y="T5"/>
                  </a:cxn>
                  <a:cxn ang="0">
                    <a:pos x="T7" y="T8"/>
                  </a:cxn>
                  <a:cxn ang="0">
                    <a:pos x="T10" y="T11"/>
                  </a:cxn>
                </a:cxnLst>
                <a:rect l="0" t="0" r="r" b="b"/>
                <a:pathLst>
                  <a:path w="21502" h="21600">
                    <a:moveTo>
                      <a:pt x="19917" y="7880"/>
                    </a:moveTo>
                    <a:lnTo>
                      <a:pt x="18875" y="8932"/>
                    </a:lnTo>
                    <a:cubicBezTo>
                      <a:pt x="18730" y="9079"/>
                      <a:pt x="18497" y="9079"/>
                      <a:pt x="18353" y="8932"/>
                    </a:cubicBezTo>
                    <a:lnTo>
                      <a:pt x="17048" y="7617"/>
                    </a:lnTo>
                    <a:lnTo>
                      <a:pt x="15991" y="10290"/>
                    </a:lnTo>
                    <a:lnTo>
                      <a:pt x="16080" y="10064"/>
                    </a:lnTo>
                    <a:cubicBezTo>
                      <a:pt x="13859" y="7826"/>
                      <a:pt x="11601" y="7544"/>
                      <a:pt x="9565" y="7291"/>
                    </a:cubicBezTo>
                    <a:cubicBezTo>
                      <a:pt x="8910" y="7210"/>
                      <a:pt x="8276" y="7126"/>
                      <a:pt x="7652" y="6990"/>
                    </a:cubicBezTo>
                    <a:lnTo>
                      <a:pt x="13918" y="4456"/>
                    </a:lnTo>
                    <a:lnTo>
                      <a:pt x="12652" y="3179"/>
                    </a:lnTo>
                    <a:cubicBezTo>
                      <a:pt x="12508" y="3033"/>
                      <a:pt x="12508" y="2798"/>
                      <a:pt x="12652" y="2652"/>
                    </a:cubicBezTo>
                    <a:lnTo>
                      <a:pt x="13695" y="1598"/>
                    </a:lnTo>
                    <a:cubicBezTo>
                      <a:pt x="13840" y="1453"/>
                      <a:pt x="14073" y="1453"/>
                      <a:pt x="14217" y="1598"/>
                    </a:cubicBezTo>
                    <a:lnTo>
                      <a:pt x="19917" y="7353"/>
                    </a:lnTo>
                    <a:cubicBezTo>
                      <a:pt x="20062" y="7499"/>
                      <a:pt x="20062" y="7734"/>
                      <a:pt x="19917" y="7880"/>
                    </a:cubicBezTo>
                    <a:moveTo>
                      <a:pt x="12292" y="19639"/>
                    </a:moveTo>
                    <a:cubicBezTo>
                      <a:pt x="12200" y="19872"/>
                      <a:pt x="11999" y="20044"/>
                      <a:pt x="11756" y="20095"/>
                    </a:cubicBezTo>
                    <a:cubicBezTo>
                      <a:pt x="11700" y="20106"/>
                      <a:pt x="11643" y="20111"/>
                      <a:pt x="11587" y="20110"/>
                    </a:cubicBezTo>
                    <a:cubicBezTo>
                      <a:pt x="11400" y="20105"/>
                      <a:pt x="11219" y="20030"/>
                      <a:pt x="11084" y="19892"/>
                    </a:cubicBezTo>
                    <a:lnTo>
                      <a:pt x="1692" y="10517"/>
                    </a:lnTo>
                    <a:cubicBezTo>
                      <a:pt x="1519" y="10343"/>
                      <a:pt x="1443" y="10094"/>
                      <a:pt x="1488" y="9852"/>
                    </a:cubicBezTo>
                    <a:cubicBezTo>
                      <a:pt x="1533" y="9610"/>
                      <a:pt x="1695" y="9407"/>
                      <a:pt x="1917" y="9308"/>
                    </a:cubicBezTo>
                    <a:lnTo>
                      <a:pt x="6505" y="7453"/>
                    </a:lnTo>
                    <a:cubicBezTo>
                      <a:pt x="9597" y="8490"/>
                      <a:pt x="12689" y="7491"/>
                      <a:pt x="15781" y="10821"/>
                    </a:cubicBezTo>
                    <a:cubicBezTo>
                      <a:pt x="15781" y="10821"/>
                      <a:pt x="12292" y="19639"/>
                      <a:pt x="12292" y="19639"/>
                    </a:cubicBezTo>
                    <a:close/>
                    <a:moveTo>
                      <a:pt x="15260" y="545"/>
                    </a:moveTo>
                    <a:cubicBezTo>
                      <a:pt x="14912" y="193"/>
                      <a:pt x="14449" y="0"/>
                      <a:pt x="13956" y="0"/>
                    </a:cubicBezTo>
                    <a:cubicBezTo>
                      <a:pt x="13463" y="0"/>
                      <a:pt x="13000" y="193"/>
                      <a:pt x="12651" y="546"/>
                    </a:cubicBezTo>
                    <a:lnTo>
                      <a:pt x="11610" y="1598"/>
                    </a:lnTo>
                    <a:cubicBezTo>
                      <a:pt x="11261" y="1949"/>
                      <a:pt x="11068" y="2417"/>
                      <a:pt x="11068" y="2915"/>
                    </a:cubicBezTo>
                    <a:cubicBezTo>
                      <a:pt x="11068" y="3265"/>
                      <a:pt x="11164" y="3601"/>
                      <a:pt x="11342" y="3893"/>
                    </a:cubicBezTo>
                    <a:lnTo>
                      <a:pt x="1324" y="7944"/>
                    </a:lnTo>
                    <a:cubicBezTo>
                      <a:pt x="654" y="8241"/>
                      <a:pt x="173" y="8851"/>
                      <a:pt x="38" y="9575"/>
                    </a:cubicBezTo>
                    <a:cubicBezTo>
                      <a:pt x="-98" y="10302"/>
                      <a:pt x="130" y="11048"/>
                      <a:pt x="654" y="11576"/>
                    </a:cubicBezTo>
                    <a:lnTo>
                      <a:pt x="10041" y="20946"/>
                    </a:lnTo>
                    <a:cubicBezTo>
                      <a:pt x="10445" y="21354"/>
                      <a:pt x="10982" y="21586"/>
                      <a:pt x="11549" y="21599"/>
                    </a:cubicBezTo>
                    <a:cubicBezTo>
                      <a:pt x="11562" y="21599"/>
                      <a:pt x="11593" y="21599"/>
                      <a:pt x="11605" y="21599"/>
                    </a:cubicBezTo>
                    <a:cubicBezTo>
                      <a:pt x="11754" y="21599"/>
                      <a:pt x="11906" y="21584"/>
                      <a:pt x="12056" y="21553"/>
                    </a:cubicBezTo>
                    <a:cubicBezTo>
                      <a:pt x="12789" y="21399"/>
                      <a:pt x="13390" y="20888"/>
                      <a:pt x="13662" y="20191"/>
                    </a:cubicBezTo>
                    <a:lnTo>
                      <a:pt x="17604" y="10229"/>
                    </a:lnTo>
                    <a:cubicBezTo>
                      <a:pt x="17902" y="10426"/>
                      <a:pt x="18250" y="10532"/>
                      <a:pt x="18613" y="10532"/>
                    </a:cubicBezTo>
                    <a:cubicBezTo>
                      <a:pt x="19107" y="10532"/>
                      <a:pt x="19570" y="10338"/>
                      <a:pt x="19918" y="9986"/>
                    </a:cubicBezTo>
                    <a:lnTo>
                      <a:pt x="20957" y="8937"/>
                    </a:lnTo>
                    <a:cubicBezTo>
                      <a:pt x="21308" y="8585"/>
                      <a:pt x="21502" y="8116"/>
                      <a:pt x="21502" y="7617"/>
                    </a:cubicBezTo>
                    <a:cubicBezTo>
                      <a:pt x="21502" y="7117"/>
                      <a:pt x="21308" y="6648"/>
                      <a:pt x="20961" y="6300"/>
                    </a:cubicBezTo>
                    <a:cubicBezTo>
                      <a:pt x="20961" y="6300"/>
                      <a:pt x="15260" y="545"/>
                      <a:pt x="15260" y="545"/>
                    </a:cubicBezTo>
                    <a:close/>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6" name="AutoShape 38"/>
              <p:cNvSpPr>
                <a:spLocks/>
              </p:cNvSpPr>
              <p:nvPr/>
            </p:nvSpPr>
            <p:spPr bwMode="auto">
              <a:xfrm>
                <a:off x="7324898" y="2286780"/>
                <a:ext cx="75921" cy="76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4320"/>
                    </a:moveTo>
                    <a:cubicBezTo>
                      <a:pt x="14381" y="4320"/>
                      <a:pt x="17279" y="7222"/>
                      <a:pt x="17279" y="10800"/>
                    </a:cubicBezTo>
                    <a:cubicBezTo>
                      <a:pt x="17279" y="14377"/>
                      <a:pt x="14381" y="17279"/>
                      <a:pt x="10800" y="17279"/>
                    </a:cubicBezTo>
                    <a:cubicBezTo>
                      <a:pt x="7218" y="17279"/>
                      <a:pt x="4319" y="14377"/>
                      <a:pt x="4319" y="10800"/>
                    </a:cubicBezTo>
                    <a:cubicBezTo>
                      <a:pt x="4319" y="7222"/>
                      <a:pt x="7218" y="4320"/>
                      <a:pt x="10800" y="4320"/>
                    </a:cubicBezTo>
                    <a:moveTo>
                      <a:pt x="10800" y="21599"/>
                    </a:moveTo>
                    <a:cubicBezTo>
                      <a:pt x="16752" y="21599"/>
                      <a:pt x="21600" y="16756"/>
                      <a:pt x="21600" y="10800"/>
                    </a:cubicBezTo>
                    <a:cubicBezTo>
                      <a:pt x="21600" y="4843"/>
                      <a:pt x="16752" y="0"/>
                      <a:pt x="10800" y="0"/>
                    </a:cubicBezTo>
                    <a:cubicBezTo>
                      <a:pt x="4847" y="0"/>
                      <a:pt x="0" y="4843"/>
                      <a:pt x="0" y="10800"/>
                    </a:cubicBezTo>
                    <a:cubicBezTo>
                      <a:pt x="0" y="16756"/>
                      <a:pt x="4847"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7" name="AutoShape 39"/>
              <p:cNvSpPr>
                <a:spLocks/>
              </p:cNvSpPr>
              <p:nvPr/>
            </p:nvSpPr>
            <p:spPr bwMode="auto">
              <a:xfrm>
                <a:off x="7523463" y="2042329"/>
                <a:ext cx="75921" cy="76756"/>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7279"/>
                    </a:moveTo>
                    <a:cubicBezTo>
                      <a:pt x="7218" y="17279"/>
                      <a:pt x="4320" y="14377"/>
                      <a:pt x="4320" y="10800"/>
                    </a:cubicBezTo>
                    <a:cubicBezTo>
                      <a:pt x="4320" y="7222"/>
                      <a:pt x="7218" y="4320"/>
                      <a:pt x="10800" y="4320"/>
                    </a:cubicBezTo>
                    <a:cubicBezTo>
                      <a:pt x="14381" y="4320"/>
                      <a:pt x="17280" y="7222"/>
                      <a:pt x="17280" y="10800"/>
                    </a:cubicBezTo>
                    <a:cubicBezTo>
                      <a:pt x="17280" y="14377"/>
                      <a:pt x="14381" y="17279"/>
                      <a:pt x="10800" y="17279"/>
                    </a:cubicBezTo>
                    <a:moveTo>
                      <a:pt x="10800" y="0"/>
                    </a:moveTo>
                    <a:cubicBezTo>
                      <a:pt x="4847" y="0"/>
                      <a:pt x="0" y="4843"/>
                      <a:pt x="0" y="10800"/>
                    </a:cubicBezTo>
                    <a:cubicBezTo>
                      <a:pt x="0" y="16756"/>
                      <a:pt x="4847" y="21599"/>
                      <a:pt x="10800" y="21599"/>
                    </a:cubicBezTo>
                    <a:cubicBezTo>
                      <a:pt x="16752" y="21599"/>
                      <a:pt x="21600" y="16756"/>
                      <a:pt x="21600" y="10800"/>
                    </a:cubicBezTo>
                    <a:cubicBezTo>
                      <a:pt x="21600" y="4843"/>
                      <a:pt x="16752"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8" name="AutoShape 40"/>
              <p:cNvSpPr>
                <a:spLocks/>
              </p:cNvSpPr>
              <p:nvPr/>
            </p:nvSpPr>
            <p:spPr bwMode="auto">
              <a:xfrm>
                <a:off x="7233121" y="2271762"/>
                <a:ext cx="60904" cy="60904"/>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5400"/>
                    </a:moveTo>
                    <a:cubicBezTo>
                      <a:pt x="13779" y="5400"/>
                      <a:pt x="16199" y="7815"/>
                      <a:pt x="16199" y="10800"/>
                    </a:cubicBezTo>
                    <a:cubicBezTo>
                      <a:pt x="16199" y="13784"/>
                      <a:pt x="13779" y="16200"/>
                      <a:pt x="10800" y="16200"/>
                    </a:cubicBezTo>
                    <a:cubicBezTo>
                      <a:pt x="7820" y="16200"/>
                      <a:pt x="5399" y="13784"/>
                      <a:pt x="5399" y="10800"/>
                    </a:cubicBezTo>
                    <a:cubicBezTo>
                      <a:pt x="5399" y="7815"/>
                      <a:pt x="7820" y="5400"/>
                      <a:pt x="10800" y="5400"/>
                    </a:cubicBezTo>
                    <a:moveTo>
                      <a:pt x="0" y="10800"/>
                    </a:moveTo>
                    <a:cubicBezTo>
                      <a:pt x="0" y="16753"/>
                      <a:pt x="4843" y="21599"/>
                      <a:pt x="10800" y="21599"/>
                    </a:cubicBezTo>
                    <a:cubicBezTo>
                      <a:pt x="16756" y="21599"/>
                      <a:pt x="21600" y="16753"/>
                      <a:pt x="21600" y="10800"/>
                    </a:cubicBezTo>
                    <a:cubicBezTo>
                      <a:pt x="21600" y="4846"/>
                      <a:pt x="16756" y="0"/>
                      <a:pt x="10800" y="0"/>
                    </a:cubicBezTo>
                    <a:cubicBezTo>
                      <a:pt x="4843" y="0"/>
                      <a:pt x="0" y="4846"/>
                      <a:pt x="0" y="1080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9" name="AutoShape 41"/>
              <p:cNvSpPr>
                <a:spLocks/>
              </p:cNvSpPr>
              <p:nvPr/>
            </p:nvSpPr>
            <p:spPr bwMode="auto">
              <a:xfrm>
                <a:off x="7294025" y="2378552"/>
                <a:ext cx="30869" cy="30035"/>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1599"/>
                    </a:moveTo>
                    <a:cubicBezTo>
                      <a:pt x="16758" y="21599"/>
                      <a:pt x="21600" y="16769"/>
                      <a:pt x="21600" y="10800"/>
                    </a:cubicBezTo>
                    <a:cubicBezTo>
                      <a:pt x="21600" y="4830"/>
                      <a:pt x="16758" y="0"/>
                      <a:pt x="10800" y="0"/>
                    </a:cubicBezTo>
                    <a:cubicBezTo>
                      <a:pt x="4841" y="0"/>
                      <a:pt x="0" y="4830"/>
                      <a:pt x="0" y="10800"/>
                    </a:cubicBezTo>
                    <a:cubicBezTo>
                      <a:pt x="0" y="16769"/>
                      <a:pt x="4841" y="21599"/>
                      <a:pt x="10800" y="21599"/>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0" name="AutoShape 42"/>
              <p:cNvSpPr>
                <a:spLocks/>
              </p:cNvSpPr>
              <p:nvPr/>
            </p:nvSpPr>
            <p:spPr bwMode="auto">
              <a:xfrm>
                <a:off x="7538477" y="2149119"/>
                <a:ext cx="30035" cy="30869"/>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0"/>
                    </a:moveTo>
                    <a:cubicBezTo>
                      <a:pt x="4841" y="0"/>
                      <a:pt x="0" y="4830"/>
                      <a:pt x="0" y="10800"/>
                    </a:cubicBezTo>
                    <a:cubicBezTo>
                      <a:pt x="0" y="16769"/>
                      <a:pt x="4841" y="21599"/>
                      <a:pt x="10800" y="21599"/>
                    </a:cubicBezTo>
                    <a:cubicBezTo>
                      <a:pt x="16758" y="21599"/>
                      <a:pt x="21600" y="16769"/>
                      <a:pt x="21600" y="10800"/>
                    </a:cubicBezTo>
                    <a:cubicBezTo>
                      <a:pt x="21600" y="4830"/>
                      <a:pt x="16758"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grpSp>
        <p:nvGrpSpPr>
          <p:cNvPr id="21" name="Icon 1"/>
          <p:cNvGrpSpPr/>
          <p:nvPr/>
        </p:nvGrpSpPr>
        <p:grpSpPr>
          <a:xfrm>
            <a:off x="1511922" y="3450251"/>
            <a:ext cx="1616394" cy="1616394"/>
            <a:chOff x="7734345" y="4543024"/>
            <a:chExt cx="813000" cy="813000"/>
          </a:xfrm>
        </p:grpSpPr>
        <p:sp>
          <p:nvSpPr>
            <p:cNvPr id="22" name="Oval 21"/>
            <p:cNvSpPr/>
            <p:nvPr/>
          </p:nvSpPr>
          <p:spPr>
            <a:xfrm>
              <a:off x="7734345" y="4543024"/>
              <a:ext cx="813000" cy="813000"/>
            </a:xfrm>
            <a:prstGeom prst="ellipse">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3" name="Group 22"/>
            <p:cNvGrpSpPr/>
            <p:nvPr/>
          </p:nvGrpSpPr>
          <p:grpSpPr>
            <a:xfrm>
              <a:off x="7867469" y="4673236"/>
              <a:ext cx="553521" cy="553521"/>
              <a:chOff x="4117831" y="1071199"/>
              <a:chExt cx="488067" cy="488067"/>
            </a:xfrm>
            <a:solidFill>
              <a:schemeClr val="accent1">
                <a:lumMod val="75000"/>
              </a:schemeClr>
            </a:solidFill>
          </p:grpSpPr>
          <p:sp>
            <p:nvSpPr>
              <p:cNvPr id="24" name="AutoShape 123"/>
              <p:cNvSpPr>
                <a:spLocks/>
              </p:cNvSpPr>
              <p:nvPr/>
            </p:nvSpPr>
            <p:spPr bwMode="auto">
              <a:xfrm>
                <a:off x="4117831" y="1071199"/>
                <a:ext cx="488067" cy="488067"/>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8180" y="12132"/>
                    </a:moveTo>
                    <a:cubicBezTo>
                      <a:pt x="17710" y="12226"/>
                      <a:pt x="17327" y="12561"/>
                      <a:pt x="17170" y="13012"/>
                    </a:cubicBezTo>
                    <a:cubicBezTo>
                      <a:pt x="17083" y="13261"/>
                      <a:pt x="16981" y="13503"/>
                      <a:pt x="16868" y="13738"/>
                    </a:cubicBezTo>
                    <a:cubicBezTo>
                      <a:pt x="16658" y="14169"/>
                      <a:pt x="16694" y="14677"/>
                      <a:pt x="16959" y="15075"/>
                    </a:cubicBezTo>
                    <a:lnTo>
                      <a:pt x="18131" y="16833"/>
                    </a:lnTo>
                    <a:lnTo>
                      <a:pt x="16832" y="18132"/>
                    </a:lnTo>
                    <a:lnTo>
                      <a:pt x="15075" y="16960"/>
                    </a:lnTo>
                    <a:cubicBezTo>
                      <a:pt x="14850" y="16810"/>
                      <a:pt x="14589" y="16733"/>
                      <a:pt x="14326" y="16733"/>
                    </a:cubicBezTo>
                    <a:cubicBezTo>
                      <a:pt x="14126" y="16733"/>
                      <a:pt x="13924" y="16778"/>
                      <a:pt x="13738" y="16868"/>
                    </a:cubicBezTo>
                    <a:cubicBezTo>
                      <a:pt x="13504" y="16981"/>
                      <a:pt x="13262" y="17083"/>
                      <a:pt x="13012" y="17170"/>
                    </a:cubicBezTo>
                    <a:cubicBezTo>
                      <a:pt x="12561" y="17327"/>
                      <a:pt x="12226" y="17712"/>
                      <a:pt x="12133" y="18180"/>
                    </a:cubicBezTo>
                    <a:lnTo>
                      <a:pt x="11717" y="20249"/>
                    </a:lnTo>
                    <a:lnTo>
                      <a:pt x="9881" y="20249"/>
                    </a:lnTo>
                    <a:lnTo>
                      <a:pt x="9467" y="18180"/>
                    </a:lnTo>
                    <a:cubicBezTo>
                      <a:pt x="9373" y="17712"/>
                      <a:pt x="9039" y="17327"/>
                      <a:pt x="8588" y="17170"/>
                    </a:cubicBezTo>
                    <a:cubicBezTo>
                      <a:pt x="8339" y="17083"/>
                      <a:pt x="8096" y="16983"/>
                      <a:pt x="7861" y="16869"/>
                    </a:cubicBezTo>
                    <a:cubicBezTo>
                      <a:pt x="7675" y="16778"/>
                      <a:pt x="7474" y="16733"/>
                      <a:pt x="7273" y="16733"/>
                    </a:cubicBezTo>
                    <a:cubicBezTo>
                      <a:pt x="7011" y="16733"/>
                      <a:pt x="6750" y="16810"/>
                      <a:pt x="6525" y="16960"/>
                    </a:cubicBezTo>
                    <a:lnTo>
                      <a:pt x="4767" y="18132"/>
                    </a:lnTo>
                    <a:lnTo>
                      <a:pt x="3468" y="16833"/>
                    </a:lnTo>
                    <a:lnTo>
                      <a:pt x="4639" y="15075"/>
                    </a:lnTo>
                    <a:cubicBezTo>
                      <a:pt x="4904" y="14677"/>
                      <a:pt x="4939" y="14169"/>
                      <a:pt x="4732" y="13738"/>
                    </a:cubicBezTo>
                    <a:cubicBezTo>
                      <a:pt x="4618" y="13504"/>
                      <a:pt x="4516" y="13263"/>
                      <a:pt x="4429" y="13013"/>
                    </a:cubicBezTo>
                    <a:cubicBezTo>
                      <a:pt x="4273" y="12561"/>
                      <a:pt x="3888" y="12227"/>
                      <a:pt x="3419" y="12133"/>
                    </a:cubicBezTo>
                    <a:lnTo>
                      <a:pt x="1350" y="11718"/>
                    </a:lnTo>
                    <a:lnTo>
                      <a:pt x="1349" y="9882"/>
                    </a:lnTo>
                    <a:lnTo>
                      <a:pt x="3419" y="9468"/>
                    </a:lnTo>
                    <a:cubicBezTo>
                      <a:pt x="3888" y="9374"/>
                      <a:pt x="4273" y="9039"/>
                      <a:pt x="4429" y="8588"/>
                    </a:cubicBezTo>
                    <a:cubicBezTo>
                      <a:pt x="4516" y="8338"/>
                      <a:pt x="4617" y="8096"/>
                      <a:pt x="4731" y="7862"/>
                    </a:cubicBezTo>
                    <a:cubicBezTo>
                      <a:pt x="4940" y="7431"/>
                      <a:pt x="4905" y="6923"/>
                      <a:pt x="4639" y="6524"/>
                    </a:cubicBezTo>
                    <a:lnTo>
                      <a:pt x="3468" y="4767"/>
                    </a:lnTo>
                    <a:lnTo>
                      <a:pt x="4767" y="3468"/>
                    </a:lnTo>
                    <a:lnTo>
                      <a:pt x="6525" y="4639"/>
                    </a:lnTo>
                    <a:cubicBezTo>
                      <a:pt x="6750" y="4790"/>
                      <a:pt x="7011" y="4866"/>
                      <a:pt x="7273" y="4866"/>
                    </a:cubicBezTo>
                    <a:cubicBezTo>
                      <a:pt x="7474" y="4866"/>
                      <a:pt x="7674" y="4822"/>
                      <a:pt x="7861" y="4732"/>
                    </a:cubicBezTo>
                    <a:cubicBezTo>
                      <a:pt x="8095" y="4619"/>
                      <a:pt x="8337" y="4517"/>
                      <a:pt x="8586" y="4430"/>
                    </a:cubicBezTo>
                    <a:cubicBezTo>
                      <a:pt x="9039" y="4272"/>
                      <a:pt x="9373" y="3888"/>
                      <a:pt x="9467" y="3420"/>
                    </a:cubicBezTo>
                    <a:lnTo>
                      <a:pt x="9881" y="1350"/>
                    </a:lnTo>
                    <a:lnTo>
                      <a:pt x="11717" y="1350"/>
                    </a:lnTo>
                    <a:lnTo>
                      <a:pt x="12131" y="3420"/>
                    </a:lnTo>
                    <a:cubicBezTo>
                      <a:pt x="12225" y="3888"/>
                      <a:pt x="12560" y="4272"/>
                      <a:pt x="13012" y="4430"/>
                    </a:cubicBezTo>
                    <a:cubicBezTo>
                      <a:pt x="13261" y="4517"/>
                      <a:pt x="13502" y="4617"/>
                      <a:pt x="13737" y="4731"/>
                    </a:cubicBezTo>
                    <a:cubicBezTo>
                      <a:pt x="13924" y="4822"/>
                      <a:pt x="14125" y="4866"/>
                      <a:pt x="14326" y="4866"/>
                    </a:cubicBezTo>
                    <a:cubicBezTo>
                      <a:pt x="14589" y="4866"/>
                      <a:pt x="14850" y="4790"/>
                      <a:pt x="15075" y="4639"/>
                    </a:cubicBezTo>
                    <a:lnTo>
                      <a:pt x="16832" y="3468"/>
                    </a:lnTo>
                    <a:lnTo>
                      <a:pt x="18131" y="4767"/>
                    </a:lnTo>
                    <a:lnTo>
                      <a:pt x="16959" y="6524"/>
                    </a:lnTo>
                    <a:cubicBezTo>
                      <a:pt x="16694" y="6923"/>
                      <a:pt x="16660" y="7431"/>
                      <a:pt x="16867" y="7861"/>
                    </a:cubicBezTo>
                    <a:cubicBezTo>
                      <a:pt x="16980" y="8096"/>
                      <a:pt x="17083" y="8337"/>
                      <a:pt x="17170" y="8587"/>
                    </a:cubicBezTo>
                    <a:cubicBezTo>
                      <a:pt x="17327" y="9039"/>
                      <a:pt x="17710" y="9373"/>
                      <a:pt x="18180" y="9467"/>
                    </a:cubicBezTo>
                    <a:lnTo>
                      <a:pt x="20248" y="9882"/>
                    </a:lnTo>
                    <a:lnTo>
                      <a:pt x="20250" y="11718"/>
                    </a:lnTo>
                    <a:cubicBezTo>
                      <a:pt x="20250" y="11718"/>
                      <a:pt x="18180" y="12132"/>
                      <a:pt x="18180" y="12132"/>
                    </a:cubicBezTo>
                    <a:close/>
                    <a:moveTo>
                      <a:pt x="20513" y="8558"/>
                    </a:moveTo>
                    <a:lnTo>
                      <a:pt x="18445" y="8143"/>
                    </a:lnTo>
                    <a:cubicBezTo>
                      <a:pt x="18341" y="7844"/>
                      <a:pt x="18218" y="7554"/>
                      <a:pt x="18082" y="7273"/>
                    </a:cubicBezTo>
                    <a:lnTo>
                      <a:pt x="19254" y="5516"/>
                    </a:lnTo>
                    <a:cubicBezTo>
                      <a:pt x="19611" y="4980"/>
                      <a:pt x="19540" y="4268"/>
                      <a:pt x="19085" y="3813"/>
                    </a:cubicBezTo>
                    <a:lnTo>
                      <a:pt x="17787" y="2514"/>
                    </a:lnTo>
                    <a:cubicBezTo>
                      <a:pt x="17526" y="2253"/>
                      <a:pt x="17181" y="2118"/>
                      <a:pt x="16831" y="2118"/>
                    </a:cubicBezTo>
                    <a:cubicBezTo>
                      <a:pt x="16573" y="2118"/>
                      <a:pt x="16312" y="2193"/>
                      <a:pt x="16084" y="2345"/>
                    </a:cubicBezTo>
                    <a:lnTo>
                      <a:pt x="14326" y="3516"/>
                    </a:lnTo>
                    <a:cubicBezTo>
                      <a:pt x="14044" y="3380"/>
                      <a:pt x="13754" y="3258"/>
                      <a:pt x="13455" y="3155"/>
                    </a:cubicBezTo>
                    <a:lnTo>
                      <a:pt x="13041" y="1085"/>
                    </a:lnTo>
                    <a:cubicBezTo>
                      <a:pt x="12916" y="454"/>
                      <a:pt x="12361" y="0"/>
                      <a:pt x="11717" y="0"/>
                    </a:cubicBezTo>
                    <a:lnTo>
                      <a:pt x="9881" y="0"/>
                    </a:lnTo>
                    <a:cubicBezTo>
                      <a:pt x="9238" y="0"/>
                      <a:pt x="8684" y="454"/>
                      <a:pt x="8557" y="1085"/>
                    </a:cubicBezTo>
                    <a:lnTo>
                      <a:pt x="8143" y="3155"/>
                    </a:lnTo>
                    <a:cubicBezTo>
                      <a:pt x="7843" y="3258"/>
                      <a:pt x="7554" y="3381"/>
                      <a:pt x="7273" y="3516"/>
                    </a:cubicBezTo>
                    <a:lnTo>
                      <a:pt x="5516" y="2345"/>
                    </a:lnTo>
                    <a:cubicBezTo>
                      <a:pt x="5287" y="2193"/>
                      <a:pt x="5026" y="2118"/>
                      <a:pt x="4767" y="2118"/>
                    </a:cubicBezTo>
                    <a:cubicBezTo>
                      <a:pt x="4419" y="2118"/>
                      <a:pt x="4073" y="2253"/>
                      <a:pt x="3812" y="2514"/>
                    </a:cubicBezTo>
                    <a:lnTo>
                      <a:pt x="2514" y="3813"/>
                    </a:lnTo>
                    <a:cubicBezTo>
                      <a:pt x="2059" y="4268"/>
                      <a:pt x="1988" y="4980"/>
                      <a:pt x="2345" y="5516"/>
                    </a:cubicBezTo>
                    <a:lnTo>
                      <a:pt x="3516" y="7273"/>
                    </a:lnTo>
                    <a:cubicBezTo>
                      <a:pt x="3380" y="7555"/>
                      <a:pt x="3258" y="7844"/>
                      <a:pt x="3154" y="8144"/>
                    </a:cubicBezTo>
                    <a:lnTo>
                      <a:pt x="1085" y="8558"/>
                    </a:lnTo>
                    <a:cubicBezTo>
                      <a:pt x="454" y="8684"/>
                      <a:pt x="0" y="9238"/>
                      <a:pt x="0" y="9882"/>
                    </a:cubicBezTo>
                    <a:lnTo>
                      <a:pt x="0" y="11718"/>
                    </a:lnTo>
                    <a:cubicBezTo>
                      <a:pt x="0" y="12361"/>
                      <a:pt x="454" y="12916"/>
                      <a:pt x="1085" y="13042"/>
                    </a:cubicBezTo>
                    <a:lnTo>
                      <a:pt x="3154" y="13456"/>
                    </a:lnTo>
                    <a:cubicBezTo>
                      <a:pt x="3258" y="13755"/>
                      <a:pt x="3380" y="14046"/>
                      <a:pt x="3516" y="14326"/>
                    </a:cubicBezTo>
                    <a:lnTo>
                      <a:pt x="2345" y="16083"/>
                    </a:lnTo>
                    <a:cubicBezTo>
                      <a:pt x="1988" y="16619"/>
                      <a:pt x="2059" y="17332"/>
                      <a:pt x="2514" y="17787"/>
                    </a:cubicBezTo>
                    <a:lnTo>
                      <a:pt x="3812" y="19086"/>
                    </a:lnTo>
                    <a:cubicBezTo>
                      <a:pt x="4073" y="19346"/>
                      <a:pt x="4419" y="19482"/>
                      <a:pt x="4767" y="19482"/>
                    </a:cubicBezTo>
                    <a:cubicBezTo>
                      <a:pt x="5026" y="19482"/>
                      <a:pt x="5287" y="19406"/>
                      <a:pt x="5516" y="19254"/>
                    </a:cubicBezTo>
                    <a:lnTo>
                      <a:pt x="7273" y="18083"/>
                    </a:lnTo>
                    <a:cubicBezTo>
                      <a:pt x="7554" y="18220"/>
                      <a:pt x="7843" y="18341"/>
                      <a:pt x="8143" y="18445"/>
                    </a:cubicBezTo>
                    <a:lnTo>
                      <a:pt x="8557" y="20514"/>
                    </a:lnTo>
                    <a:cubicBezTo>
                      <a:pt x="8684" y="21146"/>
                      <a:pt x="9238" y="21599"/>
                      <a:pt x="9881" y="21599"/>
                    </a:cubicBezTo>
                    <a:lnTo>
                      <a:pt x="11717" y="21599"/>
                    </a:lnTo>
                    <a:cubicBezTo>
                      <a:pt x="12361" y="21599"/>
                      <a:pt x="12916" y="21146"/>
                      <a:pt x="13041" y="20514"/>
                    </a:cubicBezTo>
                    <a:lnTo>
                      <a:pt x="13456" y="18445"/>
                    </a:lnTo>
                    <a:cubicBezTo>
                      <a:pt x="13755" y="18341"/>
                      <a:pt x="14046" y="18219"/>
                      <a:pt x="14326" y="18083"/>
                    </a:cubicBezTo>
                    <a:lnTo>
                      <a:pt x="16084" y="19254"/>
                    </a:lnTo>
                    <a:cubicBezTo>
                      <a:pt x="16312" y="19406"/>
                      <a:pt x="16573" y="19482"/>
                      <a:pt x="16831" y="19482"/>
                    </a:cubicBezTo>
                    <a:cubicBezTo>
                      <a:pt x="17181" y="19482"/>
                      <a:pt x="17526" y="19346"/>
                      <a:pt x="17787" y="19086"/>
                    </a:cubicBezTo>
                    <a:lnTo>
                      <a:pt x="19085" y="17787"/>
                    </a:lnTo>
                    <a:cubicBezTo>
                      <a:pt x="19540" y="17332"/>
                      <a:pt x="19611" y="16619"/>
                      <a:pt x="19254" y="16083"/>
                    </a:cubicBezTo>
                    <a:lnTo>
                      <a:pt x="18082" y="14326"/>
                    </a:lnTo>
                    <a:cubicBezTo>
                      <a:pt x="18219" y="14045"/>
                      <a:pt x="18341" y="13755"/>
                      <a:pt x="18445" y="13456"/>
                    </a:cubicBezTo>
                    <a:lnTo>
                      <a:pt x="20513" y="13042"/>
                    </a:lnTo>
                    <a:cubicBezTo>
                      <a:pt x="21145" y="12916"/>
                      <a:pt x="21599" y="12361"/>
                      <a:pt x="21599" y="11718"/>
                    </a:cubicBezTo>
                    <a:lnTo>
                      <a:pt x="21599" y="9882"/>
                    </a:lnTo>
                    <a:cubicBezTo>
                      <a:pt x="21599" y="9238"/>
                      <a:pt x="21145" y="8684"/>
                      <a:pt x="20513" y="8558"/>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5" name="AutoShape 124"/>
              <p:cNvSpPr>
                <a:spLocks/>
              </p:cNvSpPr>
              <p:nvPr/>
            </p:nvSpPr>
            <p:spPr bwMode="auto">
              <a:xfrm>
                <a:off x="4255492" y="1208025"/>
                <a:ext cx="213581" cy="2135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20250"/>
                    </a:moveTo>
                    <a:cubicBezTo>
                      <a:pt x="5580" y="20250"/>
                      <a:pt x="1350" y="16017"/>
                      <a:pt x="1350" y="10800"/>
                    </a:cubicBezTo>
                    <a:cubicBezTo>
                      <a:pt x="1350" y="5582"/>
                      <a:pt x="5580" y="1349"/>
                      <a:pt x="10800" y="1349"/>
                    </a:cubicBezTo>
                    <a:cubicBezTo>
                      <a:pt x="16016" y="1349"/>
                      <a:pt x="20250" y="5582"/>
                      <a:pt x="20250" y="10800"/>
                    </a:cubicBezTo>
                    <a:cubicBezTo>
                      <a:pt x="20250" y="16017"/>
                      <a:pt x="16016" y="20250"/>
                      <a:pt x="10800" y="20250"/>
                    </a:cubicBezTo>
                    <a:moveTo>
                      <a:pt x="10800" y="0"/>
                    </a:moveTo>
                    <a:cubicBezTo>
                      <a:pt x="4836" y="0"/>
                      <a:pt x="0" y="4836"/>
                      <a:pt x="0" y="10800"/>
                    </a:cubicBezTo>
                    <a:cubicBezTo>
                      <a:pt x="0" y="16763"/>
                      <a:pt x="4836" y="21600"/>
                      <a:pt x="10800" y="21600"/>
                    </a:cubicBezTo>
                    <a:cubicBezTo>
                      <a:pt x="16763" y="21600"/>
                      <a:pt x="21599" y="16763"/>
                      <a:pt x="21599" y="10800"/>
                    </a:cubicBezTo>
                    <a:cubicBezTo>
                      <a:pt x="21599" y="4836"/>
                      <a:pt x="16763"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26" name="AutoShape 125"/>
              <p:cNvSpPr>
                <a:spLocks/>
              </p:cNvSpPr>
              <p:nvPr/>
            </p:nvSpPr>
            <p:spPr bwMode="auto">
              <a:xfrm>
                <a:off x="4300545" y="1253911"/>
                <a:ext cx="122643" cy="122643"/>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0800" y="18900"/>
                    </a:moveTo>
                    <a:cubicBezTo>
                      <a:pt x="6328" y="18900"/>
                      <a:pt x="2699" y="15271"/>
                      <a:pt x="2699" y="10800"/>
                    </a:cubicBezTo>
                    <a:cubicBezTo>
                      <a:pt x="2699" y="6329"/>
                      <a:pt x="6328" y="2700"/>
                      <a:pt x="10800" y="2700"/>
                    </a:cubicBezTo>
                    <a:cubicBezTo>
                      <a:pt x="15271" y="2700"/>
                      <a:pt x="18899" y="6329"/>
                      <a:pt x="18899" y="10800"/>
                    </a:cubicBezTo>
                    <a:cubicBezTo>
                      <a:pt x="18899" y="15271"/>
                      <a:pt x="15271" y="18900"/>
                      <a:pt x="10800" y="18900"/>
                    </a:cubicBezTo>
                    <a:moveTo>
                      <a:pt x="10800" y="0"/>
                    </a:moveTo>
                    <a:cubicBezTo>
                      <a:pt x="4830" y="0"/>
                      <a:pt x="0" y="4833"/>
                      <a:pt x="0" y="10800"/>
                    </a:cubicBezTo>
                    <a:cubicBezTo>
                      <a:pt x="0" y="16766"/>
                      <a:pt x="4830" y="21599"/>
                      <a:pt x="10800" y="21599"/>
                    </a:cubicBezTo>
                    <a:cubicBezTo>
                      <a:pt x="16764" y="21599"/>
                      <a:pt x="21600" y="16766"/>
                      <a:pt x="21600" y="10800"/>
                    </a:cubicBezTo>
                    <a:cubicBezTo>
                      <a:pt x="21600" y="4833"/>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cxnSp>
        <p:nvCxnSpPr>
          <p:cNvPr id="30" name="Line"/>
          <p:cNvCxnSpPr/>
          <p:nvPr/>
        </p:nvCxnSpPr>
        <p:spPr>
          <a:xfrm>
            <a:off x="-168535" y="4303002"/>
            <a:ext cx="1599915" cy="0"/>
          </a:xfrm>
          <a:prstGeom prst="line">
            <a:avLst/>
          </a:prstGeom>
          <a:ln w="28575" cap="rnd">
            <a:solidFill>
              <a:srgbClr val="AFABAB"/>
            </a:solidFill>
            <a:prstDash val="sysDot"/>
            <a:miter lim="800000"/>
            <a:headEnd type="oval"/>
            <a:tailEnd type="oval" w="sm" len="sm"/>
          </a:ln>
        </p:spPr>
        <p:style>
          <a:lnRef idx="1">
            <a:schemeClr val="accent1"/>
          </a:lnRef>
          <a:fillRef idx="0">
            <a:schemeClr val="accent1"/>
          </a:fillRef>
          <a:effectRef idx="0">
            <a:schemeClr val="accent1"/>
          </a:effectRef>
          <a:fontRef idx="minor">
            <a:schemeClr val="tx1"/>
          </a:fontRef>
        </p:style>
      </p:cxnSp>
      <p:cxnSp>
        <p:nvCxnSpPr>
          <p:cNvPr id="31" name="Line"/>
          <p:cNvCxnSpPr/>
          <p:nvPr/>
        </p:nvCxnSpPr>
        <p:spPr>
          <a:xfrm>
            <a:off x="3201274" y="4309442"/>
            <a:ext cx="1977084" cy="8074"/>
          </a:xfrm>
          <a:prstGeom prst="line">
            <a:avLst/>
          </a:prstGeom>
          <a:ln w="28575" cap="rnd">
            <a:solidFill>
              <a:srgbClr val="AFABAB"/>
            </a:solidFill>
            <a:prstDash val="sysDot"/>
            <a:miter lim="800000"/>
            <a:headEnd type="oval"/>
            <a:tailEnd type="oval" w="sm" len="sm"/>
          </a:ln>
        </p:spPr>
        <p:style>
          <a:lnRef idx="1">
            <a:schemeClr val="accent1"/>
          </a:lnRef>
          <a:fillRef idx="0">
            <a:schemeClr val="accent1"/>
          </a:fillRef>
          <a:effectRef idx="0">
            <a:schemeClr val="accent1"/>
          </a:effectRef>
          <a:fontRef idx="minor">
            <a:schemeClr val="tx1"/>
          </a:fontRef>
        </p:style>
      </p:cxnSp>
      <p:cxnSp>
        <p:nvCxnSpPr>
          <p:cNvPr id="34" name="Line"/>
          <p:cNvCxnSpPr/>
          <p:nvPr/>
        </p:nvCxnSpPr>
        <p:spPr>
          <a:xfrm flipV="1">
            <a:off x="6998037" y="4293118"/>
            <a:ext cx="1515383" cy="16324"/>
          </a:xfrm>
          <a:prstGeom prst="line">
            <a:avLst/>
          </a:prstGeom>
          <a:ln w="28575" cap="rnd">
            <a:solidFill>
              <a:srgbClr val="AFABAB"/>
            </a:solidFill>
            <a:prstDash val="sysDot"/>
            <a:miter lim="800000"/>
            <a:headEnd type="oval"/>
            <a:tailEnd type="oval" w="sm" len="sm"/>
          </a:ln>
        </p:spPr>
        <p:style>
          <a:lnRef idx="1">
            <a:schemeClr val="accent1"/>
          </a:lnRef>
          <a:fillRef idx="0">
            <a:schemeClr val="accent1"/>
          </a:fillRef>
          <a:effectRef idx="0">
            <a:schemeClr val="accent1"/>
          </a:effectRef>
          <a:fontRef idx="minor">
            <a:schemeClr val="tx1"/>
          </a:fontRef>
        </p:style>
      </p:cxnSp>
      <p:grpSp>
        <p:nvGrpSpPr>
          <p:cNvPr id="39" name="2013"/>
          <p:cNvGrpSpPr/>
          <p:nvPr/>
        </p:nvGrpSpPr>
        <p:grpSpPr>
          <a:xfrm>
            <a:off x="981238" y="2275461"/>
            <a:ext cx="2691220" cy="1029595"/>
            <a:chOff x="798541" y="5383531"/>
            <a:chExt cx="2856320" cy="1029595"/>
          </a:xfrm>
        </p:grpSpPr>
        <p:sp>
          <p:nvSpPr>
            <p:cNvPr id="40" name="TextBox 39"/>
            <p:cNvSpPr txBox="1"/>
            <p:nvPr/>
          </p:nvSpPr>
          <p:spPr>
            <a:xfrm>
              <a:off x="1510480" y="5951461"/>
              <a:ext cx="1432440" cy="461665"/>
            </a:xfrm>
            <a:prstGeom prst="rect">
              <a:avLst/>
            </a:prstGeom>
            <a:noFill/>
          </p:spPr>
          <p:txBody>
            <a:bodyPr wrap="square" rtlCol="0">
              <a:spAutoFit/>
            </a:bodyPr>
            <a:lstStyle/>
            <a:p>
              <a:pPr algn="ctr"/>
              <a:r>
                <a:rPr lang="pl-PL" sz="2400" b="1" dirty="0" smtClean="0">
                  <a:solidFill>
                    <a:srgbClr val="2E75B6"/>
                  </a:solidFill>
                  <a:latin typeface="Open Sans" panose="020B0606030504020204" pitchFamily="34" charset="0"/>
                  <a:ea typeface="Open Sans" panose="020B0606030504020204" pitchFamily="34" charset="0"/>
                  <a:cs typeface="Open Sans" panose="020B0606030504020204" pitchFamily="34" charset="0"/>
                </a:rPr>
                <a:t>2013</a:t>
              </a:r>
              <a:endParaRPr lang="en-US" sz="2400" b="1" dirty="0">
                <a:solidFill>
                  <a:srgbClr val="2E75B6"/>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1" name="TextBox 40"/>
            <p:cNvSpPr txBox="1"/>
            <p:nvPr/>
          </p:nvSpPr>
          <p:spPr>
            <a:xfrm>
              <a:off x="798541" y="5383531"/>
              <a:ext cx="2856320" cy="523220"/>
            </a:xfrm>
            <a:prstGeom prst="rect">
              <a:avLst/>
            </a:prstGeom>
            <a:noFill/>
          </p:spPr>
          <p:txBody>
            <a:bodyPr wrap="square" rtlCol="0">
              <a:spAutoFit/>
            </a:bodyPr>
            <a:lstStyle/>
            <a:p>
              <a:pPr algn="just"/>
              <a:r>
                <a:rPr lang="pl-PL" sz="14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a:t>
              </a:r>
              <a:r>
                <a:rPr lang="pl-PL" sz="1400" dirty="0" smtClean="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Sed. </a:t>
              </a:r>
              <a:endParaRPr lang="en-US" sz="14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45" name="2014"/>
          <p:cNvGrpSpPr/>
          <p:nvPr/>
        </p:nvGrpSpPr>
        <p:grpSpPr>
          <a:xfrm>
            <a:off x="4724593" y="5200951"/>
            <a:ext cx="2691220" cy="994205"/>
            <a:chOff x="798541" y="5397776"/>
            <a:chExt cx="2856320" cy="994205"/>
          </a:xfrm>
        </p:grpSpPr>
        <p:sp>
          <p:nvSpPr>
            <p:cNvPr id="46" name="TextBox 45"/>
            <p:cNvSpPr txBox="1"/>
            <p:nvPr/>
          </p:nvSpPr>
          <p:spPr>
            <a:xfrm>
              <a:off x="1497781" y="5397776"/>
              <a:ext cx="1432440" cy="461665"/>
            </a:xfrm>
            <a:prstGeom prst="rect">
              <a:avLst/>
            </a:prstGeom>
            <a:noFill/>
          </p:spPr>
          <p:txBody>
            <a:bodyPr wrap="square" rtlCol="0">
              <a:spAutoFit/>
            </a:bodyPr>
            <a:lstStyle/>
            <a:p>
              <a:pPr algn="ctr"/>
              <a:r>
                <a:rPr lang="pl-PL" sz="2400" b="1" dirty="0" smtClean="0">
                  <a:solidFill>
                    <a:srgbClr val="548235"/>
                  </a:solidFill>
                  <a:latin typeface="Open Sans" panose="020B0606030504020204" pitchFamily="34" charset="0"/>
                  <a:ea typeface="Open Sans" panose="020B0606030504020204" pitchFamily="34" charset="0"/>
                  <a:cs typeface="Open Sans" panose="020B0606030504020204" pitchFamily="34" charset="0"/>
                </a:rPr>
                <a:t>2014</a:t>
              </a:r>
              <a:endParaRPr lang="en-US" sz="2400" b="1" dirty="0">
                <a:solidFill>
                  <a:srgbClr val="548235"/>
                </a:solidFill>
                <a:latin typeface="Open Sans" panose="020B0606030504020204" pitchFamily="34" charset="0"/>
                <a:ea typeface="Open Sans" panose="020B0606030504020204" pitchFamily="34" charset="0"/>
                <a:cs typeface="Open Sans" panose="020B0606030504020204" pitchFamily="34" charset="0"/>
              </a:endParaRPr>
            </a:p>
          </p:txBody>
        </p:sp>
        <p:sp>
          <p:nvSpPr>
            <p:cNvPr id="47" name="TextBox 46"/>
            <p:cNvSpPr txBox="1"/>
            <p:nvPr/>
          </p:nvSpPr>
          <p:spPr>
            <a:xfrm>
              <a:off x="798541" y="5868761"/>
              <a:ext cx="2856320" cy="523220"/>
            </a:xfrm>
            <a:prstGeom prst="rect">
              <a:avLst/>
            </a:prstGeom>
            <a:noFill/>
          </p:spPr>
          <p:txBody>
            <a:bodyPr wrap="square" rtlCol="0">
              <a:spAutoFit/>
            </a:bodyPr>
            <a:lstStyle/>
            <a:p>
              <a:pPr algn="just"/>
              <a:r>
                <a:rPr lang="pl-PL" sz="14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a:t>
              </a:r>
              <a:r>
                <a:rPr lang="pl-PL" sz="1400" dirty="0" smtClean="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Sed. </a:t>
              </a:r>
              <a:endParaRPr lang="en-US" sz="14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48" name="2015"/>
          <p:cNvGrpSpPr/>
          <p:nvPr/>
        </p:nvGrpSpPr>
        <p:grpSpPr>
          <a:xfrm>
            <a:off x="8472848" y="1826691"/>
            <a:ext cx="2691220" cy="1007824"/>
            <a:chOff x="798541" y="5243764"/>
            <a:chExt cx="2856320" cy="1007824"/>
          </a:xfrm>
        </p:grpSpPr>
        <p:sp>
          <p:nvSpPr>
            <p:cNvPr id="49" name="TextBox 48"/>
            <p:cNvSpPr txBox="1"/>
            <p:nvPr/>
          </p:nvSpPr>
          <p:spPr>
            <a:xfrm>
              <a:off x="924519" y="5243764"/>
              <a:ext cx="2730342" cy="461665"/>
            </a:xfrm>
            <a:prstGeom prst="rect">
              <a:avLst/>
            </a:prstGeom>
            <a:noFill/>
          </p:spPr>
          <p:txBody>
            <a:bodyPr wrap="square" rtlCol="0">
              <a:spAutoFit/>
            </a:bodyPr>
            <a:lstStyle/>
            <a:p>
              <a:pPr algn="ctr"/>
              <a:r>
                <a:rPr lang="pl-PL" sz="2400" b="1" dirty="0" smtClean="0">
                  <a:solidFill>
                    <a:srgbClr val="A82479"/>
                  </a:solidFill>
                  <a:latin typeface="Open Sans" panose="020B0606030504020204" pitchFamily="34" charset="0"/>
                  <a:ea typeface="Open Sans" panose="020B0606030504020204" pitchFamily="34" charset="0"/>
                  <a:cs typeface="Open Sans" panose="020B0606030504020204" pitchFamily="34" charset="0"/>
                </a:rPr>
                <a:t>2015 and more!</a:t>
              </a:r>
              <a:endParaRPr lang="en-US" sz="2400" b="1" dirty="0">
                <a:solidFill>
                  <a:srgbClr val="A82479"/>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0" name="TextBox 49"/>
            <p:cNvSpPr txBox="1"/>
            <p:nvPr/>
          </p:nvSpPr>
          <p:spPr>
            <a:xfrm>
              <a:off x="798541" y="5728368"/>
              <a:ext cx="2856320" cy="523220"/>
            </a:xfrm>
            <a:prstGeom prst="rect">
              <a:avLst/>
            </a:prstGeom>
            <a:noFill/>
          </p:spPr>
          <p:txBody>
            <a:bodyPr wrap="square" rtlCol="0">
              <a:spAutoFit/>
            </a:bodyPr>
            <a:lstStyle/>
            <a:p>
              <a:pPr algn="just"/>
              <a:r>
                <a:rPr lang="pl-PL" sz="14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a:t>
              </a:r>
              <a:r>
                <a:rPr lang="pl-PL" sz="1400" dirty="0" smtClean="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Sed. </a:t>
              </a:r>
              <a:endParaRPr lang="en-US" sz="14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52" name="Icon 3"/>
          <p:cNvGrpSpPr/>
          <p:nvPr/>
        </p:nvGrpSpPr>
        <p:grpSpPr>
          <a:xfrm>
            <a:off x="8576012" y="2957169"/>
            <a:ext cx="2660626" cy="2660626"/>
            <a:chOff x="8459900" y="2826543"/>
            <a:chExt cx="2660626" cy="2660626"/>
          </a:xfrm>
        </p:grpSpPr>
        <p:sp>
          <p:nvSpPr>
            <p:cNvPr id="10" name="Oval 9"/>
            <p:cNvSpPr/>
            <p:nvPr/>
          </p:nvSpPr>
          <p:spPr>
            <a:xfrm>
              <a:off x="8459900" y="2826543"/>
              <a:ext cx="2660626" cy="2660626"/>
            </a:xfrm>
            <a:prstGeom prst="ellipse">
              <a:avLst/>
            </a:prstGeom>
            <a:solidFill>
              <a:srgbClr val="A82479"/>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AutoShape 139"/>
            <p:cNvSpPr>
              <a:spLocks/>
            </p:cNvSpPr>
            <p:nvPr/>
          </p:nvSpPr>
          <p:spPr bwMode="auto">
            <a:xfrm>
              <a:off x="8944437" y="3281996"/>
              <a:ext cx="1691552" cy="1639509"/>
            </a:xfrm>
            <a:custGeom>
              <a:avLst/>
              <a:gdLst>
                <a:gd name="T0" fmla="+- 0 10800 104"/>
                <a:gd name="T1" fmla="*/ T0 w 21392"/>
                <a:gd name="T2" fmla="*/ 10800 h 21600"/>
                <a:gd name="T3" fmla="+- 0 10800 104"/>
                <a:gd name="T4" fmla="*/ T3 w 21392"/>
                <a:gd name="T5" fmla="*/ 10800 h 21600"/>
                <a:gd name="T6" fmla="+- 0 10800 104"/>
                <a:gd name="T7" fmla="*/ T6 w 21392"/>
                <a:gd name="T8" fmla="*/ 10800 h 21600"/>
                <a:gd name="T9" fmla="+- 0 10800 104"/>
                <a:gd name="T10" fmla="*/ T9 w 21392"/>
                <a:gd name="T11" fmla="*/ 10800 h 21600"/>
              </a:gdLst>
              <a:ahLst/>
              <a:cxnLst>
                <a:cxn ang="0">
                  <a:pos x="T1" y="T2"/>
                </a:cxn>
                <a:cxn ang="0">
                  <a:pos x="T4" y="T5"/>
                </a:cxn>
                <a:cxn ang="0">
                  <a:pos x="T7" y="T8"/>
                </a:cxn>
                <a:cxn ang="0">
                  <a:pos x="T10" y="T11"/>
                </a:cxn>
              </a:cxnLst>
              <a:rect l="0" t="0" r="r" b="b"/>
              <a:pathLst>
                <a:path w="21392" h="21600">
                  <a:moveTo>
                    <a:pt x="15768" y="12794"/>
                  </a:moveTo>
                  <a:cubicBezTo>
                    <a:pt x="15426" y="13150"/>
                    <a:pt x="15271" y="13651"/>
                    <a:pt x="15350" y="14142"/>
                  </a:cubicBezTo>
                  <a:lnTo>
                    <a:pt x="16296" y="20031"/>
                  </a:lnTo>
                  <a:lnTo>
                    <a:pt x="11443" y="17309"/>
                  </a:lnTo>
                  <a:cubicBezTo>
                    <a:pt x="11210" y="17178"/>
                    <a:pt x="10953" y="17112"/>
                    <a:pt x="10696" y="17112"/>
                  </a:cubicBezTo>
                  <a:cubicBezTo>
                    <a:pt x="10439" y="17112"/>
                    <a:pt x="10182" y="17178"/>
                    <a:pt x="9949" y="17309"/>
                  </a:cubicBezTo>
                  <a:lnTo>
                    <a:pt x="5095" y="20031"/>
                  </a:lnTo>
                  <a:lnTo>
                    <a:pt x="6042" y="14142"/>
                  </a:lnTo>
                  <a:cubicBezTo>
                    <a:pt x="6121" y="13651"/>
                    <a:pt x="5966" y="13150"/>
                    <a:pt x="5624" y="12794"/>
                  </a:cubicBezTo>
                  <a:lnTo>
                    <a:pt x="1545" y="8550"/>
                  </a:lnTo>
                  <a:lnTo>
                    <a:pt x="7111" y="7685"/>
                  </a:lnTo>
                  <a:cubicBezTo>
                    <a:pt x="7619" y="7607"/>
                    <a:pt x="8057" y="7275"/>
                    <a:pt x="8276" y="6802"/>
                  </a:cubicBezTo>
                  <a:lnTo>
                    <a:pt x="10696" y="1568"/>
                  </a:lnTo>
                  <a:lnTo>
                    <a:pt x="13116" y="6802"/>
                  </a:lnTo>
                  <a:cubicBezTo>
                    <a:pt x="13334" y="7275"/>
                    <a:pt x="13772" y="7607"/>
                    <a:pt x="14280" y="7685"/>
                  </a:cubicBezTo>
                  <a:lnTo>
                    <a:pt x="19847" y="8550"/>
                  </a:lnTo>
                  <a:cubicBezTo>
                    <a:pt x="19847" y="8550"/>
                    <a:pt x="15768" y="12794"/>
                    <a:pt x="15768" y="12794"/>
                  </a:cubicBezTo>
                  <a:close/>
                  <a:moveTo>
                    <a:pt x="21312" y="8051"/>
                  </a:moveTo>
                  <a:cubicBezTo>
                    <a:pt x="21127" y="7495"/>
                    <a:pt x="20652" y="7088"/>
                    <a:pt x="20080" y="6999"/>
                  </a:cubicBezTo>
                  <a:lnTo>
                    <a:pt x="14514" y="6136"/>
                  </a:lnTo>
                  <a:lnTo>
                    <a:pt x="12094" y="901"/>
                  </a:lnTo>
                  <a:cubicBezTo>
                    <a:pt x="11840" y="351"/>
                    <a:pt x="11295" y="0"/>
                    <a:pt x="10696" y="0"/>
                  </a:cubicBezTo>
                  <a:cubicBezTo>
                    <a:pt x="10097" y="0"/>
                    <a:pt x="9552" y="351"/>
                    <a:pt x="9297" y="901"/>
                  </a:cubicBezTo>
                  <a:lnTo>
                    <a:pt x="6878" y="6136"/>
                  </a:lnTo>
                  <a:lnTo>
                    <a:pt x="1311" y="6999"/>
                  </a:lnTo>
                  <a:cubicBezTo>
                    <a:pt x="739" y="7088"/>
                    <a:pt x="264" y="7495"/>
                    <a:pt x="80" y="8051"/>
                  </a:cubicBezTo>
                  <a:cubicBezTo>
                    <a:pt x="-104" y="8609"/>
                    <a:pt x="35" y="9224"/>
                    <a:pt x="439" y="9644"/>
                  </a:cubicBezTo>
                  <a:lnTo>
                    <a:pt x="4518" y="13889"/>
                  </a:lnTo>
                  <a:lnTo>
                    <a:pt x="3572" y="19777"/>
                  </a:lnTo>
                  <a:cubicBezTo>
                    <a:pt x="3476" y="20370"/>
                    <a:pt x="3722" y="20966"/>
                    <a:pt x="4206" y="21313"/>
                  </a:cubicBezTo>
                  <a:cubicBezTo>
                    <a:pt x="4471" y="21503"/>
                    <a:pt x="4783" y="21600"/>
                    <a:pt x="5095" y="21600"/>
                  </a:cubicBezTo>
                  <a:cubicBezTo>
                    <a:pt x="5352" y="21600"/>
                    <a:pt x="5609" y="21534"/>
                    <a:pt x="5843" y="21404"/>
                  </a:cubicBezTo>
                  <a:lnTo>
                    <a:pt x="10696" y="18681"/>
                  </a:lnTo>
                  <a:lnTo>
                    <a:pt x="15549" y="21404"/>
                  </a:lnTo>
                  <a:cubicBezTo>
                    <a:pt x="15782" y="21534"/>
                    <a:pt x="16040" y="21600"/>
                    <a:pt x="16296" y="21600"/>
                  </a:cubicBezTo>
                  <a:cubicBezTo>
                    <a:pt x="16608" y="21600"/>
                    <a:pt x="16920" y="21503"/>
                    <a:pt x="17186" y="21313"/>
                  </a:cubicBezTo>
                  <a:cubicBezTo>
                    <a:pt x="17669" y="20966"/>
                    <a:pt x="17915" y="20370"/>
                    <a:pt x="17820" y="19777"/>
                  </a:cubicBezTo>
                  <a:lnTo>
                    <a:pt x="16873" y="13889"/>
                  </a:lnTo>
                  <a:lnTo>
                    <a:pt x="20953" y="9644"/>
                  </a:lnTo>
                  <a:cubicBezTo>
                    <a:pt x="21357" y="9224"/>
                    <a:pt x="21496" y="8609"/>
                    <a:pt x="21312" y="8051"/>
                  </a:cubicBezTo>
                </a:path>
              </a:pathLst>
            </a:custGeom>
            <a:solidFill>
              <a:schemeClr val="bg1"/>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spTree>
    <p:extLst>
      <p:ext uri="{BB962C8B-B14F-4D97-AF65-F5344CB8AC3E}">
        <p14:creationId xmlns:p14="http://schemas.microsoft.com/office/powerpoint/2010/main" val="582073383"/>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par>
                                <p:cTn id="8" presetID="10" presetClass="entr" presetSubtype="0" fill="hold" nodeType="withEffect">
                                  <p:stCondLst>
                                    <p:cond delay="0"/>
                                  </p:stCondLst>
                                  <p:childTnLst>
                                    <p:set>
                                      <p:cBhvr>
                                        <p:cTn id="9" dur="1" fill="hold">
                                          <p:stCondLst>
                                            <p:cond delay="0"/>
                                          </p:stCondLst>
                                        </p:cTn>
                                        <p:tgtEl>
                                          <p:spTgt spid="21"/>
                                        </p:tgtEl>
                                        <p:attrNameLst>
                                          <p:attrName>style.visibility</p:attrName>
                                        </p:attrNameLst>
                                      </p:cBhvr>
                                      <p:to>
                                        <p:strVal val="visible"/>
                                      </p:to>
                                    </p:set>
                                    <p:animEffect transition="in" filter="fade">
                                      <p:cBhvr>
                                        <p:cTn id="10" dur="500"/>
                                        <p:tgtEl>
                                          <p:spTgt spid="21"/>
                                        </p:tgtEl>
                                      </p:cBhvr>
                                    </p:animEffect>
                                  </p:childTnLst>
                                </p:cTn>
                              </p:par>
                              <p:par>
                                <p:cTn id="11" presetID="12" presetClass="entr" presetSubtype="4" fill="hold" nodeType="withEffect">
                                  <p:stCondLst>
                                    <p:cond delay="0"/>
                                  </p:stCondLst>
                                  <p:childTnLst>
                                    <p:set>
                                      <p:cBhvr>
                                        <p:cTn id="12" dur="1" fill="hold">
                                          <p:stCondLst>
                                            <p:cond delay="0"/>
                                          </p:stCondLst>
                                        </p:cTn>
                                        <p:tgtEl>
                                          <p:spTgt spid="39"/>
                                        </p:tgtEl>
                                        <p:attrNameLst>
                                          <p:attrName>style.visibility</p:attrName>
                                        </p:attrNameLst>
                                      </p:cBhvr>
                                      <p:to>
                                        <p:strVal val="visible"/>
                                      </p:to>
                                    </p:set>
                                    <p:anim calcmode="lin" valueType="num">
                                      <p:cBhvr additive="base">
                                        <p:cTn id="13" dur="500"/>
                                        <p:tgtEl>
                                          <p:spTgt spid="39"/>
                                        </p:tgtEl>
                                        <p:attrNameLst>
                                          <p:attrName>ppt_y</p:attrName>
                                        </p:attrNameLst>
                                      </p:cBhvr>
                                      <p:tavLst>
                                        <p:tav tm="0">
                                          <p:val>
                                            <p:strVal val="#ppt_y+#ppt_h*1.125000"/>
                                          </p:val>
                                        </p:tav>
                                        <p:tav tm="100000">
                                          <p:val>
                                            <p:strVal val="#ppt_y"/>
                                          </p:val>
                                        </p:tav>
                                      </p:tavLst>
                                    </p:anim>
                                    <p:animEffect transition="in" filter="wipe(up)">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8" fill="hold"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left)">
                                      <p:cBhvr>
                                        <p:cTn id="19" dur="500"/>
                                        <p:tgtEl>
                                          <p:spTgt spid="31"/>
                                        </p:tgtEl>
                                      </p:cBhvr>
                                    </p:animEffect>
                                  </p:childTnLst>
                                </p:cTn>
                              </p:par>
                              <p:par>
                                <p:cTn id="20" presetID="10"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500"/>
                                        <p:tgtEl>
                                          <p:spTgt spid="12"/>
                                        </p:tgtEl>
                                      </p:cBhvr>
                                    </p:animEffect>
                                  </p:childTnLst>
                                </p:cTn>
                              </p:par>
                              <p:par>
                                <p:cTn id="23" presetID="12" presetClass="entr" presetSubtype="1" fill="hold" nodeType="with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p:tgtEl>
                                          <p:spTgt spid="45"/>
                                        </p:tgtEl>
                                        <p:attrNameLst>
                                          <p:attrName>ppt_y</p:attrName>
                                        </p:attrNameLst>
                                      </p:cBhvr>
                                      <p:tavLst>
                                        <p:tav tm="0">
                                          <p:val>
                                            <p:strVal val="#ppt_y-#ppt_h*1.125000"/>
                                          </p:val>
                                        </p:tav>
                                        <p:tav tm="100000">
                                          <p:val>
                                            <p:strVal val="#ppt_y"/>
                                          </p:val>
                                        </p:tav>
                                      </p:tavLst>
                                    </p:anim>
                                    <p:animEffect transition="in" filter="wipe(down)">
                                      <p:cBhvr>
                                        <p:cTn id="26" dur="500"/>
                                        <p:tgtEl>
                                          <p:spTgt spid="45"/>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500"/>
                                        <p:tgtEl>
                                          <p:spTgt spid="34"/>
                                        </p:tgtEl>
                                      </p:cBhvr>
                                    </p:animEffect>
                                  </p:childTnLst>
                                </p:cTn>
                              </p:par>
                              <p:par>
                                <p:cTn id="32" presetID="10" presetClass="entr" presetSubtype="0"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animEffect transition="in" filter="fade">
                                      <p:cBhvr>
                                        <p:cTn id="34" dur="500"/>
                                        <p:tgtEl>
                                          <p:spTgt spid="52"/>
                                        </p:tgtEl>
                                      </p:cBhvr>
                                    </p:animEffect>
                                  </p:childTnLst>
                                </p:cTn>
                              </p:par>
                              <p:par>
                                <p:cTn id="35" presetID="12" presetClass="entr" presetSubtype="4" fill="hold" nodeType="withEffect">
                                  <p:stCondLst>
                                    <p:cond delay="0"/>
                                  </p:stCondLst>
                                  <p:childTnLst>
                                    <p:set>
                                      <p:cBhvr>
                                        <p:cTn id="36" dur="1" fill="hold">
                                          <p:stCondLst>
                                            <p:cond delay="0"/>
                                          </p:stCondLst>
                                        </p:cTn>
                                        <p:tgtEl>
                                          <p:spTgt spid="48"/>
                                        </p:tgtEl>
                                        <p:attrNameLst>
                                          <p:attrName>style.visibility</p:attrName>
                                        </p:attrNameLst>
                                      </p:cBhvr>
                                      <p:to>
                                        <p:strVal val="visible"/>
                                      </p:to>
                                    </p:set>
                                    <p:anim calcmode="lin" valueType="num">
                                      <p:cBhvr additive="base">
                                        <p:cTn id="37" dur="500"/>
                                        <p:tgtEl>
                                          <p:spTgt spid="48"/>
                                        </p:tgtEl>
                                        <p:attrNameLst>
                                          <p:attrName>ppt_y</p:attrName>
                                        </p:attrNameLst>
                                      </p:cBhvr>
                                      <p:tavLst>
                                        <p:tav tm="0">
                                          <p:val>
                                            <p:strVal val="#ppt_y+#ppt_h*1.125000"/>
                                          </p:val>
                                        </p:tav>
                                        <p:tav tm="100000">
                                          <p:val>
                                            <p:strVal val="#ppt_y"/>
                                          </p:val>
                                        </p:tav>
                                      </p:tavLst>
                                    </p:anim>
                                    <p:animEffect transition="in" filter="wipe(up)">
                                      <p:cBhvr>
                                        <p:cTn id="38" dur="5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64" name="Line"/>
          <p:cNvCxnSpPr/>
          <p:nvPr/>
        </p:nvCxnSpPr>
        <p:spPr>
          <a:xfrm>
            <a:off x="9178926" y="2087550"/>
            <a:ext cx="0" cy="3439602"/>
          </a:xfrm>
          <a:prstGeom prst="line">
            <a:avLst/>
          </a:prstGeom>
          <a:ln w="28575">
            <a:solidFill>
              <a:srgbClr val="AFABAB"/>
            </a:solidFill>
            <a:prstDash val="sysDot"/>
            <a:miter lim="800000"/>
            <a:headEnd type="none"/>
            <a:tailEnd type="none" w="sm" len="sm"/>
          </a:ln>
        </p:spPr>
        <p:style>
          <a:lnRef idx="1">
            <a:schemeClr val="accent1"/>
          </a:lnRef>
          <a:fillRef idx="0">
            <a:schemeClr val="accent1"/>
          </a:fillRef>
          <a:effectRef idx="0">
            <a:schemeClr val="accent1"/>
          </a:effectRef>
          <a:fontRef idx="minor">
            <a:schemeClr val="tx1"/>
          </a:fontRef>
        </p:style>
      </p:cxnSp>
      <p:sp>
        <p:nvSpPr>
          <p:cNvPr id="4" name="Tagline"/>
          <p:cNvSpPr txBox="1"/>
          <p:nvPr/>
        </p:nvSpPr>
        <p:spPr>
          <a:xfrm>
            <a:off x="3073400" y="925342"/>
            <a:ext cx="6044406" cy="400110"/>
          </a:xfrm>
          <a:prstGeom prst="rect">
            <a:avLst/>
          </a:prstGeom>
          <a:noFill/>
        </p:spPr>
        <p:txBody>
          <a:bodyPr wrap="square" rtlCol="0">
            <a:spAutoFit/>
          </a:bodyPr>
          <a:lstStyle/>
          <a:p>
            <a:pPr algn="ctr"/>
            <a:r>
              <a:rPr lang="pl-PL" sz="20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This will be the Tagline for our slide</a:t>
            </a:r>
            <a:endParaRPr lang="en-US" sz="20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TITLE"/>
          <p:cNvGrpSpPr/>
          <p:nvPr/>
        </p:nvGrpSpPr>
        <p:grpSpPr>
          <a:xfrm>
            <a:off x="1960166" y="170298"/>
            <a:ext cx="8220075" cy="769441"/>
            <a:chOff x="1960166" y="208398"/>
            <a:chExt cx="8220075" cy="769441"/>
          </a:xfrm>
        </p:grpSpPr>
        <p:sp>
          <p:nvSpPr>
            <p:cNvPr id="6" name="TextBox 5"/>
            <p:cNvSpPr txBox="1"/>
            <p:nvPr/>
          </p:nvSpPr>
          <p:spPr>
            <a:xfrm>
              <a:off x="1960166" y="208398"/>
              <a:ext cx="8220075" cy="769441"/>
            </a:xfrm>
            <a:prstGeom prst="rect">
              <a:avLst/>
            </a:prstGeom>
            <a:noFill/>
          </p:spPr>
          <p:txBody>
            <a:bodyPr wrap="square" rtlCol="0">
              <a:spAutoFit/>
            </a:bodyPr>
            <a:lstStyle/>
            <a:p>
              <a:pPr algn="ctr"/>
              <a:r>
                <a:rPr lang="pl-PL" sz="4400" dirty="0" smtClean="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WORLD MAP</a:t>
              </a:r>
              <a:endParaRPr lang="en-US" sz="44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3832225" y="371475"/>
              <a:ext cx="0" cy="438150"/>
            </a:xfrm>
            <a:prstGeom prst="line">
              <a:avLst/>
            </a:prstGeom>
            <a:ln w="19050">
              <a:solidFill>
                <a:srgbClr val="D0CEC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66125" y="371475"/>
              <a:ext cx="0" cy="438150"/>
            </a:xfrm>
            <a:prstGeom prst="line">
              <a:avLst/>
            </a:prstGeom>
            <a:ln w="19050">
              <a:solidFill>
                <a:srgbClr val="D0CECE"/>
              </a:solidFill>
            </a:ln>
          </p:spPr>
          <p:style>
            <a:lnRef idx="1">
              <a:schemeClr val="accent1"/>
            </a:lnRef>
            <a:fillRef idx="0">
              <a:schemeClr val="accent1"/>
            </a:fillRef>
            <a:effectRef idx="0">
              <a:schemeClr val="accent1"/>
            </a:effectRef>
            <a:fontRef idx="minor">
              <a:schemeClr val="tx1"/>
            </a:fontRef>
          </p:style>
        </p:cxnSp>
      </p:grpSp>
      <p:grpSp>
        <p:nvGrpSpPr>
          <p:cNvPr id="243" name="World"/>
          <p:cNvGrpSpPr/>
          <p:nvPr/>
        </p:nvGrpSpPr>
        <p:grpSpPr>
          <a:xfrm>
            <a:off x="-46037" y="1739900"/>
            <a:ext cx="8684261" cy="4570664"/>
            <a:chOff x="17463" y="1759117"/>
            <a:chExt cx="9253537" cy="4870283"/>
          </a:xfrm>
        </p:grpSpPr>
        <p:grpSp>
          <p:nvGrpSpPr>
            <p:cNvPr id="10" name="Group 4"/>
            <p:cNvGrpSpPr>
              <a:grpSpLocks noChangeAspect="1"/>
            </p:cNvGrpSpPr>
            <p:nvPr/>
          </p:nvGrpSpPr>
          <p:grpSpPr bwMode="auto">
            <a:xfrm>
              <a:off x="17463" y="1759117"/>
              <a:ext cx="9253537" cy="4870283"/>
              <a:chOff x="201" y="1152"/>
              <a:chExt cx="5358" cy="2820"/>
            </a:xfrm>
          </p:grpSpPr>
          <p:sp>
            <p:nvSpPr>
              <p:cNvPr id="11" name="AutoShape 3"/>
              <p:cNvSpPr>
                <a:spLocks noChangeAspect="1" noChangeArrowheads="1" noTextEdit="1"/>
              </p:cNvSpPr>
              <p:nvPr/>
            </p:nvSpPr>
            <p:spPr bwMode="auto">
              <a:xfrm>
                <a:off x="201" y="1152"/>
                <a:ext cx="5358" cy="2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nvGrpSpPr>
              <p:cNvPr id="12" name="Group 205"/>
              <p:cNvGrpSpPr>
                <a:grpSpLocks/>
              </p:cNvGrpSpPr>
              <p:nvPr/>
            </p:nvGrpSpPr>
            <p:grpSpPr bwMode="auto">
              <a:xfrm>
                <a:off x="201" y="1152"/>
                <a:ext cx="5356" cy="2820"/>
                <a:chOff x="201" y="1152"/>
                <a:chExt cx="5356" cy="2820"/>
              </a:xfrm>
            </p:grpSpPr>
            <p:sp>
              <p:nvSpPr>
                <p:cNvPr id="31" name="Freeform 5"/>
                <p:cNvSpPr>
                  <a:spLocks/>
                </p:cNvSpPr>
                <p:nvPr/>
              </p:nvSpPr>
              <p:spPr bwMode="auto">
                <a:xfrm>
                  <a:off x="3215" y="3132"/>
                  <a:ext cx="144" cy="142"/>
                </a:xfrm>
                <a:custGeom>
                  <a:avLst/>
                  <a:gdLst>
                    <a:gd name="T0" fmla="*/ 142 w 144"/>
                    <a:gd name="T1" fmla="*/ 44 h 142"/>
                    <a:gd name="T2" fmla="*/ 142 w 144"/>
                    <a:gd name="T3" fmla="*/ 28 h 142"/>
                    <a:gd name="T4" fmla="*/ 144 w 144"/>
                    <a:gd name="T5" fmla="*/ 21 h 142"/>
                    <a:gd name="T6" fmla="*/ 139 w 144"/>
                    <a:gd name="T7" fmla="*/ 21 h 142"/>
                    <a:gd name="T8" fmla="*/ 130 w 144"/>
                    <a:gd name="T9" fmla="*/ 16 h 142"/>
                    <a:gd name="T10" fmla="*/ 116 w 144"/>
                    <a:gd name="T11" fmla="*/ 9 h 142"/>
                    <a:gd name="T12" fmla="*/ 106 w 144"/>
                    <a:gd name="T13" fmla="*/ 7 h 142"/>
                    <a:gd name="T14" fmla="*/ 97 w 144"/>
                    <a:gd name="T15" fmla="*/ 7 h 142"/>
                    <a:gd name="T16" fmla="*/ 94 w 144"/>
                    <a:gd name="T17" fmla="*/ 0 h 142"/>
                    <a:gd name="T18" fmla="*/ 80 w 144"/>
                    <a:gd name="T19" fmla="*/ 0 h 142"/>
                    <a:gd name="T20" fmla="*/ 71 w 144"/>
                    <a:gd name="T21" fmla="*/ 4 h 142"/>
                    <a:gd name="T22" fmla="*/ 68 w 144"/>
                    <a:gd name="T23" fmla="*/ 9 h 142"/>
                    <a:gd name="T24" fmla="*/ 66 w 144"/>
                    <a:gd name="T25" fmla="*/ 18 h 142"/>
                    <a:gd name="T26" fmla="*/ 54 w 144"/>
                    <a:gd name="T27" fmla="*/ 23 h 142"/>
                    <a:gd name="T28" fmla="*/ 45 w 144"/>
                    <a:gd name="T29" fmla="*/ 33 h 142"/>
                    <a:gd name="T30" fmla="*/ 33 w 144"/>
                    <a:gd name="T31" fmla="*/ 47 h 142"/>
                    <a:gd name="T32" fmla="*/ 21 w 144"/>
                    <a:gd name="T33" fmla="*/ 47 h 142"/>
                    <a:gd name="T34" fmla="*/ 11 w 144"/>
                    <a:gd name="T35" fmla="*/ 47 h 142"/>
                    <a:gd name="T36" fmla="*/ 7 w 144"/>
                    <a:gd name="T37" fmla="*/ 44 h 142"/>
                    <a:gd name="T38" fmla="*/ 0 w 144"/>
                    <a:gd name="T39" fmla="*/ 44 h 142"/>
                    <a:gd name="T40" fmla="*/ 2 w 144"/>
                    <a:gd name="T41" fmla="*/ 49 h 142"/>
                    <a:gd name="T42" fmla="*/ 4 w 144"/>
                    <a:gd name="T43" fmla="*/ 54 h 142"/>
                    <a:gd name="T44" fmla="*/ 9 w 144"/>
                    <a:gd name="T45" fmla="*/ 63 h 142"/>
                    <a:gd name="T46" fmla="*/ 14 w 144"/>
                    <a:gd name="T47" fmla="*/ 68 h 142"/>
                    <a:gd name="T48" fmla="*/ 16 w 144"/>
                    <a:gd name="T49" fmla="*/ 78 h 142"/>
                    <a:gd name="T50" fmla="*/ 23 w 144"/>
                    <a:gd name="T51" fmla="*/ 85 h 142"/>
                    <a:gd name="T52" fmla="*/ 33 w 144"/>
                    <a:gd name="T53" fmla="*/ 92 h 142"/>
                    <a:gd name="T54" fmla="*/ 37 w 144"/>
                    <a:gd name="T55" fmla="*/ 97 h 142"/>
                    <a:gd name="T56" fmla="*/ 40 w 144"/>
                    <a:gd name="T57" fmla="*/ 101 h 142"/>
                    <a:gd name="T58" fmla="*/ 45 w 144"/>
                    <a:gd name="T59" fmla="*/ 101 h 142"/>
                    <a:gd name="T60" fmla="*/ 45 w 144"/>
                    <a:gd name="T61" fmla="*/ 106 h 142"/>
                    <a:gd name="T62" fmla="*/ 45 w 144"/>
                    <a:gd name="T63" fmla="*/ 113 h 142"/>
                    <a:gd name="T64" fmla="*/ 47 w 144"/>
                    <a:gd name="T65" fmla="*/ 120 h 142"/>
                    <a:gd name="T66" fmla="*/ 49 w 144"/>
                    <a:gd name="T67" fmla="*/ 125 h 142"/>
                    <a:gd name="T68" fmla="*/ 64 w 144"/>
                    <a:gd name="T69" fmla="*/ 127 h 142"/>
                    <a:gd name="T70" fmla="*/ 68 w 144"/>
                    <a:gd name="T71" fmla="*/ 130 h 142"/>
                    <a:gd name="T72" fmla="*/ 68 w 144"/>
                    <a:gd name="T73" fmla="*/ 132 h 142"/>
                    <a:gd name="T74" fmla="*/ 71 w 144"/>
                    <a:gd name="T75" fmla="*/ 134 h 142"/>
                    <a:gd name="T76" fmla="*/ 73 w 144"/>
                    <a:gd name="T77" fmla="*/ 137 h 142"/>
                    <a:gd name="T78" fmla="*/ 85 w 144"/>
                    <a:gd name="T79" fmla="*/ 137 h 142"/>
                    <a:gd name="T80" fmla="*/ 99 w 144"/>
                    <a:gd name="T81" fmla="*/ 139 h 142"/>
                    <a:gd name="T82" fmla="*/ 108 w 144"/>
                    <a:gd name="T83" fmla="*/ 142 h 142"/>
                    <a:gd name="T84" fmla="*/ 116 w 144"/>
                    <a:gd name="T85" fmla="*/ 137 h 142"/>
                    <a:gd name="T86" fmla="*/ 123 w 144"/>
                    <a:gd name="T87" fmla="*/ 127 h 142"/>
                    <a:gd name="T88" fmla="*/ 130 w 144"/>
                    <a:gd name="T89" fmla="*/ 118 h 142"/>
                    <a:gd name="T90" fmla="*/ 132 w 144"/>
                    <a:gd name="T91" fmla="*/ 111 h 142"/>
                    <a:gd name="T92" fmla="*/ 132 w 144"/>
                    <a:gd name="T93" fmla="*/ 104 h 142"/>
                    <a:gd name="T94" fmla="*/ 137 w 144"/>
                    <a:gd name="T95" fmla="*/ 99 h 142"/>
                    <a:gd name="T96" fmla="*/ 142 w 144"/>
                    <a:gd name="T97" fmla="*/ 89 h 142"/>
                    <a:gd name="T98" fmla="*/ 139 w 144"/>
                    <a:gd name="T99" fmla="*/ 85 h 142"/>
                    <a:gd name="T100" fmla="*/ 139 w 144"/>
                    <a:gd name="T101" fmla="*/ 75 h 142"/>
                    <a:gd name="T102" fmla="*/ 139 w 144"/>
                    <a:gd name="T103" fmla="*/ 71 h 142"/>
                    <a:gd name="T104" fmla="*/ 137 w 144"/>
                    <a:gd name="T105" fmla="*/ 68 h 142"/>
                    <a:gd name="T106" fmla="*/ 139 w 144"/>
                    <a:gd name="T107" fmla="*/ 66 h 142"/>
                    <a:gd name="T108" fmla="*/ 142 w 144"/>
                    <a:gd name="T109" fmla="*/ 61 h 142"/>
                    <a:gd name="T110" fmla="*/ 144 w 144"/>
                    <a:gd name="T111" fmla="*/ 5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4" h="142">
                      <a:moveTo>
                        <a:pt x="142" y="52"/>
                      </a:moveTo>
                      <a:lnTo>
                        <a:pt x="142" y="49"/>
                      </a:lnTo>
                      <a:lnTo>
                        <a:pt x="142" y="44"/>
                      </a:lnTo>
                      <a:lnTo>
                        <a:pt x="144" y="37"/>
                      </a:lnTo>
                      <a:lnTo>
                        <a:pt x="144" y="33"/>
                      </a:lnTo>
                      <a:lnTo>
                        <a:pt x="142" y="28"/>
                      </a:lnTo>
                      <a:lnTo>
                        <a:pt x="142" y="26"/>
                      </a:lnTo>
                      <a:lnTo>
                        <a:pt x="144" y="23"/>
                      </a:lnTo>
                      <a:lnTo>
                        <a:pt x="144" y="21"/>
                      </a:lnTo>
                      <a:lnTo>
                        <a:pt x="142" y="21"/>
                      </a:lnTo>
                      <a:lnTo>
                        <a:pt x="142" y="21"/>
                      </a:lnTo>
                      <a:lnTo>
                        <a:pt x="139" y="21"/>
                      </a:lnTo>
                      <a:lnTo>
                        <a:pt x="137" y="18"/>
                      </a:lnTo>
                      <a:lnTo>
                        <a:pt x="134" y="16"/>
                      </a:lnTo>
                      <a:lnTo>
                        <a:pt x="130" y="16"/>
                      </a:lnTo>
                      <a:lnTo>
                        <a:pt x="125" y="16"/>
                      </a:lnTo>
                      <a:lnTo>
                        <a:pt x="120" y="11"/>
                      </a:lnTo>
                      <a:lnTo>
                        <a:pt x="116" y="9"/>
                      </a:lnTo>
                      <a:lnTo>
                        <a:pt x="116" y="9"/>
                      </a:lnTo>
                      <a:lnTo>
                        <a:pt x="113" y="7"/>
                      </a:lnTo>
                      <a:lnTo>
                        <a:pt x="106" y="7"/>
                      </a:lnTo>
                      <a:lnTo>
                        <a:pt x="101" y="7"/>
                      </a:lnTo>
                      <a:lnTo>
                        <a:pt x="97" y="7"/>
                      </a:lnTo>
                      <a:lnTo>
                        <a:pt x="97" y="7"/>
                      </a:lnTo>
                      <a:lnTo>
                        <a:pt x="97" y="2"/>
                      </a:lnTo>
                      <a:lnTo>
                        <a:pt x="97" y="0"/>
                      </a:lnTo>
                      <a:lnTo>
                        <a:pt x="94" y="0"/>
                      </a:lnTo>
                      <a:lnTo>
                        <a:pt x="90" y="0"/>
                      </a:lnTo>
                      <a:lnTo>
                        <a:pt x="85" y="0"/>
                      </a:lnTo>
                      <a:lnTo>
                        <a:pt x="80" y="0"/>
                      </a:lnTo>
                      <a:lnTo>
                        <a:pt x="75" y="2"/>
                      </a:lnTo>
                      <a:lnTo>
                        <a:pt x="73" y="4"/>
                      </a:lnTo>
                      <a:lnTo>
                        <a:pt x="71" y="4"/>
                      </a:lnTo>
                      <a:lnTo>
                        <a:pt x="68" y="7"/>
                      </a:lnTo>
                      <a:lnTo>
                        <a:pt x="68" y="7"/>
                      </a:lnTo>
                      <a:lnTo>
                        <a:pt x="68" y="9"/>
                      </a:lnTo>
                      <a:lnTo>
                        <a:pt x="68" y="14"/>
                      </a:lnTo>
                      <a:lnTo>
                        <a:pt x="68" y="16"/>
                      </a:lnTo>
                      <a:lnTo>
                        <a:pt x="66" y="18"/>
                      </a:lnTo>
                      <a:lnTo>
                        <a:pt x="66" y="18"/>
                      </a:lnTo>
                      <a:lnTo>
                        <a:pt x="59" y="21"/>
                      </a:lnTo>
                      <a:lnTo>
                        <a:pt x="54" y="23"/>
                      </a:lnTo>
                      <a:lnTo>
                        <a:pt x="52" y="26"/>
                      </a:lnTo>
                      <a:lnTo>
                        <a:pt x="47" y="28"/>
                      </a:lnTo>
                      <a:lnTo>
                        <a:pt x="45" y="33"/>
                      </a:lnTo>
                      <a:lnTo>
                        <a:pt x="42" y="37"/>
                      </a:lnTo>
                      <a:lnTo>
                        <a:pt x="37" y="42"/>
                      </a:lnTo>
                      <a:lnTo>
                        <a:pt x="33" y="47"/>
                      </a:lnTo>
                      <a:lnTo>
                        <a:pt x="28" y="49"/>
                      </a:lnTo>
                      <a:lnTo>
                        <a:pt x="26" y="49"/>
                      </a:lnTo>
                      <a:lnTo>
                        <a:pt x="21" y="47"/>
                      </a:lnTo>
                      <a:lnTo>
                        <a:pt x="16" y="47"/>
                      </a:lnTo>
                      <a:lnTo>
                        <a:pt x="14" y="47"/>
                      </a:lnTo>
                      <a:lnTo>
                        <a:pt x="11" y="47"/>
                      </a:lnTo>
                      <a:lnTo>
                        <a:pt x="9" y="44"/>
                      </a:lnTo>
                      <a:lnTo>
                        <a:pt x="9" y="44"/>
                      </a:lnTo>
                      <a:lnTo>
                        <a:pt x="7" y="44"/>
                      </a:lnTo>
                      <a:lnTo>
                        <a:pt x="4" y="44"/>
                      </a:lnTo>
                      <a:lnTo>
                        <a:pt x="2" y="44"/>
                      </a:lnTo>
                      <a:lnTo>
                        <a:pt x="0" y="44"/>
                      </a:lnTo>
                      <a:lnTo>
                        <a:pt x="0" y="47"/>
                      </a:lnTo>
                      <a:lnTo>
                        <a:pt x="0" y="47"/>
                      </a:lnTo>
                      <a:lnTo>
                        <a:pt x="2" y="49"/>
                      </a:lnTo>
                      <a:lnTo>
                        <a:pt x="2" y="52"/>
                      </a:lnTo>
                      <a:lnTo>
                        <a:pt x="4" y="52"/>
                      </a:lnTo>
                      <a:lnTo>
                        <a:pt x="4" y="54"/>
                      </a:lnTo>
                      <a:lnTo>
                        <a:pt x="4" y="56"/>
                      </a:lnTo>
                      <a:lnTo>
                        <a:pt x="7" y="59"/>
                      </a:lnTo>
                      <a:lnTo>
                        <a:pt x="9" y="63"/>
                      </a:lnTo>
                      <a:lnTo>
                        <a:pt x="11" y="63"/>
                      </a:lnTo>
                      <a:lnTo>
                        <a:pt x="11" y="66"/>
                      </a:lnTo>
                      <a:lnTo>
                        <a:pt x="14" y="68"/>
                      </a:lnTo>
                      <a:lnTo>
                        <a:pt x="14" y="71"/>
                      </a:lnTo>
                      <a:lnTo>
                        <a:pt x="14" y="71"/>
                      </a:lnTo>
                      <a:lnTo>
                        <a:pt x="16" y="78"/>
                      </a:lnTo>
                      <a:lnTo>
                        <a:pt x="16" y="80"/>
                      </a:lnTo>
                      <a:lnTo>
                        <a:pt x="19" y="82"/>
                      </a:lnTo>
                      <a:lnTo>
                        <a:pt x="23" y="85"/>
                      </a:lnTo>
                      <a:lnTo>
                        <a:pt x="26" y="89"/>
                      </a:lnTo>
                      <a:lnTo>
                        <a:pt x="30" y="92"/>
                      </a:lnTo>
                      <a:lnTo>
                        <a:pt x="33" y="92"/>
                      </a:lnTo>
                      <a:lnTo>
                        <a:pt x="35" y="92"/>
                      </a:lnTo>
                      <a:lnTo>
                        <a:pt x="35" y="94"/>
                      </a:lnTo>
                      <a:lnTo>
                        <a:pt x="37" y="97"/>
                      </a:lnTo>
                      <a:lnTo>
                        <a:pt x="37" y="99"/>
                      </a:lnTo>
                      <a:lnTo>
                        <a:pt x="37" y="101"/>
                      </a:lnTo>
                      <a:lnTo>
                        <a:pt x="40" y="101"/>
                      </a:lnTo>
                      <a:lnTo>
                        <a:pt x="42" y="101"/>
                      </a:lnTo>
                      <a:lnTo>
                        <a:pt x="45" y="101"/>
                      </a:lnTo>
                      <a:lnTo>
                        <a:pt x="45" y="101"/>
                      </a:lnTo>
                      <a:lnTo>
                        <a:pt x="45" y="104"/>
                      </a:lnTo>
                      <a:lnTo>
                        <a:pt x="45" y="106"/>
                      </a:lnTo>
                      <a:lnTo>
                        <a:pt x="45" y="106"/>
                      </a:lnTo>
                      <a:lnTo>
                        <a:pt x="45" y="108"/>
                      </a:lnTo>
                      <a:lnTo>
                        <a:pt x="45" y="111"/>
                      </a:lnTo>
                      <a:lnTo>
                        <a:pt x="45" y="113"/>
                      </a:lnTo>
                      <a:lnTo>
                        <a:pt x="45" y="116"/>
                      </a:lnTo>
                      <a:lnTo>
                        <a:pt x="47" y="118"/>
                      </a:lnTo>
                      <a:lnTo>
                        <a:pt x="47" y="120"/>
                      </a:lnTo>
                      <a:lnTo>
                        <a:pt x="49" y="123"/>
                      </a:lnTo>
                      <a:lnTo>
                        <a:pt x="49" y="123"/>
                      </a:lnTo>
                      <a:lnTo>
                        <a:pt x="49" y="125"/>
                      </a:lnTo>
                      <a:lnTo>
                        <a:pt x="52" y="125"/>
                      </a:lnTo>
                      <a:lnTo>
                        <a:pt x="59" y="125"/>
                      </a:lnTo>
                      <a:lnTo>
                        <a:pt x="64" y="127"/>
                      </a:lnTo>
                      <a:lnTo>
                        <a:pt x="66" y="127"/>
                      </a:lnTo>
                      <a:lnTo>
                        <a:pt x="68" y="127"/>
                      </a:lnTo>
                      <a:lnTo>
                        <a:pt x="68" y="130"/>
                      </a:lnTo>
                      <a:lnTo>
                        <a:pt x="68" y="130"/>
                      </a:lnTo>
                      <a:lnTo>
                        <a:pt x="68" y="132"/>
                      </a:lnTo>
                      <a:lnTo>
                        <a:pt x="68" y="132"/>
                      </a:lnTo>
                      <a:lnTo>
                        <a:pt x="68" y="134"/>
                      </a:lnTo>
                      <a:lnTo>
                        <a:pt x="68" y="134"/>
                      </a:lnTo>
                      <a:lnTo>
                        <a:pt x="71" y="134"/>
                      </a:lnTo>
                      <a:lnTo>
                        <a:pt x="73" y="134"/>
                      </a:lnTo>
                      <a:lnTo>
                        <a:pt x="73" y="137"/>
                      </a:lnTo>
                      <a:lnTo>
                        <a:pt x="73" y="137"/>
                      </a:lnTo>
                      <a:lnTo>
                        <a:pt x="75" y="137"/>
                      </a:lnTo>
                      <a:lnTo>
                        <a:pt x="80" y="137"/>
                      </a:lnTo>
                      <a:lnTo>
                        <a:pt x="85" y="137"/>
                      </a:lnTo>
                      <a:lnTo>
                        <a:pt x="90" y="139"/>
                      </a:lnTo>
                      <a:lnTo>
                        <a:pt x="94" y="139"/>
                      </a:lnTo>
                      <a:lnTo>
                        <a:pt x="99" y="139"/>
                      </a:lnTo>
                      <a:lnTo>
                        <a:pt x="101" y="139"/>
                      </a:lnTo>
                      <a:lnTo>
                        <a:pt x="106" y="139"/>
                      </a:lnTo>
                      <a:lnTo>
                        <a:pt x="108" y="142"/>
                      </a:lnTo>
                      <a:lnTo>
                        <a:pt x="108" y="142"/>
                      </a:lnTo>
                      <a:lnTo>
                        <a:pt x="111" y="139"/>
                      </a:lnTo>
                      <a:lnTo>
                        <a:pt x="116" y="137"/>
                      </a:lnTo>
                      <a:lnTo>
                        <a:pt x="118" y="132"/>
                      </a:lnTo>
                      <a:lnTo>
                        <a:pt x="120" y="130"/>
                      </a:lnTo>
                      <a:lnTo>
                        <a:pt x="123" y="127"/>
                      </a:lnTo>
                      <a:lnTo>
                        <a:pt x="127" y="123"/>
                      </a:lnTo>
                      <a:lnTo>
                        <a:pt x="130" y="120"/>
                      </a:lnTo>
                      <a:lnTo>
                        <a:pt x="130" y="118"/>
                      </a:lnTo>
                      <a:lnTo>
                        <a:pt x="130" y="118"/>
                      </a:lnTo>
                      <a:lnTo>
                        <a:pt x="130" y="116"/>
                      </a:lnTo>
                      <a:lnTo>
                        <a:pt x="132" y="111"/>
                      </a:lnTo>
                      <a:lnTo>
                        <a:pt x="132" y="108"/>
                      </a:lnTo>
                      <a:lnTo>
                        <a:pt x="132" y="106"/>
                      </a:lnTo>
                      <a:lnTo>
                        <a:pt x="132" y="104"/>
                      </a:lnTo>
                      <a:lnTo>
                        <a:pt x="132" y="104"/>
                      </a:lnTo>
                      <a:lnTo>
                        <a:pt x="137" y="101"/>
                      </a:lnTo>
                      <a:lnTo>
                        <a:pt x="137" y="99"/>
                      </a:lnTo>
                      <a:lnTo>
                        <a:pt x="139" y="97"/>
                      </a:lnTo>
                      <a:lnTo>
                        <a:pt x="142" y="89"/>
                      </a:lnTo>
                      <a:lnTo>
                        <a:pt x="142" y="89"/>
                      </a:lnTo>
                      <a:lnTo>
                        <a:pt x="142" y="87"/>
                      </a:lnTo>
                      <a:lnTo>
                        <a:pt x="142" y="87"/>
                      </a:lnTo>
                      <a:lnTo>
                        <a:pt x="139" y="85"/>
                      </a:lnTo>
                      <a:lnTo>
                        <a:pt x="139" y="82"/>
                      </a:lnTo>
                      <a:lnTo>
                        <a:pt x="139" y="78"/>
                      </a:lnTo>
                      <a:lnTo>
                        <a:pt x="139" y="75"/>
                      </a:lnTo>
                      <a:lnTo>
                        <a:pt x="139" y="73"/>
                      </a:lnTo>
                      <a:lnTo>
                        <a:pt x="139" y="73"/>
                      </a:lnTo>
                      <a:lnTo>
                        <a:pt x="139" y="71"/>
                      </a:lnTo>
                      <a:lnTo>
                        <a:pt x="139" y="71"/>
                      </a:lnTo>
                      <a:lnTo>
                        <a:pt x="137" y="71"/>
                      </a:lnTo>
                      <a:lnTo>
                        <a:pt x="137" y="68"/>
                      </a:lnTo>
                      <a:lnTo>
                        <a:pt x="137" y="66"/>
                      </a:lnTo>
                      <a:lnTo>
                        <a:pt x="137" y="66"/>
                      </a:lnTo>
                      <a:lnTo>
                        <a:pt x="139" y="66"/>
                      </a:lnTo>
                      <a:lnTo>
                        <a:pt x="142" y="63"/>
                      </a:lnTo>
                      <a:lnTo>
                        <a:pt x="142" y="63"/>
                      </a:lnTo>
                      <a:lnTo>
                        <a:pt x="142" y="61"/>
                      </a:lnTo>
                      <a:lnTo>
                        <a:pt x="142" y="59"/>
                      </a:lnTo>
                      <a:lnTo>
                        <a:pt x="144" y="56"/>
                      </a:lnTo>
                      <a:lnTo>
                        <a:pt x="144" y="56"/>
                      </a:lnTo>
                      <a:lnTo>
                        <a:pt x="144" y="54"/>
                      </a:lnTo>
                      <a:lnTo>
                        <a:pt x="142" y="5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2" name="Freeform 6"/>
                <p:cNvSpPr>
                  <a:spLocks/>
                </p:cNvSpPr>
                <p:nvPr/>
              </p:nvSpPr>
              <p:spPr bwMode="auto">
                <a:xfrm>
                  <a:off x="3155" y="2973"/>
                  <a:ext cx="220" cy="208"/>
                </a:xfrm>
                <a:custGeom>
                  <a:avLst/>
                  <a:gdLst>
                    <a:gd name="T0" fmla="*/ 218 w 220"/>
                    <a:gd name="T1" fmla="*/ 50 h 208"/>
                    <a:gd name="T2" fmla="*/ 213 w 220"/>
                    <a:gd name="T3" fmla="*/ 40 h 208"/>
                    <a:gd name="T4" fmla="*/ 211 w 220"/>
                    <a:gd name="T5" fmla="*/ 31 h 208"/>
                    <a:gd name="T6" fmla="*/ 206 w 220"/>
                    <a:gd name="T7" fmla="*/ 31 h 208"/>
                    <a:gd name="T8" fmla="*/ 204 w 220"/>
                    <a:gd name="T9" fmla="*/ 24 h 208"/>
                    <a:gd name="T10" fmla="*/ 192 w 220"/>
                    <a:gd name="T11" fmla="*/ 19 h 208"/>
                    <a:gd name="T12" fmla="*/ 185 w 220"/>
                    <a:gd name="T13" fmla="*/ 16 h 208"/>
                    <a:gd name="T14" fmla="*/ 180 w 220"/>
                    <a:gd name="T15" fmla="*/ 12 h 208"/>
                    <a:gd name="T16" fmla="*/ 168 w 220"/>
                    <a:gd name="T17" fmla="*/ 7 h 208"/>
                    <a:gd name="T18" fmla="*/ 154 w 220"/>
                    <a:gd name="T19" fmla="*/ 2 h 208"/>
                    <a:gd name="T20" fmla="*/ 133 w 220"/>
                    <a:gd name="T21" fmla="*/ 9 h 208"/>
                    <a:gd name="T22" fmla="*/ 126 w 220"/>
                    <a:gd name="T23" fmla="*/ 19 h 208"/>
                    <a:gd name="T24" fmla="*/ 126 w 220"/>
                    <a:gd name="T25" fmla="*/ 35 h 208"/>
                    <a:gd name="T26" fmla="*/ 126 w 220"/>
                    <a:gd name="T27" fmla="*/ 52 h 208"/>
                    <a:gd name="T28" fmla="*/ 121 w 220"/>
                    <a:gd name="T29" fmla="*/ 71 h 208"/>
                    <a:gd name="T30" fmla="*/ 128 w 220"/>
                    <a:gd name="T31" fmla="*/ 83 h 208"/>
                    <a:gd name="T32" fmla="*/ 140 w 220"/>
                    <a:gd name="T33" fmla="*/ 90 h 208"/>
                    <a:gd name="T34" fmla="*/ 142 w 220"/>
                    <a:gd name="T35" fmla="*/ 85 h 208"/>
                    <a:gd name="T36" fmla="*/ 147 w 220"/>
                    <a:gd name="T37" fmla="*/ 95 h 208"/>
                    <a:gd name="T38" fmla="*/ 147 w 220"/>
                    <a:gd name="T39" fmla="*/ 111 h 208"/>
                    <a:gd name="T40" fmla="*/ 142 w 220"/>
                    <a:gd name="T41" fmla="*/ 106 h 208"/>
                    <a:gd name="T42" fmla="*/ 133 w 220"/>
                    <a:gd name="T43" fmla="*/ 109 h 208"/>
                    <a:gd name="T44" fmla="*/ 126 w 220"/>
                    <a:gd name="T45" fmla="*/ 99 h 208"/>
                    <a:gd name="T46" fmla="*/ 121 w 220"/>
                    <a:gd name="T47" fmla="*/ 92 h 208"/>
                    <a:gd name="T48" fmla="*/ 107 w 220"/>
                    <a:gd name="T49" fmla="*/ 87 h 208"/>
                    <a:gd name="T50" fmla="*/ 100 w 220"/>
                    <a:gd name="T51" fmla="*/ 73 h 208"/>
                    <a:gd name="T52" fmla="*/ 95 w 220"/>
                    <a:gd name="T53" fmla="*/ 78 h 208"/>
                    <a:gd name="T54" fmla="*/ 86 w 220"/>
                    <a:gd name="T55" fmla="*/ 80 h 208"/>
                    <a:gd name="T56" fmla="*/ 69 w 220"/>
                    <a:gd name="T57" fmla="*/ 76 h 208"/>
                    <a:gd name="T58" fmla="*/ 64 w 220"/>
                    <a:gd name="T59" fmla="*/ 69 h 208"/>
                    <a:gd name="T60" fmla="*/ 60 w 220"/>
                    <a:gd name="T61" fmla="*/ 66 h 208"/>
                    <a:gd name="T62" fmla="*/ 48 w 220"/>
                    <a:gd name="T63" fmla="*/ 69 h 208"/>
                    <a:gd name="T64" fmla="*/ 45 w 220"/>
                    <a:gd name="T65" fmla="*/ 61 h 208"/>
                    <a:gd name="T66" fmla="*/ 38 w 220"/>
                    <a:gd name="T67" fmla="*/ 57 h 208"/>
                    <a:gd name="T68" fmla="*/ 41 w 220"/>
                    <a:gd name="T69" fmla="*/ 69 h 208"/>
                    <a:gd name="T70" fmla="*/ 38 w 220"/>
                    <a:gd name="T71" fmla="*/ 80 h 208"/>
                    <a:gd name="T72" fmla="*/ 38 w 220"/>
                    <a:gd name="T73" fmla="*/ 97 h 208"/>
                    <a:gd name="T74" fmla="*/ 3 w 220"/>
                    <a:gd name="T75" fmla="*/ 102 h 208"/>
                    <a:gd name="T76" fmla="*/ 0 w 220"/>
                    <a:gd name="T77" fmla="*/ 140 h 208"/>
                    <a:gd name="T78" fmla="*/ 5 w 220"/>
                    <a:gd name="T79" fmla="*/ 177 h 208"/>
                    <a:gd name="T80" fmla="*/ 19 w 220"/>
                    <a:gd name="T81" fmla="*/ 192 h 208"/>
                    <a:gd name="T82" fmla="*/ 43 w 220"/>
                    <a:gd name="T83" fmla="*/ 196 h 208"/>
                    <a:gd name="T84" fmla="*/ 62 w 220"/>
                    <a:gd name="T85" fmla="*/ 203 h 208"/>
                    <a:gd name="T86" fmla="*/ 74 w 220"/>
                    <a:gd name="T87" fmla="*/ 206 h 208"/>
                    <a:gd name="T88" fmla="*/ 97 w 220"/>
                    <a:gd name="T89" fmla="*/ 201 h 208"/>
                    <a:gd name="T90" fmla="*/ 119 w 220"/>
                    <a:gd name="T91" fmla="*/ 180 h 208"/>
                    <a:gd name="T92" fmla="*/ 128 w 220"/>
                    <a:gd name="T93" fmla="*/ 166 h 208"/>
                    <a:gd name="T94" fmla="*/ 145 w 220"/>
                    <a:gd name="T95" fmla="*/ 159 h 208"/>
                    <a:gd name="T96" fmla="*/ 154 w 220"/>
                    <a:gd name="T97" fmla="*/ 151 h 208"/>
                    <a:gd name="T98" fmla="*/ 159 w 220"/>
                    <a:gd name="T99" fmla="*/ 142 h 208"/>
                    <a:gd name="T100" fmla="*/ 180 w 220"/>
                    <a:gd name="T101" fmla="*/ 135 h 208"/>
                    <a:gd name="T102" fmla="*/ 197 w 220"/>
                    <a:gd name="T103" fmla="*/ 128 h 208"/>
                    <a:gd name="T104" fmla="*/ 206 w 220"/>
                    <a:gd name="T105" fmla="*/ 123 h 208"/>
                    <a:gd name="T106" fmla="*/ 204 w 220"/>
                    <a:gd name="T107" fmla="*/ 118 h 208"/>
                    <a:gd name="T108" fmla="*/ 202 w 220"/>
                    <a:gd name="T109" fmla="*/ 116 h 208"/>
                    <a:gd name="T110" fmla="*/ 204 w 220"/>
                    <a:gd name="T111" fmla="*/ 109 h 208"/>
                    <a:gd name="T112" fmla="*/ 206 w 220"/>
                    <a:gd name="T113" fmla="*/ 99 h 208"/>
                    <a:gd name="T114" fmla="*/ 213 w 220"/>
                    <a:gd name="T115" fmla="*/ 92 h 208"/>
                    <a:gd name="T116" fmla="*/ 213 w 220"/>
                    <a:gd name="T117" fmla="*/ 87 h 208"/>
                    <a:gd name="T118" fmla="*/ 211 w 220"/>
                    <a:gd name="T119" fmla="*/ 71 h 208"/>
                    <a:gd name="T120" fmla="*/ 213 w 220"/>
                    <a:gd name="T121" fmla="*/ 6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0" h="208">
                      <a:moveTo>
                        <a:pt x="213" y="57"/>
                      </a:moveTo>
                      <a:lnTo>
                        <a:pt x="216" y="54"/>
                      </a:lnTo>
                      <a:lnTo>
                        <a:pt x="216" y="54"/>
                      </a:lnTo>
                      <a:lnTo>
                        <a:pt x="220" y="52"/>
                      </a:lnTo>
                      <a:lnTo>
                        <a:pt x="220" y="50"/>
                      </a:lnTo>
                      <a:lnTo>
                        <a:pt x="218" y="50"/>
                      </a:lnTo>
                      <a:lnTo>
                        <a:pt x="218" y="47"/>
                      </a:lnTo>
                      <a:lnTo>
                        <a:pt x="218" y="45"/>
                      </a:lnTo>
                      <a:lnTo>
                        <a:pt x="218" y="42"/>
                      </a:lnTo>
                      <a:lnTo>
                        <a:pt x="216" y="42"/>
                      </a:lnTo>
                      <a:lnTo>
                        <a:pt x="216" y="40"/>
                      </a:lnTo>
                      <a:lnTo>
                        <a:pt x="213" y="40"/>
                      </a:lnTo>
                      <a:lnTo>
                        <a:pt x="213" y="38"/>
                      </a:lnTo>
                      <a:lnTo>
                        <a:pt x="213" y="35"/>
                      </a:lnTo>
                      <a:lnTo>
                        <a:pt x="213" y="35"/>
                      </a:lnTo>
                      <a:lnTo>
                        <a:pt x="211" y="33"/>
                      </a:lnTo>
                      <a:lnTo>
                        <a:pt x="211" y="31"/>
                      </a:lnTo>
                      <a:lnTo>
                        <a:pt x="211" y="31"/>
                      </a:lnTo>
                      <a:lnTo>
                        <a:pt x="211" y="31"/>
                      </a:lnTo>
                      <a:lnTo>
                        <a:pt x="209" y="31"/>
                      </a:lnTo>
                      <a:lnTo>
                        <a:pt x="209" y="31"/>
                      </a:lnTo>
                      <a:lnTo>
                        <a:pt x="209" y="31"/>
                      </a:lnTo>
                      <a:lnTo>
                        <a:pt x="209" y="31"/>
                      </a:lnTo>
                      <a:lnTo>
                        <a:pt x="206" y="31"/>
                      </a:lnTo>
                      <a:lnTo>
                        <a:pt x="206" y="28"/>
                      </a:lnTo>
                      <a:lnTo>
                        <a:pt x="206" y="28"/>
                      </a:lnTo>
                      <a:lnTo>
                        <a:pt x="206" y="26"/>
                      </a:lnTo>
                      <a:lnTo>
                        <a:pt x="206" y="26"/>
                      </a:lnTo>
                      <a:lnTo>
                        <a:pt x="204" y="26"/>
                      </a:lnTo>
                      <a:lnTo>
                        <a:pt x="204" y="24"/>
                      </a:lnTo>
                      <a:lnTo>
                        <a:pt x="202" y="24"/>
                      </a:lnTo>
                      <a:lnTo>
                        <a:pt x="199" y="21"/>
                      </a:lnTo>
                      <a:lnTo>
                        <a:pt x="197" y="21"/>
                      </a:lnTo>
                      <a:lnTo>
                        <a:pt x="194" y="21"/>
                      </a:lnTo>
                      <a:lnTo>
                        <a:pt x="192" y="21"/>
                      </a:lnTo>
                      <a:lnTo>
                        <a:pt x="192" y="19"/>
                      </a:lnTo>
                      <a:lnTo>
                        <a:pt x="190" y="19"/>
                      </a:lnTo>
                      <a:lnTo>
                        <a:pt x="187" y="19"/>
                      </a:lnTo>
                      <a:lnTo>
                        <a:pt x="187" y="19"/>
                      </a:lnTo>
                      <a:lnTo>
                        <a:pt x="187" y="16"/>
                      </a:lnTo>
                      <a:lnTo>
                        <a:pt x="187" y="16"/>
                      </a:lnTo>
                      <a:lnTo>
                        <a:pt x="185" y="16"/>
                      </a:lnTo>
                      <a:lnTo>
                        <a:pt x="185" y="16"/>
                      </a:lnTo>
                      <a:lnTo>
                        <a:pt x="183" y="16"/>
                      </a:lnTo>
                      <a:lnTo>
                        <a:pt x="183" y="16"/>
                      </a:lnTo>
                      <a:lnTo>
                        <a:pt x="183" y="14"/>
                      </a:lnTo>
                      <a:lnTo>
                        <a:pt x="180" y="14"/>
                      </a:lnTo>
                      <a:lnTo>
                        <a:pt x="180" y="12"/>
                      </a:lnTo>
                      <a:lnTo>
                        <a:pt x="178" y="9"/>
                      </a:lnTo>
                      <a:lnTo>
                        <a:pt x="178" y="9"/>
                      </a:lnTo>
                      <a:lnTo>
                        <a:pt x="173" y="9"/>
                      </a:lnTo>
                      <a:lnTo>
                        <a:pt x="171" y="9"/>
                      </a:lnTo>
                      <a:lnTo>
                        <a:pt x="171" y="7"/>
                      </a:lnTo>
                      <a:lnTo>
                        <a:pt x="168" y="7"/>
                      </a:lnTo>
                      <a:lnTo>
                        <a:pt x="168" y="5"/>
                      </a:lnTo>
                      <a:lnTo>
                        <a:pt x="166" y="2"/>
                      </a:lnTo>
                      <a:lnTo>
                        <a:pt x="166" y="0"/>
                      </a:lnTo>
                      <a:lnTo>
                        <a:pt x="164" y="0"/>
                      </a:lnTo>
                      <a:lnTo>
                        <a:pt x="159" y="2"/>
                      </a:lnTo>
                      <a:lnTo>
                        <a:pt x="154" y="2"/>
                      </a:lnTo>
                      <a:lnTo>
                        <a:pt x="147" y="5"/>
                      </a:lnTo>
                      <a:lnTo>
                        <a:pt x="142" y="5"/>
                      </a:lnTo>
                      <a:lnTo>
                        <a:pt x="138" y="5"/>
                      </a:lnTo>
                      <a:lnTo>
                        <a:pt x="133" y="7"/>
                      </a:lnTo>
                      <a:lnTo>
                        <a:pt x="131" y="7"/>
                      </a:lnTo>
                      <a:lnTo>
                        <a:pt x="133" y="9"/>
                      </a:lnTo>
                      <a:lnTo>
                        <a:pt x="133" y="12"/>
                      </a:lnTo>
                      <a:lnTo>
                        <a:pt x="131" y="12"/>
                      </a:lnTo>
                      <a:lnTo>
                        <a:pt x="131" y="14"/>
                      </a:lnTo>
                      <a:lnTo>
                        <a:pt x="128" y="16"/>
                      </a:lnTo>
                      <a:lnTo>
                        <a:pt x="128" y="19"/>
                      </a:lnTo>
                      <a:lnTo>
                        <a:pt x="126" y="19"/>
                      </a:lnTo>
                      <a:lnTo>
                        <a:pt x="124" y="21"/>
                      </a:lnTo>
                      <a:lnTo>
                        <a:pt x="121" y="21"/>
                      </a:lnTo>
                      <a:lnTo>
                        <a:pt x="121" y="24"/>
                      </a:lnTo>
                      <a:lnTo>
                        <a:pt x="126" y="28"/>
                      </a:lnTo>
                      <a:lnTo>
                        <a:pt x="126" y="31"/>
                      </a:lnTo>
                      <a:lnTo>
                        <a:pt x="126" y="35"/>
                      </a:lnTo>
                      <a:lnTo>
                        <a:pt x="126" y="38"/>
                      </a:lnTo>
                      <a:lnTo>
                        <a:pt x="126" y="40"/>
                      </a:lnTo>
                      <a:lnTo>
                        <a:pt x="126" y="45"/>
                      </a:lnTo>
                      <a:lnTo>
                        <a:pt x="126" y="47"/>
                      </a:lnTo>
                      <a:lnTo>
                        <a:pt x="126" y="50"/>
                      </a:lnTo>
                      <a:lnTo>
                        <a:pt x="126" y="52"/>
                      </a:lnTo>
                      <a:lnTo>
                        <a:pt x="124" y="54"/>
                      </a:lnTo>
                      <a:lnTo>
                        <a:pt x="124" y="59"/>
                      </a:lnTo>
                      <a:lnTo>
                        <a:pt x="124" y="61"/>
                      </a:lnTo>
                      <a:lnTo>
                        <a:pt x="121" y="66"/>
                      </a:lnTo>
                      <a:lnTo>
                        <a:pt x="121" y="71"/>
                      </a:lnTo>
                      <a:lnTo>
                        <a:pt x="121" y="71"/>
                      </a:lnTo>
                      <a:lnTo>
                        <a:pt x="121" y="73"/>
                      </a:lnTo>
                      <a:lnTo>
                        <a:pt x="121" y="73"/>
                      </a:lnTo>
                      <a:lnTo>
                        <a:pt x="124" y="76"/>
                      </a:lnTo>
                      <a:lnTo>
                        <a:pt x="124" y="78"/>
                      </a:lnTo>
                      <a:lnTo>
                        <a:pt x="124" y="78"/>
                      </a:lnTo>
                      <a:lnTo>
                        <a:pt x="128" y="83"/>
                      </a:lnTo>
                      <a:lnTo>
                        <a:pt x="131" y="83"/>
                      </a:lnTo>
                      <a:lnTo>
                        <a:pt x="133" y="85"/>
                      </a:lnTo>
                      <a:lnTo>
                        <a:pt x="133" y="87"/>
                      </a:lnTo>
                      <a:lnTo>
                        <a:pt x="135" y="87"/>
                      </a:lnTo>
                      <a:lnTo>
                        <a:pt x="138" y="90"/>
                      </a:lnTo>
                      <a:lnTo>
                        <a:pt x="140" y="90"/>
                      </a:lnTo>
                      <a:lnTo>
                        <a:pt x="142" y="90"/>
                      </a:lnTo>
                      <a:lnTo>
                        <a:pt x="142" y="90"/>
                      </a:lnTo>
                      <a:lnTo>
                        <a:pt x="142" y="87"/>
                      </a:lnTo>
                      <a:lnTo>
                        <a:pt x="142" y="87"/>
                      </a:lnTo>
                      <a:lnTo>
                        <a:pt x="142" y="85"/>
                      </a:lnTo>
                      <a:lnTo>
                        <a:pt x="142" y="85"/>
                      </a:lnTo>
                      <a:lnTo>
                        <a:pt x="145" y="85"/>
                      </a:lnTo>
                      <a:lnTo>
                        <a:pt x="147" y="85"/>
                      </a:lnTo>
                      <a:lnTo>
                        <a:pt x="147" y="85"/>
                      </a:lnTo>
                      <a:lnTo>
                        <a:pt x="147" y="87"/>
                      </a:lnTo>
                      <a:lnTo>
                        <a:pt x="147" y="90"/>
                      </a:lnTo>
                      <a:lnTo>
                        <a:pt x="147" y="95"/>
                      </a:lnTo>
                      <a:lnTo>
                        <a:pt x="147" y="99"/>
                      </a:lnTo>
                      <a:lnTo>
                        <a:pt x="147" y="102"/>
                      </a:lnTo>
                      <a:lnTo>
                        <a:pt x="147" y="106"/>
                      </a:lnTo>
                      <a:lnTo>
                        <a:pt x="147" y="109"/>
                      </a:lnTo>
                      <a:lnTo>
                        <a:pt x="147" y="111"/>
                      </a:lnTo>
                      <a:lnTo>
                        <a:pt x="147" y="111"/>
                      </a:lnTo>
                      <a:lnTo>
                        <a:pt x="145" y="111"/>
                      </a:lnTo>
                      <a:lnTo>
                        <a:pt x="145" y="111"/>
                      </a:lnTo>
                      <a:lnTo>
                        <a:pt x="145" y="109"/>
                      </a:lnTo>
                      <a:lnTo>
                        <a:pt x="145" y="109"/>
                      </a:lnTo>
                      <a:lnTo>
                        <a:pt x="142" y="106"/>
                      </a:lnTo>
                      <a:lnTo>
                        <a:pt x="142" y="106"/>
                      </a:lnTo>
                      <a:lnTo>
                        <a:pt x="140" y="106"/>
                      </a:lnTo>
                      <a:lnTo>
                        <a:pt x="140" y="109"/>
                      </a:lnTo>
                      <a:lnTo>
                        <a:pt x="138" y="109"/>
                      </a:lnTo>
                      <a:lnTo>
                        <a:pt x="135" y="111"/>
                      </a:lnTo>
                      <a:lnTo>
                        <a:pt x="133" y="111"/>
                      </a:lnTo>
                      <a:lnTo>
                        <a:pt x="133" y="109"/>
                      </a:lnTo>
                      <a:lnTo>
                        <a:pt x="131" y="109"/>
                      </a:lnTo>
                      <a:lnTo>
                        <a:pt x="131" y="106"/>
                      </a:lnTo>
                      <a:lnTo>
                        <a:pt x="131" y="104"/>
                      </a:lnTo>
                      <a:lnTo>
                        <a:pt x="128" y="102"/>
                      </a:lnTo>
                      <a:lnTo>
                        <a:pt x="128" y="99"/>
                      </a:lnTo>
                      <a:lnTo>
                        <a:pt x="126" y="99"/>
                      </a:lnTo>
                      <a:lnTo>
                        <a:pt x="126" y="99"/>
                      </a:lnTo>
                      <a:lnTo>
                        <a:pt x="124" y="99"/>
                      </a:lnTo>
                      <a:lnTo>
                        <a:pt x="124" y="97"/>
                      </a:lnTo>
                      <a:lnTo>
                        <a:pt x="124" y="95"/>
                      </a:lnTo>
                      <a:lnTo>
                        <a:pt x="121" y="92"/>
                      </a:lnTo>
                      <a:lnTo>
                        <a:pt x="121" y="92"/>
                      </a:lnTo>
                      <a:lnTo>
                        <a:pt x="121" y="90"/>
                      </a:lnTo>
                      <a:lnTo>
                        <a:pt x="119" y="90"/>
                      </a:lnTo>
                      <a:lnTo>
                        <a:pt x="114" y="87"/>
                      </a:lnTo>
                      <a:lnTo>
                        <a:pt x="112" y="87"/>
                      </a:lnTo>
                      <a:lnTo>
                        <a:pt x="109" y="87"/>
                      </a:lnTo>
                      <a:lnTo>
                        <a:pt x="107" y="87"/>
                      </a:lnTo>
                      <a:lnTo>
                        <a:pt x="107" y="85"/>
                      </a:lnTo>
                      <a:lnTo>
                        <a:pt x="105" y="85"/>
                      </a:lnTo>
                      <a:lnTo>
                        <a:pt x="105" y="83"/>
                      </a:lnTo>
                      <a:lnTo>
                        <a:pt x="102" y="80"/>
                      </a:lnTo>
                      <a:lnTo>
                        <a:pt x="100" y="76"/>
                      </a:lnTo>
                      <a:lnTo>
                        <a:pt x="100" y="73"/>
                      </a:lnTo>
                      <a:lnTo>
                        <a:pt x="97" y="71"/>
                      </a:lnTo>
                      <a:lnTo>
                        <a:pt x="97" y="73"/>
                      </a:lnTo>
                      <a:lnTo>
                        <a:pt x="97" y="73"/>
                      </a:lnTo>
                      <a:lnTo>
                        <a:pt x="95" y="73"/>
                      </a:lnTo>
                      <a:lnTo>
                        <a:pt x="95" y="78"/>
                      </a:lnTo>
                      <a:lnTo>
                        <a:pt x="95" y="78"/>
                      </a:lnTo>
                      <a:lnTo>
                        <a:pt x="95" y="78"/>
                      </a:lnTo>
                      <a:lnTo>
                        <a:pt x="93" y="80"/>
                      </a:lnTo>
                      <a:lnTo>
                        <a:pt x="93" y="80"/>
                      </a:lnTo>
                      <a:lnTo>
                        <a:pt x="90" y="80"/>
                      </a:lnTo>
                      <a:lnTo>
                        <a:pt x="88" y="80"/>
                      </a:lnTo>
                      <a:lnTo>
                        <a:pt x="86" y="80"/>
                      </a:lnTo>
                      <a:lnTo>
                        <a:pt x="83" y="80"/>
                      </a:lnTo>
                      <a:lnTo>
                        <a:pt x="79" y="78"/>
                      </a:lnTo>
                      <a:lnTo>
                        <a:pt x="79" y="78"/>
                      </a:lnTo>
                      <a:lnTo>
                        <a:pt x="76" y="78"/>
                      </a:lnTo>
                      <a:lnTo>
                        <a:pt x="74" y="78"/>
                      </a:lnTo>
                      <a:lnTo>
                        <a:pt x="69" y="76"/>
                      </a:lnTo>
                      <a:lnTo>
                        <a:pt x="67" y="76"/>
                      </a:lnTo>
                      <a:lnTo>
                        <a:pt x="67" y="73"/>
                      </a:lnTo>
                      <a:lnTo>
                        <a:pt x="67" y="73"/>
                      </a:lnTo>
                      <a:lnTo>
                        <a:pt x="64" y="73"/>
                      </a:lnTo>
                      <a:lnTo>
                        <a:pt x="64" y="71"/>
                      </a:lnTo>
                      <a:lnTo>
                        <a:pt x="64" y="69"/>
                      </a:lnTo>
                      <a:lnTo>
                        <a:pt x="64" y="66"/>
                      </a:lnTo>
                      <a:lnTo>
                        <a:pt x="64" y="64"/>
                      </a:lnTo>
                      <a:lnTo>
                        <a:pt x="64" y="64"/>
                      </a:lnTo>
                      <a:lnTo>
                        <a:pt x="62" y="64"/>
                      </a:lnTo>
                      <a:lnTo>
                        <a:pt x="62" y="64"/>
                      </a:lnTo>
                      <a:lnTo>
                        <a:pt x="60" y="66"/>
                      </a:lnTo>
                      <a:lnTo>
                        <a:pt x="57" y="66"/>
                      </a:lnTo>
                      <a:lnTo>
                        <a:pt x="55" y="66"/>
                      </a:lnTo>
                      <a:lnTo>
                        <a:pt x="53" y="66"/>
                      </a:lnTo>
                      <a:lnTo>
                        <a:pt x="53" y="66"/>
                      </a:lnTo>
                      <a:lnTo>
                        <a:pt x="50" y="69"/>
                      </a:lnTo>
                      <a:lnTo>
                        <a:pt x="48" y="69"/>
                      </a:lnTo>
                      <a:lnTo>
                        <a:pt x="48" y="69"/>
                      </a:lnTo>
                      <a:lnTo>
                        <a:pt x="45" y="69"/>
                      </a:lnTo>
                      <a:lnTo>
                        <a:pt x="48" y="66"/>
                      </a:lnTo>
                      <a:lnTo>
                        <a:pt x="48" y="66"/>
                      </a:lnTo>
                      <a:lnTo>
                        <a:pt x="48" y="61"/>
                      </a:lnTo>
                      <a:lnTo>
                        <a:pt x="45" y="61"/>
                      </a:lnTo>
                      <a:lnTo>
                        <a:pt x="43" y="61"/>
                      </a:lnTo>
                      <a:lnTo>
                        <a:pt x="43" y="59"/>
                      </a:lnTo>
                      <a:lnTo>
                        <a:pt x="43" y="59"/>
                      </a:lnTo>
                      <a:lnTo>
                        <a:pt x="41" y="57"/>
                      </a:lnTo>
                      <a:lnTo>
                        <a:pt x="41" y="57"/>
                      </a:lnTo>
                      <a:lnTo>
                        <a:pt x="38" y="57"/>
                      </a:lnTo>
                      <a:lnTo>
                        <a:pt x="41" y="59"/>
                      </a:lnTo>
                      <a:lnTo>
                        <a:pt x="41" y="64"/>
                      </a:lnTo>
                      <a:lnTo>
                        <a:pt x="41" y="66"/>
                      </a:lnTo>
                      <a:lnTo>
                        <a:pt x="41" y="69"/>
                      </a:lnTo>
                      <a:lnTo>
                        <a:pt x="41" y="69"/>
                      </a:lnTo>
                      <a:lnTo>
                        <a:pt x="41" y="69"/>
                      </a:lnTo>
                      <a:lnTo>
                        <a:pt x="41" y="71"/>
                      </a:lnTo>
                      <a:lnTo>
                        <a:pt x="41" y="71"/>
                      </a:lnTo>
                      <a:lnTo>
                        <a:pt x="38" y="73"/>
                      </a:lnTo>
                      <a:lnTo>
                        <a:pt x="41" y="76"/>
                      </a:lnTo>
                      <a:lnTo>
                        <a:pt x="38" y="78"/>
                      </a:lnTo>
                      <a:lnTo>
                        <a:pt x="38" y="80"/>
                      </a:lnTo>
                      <a:lnTo>
                        <a:pt x="38" y="83"/>
                      </a:lnTo>
                      <a:lnTo>
                        <a:pt x="41" y="87"/>
                      </a:lnTo>
                      <a:lnTo>
                        <a:pt x="41" y="90"/>
                      </a:lnTo>
                      <a:lnTo>
                        <a:pt x="38" y="92"/>
                      </a:lnTo>
                      <a:lnTo>
                        <a:pt x="38" y="95"/>
                      </a:lnTo>
                      <a:lnTo>
                        <a:pt x="38" y="97"/>
                      </a:lnTo>
                      <a:lnTo>
                        <a:pt x="38" y="97"/>
                      </a:lnTo>
                      <a:lnTo>
                        <a:pt x="38" y="102"/>
                      </a:lnTo>
                      <a:lnTo>
                        <a:pt x="38" y="102"/>
                      </a:lnTo>
                      <a:lnTo>
                        <a:pt x="38" y="102"/>
                      </a:lnTo>
                      <a:lnTo>
                        <a:pt x="36" y="102"/>
                      </a:lnTo>
                      <a:lnTo>
                        <a:pt x="3" y="102"/>
                      </a:lnTo>
                      <a:lnTo>
                        <a:pt x="3" y="104"/>
                      </a:lnTo>
                      <a:lnTo>
                        <a:pt x="3" y="111"/>
                      </a:lnTo>
                      <a:lnTo>
                        <a:pt x="3" y="118"/>
                      </a:lnTo>
                      <a:lnTo>
                        <a:pt x="3" y="125"/>
                      </a:lnTo>
                      <a:lnTo>
                        <a:pt x="3" y="132"/>
                      </a:lnTo>
                      <a:lnTo>
                        <a:pt x="0" y="140"/>
                      </a:lnTo>
                      <a:lnTo>
                        <a:pt x="0" y="147"/>
                      </a:lnTo>
                      <a:lnTo>
                        <a:pt x="0" y="154"/>
                      </a:lnTo>
                      <a:lnTo>
                        <a:pt x="0" y="159"/>
                      </a:lnTo>
                      <a:lnTo>
                        <a:pt x="0" y="163"/>
                      </a:lnTo>
                      <a:lnTo>
                        <a:pt x="3" y="170"/>
                      </a:lnTo>
                      <a:lnTo>
                        <a:pt x="5" y="177"/>
                      </a:lnTo>
                      <a:lnTo>
                        <a:pt x="5" y="177"/>
                      </a:lnTo>
                      <a:lnTo>
                        <a:pt x="8" y="180"/>
                      </a:lnTo>
                      <a:lnTo>
                        <a:pt x="10" y="182"/>
                      </a:lnTo>
                      <a:lnTo>
                        <a:pt x="12" y="185"/>
                      </a:lnTo>
                      <a:lnTo>
                        <a:pt x="15" y="187"/>
                      </a:lnTo>
                      <a:lnTo>
                        <a:pt x="19" y="192"/>
                      </a:lnTo>
                      <a:lnTo>
                        <a:pt x="24" y="196"/>
                      </a:lnTo>
                      <a:lnTo>
                        <a:pt x="27" y="201"/>
                      </a:lnTo>
                      <a:lnTo>
                        <a:pt x="31" y="199"/>
                      </a:lnTo>
                      <a:lnTo>
                        <a:pt x="34" y="199"/>
                      </a:lnTo>
                      <a:lnTo>
                        <a:pt x="38" y="196"/>
                      </a:lnTo>
                      <a:lnTo>
                        <a:pt x="43" y="196"/>
                      </a:lnTo>
                      <a:lnTo>
                        <a:pt x="43" y="196"/>
                      </a:lnTo>
                      <a:lnTo>
                        <a:pt x="53" y="196"/>
                      </a:lnTo>
                      <a:lnTo>
                        <a:pt x="55" y="199"/>
                      </a:lnTo>
                      <a:lnTo>
                        <a:pt x="57" y="199"/>
                      </a:lnTo>
                      <a:lnTo>
                        <a:pt x="57" y="199"/>
                      </a:lnTo>
                      <a:lnTo>
                        <a:pt x="62" y="203"/>
                      </a:lnTo>
                      <a:lnTo>
                        <a:pt x="64" y="203"/>
                      </a:lnTo>
                      <a:lnTo>
                        <a:pt x="67" y="203"/>
                      </a:lnTo>
                      <a:lnTo>
                        <a:pt x="69" y="203"/>
                      </a:lnTo>
                      <a:lnTo>
                        <a:pt x="69" y="203"/>
                      </a:lnTo>
                      <a:lnTo>
                        <a:pt x="71" y="206"/>
                      </a:lnTo>
                      <a:lnTo>
                        <a:pt x="74" y="206"/>
                      </a:lnTo>
                      <a:lnTo>
                        <a:pt x="76" y="206"/>
                      </a:lnTo>
                      <a:lnTo>
                        <a:pt x="81" y="206"/>
                      </a:lnTo>
                      <a:lnTo>
                        <a:pt x="86" y="208"/>
                      </a:lnTo>
                      <a:lnTo>
                        <a:pt x="88" y="208"/>
                      </a:lnTo>
                      <a:lnTo>
                        <a:pt x="93" y="206"/>
                      </a:lnTo>
                      <a:lnTo>
                        <a:pt x="97" y="201"/>
                      </a:lnTo>
                      <a:lnTo>
                        <a:pt x="102" y="196"/>
                      </a:lnTo>
                      <a:lnTo>
                        <a:pt x="105" y="192"/>
                      </a:lnTo>
                      <a:lnTo>
                        <a:pt x="107" y="187"/>
                      </a:lnTo>
                      <a:lnTo>
                        <a:pt x="112" y="185"/>
                      </a:lnTo>
                      <a:lnTo>
                        <a:pt x="114" y="182"/>
                      </a:lnTo>
                      <a:lnTo>
                        <a:pt x="119" y="180"/>
                      </a:lnTo>
                      <a:lnTo>
                        <a:pt x="126" y="177"/>
                      </a:lnTo>
                      <a:lnTo>
                        <a:pt x="126" y="177"/>
                      </a:lnTo>
                      <a:lnTo>
                        <a:pt x="128" y="175"/>
                      </a:lnTo>
                      <a:lnTo>
                        <a:pt x="128" y="173"/>
                      </a:lnTo>
                      <a:lnTo>
                        <a:pt x="128" y="168"/>
                      </a:lnTo>
                      <a:lnTo>
                        <a:pt x="128" y="166"/>
                      </a:lnTo>
                      <a:lnTo>
                        <a:pt x="128" y="166"/>
                      </a:lnTo>
                      <a:lnTo>
                        <a:pt x="131" y="163"/>
                      </a:lnTo>
                      <a:lnTo>
                        <a:pt x="133" y="163"/>
                      </a:lnTo>
                      <a:lnTo>
                        <a:pt x="135" y="161"/>
                      </a:lnTo>
                      <a:lnTo>
                        <a:pt x="140" y="159"/>
                      </a:lnTo>
                      <a:lnTo>
                        <a:pt x="145" y="159"/>
                      </a:lnTo>
                      <a:lnTo>
                        <a:pt x="150" y="159"/>
                      </a:lnTo>
                      <a:lnTo>
                        <a:pt x="154" y="159"/>
                      </a:lnTo>
                      <a:lnTo>
                        <a:pt x="157" y="159"/>
                      </a:lnTo>
                      <a:lnTo>
                        <a:pt x="157" y="154"/>
                      </a:lnTo>
                      <a:lnTo>
                        <a:pt x="157" y="151"/>
                      </a:lnTo>
                      <a:lnTo>
                        <a:pt x="154" y="151"/>
                      </a:lnTo>
                      <a:lnTo>
                        <a:pt x="154" y="149"/>
                      </a:lnTo>
                      <a:lnTo>
                        <a:pt x="154" y="147"/>
                      </a:lnTo>
                      <a:lnTo>
                        <a:pt x="154" y="144"/>
                      </a:lnTo>
                      <a:lnTo>
                        <a:pt x="154" y="144"/>
                      </a:lnTo>
                      <a:lnTo>
                        <a:pt x="159" y="142"/>
                      </a:lnTo>
                      <a:lnTo>
                        <a:pt x="159" y="142"/>
                      </a:lnTo>
                      <a:lnTo>
                        <a:pt x="161" y="140"/>
                      </a:lnTo>
                      <a:lnTo>
                        <a:pt x="166" y="140"/>
                      </a:lnTo>
                      <a:lnTo>
                        <a:pt x="171" y="137"/>
                      </a:lnTo>
                      <a:lnTo>
                        <a:pt x="176" y="137"/>
                      </a:lnTo>
                      <a:lnTo>
                        <a:pt x="178" y="135"/>
                      </a:lnTo>
                      <a:lnTo>
                        <a:pt x="180" y="135"/>
                      </a:lnTo>
                      <a:lnTo>
                        <a:pt x="183" y="132"/>
                      </a:lnTo>
                      <a:lnTo>
                        <a:pt x="187" y="132"/>
                      </a:lnTo>
                      <a:lnTo>
                        <a:pt x="187" y="130"/>
                      </a:lnTo>
                      <a:lnTo>
                        <a:pt x="190" y="130"/>
                      </a:lnTo>
                      <a:lnTo>
                        <a:pt x="192" y="130"/>
                      </a:lnTo>
                      <a:lnTo>
                        <a:pt x="197" y="128"/>
                      </a:lnTo>
                      <a:lnTo>
                        <a:pt x="204" y="125"/>
                      </a:lnTo>
                      <a:lnTo>
                        <a:pt x="206" y="125"/>
                      </a:lnTo>
                      <a:lnTo>
                        <a:pt x="209" y="123"/>
                      </a:lnTo>
                      <a:lnTo>
                        <a:pt x="209" y="121"/>
                      </a:lnTo>
                      <a:lnTo>
                        <a:pt x="209" y="123"/>
                      </a:lnTo>
                      <a:lnTo>
                        <a:pt x="206" y="123"/>
                      </a:lnTo>
                      <a:lnTo>
                        <a:pt x="206" y="123"/>
                      </a:lnTo>
                      <a:lnTo>
                        <a:pt x="206" y="123"/>
                      </a:lnTo>
                      <a:lnTo>
                        <a:pt x="206" y="123"/>
                      </a:lnTo>
                      <a:lnTo>
                        <a:pt x="206" y="123"/>
                      </a:lnTo>
                      <a:lnTo>
                        <a:pt x="204" y="121"/>
                      </a:lnTo>
                      <a:lnTo>
                        <a:pt x="204" y="118"/>
                      </a:lnTo>
                      <a:lnTo>
                        <a:pt x="202" y="118"/>
                      </a:lnTo>
                      <a:lnTo>
                        <a:pt x="202" y="118"/>
                      </a:lnTo>
                      <a:lnTo>
                        <a:pt x="202" y="118"/>
                      </a:lnTo>
                      <a:lnTo>
                        <a:pt x="202" y="116"/>
                      </a:lnTo>
                      <a:lnTo>
                        <a:pt x="202" y="116"/>
                      </a:lnTo>
                      <a:lnTo>
                        <a:pt x="202" y="116"/>
                      </a:lnTo>
                      <a:lnTo>
                        <a:pt x="199" y="116"/>
                      </a:lnTo>
                      <a:lnTo>
                        <a:pt x="199" y="114"/>
                      </a:lnTo>
                      <a:lnTo>
                        <a:pt x="202" y="114"/>
                      </a:lnTo>
                      <a:lnTo>
                        <a:pt x="202" y="114"/>
                      </a:lnTo>
                      <a:lnTo>
                        <a:pt x="204" y="111"/>
                      </a:lnTo>
                      <a:lnTo>
                        <a:pt x="204" y="109"/>
                      </a:lnTo>
                      <a:lnTo>
                        <a:pt x="204" y="106"/>
                      </a:lnTo>
                      <a:lnTo>
                        <a:pt x="206" y="106"/>
                      </a:lnTo>
                      <a:lnTo>
                        <a:pt x="206" y="106"/>
                      </a:lnTo>
                      <a:lnTo>
                        <a:pt x="206" y="104"/>
                      </a:lnTo>
                      <a:lnTo>
                        <a:pt x="206" y="102"/>
                      </a:lnTo>
                      <a:lnTo>
                        <a:pt x="206" y="99"/>
                      </a:lnTo>
                      <a:lnTo>
                        <a:pt x="206" y="99"/>
                      </a:lnTo>
                      <a:lnTo>
                        <a:pt x="206" y="97"/>
                      </a:lnTo>
                      <a:lnTo>
                        <a:pt x="206" y="95"/>
                      </a:lnTo>
                      <a:lnTo>
                        <a:pt x="206" y="95"/>
                      </a:lnTo>
                      <a:lnTo>
                        <a:pt x="211" y="92"/>
                      </a:lnTo>
                      <a:lnTo>
                        <a:pt x="213" y="92"/>
                      </a:lnTo>
                      <a:lnTo>
                        <a:pt x="213" y="90"/>
                      </a:lnTo>
                      <a:lnTo>
                        <a:pt x="216" y="90"/>
                      </a:lnTo>
                      <a:lnTo>
                        <a:pt x="216" y="87"/>
                      </a:lnTo>
                      <a:lnTo>
                        <a:pt x="216" y="87"/>
                      </a:lnTo>
                      <a:lnTo>
                        <a:pt x="213" y="87"/>
                      </a:lnTo>
                      <a:lnTo>
                        <a:pt x="213" y="87"/>
                      </a:lnTo>
                      <a:lnTo>
                        <a:pt x="211" y="83"/>
                      </a:lnTo>
                      <a:lnTo>
                        <a:pt x="213" y="78"/>
                      </a:lnTo>
                      <a:lnTo>
                        <a:pt x="213" y="76"/>
                      </a:lnTo>
                      <a:lnTo>
                        <a:pt x="213" y="73"/>
                      </a:lnTo>
                      <a:lnTo>
                        <a:pt x="211" y="73"/>
                      </a:lnTo>
                      <a:lnTo>
                        <a:pt x="211" y="71"/>
                      </a:lnTo>
                      <a:lnTo>
                        <a:pt x="211" y="71"/>
                      </a:lnTo>
                      <a:lnTo>
                        <a:pt x="211" y="69"/>
                      </a:lnTo>
                      <a:lnTo>
                        <a:pt x="211" y="69"/>
                      </a:lnTo>
                      <a:lnTo>
                        <a:pt x="213" y="64"/>
                      </a:lnTo>
                      <a:lnTo>
                        <a:pt x="213" y="64"/>
                      </a:lnTo>
                      <a:lnTo>
                        <a:pt x="213" y="61"/>
                      </a:lnTo>
                      <a:lnTo>
                        <a:pt x="213" y="59"/>
                      </a:lnTo>
                      <a:lnTo>
                        <a:pt x="211" y="57"/>
                      </a:lnTo>
                      <a:lnTo>
                        <a:pt x="211" y="57"/>
                      </a:lnTo>
                      <a:lnTo>
                        <a:pt x="213" y="57"/>
                      </a:lnTo>
                      <a:lnTo>
                        <a:pt x="213" y="57"/>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3" name="Freeform 7"/>
                <p:cNvSpPr>
                  <a:spLocks noEditPoints="1"/>
                </p:cNvSpPr>
                <p:nvPr/>
              </p:nvSpPr>
              <p:spPr bwMode="auto">
                <a:xfrm>
                  <a:off x="3536" y="2397"/>
                  <a:ext cx="225" cy="143"/>
                </a:xfrm>
                <a:custGeom>
                  <a:avLst/>
                  <a:gdLst>
                    <a:gd name="T0" fmla="*/ 211 w 225"/>
                    <a:gd name="T1" fmla="*/ 135 h 143"/>
                    <a:gd name="T2" fmla="*/ 204 w 225"/>
                    <a:gd name="T3" fmla="*/ 135 h 143"/>
                    <a:gd name="T4" fmla="*/ 206 w 225"/>
                    <a:gd name="T5" fmla="*/ 143 h 143"/>
                    <a:gd name="T6" fmla="*/ 223 w 225"/>
                    <a:gd name="T7" fmla="*/ 140 h 143"/>
                    <a:gd name="T8" fmla="*/ 5 w 225"/>
                    <a:gd name="T9" fmla="*/ 112 h 143"/>
                    <a:gd name="T10" fmla="*/ 5 w 225"/>
                    <a:gd name="T11" fmla="*/ 112 h 143"/>
                    <a:gd name="T12" fmla="*/ 5 w 225"/>
                    <a:gd name="T13" fmla="*/ 107 h 143"/>
                    <a:gd name="T14" fmla="*/ 5 w 225"/>
                    <a:gd name="T15" fmla="*/ 107 h 143"/>
                    <a:gd name="T16" fmla="*/ 0 w 225"/>
                    <a:gd name="T17" fmla="*/ 79 h 143"/>
                    <a:gd name="T18" fmla="*/ 0 w 225"/>
                    <a:gd name="T19" fmla="*/ 76 h 143"/>
                    <a:gd name="T20" fmla="*/ 187 w 225"/>
                    <a:gd name="T21" fmla="*/ 38 h 143"/>
                    <a:gd name="T22" fmla="*/ 182 w 225"/>
                    <a:gd name="T23" fmla="*/ 31 h 143"/>
                    <a:gd name="T24" fmla="*/ 180 w 225"/>
                    <a:gd name="T25" fmla="*/ 22 h 143"/>
                    <a:gd name="T26" fmla="*/ 175 w 225"/>
                    <a:gd name="T27" fmla="*/ 15 h 143"/>
                    <a:gd name="T28" fmla="*/ 173 w 225"/>
                    <a:gd name="T29" fmla="*/ 5 h 143"/>
                    <a:gd name="T30" fmla="*/ 161 w 225"/>
                    <a:gd name="T31" fmla="*/ 3 h 143"/>
                    <a:gd name="T32" fmla="*/ 140 w 225"/>
                    <a:gd name="T33" fmla="*/ 5 h 143"/>
                    <a:gd name="T34" fmla="*/ 119 w 225"/>
                    <a:gd name="T35" fmla="*/ 10 h 143"/>
                    <a:gd name="T36" fmla="*/ 104 w 225"/>
                    <a:gd name="T37" fmla="*/ 17 h 143"/>
                    <a:gd name="T38" fmla="*/ 95 w 225"/>
                    <a:gd name="T39" fmla="*/ 29 h 143"/>
                    <a:gd name="T40" fmla="*/ 88 w 225"/>
                    <a:gd name="T41" fmla="*/ 41 h 143"/>
                    <a:gd name="T42" fmla="*/ 81 w 225"/>
                    <a:gd name="T43" fmla="*/ 45 h 143"/>
                    <a:gd name="T44" fmla="*/ 74 w 225"/>
                    <a:gd name="T45" fmla="*/ 38 h 143"/>
                    <a:gd name="T46" fmla="*/ 59 w 225"/>
                    <a:gd name="T47" fmla="*/ 38 h 143"/>
                    <a:gd name="T48" fmla="*/ 48 w 225"/>
                    <a:gd name="T49" fmla="*/ 34 h 143"/>
                    <a:gd name="T50" fmla="*/ 36 w 225"/>
                    <a:gd name="T51" fmla="*/ 36 h 143"/>
                    <a:gd name="T52" fmla="*/ 26 w 225"/>
                    <a:gd name="T53" fmla="*/ 36 h 143"/>
                    <a:gd name="T54" fmla="*/ 22 w 225"/>
                    <a:gd name="T55" fmla="*/ 36 h 143"/>
                    <a:gd name="T56" fmla="*/ 17 w 225"/>
                    <a:gd name="T57" fmla="*/ 34 h 143"/>
                    <a:gd name="T58" fmla="*/ 12 w 225"/>
                    <a:gd name="T59" fmla="*/ 34 h 143"/>
                    <a:gd name="T60" fmla="*/ 12 w 225"/>
                    <a:gd name="T61" fmla="*/ 38 h 143"/>
                    <a:gd name="T62" fmla="*/ 10 w 225"/>
                    <a:gd name="T63" fmla="*/ 45 h 143"/>
                    <a:gd name="T64" fmla="*/ 10 w 225"/>
                    <a:gd name="T65" fmla="*/ 50 h 143"/>
                    <a:gd name="T66" fmla="*/ 7 w 225"/>
                    <a:gd name="T67" fmla="*/ 55 h 143"/>
                    <a:gd name="T68" fmla="*/ 5 w 225"/>
                    <a:gd name="T69" fmla="*/ 79 h 143"/>
                    <a:gd name="T70" fmla="*/ 3 w 225"/>
                    <a:gd name="T71" fmla="*/ 79 h 143"/>
                    <a:gd name="T72" fmla="*/ 7 w 225"/>
                    <a:gd name="T73" fmla="*/ 88 h 143"/>
                    <a:gd name="T74" fmla="*/ 7 w 225"/>
                    <a:gd name="T75" fmla="*/ 90 h 143"/>
                    <a:gd name="T76" fmla="*/ 10 w 225"/>
                    <a:gd name="T77" fmla="*/ 100 h 143"/>
                    <a:gd name="T78" fmla="*/ 15 w 225"/>
                    <a:gd name="T79" fmla="*/ 114 h 143"/>
                    <a:gd name="T80" fmla="*/ 19 w 225"/>
                    <a:gd name="T81" fmla="*/ 135 h 143"/>
                    <a:gd name="T82" fmla="*/ 29 w 225"/>
                    <a:gd name="T83" fmla="*/ 135 h 143"/>
                    <a:gd name="T84" fmla="*/ 41 w 225"/>
                    <a:gd name="T85" fmla="*/ 133 h 143"/>
                    <a:gd name="T86" fmla="*/ 50 w 225"/>
                    <a:gd name="T87" fmla="*/ 131 h 143"/>
                    <a:gd name="T88" fmla="*/ 59 w 225"/>
                    <a:gd name="T89" fmla="*/ 121 h 143"/>
                    <a:gd name="T90" fmla="*/ 78 w 225"/>
                    <a:gd name="T91" fmla="*/ 119 h 143"/>
                    <a:gd name="T92" fmla="*/ 93 w 225"/>
                    <a:gd name="T93" fmla="*/ 114 h 143"/>
                    <a:gd name="T94" fmla="*/ 102 w 225"/>
                    <a:gd name="T95" fmla="*/ 107 h 143"/>
                    <a:gd name="T96" fmla="*/ 114 w 225"/>
                    <a:gd name="T97" fmla="*/ 107 h 143"/>
                    <a:gd name="T98" fmla="*/ 121 w 225"/>
                    <a:gd name="T99" fmla="*/ 98 h 143"/>
                    <a:gd name="T100" fmla="*/ 138 w 225"/>
                    <a:gd name="T101" fmla="*/ 90 h 143"/>
                    <a:gd name="T102" fmla="*/ 156 w 225"/>
                    <a:gd name="T103" fmla="*/ 83 h 143"/>
                    <a:gd name="T104" fmla="*/ 171 w 225"/>
                    <a:gd name="T105" fmla="*/ 76 h 143"/>
                    <a:gd name="T106" fmla="*/ 178 w 225"/>
                    <a:gd name="T107" fmla="*/ 72 h 143"/>
                    <a:gd name="T108" fmla="*/ 180 w 225"/>
                    <a:gd name="T109" fmla="*/ 60 h 143"/>
                    <a:gd name="T110" fmla="*/ 192 w 225"/>
                    <a:gd name="T111" fmla="*/ 48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25" h="143">
                      <a:moveTo>
                        <a:pt x="218" y="135"/>
                      </a:moveTo>
                      <a:lnTo>
                        <a:pt x="213" y="135"/>
                      </a:lnTo>
                      <a:lnTo>
                        <a:pt x="211" y="135"/>
                      </a:lnTo>
                      <a:lnTo>
                        <a:pt x="211" y="135"/>
                      </a:lnTo>
                      <a:lnTo>
                        <a:pt x="209" y="135"/>
                      </a:lnTo>
                      <a:lnTo>
                        <a:pt x="206" y="133"/>
                      </a:lnTo>
                      <a:lnTo>
                        <a:pt x="204" y="135"/>
                      </a:lnTo>
                      <a:lnTo>
                        <a:pt x="204" y="135"/>
                      </a:lnTo>
                      <a:lnTo>
                        <a:pt x="204" y="138"/>
                      </a:lnTo>
                      <a:lnTo>
                        <a:pt x="201" y="138"/>
                      </a:lnTo>
                      <a:lnTo>
                        <a:pt x="206" y="140"/>
                      </a:lnTo>
                      <a:lnTo>
                        <a:pt x="206" y="143"/>
                      </a:lnTo>
                      <a:lnTo>
                        <a:pt x="209" y="143"/>
                      </a:lnTo>
                      <a:lnTo>
                        <a:pt x="218" y="143"/>
                      </a:lnTo>
                      <a:lnTo>
                        <a:pt x="220" y="140"/>
                      </a:lnTo>
                      <a:lnTo>
                        <a:pt x="223" y="140"/>
                      </a:lnTo>
                      <a:lnTo>
                        <a:pt x="223" y="138"/>
                      </a:lnTo>
                      <a:lnTo>
                        <a:pt x="225" y="138"/>
                      </a:lnTo>
                      <a:lnTo>
                        <a:pt x="218" y="135"/>
                      </a:lnTo>
                      <a:close/>
                      <a:moveTo>
                        <a:pt x="5" y="112"/>
                      </a:moveTo>
                      <a:lnTo>
                        <a:pt x="5" y="114"/>
                      </a:lnTo>
                      <a:lnTo>
                        <a:pt x="5" y="114"/>
                      </a:lnTo>
                      <a:lnTo>
                        <a:pt x="5" y="112"/>
                      </a:lnTo>
                      <a:lnTo>
                        <a:pt x="5" y="112"/>
                      </a:lnTo>
                      <a:lnTo>
                        <a:pt x="5" y="112"/>
                      </a:lnTo>
                      <a:close/>
                      <a:moveTo>
                        <a:pt x="5" y="107"/>
                      </a:moveTo>
                      <a:lnTo>
                        <a:pt x="5" y="107"/>
                      </a:lnTo>
                      <a:lnTo>
                        <a:pt x="5" y="107"/>
                      </a:lnTo>
                      <a:lnTo>
                        <a:pt x="5" y="105"/>
                      </a:lnTo>
                      <a:lnTo>
                        <a:pt x="5" y="107"/>
                      </a:lnTo>
                      <a:lnTo>
                        <a:pt x="5" y="107"/>
                      </a:lnTo>
                      <a:lnTo>
                        <a:pt x="5" y="107"/>
                      </a:lnTo>
                      <a:close/>
                      <a:moveTo>
                        <a:pt x="0" y="76"/>
                      </a:moveTo>
                      <a:lnTo>
                        <a:pt x="0" y="79"/>
                      </a:lnTo>
                      <a:lnTo>
                        <a:pt x="0" y="81"/>
                      </a:lnTo>
                      <a:lnTo>
                        <a:pt x="0" y="79"/>
                      </a:lnTo>
                      <a:lnTo>
                        <a:pt x="0" y="79"/>
                      </a:lnTo>
                      <a:lnTo>
                        <a:pt x="3" y="79"/>
                      </a:lnTo>
                      <a:lnTo>
                        <a:pt x="0" y="76"/>
                      </a:lnTo>
                      <a:lnTo>
                        <a:pt x="0" y="76"/>
                      </a:lnTo>
                      <a:close/>
                      <a:moveTo>
                        <a:pt x="192" y="45"/>
                      </a:moveTo>
                      <a:lnTo>
                        <a:pt x="190" y="43"/>
                      </a:lnTo>
                      <a:lnTo>
                        <a:pt x="187" y="41"/>
                      </a:lnTo>
                      <a:lnTo>
                        <a:pt x="187" y="38"/>
                      </a:lnTo>
                      <a:lnTo>
                        <a:pt x="187" y="38"/>
                      </a:lnTo>
                      <a:lnTo>
                        <a:pt x="185" y="36"/>
                      </a:lnTo>
                      <a:lnTo>
                        <a:pt x="185" y="34"/>
                      </a:lnTo>
                      <a:lnTo>
                        <a:pt x="182" y="31"/>
                      </a:lnTo>
                      <a:lnTo>
                        <a:pt x="182" y="29"/>
                      </a:lnTo>
                      <a:lnTo>
                        <a:pt x="182" y="27"/>
                      </a:lnTo>
                      <a:lnTo>
                        <a:pt x="180" y="24"/>
                      </a:lnTo>
                      <a:lnTo>
                        <a:pt x="180" y="22"/>
                      </a:lnTo>
                      <a:lnTo>
                        <a:pt x="178" y="19"/>
                      </a:lnTo>
                      <a:lnTo>
                        <a:pt x="178" y="19"/>
                      </a:lnTo>
                      <a:lnTo>
                        <a:pt x="178" y="17"/>
                      </a:lnTo>
                      <a:lnTo>
                        <a:pt x="175" y="15"/>
                      </a:lnTo>
                      <a:lnTo>
                        <a:pt x="175" y="12"/>
                      </a:lnTo>
                      <a:lnTo>
                        <a:pt x="173" y="10"/>
                      </a:lnTo>
                      <a:lnTo>
                        <a:pt x="173" y="8"/>
                      </a:lnTo>
                      <a:lnTo>
                        <a:pt x="173" y="5"/>
                      </a:lnTo>
                      <a:lnTo>
                        <a:pt x="171" y="3"/>
                      </a:lnTo>
                      <a:lnTo>
                        <a:pt x="171" y="0"/>
                      </a:lnTo>
                      <a:lnTo>
                        <a:pt x="166" y="3"/>
                      </a:lnTo>
                      <a:lnTo>
                        <a:pt x="161" y="3"/>
                      </a:lnTo>
                      <a:lnTo>
                        <a:pt x="156" y="3"/>
                      </a:lnTo>
                      <a:lnTo>
                        <a:pt x="152" y="5"/>
                      </a:lnTo>
                      <a:lnTo>
                        <a:pt x="147" y="5"/>
                      </a:lnTo>
                      <a:lnTo>
                        <a:pt x="140" y="5"/>
                      </a:lnTo>
                      <a:lnTo>
                        <a:pt x="135" y="8"/>
                      </a:lnTo>
                      <a:lnTo>
                        <a:pt x="130" y="8"/>
                      </a:lnTo>
                      <a:lnTo>
                        <a:pt x="123" y="8"/>
                      </a:lnTo>
                      <a:lnTo>
                        <a:pt x="119" y="10"/>
                      </a:lnTo>
                      <a:lnTo>
                        <a:pt x="116" y="10"/>
                      </a:lnTo>
                      <a:lnTo>
                        <a:pt x="114" y="12"/>
                      </a:lnTo>
                      <a:lnTo>
                        <a:pt x="109" y="15"/>
                      </a:lnTo>
                      <a:lnTo>
                        <a:pt x="104" y="17"/>
                      </a:lnTo>
                      <a:lnTo>
                        <a:pt x="102" y="19"/>
                      </a:lnTo>
                      <a:lnTo>
                        <a:pt x="100" y="24"/>
                      </a:lnTo>
                      <a:lnTo>
                        <a:pt x="97" y="24"/>
                      </a:lnTo>
                      <a:lnTo>
                        <a:pt x="95" y="29"/>
                      </a:lnTo>
                      <a:lnTo>
                        <a:pt x="93" y="31"/>
                      </a:lnTo>
                      <a:lnTo>
                        <a:pt x="90" y="34"/>
                      </a:lnTo>
                      <a:lnTo>
                        <a:pt x="90" y="36"/>
                      </a:lnTo>
                      <a:lnTo>
                        <a:pt x="88" y="41"/>
                      </a:lnTo>
                      <a:lnTo>
                        <a:pt x="88" y="43"/>
                      </a:lnTo>
                      <a:lnTo>
                        <a:pt x="86" y="43"/>
                      </a:lnTo>
                      <a:lnTo>
                        <a:pt x="83" y="45"/>
                      </a:lnTo>
                      <a:lnTo>
                        <a:pt x="81" y="45"/>
                      </a:lnTo>
                      <a:lnTo>
                        <a:pt x="78" y="43"/>
                      </a:lnTo>
                      <a:lnTo>
                        <a:pt x="76" y="38"/>
                      </a:lnTo>
                      <a:lnTo>
                        <a:pt x="76" y="38"/>
                      </a:lnTo>
                      <a:lnTo>
                        <a:pt x="74" y="38"/>
                      </a:lnTo>
                      <a:lnTo>
                        <a:pt x="71" y="38"/>
                      </a:lnTo>
                      <a:lnTo>
                        <a:pt x="69" y="38"/>
                      </a:lnTo>
                      <a:lnTo>
                        <a:pt x="64" y="38"/>
                      </a:lnTo>
                      <a:lnTo>
                        <a:pt x="59" y="38"/>
                      </a:lnTo>
                      <a:lnTo>
                        <a:pt x="55" y="38"/>
                      </a:lnTo>
                      <a:lnTo>
                        <a:pt x="52" y="36"/>
                      </a:lnTo>
                      <a:lnTo>
                        <a:pt x="48" y="36"/>
                      </a:lnTo>
                      <a:lnTo>
                        <a:pt x="48" y="34"/>
                      </a:lnTo>
                      <a:lnTo>
                        <a:pt x="45" y="34"/>
                      </a:lnTo>
                      <a:lnTo>
                        <a:pt x="43" y="34"/>
                      </a:lnTo>
                      <a:lnTo>
                        <a:pt x="38" y="34"/>
                      </a:lnTo>
                      <a:lnTo>
                        <a:pt x="36" y="36"/>
                      </a:lnTo>
                      <a:lnTo>
                        <a:pt x="31" y="36"/>
                      </a:lnTo>
                      <a:lnTo>
                        <a:pt x="29" y="36"/>
                      </a:lnTo>
                      <a:lnTo>
                        <a:pt x="26" y="36"/>
                      </a:lnTo>
                      <a:lnTo>
                        <a:pt x="26" y="36"/>
                      </a:lnTo>
                      <a:lnTo>
                        <a:pt x="24" y="36"/>
                      </a:lnTo>
                      <a:lnTo>
                        <a:pt x="24" y="36"/>
                      </a:lnTo>
                      <a:lnTo>
                        <a:pt x="24" y="36"/>
                      </a:lnTo>
                      <a:lnTo>
                        <a:pt x="22" y="36"/>
                      </a:lnTo>
                      <a:lnTo>
                        <a:pt x="19" y="36"/>
                      </a:lnTo>
                      <a:lnTo>
                        <a:pt x="19" y="34"/>
                      </a:lnTo>
                      <a:lnTo>
                        <a:pt x="17" y="34"/>
                      </a:lnTo>
                      <a:lnTo>
                        <a:pt x="17" y="34"/>
                      </a:lnTo>
                      <a:lnTo>
                        <a:pt x="15" y="34"/>
                      </a:lnTo>
                      <a:lnTo>
                        <a:pt x="15" y="34"/>
                      </a:lnTo>
                      <a:lnTo>
                        <a:pt x="12" y="34"/>
                      </a:lnTo>
                      <a:lnTo>
                        <a:pt x="12" y="34"/>
                      </a:lnTo>
                      <a:lnTo>
                        <a:pt x="10" y="36"/>
                      </a:lnTo>
                      <a:lnTo>
                        <a:pt x="10" y="36"/>
                      </a:lnTo>
                      <a:lnTo>
                        <a:pt x="12" y="38"/>
                      </a:lnTo>
                      <a:lnTo>
                        <a:pt x="12" y="38"/>
                      </a:lnTo>
                      <a:lnTo>
                        <a:pt x="10" y="38"/>
                      </a:lnTo>
                      <a:lnTo>
                        <a:pt x="10" y="41"/>
                      </a:lnTo>
                      <a:lnTo>
                        <a:pt x="10" y="43"/>
                      </a:lnTo>
                      <a:lnTo>
                        <a:pt x="10" y="45"/>
                      </a:lnTo>
                      <a:lnTo>
                        <a:pt x="10" y="48"/>
                      </a:lnTo>
                      <a:lnTo>
                        <a:pt x="10" y="48"/>
                      </a:lnTo>
                      <a:lnTo>
                        <a:pt x="10" y="48"/>
                      </a:lnTo>
                      <a:lnTo>
                        <a:pt x="10" y="50"/>
                      </a:lnTo>
                      <a:lnTo>
                        <a:pt x="10" y="50"/>
                      </a:lnTo>
                      <a:lnTo>
                        <a:pt x="10" y="53"/>
                      </a:lnTo>
                      <a:lnTo>
                        <a:pt x="7" y="53"/>
                      </a:lnTo>
                      <a:lnTo>
                        <a:pt x="7" y="55"/>
                      </a:lnTo>
                      <a:lnTo>
                        <a:pt x="5" y="57"/>
                      </a:lnTo>
                      <a:lnTo>
                        <a:pt x="5" y="64"/>
                      </a:lnTo>
                      <a:lnTo>
                        <a:pt x="3" y="72"/>
                      </a:lnTo>
                      <a:lnTo>
                        <a:pt x="5" y="79"/>
                      </a:lnTo>
                      <a:lnTo>
                        <a:pt x="5" y="79"/>
                      </a:lnTo>
                      <a:lnTo>
                        <a:pt x="5" y="81"/>
                      </a:lnTo>
                      <a:lnTo>
                        <a:pt x="3" y="79"/>
                      </a:lnTo>
                      <a:lnTo>
                        <a:pt x="3" y="79"/>
                      </a:lnTo>
                      <a:lnTo>
                        <a:pt x="3" y="81"/>
                      </a:lnTo>
                      <a:lnTo>
                        <a:pt x="5" y="83"/>
                      </a:lnTo>
                      <a:lnTo>
                        <a:pt x="7" y="86"/>
                      </a:lnTo>
                      <a:lnTo>
                        <a:pt x="7" y="88"/>
                      </a:lnTo>
                      <a:lnTo>
                        <a:pt x="7" y="88"/>
                      </a:lnTo>
                      <a:lnTo>
                        <a:pt x="7" y="88"/>
                      </a:lnTo>
                      <a:lnTo>
                        <a:pt x="7" y="90"/>
                      </a:lnTo>
                      <a:lnTo>
                        <a:pt x="7" y="90"/>
                      </a:lnTo>
                      <a:lnTo>
                        <a:pt x="10" y="95"/>
                      </a:lnTo>
                      <a:lnTo>
                        <a:pt x="10" y="95"/>
                      </a:lnTo>
                      <a:lnTo>
                        <a:pt x="10" y="98"/>
                      </a:lnTo>
                      <a:lnTo>
                        <a:pt x="10" y="100"/>
                      </a:lnTo>
                      <a:lnTo>
                        <a:pt x="12" y="102"/>
                      </a:lnTo>
                      <a:lnTo>
                        <a:pt x="12" y="107"/>
                      </a:lnTo>
                      <a:lnTo>
                        <a:pt x="15" y="109"/>
                      </a:lnTo>
                      <a:lnTo>
                        <a:pt x="15" y="114"/>
                      </a:lnTo>
                      <a:lnTo>
                        <a:pt x="15" y="114"/>
                      </a:lnTo>
                      <a:lnTo>
                        <a:pt x="15" y="124"/>
                      </a:lnTo>
                      <a:lnTo>
                        <a:pt x="19" y="131"/>
                      </a:lnTo>
                      <a:lnTo>
                        <a:pt x="19" y="135"/>
                      </a:lnTo>
                      <a:lnTo>
                        <a:pt x="22" y="133"/>
                      </a:lnTo>
                      <a:lnTo>
                        <a:pt x="26" y="135"/>
                      </a:lnTo>
                      <a:lnTo>
                        <a:pt x="29" y="135"/>
                      </a:lnTo>
                      <a:lnTo>
                        <a:pt x="29" y="135"/>
                      </a:lnTo>
                      <a:lnTo>
                        <a:pt x="31" y="135"/>
                      </a:lnTo>
                      <a:lnTo>
                        <a:pt x="33" y="135"/>
                      </a:lnTo>
                      <a:lnTo>
                        <a:pt x="36" y="135"/>
                      </a:lnTo>
                      <a:lnTo>
                        <a:pt x="41" y="133"/>
                      </a:lnTo>
                      <a:lnTo>
                        <a:pt x="43" y="133"/>
                      </a:lnTo>
                      <a:lnTo>
                        <a:pt x="45" y="133"/>
                      </a:lnTo>
                      <a:lnTo>
                        <a:pt x="48" y="133"/>
                      </a:lnTo>
                      <a:lnTo>
                        <a:pt x="50" y="131"/>
                      </a:lnTo>
                      <a:lnTo>
                        <a:pt x="50" y="128"/>
                      </a:lnTo>
                      <a:lnTo>
                        <a:pt x="55" y="126"/>
                      </a:lnTo>
                      <a:lnTo>
                        <a:pt x="57" y="124"/>
                      </a:lnTo>
                      <a:lnTo>
                        <a:pt x="59" y="121"/>
                      </a:lnTo>
                      <a:lnTo>
                        <a:pt x="64" y="119"/>
                      </a:lnTo>
                      <a:lnTo>
                        <a:pt x="69" y="119"/>
                      </a:lnTo>
                      <a:lnTo>
                        <a:pt x="76" y="119"/>
                      </a:lnTo>
                      <a:lnTo>
                        <a:pt x="78" y="119"/>
                      </a:lnTo>
                      <a:lnTo>
                        <a:pt x="81" y="119"/>
                      </a:lnTo>
                      <a:lnTo>
                        <a:pt x="83" y="117"/>
                      </a:lnTo>
                      <a:lnTo>
                        <a:pt x="88" y="117"/>
                      </a:lnTo>
                      <a:lnTo>
                        <a:pt x="93" y="114"/>
                      </a:lnTo>
                      <a:lnTo>
                        <a:pt x="95" y="109"/>
                      </a:lnTo>
                      <a:lnTo>
                        <a:pt x="100" y="107"/>
                      </a:lnTo>
                      <a:lnTo>
                        <a:pt x="100" y="107"/>
                      </a:lnTo>
                      <a:lnTo>
                        <a:pt x="102" y="107"/>
                      </a:lnTo>
                      <a:lnTo>
                        <a:pt x="107" y="107"/>
                      </a:lnTo>
                      <a:lnTo>
                        <a:pt x="112" y="107"/>
                      </a:lnTo>
                      <a:lnTo>
                        <a:pt x="114" y="107"/>
                      </a:lnTo>
                      <a:lnTo>
                        <a:pt x="114" y="107"/>
                      </a:lnTo>
                      <a:lnTo>
                        <a:pt x="116" y="105"/>
                      </a:lnTo>
                      <a:lnTo>
                        <a:pt x="119" y="102"/>
                      </a:lnTo>
                      <a:lnTo>
                        <a:pt x="121" y="100"/>
                      </a:lnTo>
                      <a:lnTo>
                        <a:pt x="121" y="98"/>
                      </a:lnTo>
                      <a:lnTo>
                        <a:pt x="123" y="98"/>
                      </a:lnTo>
                      <a:lnTo>
                        <a:pt x="126" y="93"/>
                      </a:lnTo>
                      <a:lnTo>
                        <a:pt x="130" y="93"/>
                      </a:lnTo>
                      <a:lnTo>
                        <a:pt x="138" y="90"/>
                      </a:lnTo>
                      <a:lnTo>
                        <a:pt x="142" y="88"/>
                      </a:lnTo>
                      <a:lnTo>
                        <a:pt x="145" y="88"/>
                      </a:lnTo>
                      <a:lnTo>
                        <a:pt x="147" y="86"/>
                      </a:lnTo>
                      <a:lnTo>
                        <a:pt x="156" y="83"/>
                      </a:lnTo>
                      <a:lnTo>
                        <a:pt x="164" y="81"/>
                      </a:lnTo>
                      <a:lnTo>
                        <a:pt x="168" y="79"/>
                      </a:lnTo>
                      <a:lnTo>
                        <a:pt x="168" y="79"/>
                      </a:lnTo>
                      <a:lnTo>
                        <a:pt x="171" y="76"/>
                      </a:lnTo>
                      <a:lnTo>
                        <a:pt x="171" y="76"/>
                      </a:lnTo>
                      <a:lnTo>
                        <a:pt x="173" y="74"/>
                      </a:lnTo>
                      <a:lnTo>
                        <a:pt x="175" y="74"/>
                      </a:lnTo>
                      <a:lnTo>
                        <a:pt x="178" y="72"/>
                      </a:lnTo>
                      <a:lnTo>
                        <a:pt x="178" y="69"/>
                      </a:lnTo>
                      <a:lnTo>
                        <a:pt x="178" y="67"/>
                      </a:lnTo>
                      <a:lnTo>
                        <a:pt x="178" y="62"/>
                      </a:lnTo>
                      <a:lnTo>
                        <a:pt x="180" y="60"/>
                      </a:lnTo>
                      <a:lnTo>
                        <a:pt x="182" y="57"/>
                      </a:lnTo>
                      <a:lnTo>
                        <a:pt x="185" y="55"/>
                      </a:lnTo>
                      <a:lnTo>
                        <a:pt x="194" y="50"/>
                      </a:lnTo>
                      <a:lnTo>
                        <a:pt x="192" y="48"/>
                      </a:lnTo>
                      <a:lnTo>
                        <a:pt x="192" y="45"/>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4" name="Freeform 8"/>
                <p:cNvSpPr>
                  <a:spLocks/>
                </p:cNvSpPr>
                <p:nvPr/>
              </p:nvSpPr>
              <p:spPr bwMode="auto">
                <a:xfrm>
                  <a:off x="2439" y="2215"/>
                  <a:ext cx="161" cy="145"/>
                </a:xfrm>
                <a:custGeom>
                  <a:avLst/>
                  <a:gdLst>
                    <a:gd name="T0" fmla="*/ 158 w 161"/>
                    <a:gd name="T1" fmla="*/ 3 h 145"/>
                    <a:gd name="T2" fmla="*/ 158 w 161"/>
                    <a:gd name="T3" fmla="*/ 7 h 145"/>
                    <a:gd name="T4" fmla="*/ 158 w 161"/>
                    <a:gd name="T5" fmla="*/ 12 h 145"/>
                    <a:gd name="T6" fmla="*/ 149 w 161"/>
                    <a:gd name="T7" fmla="*/ 12 h 145"/>
                    <a:gd name="T8" fmla="*/ 144 w 161"/>
                    <a:gd name="T9" fmla="*/ 12 h 145"/>
                    <a:gd name="T10" fmla="*/ 139 w 161"/>
                    <a:gd name="T11" fmla="*/ 17 h 145"/>
                    <a:gd name="T12" fmla="*/ 135 w 161"/>
                    <a:gd name="T13" fmla="*/ 17 h 145"/>
                    <a:gd name="T14" fmla="*/ 130 w 161"/>
                    <a:gd name="T15" fmla="*/ 17 h 145"/>
                    <a:gd name="T16" fmla="*/ 123 w 161"/>
                    <a:gd name="T17" fmla="*/ 14 h 145"/>
                    <a:gd name="T18" fmla="*/ 113 w 161"/>
                    <a:gd name="T19" fmla="*/ 14 h 145"/>
                    <a:gd name="T20" fmla="*/ 111 w 161"/>
                    <a:gd name="T21" fmla="*/ 19 h 145"/>
                    <a:gd name="T22" fmla="*/ 109 w 161"/>
                    <a:gd name="T23" fmla="*/ 24 h 145"/>
                    <a:gd name="T24" fmla="*/ 104 w 161"/>
                    <a:gd name="T25" fmla="*/ 29 h 145"/>
                    <a:gd name="T26" fmla="*/ 101 w 161"/>
                    <a:gd name="T27" fmla="*/ 33 h 145"/>
                    <a:gd name="T28" fmla="*/ 97 w 161"/>
                    <a:gd name="T29" fmla="*/ 36 h 145"/>
                    <a:gd name="T30" fmla="*/ 97 w 161"/>
                    <a:gd name="T31" fmla="*/ 38 h 145"/>
                    <a:gd name="T32" fmla="*/ 94 w 161"/>
                    <a:gd name="T33" fmla="*/ 48 h 145"/>
                    <a:gd name="T34" fmla="*/ 90 w 161"/>
                    <a:gd name="T35" fmla="*/ 59 h 145"/>
                    <a:gd name="T36" fmla="*/ 85 w 161"/>
                    <a:gd name="T37" fmla="*/ 64 h 145"/>
                    <a:gd name="T38" fmla="*/ 80 w 161"/>
                    <a:gd name="T39" fmla="*/ 66 h 145"/>
                    <a:gd name="T40" fmla="*/ 75 w 161"/>
                    <a:gd name="T41" fmla="*/ 74 h 145"/>
                    <a:gd name="T42" fmla="*/ 71 w 161"/>
                    <a:gd name="T43" fmla="*/ 78 h 145"/>
                    <a:gd name="T44" fmla="*/ 64 w 161"/>
                    <a:gd name="T45" fmla="*/ 83 h 145"/>
                    <a:gd name="T46" fmla="*/ 59 w 161"/>
                    <a:gd name="T47" fmla="*/ 88 h 145"/>
                    <a:gd name="T48" fmla="*/ 57 w 161"/>
                    <a:gd name="T49" fmla="*/ 100 h 145"/>
                    <a:gd name="T50" fmla="*/ 54 w 161"/>
                    <a:gd name="T51" fmla="*/ 111 h 145"/>
                    <a:gd name="T52" fmla="*/ 52 w 161"/>
                    <a:gd name="T53" fmla="*/ 116 h 145"/>
                    <a:gd name="T54" fmla="*/ 49 w 161"/>
                    <a:gd name="T55" fmla="*/ 121 h 145"/>
                    <a:gd name="T56" fmla="*/ 47 w 161"/>
                    <a:gd name="T57" fmla="*/ 126 h 145"/>
                    <a:gd name="T58" fmla="*/ 42 w 161"/>
                    <a:gd name="T59" fmla="*/ 133 h 145"/>
                    <a:gd name="T60" fmla="*/ 30 w 161"/>
                    <a:gd name="T61" fmla="*/ 133 h 145"/>
                    <a:gd name="T62" fmla="*/ 21 w 161"/>
                    <a:gd name="T63" fmla="*/ 130 h 145"/>
                    <a:gd name="T64" fmla="*/ 4 w 161"/>
                    <a:gd name="T65" fmla="*/ 133 h 145"/>
                    <a:gd name="T66" fmla="*/ 0 w 161"/>
                    <a:gd name="T67" fmla="*/ 145 h 145"/>
                    <a:gd name="T68" fmla="*/ 2 w 161"/>
                    <a:gd name="T69" fmla="*/ 138 h 145"/>
                    <a:gd name="T70" fmla="*/ 14 w 161"/>
                    <a:gd name="T71" fmla="*/ 135 h 145"/>
                    <a:gd name="T72" fmla="*/ 30 w 161"/>
                    <a:gd name="T73" fmla="*/ 135 h 145"/>
                    <a:gd name="T74" fmla="*/ 47 w 161"/>
                    <a:gd name="T75" fmla="*/ 135 h 145"/>
                    <a:gd name="T76" fmla="*/ 64 w 161"/>
                    <a:gd name="T77" fmla="*/ 135 h 145"/>
                    <a:gd name="T78" fmla="*/ 75 w 161"/>
                    <a:gd name="T79" fmla="*/ 130 h 145"/>
                    <a:gd name="T80" fmla="*/ 75 w 161"/>
                    <a:gd name="T81" fmla="*/ 121 h 145"/>
                    <a:gd name="T82" fmla="*/ 75 w 161"/>
                    <a:gd name="T83" fmla="*/ 109 h 145"/>
                    <a:gd name="T84" fmla="*/ 73 w 161"/>
                    <a:gd name="T85" fmla="*/ 102 h 145"/>
                    <a:gd name="T86" fmla="*/ 83 w 161"/>
                    <a:gd name="T87" fmla="*/ 95 h 145"/>
                    <a:gd name="T88" fmla="*/ 92 w 161"/>
                    <a:gd name="T89" fmla="*/ 90 h 145"/>
                    <a:gd name="T90" fmla="*/ 97 w 161"/>
                    <a:gd name="T91" fmla="*/ 83 h 145"/>
                    <a:gd name="T92" fmla="*/ 97 w 161"/>
                    <a:gd name="T93" fmla="*/ 74 h 145"/>
                    <a:gd name="T94" fmla="*/ 97 w 161"/>
                    <a:gd name="T95" fmla="*/ 62 h 145"/>
                    <a:gd name="T96" fmla="*/ 97 w 161"/>
                    <a:gd name="T97" fmla="*/ 50 h 145"/>
                    <a:gd name="T98" fmla="*/ 97 w 161"/>
                    <a:gd name="T99" fmla="*/ 38 h 145"/>
                    <a:gd name="T100" fmla="*/ 137 w 161"/>
                    <a:gd name="T101" fmla="*/ 36 h 145"/>
                    <a:gd name="T102" fmla="*/ 158 w 161"/>
                    <a:gd name="T103" fmla="*/ 29 h 145"/>
                    <a:gd name="T104" fmla="*/ 158 w 161"/>
                    <a:gd name="T105" fmla="*/ 12 h 145"/>
                    <a:gd name="T106" fmla="*/ 158 w 161"/>
                    <a:gd name="T107" fmla="*/ 0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45">
                      <a:moveTo>
                        <a:pt x="158" y="0"/>
                      </a:moveTo>
                      <a:lnTo>
                        <a:pt x="158" y="0"/>
                      </a:lnTo>
                      <a:lnTo>
                        <a:pt x="158" y="0"/>
                      </a:lnTo>
                      <a:lnTo>
                        <a:pt x="158" y="3"/>
                      </a:lnTo>
                      <a:lnTo>
                        <a:pt x="158" y="5"/>
                      </a:lnTo>
                      <a:lnTo>
                        <a:pt x="158" y="5"/>
                      </a:lnTo>
                      <a:lnTo>
                        <a:pt x="158" y="7"/>
                      </a:lnTo>
                      <a:lnTo>
                        <a:pt x="158" y="7"/>
                      </a:lnTo>
                      <a:lnTo>
                        <a:pt x="158" y="10"/>
                      </a:lnTo>
                      <a:lnTo>
                        <a:pt x="158" y="10"/>
                      </a:lnTo>
                      <a:lnTo>
                        <a:pt x="158" y="12"/>
                      </a:lnTo>
                      <a:lnTo>
                        <a:pt x="158" y="12"/>
                      </a:lnTo>
                      <a:lnTo>
                        <a:pt x="156" y="12"/>
                      </a:lnTo>
                      <a:lnTo>
                        <a:pt x="153" y="12"/>
                      </a:lnTo>
                      <a:lnTo>
                        <a:pt x="151" y="12"/>
                      </a:lnTo>
                      <a:lnTo>
                        <a:pt x="149" y="12"/>
                      </a:lnTo>
                      <a:lnTo>
                        <a:pt x="149" y="12"/>
                      </a:lnTo>
                      <a:lnTo>
                        <a:pt x="146" y="12"/>
                      </a:lnTo>
                      <a:lnTo>
                        <a:pt x="146" y="12"/>
                      </a:lnTo>
                      <a:lnTo>
                        <a:pt x="144" y="12"/>
                      </a:lnTo>
                      <a:lnTo>
                        <a:pt x="144" y="14"/>
                      </a:lnTo>
                      <a:lnTo>
                        <a:pt x="142" y="17"/>
                      </a:lnTo>
                      <a:lnTo>
                        <a:pt x="139" y="17"/>
                      </a:lnTo>
                      <a:lnTo>
                        <a:pt x="139" y="17"/>
                      </a:lnTo>
                      <a:lnTo>
                        <a:pt x="137" y="17"/>
                      </a:lnTo>
                      <a:lnTo>
                        <a:pt x="135" y="17"/>
                      </a:lnTo>
                      <a:lnTo>
                        <a:pt x="135" y="17"/>
                      </a:lnTo>
                      <a:lnTo>
                        <a:pt x="135" y="17"/>
                      </a:lnTo>
                      <a:lnTo>
                        <a:pt x="132" y="17"/>
                      </a:lnTo>
                      <a:lnTo>
                        <a:pt x="132" y="17"/>
                      </a:lnTo>
                      <a:lnTo>
                        <a:pt x="130" y="17"/>
                      </a:lnTo>
                      <a:lnTo>
                        <a:pt x="130" y="17"/>
                      </a:lnTo>
                      <a:lnTo>
                        <a:pt x="127" y="14"/>
                      </a:lnTo>
                      <a:lnTo>
                        <a:pt x="125" y="14"/>
                      </a:lnTo>
                      <a:lnTo>
                        <a:pt x="123" y="14"/>
                      </a:lnTo>
                      <a:lnTo>
                        <a:pt x="123" y="14"/>
                      </a:lnTo>
                      <a:lnTo>
                        <a:pt x="120" y="14"/>
                      </a:lnTo>
                      <a:lnTo>
                        <a:pt x="118" y="14"/>
                      </a:lnTo>
                      <a:lnTo>
                        <a:pt x="116" y="14"/>
                      </a:lnTo>
                      <a:lnTo>
                        <a:pt x="113" y="14"/>
                      </a:lnTo>
                      <a:lnTo>
                        <a:pt x="113" y="17"/>
                      </a:lnTo>
                      <a:lnTo>
                        <a:pt x="111" y="17"/>
                      </a:lnTo>
                      <a:lnTo>
                        <a:pt x="111" y="19"/>
                      </a:lnTo>
                      <a:lnTo>
                        <a:pt x="111" y="19"/>
                      </a:lnTo>
                      <a:lnTo>
                        <a:pt x="111" y="21"/>
                      </a:lnTo>
                      <a:lnTo>
                        <a:pt x="111" y="21"/>
                      </a:lnTo>
                      <a:lnTo>
                        <a:pt x="109" y="24"/>
                      </a:lnTo>
                      <a:lnTo>
                        <a:pt x="109" y="24"/>
                      </a:lnTo>
                      <a:lnTo>
                        <a:pt x="109" y="26"/>
                      </a:lnTo>
                      <a:lnTo>
                        <a:pt x="106" y="26"/>
                      </a:lnTo>
                      <a:lnTo>
                        <a:pt x="106" y="29"/>
                      </a:lnTo>
                      <a:lnTo>
                        <a:pt x="104" y="29"/>
                      </a:lnTo>
                      <a:lnTo>
                        <a:pt x="104" y="31"/>
                      </a:lnTo>
                      <a:lnTo>
                        <a:pt x="104" y="31"/>
                      </a:lnTo>
                      <a:lnTo>
                        <a:pt x="104" y="33"/>
                      </a:lnTo>
                      <a:lnTo>
                        <a:pt x="101" y="33"/>
                      </a:lnTo>
                      <a:lnTo>
                        <a:pt x="101" y="33"/>
                      </a:lnTo>
                      <a:lnTo>
                        <a:pt x="99" y="33"/>
                      </a:lnTo>
                      <a:lnTo>
                        <a:pt x="97" y="36"/>
                      </a:lnTo>
                      <a:lnTo>
                        <a:pt x="97" y="36"/>
                      </a:lnTo>
                      <a:lnTo>
                        <a:pt x="97" y="36"/>
                      </a:lnTo>
                      <a:lnTo>
                        <a:pt x="97" y="38"/>
                      </a:lnTo>
                      <a:lnTo>
                        <a:pt x="97" y="38"/>
                      </a:lnTo>
                      <a:lnTo>
                        <a:pt x="97" y="38"/>
                      </a:lnTo>
                      <a:lnTo>
                        <a:pt x="94" y="40"/>
                      </a:lnTo>
                      <a:lnTo>
                        <a:pt x="94" y="43"/>
                      </a:lnTo>
                      <a:lnTo>
                        <a:pt x="94" y="45"/>
                      </a:lnTo>
                      <a:lnTo>
                        <a:pt x="94" y="48"/>
                      </a:lnTo>
                      <a:lnTo>
                        <a:pt x="92" y="50"/>
                      </a:lnTo>
                      <a:lnTo>
                        <a:pt x="92" y="55"/>
                      </a:lnTo>
                      <a:lnTo>
                        <a:pt x="90" y="57"/>
                      </a:lnTo>
                      <a:lnTo>
                        <a:pt x="90" y="59"/>
                      </a:lnTo>
                      <a:lnTo>
                        <a:pt x="90" y="59"/>
                      </a:lnTo>
                      <a:lnTo>
                        <a:pt x="87" y="62"/>
                      </a:lnTo>
                      <a:lnTo>
                        <a:pt x="87" y="62"/>
                      </a:lnTo>
                      <a:lnTo>
                        <a:pt x="85" y="64"/>
                      </a:lnTo>
                      <a:lnTo>
                        <a:pt x="85" y="64"/>
                      </a:lnTo>
                      <a:lnTo>
                        <a:pt x="83" y="66"/>
                      </a:lnTo>
                      <a:lnTo>
                        <a:pt x="80" y="66"/>
                      </a:lnTo>
                      <a:lnTo>
                        <a:pt x="80" y="66"/>
                      </a:lnTo>
                      <a:lnTo>
                        <a:pt x="78" y="69"/>
                      </a:lnTo>
                      <a:lnTo>
                        <a:pt x="78" y="69"/>
                      </a:lnTo>
                      <a:lnTo>
                        <a:pt x="75" y="71"/>
                      </a:lnTo>
                      <a:lnTo>
                        <a:pt x="75" y="74"/>
                      </a:lnTo>
                      <a:lnTo>
                        <a:pt x="73" y="76"/>
                      </a:lnTo>
                      <a:lnTo>
                        <a:pt x="73" y="78"/>
                      </a:lnTo>
                      <a:lnTo>
                        <a:pt x="73" y="78"/>
                      </a:lnTo>
                      <a:lnTo>
                        <a:pt x="71" y="78"/>
                      </a:lnTo>
                      <a:lnTo>
                        <a:pt x="68" y="81"/>
                      </a:lnTo>
                      <a:lnTo>
                        <a:pt x="68" y="81"/>
                      </a:lnTo>
                      <a:lnTo>
                        <a:pt x="66" y="81"/>
                      </a:lnTo>
                      <a:lnTo>
                        <a:pt x="64" y="83"/>
                      </a:lnTo>
                      <a:lnTo>
                        <a:pt x="64" y="83"/>
                      </a:lnTo>
                      <a:lnTo>
                        <a:pt x="61" y="85"/>
                      </a:lnTo>
                      <a:lnTo>
                        <a:pt x="61" y="85"/>
                      </a:lnTo>
                      <a:lnTo>
                        <a:pt x="59" y="88"/>
                      </a:lnTo>
                      <a:lnTo>
                        <a:pt x="59" y="90"/>
                      </a:lnTo>
                      <a:lnTo>
                        <a:pt x="59" y="93"/>
                      </a:lnTo>
                      <a:lnTo>
                        <a:pt x="57" y="97"/>
                      </a:lnTo>
                      <a:lnTo>
                        <a:pt x="57" y="100"/>
                      </a:lnTo>
                      <a:lnTo>
                        <a:pt x="57" y="102"/>
                      </a:lnTo>
                      <a:lnTo>
                        <a:pt x="57" y="104"/>
                      </a:lnTo>
                      <a:lnTo>
                        <a:pt x="54" y="107"/>
                      </a:lnTo>
                      <a:lnTo>
                        <a:pt x="54" y="111"/>
                      </a:lnTo>
                      <a:lnTo>
                        <a:pt x="54" y="111"/>
                      </a:lnTo>
                      <a:lnTo>
                        <a:pt x="54" y="114"/>
                      </a:lnTo>
                      <a:lnTo>
                        <a:pt x="54" y="114"/>
                      </a:lnTo>
                      <a:lnTo>
                        <a:pt x="52" y="116"/>
                      </a:lnTo>
                      <a:lnTo>
                        <a:pt x="52" y="119"/>
                      </a:lnTo>
                      <a:lnTo>
                        <a:pt x="49" y="119"/>
                      </a:lnTo>
                      <a:lnTo>
                        <a:pt x="49" y="119"/>
                      </a:lnTo>
                      <a:lnTo>
                        <a:pt x="49" y="121"/>
                      </a:lnTo>
                      <a:lnTo>
                        <a:pt x="47" y="121"/>
                      </a:lnTo>
                      <a:lnTo>
                        <a:pt x="47" y="123"/>
                      </a:lnTo>
                      <a:lnTo>
                        <a:pt x="47" y="123"/>
                      </a:lnTo>
                      <a:lnTo>
                        <a:pt x="47" y="126"/>
                      </a:lnTo>
                      <a:lnTo>
                        <a:pt x="47" y="126"/>
                      </a:lnTo>
                      <a:lnTo>
                        <a:pt x="45" y="128"/>
                      </a:lnTo>
                      <a:lnTo>
                        <a:pt x="45" y="130"/>
                      </a:lnTo>
                      <a:lnTo>
                        <a:pt x="42" y="133"/>
                      </a:lnTo>
                      <a:lnTo>
                        <a:pt x="40" y="133"/>
                      </a:lnTo>
                      <a:lnTo>
                        <a:pt x="38" y="133"/>
                      </a:lnTo>
                      <a:lnTo>
                        <a:pt x="35" y="133"/>
                      </a:lnTo>
                      <a:lnTo>
                        <a:pt x="30" y="133"/>
                      </a:lnTo>
                      <a:lnTo>
                        <a:pt x="28" y="130"/>
                      </a:lnTo>
                      <a:lnTo>
                        <a:pt x="26" y="130"/>
                      </a:lnTo>
                      <a:lnTo>
                        <a:pt x="23" y="130"/>
                      </a:lnTo>
                      <a:lnTo>
                        <a:pt x="21" y="130"/>
                      </a:lnTo>
                      <a:lnTo>
                        <a:pt x="19" y="130"/>
                      </a:lnTo>
                      <a:lnTo>
                        <a:pt x="12" y="130"/>
                      </a:lnTo>
                      <a:lnTo>
                        <a:pt x="7" y="130"/>
                      </a:lnTo>
                      <a:lnTo>
                        <a:pt x="4" y="133"/>
                      </a:lnTo>
                      <a:lnTo>
                        <a:pt x="2" y="133"/>
                      </a:lnTo>
                      <a:lnTo>
                        <a:pt x="2" y="133"/>
                      </a:lnTo>
                      <a:lnTo>
                        <a:pt x="2" y="133"/>
                      </a:lnTo>
                      <a:lnTo>
                        <a:pt x="0" y="145"/>
                      </a:lnTo>
                      <a:lnTo>
                        <a:pt x="2" y="145"/>
                      </a:lnTo>
                      <a:lnTo>
                        <a:pt x="2" y="142"/>
                      </a:lnTo>
                      <a:lnTo>
                        <a:pt x="2" y="140"/>
                      </a:lnTo>
                      <a:lnTo>
                        <a:pt x="2" y="138"/>
                      </a:lnTo>
                      <a:lnTo>
                        <a:pt x="4" y="135"/>
                      </a:lnTo>
                      <a:lnTo>
                        <a:pt x="7" y="135"/>
                      </a:lnTo>
                      <a:lnTo>
                        <a:pt x="9" y="135"/>
                      </a:lnTo>
                      <a:lnTo>
                        <a:pt x="14" y="135"/>
                      </a:lnTo>
                      <a:lnTo>
                        <a:pt x="19" y="135"/>
                      </a:lnTo>
                      <a:lnTo>
                        <a:pt x="23" y="135"/>
                      </a:lnTo>
                      <a:lnTo>
                        <a:pt x="26" y="135"/>
                      </a:lnTo>
                      <a:lnTo>
                        <a:pt x="30" y="135"/>
                      </a:lnTo>
                      <a:lnTo>
                        <a:pt x="35" y="135"/>
                      </a:lnTo>
                      <a:lnTo>
                        <a:pt x="40" y="135"/>
                      </a:lnTo>
                      <a:lnTo>
                        <a:pt x="42" y="135"/>
                      </a:lnTo>
                      <a:lnTo>
                        <a:pt x="47" y="135"/>
                      </a:lnTo>
                      <a:lnTo>
                        <a:pt x="52" y="135"/>
                      </a:lnTo>
                      <a:lnTo>
                        <a:pt x="57" y="135"/>
                      </a:lnTo>
                      <a:lnTo>
                        <a:pt x="61" y="135"/>
                      </a:lnTo>
                      <a:lnTo>
                        <a:pt x="64" y="135"/>
                      </a:lnTo>
                      <a:lnTo>
                        <a:pt x="68" y="135"/>
                      </a:lnTo>
                      <a:lnTo>
                        <a:pt x="73" y="135"/>
                      </a:lnTo>
                      <a:lnTo>
                        <a:pt x="75" y="135"/>
                      </a:lnTo>
                      <a:lnTo>
                        <a:pt x="75" y="130"/>
                      </a:lnTo>
                      <a:lnTo>
                        <a:pt x="75" y="128"/>
                      </a:lnTo>
                      <a:lnTo>
                        <a:pt x="75" y="126"/>
                      </a:lnTo>
                      <a:lnTo>
                        <a:pt x="75" y="123"/>
                      </a:lnTo>
                      <a:lnTo>
                        <a:pt x="75" y="121"/>
                      </a:lnTo>
                      <a:lnTo>
                        <a:pt x="75" y="116"/>
                      </a:lnTo>
                      <a:lnTo>
                        <a:pt x="75" y="114"/>
                      </a:lnTo>
                      <a:lnTo>
                        <a:pt x="75" y="111"/>
                      </a:lnTo>
                      <a:lnTo>
                        <a:pt x="75" y="109"/>
                      </a:lnTo>
                      <a:lnTo>
                        <a:pt x="75" y="109"/>
                      </a:lnTo>
                      <a:lnTo>
                        <a:pt x="73" y="104"/>
                      </a:lnTo>
                      <a:lnTo>
                        <a:pt x="73" y="104"/>
                      </a:lnTo>
                      <a:lnTo>
                        <a:pt x="73" y="102"/>
                      </a:lnTo>
                      <a:lnTo>
                        <a:pt x="75" y="102"/>
                      </a:lnTo>
                      <a:lnTo>
                        <a:pt x="75" y="100"/>
                      </a:lnTo>
                      <a:lnTo>
                        <a:pt x="80" y="97"/>
                      </a:lnTo>
                      <a:lnTo>
                        <a:pt x="83" y="95"/>
                      </a:lnTo>
                      <a:lnTo>
                        <a:pt x="85" y="93"/>
                      </a:lnTo>
                      <a:lnTo>
                        <a:pt x="85" y="93"/>
                      </a:lnTo>
                      <a:lnTo>
                        <a:pt x="90" y="93"/>
                      </a:lnTo>
                      <a:lnTo>
                        <a:pt x="92" y="90"/>
                      </a:lnTo>
                      <a:lnTo>
                        <a:pt x="94" y="90"/>
                      </a:lnTo>
                      <a:lnTo>
                        <a:pt x="94" y="90"/>
                      </a:lnTo>
                      <a:lnTo>
                        <a:pt x="97" y="88"/>
                      </a:lnTo>
                      <a:lnTo>
                        <a:pt x="97" y="83"/>
                      </a:lnTo>
                      <a:lnTo>
                        <a:pt x="97" y="81"/>
                      </a:lnTo>
                      <a:lnTo>
                        <a:pt x="97" y="78"/>
                      </a:lnTo>
                      <a:lnTo>
                        <a:pt x="97" y="76"/>
                      </a:lnTo>
                      <a:lnTo>
                        <a:pt x="97" y="74"/>
                      </a:lnTo>
                      <a:lnTo>
                        <a:pt x="97" y="69"/>
                      </a:lnTo>
                      <a:lnTo>
                        <a:pt x="97" y="66"/>
                      </a:lnTo>
                      <a:lnTo>
                        <a:pt x="97" y="64"/>
                      </a:lnTo>
                      <a:lnTo>
                        <a:pt x="97" y="62"/>
                      </a:lnTo>
                      <a:lnTo>
                        <a:pt x="97" y="59"/>
                      </a:lnTo>
                      <a:lnTo>
                        <a:pt x="97" y="55"/>
                      </a:lnTo>
                      <a:lnTo>
                        <a:pt x="97" y="52"/>
                      </a:lnTo>
                      <a:lnTo>
                        <a:pt x="97" y="50"/>
                      </a:lnTo>
                      <a:lnTo>
                        <a:pt x="97" y="48"/>
                      </a:lnTo>
                      <a:lnTo>
                        <a:pt x="97" y="43"/>
                      </a:lnTo>
                      <a:lnTo>
                        <a:pt x="97" y="40"/>
                      </a:lnTo>
                      <a:lnTo>
                        <a:pt x="97" y="38"/>
                      </a:lnTo>
                      <a:lnTo>
                        <a:pt x="97" y="36"/>
                      </a:lnTo>
                      <a:lnTo>
                        <a:pt x="111" y="36"/>
                      </a:lnTo>
                      <a:lnTo>
                        <a:pt x="113" y="36"/>
                      </a:lnTo>
                      <a:lnTo>
                        <a:pt x="137" y="36"/>
                      </a:lnTo>
                      <a:lnTo>
                        <a:pt x="142" y="36"/>
                      </a:lnTo>
                      <a:lnTo>
                        <a:pt x="158" y="36"/>
                      </a:lnTo>
                      <a:lnTo>
                        <a:pt x="158" y="33"/>
                      </a:lnTo>
                      <a:lnTo>
                        <a:pt x="158" y="29"/>
                      </a:lnTo>
                      <a:lnTo>
                        <a:pt x="158" y="24"/>
                      </a:lnTo>
                      <a:lnTo>
                        <a:pt x="158" y="19"/>
                      </a:lnTo>
                      <a:lnTo>
                        <a:pt x="158" y="17"/>
                      </a:lnTo>
                      <a:lnTo>
                        <a:pt x="158" y="12"/>
                      </a:lnTo>
                      <a:lnTo>
                        <a:pt x="158" y="7"/>
                      </a:lnTo>
                      <a:lnTo>
                        <a:pt x="161" y="5"/>
                      </a:lnTo>
                      <a:lnTo>
                        <a:pt x="161" y="0"/>
                      </a:lnTo>
                      <a:lnTo>
                        <a:pt x="158"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5" name="Freeform 9"/>
                <p:cNvSpPr>
                  <a:spLocks noEditPoints="1"/>
                </p:cNvSpPr>
                <p:nvPr/>
              </p:nvSpPr>
              <p:spPr bwMode="auto">
                <a:xfrm>
                  <a:off x="4617" y="2308"/>
                  <a:ext cx="161" cy="310"/>
                </a:xfrm>
                <a:custGeom>
                  <a:avLst/>
                  <a:gdLst>
                    <a:gd name="T0" fmla="*/ 64 w 161"/>
                    <a:gd name="T1" fmla="*/ 272 h 310"/>
                    <a:gd name="T2" fmla="*/ 64 w 161"/>
                    <a:gd name="T3" fmla="*/ 274 h 310"/>
                    <a:gd name="T4" fmla="*/ 95 w 161"/>
                    <a:gd name="T5" fmla="*/ 54 h 310"/>
                    <a:gd name="T6" fmla="*/ 90 w 161"/>
                    <a:gd name="T7" fmla="*/ 52 h 310"/>
                    <a:gd name="T8" fmla="*/ 102 w 161"/>
                    <a:gd name="T9" fmla="*/ 47 h 310"/>
                    <a:gd name="T10" fmla="*/ 159 w 161"/>
                    <a:gd name="T11" fmla="*/ 224 h 310"/>
                    <a:gd name="T12" fmla="*/ 157 w 161"/>
                    <a:gd name="T13" fmla="*/ 201 h 310"/>
                    <a:gd name="T14" fmla="*/ 147 w 161"/>
                    <a:gd name="T15" fmla="*/ 175 h 310"/>
                    <a:gd name="T16" fmla="*/ 131 w 161"/>
                    <a:gd name="T17" fmla="*/ 151 h 310"/>
                    <a:gd name="T18" fmla="*/ 121 w 161"/>
                    <a:gd name="T19" fmla="*/ 146 h 310"/>
                    <a:gd name="T20" fmla="*/ 95 w 161"/>
                    <a:gd name="T21" fmla="*/ 118 h 310"/>
                    <a:gd name="T22" fmla="*/ 81 w 161"/>
                    <a:gd name="T23" fmla="*/ 101 h 310"/>
                    <a:gd name="T24" fmla="*/ 76 w 161"/>
                    <a:gd name="T25" fmla="*/ 80 h 310"/>
                    <a:gd name="T26" fmla="*/ 90 w 161"/>
                    <a:gd name="T27" fmla="*/ 52 h 310"/>
                    <a:gd name="T28" fmla="*/ 95 w 161"/>
                    <a:gd name="T29" fmla="*/ 49 h 310"/>
                    <a:gd name="T30" fmla="*/ 107 w 161"/>
                    <a:gd name="T31" fmla="*/ 37 h 310"/>
                    <a:gd name="T32" fmla="*/ 95 w 161"/>
                    <a:gd name="T33" fmla="*/ 33 h 310"/>
                    <a:gd name="T34" fmla="*/ 86 w 161"/>
                    <a:gd name="T35" fmla="*/ 28 h 310"/>
                    <a:gd name="T36" fmla="*/ 81 w 161"/>
                    <a:gd name="T37" fmla="*/ 14 h 310"/>
                    <a:gd name="T38" fmla="*/ 74 w 161"/>
                    <a:gd name="T39" fmla="*/ 9 h 310"/>
                    <a:gd name="T40" fmla="*/ 60 w 161"/>
                    <a:gd name="T41" fmla="*/ 4 h 310"/>
                    <a:gd name="T42" fmla="*/ 48 w 161"/>
                    <a:gd name="T43" fmla="*/ 2 h 310"/>
                    <a:gd name="T44" fmla="*/ 38 w 161"/>
                    <a:gd name="T45" fmla="*/ 11 h 310"/>
                    <a:gd name="T46" fmla="*/ 26 w 161"/>
                    <a:gd name="T47" fmla="*/ 11 h 310"/>
                    <a:gd name="T48" fmla="*/ 19 w 161"/>
                    <a:gd name="T49" fmla="*/ 14 h 310"/>
                    <a:gd name="T50" fmla="*/ 7 w 161"/>
                    <a:gd name="T51" fmla="*/ 11 h 310"/>
                    <a:gd name="T52" fmla="*/ 0 w 161"/>
                    <a:gd name="T53" fmla="*/ 21 h 310"/>
                    <a:gd name="T54" fmla="*/ 12 w 161"/>
                    <a:gd name="T55" fmla="*/ 33 h 310"/>
                    <a:gd name="T56" fmla="*/ 17 w 161"/>
                    <a:gd name="T57" fmla="*/ 37 h 310"/>
                    <a:gd name="T58" fmla="*/ 34 w 161"/>
                    <a:gd name="T59" fmla="*/ 54 h 310"/>
                    <a:gd name="T60" fmla="*/ 50 w 161"/>
                    <a:gd name="T61" fmla="*/ 56 h 310"/>
                    <a:gd name="T62" fmla="*/ 52 w 161"/>
                    <a:gd name="T63" fmla="*/ 63 h 310"/>
                    <a:gd name="T64" fmla="*/ 55 w 161"/>
                    <a:gd name="T65" fmla="*/ 75 h 310"/>
                    <a:gd name="T66" fmla="*/ 43 w 161"/>
                    <a:gd name="T67" fmla="*/ 82 h 310"/>
                    <a:gd name="T68" fmla="*/ 57 w 161"/>
                    <a:gd name="T69" fmla="*/ 94 h 310"/>
                    <a:gd name="T70" fmla="*/ 69 w 161"/>
                    <a:gd name="T71" fmla="*/ 106 h 310"/>
                    <a:gd name="T72" fmla="*/ 83 w 161"/>
                    <a:gd name="T73" fmla="*/ 123 h 310"/>
                    <a:gd name="T74" fmla="*/ 97 w 161"/>
                    <a:gd name="T75" fmla="*/ 139 h 310"/>
                    <a:gd name="T76" fmla="*/ 104 w 161"/>
                    <a:gd name="T77" fmla="*/ 146 h 310"/>
                    <a:gd name="T78" fmla="*/ 112 w 161"/>
                    <a:gd name="T79" fmla="*/ 158 h 310"/>
                    <a:gd name="T80" fmla="*/ 121 w 161"/>
                    <a:gd name="T81" fmla="*/ 170 h 310"/>
                    <a:gd name="T82" fmla="*/ 121 w 161"/>
                    <a:gd name="T83" fmla="*/ 184 h 310"/>
                    <a:gd name="T84" fmla="*/ 126 w 161"/>
                    <a:gd name="T85" fmla="*/ 206 h 310"/>
                    <a:gd name="T86" fmla="*/ 123 w 161"/>
                    <a:gd name="T87" fmla="*/ 232 h 310"/>
                    <a:gd name="T88" fmla="*/ 109 w 161"/>
                    <a:gd name="T89" fmla="*/ 239 h 310"/>
                    <a:gd name="T90" fmla="*/ 100 w 161"/>
                    <a:gd name="T91" fmla="*/ 243 h 310"/>
                    <a:gd name="T92" fmla="*/ 97 w 161"/>
                    <a:gd name="T93" fmla="*/ 255 h 310"/>
                    <a:gd name="T94" fmla="*/ 97 w 161"/>
                    <a:gd name="T95" fmla="*/ 262 h 310"/>
                    <a:gd name="T96" fmla="*/ 86 w 161"/>
                    <a:gd name="T97" fmla="*/ 262 h 310"/>
                    <a:gd name="T98" fmla="*/ 76 w 161"/>
                    <a:gd name="T99" fmla="*/ 269 h 310"/>
                    <a:gd name="T100" fmla="*/ 78 w 161"/>
                    <a:gd name="T101" fmla="*/ 277 h 310"/>
                    <a:gd name="T102" fmla="*/ 81 w 161"/>
                    <a:gd name="T103" fmla="*/ 298 h 310"/>
                    <a:gd name="T104" fmla="*/ 104 w 161"/>
                    <a:gd name="T105" fmla="*/ 293 h 310"/>
                    <a:gd name="T106" fmla="*/ 112 w 161"/>
                    <a:gd name="T107" fmla="*/ 288 h 310"/>
                    <a:gd name="T108" fmla="*/ 114 w 161"/>
                    <a:gd name="T109" fmla="*/ 281 h 310"/>
                    <a:gd name="T110" fmla="*/ 114 w 161"/>
                    <a:gd name="T111" fmla="*/ 274 h 310"/>
                    <a:gd name="T112" fmla="*/ 119 w 161"/>
                    <a:gd name="T113" fmla="*/ 272 h 310"/>
                    <a:gd name="T114" fmla="*/ 126 w 161"/>
                    <a:gd name="T115" fmla="*/ 272 h 310"/>
                    <a:gd name="T116" fmla="*/ 149 w 161"/>
                    <a:gd name="T117" fmla="*/ 255 h 310"/>
                    <a:gd name="T118" fmla="*/ 157 w 161"/>
                    <a:gd name="T119" fmla="*/ 241 h 310"/>
                    <a:gd name="T120" fmla="*/ 159 w 161"/>
                    <a:gd name="T121" fmla="*/ 229 h 3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61" h="310">
                      <a:moveTo>
                        <a:pt x="114" y="307"/>
                      </a:moveTo>
                      <a:lnTo>
                        <a:pt x="114" y="310"/>
                      </a:lnTo>
                      <a:lnTo>
                        <a:pt x="114" y="310"/>
                      </a:lnTo>
                      <a:lnTo>
                        <a:pt x="116" y="307"/>
                      </a:lnTo>
                      <a:lnTo>
                        <a:pt x="116" y="307"/>
                      </a:lnTo>
                      <a:lnTo>
                        <a:pt x="116" y="307"/>
                      </a:lnTo>
                      <a:lnTo>
                        <a:pt x="114" y="307"/>
                      </a:lnTo>
                      <a:close/>
                      <a:moveTo>
                        <a:pt x="64" y="274"/>
                      </a:moveTo>
                      <a:lnTo>
                        <a:pt x="64" y="272"/>
                      </a:lnTo>
                      <a:lnTo>
                        <a:pt x="64" y="272"/>
                      </a:lnTo>
                      <a:lnTo>
                        <a:pt x="64" y="272"/>
                      </a:lnTo>
                      <a:lnTo>
                        <a:pt x="62" y="272"/>
                      </a:lnTo>
                      <a:lnTo>
                        <a:pt x="62" y="272"/>
                      </a:lnTo>
                      <a:lnTo>
                        <a:pt x="62" y="274"/>
                      </a:lnTo>
                      <a:lnTo>
                        <a:pt x="62" y="277"/>
                      </a:lnTo>
                      <a:lnTo>
                        <a:pt x="64" y="279"/>
                      </a:lnTo>
                      <a:lnTo>
                        <a:pt x="64" y="279"/>
                      </a:lnTo>
                      <a:lnTo>
                        <a:pt x="64" y="279"/>
                      </a:lnTo>
                      <a:lnTo>
                        <a:pt x="64" y="277"/>
                      </a:lnTo>
                      <a:lnTo>
                        <a:pt x="64" y="274"/>
                      </a:lnTo>
                      <a:close/>
                      <a:moveTo>
                        <a:pt x="121" y="272"/>
                      </a:moveTo>
                      <a:lnTo>
                        <a:pt x="121" y="272"/>
                      </a:lnTo>
                      <a:lnTo>
                        <a:pt x="121" y="274"/>
                      </a:lnTo>
                      <a:lnTo>
                        <a:pt x="123" y="272"/>
                      </a:lnTo>
                      <a:lnTo>
                        <a:pt x="123" y="272"/>
                      </a:lnTo>
                      <a:lnTo>
                        <a:pt x="123" y="272"/>
                      </a:lnTo>
                      <a:lnTo>
                        <a:pt x="121" y="272"/>
                      </a:lnTo>
                      <a:close/>
                      <a:moveTo>
                        <a:pt x="93" y="52"/>
                      </a:moveTo>
                      <a:lnTo>
                        <a:pt x="93" y="52"/>
                      </a:lnTo>
                      <a:lnTo>
                        <a:pt x="95" y="54"/>
                      </a:lnTo>
                      <a:lnTo>
                        <a:pt x="95" y="54"/>
                      </a:lnTo>
                      <a:lnTo>
                        <a:pt x="95" y="54"/>
                      </a:lnTo>
                      <a:lnTo>
                        <a:pt x="95" y="52"/>
                      </a:lnTo>
                      <a:lnTo>
                        <a:pt x="95" y="52"/>
                      </a:lnTo>
                      <a:lnTo>
                        <a:pt x="95" y="52"/>
                      </a:lnTo>
                      <a:lnTo>
                        <a:pt x="93" y="52"/>
                      </a:lnTo>
                      <a:close/>
                      <a:moveTo>
                        <a:pt x="90" y="49"/>
                      </a:moveTo>
                      <a:lnTo>
                        <a:pt x="90" y="52"/>
                      </a:lnTo>
                      <a:lnTo>
                        <a:pt x="90" y="52"/>
                      </a:lnTo>
                      <a:lnTo>
                        <a:pt x="90" y="52"/>
                      </a:lnTo>
                      <a:lnTo>
                        <a:pt x="93" y="52"/>
                      </a:lnTo>
                      <a:lnTo>
                        <a:pt x="90" y="52"/>
                      </a:lnTo>
                      <a:lnTo>
                        <a:pt x="90" y="49"/>
                      </a:lnTo>
                      <a:close/>
                      <a:moveTo>
                        <a:pt x="102" y="49"/>
                      </a:moveTo>
                      <a:lnTo>
                        <a:pt x="102" y="49"/>
                      </a:lnTo>
                      <a:lnTo>
                        <a:pt x="102" y="49"/>
                      </a:lnTo>
                      <a:lnTo>
                        <a:pt x="102" y="49"/>
                      </a:lnTo>
                      <a:lnTo>
                        <a:pt x="104" y="49"/>
                      </a:lnTo>
                      <a:lnTo>
                        <a:pt x="104" y="47"/>
                      </a:lnTo>
                      <a:lnTo>
                        <a:pt x="102" y="47"/>
                      </a:lnTo>
                      <a:lnTo>
                        <a:pt x="102" y="49"/>
                      </a:lnTo>
                      <a:close/>
                      <a:moveTo>
                        <a:pt x="102" y="45"/>
                      </a:moveTo>
                      <a:lnTo>
                        <a:pt x="102" y="42"/>
                      </a:lnTo>
                      <a:lnTo>
                        <a:pt x="100" y="42"/>
                      </a:lnTo>
                      <a:lnTo>
                        <a:pt x="100" y="47"/>
                      </a:lnTo>
                      <a:lnTo>
                        <a:pt x="102" y="47"/>
                      </a:lnTo>
                      <a:lnTo>
                        <a:pt x="104" y="45"/>
                      </a:lnTo>
                      <a:lnTo>
                        <a:pt x="102" y="45"/>
                      </a:lnTo>
                      <a:close/>
                      <a:moveTo>
                        <a:pt x="159" y="222"/>
                      </a:moveTo>
                      <a:lnTo>
                        <a:pt x="159" y="224"/>
                      </a:lnTo>
                      <a:lnTo>
                        <a:pt x="161" y="227"/>
                      </a:lnTo>
                      <a:lnTo>
                        <a:pt x="161" y="222"/>
                      </a:lnTo>
                      <a:lnTo>
                        <a:pt x="159" y="217"/>
                      </a:lnTo>
                      <a:lnTo>
                        <a:pt x="159" y="217"/>
                      </a:lnTo>
                      <a:lnTo>
                        <a:pt x="157" y="213"/>
                      </a:lnTo>
                      <a:lnTo>
                        <a:pt x="157" y="210"/>
                      </a:lnTo>
                      <a:lnTo>
                        <a:pt x="157" y="208"/>
                      </a:lnTo>
                      <a:lnTo>
                        <a:pt x="154" y="206"/>
                      </a:lnTo>
                      <a:lnTo>
                        <a:pt x="154" y="198"/>
                      </a:lnTo>
                      <a:lnTo>
                        <a:pt x="157" y="201"/>
                      </a:lnTo>
                      <a:lnTo>
                        <a:pt x="157" y="198"/>
                      </a:lnTo>
                      <a:lnTo>
                        <a:pt x="154" y="196"/>
                      </a:lnTo>
                      <a:lnTo>
                        <a:pt x="154" y="194"/>
                      </a:lnTo>
                      <a:lnTo>
                        <a:pt x="154" y="194"/>
                      </a:lnTo>
                      <a:lnTo>
                        <a:pt x="152" y="191"/>
                      </a:lnTo>
                      <a:lnTo>
                        <a:pt x="152" y="189"/>
                      </a:lnTo>
                      <a:lnTo>
                        <a:pt x="149" y="184"/>
                      </a:lnTo>
                      <a:lnTo>
                        <a:pt x="149" y="182"/>
                      </a:lnTo>
                      <a:lnTo>
                        <a:pt x="147" y="179"/>
                      </a:lnTo>
                      <a:lnTo>
                        <a:pt x="147" y="175"/>
                      </a:lnTo>
                      <a:lnTo>
                        <a:pt x="145" y="170"/>
                      </a:lnTo>
                      <a:lnTo>
                        <a:pt x="142" y="168"/>
                      </a:lnTo>
                      <a:lnTo>
                        <a:pt x="142" y="165"/>
                      </a:lnTo>
                      <a:lnTo>
                        <a:pt x="140" y="165"/>
                      </a:lnTo>
                      <a:lnTo>
                        <a:pt x="138" y="163"/>
                      </a:lnTo>
                      <a:lnTo>
                        <a:pt x="135" y="158"/>
                      </a:lnTo>
                      <a:lnTo>
                        <a:pt x="133" y="156"/>
                      </a:lnTo>
                      <a:lnTo>
                        <a:pt x="131" y="153"/>
                      </a:lnTo>
                      <a:lnTo>
                        <a:pt x="131" y="153"/>
                      </a:lnTo>
                      <a:lnTo>
                        <a:pt x="131" y="151"/>
                      </a:lnTo>
                      <a:lnTo>
                        <a:pt x="131" y="151"/>
                      </a:lnTo>
                      <a:lnTo>
                        <a:pt x="131" y="151"/>
                      </a:lnTo>
                      <a:lnTo>
                        <a:pt x="128" y="151"/>
                      </a:lnTo>
                      <a:lnTo>
                        <a:pt x="128" y="149"/>
                      </a:lnTo>
                      <a:lnTo>
                        <a:pt x="126" y="146"/>
                      </a:lnTo>
                      <a:lnTo>
                        <a:pt x="126" y="146"/>
                      </a:lnTo>
                      <a:lnTo>
                        <a:pt x="123" y="146"/>
                      </a:lnTo>
                      <a:lnTo>
                        <a:pt x="123" y="146"/>
                      </a:lnTo>
                      <a:lnTo>
                        <a:pt x="123" y="146"/>
                      </a:lnTo>
                      <a:lnTo>
                        <a:pt x="121" y="146"/>
                      </a:lnTo>
                      <a:lnTo>
                        <a:pt x="121" y="144"/>
                      </a:lnTo>
                      <a:lnTo>
                        <a:pt x="116" y="142"/>
                      </a:lnTo>
                      <a:lnTo>
                        <a:pt x="116" y="142"/>
                      </a:lnTo>
                      <a:lnTo>
                        <a:pt x="116" y="139"/>
                      </a:lnTo>
                      <a:lnTo>
                        <a:pt x="112" y="137"/>
                      </a:lnTo>
                      <a:lnTo>
                        <a:pt x="109" y="134"/>
                      </a:lnTo>
                      <a:lnTo>
                        <a:pt x="107" y="132"/>
                      </a:lnTo>
                      <a:lnTo>
                        <a:pt x="102" y="127"/>
                      </a:lnTo>
                      <a:lnTo>
                        <a:pt x="100" y="125"/>
                      </a:lnTo>
                      <a:lnTo>
                        <a:pt x="95" y="118"/>
                      </a:lnTo>
                      <a:lnTo>
                        <a:pt x="90" y="118"/>
                      </a:lnTo>
                      <a:lnTo>
                        <a:pt x="90" y="116"/>
                      </a:lnTo>
                      <a:lnTo>
                        <a:pt x="93" y="118"/>
                      </a:lnTo>
                      <a:lnTo>
                        <a:pt x="93" y="113"/>
                      </a:lnTo>
                      <a:lnTo>
                        <a:pt x="93" y="113"/>
                      </a:lnTo>
                      <a:lnTo>
                        <a:pt x="90" y="111"/>
                      </a:lnTo>
                      <a:lnTo>
                        <a:pt x="88" y="106"/>
                      </a:lnTo>
                      <a:lnTo>
                        <a:pt x="86" y="106"/>
                      </a:lnTo>
                      <a:lnTo>
                        <a:pt x="83" y="104"/>
                      </a:lnTo>
                      <a:lnTo>
                        <a:pt x="81" y="101"/>
                      </a:lnTo>
                      <a:lnTo>
                        <a:pt x="78" y="99"/>
                      </a:lnTo>
                      <a:lnTo>
                        <a:pt x="78" y="99"/>
                      </a:lnTo>
                      <a:lnTo>
                        <a:pt x="76" y="97"/>
                      </a:lnTo>
                      <a:lnTo>
                        <a:pt x="76" y="94"/>
                      </a:lnTo>
                      <a:lnTo>
                        <a:pt x="74" y="92"/>
                      </a:lnTo>
                      <a:lnTo>
                        <a:pt x="74" y="89"/>
                      </a:lnTo>
                      <a:lnTo>
                        <a:pt x="76" y="87"/>
                      </a:lnTo>
                      <a:lnTo>
                        <a:pt x="76" y="85"/>
                      </a:lnTo>
                      <a:lnTo>
                        <a:pt x="76" y="82"/>
                      </a:lnTo>
                      <a:lnTo>
                        <a:pt x="76" y="80"/>
                      </a:lnTo>
                      <a:lnTo>
                        <a:pt x="76" y="78"/>
                      </a:lnTo>
                      <a:lnTo>
                        <a:pt x="78" y="71"/>
                      </a:lnTo>
                      <a:lnTo>
                        <a:pt x="78" y="71"/>
                      </a:lnTo>
                      <a:lnTo>
                        <a:pt x="81" y="71"/>
                      </a:lnTo>
                      <a:lnTo>
                        <a:pt x="86" y="66"/>
                      </a:lnTo>
                      <a:lnTo>
                        <a:pt x="86" y="63"/>
                      </a:lnTo>
                      <a:lnTo>
                        <a:pt x="88" y="61"/>
                      </a:lnTo>
                      <a:lnTo>
                        <a:pt x="86" y="59"/>
                      </a:lnTo>
                      <a:lnTo>
                        <a:pt x="90" y="54"/>
                      </a:lnTo>
                      <a:lnTo>
                        <a:pt x="90" y="52"/>
                      </a:lnTo>
                      <a:lnTo>
                        <a:pt x="88" y="49"/>
                      </a:lnTo>
                      <a:lnTo>
                        <a:pt x="88" y="49"/>
                      </a:lnTo>
                      <a:lnTo>
                        <a:pt x="88" y="49"/>
                      </a:lnTo>
                      <a:lnTo>
                        <a:pt x="88" y="49"/>
                      </a:lnTo>
                      <a:lnTo>
                        <a:pt x="90" y="49"/>
                      </a:lnTo>
                      <a:lnTo>
                        <a:pt x="90" y="49"/>
                      </a:lnTo>
                      <a:lnTo>
                        <a:pt x="93" y="49"/>
                      </a:lnTo>
                      <a:lnTo>
                        <a:pt x="93" y="49"/>
                      </a:lnTo>
                      <a:lnTo>
                        <a:pt x="93" y="49"/>
                      </a:lnTo>
                      <a:lnTo>
                        <a:pt x="95" y="49"/>
                      </a:lnTo>
                      <a:lnTo>
                        <a:pt x="95" y="49"/>
                      </a:lnTo>
                      <a:lnTo>
                        <a:pt x="97" y="49"/>
                      </a:lnTo>
                      <a:lnTo>
                        <a:pt x="100" y="47"/>
                      </a:lnTo>
                      <a:lnTo>
                        <a:pt x="100" y="45"/>
                      </a:lnTo>
                      <a:lnTo>
                        <a:pt x="100" y="45"/>
                      </a:lnTo>
                      <a:lnTo>
                        <a:pt x="100" y="42"/>
                      </a:lnTo>
                      <a:lnTo>
                        <a:pt x="102" y="42"/>
                      </a:lnTo>
                      <a:lnTo>
                        <a:pt x="104" y="40"/>
                      </a:lnTo>
                      <a:lnTo>
                        <a:pt x="104" y="40"/>
                      </a:lnTo>
                      <a:lnTo>
                        <a:pt x="107" y="37"/>
                      </a:lnTo>
                      <a:lnTo>
                        <a:pt x="109" y="37"/>
                      </a:lnTo>
                      <a:lnTo>
                        <a:pt x="109" y="37"/>
                      </a:lnTo>
                      <a:lnTo>
                        <a:pt x="109" y="37"/>
                      </a:lnTo>
                      <a:lnTo>
                        <a:pt x="107" y="35"/>
                      </a:lnTo>
                      <a:lnTo>
                        <a:pt x="104" y="35"/>
                      </a:lnTo>
                      <a:lnTo>
                        <a:pt x="102" y="35"/>
                      </a:lnTo>
                      <a:lnTo>
                        <a:pt x="100" y="35"/>
                      </a:lnTo>
                      <a:lnTo>
                        <a:pt x="100" y="35"/>
                      </a:lnTo>
                      <a:lnTo>
                        <a:pt x="97" y="35"/>
                      </a:lnTo>
                      <a:lnTo>
                        <a:pt x="95" y="33"/>
                      </a:lnTo>
                      <a:lnTo>
                        <a:pt x="95" y="33"/>
                      </a:lnTo>
                      <a:lnTo>
                        <a:pt x="93" y="30"/>
                      </a:lnTo>
                      <a:lnTo>
                        <a:pt x="90" y="30"/>
                      </a:lnTo>
                      <a:lnTo>
                        <a:pt x="90" y="30"/>
                      </a:lnTo>
                      <a:lnTo>
                        <a:pt x="90" y="28"/>
                      </a:lnTo>
                      <a:lnTo>
                        <a:pt x="90" y="28"/>
                      </a:lnTo>
                      <a:lnTo>
                        <a:pt x="88" y="28"/>
                      </a:lnTo>
                      <a:lnTo>
                        <a:pt x="86" y="28"/>
                      </a:lnTo>
                      <a:lnTo>
                        <a:pt x="86" y="28"/>
                      </a:lnTo>
                      <a:lnTo>
                        <a:pt x="86" y="28"/>
                      </a:lnTo>
                      <a:lnTo>
                        <a:pt x="83" y="28"/>
                      </a:lnTo>
                      <a:lnTo>
                        <a:pt x="83" y="26"/>
                      </a:lnTo>
                      <a:lnTo>
                        <a:pt x="83" y="23"/>
                      </a:lnTo>
                      <a:lnTo>
                        <a:pt x="83" y="21"/>
                      </a:lnTo>
                      <a:lnTo>
                        <a:pt x="83" y="21"/>
                      </a:lnTo>
                      <a:lnTo>
                        <a:pt x="81" y="21"/>
                      </a:lnTo>
                      <a:lnTo>
                        <a:pt x="81" y="21"/>
                      </a:lnTo>
                      <a:lnTo>
                        <a:pt x="81" y="18"/>
                      </a:lnTo>
                      <a:lnTo>
                        <a:pt x="81" y="16"/>
                      </a:lnTo>
                      <a:lnTo>
                        <a:pt x="81" y="14"/>
                      </a:lnTo>
                      <a:lnTo>
                        <a:pt x="81" y="14"/>
                      </a:lnTo>
                      <a:lnTo>
                        <a:pt x="83" y="14"/>
                      </a:lnTo>
                      <a:lnTo>
                        <a:pt x="83" y="11"/>
                      </a:lnTo>
                      <a:lnTo>
                        <a:pt x="83" y="11"/>
                      </a:lnTo>
                      <a:lnTo>
                        <a:pt x="81" y="9"/>
                      </a:lnTo>
                      <a:lnTo>
                        <a:pt x="78" y="9"/>
                      </a:lnTo>
                      <a:lnTo>
                        <a:pt x="78" y="9"/>
                      </a:lnTo>
                      <a:lnTo>
                        <a:pt x="76" y="9"/>
                      </a:lnTo>
                      <a:lnTo>
                        <a:pt x="74" y="9"/>
                      </a:lnTo>
                      <a:lnTo>
                        <a:pt x="74" y="9"/>
                      </a:lnTo>
                      <a:lnTo>
                        <a:pt x="71" y="7"/>
                      </a:lnTo>
                      <a:lnTo>
                        <a:pt x="71" y="7"/>
                      </a:lnTo>
                      <a:lnTo>
                        <a:pt x="69" y="7"/>
                      </a:lnTo>
                      <a:lnTo>
                        <a:pt x="69" y="7"/>
                      </a:lnTo>
                      <a:lnTo>
                        <a:pt x="69" y="7"/>
                      </a:lnTo>
                      <a:lnTo>
                        <a:pt x="67" y="7"/>
                      </a:lnTo>
                      <a:lnTo>
                        <a:pt x="67" y="7"/>
                      </a:lnTo>
                      <a:lnTo>
                        <a:pt x="64" y="7"/>
                      </a:lnTo>
                      <a:lnTo>
                        <a:pt x="62" y="4"/>
                      </a:lnTo>
                      <a:lnTo>
                        <a:pt x="60" y="4"/>
                      </a:lnTo>
                      <a:lnTo>
                        <a:pt x="60" y="4"/>
                      </a:lnTo>
                      <a:lnTo>
                        <a:pt x="60" y="2"/>
                      </a:lnTo>
                      <a:lnTo>
                        <a:pt x="57" y="2"/>
                      </a:lnTo>
                      <a:lnTo>
                        <a:pt x="55" y="0"/>
                      </a:lnTo>
                      <a:lnTo>
                        <a:pt x="55" y="0"/>
                      </a:lnTo>
                      <a:lnTo>
                        <a:pt x="55" y="0"/>
                      </a:lnTo>
                      <a:lnTo>
                        <a:pt x="52" y="0"/>
                      </a:lnTo>
                      <a:lnTo>
                        <a:pt x="50" y="2"/>
                      </a:lnTo>
                      <a:lnTo>
                        <a:pt x="48" y="2"/>
                      </a:lnTo>
                      <a:lnTo>
                        <a:pt x="48" y="2"/>
                      </a:lnTo>
                      <a:lnTo>
                        <a:pt x="48" y="4"/>
                      </a:lnTo>
                      <a:lnTo>
                        <a:pt x="48" y="7"/>
                      </a:lnTo>
                      <a:lnTo>
                        <a:pt x="48" y="7"/>
                      </a:lnTo>
                      <a:lnTo>
                        <a:pt x="45" y="9"/>
                      </a:lnTo>
                      <a:lnTo>
                        <a:pt x="45" y="9"/>
                      </a:lnTo>
                      <a:lnTo>
                        <a:pt x="45" y="9"/>
                      </a:lnTo>
                      <a:lnTo>
                        <a:pt x="43" y="9"/>
                      </a:lnTo>
                      <a:lnTo>
                        <a:pt x="43" y="9"/>
                      </a:lnTo>
                      <a:lnTo>
                        <a:pt x="41" y="11"/>
                      </a:lnTo>
                      <a:lnTo>
                        <a:pt x="38" y="11"/>
                      </a:lnTo>
                      <a:lnTo>
                        <a:pt x="38" y="11"/>
                      </a:lnTo>
                      <a:lnTo>
                        <a:pt x="36" y="9"/>
                      </a:lnTo>
                      <a:lnTo>
                        <a:pt x="36" y="9"/>
                      </a:lnTo>
                      <a:lnTo>
                        <a:pt x="34" y="11"/>
                      </a:lnTo>
                      <a:lnTo>
                        <a:pt x="34" y="14"/>
                      </a:lnTo>
                      <a:lnTo>
                        <a:pt x="34" y="14"/>
                      </a:lnTo>
                      <a:lnTo>
                        <a:pt x="34" y="16"/>
                      </a:lnTo>
                      <a:lnTo>
                        <a:pt x="34" y="16"/>
                      </a:lnTo>
                      <a:lnTo>
                        <a:pt x="31" y="16"/>
                      </a:lnTo>
                      <a:lnTo>
                        <a:pt x="26" y="11"/>
                      </a:lnTo>
                      <a:lnTo>
                        <a:pt x="26" y="11"/>
                      </a:lnTo>
                      <a:lnTo>
                        <a:pt x="26" y="11"/>
                      </a:lnTo>
                      <a:lnTo>
                        <a:pt x="24" y="14"/>
                      </a:lnTo>
                      <a:lnTo>
                        <a:pt x="24" y="14"/>
                      </a:lnTo>
                      <a:lnTo>
                        <a:pt x="24" y="14"/>
                      </a:lnTo>
                      <a:lnTo>
                        <a:pt x="22" y="11"/>
                      </a:lnTo>
                      <a:lnTo>
                        <a:pt x="22" y="11"/>
                      </a:lnTo>
                      <a:lnTo>
                        <a:pt x="19" y="11"/>
                      </a:lnTo>
                      <a:lnTo>
                        <a:pt x="19" y="11"/>
                      </a:lnTo>
                      <a:lnTo>
                        <a:pt x="19" y="14"/>
                      </a:lnTo>
                      <a:lnTo>
                        <a:pt x="17" y="14"/>
                      </a:lnTo>
                      <a:lnTo>
                        <a:pt x="17" y="16"/>
                      </a:lnTo>
                      <a:lnTo>
                        <a:pt x="17" y="16"/>
                      </a:lnTo>
                      <a:lnTo>
                        <a:pt x="17" y="18"/>
                      </a:lnTo>
                      <a:lnTo>
                        <a:pt x="15" y="18"/>
                      </a:lnTo>
                      <a:lnTo>
                        <a:pt x="15" y="16"/>
                      </a:lnTo>
                      <a:lnTo>
                        <a:pt x="12" y="16"/>
                      </a:lnTo>
                      <a:lnTo>
                        <a:pt x="12" y="14"/>
                      </a:lnTo>
                      <a:lnTo>
                        <a:pt x="10" y="14"/>
                      </a:lnTo>
                      <a:lnTo>
                        <a:pt x="7" y="11"/>
                      </a:lnTo>
                      <a:lnTo>
                        <a:pt x="5" y="11"/>
                      </a:lnTo>
                      <a:lnTo>
                        <a:pt x="5" y="11"/>
                      </a:lnTo>
                      <a:lnTo>
                        <a:pt x="5" y="11"/>
                      </a:lnTo>
                      <a:lnTo>
                        <a:pt x="5" y="11"/>
                      </a:lnTo>
                      <a:lnTo>
                        <a:pt x="3" y="14"/>
                      </a:lnTo>
                      <a:lnTo>
                        <a:pt x="3" y="16"/>
                      </a:lnTo>
                      <a:lnTo>
                        <a:pt x="3" y="16"/>
                      </a:lnTo>
                      <a:lnTo>
                        <a:pt x="0" y="18"/>
                      </a:lnTo>
                      <a:lnTo>
                        <a:pt x="0" y="18"/>
                      </a:lnTo>
                      <a:lnTo>
                        <a:pt x="0" y="21"/>
                      </a:lnTo>
                      <a:lnTo>
                        <a:pt x="3" y="23"/>
                      </a:lnTo>
                      <a:lnTo>
                        <a:pt x="7" y="26"/>
                      </a:lnTo>
                      <a:lnTo>
                        <a:pt x="7" y="28"/>
                      </a:lnTo>
                      <a:lnTo>
                        <a:pt x="10" y="28"/>
                      </a:lnTo>
                      <a:lnTo>
                        <a:pt x="10" y="30"/>
                      </a:lnTo>
                      <a:lnTo>
                        <a:pt x="12" y="33"/>
                      </a:lnTo>
                      <a:lnTo>
                        <a:pt x="12" y="33"/>
                      </a:lnTo>
                      <a:lnTo>
                        <a:pt x="12" y="35"/>
                      </a:lnTo>
                      <a:lnTo>
                        <a:pt x="12" y="35"/>
                      </a:lnTo>
                      <a:lnTo>
                        <a:pt x="12" y="33"/>
                      </a:lnTo>
                      <a:lnTo>
                        <a:pt x="15" y="33"/>
                      </a:lnTo>
                      <a:lnTo>
                        <a:pt x="15" y="30"/>
                      </a:lnTo>
                      <a:lnTo>
                        <a:pt x="15" y="30"/>
                      </a:lnTo>
                      <a:lnTo>
                        <a:pt x="15" y="33"/>
                      </a:lnTo>
                      <a:lnTo>
                        <a:pt x="17" y="33"/>
                      </a:lnTo>
                      <a:lnTo>
                        <a:pt x="17" y="33"/>
                      </a:lnTo>
                      <a:lnTo>
                        <a:pt x="17" y="33"/>
                      </a:lnTo>
                      <a:lnTo>
                        <a:pt x="17" y="35"/>
                      </a:lnTo>
                      <a:lnTo>
                        <a:pt x="17" y="35"/>
                      </a:lnTo>
                      <a:lnTo>
                        <a:pt x="17" y="37"/>
                      </a:lnTo>
                      <a:lnTo>
                        <a:pt x="17" y="40"/>
                      </a:lnTo>
                      <a:lnTo>
                        <a:pt x="17" y="42"/>
                      </a:lnTo>
                      <a:lnTo>
                        <a:pt x="17" y="42"/>
                      </a:lnTo>
                      <a:lnTo>
                        <a:pt x="17" y="45"/>
                      </a:lnTo>
                      <a:lnTo>
                        <a:pt x="22" y="52"/>
                      </a:lnTo>
                      <a:lnTo>
                        <a:pt x="24" y="52"/>
                      </a:lnTo>
                      <a:lnTo>
                        <a:pt x="29" y="54"/>
                      </a:lnTo>
                      <a:lnTo>
                        <a:pt x="31" y="54"/>
                      </a:lnTo>
                      <a:lnTo>
                        <a:pt x="34" y="54"/>
                      </a:lnTo>
                      <a:lnTo>
                        <a:pt x="34" y="54"/>
                      </a:lnTo>
                      <a:lnTo>
                        <a:pt x="36" y="52"/>
                      </a:lnTo>
                      <a:lnTo>
                        <a:pt x="36" y="52"/>
                      </a:lnTo>
                      <a:lnTo>
                        <a:pt x="41" y="49"/>
                      </a:lnTo>
                      <a:lnTo>
                        <a:pt x="41" y="49"/>
                      </a:lnTo>
                      <a:lnTo>
                        <a:pt x="43" y="49"/>
                      </a:lnTo>
                      <a:lnTo>
                        <a:pt x="45" y="52"/>
                      </a:lnTo>
                      <a:lnTo>
                        <a:pt x="48" y="54"/>
                      </a:lnTo>
                      <a:lnTo>
                        <a:pt x="50" y="54"/>
                      </a:lnTo>
                      <a:lnTo>
                        <a:pt x="50" y="56"/>
                      </a:lnTo>
                      <a:lnTo>
                        <a:pt x="50" y="56"/>
                      </a:lnTo>
                      <a:lnTo>
                        <a:pt x="50" y="59"/>
                      </a:lnTo>
                      <a:lnTo>
                        <a:pt x="48" y="59"/>
                      </a:lnTo>
                      <a:lnTo>
                        <a:pt x="48" y="59"/>
                      </a:lnTo>
                      <a:lnTo>
                        <a:pt x="48" y="61"/>
                      </a:lnTo>
                      <a:lnTo>
                        <a:pt x="48" y="61"/>
                      </a:lnTo>
                      <a:lnTo>
                        <a:pt x="50" y="61"/>
                      </a:lnTo>
                      <a:lnTo>
                        <a:pt x="52" y="61"/>
                      </a:lnTo>
                      <a:lnTo>
                        <a:pt x="52" y="63"/>
                      </a:lnTo>
                      <a:lnTo>
                        <a:pt x="52" y="63"/>
                      </a:lnTo>
                      <a:lnTo>
                        <a:pt x="52" y="63"/>
                      </a:lnTo>
                      <a:lnTo>
                        <a:pt x="52" y="66"/>
                      </a:lnTo>
                      <a:lnTo>
                        <a:pt x="55" y="66"/>
                      </a:lnTo>
                      <a:lnTo>
                        <a:pt x="57" y="66"/>
                      </a:lnTo>
                      <a:lnTo>
                        <a:pt x="57" y="66"/>
                      </a:lnTo>
                      <a:lnTo>
                        <a:pt x="57" y="68"/>
                      </a:lnTo>
                      <a:lnTo>
                        <a:pt x="60" y="68"/>
                      </a:lnTo>
                      <a:lnTo>
                        <a:pt x="57" y="71"/>
                      </a:lnTo>
                      <a:lnTo>
                        <a:pt x="57" y="71"/>
                      </a:lnTo>
                      <a:lnTo>
                        <a:pt x="57" y="73"/>
                      </a:lnTo>
                      <a:lnTo>
                        <a:pt x="55" y="75"/>
                      </a:lnTo>
                      <a:lnTo>
                        <a:pt x="52" y="78"/>
                      </a:lnTo>
                      <a:lnTo>
                        <a:pt x="52" y="78"/>
                      </a:lnTo>
                      <a:lnTo>
                        <a:pt x="48" y="75"/>
                      </a:lnTo>
                      <a:lnTo>
                        <a:pt x="45" y="75"/>
                      </a:lnTo>
                      <a:lnTo>
                        <a:pt x="43" y="75"/>
                      </a:lnTo>
                      <a:lnTo>
                        <a:pt x="43" y="75"/>
                      </a:lnTo>
                      <a:lnTo>
                        <a:pt x="43" y="78"/>
                      </a:lnTo>
                      <a:lnTo>
                        <a:pt x="43" y="78"/>
                      </a:lnTo>
                      <a:lnTo>
                        <a:pt x="43" y="80"/>
                      </a:lnTo>
                      <a:lnTo>
                        <a:pt x="43" y="82"/>
                      </a:lnTo>
                      <a:lnTo>
                        <a:pt x="43" y="82"/>
                      </a:lnTo>
                      <a:lnTo>
                        <a:pt x="41" y="82"/>
                      </a:lnTo>
                      <a:lnTo>
                        <a:pt x="41" y="85"/>
                      </a:lnTo>
                      <a:lnTo>
                        <a:pt x="43" y="85"/>
                      </a:lnTo>
                      <a:lnTo>
                        <a:pt x="43" y="85"/>
                      </a:lnTo>
                      <a:lnTo>
                        <a:pt x="45" y="87"/>
                      </a:lnTo>
                      <a:lnTo>
                        <a:pt x="52" y="92"/>
                      </a:lnTo>
                      <a:lnTo>
                        <a:pt x="55" y="92"/>
                      </a:lnTo>
                      <a:lnTo>
                        <a:pt x="55" y="94"/>
                      </a:lnTo>
                      <a:lnTo>
                        <a:pt x="57" y="94"/>
                      </a:lnTo>
                      <a:lnTo>
                        <a:pt x="64" y="97"/>
                      </a:lnTo>
                      <a:lnTo>
                        <a:pt x="67" y="97"/>
                      </a:lnTo>
                      <a:lnTo>
                        <a:pt x="67" y="99"/>
                      </a:lnTo>
                      <a:lnTo>
                        <a:pt x="67" y="99"/>
                      </a:lnTo>
                      <a:lnTo>
                        <a:pt x="67" y="99"/>
                      </a:lnTo>
                      <a:lnTo>
                        <a:pt x="67" y="101"/>
                      </a:lnTo>
                      <a:lnTo>
                        <a:pt x="67" y="101"/>
                      </a:lnTo>
                      <a:lnTo>
                        <a:pt x="67" y="104"/>
                      </a:lnTo>
                      <a:lnTo>
                        <a:pt x="67" y="104"/>
                      </a:lnTo>
                      <a:lnTo>
                        <a:pt x="69" y="106"/>
                      </a:lnTo>
                      <a:lnTo>
                        <a:pt x="71" y="108"/>
                      </a:lnTo>
                      <a:lnTo>
                        <a:pt x="71" y="108"/>
                      </a:lnTo>
                      <a:lnTo>
                        <a:pt x="74" y="108"/>
                      </a:lnTo>
                      <a:lnTo>
                        <a:pt x="74" y="111"/>
                      </a:lnTo>
                      <a:lnTo>
                        <a:pt x="76" y="111"/>
                      </a:lnTo>
                      <a:lnTo>
                        <a:pt x="76" y="113"/>
                      </a:lnTo>
                      <a:lnTo>
                        <a:pt x="78" y="116"/>
                      </a:lnTo>
                      <a:lnTo>
                        <a:pt x="78" y="118"/>
                      </a:lnTo>
                      <a:lnTo>
                        <a:pt x="81" y="118"/>
                      </a:lnTo>
                      <a:lnTo>
                        <a:pt x="83" y="123"/>
                      </a:lnTo>
                      <a:lnTo>
                        <a:pt x="86" y="123"/>
                      </a:lnTo>
                      <a:lnTo>
                        <a:pt x="86" y="125"/>
                      </a:lnTo>
                      <a:lnTo>
                        <a:pt x="90" y="127"/>
                      </a:lnTo>
                      <a:lnTo>
                        <a:pt x="93" y="130"/>
                      </a:lnTo>
                      <a:lnTo>
                        <a:pt x="95" y="132"/>
                      </a:lnTo>
                      <a:lnTo>
                        <a:pt x="95" y="132"/>
                      </a:lnTo>
                      <a:lnTo>
                        <a:pt x="95" y="134"/>
                      </a:lnTo>
                      <a:lnTo>
                        <a:pt x="97" y="134"/>
                      </a:lnTo>
                      <a:lnTo>
                        <a:pt x="97" y="137"/>
                      </a:lnTo>
                      <a:lnTo>
                        <a:pt x="97" y="139"/>
                      </a:lnTo>
                      <a:lnTo>
                        <a:pt x="100" y="142"/>
                      </a:lnTo>
                      <a:lnTo>
                        <a:pt x="100" y="142"/>
                      </a:lnTo>
                      <a:lnTo>
                        <a:pt x="100" y="144"/>
                      </a:lnTo>
                      <a:lnTo>
                        <a:pt x="102" y="144"/>
                      </a:lnTo>
                      <a:lnTo>
                        <a:pt x="102" y="144"/>
                      </a:lnTo>
                      <a:lnTo>
                        <a:pt x="102" y="144"/>
                      </a:lnTo>
                      <a:lnTo>
                        <a:pt x="104" y="142"/>
                      </a:lnTo>
                      <a:lnTo>
                        <a:pt x="104" y="144"/>
                      </a:lnTo>
                      <a:lnTo>
                        <a:pt x="104" y="146"/>
                      </a:lnTo>
                      <a:lnTo>
                        <a:pt x="104" y="146"/>
                      </a:lnTo>
                      <a:lnTo>
                        <a:pt x="107" y="146"/>
                      </a:lnTo>
                      <a:lnTo>
                        <a:pt x="109" y="149"/>
                      </a:lnTo>
                      <a:lnTo>
                        <a:pt x="112" y="151"/>
                      </a:lnTo>
                      <a:lnTo>
                        <a:pt x="114" y="151"/>
                      </a:lnTo>
                      <a:lnTo>
                        <a:pt x="114" y="153"/>
                      </a:lnTo>
                      <a:lnTo>
                        <a:pt x="114" y="153"/>
                      </a:lnTo>
                      <a:lnTo>
                        <a:pt x="116" y="153"/>
                      </a:lnTo>
                      <a:lnTo>
                        <a:pt x="116" y="156"/>
                      </a:lnTo>
                      <a:lnTo>
                        <a:pt x="114" y="156"/>
                      </a:lnTo>
                      <a:lnTo>
                        <a:pt x="112" y="158"/>
                      </a:lnTo>
                      <a:lnTo>
                        <a:pt x="112" y="158"/>
                      </a:lnTo>
                      <a:lnTo>
                        <a:pt x="112" y="158"/>
                      </a:lnTo>
                      <a:lnTo>
                        <a:pt x="114" y="161"/>
                      </a:lnTo>
                      <a:lnTo>
                        <a:pt x="114" y="163"/>
                      </a:lnTo>
                      <a:lnTo>
                        <a:pt x="116" y="163"/>
                      </a:lnTo>
                      <a:lnTo>
                        <a:pt x="119" y="165"/>
                      </a:lnTo>
                      <a:lnTo>
                        <a:pt x="119" y="168"/>
                      </a:lnTo>
                      <a:lnTo>
                        <a:pt x="121" y="168"/>
                      </a:lnTo>
                      <a:lnTo>
                        <a:pt x="121" y="170"/>
                      </a:lnTo>
                      <a:lnTo>
                        <a:pt x="121" y="170"/>
                      </a:lnTo>
                      <a:lnTo>
                        <a:pt x="121" y="172"/>
                      </a:lnTo>
                      <a:lnTo>
                        <a:pt x="121" y="175"/>
                      </a:lnTo>
                      <a:lnTo>
                        <a:pt x="119" y="175"/>
                      </a:lnTo>
                      <a:lnTo>
                        <a:pt x="119" y="175"/>
                      </a:lnTo>
                      <a:lnTo>
                        <a:pt x="121" y="177"/>
                      </a:lnTo>
                      <a:lnTo>
                        <a:pt x="121" y="177"/>
                      </a:lnTo>
                      <a:lnTo>
                        <a:pt x="121" y="179"/>
                      </a:lnTo>
                      <a:lnTo>
                        <a:pt x="121" y="182"/>
                      </a:lnTo>
                      <a:lnTo>
                        <a:pt x="121" y="182"/>
                      </a:lnTo>
                      <a:lnTo>
                        <a:pt x="121" y="184"/>
                      </a:lnTo>
                      <a:lnTo>
                        <a:pt x="121" y="187"/>
                      </a:lnTo>
                      <a:lnTo>
                        <a:pt x="119" y="189"/>
                      </a:lnTo>
                      <a:lnTo>
                        <a:pt x="119" y="189"/>
                      </a:lnTo>
                      <a:lnTo>
                        <a:pt x="119" y="194"/>
                      </a:lnTo>
                      <a:lnTo>
                        <a:pt x="119" y="194"/>
                      </a:lnTo>
                      <a:lnTo>
                        <a:pt x="119" y="196"/>
                      </a:lnTo>
                      <a:lnTo>
                        <a:pt x="121" y="196"/>
                      </a:lnTo>
                      <a:lnTo>
                        <a:pt x="121" y="201"/>
                      </a:lnTo>
                      <a:lnTo>
                        <a:pt x="123" y="203"/>
                      </a:lnTo>
                      <a:lnTo>
                        <a:pt x="126" y="206"/>
                      </a:lnTo>
                      <a:lnTo>
                        <a:pt x="126" y="208"/>
                      </a:lnTo>
                      <a:lnTo>
                        <a:pt x="123" y="213"/>
                      </a:lnTo>
                      <a:lnTo>
                        <a:pt x="123" y="217"/>
                      </a:lnTo>
                      <a:lnTo>
                        <a:pt x="123" y="220"/>
                      </a:lnTo>
                      <a:lnTo>
                        <a:pt x="126" y="220"/>
                      </a:lnTo>
                      <a:lnTo>
                        <a:pt x="126" y="224"/>
                      </a:lnTo>
                      <a:lnTo>
                        <a:pt x="126" y="227"/>
                      </a:lnTo>
                      <a:lnTo>
                        <a:pt x="126" y="229"/>
                      </a:lnTo>
                      <a:lnTo>
                        <a:pt x="126" y="232"/>
                      </a:lnTo>
                      <a:lnTo>
                        <a:pt x="123" y="232"/>
                      </a:lnTo>
                      <a:lnTo>
                        <a:pt x="123" y="234"/>
                      </a:lnTo>
                      <a:lnTo>
                        <a:pt x="123" y="232"/>
                      </a:lnTo>
                      <a:lnTo>
                        <a:pt x="121" y="232"/>
                      </a:lnTo>
                      <a:lnTo>
                        <a:pt x="121" y="232"/>
                      </a:lnTo>
                      <a:lnTo>
                        <a:pt x="119" y="232"/>
                      </a:lnTo>
                      <a:lnTo>
                        <a:pt x="116" y="234"/>
                      </a:lnTo>
                      <a:lnTo>
                        <a:pt x="116" y="236"/>
                      </a:lnTo>
                      <a:lnTo>
                        <a:pt x="112" y="236"/>
                      </a:lnTo>
                      <a:lnTo>
                        <a:pt x="112" y="239"/>
                      </a:lnTo>
                      <a:lnTo>
                        <a:pt x="109" y="239"/>
                      </a:lnTo>
                      <a:lnTo>
                        <a:pt x="107" y="239"/>
                      </a:lnTo>
                      <a:lnTo>
                        <a:pt x="107" y="239"/>
                      </a:lnTo>
                      <a:lnTo>
                        <a:pt x="107" y="241"/>
                      </a:lnTo>
                      <a:lnTo>
                        <a:pt x="107" y="243"/>
                      </a:lnTo>
                      <a:lnTo>
                        <a:pt x="107" y="246"/>
                      </a:lnTo>
                      <a:lnTo>
                        <a:pt x="107" y="246"/>
                      </a:lnTo>
                      <a:lnTo>
                        <a:pt x="104" y="246"/>
                      </a:lnTo>
                      <a:lnTo>
                        <a:pt x="102" y="243"/>
                      </a:lnTo>
                      <a:lnTo>
                        <a:pt x="100" y="243"/>
                      </a:lnTo>
                      <a:lnTo>
                        <a:pt x="100" y="243"/>
                      </a:lnTo>
                      <a:lnTo>
                        <a:pt x="97" y="246"/>
                      </a:lnTo>
                      <a:lnTo>
                        <a:pt x="97" y="246"/>
                      </a:lnTo>
                      <a:lnTo>
                        <a:pt x="97" y="246"/>
                      </a:lnTo>
                      <a:lnTo>
                        <a:pt x="95" y="246"/>
                      </a:lnTo>
                      <a:lnTo>
                        <a:pt x="95" y="246"/>
                      </a:lnTo>
                      <a:lnTo>
                        <a:pt x="95" y="248"/>
                      </a:lnTo>
                      <a:lnTo>
                        <a:pt x="97" y="248"/>
                      </a:lnTo>
                      <a:lnTo>
                        <a:pt x="97" y="251"/>
                      </a:lnTo>
                      <a:lnTo>
                        <a:pt x="97" y="253"/>
                      </a:lnTo>
                      <a:lnTo>
                        <a:pt x="97" y="255"/>
                      </a:lnTo>
                      <a:lnTo>
                        <a:pt x="102" y="258"/>
                      </a:lnTo>
                      <a:lnTo>
                        <a:pt x="102" y="258"/>
                      </a:lnTo>
                      <a:lnTo>
                        <a:pt x="102" y="260"/>
                      </a:lnTo>
                      <a:lnTo>
                        <a:pt x="102" y="262"/>
                      </a:lnTo>
                      <a:lnTo>
                        <a:pt x="102" y="265"/>
                      </a:lnTo>
                      <a:lnTo>
                        <a:pt x="102" y="265"/>
                      </a:lnTo>
                      <a:lnTo>
                        <a:pt x="100" y="262"/>
                      </a:lnTo>
                      <a:lnTo>
                        <a:pt x="100" y="262"/>
                      </a:lnTo>
                      <a:lnTo>
                        <a:pt x="97" y="262"/>
                      </a:lnTo>
                      <a:lnTo>
                        <a:pt x="97" y="262"/>
                      </a:lnTo>
                      <a:lnTo>
                        <a:pt x="97" y="260"/>
                      </a:lnTo>
                      <a:lnTo>
                        <a:pt x="95" y="260"/>
                      </a:lnTo>
                      <a:lnTo>
                        <a:pt x="95" y="260"/>
                      </a:lnTo>
                      <a:lnTo>
                        <a:pt x="93" y="260"/>
                      </a:lnTo>
                      <a:lnTo>
                        <a:pt x="90" y="260"/>
                      </a:lnTo>
                      <a:lnTo>
                        <a:pt x="88" y="260"/>
                      </a:lnTo>
                      <a:lnTo>
                        <a:pt x="88" y="260"/>
                      </a:lnTo>
                      <a:lnTo>
                        <a:pt x="88" y="262"/>
                      </a:lnTo>
                      <a:lnTo>
                        <a:pt x="88" y="262"/>
                      </a:lnTo>
                      <a:lnTo>
                        <a:pt x="86" y="262"/>
                      </a:lnTo>
                      <a:lnTo>
                        <a:pt x="83" y="262"/>
                      </a:lnTo>
                      <a:lnTo>
                        <a:pt x="81" y="262"/>
                      </a:lnTo>
                      <a:lnTo>
                        <a:pt x="83" y="265"/>
                      </a:lnTo>
                      <a:lnTo>
                        <a:pt x="83" y="265"/>
                      </a:lnTo>
                      <a:lnTo>
                        <a:pt x="83" y="265"/>
                      </a:lnTo>
                      <a:lnTo>
                        <a:pt x="81" y="267"/>
                      </a:lnTo>
                      <a:lnTo>
                        <a:pt x="81" y="267"/>
                      </a:lnTo>
                      <a:lnTo>
                        <a:pt x="78" y="269"/>
                      </a:lnTo>
                      <a:lnTo>
                        <a:pt x="78" y="269"/>
                      </a:lnTo>
                      <a:lnTo>
                        <a:pt x="76" y="269"/>
                      </a:lnTo>
                      <a:lnTo>
                        <a:pt x="74" y="269"/>
                      </a:lnTo>
                      <a:lnTo>
                        <a:pt x="74" y="272"/>
                      </a:lnTo>
                      <a:lnTo>
                        <a:pt x="71" y="272"/>
                      </a:lnTo>
                      <a:lnTo>
                        <a:pt x="71" y="272"/>
                      </a:lnTo>
                      <a:lnTo>
                        <a:pt x="74" y="274"/>
                      </a:lnTo>
                      <a:lnTo>
                        <a:pt x="76" y="274"/>
                      </a:lnTo>
                      <a:lnTo>
                        <a:pt x="76" y="277"/>
                      </a:lnTo>
                      <a:lnTo>
                        <a:pt x="76" y="277"/>
                      </a:lnTo>
                      <a:lnTo>
                        <a:pt x="78" y="277"/>
                      </a:lnTo>
                      <a:lnTo>
                        <a:pt x="78" y="277"/>
                      </a:lnTo>
                      <a:lnTo>
                        <a:pt x="81" y="279"/>
                      </a:lnTo>
                      <a:lnTo>
                        <a:pt x="83" y="279"/>
                      </a:lnTo>
                      <a:lnTo>
                        <a:pt x="83" y="279"/>
                      </a:lnTo>
                      <a:lnTo>
                        <a:pt x="86" y="281"/>
                      </a:lnTo>
                      <a:lnTo>
                        <a:pt x="86" y="281"/>
                      </a:lnTo>
                      <a:lnTo>
                        <a:pt x="86" y="284"/>
                      </a:lnTo>
                      <a:lnTo>
                        <a:pt x="83" y="284"/>
                      </a:lnTo>
                      <a:lnTo>
                        <a:pt x="81" y="284"/>
                      </a:lnTo>
                      <a:lnTo>
                        <a:pt x="81" y="288"/>
                      </a:lnTo>
                      <a:lnTo>
                        <a:pt x="81" y="298"/>
                      </a:lnTo>
                      <a:lnTo>
                        <a:pt x="81" y="305"/>
                      </a:lnTo>
                      <a:lnTo>
                        <a:pt x="83" y="307"/>
                      </a:lnTo>
                      <a:lnTo>
                        <a:pt x="81" y="310"/>
                      </a:lnTo>
                      <a:lnTo>
                        <a:pt x="83" y="310"/>
                      </a:lnTo>
                      <a:lnTo>
                        <a:pt x="88" y="310"/>
                      </a:lnTo>
                      <a:lnTo>
                        <a:pt x="88" y="307"/>
                      </a:lnTo>
                      <a:lnTo>
                        <a:pt x="90" y="305"/>
                      </a:lnTo>
                      <a:lnTo>
                        <a:pt x="93" y="303"/>
                      </a:lnTo>
                      <a:lnTo>
                        <a:pt x="93" y="300"/>
                      </a:lnTo>
                      <a:lnTo>
                        <a:pt x="104" y="293"/>
                      </a:lnTo>
                      <a:lnTo>
                        <a:pt x="107" y="293"/>
                      </a:lnTo>
                      <a:lnTo>
                        <a:pt x="107" y="291"/>
                      </a:lnTo>
                      <a:lnTo>
                        <a:pt x="104" y="288"/>
                      </a:lnTo>
                      <a:lnTo>
                        <a:pt x="104" y="288"/>
                      </a:lnTo>
                      <a:lnTo>
                        <a:pt x="97" y="281"/>
                      </a:lnTo>
                      <a:lnTo>
                        <a:pt x="100" y="281"/>
                      </a:lnTo>
                      <a:lnTo>
                        <a:pt x="107" y="288"/>
                      </a:lnTo>
                      <a:lnTo>
                        <a:pt x="109" y="291"/>
                      </a:lnTo>
                      <a:lnTo>
                        <a:pt x="112" y="291"/>
                      </a:lnTo>
                      <a:lnTo>
                        <a:pt x="112" y="288"/>
                      </a:lnTo>
                      <a:lnTo>
                        <a:pt x="112" y="288"/>
                      </a:lnTo>
                      <a:lnTo>
                        <a:pt x="112" y="286"/>
                      </a:lnTo>
                      <a:lnTo>
                        <a:pt x="112" y="284"/>
                      </a:lnTo>
                      <a:lnTo>
                        <a:pt x="104" y="277"/>
                      </a:lnTo>
                      <a:lnTo>
                        <a:pt x="104" y="277"/>
                      </a:lnTo>
                      <a:lnTo>
                        <a:pt x="109" y="281"/>
                      </a:lnTo>
                      <a:lnTo>
                        <a:pt x="112" y="284"/>
                      </a:lnTo>
                      <a:lnTo>
                        <a:pt x="112" y="284"/>
                      </a:lnTo>
                      <a:lnTo>
                        <a:pt x="114" y="284"/>
                      </a:lnTo>
                      <a:lnTo>
                        <a:pt x="114" y="281"/>
                      </a:lnTo>
                      <a:lnTo>
                        <a:pt x="114" y="281"/>
                      </a:lnTo>
                      <a:lnTo>
                        <a:pt x="114" y="279"/>
                      </a:lnTo>
                      <a:lnTo>
                        <a:pt x="116" y="279"/>
                      </a:lnTo>
                      <a:lnTo>
                        <a:pt x="116" y="277"/>
                      </a:lnTo>
                      <a:lnTo>
                        <a:pt x="114" y="277"/>
                      </a:lnTo>
                      <a:lnTo>
                        <a:pt x="112" y="277"/>
                      </a:lnTo>
                      <a:lnTo>
                        <a:pt x="109" y="274"/>
                      </a:lnTo>
                      <a:lnTo>
                        <a:pt x="109" y="274"/>
                      </a:lnTo>
                      <a:lnTo>
                        <a:pt x="114" y="274"/>
                      </a:lnTo>
                      <a:lnTo>
                        <a:pt x="114" y="274"/>
                      </a:lnTo>
                      <a:lnTo>
                        <a:pt x="116" y="274"/>
                      </a:lnTo>
                      <a:lnTo>
                        <a:pt x="116" y="272"/>
                      </a:lnTo>
                      <a:lnTo>
                        <a:pt x="114" y="272"/>
                      </a:lnTo>
                      <a:lnTo>
                        <a:pt x="114" y="272"/>
                      </a:lnTo>
                      <a:lnTo>
                        <a:pt x="112" y="272"/>
                      </a:lnTo>
                      <a:lnTo>
                        <a:pt x="112" y="272"/>
                      </a:lnTo>
                      <a:lnTo>
                        <a:pt x="114" y="269"/>
                      </a:lnTo>
                      <a:lnTo>
                        <a:pt x="116" y="272"/>
                      </a:lnTo>
                      <a:lnTo>
                        <a:pt x="119" y="272"/>
                      </a:lnTo>
                      <a:lnTo>
                        <a:pt x="119" y="272"/>
                      </a:lnTo>
                      <a:lnTo>
                        <a:pt x="119" y="272"/>
                      </a:lnTo>
                      <a:lnTo>
                        <a:pt x="119" y="267"/>
                      </a:lnTo>
                      <a:lnTo>
                        <a:pt x="119" y="267"/>
                      </a:lnTo>
                      <a:lnTo>
                        <a:pt x="119" y="267"/>
                      </a:lnTo>
                      <a:lnTo>
                        <a:pt x="119" y="269"/>
                      </a:lnTo>
                      <a:lnTo>
                        <a:pt x="121" y="269"/>
                      </a:lnTo>
                      <a:lnTo>
                        <a:pt x="123" y="272"/>
                      </a:lnTo>
                      <a:lnTo>
                        <a:pt x="123" y="272"/>
                      </a:lnTo>
                      <a:lnTo>
                        <a:pt x="123" y="272"/>
                      </a:lnTo>
                      <a:lnTo>
                        <a:pt x="126" y="272"/>
                      </a:lnTo>
                      <a:lnTo>
                        <a:pt x="128" y="269"/>
                      </a:lnTo>
                      <a:lnTo>
                        <a:pt x="131" y="269"/>
                      </a:lnTo>
                      <a:lnTo>
                        <a:pt x="135" y="265"/>
                      </a:lnTo>
                      <a:lnTo>
                        <a:pt x="138" y="265"/>
                      </a:lnTo>
                      <a:lnTo>
                        <a:pt x="140" y="262"/>
                      </a:lnTo>
                      <a:lnTo>
                        <a:pt x="140" y="262"/>
                      </a:lnTo>
                      <a:lnTo>
                        <a:pt x="142" y="260"/>
                      </a:lnTo>
                      <a:lnTo>
                        <a:pt x="145" y="258"/>
                      </a:lnTo>
                      <a:lnTo>
                        <a:pt x="147" y="255"/>
                      </a:lnTo>
                      <a:lnTo>
                        <a:pt x="149" y="255"/>
                      </a:lnTo>
                      <a:lnTo>
                        <a:pt x="152" y="253"/>
                      </a:lnTo>
                      <a:lnTo>
                        <a:pt x="154" y="253"/>
                      </a:lnTo>
                      <a:lnTo>
                        <a:pt x="154" y="251"/>
                      </a:lnTo>
                      <a:lnTo>
                        <a:pt x="154" y="248"/>
                      </a:lnTo>
                      <a:lnTo>
                        <a:pt x="157" y="246"/>
                      </a:lnTo>
                      <a:lnTo>
                        <a:pt x="157" y="246"/>
                      </a:lnTo>
                      <a:lnTo>
                        <a:pt x="159" y="243"/>
                      </a:lnTo>
                      <a:lnTo>
                        <a:pt x="159" y="243"/>
                      </a:lnTo>
                      <a:lnTo>
                        <a:pt x="157" y="241"/>
                      </a:lnTo>
                      <a:lnTo>
                        <a:pt x="157" y="241"/>
                      </a:lnTo>
                      <a:lnTo>
                        <a:pt x="157" y="239"/>
                      </a:lnTo>
                      <a:lnTo>
                        <a:pt x="157" y="239"/>
                      </a:lnTo>
                      <a:lnTo>
                        <a:pt x="159" y="239"/>
                      </a:lnTo>
                      <a:lnTo>
                        <a:pt x="159" y="239"/>
                      </a:lnTo>
                      <a:lnTo>
                        <a:pt x="159" y="241"/>
                      </a:lnTo>
                      <a:lnTo>
                        <a:pt x="159" y="239"/>
                      </a:lnTo>
                      <a:lnTo>
                        <a:pt x="159" y="239"/>
                      </a:lnTo>
                      <a:lnTo>
                        <a:pt x="157" y="236"/>
                      </a:lnTo>
                      <a:lnTo>
                        <a:pt x="157" y="229"/>
                      </a:lnTo>
                      <a:lnTo>
                        <a:pt x="159" y="229"/>
                      </a:lnTo>
                      <a:lnTo>
                        <a:pt x="157" y="224"/>
                      </a:lnTo>
                      <a:lnTo>
                        <a:pt x="157" y="224"/>
                      </a:lnTo>
                      <a:lnTo>
                        <a:pt x="159" y="22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6" name="Freeform 10"/>
                <p:cNvSpPr>
                  <a:spLocks noEditPoints="1"/>
                </p:cNvSpPr>
                <p:nvPr/>
              </p:nvSpPr>
              <p:spPr bwMode="auto">
                <a:xfrm>
                  <a:off x="1386" y="2542"/>
                  <a:ext cx="251" cy="244"/>
                </a:xfrm>
                <a:custGeom>
                  <a:avLst/>
                  <a:gdLst>
                    <a:gd name="T0" fmla="*/ 232 w 251"/>
                    <a:gd name="T1" fmla="*/ 69 h 244"/>
                    <a:gd name="T2" fmla="*/ 234 w 251"/>
                    <a:gd name="T3" fmla="*/ 64 h 244"/>
                    <a:gd name="T4" fmla="*/ 151 w 251"/>
                    <a:gd name="T5" fmla="*/ 26 h 244"/>
                    <a:gd name="T6" fmla="*/ 175 w 251"/>
                    <a:gd name="T7" fmla="*/ 28 h 244"/>
                    <a:gd name="T8" fmla="*/ 173 w 251"/>
                    <a:gd name="T9" fmla="*/ 24 h 244"/>
                    <a:gd name="T10" fmla="*/ 244 w 251"/>
                    <a:gd name="T11" fmla="*/ 76 h 244"/>
                    <a:gd name="T12" fmla="*/ 220 w 251"/>
                    <a:gd name="T13" fmla="*/ 78 h 244"/>
                    <a:gd name="T14" fmla="*/ 230 w 251"/>
                    <a:gd name="T15" fmla="*/ 66 h 244"/>
                    <a:gd name="T16" fmla="*/ 220 w 251"/>
                    <a:gd name="T17" fmla="*/ 50 h 244"/>
                    <a:gd name="T18" fmla="*/ 215 w 251"/>
                    <a:gd name="T19" fmla="*/ 52 h 244"/>
                    <a:gd name="T20" fmla="*/ 208 w 251"/>
                    <a:gd name="T21" fmla="*/ 50 h 244"/>
                    <a:gd name="T22" fmla="*/ 204 w 251"/>
                    <a:gd name="T23" fmla="*/ 43 h 244"/>
                    <a:gd name="T24" fmla="*/ 199 w 251"/>
                    <a:gd name="T25" fmla="*/ 40 h 244"/>
                    <a:gd name="T26" fmla="*/ 208 w 251"/>
                    <a:gd name="T27" fmla="*/ 33 h 244"/>
                    <a:gd name="T28" fmla="*/ 185 w 251"/>
                    <a:gd name="T29" fmla="*/ 33 h 244"/>
                    <a:gd name="T30" fmla="*/ 177 w 251"/>
                    <a:gd name="T31" fmla="*/ 38 h 244"/>
                    <a:gd name="T32" fmla="*/ 140 w 251"/>
                    <a:gd name="T33" fmla="*/ 40 h 244"/>
                    <a:gd name="T34" fmla="*/ 99 w 251"/>
                    <a:gd name="T35" fmla="*/ 35 h 244"/>
                    <a:gd name="T36" fmla="*/ 88 w 251"/>
                    <a:gd name="T37" fmla="*/ 17 h 244"/>
                    <a:gd name="T38" fmla="*/ 69 w 251"/>
                    <a:gd name="T39" fmla="*/ 5 h 244"/>
                    <a:gd name="T40" fmla="*/ 62 w 251"/>
                    <a:gd name="T41" fmla="*/ 12 h 244"/>
                    <a:gd name="T42" fmla="*/ 62 w 251"/>
                    <a:gd name="T43" fmla="*/ 17 h 244"/>
                    <a:gd name="T44" fmla="*/ 36 w 251"/>
                    <a:gd name="T45" fmla="*/ 35 h 244"/>
                    <a:gd name="T46" fmla="*/ 40 w 251"/>
                    <a:gd name="T47" fmla="*/ 64 h 244"/>
                    <a:gd name="T48" fmla="*/ 28 w 251"/>
                    <a:gd name="T49" fmla="*/ 59 h 244"/>
                    <a:gd name="T50" fmla="*/ 36 w 251"/>
                    <a:gd name="T51" fmla="*/ 33 h 244"/>
                    <a:gd name="T52" fmla="*/ 28 w 251"/>
                    <a:gd name="T53" fmla="*/ 17 h 244"/>
                    <a:gd name="T54" fmla="*/ 40 w 251"/>
                    <a:gd name="T55" fmla="*/ 7 h 244"/>
                    <a:gd name="T56" fmla="*/ 14 w 251"/>
                    <a:gd name="T57" fmla="*/ 28 h 244"/>
                    <a:gd name="T58" fmla="*/ 0 w 251"/>
                    <a:gd name="T59" fmla="*/ 61 h 244"/>
                    <a:gd name="T60" fmla="*/ 7 w 251"/>
                    <a:gd name="T61" fmla="*/ 66 h 244"/>
                    <a:gd name="T62" fmla="*/ 17 w 251"/>
                    <a:gd name="T63" fmla="*/ 88 h 244"/>
                    <a:gd name="T64" fmla="*/ 17 w 251"/>
                    <a:gd name="T65" fmla="*/ 102 h 244"/>
                    <a:gd name="T66" fmla="*/ 38 w 251"/>
                    <a:gd name="T67" fmla="*/ 111 h 244"/>
                    <a:gd name="T68" fmla="*/ 54 w 251"/>
                    <a:gd name="T69" fmla="*/ 111 h 244"/>
                    <a:gd name="T70" fmla="*/ 71 w 251"/>
                    <a:gd name="T71" fmla="*/ 128 h 244"/>
                    <a:gd name="T72" fmla="*/ 97 w 251"/>
                    <a:gd name="T73" fmla="*/ 125 h 244"/>
                    <a:gd name="T74" fmla="*/ 102 w 251"/>
                    <a:gd name="T75" fmla="*/ 137 h 244"/>
                    <a:gd name="T76" fmla="*/ 99 w 251"/>
                    <a:gd name="T77" fmla="*/ 163 h 244"/>
                    <a:gd name="T78" fmla="*/ 107 w 251"/>
                    <a:gd name="T79" fmla="*/ 185 h 244"/>
                    <a:gd name="T80" fmla="*/ 99 w 251"/>
                    <a:gd name="T81" fmla="*/ 199 h 244"/>
                    <a:gd name="T82" fmla="*/ 109 w 251"/>
                    <a:gd name="T83" fmla="*/ 206 h 244"/>
                    <a:gd name="T84" fmla="*/ 111 w 251"/>
                    <a:gd name="T85" fmla="*/ 220 h 244"/>
                    <a:gd name="T86" fmla="*/ 123 w 251"/>
                    <a:gd name="T87" fmla="*/ 241 h 244"/>
                    <a:gd name="T88" fmla="*/ 137 w 251"/>
                    <a:gd name="T89" fmla="*/ 237 h 244"/>
                    <a:gd name="T90" fmla="*/ 144 w 251"/>
                    <a:gd name="T91" fmla="*/ 239 h 244"/>
                    <a:gd name="T92" fmla="*/ 159 w 251"/>
                    <a:gd name="T93" fmla="*/ 227 h 244"/>
                    <a:gd name="T94" fmla="*/ 168 w 251"/>
                    <a:gd name="T95" fmla="*/ 218 h 244"/>
                    <a:gd name="T96" fmla="*/ 180 w 251"/>
                    <a:gd name="T97" fmla="*/ 206 h 244"/>
                    <a:gd name="T98" fmla="*/ 168 w 251"/>
                    <a:gd name="T99" fmla="*/ 199 h 244"/>
                    <a:gd name="T100" fmla="*/ 156 w 251"/>
                    <a:gd name="T101" fmla="*/ 173 h 244"/>
                    <a:gd name="T102" fmla="*/ 166 w 251"/>
                    <a:gd name="T103" fmla="*/ 170 h 244"/>
                    <a:gd name="T104" fmla="*/ 177 w 251"/>
                    <a:gd name="T105" fmla="*/ 175 h 244"/>
                    <a:gd name="T106" fmla="*/ 194 w 251"/>
                    <a:gd name="T107" fmla="*/ 175 h 244"/>
                    <a:gd name="T108" fmla="*/ 211 w 251"/>
                    <a:gd name="T109" fmla="*/ 170 h 244"/>
                    <a:gd name="T110" fmla="*/ 227 w 251"/>
                    <a:gd name="T111" fmla="*/ 161 h 244"/>
                    <a:gd name="T112" fmla="*/ 232 w 251"/>
                    <a:gd name="T113" fmla="*/ 149 h 244"/>
                    <a:gd name="T114" fmla="*/ 225 w 251"/>
                    <a:gd name="T115" fmla="*/ 128 h 244"/>
                    <a:gd name="T116" fmla="*/ 227 w 251"/>
                    <a:gd name="T117" fmla="*/ 116 h 244"/>
                    <a:gd name="T118" fmla="*/ 239 w 251"/>
                    <a:gd name="T119" fmla="*/ 111 h 244"/>
                    <a:gd name="T120" fmla="*/ 234 w 251"/>
                    <a:gd name="T121" fmla="*/ 104 h 244"/>
                    <a:gd name="T122" fmla="*/ 239 w 251"/>
                    <a:gd name="T123" fmla="*/ 92 h 244"/>
                    <a:gd name="T124" fmla="*/ 251 w 251"/>
                    <a:gd name="T125" fmla="*/ 83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51" h="244">
                      <a:moveTo>
                        <a:pt x="232" y="66"/>
                      </a:moveTo>
                      <a:lnTo>
                        <a:pt x="230" y="66"/>
                      </a:lnTo>
                      <a:lnTo>
                        <a:pt x="227" y="69"/>
                      </a:lnTo>
                      <a:lnTo>
                        <a:pt x="227" y="69"/>
                      </a:lnTo>
                      <a:lnTo>
                        <a:pt x="227" y="71"/>
                      </a:lnTo>
                      <a:lnTo>
                        <a:pt x="230" y="71"/>
                      </a:lnTo>
                      <a:lnTo>
                        <a:pt x="230" y="71"/>
                      </a:lnTo>
                      <a:lnTo>
                        <a:pt x="232" y="69"/>
                      </a:lnTo>
                      <a:lnTo>
                        <a:pt x="232" y="69"/>
                      </a:lnTo>
                      <a:lnTo>
                        <a:pt x="232" y="66"/>
                      </a:lnTo>
                      <a:lnTo>
                        <a:pt x="232" y="66"/>
                      </a:lnTo>
                      <a:lnTo>
                        <a:pt x="232" y="66"/>
                      </a:lnTo>
                      <a:close/>
                      <a:moveTo>
                        <a:pt x="232" y="64"/>
                      </a:moveTo>
                      <a:lnTo>
                        <a:pt x="232" y="64"/>
                      </a:lnTo>
                      <a:lnTo>
                        <a:pt x="230" y="64"/>
                      </a:lnTo>
                      <a:lnTo>
                        <a:pt x="230" y="66"/>
                      </a:lnTo>
                      <a:lnTo>
                        <a:pt x="232" y="64"/>
                      </a:lnTo>
                      <a:lnTo>
                        <a:pt x="234" y="64"/>
                      </a:lnTo>
                      <a:lnTo>
                        <a:pt x="234" y="64"/>
                      </a:lnTo>
                      <a:lnTo>
                        <a:pt x="234" y="64"/>
                      </a:lnTo>
                      <a:lnTo>
                        <a:pt x="234" y="64"/>
                      </a:lnTo>
                      <a:lnTo>
                        <a:pt x="232" y="64"/>
                      </a:lnTo>
                      <a:lnTo>
                        <a:pt x="232" y="64"/>
                      </a:lnTo>
                      <a:close/>
                      <a:moveTo>
                        <a:pt x="151" y="28"/>
                      </a:moveTo>
                      <a:lnTo>
                        <a:pt x="154" y="28"/>
                      </a:lnTo>
                      <a:lnTo>
                        <a:pt x="154" y="26"/>
                      </a:lnTo>
                      <a:lnTo>
                        <a:pt x="151" y="26"/>
                      </a:lnTo>
                      <a:lnTo>
                        <a:pt x="149" y="26"/>
                      </a:lnTo>
                      <a:lnTo>
                        <a:pt x="149" y="26"/>
                      </a:lnTo>
                      <a:lnTo>
                        <a:pt x="151" y="28"/>
                      </a:lnTo>
                      <a:lnTo>
                        <a:pt x="151" y="28"/>
                      </a:lnTo>
                      <a:close/>
                      <a:moveTo>
                        <a:pt x="173" y="26"/>
                      </a:moveTo>
                      <a:lnTo>
                        <a:pt x="173" y="26"/>
                      </a:lnTo>
                      <a:lnTo>
                        <a:pt x="173" y="28"/>
                      </a:lnTo>
                      <a:lnTo>
                        <a:pt x="175" y="28"/>
                      </a:lnTo>
                      <a:lnTo>
                        <a:pt x="175" y="28"/>
                      </a:lnTo>
                      <a:lnTo>
                        <a:pt x="177" y="28"/>
                      </a:lnTo>
                      <a:lnTo>
                        <a:pt x="180" y="26"/>
                      </a:lnTo>
                      <a:lnTo>
                        <a:pt x="180" y="26"/>
                      </a:lnTo>
                      <a:lnTo>
                        <a:pt x="180" y="24"/>
                      </a:lnTo>
                      <a:lnTo>
                        <a:pt x="177" y="21"/>
                      </a:lnTo>
                      <a:lnTo>
                        <a:pt x="175" y="24"/>
                      </a:lnTo>
                      <a:lnTo>
                        <a:pt x="175" y="26"/>
                      </a:lnTo>
                      <a:lnTo>
                        <a:pt x="173" y="26"/>
                      </a:lnTo>
                      <a:lnTo>
                        <a:pt x="173" y="24"/>
                      </a:lnTo>
                      <a:lnTo>
                        <a:pt x="173" y="24"/>
                      </a:lnTo>
                      <a:lnTo>
                        <a:pt x="170" y="24"/>
                      </a:lnTo>
                      <a:lnTo>
                        <a:pt x="170" y="24"/>
                      </a:lnTo>
                      <a:lnTo>
                        <a:pt x="168" y="26"/>
                      </a:lnTo>
                      <a:lnTo>
                        <a:pt x="168" y="26"/>
                      </a:lnTo>
                      <a:lnTo>
                        <a:pt x="173" y="26"/>
                      </a:lnTo>
                      <a:close/>
                      <a:moveTo>
                        <a:pt x="251" y="83"/>
                      </a:moveTo>
                      <a:lnTo>
                        <a:pt x="246" y="78"/>
                      </a:lnTo>
                      <a:lnTo>
                        <a:pt x="244" y="76"/>
                      </a:lnTo>
                      <a:lnTo>
                        <a:pt x="241" y="76"/>
                      </a:lnTo>
                      <a:lnTo>
                        <a:pt x="239" y="76"/>
                      </a:lnTo>
                      <a:lnTo>
                        <a:pt x="239" y="78"/>
                      </a:lnTo>
                      <a:lnTo>
                        <a:pt x="232" y="76"/>
                      </a:lnTo>
                      <a:lnTo>
                        <a:pt x="232" y="76"/>
                      </a:lnTo>
                      <a:lnTo>
                        <a:pt x="227" y="78"/>
                      </a:lnTo>
                      <a:lnTo>
                        <a:pt x="225" y="78"/>
                      </a:lnTo>
                      <a:lnTo>
                        <a:pt x="222" y="80"/>
                      </a:lnTo>
                      <a:lnTo>
                        <a:pt x="220" y="78"/>
                      </a:lnTo>
                      <a:lnTo>
                        <a:pt x="220" y="78"/>
                      </a:lnTo>
                      <a:lnTo>
                        <a:pt x="218" y="76"/>
                      </a:lnTo>
                      <a:lnTo>
                        <a:pt x="225" y="76"/>
                      </a:lnTo>
                      <a:lnTo>
                        <a:pt x="225" y="73"/>
                      </a:lnTo>
                      <a:lnTo>
                        <a:pt x="227" y="71"/>
                      </a:lnTo>
                      <a:lnTo>
                        <a:pt x="227" y="69"/>
                      </a:lnTo>
                      <a:lnTo>
                        <a:pt x="227" y="69"/>
                      </a:lnTo>
                      <a:lnTo>
                        <a:pt x="227" y="66"/>
                      </a:lnTo>
                      <a:lnTo>
                        <a:pt x="230" y="66"/>
                      </a:lnTo>
                      <a:lnTo>
                        <a:pt x="230" y="64"/>
                      </a:lnTo>
                      <a:lnTo>
                        <a:pt x="230" y="64"/>
                      </a:lnTo>
                      <a:lnTo>
                        <a:pt x="232" y="61"/>
                      </a:lnTo>
                      <a:lnTo>
                        <a:pt x="234" y="59"/>
                      </a:lnTo>
                      <a:lnTo>
                        <a:pt x="232" y="59"/>
                      </a:lnTo>
                      <a:lnTo>
                        <a:pt x="230" y="57"/>
                      </a:lnTo>
                      <a:lnTo>
                        <a:pt x="225" y="54"/>
                      </a:lnTo>
                      <a:lnTo>
                        <a:pt x="225" y="54"/>
                      </a:lnTo>
                      <a:lnTo>
                        <a:pt x="220" y="50"/>
                      </a:lnTo>
                      <a:lnTo>
                        <a:pt x="220" y="50"/>
                      </a:lnTo>
                      <a:lnTo>
                        <a:pt x="218" y="50"/>
                      </a:lnTo>
                      <a:lnTo>
                        <a:pt x="215" y="50"/>
                      </a:lnTo>
                      <a:lnTo>
                        <a:pt x="215" y="52"/>
                      </a:lnTo>
                      <a:lnTo>
                        <a:pt x="215" y="52"/>
                      </a:lnTo>
                      <a:lnTo>
                        <a:pt x="215" y="54"/>
                      </a:lnTo>
                      <a:lnTo>
                        <a:pt x="215" y="54"/>
                      </a:lnTo>
                      <a:lnTo>
                        <a:pt x="215" y="52"/>
                      </a:lnTo>
                      <a:lnTo>
                        <a:pt x="215" y="52"/>
                      </a:lnTo>
                      <a:lnTo>
                        <a:pt x="215" y="52"/>
                      </a:lnTo>
                      <a:lnTo>
                        <a:pt x="213" y="50"/>
                      </a:lnTo>
                      <a:lnTo>
                        <a:pt x="211" y="47"/>
                      </a:lnTo>
                      <a:lnTo>
                        <a:pt x="211" y="47"/>
                      </a:lnTo>
                      <a:lnTo>
                        <a:pt x="211" y="47"/>
                      </a:lnTo>
                      <a:lnTo>
                        <a:pt x="208" y="47"/>
                      </a:lnTo>
                      <a:lnTo>
                        <a:pt x="208" y="47"/>
                      </a:lnTo>
                      <a:lnTo>
                        <a:pt x="208" y="50"/>
                      </a:lnTo>
                      <a:lnTo>
                        <a:pt x="208" y="50"/>
                      </a:lnTo>
                      <a:lnTo>
                        <a:pt x="208" y="50"/>
                      </a:lnTo>
                      <a:lnTo>
                        <a:pt x="208" y="50"/>
                      </a:lnTo>
                      <a:lnTo>
                        <a:pt x="208" y="50"/>
                      </a:lnTo>
                      <a:lnTo>
                        <a:pt x="206" y="50"/>
                      </a:lnTo>
                      <a:lnTo>
                        <a:pt x="206" y="52"/>
                      </a:lnTo>
                      <a:lnTo>
                        <a:pt x="206" y="52"/>
                      </a:lnTo>
                      <a:lnTo>
                        <a:pt x="206" y="52"/>
                      </a:lnTo>
                      <a:lnTo>
                        <a:pt x="204" y="47"/>
                      </a:lnTo>
                      <a:lnTo>
                        <a:pt x="204" y="43"/>
                      </a:lnTo>
                      <a:lnTo>
                        <a:pt x="201" y="43"/>
                      </a:lnTo>
                      <a:lnTo>
                        <a:pt x="201" y="43"/>
                      </a:lnTo>
                      <a:lnTo>
                        <a:pt x="201" y="43"/>
                      </a:lnTo>
                      <a:lnTo>
                        <a:pt x="201" y="45"/>
                      </a:lnTo>
                      <a:lnTo>
                        <a:pt x="199" y="45"/>
                      </a:lnTo>
                      <a:lnTo>
                        <a:pt x="199" y="45"/>
                      </a:lnTo>
                      <a:lnTo>
                        <a:pt x="199" y="45"/>
                      </a:lnTo>
                      <a:lnTo>
                        <a:pt x="199" y="43"/>
                      </a:lnTo>
                      <a:lnTo>
                        <a:pt x="199" y="40"/>
                      </a:lnTo>
                      <a:lnTo>
                        <a:pt x="199" y="40"/>
                      </a:lnTo>
                      <a:lnTo>
                        <a:pt x="199" y="38"/>
                      </a:lnTo>
                      <a:lnTo>
                        <a:pt x="196" y="38"/>
                      </a:lnTo>
                      <a:lnTo>
                        <a:pt x="196" y="38"/>
                      </a:lnTo>
                      <a:lnTo>
                        <a:pt x="196" y="35"/>
                      </a:lnTo>
                      <a:lnTo>
                        <a:pt x="196" y="35"/>
                      </a:lnTo>
                      <a:lnTo>
                        <a:pt x="199" y="35"/>
                      </a:lnTo>
                      <a:lnTo>
                        <a:pt x="206" y="35"/>
                      </a:lnTo>
                      <a:lnTo>
                        <a:pt x="208" y="33"/>
                      </a:lnTo>
                      <a:lnTo>
                        <a:pt x="211" y="33"/>
                      </a:lnTo>
                      <a:lnTo>
                        <a:pt x="213" y="33"/>
                      </a:lnTo>
                      <a:lnTo>
                        <a:pt x="215" y="31"/>
                      </a:lnTo>
                      <a:lnTo>
                        <a:pt x="208" y="33"/>
                      </a:lnTo>
                      <a:lnTo>
                        <a:pt x="199" y="31"/>
                      </a:lnTo>
                      <a:lnTo>
                        <a:pt x="194" y="31"/>
                      </a:lnTo>
                      <a:lnTo>
                        <a:pt x="194" y="31"/>
                      </a:lnTo>
                      <a:lnTo>
                        <a:pt x="189" y="31"/>
                      </a:lnTo>
                      <a:lnTo>
                        <a:pt x="185" y="33"/>
                      </a:lnTo>
                      <a:lnTo>
                        <a:pt x="177" y="33"/>
                      </a:lnTo>
                      <a:lnTo>
                        <a:pt x="173" y="33"/>
                      </a:lnTo>
                      <a:lnTo>
                        <a:pt x="170" y="33"/>
                      </a:lnTo>
                      <a:lnTo>
                        <a:pt x="170" y="35"/>
                      </a:lnTo>
                      <a:lnTo>
                        <a:pt x="173" y="35"/>
                      </a:lnTo>
                      <a:lnTo>
                        <a:pt x="177" y="35"/>
                      </a:lnTo>
                      <a:lnTo>
                        <a:pt x="180" y="35"/>
                      </a:lnTo>
                      <a:lnTo>
                        <a:pt x="180" y="38"/>
                      </a:lnTo>
                      <a:lnTo>
                        <a:pt x="177" y="38"/>
                      </a:lnTo>
                      <a:lnTo>
                        <a:pt x="173" y="38"/>
                      </a:lnTo>
                      <a:lnTo>
                        <a:pt x="159" y="45"/>
                      </a:lnTo>
                      <a:lnTo>
                        <a:pt x="156" y="45"/>
                      </a:lnTo>
                      <a:lnTo>
                        <a:pt x="156" y="45"/>
                      </a:lnTo>
                      <a:lnTo>
                        <a:pt x="154" y="45"/>
                      </a:lnTo>
                      <a:lnTo>
                        <a:pt x="149" y="45"/>
                      </a:lnTo>
                      <a:lnTo>
                        <a:pt x="147" y="43"/>
                      </a:lnTo>
                      <a:lnTo>
                        <a:pt x="144" y="43"/>
                      </a:lnTo>
                      <a:lnTo>
                        <a:pt x="140" y="40"/>
                      </a:lnTo>
                      <a:lnTo>
                        <a:pt x="137" y="38"/>
                      </a:lnTo>
                      <a:lnTo>
                        <a:pt x="137" y="35"/>
                      </a:lnTo>
                      <a:lnTo>
                        <a:pt x="137" y="35"/>
                      </a:lnTo>
                      <a:lnTo>
                        <a:pt x="133" y="33"/>
                      </a:lnTo>
                      <a:lnTo>
                        <a:pt x="121" y="33"/>
                      </a:lnTo>
                      <a:lnTo>
                        <a:pt x="116" y="35"/>
                      </a:lnTo>
                      <a:lnTo>
                        <a:pt x="109" y="35"/>
                      </a:lnTo>
                      <a:lnTo>
                        <a:pt x="104" y="38"/>
                      </a:lnTo>
                      <a:lnTo>
                        <a:pt x="99" y="35"/>
                      </a:lnTo>
                      <a:lnTo>
                        <a:pt x="97" y="35"/>
                      </a:lnTo>
                      <a:lnTo>
                        <a:pt x="95" y="33"/>
                      </a:lnTo>
                      <a:lnTo>
                        <a:pt x="95" y="31"/>
                      </a:lnTo>
                      <a:lnTo>
                        <a:pt x="97" y="28"/>
                      </a:lnTo>
                      <a:lnTo>
                        <a:pt x="95" y="26"/>
                      </a:lnTo>
                      <a:lnTo>
                        <a:pt x="95" y="24"/>
                      </a:lnTo>
                      <a:lnTo>
                        <a:pt x="95" y="21"/>
                      </a:lnTo>
                      <a:lnTo>
                        <a:pt x="90" y="19"/>
                      </a:lnTo>
                      <a:lnTo>
                        <a:pt x="88" y="17"/>
                      </a:lnTo>
                      <a:lnTo>
                        <a:pt x="83" y="17"/>
                      </a:lnTo>
                      <a:lnTo>
                        <a:pt x="81" y="14"/>
                      </a:lnTo>
                      <a:lnTo>
                        <a:pt x="73" y="14"/>
                      </a:lnTo>
                      <a:lnTo>
                        <a:pt x="73" y="14"/>
                      </a:lnTo>
                      <a:lnTo>
                        <a:pt x="71" y="17"/>
                      </a:lnTo>
                      <a:lnTo>
                        <a:pt x="71" y="14"/>
                      </a:lnTo>
                      <a:lnTo>
                        <a:pt x="69" y="12"/>
                      </a:lnTo>
                      <a:lnTo>
                        <a:pt x="69" y="7"/>
                      </a:lnTo>
                      <a:lnTo>
                        <a:pt x="69" y="5"/>
                      </a:lnTo>
                      <a:lnTo>
                        <a:pt x="69" y="2"/>
                      </a:lnTo>
                      <a:lnTo>
                        <a:pt x="69" y="2"/>
                      </a:lnTo>
                      <a:lnTo>
                        <a:pt x="66" y="0"/>
                      </a:lnTo>
                      <a:lnTo>
                        <a:pt x="64" y="2"/>
                      </a:lnTo>
                      <a:lnTo>
                        <a:pt x="62" y="2"/>
                      </a:lnTo>
                      <a:lnTo>
                        <a:pt x="62" y="5"/>
                      </a:lnTo>
                      <a:lnTo>
                        <a:pt x="62" y="7"/>
                      </a:lnTo>
                      <a:lnTo>
                        <a:pt x="62" y="9"/>
                      </a:lnTo>
                      <a:lnTo>
                        <a:pt x="62" y="12"/>
                      </a:lnTo>
                      <a:lnTo>
                        <a:pt x="62" y="12"/>
                      </a:lnTo>
                      <a:lnTo>
                        <a:pt x="66" y="12"/>
                      </a:lnTo>
                      <a:lnTo>
                        <a:pt x="69" y="12"/>
                      </a:lnTo>
                      <a:lnTo>
                        <a:pt x="69" y="14"/>
                      </a:lnTo>
                      <a:lnTo>
                        <a:pt x="69" y="17"/>
                      </a:lnTo>
                      <a:lnTo>
                        <a:pt x="66" y="17"/>
                      </a:lnTo>
                      <a:lnTo>
                        <a:pt x="64" y="14"/>
                      </a:lnTo>
                      <a:lnTo>
                        <a:pt x="64" y="14"/>
                      </a:lnTo>
                      <a:lnTo>
                        <a:pt x="62" y="17"/>
                      </a:lnTo>
                      <a:lnTo>
                        <a:pt x="62" y="17"/>
                      </a:lnTo>
                      <a:lnTo>
                        <a:pt x="54" y="19"/>
                      </a:lnTo>
                      <a:lnTo>
                        <a:pt x="50" y="21"/>
                      </a:lnTo>
                      <a:lnTo>
                        <a:pt x="40" y="26"/>
                      </a:lnTo>
                      <a:lnTo>
                        <a:pt x="38" y="26"/>
                      </a:lnTo>
                      <a:lnTo>
                        <a:pt x="38" y="28"/>
                      </a:lnTo>
                      <a:lnTo>
                        <a:pt x="36" y="31"/>
                      </a:lnTo>
                      <a:lnTo>
                        <a:pt x="36" y="33"/>
                      </a:lnTo>
                      <a:lnTo>
                        <a:pt x="36" y="35"/>
                      </a:lnTo>
                      <a:lnTo>
                        <a:pt x="36" y="38"/>
                      </a:lnTo>
                      <a:lnTo>
                        <a:pt x="38" y="40"/>
                      </a:lnTo>
                      <a:lnTo>
                        <a:pt x="40" y="43"/>
                      </a:lnTo>
                      <a:lnTo>
                        <a:pt x="40" y="47"/>
                      </a:lnTo>
                      <a:lnTo>
                        <a:pt x="43" y="50"/>
                      </a:lnTo>
                      <a:lnTo>
                        <a:pt x="43" y="52"/>
                      </a:lnTo>
                      <a:lnTo>
                        <a:pt x="43" y="57"/>
                      </a:lnTo>
                      <a:lnTo>
                        <a:pt x="43" y="61"/>
                      </a:lnTo>
                      <a:lnTo>
                        <a:pt x="40" y="64"/>
                      </a:lnTo>
                      <a:lnTo>
                        <a:pt x="38" y="64"/>
                      </a:lnTo>
                      <a:lnTo>
                        <a:pt x="38" y="66"/>
                      </a:lnTo>
                      <a:lnTo>
                        <a:pt x="33" y="66"/>
                      </a:lnTo>
                      <a:lnTo>
                        <a:pt x="31" y="66"/>
                      </a:lnTo>
                      <a:lnTo>
                        <a:pt x="31" y="66"/>
                      </a:lnTo>
                      <a:lnTo>
                        <a:pt x="31" y="64"/>
                      </a:lnTo>
                      <a:lnTo>
                        <a:pt x="28" y="61"/>
                      </a:lnTo>
                      <a:lnTo>
                        <a:pt x="28" y="61"/>
                      </a:lnTo>
                      <a:lnTo>
                        <a:pt x="28" y="59"/>
                      </a:lnTo>
                      <a:lnTo>
                        <a:pt x="28" y="59"/>
                      </a:lnTo>
                      <a:lnTo>
                        <a:pt x="26" y="57"/>
                      </a:lnTo>
                      <a:lnTo>
                        <a:pt x="26" y="54"/>
                      </a:lnTo>
                      <a:lnTo>
                        <a:pt x="24" y="50"/>
                      </a:lnTo>
                      <a:lnTo>
                        <a:pt x="26" y="45"/>
                      </a:lnTo>
                      <a:lnTo>
                        <a:pt x="28" y="43"/>
                      </a:lnTo>
                      <a:lnTo>
                        <a:pt x="31" y="40"/>
                      </a:lnTo>
                      <a:lnTo>
                        <a:pt x="33" y="38"/>
                      </a:lnTo>
                      <a:lnTo>
                        <a:pt x="36" y="33"/>
                      </a:lnTo>
                      <a:lnTo>
                        <a:pt x="36" y="31"/>
                      </a:lnTo>
                      <a:lnTo>
                        <a:pt x="33" y="28"/>
                      </a:lnTo>
                      <a:lnTo>
                        <a:pt x="33" y="26"/>
                      </a:lnTo>
                      <a:lnTo>
                        <a:pt x="33" y="26"/>
                      </a:lnTo>
                      <a:lnTo>
                        <a:pt x="33" y="26"/>
                      </a:lnTo>
                      <a:lnTo>
                        <a:pt x="31" y="24"/>
                      </a:lnTo>
                      <a:lnTo>
                        <a:pt x="31" y="21"/>
                      </a:lnTo>
                      <a:lnTo>
                        <a:pt x="28" y="17"/>
                      </a:lnTo>
                      <a:lnTo>
                        <a:pt x="28" y="17"/>
                      </a:lnTo>
                      <a:lnTo>
                        <a:pt x="28" y="14"/>
                      </a:lnTo>
                      <a:lnTo>
                        <a:pt x="31" y="12"/>
                      </a:lnTo>
                      <a:lnTo>
                        <a:pt x="31" y="12"/>
                      </a:lnTo>
                      <a:lnTo>
                        <a:pt x="38" y="9"/>
                      </a:lnTo>
                      <a:lnTo>
                        <a:pt x="40" y="9"/>
                      </a:lnTo>
                      <a:lnTo>
                        <a:pt x="40" y="9"/>
                      </a:lnTo>
                      <a:lnTo>
                        <a:pt x="40" y="7"/>
                      </a:lnTo>
                      <a:lnTo>
                        <a:pt x="40" y="7"/>
                      </a:lnTo>
                      <a:lnTo>
                        <a:pt x="40" y="7"/>
                      </a:lnTo>
                      <a:lnTo>
                        <a:pt x="38" y="9"/>
                      </a:lnTo>
                      <a:lnTo>
                        <a:pt x="33" y="9"/>
                      </a:lnTo>
                      <a:lnTo>
                        <a:pt x="28" y="12"/>
                      </a:lnTo>
                      <a:lnTo>
                        <a:pt x="28" y="12"/>
                      </a:lnTo>
                      <a:lnTo>
                        <a:pt x="24" y="21"/>
                      </a:lnTo>
                      <a:lnTo>
                        <a:pt x="19" y="24"/>
                      </a:lnTo>
                      <a:lnTo>
                        <a:pt x="17" y="24"/>
                      </a:lnTo>
                      <a:lnTo>
                        <a:pt x="17" y="26"/>
                      </a:lnTo>
                      <a:lnTo>
                        <a:pt x="14" y="28"/>
                      </a:lnTo>
                      <a:lnTo>
                        <a:pt x="14" y="31"/>
                      </a:lnTo>
                      <a:lnTo>
                        <a:pt x="10" y="35"/>
                      </a:lnTo>
                      <a:lnTo>
                        <a:pt x="10" y="43"/>
                      </a:lnTo>
                      <a:lnTo>
                        <a:pt x="7" y="45"/>
                      </a:lnTo>
                      <a:lnTo>
                        <a:pt x="7" y="52"/>
                      </a:lnTo>
                      <a:lnTo>
                        <a:pt x="5" y="54"/>
                      </a:lnTo>
                      <a:lnTo>
                        <a:pt x="5" y="57"/>
                      </a:lnTo>
                      <a:lnTo>
                        <a:pt x="2" y="59"/>
                      </a:lnTo>
                      <a:lnTo>
                        <a:pt x="0" y="61"/>
                      </a:lnTo>
                      <a:lnTo>
                        <a:pt x="0" y="64"/>
                      </a:lnTo>
                      <a:lnTo>
                        <a:pt x="0" y="64"/>
                      </a:lnTo>
                      <a:lnTo>
                        <a:pt x="0" y="64"/>
                      </a:lnTo>
                      <a:lnTo>
                        <a:pt x="2" y="64"/>
                      </a:lnTo>
                      <a:lnTo>
                        <a:pt x="5" y="64"/>
                      </a:lnTo>
                      <a:lnTo>
                        <a:pt x="5" y="61"/>
                      </a:lnTo>
                      <a:lnTo>
                        <a:pt x="7" y="64"/>
                      </a:lnTo>
                      <a:lnTo>
                        <a:pt x="7" y="64"/>
                      </a:lnTo>
                      <a:lnTo>
                        <a:pt x="7" y="66"/>
                      </a:lnTo>
                      <a:lnTo>
                        <a:pt x="10" y="64"/>
                      </a:lnTo>
                      <a:lnTo>
                        <a:pt x="10" y="66"/>
                      </a:lnTo>
                      <a:lnTo>
                        <a:pt x="12" y="71"/>
                      </a:lnTo>
                      <a:lnTo>
                        <a:pt x="12" y="76"/>
                      </a:lnTo>
                      <a:lnTo>
                        <a:pt x="14" y="78"/>
                      </a:lnTo>
                      <a:lnTo>
                        <a:pt x="17" y="80"/>
                      </a:lnTo>
                      <a:lnTo>
                        <a:pt x="17" y="83"/>
                      </a:lnTo>
                      <a:lnTo>
                        <a:pt x="17" y="85"/>
                      </a:lnTo>
                      <a:lnTo>
                        <a:pt x="17" y="88"/>
                      </a:lnTo>
                      <a:lnTo>
                        <a:pt x="17" y="88"/>
                      </a:lnTo>
                      <a:lnTo>
                        <a:pt x="14" y="90"/>
                      </a:lnTo>
                      <a:lnTo>
                        <a:pt x="14" y="92"/>
                      </a:lnTo>
                      <a:lnTo>
                        <a:pt x="14" y="95"/>
                      </a:lnTo>
                      <a:lnTo>
                        <a:pt x="14" y="97"/>
                      </a:lnTo>
                      <a:lnTo>
                        <a:pt x="14" y="99"/>
                      </a:lnTo>
                      <a:lnTo>
                        <a:pt x="14" y="99"/>
                      </a:lnTo>
                      <a:lnTo>
                        <a:pt x="17" y="102"/>
                      </a:lnTo>
                      <a:lnTo>
                        <a:pt x="17" y="102"/>
                      </a:lnTo>
                      <a:lnTo>
                        <a:pt x="19" y="102"/>
                      </a:lnTo>
                      <a:lnTo>
                        <a:pt x="19" y="104"/>
                      </a:lnTo>
                      <a:lnTo>
                        <a:pt x="21" y="109"/>
                      </a:lnTo>
                      <a:lnTo>
                        <a:pt x="24" y="109"/>
                      </a:lnTo>
                      <a:lnTo>
                        <a:pt x="24" y="111"/>
                      </a:lnTo>
                      <a:lnTo>
                        <a:pt x="26" y="109"/>
                      </a:lnTo>
                      <a:lnTo>
                        <a:pt x="31" y="109"/>
                      </a:lnTo>
                      <a:lnTo>
                        <a:pt x="33" y="109"/>
                      </a:lnTo>
                      <a:lnTo>
                        <a:pt x="38" y="111"/>
                      </a:lnTo>
                      <a:lnTo>
                        <a:pt x="38" y="111"/>
                      </a:lnTo>
                      <a:lnTo>
                        <a:pt x="40" y="111"/>
                      </a:lnTo>
                      <a:lnTo>
                        <a:pt x="45" y="109"/>
                      </a:lnTo>
                      <a:lnTo>
                        <a:pt x="47" y="109"/>
                      </a:lnTo>
                      <a:lnTo>
                        <a:pt x="47" y="109"/>
                      </a:lnTo>
                      <a:lnTo>
                        <a:pt x="50" y="109"/>
                      </a:lnTo>
                      <a:lnTo>
                        <a:pt x="52" y="109"/>
                      </a:lnTo>
                      <a:lnTo>
                        <a:pt x="52" y="111"/>
                      </a:lnTo>
                      <a:lnTo>
                        <a:pt x="54" y="111"/>
                      </a:lnTo>
                      <a:lnTo>
                        <a:pt x="57" y="111"/>
                      </a:lnTo>
                      <a:lnTo>
                        <a:pt x="57" y="111"/>
                      </a:lnTo>
                      <a:lnTo>
                        <a:pt x="59" y="111"/>
                      </a:lnTo>
                      <a:lnTo>
                        <a:pt x="62" y="116"/>
                      </a:lnTo>
                      <a:lnTo>
                        <a:pt x="64" y="121"/>
                      </a:lnTo>
                      <a:lnTo>
                        <a:pt x="66" y="125"/>
                      </a:lnTo>
                      <a:lnTo>
                        <a:pt x="69" y="128"/>
                      </a:lnTo>
                      <a:lnTo>
                        <a:pt x="69" y="128"/>
                      </a:lnTo>
                      <a:lnTo>
                        <a:pt x="71" y="128"/>
                      </a:lnTo>
                      <a:lnTo>
                        <a:pt x="71" y="128"/>
                      </a:lnTo>
                      <a:lnTo>
                        <a:pt x="73" y="130"/>
                      </a:lnTo>
                      <a:lnTo>
                        <a:pt x="73" y="128"/>
                      </a:lnTo>
                      <a:lnTo>
                        <a:pt x="76" y="128"/>
                      </a:lnTo>
                      <a:lnTo>
                        <a:pt x="78" y="128"/>
                      </a:lnTo>
                      <a:lnTo>
                        <a:pt x="83" y="128"/>
                      </a:lnTo>
                      <a:lnTo>
                        <a:pt x="88" y="128"/>
                      </a:lnTo>
                      <a:lnTo>
                        <a:pt x="95" y="128"/>
                      </a:lnTo>
                      <a:lnTo>
                        <a:pt x="97" y="125"/>
                      </a:lnTo>
                      <a:lnTo>
                        <a:pt x="99" y="125"/>
                      </a:lnTo>
                      <a:lnTo>
                        <a:pt x="102" y="125"/>
                      </a:lnTo>
                      <a:lnTo>
                        <a:pt x="104" y="125"/>
                      </a:lnTo>
                      <a:lnTo>
                        <a:pt x="107" y="128"/>
                      </a:lnTo>
                      <a:lnTo>
                        <a:pt x="107" y="128"/>
                      </a:lnTo>
                      <a:lnTo>
                        <a:pt x="107" y="130"/>
                      </a:lnTo>
                      <a:lnTo>
                        <a:pt x="107" y="133"/>
                      </a:lnTo>
                      <a:lnTo>
                        <a:pt x="104" y="135"/>
                      </a:lnTo>
                      <a:lnTo>
                        <a:pt x="102" y="137"/>
                      </a:lnTo>
                      <a:lnTo>
                        <a:pt x="102" y="140"/>
                      </a:lnTo>
                      <a:lnTo>
                        <a:pt x="102" y="142"/>
                      </a:lnTo>
                      <a:lnTo>
                        <a:pt x="99" y="144"/>
                      </a:lnTo>
                      <a:lnTo>
                        <a:pt x="99" y="147"/>
                      </a:lnTo>
                      <a:lnTo>
                        <a:pt x="99" y="149"/>
                      </a:lnTo>
                      <a:lnTo>
                        <a:pt x="99" y="154"/>
                      </a:lnTo>
                      <a:lnTo>
                        <a:pt x="97" y="159"/>
                      </a:lnTo>
                      <a:lnTo>
                        <a:pt x="97" y="163"/>
                      </a:lnTo>
                      <a:lnTo>
                        <a:pt x="99" y="163"/>
                      </a:lnTo>
                      <a:lnTo>
                        <a:pt x="99" y="166"/>
                      </a:lnTo>
                      <a:lnTo>
                        <a:pt x="99" y="168"/>
                      </a:lnTo>
                      <a:lnTo>
                        <a:pt x="99" y="170"/>
                      </a:lnTo>
                      <a:lnTo>
                        <a:pt x="99" y="173"/>
                      </a:lnTo>
                      <a:lnTo>
                        <a:pt x="102" y="178"/>
                      </a:lnTo>
                      <a:lnTo>
                        <a:pt x="102" y="178"/>
                      </a:lnTo>
                      <a:lnTo>
                        <a:pt x="104" y="180"/>
                      </a:lnTo>
                      <a:lnTo>
                        <a:pt x="104" y="180"/>
                      </a:lnTo>
                      <a:lnTo>
                        <a:pt x="107" y="185"/>
                      </a:lnTo>
                      <a:lnTo>
                        <a:pt x="107" y="187"/>
                      </a:lnTo>
                      <a:lnTo>
                        <a:pt x="107" y="187"/>
                      </a:lnTo>
                      <a:lnTo>
                        <a:pt x="107" y="187"/>
                      </a:lnTo>
                      <a:lnTo>
                        <a:pt x="107" y="187"/>
                      </a:lnTo>
                      <a:lnTo>
                        <a:pt x="104" y="192"/>
                      </a:lnTo>
                      <a:lnTo>
                        <a:pt x="97" y="196"/>
                      </a:lnTo>
                      <a:lnTo>
                        <a:pt x="97" y="199"/>
                      </a:lnTo>
                      <a:lnTo>
                        <a:pt x="97" y="199"/>
                      </a:lnTo>
                      <a:lnTo>
                        <a:pt x="99" y="199"/>
                      </a:lnTo>
                      <a:lnTo>
                        <a:pt x="99" y="199"/>
                      </a:lnTo>
                      <a:lnTo>
                        <a:pt x="102" y="199"/>
                      </a:lnTo>
                      <a:lnTo>
                        <a:pt x="102" y="199"/>
                      </a:lnTo>
                      <a:lnTo>
                        <a:pt x="102" y="201"/>
                      </a:lnTo>
                      <a:lnTo>
                        <a:pt x="102" y="201"/>
                      </a:lnTo>
                      <a:lnTo>
                        <a:pt x="104" y="201"/>
                      </a:lnTo>
                      <a:lnTo>
                        <a:pt x="107" y="204"/>
                      </a:lnTo>
                      <a:lnTo>
                        <a:pt x="107" y="206"/>
                      </a:lnTo>
                      <a:lnTo>
                        <a:pt x="109" y="206"/>
                      </a:lnTo>
                      <a:lnTo>
                        <a:pt x="109" y="208"/>
                      </a:lnTo>
                      <a:lnTo>
                        <a:pt x="109" y="208"/>
                      </a:lnTo>
                      <a:lnTo>
                        <a:pt x="109" y="211"/>
                      </a:lnTo>
                      <a:lnTo>
                        <a:pt x="109" y="213"/>
                      </a:lnTo>
                      <a:lnTo>
                        <a:pt x="111" y="213"/>
                      </a:lnTo>
                      <a:lnTo>
                        <a:pt x="111" y="215"/>
                      </a:lnTo>
                      <a:lnTo>
                        <a:pt x="111" y="215"/>
                      </a:lnTo>
                      <a:lnTo>
                        <a:pt x="111" y="218"/>
                      </a:lnTo>
                      <a:lnTo>
                        <a:pt x="111" y="220"/>
                      </a:lnTo>
                      <a:lnTo>
                        <a:pt x="114" y="223"/>
                      </a:lnTo>
                      <a:lnTo>
                        <a:pt x="114" y="225"/>
                      </a:lnTo>
                      <a:lnTo>
                        <a:pt x="114" y="225"/>
                      </a:lnTo>
                      <a:lnTo>
                        <a:pt x="114" y="227"/>
                      </a:lnTo>
                      <a:lnTo>
                        <a:pt x="114" y="230"/>
                      </a:lnTo>
                      <a:lnTo>
                        <a:pt x="114" y="232"/>
                      </a:lnTo>
                      <a:lnTo>
                        <a:pt x="114" y="232"/>
                      </a:lnTo>
                      <a:lnTo>
                        <a:pt x="118" y="237"/>
                      </a:lnTo>
                      <a:lnTo>
                        <a:pt x="123" y="241"/>
                      </a:lnTo>
                      <a:lnTo>
                        <a:pt x="125" y="241"/>
                      </a:lnTo>
                      <a:lnTo>
                        <a:pt x="125" y="241"/>
                      </a:lnTo>
                      <a:lnTo>
                        <a:pt x="128" y="241"/>
                      </a:lnTo>
                      <a:lnTo>
                        <a:pt x="130" y="241"/>
                      </a:lnTo>
                      <a:lnTo>
                        <a:pt x="130" y="241"/>
                      </a:lnTo>
                      <a:lnTo>
                        <a:pt x="133" y="239"/>
                      </a:lnTo>
                      <a:lnTo>
                        <a:pt x="135" y="239"/>
                      </a:lnTo>
                      <a:lnTo>
                        <a:pt x="137" y="237"/>
                      </a:lnTo>
                      <a:lnTo>
                        <a:pt x="137" y="237"/>
                      </a:lnTo>
                      <a:lnTo>
                        <a:pt x="137" y="237"/>
                      </a:lnTo>
                      <a:lnTo>
                        <a:pt x="140" y="239"/>
                      </a:lnTo>
                      <a:lnTo>
                        <a:pt x="140" y="239"/>
                      </a:lnTo>
                      <a:lnTo>
                        <a:pt x="140" y="241"/>
                      </a:lnTo>
                      <a:lnTo>
                        <a:pt x="140" y="244"/>
                      </a:lnTo>
                      <a:lnTo>
                        <a:pt x="140" y="244"/>
                      </a:lnTo>
                      <a:lnTo>
                        <a:pt x="142" y="241"/>
                      </a:lnTo>
                      <a:lnTo>
                        <a:pt x="142" y="239"/>
                      </a:lnTo>
                      <a:lnTo>
                        <a:pt x="144" y="239"/>
                      </a:lnTo>
                      <a:lnTo>
                        <a:pt x="147" y="237"/>
                      </a:lnTo>
                      <a:lnTo>
                        <a:pt x="147" y="234"/>
                      </a:lnTo>
                      <a:lnTo>
                        <a:pt x="149" y="234"/>
                      </a:lnTo>
                      <a:lnTo>
                        <a:pt x="151" y="232"/>
                      </a:lnTo>
                      <a:lnTo>
                        <a:pt x="154" y="232"/>
                      </a:lnTo>
                      <a:lnTo>
                        <a:pt x="154" y="232"/>
                      </a:lnTo>
                      <a:lnTo>
                        <a:pt x="156" y="230"/>
                      </a:lnTo>
                      <a:lnTo>
                        <a:pt x="159" y="230"/>
                      </a:lnTo>
                      <a:lnTo>
                        <a:pt x="159" y="227"/>
                      </a:lnTo>
                      <a:lnTo>
                        <a:pt x="159" y="227"/>
                      </a:lnTo>
                      <a:lnTo>
                        <a:pt x="161" y="227"/>
                      </a:lnTo>
                      <a:lnTo>
                        <a:pt x="163" y="227"/>
                      </a:lnTo>
                      <a:lnTo>
                        <a:pt x="166" y="225"/>
                      </a:lnTo>
                      <a:lnTo>
                        <a:pt x="166" y="225"/>
                      </a:lnTo>
                      <a:lnTo>
                        <a:pt x="168" y="220"/>
                      </a:lnTo>
                      <a:lnTo>
                        <a:pt x="168" y="218"/>
                      </a:lnTo>
                      <a:lnTo>
                        <a:pt x="168" y="218"/>
                      </a:lnTo>
                      <a:lnTo>
                        <a:pt x="168" y="218"/>
                      </a:lnTo>
                      <a:lnTo>
                        <a:pt x="170" y="215"/>
                      </a:lnTo>
                      <a:lnTo>
                        <a:pt x="170" y="215"/>
                      </a:lnTo>
                      <a:lnTo>
                        <a:pt x="175" y="215"/>
                      </a:lnTo>
                      <a:lnTo>
                        <a:pt x="177" y="213"/>
                      </a:lnTo>
                      <a:lnTo>
                        <a:pt x="177" y="213"/>
                      </a:lnTo>
                      <a:lnTo>
                        <a:pt x="180" y="213"/>
                      </a:lnTo>
                      <a:lnTo>
                        <a:pt x="180" y="211"/>
                      </a:lnTo>
                      <a:lnTo>
                        <a:pt x="180" y="208"/>
                      </a:lnTo>
                      <a:lnTo>
                        <a:pt x="180" y="206"/>
                      </a:lnTo>
                      <a:lnTo>
                        <a:pt x="177" y="206"/>
                      </a:lnTo>
                      <a:lnTo>
                        <a:pt x="175" y="206"/>
                      </a:lnTo>
                      <a:lnTo>
                        <a:pt x="170" y="206"/>
                      </a:lnTo>
                      <a:lnTo>
                        <a:pt x="168" y="206"/>
                      </a:lnTo>
                      <a:lnTo>
                        <a:pt x="168" y="206"/>
                      </a:lnTo>
                      <a:lnTo>
                        <a:pt x="168" y="204"/>
                      </a:lnTo>
                      <a:lnTo>
                        <a:pt x="168" y="204"/>
                      </a:lnTo>
                      <a:lnTo>
                        <a:pt x="168" y="201"/>
                      </a:lnTo>
                      <a:lnTo>
                        <a:pt x="168" y="199"/>
                      </a:lnTo>
                      <a:lnTo>
                        <a:pt x="166" y="194"/>
                      </a:lnTo>
                      <a:lnTo>
                        <a:pt x="166" y="189"/>
                      </a:lnTo>
                      <a:lnTo>
                        <a:pt x="166" y="187"/>
                      </a:lnTo>
                      <a:lnTo>
                        <a:pt x="166" y="185"/>
                      </a:lnTo>
                      <a:lnTo>
                        <a:pt x="166" y="182"/>
                      </a:lnTo>
                      <a:lnTo>
                        <a:pt x="163" y="180"/>
                      </a:lnTo>
                      <a:lnTo>
                        <a:pt x="159" y="175"/>
                      </a:lnTo>
                      <a:lnTo>
                        <a:pt x="156" y="173"/>
                      </a:lnTo>
                      <a:lnTo>
                        <a:pt x="156" y="173"/>
                      </a:lnTo>
                      <a:lnTo>
                        <a:pt x="154" y="168"/>
                      </a:lnTo>
                      <a:lnTo>
                        <a:pt x="154" y="168"/>
                      </a:lnTo>
                      <a:lnTo>
                        <a:pt x="156" y="168"/>
                      </a:lnTo>
                      <a:lnTo>
                        <a:pt x="156" y="168"/>
                      </a:lnTo>
                      <a:lnTo>
                        <a:pt x="159" y="170"/>
                      </a:lnTo>
                      <a:lnTo>
                        <a:pt x="159" y="170"/>
                      </a:lnTo>
                      <a:lnTo>
                        <a:pt x="159" y="170"/>
                      </a:lnTo>
                      <a:lnTo>
                        <a:pt x="166" y="170"/>
                      </a:lnTo>
                      <a:lnTo>
                        <a:pt x="166" y="170"/>
                      </a:lnTo>
                      <a:lnTo>
                        <a:pt x="166" y="170"/>
                      </a:lnTo>
                      <a:lnTo>
                        <a:pt x="168" y="173"/>
                      </a:lnTo>
                      <a:lnTo>
                        <a:pt x="168" y="175"/>
                      </a:lnTo>
                      <a:lnTo>
                        <a:pt x="168" y="175"/>
                      </a:lnTo>
                      <a:lnTo>
                        <a:pt x="170" y="175"/>
                      </a:lnTo>
                      <a:lnTo>
                        <a:pt x="175" y="175"/>
                      </a:lnTo>
                      <a:lnTo>
                        <a:pt x="175" y="175"/>
                      </a:lnTo>
                      <a:lnTo>
                        <a:pt x="177" y="175"/>
                      </a:lnTo>
                      <a:lnTo>
                        <a:pt x="177" y="175"/>
                      </a:lnTo>
                      <a:lnTo>
                        <a:pt x="180" y="175"/>
                      </a:lnTo>
                      <a:lnTo>
                        <a:pt x="182" y="175"/>
                      </a:lnTo>
                      <a:lnTo>
                        <a:pt x="182" y="175"/>
                      </a:lnTo>
                      <a:lnTo>
                        <a:pt x="185" y="178"/>
                      </a:lnTo>
                      <a:lnTo>
                        <a:pt x="187" y="180"/>
                      </a:lnTo>
                      <a:lnTo>
                        <a:pt x="189" y="182"/>
                      </a:lnTo>
                      <a:lnTo>
                        <a:pt x="192" y="182"/>
                      </a:lnTo>
                      <a:lnTo>
                        <a:pt x="192" y="180"/>
                      </a:lnTo>
                      <a:lnTo>
                        <a:pt x="194" y="175"/>
                      </a:lnTo>
                      <a:lnTo>
                        <a:pt x="194" y="173"/>
                      </a:lnTo>
                      <a:lnTo>
                        <a:pt x="194" y="173"/>
                      </a:lnTo>
                      <a:lnTo>
                        <a:pt x="196" y="173"/>
                      </a:lnTo>
                      <a:lnTo>
                        <a:pt x="196" y="173"/>
                      </a:lnTo>
                      <a:lnTo>
                        <a:pt x="199" y="170"/>
                      </a:lnTo>
                      <a:lnTo>
                        <a:pt x="199" y="170"/>
                      </a:lnTo>
                      <a:lnTo>
                        <a:pt x="204" y="170"/>
                      </a:lnTo>
                      <a:lnTo>
                        <a:pt x="206" y="170"/>
                      </a:lnTo>
                      <a:lnTo>
                        <a:pt x="211" y="170"/>
                      </a:lnTo>
                      <a:lnTo>
                        <a:pt x="215" y="168"/>
                      </a:lnTo>
                      <a:lnTo>
                        <a:pt x="218" y="166"/>
                      </a:lnTo>
                      <a:lnTo>
                        <a:pt x="218" y="163"/>
                      </a:lnTo>
                      <a:lnTo>
                        <a:pt x="220" y="163"/>
                      </a:lnTo>
                      <a:lnTo>
                        <a:pt x="222" y="163"/>
                      </a:lnTo>
                      <a:lnTo>
                        <a:pt x="225" y="163"/>
                      </a:lnTo>
                      <a:lnTo>
                        <a:pt x="225" y="163"/>
                      </a:lnTo>
                      <a:lnTo>
                        <a:pt x="225" y="163"/>
                      </a:lnTo>
                      <a:lnTo>
                        <a:pt x="227" y="161"/>
                      </a:lnTo>
                      <a:lnTo>
                        <a:pt x="227" y="159"/>
                      </a:lnTo>
                      <a:lnTo>
                        <a:pt x="230" y="159"/>
                      </a:lnTo>
                      <a:lnTo>
                        <a:pt x="230" y="156"/>
                      </a:lnTo>
                      <a:lnTo>
                        <a:pt x="232" y="156"/>
                      </a:lnTo>
                      <a:lnTo>
                        <a:pt x="232" y="154"/>
                      </a:lnTo>
                      <a:lnTo>
                        <a:pt x="234" y="154"/>
                      </a:lnTo>
                      <a:lnTo>
                        <a:pt x="234" y="151"/>
                      </a:lnTo>
                      <a:lnTo>
                        <a:pt x="232" y="151"/>
                      </a:lnTo>
                      <a:lnTo>
                        <a:pt x="232" y="149"/>
                      </a:lnTo>
                      <a:lnTo>
                        <a:pt x="232" y="149"/>
                      </a:lnTo>
                      <a:lnTo>
                        <a:pt x="232" y="149"/>
                      </a:lnTo>
                      <a:lnTo>
                        <a:pt x="227" y="142"/>
                      </a:lnTo>
                      <a:lnTo>
                        <a:pt x="222" y="137"/>
                      </a:lnTo>
                      <a:lnTo>
                        <a:pt x="220" y="133"/>
                      </a:lnTo>
                      <a:lnTo>
                        <a:pt x="220" y="133"/>
                      </a:lnTo>
                      <a:lnTo>
                        <a:pt x="220" y="130"/>
                      </a:lnTo>
                      <a:lnTo>
                        <a:pt x="222" y="128"/>
                      </a:lnTo>
                      <a:lnTo>
                        <a:pt x="225" y="128"/>
                      </a:lnTo>
                      <a:lnTo>
                        <a:pt x="225" y="128"/>
                      </a:lnTo>
                      <a:lnTo>
                        <a:pt x="225" y="123"/>
                      </a:lnTo>
                      <a:lnTo>
                        <a:pt x="225" y="121"/>
                      </a:lnTo>
                      <a:lnTo>
                        <a:pt x="225" y="121"/>
                      </a:lnTo>
                      <a:lnTo>
                        <a:pt x="222" y="118"/>
                      </a:lnTo>
                      <a:lnTo>
                        <a:pt x="225" y="118"/>
                      </a:lnTo>
                      <a:lnTo>
                        <a:pt x="225" y="116"/>
                      </a:lnTo>
                      <a:lnTo>
                        <a:pt x="225" y="116"/>
                      </a:lnTo>
                      <a:lnTo>
                        <a:pt x="227" y="116"/>
                      </a:lnTo>
                      <a:lnTo>
                        <a:pt x="230" y="116"/>
                      </a:lnTo>
                      <a:lnTo>
                        <a:pt x="230" y="116"/>
                      </a:lnTo>
                      <a:lnTo>
                        <a:pt x="230" y="114"/>
                      </a:lnTo>
                      <a:lnTo>
                        <a:pt x="230" y="114"/>
                      </a:lnTo>
                      <a:lnTo>
                        <a:pt x="232" y="116"/>
                      </a:lnTo>
                      <a:lnTo>
                        <a:pt x="234" y="114"/>
                      </a:lnTo>
                      <a:lnTo>
                        <a:pt x="234" y="114"/>
                      </a:lnTo>
                      <a:lnTo>
                        <a:pt x="239" y="111"/>
                      </a:lnTo>
                      <a:lnTo>
                        <a:pt x="239" y="111"/>
                      </a:lnTo>
                      <a:lnTo>
                        <a:pt x="239" y="109"/>
                      </a:lnTo>
                      <a:lnTo>
                        <a:pt x="239" y="106"/>
                      </a:lnTo>
                      <a:lnTo>
                        <a:pt x="239" y="106"/>
                      </a:lnTo>
                      <a:lnTo>
                        <a:pt x="239" y="106"/>
                      </a:lnTo>
                      <a:lnTo>
                        <a:pt x="237" y="106"/>
                      </a:lnTo>
                      <a:lnTo>
                        <a:pt x="237" y="106"/>
                      </a:lnTo>
                      <a:lnTo>
                        <a:pt x="234" y="106"/>
                      </a:lnTo>
                      <a:lnTo>
                        <a:pt x="234" y="106"/>
                      </a:lnTo>
                      <a:lnTo>
                        <a:pt x="234" y="104"/>
                      </a:lnTo>
                      <a:lnTo>
                        <a:pt x="234" y="104"/>
                      </a:lnTo>
                      <a:lnTo>
                        <a:pt x="234" y="102"/>
                      </a:lnTo>
                      <a:lnTo>
                        <a:pt x="234" y="99"/>
                      </a:lnTo>
                      <a:lnTo>
                        <a:pt x="234" y="99"/>
                      </a:lnTo>
                      <a:lnTo>
                        <a:pt x="234" y="97"/>
                      </a:lnTo>
                      <a:lnTo>
                        <a:pt x="234" y="97"/>
                      </a:lnTo>
                      <a:lnTo>
                        <a:pt x="237" y="95"/>
                      </a:lnTo>
                      <a:lnTo>
                        <a:pt x="237" y="92"/>
                      </a:lnTo>
                      <a:lnTo>
                        <a:pt x="239" y="92"/>
                      </a:lnTo>
                      <a:lnTo>
                        <a:pt x="241" y="92"/>
                      </a:lnTo>
                      <a:lnTo>
                        <a:pt x="241" y="90"/>
                      </a:lnTo>
                      <a:lnTo>
                        <a:pt x="244" y="90"/>
                      </a:lnTo>
                      <a:lnTo>
                        <a:pt x="246" y="88"/>
                      </a:lnTo>
                      <a:lnTo>
                        <a:pt x="246" y="85"/>
                      </a:lnTo>
                      <a:lnTo>
                        <a:pt x="248" y="85"/>
                      </a:lnTo>
                      <a:lnTo>
                        <a:pt x="251" y="83"/>
                      </a:lnTo>
                      <a:lnTo>
                        <a:pt x="251" y="83"/>
                      </a:lnTo>
                      <a:lnTo>
                        <a:pt x="251" y="83"/>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7" name="Freeform 11"/>
                <p:cNvSpPr>
                  <a:spLocks/>
                </p:cNvSpPr>
                <p:nvPr/>
              </p:nvSpPr>
              <p:spPr bwMode="auto">
                <a:xfrm>
                  <a:off x="2978" y="1914"/>
                  <a:ext cx="0" cy="0"/>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8" name="Freeform 12"/>
                <p:cNvSpPr>
                  <a:spLocks noEditPoints="1"/>
                </p:cNvSpPr>
                <p:nvPr/>
              </p:nvSpPr>
              <p:spPr bwMode="auto">
                <a:xfrm>
                  <a:off x="3707" y="1839"/>
                  <a:ext cx="312" cy="175"/>
                </a:xfrm>
                <a:custGeom>
                  <a:avLst/>
                  <a:gdLst>
                    <a:gd name="T0" fmla="*/ 281 w 312"/>
                    <a:gd name="T1" fmla="*/ 113 h 175"/>
                    <a:gd name="T2" fmla="*/ 279 w 312"/>
                    <a:gd name="T3" fmla="*/ 116 h 175"/>
                    <a:gd name="T4" fmla="*/ 281 w 312"/>
                    <a:gd name="T5" fmla="*/ 116 h 175"/>
                    <a:gd name="T6" fmla="*/ 298 w 312"/>
                    <a:gd name="T7" fmla="*/ 94 h 175"/>
                    <a:gd name="T8" fmla="*/ 288 w 312"/>
                    <a:gd name="T9" fmla="*/ 92 h 175"/>
                    <a:gd name="T10" fmla="*/ 281 w 312"/>
                    <a:gd name="T11" fmla="*/ 85 h 175"/>
                    <a:gd name="T12" fmla="*/ 276 w 312"/>
                    <a:gd name="T13" fmla="*/ 92 h 175"/>
                    <a:gd name="T14" fmla="*/ 262 w 312"/>
                    <a:gd name="T15" fmla="*/ 87 h 175"/>
                    <a:gd name="T16" fmla="*/ 265 w 312"/>
                    <a:gd name="T17" fmla="*/ 75 h 175"/>
                    <a:gd name="T18" fmla="*/ 267 w 312"/>
                    <a:gd name="T19" fmla="*/ 68 h 175"/>
                    <a:gd name="T20" fmla="*/ 258 w 312"/>
                    <a:gd name="T21" fmla="*/ 73 h 175"/>
                    <a:gd name="T22" fmla="*/ 241 w 312"/>
                    <a:gd name="T23" fmla="*/ 85 h 175"/>
                    <a:gd name="T24" fmla="*/ 234 w 312"/>
                    <a:gd name="T25" fmla="*/ 99 h 175"/>
                    <a:gd name="T26" fmla="*/ 224 w 312"/>
                    <a:gd name="T27" fmla="*/ 97 h 175"/>
                    <a:gd name="T28" fmla="*/ 213 w 312"/>
                    <a:gd name="T29" fmla="*/ 92 h 175"/>
                    <a:gd name="T30" fmla="*/ 194 w 312"/>
                    <a:gd name="T31" fmla="*/ 83 h 175"/>
                    <a:gd name="T32" fmla="*/ 182 w 312"/>
                    <a:gd name="T33" fmla="*/ 64 h 175"/>
                    <a:gd name="T34" fmla="*/ 170 w 312"/>
                    <a:gd name="T35" fmla="*/ 49 h 175"/>
                    <a:gd name="T36" fmla="*/ 151 w 312"/>
                    <a:gd name="T37" fmla="*/ 42 h 175"/>
                    <a:gd name="T38" fmla="*/ 125 w 312"/>
                    <a:gd name="T39" fmla="*/ 42 h 175"/>
                    <a:gd name="T40" fmla="*/ 97 w 312"/>
                    <a:gd name="T41" fmla="*/ 35 h 175"/>
                    <a:gd name="T42" fmla="*/ 75 w 312"/>
                    <a:gd name="T43" fmla="*/ 21 h 175"/>
                    <a:gd name="T44" fmla="*/ 49 w 312"/>
                    <a:gd name="T45" fmla="*/ 4 h 175"/>
                    <a:gd name="T46" fmla="*/ 23 w 312"/>
                    <a:gd name="T47" fmla="*/ 4 h 175"/>
                    <a:gd name="T48" fmla="*/ 0 w 312"/>
                    <a:gd name="T49" fmla="*/ 19 h 175"/>
                    <a:gd name="T50" fmla="*/ 9 w 312"/>
                    <a:gd name="T51" fmla="*/ 64 h 175"/>
                    <a:gd name="T52" fmla="*/ 33 w 312"/>
                    <a:gd name="T53" fmla="*/ 90 h 175"/>
                    <a:gd name="T54" fmla="*/ 30 w 312"/>
                    <a:gd name="T55" fmla="*/ 75 h 175"/>
                    <a:gd name="T56" fmla="*/ 45 w 312"/>
                    <a:gd name="T57" fmla="*/ 66 h 175"/>
                    <a:gd name="T58" fmla="*/ 52 w 312"/>
                    <a:gd name="T59" fmla="*/ 68 h 175"/>
                    <a:gd name="T60" fmla="*/ 47 w 312"/>
                    <a:gd name="T61" fmla="*/ 61 h 175"/>
                    <a:gd name="T62" fmla="*/ 64 w 312"/>
                    <a:gd name="T63" fmla="*/ 64 h 175"/>
                    <a:gd name="T64" fmla="*/ 80 w 312"/>
                    <a:gd name="T65" fmla="*/ 71 h 175"/>
                    <a:gd name="T66" fmla="*/ 85 w 312"/>
                    <a:gd name="T67" fmla="*/ 78 h 175"/>
                    <a:gd name="T68" fmla="*/ 85 w 312"/>
                    <a:gd name="T69" fmla="*/ 87 h 175"/>
                    <a:gd name="T70" fmla="*/ 106 w 312"/>
                    <a:gd name="T71" fmla="*/ 92 h 175"/>
                    <a:gd name="T72" fmla="*/ 120 w 312"/>
                    <a:gd name="T73" fmla="*/ 97 h 175"/>
                    <a:gd name="T74" fmla="*/ 144 w 312"/>
                    <a:gd name="T75" fmla="*/ 123 h 175"/>
                    <a:gd name="T76" fmla="*/ 175 w 312"/>
                    <a:gd name="T77" fmla="*/ 142 h 175"/>
                    <a:gd name="T78" fmla="*/ 203 w 312"/>
                    <a:gd name="T79" fmla="*/ 151 h 175"/>
                    <a:gd name="T80" fmla="*/ 213 w 312"/>
                    <a:gd name="T81" fmla="*/ 165 h 175"/>
                    <a:gd name="T82" fmla="*/ 234 w 312"/>
                    <a:gd name="T83" fmla="*/ 173 h 175"/>
                    <a:gd name="T84" fmla="*/ 241 w 312"/>
                    <a:gd name="T85" fmla="*/ 158 h 175"/>
                    <a:gd name="T86" fmla="*/ 234 w 312"/>
                    <a:gd name="T87" fmla="*/ 142 h 175"/>
                    <a:gd name="T88" fmla="*/ 227 w 312"/>
                    <a:gd name="T89" fmla="*/ 132 h 175"/>
                    <a:gd name="T90" fmla="*/ 224 w 312"/>
                    <a:gd name="T91" fmla="*/ 123 h 175"/>
                    <a:gd name="T92" fmla="*/ 239 w 312"/>
                    <a:gd name="T93" fmla="*/ 118 h 175"/>
                    <a:gd name="T94" fmla="*/ 243 w 312"/>
                    <a:gd name="T95" fmla="*/ 116 h 175"/>
                    <a:gd name="T96" fmla="*/ 241 w 312"/>
                    <a:gd name="T97" fmla="*/ 113 h 175"/>
                    <a:gd name="T98" fmla="*/ 248 w 312"/>
                    <a:gd name="T99" fmla="*/ 109 h 175"/>
                    <a:gd name="T100" fmla="*/ 253 w 312"/>
                    <a:gd name="T101" fmla="*/ 102 h 175"/>
                    <a:gd name="T102" fmla="*/ 267 w 312"/>
                    <a:gd name="T103" fmla="*/ 97 h 175"/>
                    <a:gd name="T104" fmla="*/ 267 w 312"/>
                    <a:gd name="T105" fmla="*/ 104 h 175"/>
                    <a:gd name="T106" fmla="*/ 272 w 312"/>
                    <a:gd name="T107" fmla="*/ 111 h 175"/>
                    <a:gd name="T108" fmla="*/ 288 w 312"/>
                    <a:gd name="T109" fmla="*/ 111 h 175"/>
                    <a:gd name="T110" fmla="*/ 295 w 312"/>
                    <a:gd name="T111" fmla="*/ 106 h 175"/>
                    <a:gd name="T112" fmla="*/ 300 w 312"/>
                    <a:gd name="T113" fmla="*/ 104 h 175"/>
                    <a:gd name="T114" fmla="*/ 267 w 312"/>
                    <a:gd name="T115" fmla="*/ 9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12" h="175">
                      <a:moveTo>
                        <a:pt x="293" y="113"/>
                      </a:moveTo>
                      <a:lnTo>
                        <a:pt x="291" y="113"/>
                      </a:lnTo>
                      <a:lnTo>
                        <a:pt x="291" y="116"/>
                      </a:lnTo>
                      <a:lnTo>
                        <a:pt x="291" y="116"/>
                      </a:lnTo>
                      <a:lnTo>
                        <a:pt x="291" y="116"/>
                      </a:lnTo>
                      <a:lnTo>
                        <a:pt x="293" y="116"/>
                      </a:lnTo>
                      <a:lnTo>
                        <a:pt x="293" y="116"/>
                      </a:lnTo>
                      <a:lnTo>
                        <a:pt x="293" y="113"/>
                      </a:lnTo>
                      <a:lnTo>
                        <a:pt x="293" y="113"/>
                      </a:lnTo>
                      <a:close/>
                      <a:moveTo>
                        <a:pt x="281" y="113"/>
                      </a:moveTo>
                      <a:lnTo>
                        <a:pt x="281" y="116"/>
                      </a:lnTo>
                      <a:lnTo>
                        <a:pt x="284" y="116"/>
                      </a:lnTo>
                      <a:lnTo>
                        <a:pt x="281" y="113"/>
                      </a:lnTo>
                      <a:close/>
                      <a:moveTo>
                        <a:pt x="281" y="116"/>
                      </a:moveTo>
                      <a:lnTo>
                        <a:pt x="279" y="113"/>
                      </a:lnTo>
                      <a:lnTo>
                        <a:pt x="279" y="113"/>
                      </a:lnTo>
                      <a:lnTo>
                        <a:pt x="279" y="113"/>
                      </a:lnTo>
                      <a:lnTo>
                        <a:pt x="276" y="113"/>
                      </a:lnTo>
                      <a:lnTo>
                        <a:pt x="276" y="113"/>
                      </a:lnTo>
                      <a:lnTo>
                        <a:pt x="279" y="116"/>
                      </a:lnTo>
                      <a:lnTo>
                        <a:pt x="279" y="116"/>
                      </a:lnTo>
                      <a:lnTo>
                        <a:pt x="279" y="113"/>
                      </a:lnTo>
                      <a:lnTo>
                        <a:pt x="279" y="113"/>
                      </a:lnTo>
                      <a:lnTo>
                        <a:pt x="279" y="116"/>
                      </a:lnTo>
                      <a:lnTo>
                        <a:pt x="279" y="116"/>
                      </a:lnTo>
                      <a:lnTo>
                        <a:pt x="281" y="116"/>
                      </a:lnTo>
                      <a:lnTo>
                        <a:pt x="281" y="116"/>
                      </a:lnTo>
                      <a:lnTo>
                        <a:pt x="284" y="116"/>
                      </a:lnTo>
                      <a:lnTo>
                        <a:pt x="284" y="116"/>
                      </a:lnTo>
                      <a:lnTo>
                        <a:pt x="281" y="116"/>
                      </a:lnTo>
                      <a:lnTo>
                        <a:pt x="281" y="116"/>
                      </a:lnTo>
                      <a:close/>
                      <a:moveTo>
                        <a:pt x="312" y="99"/>
                      </a:moveTo>
                      <a:lnTo>
                        <a:pt x="307" y="97"/>
                      </a:lnTo>
                      <a:lnTo>
                        <a:pt x="307" y="99"/>
                      </a:lnTo>
                      <a:lnTo>
                        <a:pt x="307" y="99"/>
                      </a:lnTo>
                      <a:lnTo>
                        <a:pt x="305" y="97"/>
                      </a:lnTo>
                      <a:lnTo>
                        <a:pt x="302" y="97"/>
                      </a:lnTo>
                      <a:lnTo>
                        <a:pt x="302" y="97"/>
                      </a:lnTo>
                      <a:lnTo>
                        <a:pt x="300" y="94"/>
                      </a:lnTo>
                      <a:lnTo>
                        <a:pt x="298" y="94"/>
                      </a:lnTo>
                      <a:lnTo>
                        <a:pt x="295" y="94"/>
                      </a:lnTo>
                      <a:lnTo>
                        <a:pt x="295" y="94"/>
                      </a:lnTo>
                      <a:lnTo>
                        <a:pt x="293" y="94"/>
                      </a:lnTo>
                      <a:lnTo>
                        <a:pt x="293" y="94"/>
                      </a:lnTo>
                      <a:lnTo>
                        <a:pt x="293" y="94"/>
                      </a:lnTo>
                      <a:lnTo>
                        <a:pt x="293" y="92"/>
                      </a:lnTo>
                      <a:lnTo>
                        <a:pt x="293" y="92"/>
                      </a:lnTo>
                      <a:lnTo>
                        <a:pt x="291" y="92"/>
                      </a:lnTo>
                      <a:lnTo>
                        <a:pt x="291" y="92"/>
                      </a:lnTo>
                      <a:lnTo>
                        <a:pt x="288" y="92"/>
                      </a:lnTo>
                      <a:lnTo>
                        <a:pt x="288" y="92"/>
                      </a:lnTo>
                      <a:lnTo>
                        <a:pt x="286" y="90"/>
                      </a:lnTo>
                      <a:lnTo>
                        <a:pt x="286" y="87"/>
                      </a:lnTo>
                      <a:lnTo>
                        <a:pt x="284" y="87"/>
                      </a:lnTo>
                      <a:lnTo>
                        <a:pt x="284" y="85"/>
                      </a:lnTo>
                      <a:lnTo>
                        <a:pt x="284" y="85"/>
                      </a:lnTo>
                      <a:lnTo>
                        <a:pt x="284" y="85"/>
                      </a:lnTo>
                      <a:lnTo>
                        <a:pt x="281" y="85"/>
                      </a:lnTo>
                      <a:lnTo>
                        <a:pt x="281" y="85"/>
                      </a:lnTo>
                      <a:lnTo>
                        <a:pt x="281" y="85"/>
                      </a:lnTo>
                      <a:lnTo>
                        <a:pt x="281" y="85"/>
                      </a:lnTo>
                      <a:lnTo>
                        <a:pt x="281" y="85"/>
                      </a:lnTo>
                      <a:lnTo>
                        <a:pt x="281" y="87"/>
                      </a:lnTo>
                      <a:lnTo>
                        <a:pt x="281" y="87"/>
                      </a:lnTo>
                      <a:lnTo>
                        <a:pt x="281" y="90"/>
                      </a:lnTo>
                      <a:lnTo>
                        <a:pt x="281" y="90"/>
                      </a:lnTo>
                      <a:lnTo>
                        <a:pt x="279" y="87"/>
                      </a:lnTo>
                      <a:lnTo>
                        <a:pt x="279" y="92"/>
                      </a:lnTo>
                      <a:lnTo>
                        <a:pt x="279" y="92"/>
                      </a:lnTo>
                      <a:lnTo>
                        <a:pt x="276" y="92"/>
                      </a:lnTo>
                      <a:lnTo>
                        <a:pt x="276" y="92"/>
                      </a:lnTo>
                      <a:lnTo>
                        <a:pt x="274" y="92"/>
                      </a:lnTo>
                      <a:lnTo>
                        <a:pt x="272" y="92"/>
                      </a:lnTo>
                      <a:lnTo>
                        <a:pt x="272" y="92"/>
                      </a:lnTo>
                      <a:lnTo>
                        <a:pt x="269" y="90"/>
                      </a:lnTo>
                      <a:lnTo>
                        <a:pt x="269" y="90"/>
                      </a:lnTo>
                      <a:lnTo>
                        <a:pt x="267" y="87"/>
                      </a:lnTo>
                      <a:lnTo>
                        <a:pt x="265" y="85"/>
                      </a:lnTo>
                      <a:lnTo>
                        <a:pt x="265" y="85"/>
                      </a:lnTo>
                      <a:lnTo>
                        <a:pt x="262" y="87"/>
                      </a:lnTo>
                      <a:lnTo>
                        <a:pt x="260" y="85"/>
                      </a:lnTo>
                      <a:lnTo>
                        <a:pt x="258" y="85"/>
                      </a:lnTo>
                      <a:lnTo>
                        <a:pt x="258" y="85"/>
                      </a:lnTo>
                      <a:lnTo>
                        <a:pt x="255" y="85"/>
                      </a:lnTo>
                      <a:lnTo>
                        <a:pt x="255" y="83"/>
                      </a:lnTo>
                      <a:lnTo>
                        <a:pt x="260" y="80"/>
                      </a:lnTo>
                      <a:lnTo>
                        <a:pt x="262" y="78"/>
                      </a:lnTo>
                      <a:lnTo>
                        <a:pt x="262" y="78"/>
                      </a:lnTo>
                      <a:lnTo>
                        <a:pt x="265" y="75"/>
                      </a:lnTo>
                      <a:lnTo>
                        <a:pt x="265" y="75"/>
                      </a:lnTo>
                      <a:lnTo>
                        <a:pt x="265" y="73"/>
                      </a:lnTo>
                      <a:lnTo>
                        <a:pt x="265" y="73"/>
                      </a:lnTo>
                      <a:lnTo>
                        <a:pt x="267" y="73"/>
                      </a:lnTo>
                      <a:lnTo>
                        <a:pt x="267" y="73"/>
                      </a:lnTo>
                      <a:lnTo>
                        <a:pt x="272" y="71"/>
                      </a:lnTo>
                      <a:lnTo>
                        <a:pt x="272" y="71"/>
                      </a:lnTo>
                      <a:lnTo>
                        <a:pt x="269" y="71"/>
                      </a:lnTo>
                      <a:lnTo>
                        <a:pt x="269" y="68"/>
                      </a:lnTo>
                      <a:lnTo>
                        <a:pt x="267" y="68"/>
                      </a:lnTo>
                      <a:lnTo>
                        <a:pt x="267" y="68"/>
                      </a:lnTo>
                      <a:lnTo>
                        <a:pt x="265" y="68"/>
                      </a:lnTo>
                      <a:lnTo>
                        <a:pt x="265" y="71"/>
                      </a:lnTo>
                      <a:lnTo>
                        <a:pt x="262" y="71"/>
                      </a:lnTo>
                      <a:lnTo>
                        <a:pt x="262" y="71"/>
                      </a:lnTo>
                      <a:lnTo>
                        <a:pt x="262" y="73"/>
                      </a:lnTo>
                      <a:lnTo>
                        <a:pt x="260" y="73"/>
                      </a:lnTo>
                      <a:lnTo>
                        <a:pt x="260" y="73"/>
                      </a:lnTo>
                      <a:lnTo>
                        <a:pt x="260" y="73"/>
                      </a:lnTo>
                      <a:lnTo>
                        <a:pt x="258" y="73"/>
                      </a:lnTo>
                      <a:lnTo>
                        <a:pt x="258" y="73"/>
                      </a:lnTo>
                      <a:lnTo>
                        <a:pt x="255" y="73"/>
                      </a:lnTo>
                      <a:lnTo>
                        <a:pt x="255" y="75"/>
                      </a:lnTo>
                      <a:lnTo>
                        <a:pt x="253" y="78"/>
                      </a:lnTo>
                      <a:lnTo>
                        <a:pt x="250" y="80"/>
                      </a:lnTo>
                      <a:lnTo>
                        <a:pt x="248" y="80"/>
                      </a:lnTo>
                      <a:lnTo>
                        <a:pt x="246" y="80"/>
                      </a:lnTo>
                      <a:lnTo>
                        <a:pt x="246" y="83"/>
                      </a:lnTo>
                      <a:lnTo>
                        <a:pt x="243" y="85"/>
                      </a:lnTo>
                      <a:lnTo>
                        <a:pt x="243" y="85"/>
                      </a:lnTo>
                      <a:lnTo>
                        <a:pt x="241" y="85"/>
                      </a:lnTo>
                      <a:lnTo>
                        <a:pt x="239" y="87"/>
                      </a:lnTo>
                      <a:lnTo>
                        <a:pt x="239" y="87"/>
                      </a:lnTo>
                      <a:lnTo>
                        <a:pt x="239" y="90"/>
                      </a:lnTo>
                      <a:lnTo>
                        <a:pt x="239" y="90"/>
                      </a:lnTo>
                      <a:lnTo>
                        <a:pt x="236" y="92"/>
                      </a:lnTo>
                      <a:lnTo>
                        <a:pt x="234" y="94"/>
                      </a:lnTo>
                      <a:lnTo>
                        <a:pt x="234" y="97"/>
                      </a:lnTo>
                      <a:lnTo>
                        <a:pt x="231" y="97"/>
                      </a:lnTo>
                      <a:lnTo>
                        <a:pt x="231" y="99"/>
                      </a:lnTo>
                      <a:lnTo>
                        <a:pt x="234" y="99"/>
                      </a:lnTo>
                      <a:lnTo>
                        <a:pt x="234" y="102"/>
                      </a:lnTo>
                      <a:lnTo>
                        <a:pt x="234" y="102"/>
                      </a:lnTo>
                      <a:lnTo>
                        <a:pt x="234" y="104"/>
                      </a:lnTo>
                      <a:lnTo>
                        <a:pt x="231" y="104"/>
                      </a:lnTo>
                      <a:lnTo>
                        <a:pt x="231" y="104"/>
                      </a:lnTo>
                      <a:lnTo>
                        <a:pt x="229" y="102"/>
                      </a:lnTo>
                      <a:lnTo>
                        <a:pt x="227" y="102"/>
                      </a:lnTo>
                      <a:lnTo>
                        <a:pt x="224" y="99"/>
                      </a:lnTo>
                      <a:lnTo>
                        <a:pt x="224" y="99"/>
                      </a:lnTo>
                      <a:lnTo>
                        <a:pt x="224" y="97"/>
                      </a:lnTo>
                      <a:lnTo>
                        <a:pt x="224" y="97"/>
                      </a:lnTo>
                      <a:lnTo>
                        <a:pt x="224" y="94"/>
                      </a:lnTo>
                      <a:lnTo>
                        <a:pt x="222" y="94"/>
                      </a:lnTo>
                      <a:lnTo>
                        <a:pt x="222" y="92"/>
                      </a:lnTo>
                      <a:lnTo>
                        <a:pt x="222" y="92"/>
                      </a:lnTo>
                      <a:lnTo>
                        <a:pt x="220" y="92"/>
                      </a:lnTo>
                      <a:lnTo>
                        <a:pt x="220" y="92"/>
                      </a:lnTo>
                      <a:lnTo>
                        <a:pt x="217" y="92"/>
                      </a:lnTo>
                      <a:lnTo>
                        <a:pt x="217" y="92"/>
                      </a:lnTo>
                      <a:lnTo>
                        <a:pt x="213" y="92"/>
                      </a:lnTo>
                      <a:lnTo>
                        <a:pt x="210" y="92"/>
                      </a:lnTo>
                      <a:lnTo>
                        <a:pt x="208" y="92"/>
                      </a:lnTo>
                      <a:lnTo>
                        <a:pt x="205" y="92"/>
                      </a:lnTo>
                      <a:lnTo>
                        <a:pt x="201" y="92"/>
                      </a:lnTo>
                      <a:lnTo>
                        <a:pt x="201" y="92"/>
                      </a:lnTo>
                      <a:lnTo>
                        <a:pt x="198" y="92"/>
                      </a:lnTo>
                      <a:lnTo>
                        <a:pt x="198" y="90"/>
                      </a:lnTo>
                      <a:lnTo>
                        <a:pt x="196" y="87"/>
                      </a:lnTo>
                      <a:lnTo>
                        <a:pt x="196" y="85"/>
                      </a:lnTo>
                      <a:lnTo>
                        <a:pt x="194" y="83"/>
                      </a:lnTo>
                      <a:lnTo>
                        <a:pt x="194" y="80"/>
                      </a:lnTo>
                      <a:lnTo>
                        <a:pt x="191" y="75"/>
                      </a:lnTo>
                      <a:lnTo>
                        <a:pt x="191" y="75"/>
                      </a:lnTo>
                      <a:lnTo>
                        <a:pt x="189" y="75"/>
                      </a:lnTo>
                      <a:lnTo>
                        <a:pt x="187" y="75"/>
                      </a:lnTo>
                      <a:lnTo>
                        <a:pt x="182" y="73"/>
                      </a:lnTo>
                      <a:lnTo>
                        <a:pt x="182" y="73"/>
                      </a:lnTo>
                      <a:lnTo>
                        <a:pt x="182" y="71"/>
                      </a:lnTo>
                      <a:lnTo>
                        <a:pt x="182" y="68"/>
                      </a:lnTo>
                      <a:lnTo>
                        <a:pt x="182" y="64"/>
                      </a:lnTo>
                      <a:lnTo>
                        <a:pt x="179" y="61"/>
                      </a:lnTo>
                      <a:lnTo>
                        <a:pt x="179" y="59"/>
                      </a:lnTo>
                      <a:lnTo>
                        <a:pt x="179" y="57"/>
                      </a:lnTo>
                      <a:lnTo>
                        <a:pt x="179" y="54"/>
                      </a:lnTo>
                      <a:lnTo>
                        <a:pt x="177" y="54"/>
                      </a:lnTo>
                      <a:lnTo>
                        <a:pt x="177" y="57"/>
                      </a:lnTo>
                      <a:lnTo>
                        <a:pt x="175" y="57"/>
                      </a:lnTo>
                      <a:lnTo>
                        <a:pt x="172" y="54"/>
                      </a:lnTo>
                      <a:lnTo>
                        <a:pt x="172" y="52"/>
                      </a:lnTo>
                      <a:lnTo>
                        <a:pt x="170" y="49"/>
                      </a:lnTo>
                      <a:lnTo>
                        <a:pt x="168" y="47"/>
                      </a:lnTo>
                      <a:lnTo>
                        <a:pt x="165" y="47"/>
                      </a:lnTo>
                      <a:lnTo>
                        <a:pt x="163" y="45"/>
                      </a:lnTo>
                      <a:lnTo>
                        <a:pt x="161" y="45"/>
                      </a:lnTo>
                      <a:lnTo>
                        <a:pt x="158" y="42"/>
                      </a:lnTo>
                      <a:lnTo>
                        <a:pt x="158" y="40"/>
                      </a:lnTo>
                      <a:lnTo>
                        <a:pt x="156" y="40"/>
                      </a:lnTo>
                      <a:lnTo>
                        <a:pt x="153" y="40"/>
                      </a:lnTo>
                      <a:lnTo>
                        <a:pt x="151" y="40"/>
                      </a:lnTo>
                      <a:lnTo>
                        <a:pt x="151" y="42"/>
                      </a:lnTo>
                      <a:lnTo>
                        <a:pt x="149" y="42"/>
                      </a:lnTo>
                      <a:lnTo>
                        <a:pt x="149" y="42"/>
                      </a:lnTo>
                      <a:lnTo>
                        <a:pt x="146" y="42"/>
                      </a:lnTo>
                      <a:lnTo>
                        <a:pt x="144" y="42"/>
                      </a:lnTo>
                      <a:lnTo>
                        <a:pt x="142" y="42"/>
                      </a:lnTo>
                      <a:lnTo>
                        <a:pt x="137" y="42"/>
                      </a:lnTo>
                      <a:lnTo>
                        <a:pt x="135" y="42"/>
                      </a:lnTo>
                      <a:lnTo>
                        <a:pt x="132" y="42"/>
                      </a:lnTo>
                      <a:lnTo>
                        <a:pt x="127" y="40"/>
                      </a:lnTo>
                      <a:lnTo>
                        <a:pt x="125" y="42"/>
                      </a:lnTo>
                      <a:lnTo>
                        <a:pt x="120" y="42"/>
                      </a:lnTo>
                      <a:lnTo>
                        <a:pt x="118" y="42"/>
                      </a:lnTo>
                      <a:lnTo>
                        <a:pt x="116" y="42"/>
                      </a:lnTo>
                      <a:lnTo>
                        <a:pt x="111" y="42"/>
                      </a:lnTo>
                      <a:lnTo>
                        <a:pt x="108" y="45"/>
                      </a:lnTo>
                      <a:lnTo>
                        <a:pt x="106" y="45"/>
                      </a:lnTo>
                      <a:lnTo>
                        <a:pt x="106" y="42"/>
                      </a:lnTo>
                      <a:lnTo>
                        <a:pt x="101" y="40"/>
                      </a:lnTo>
                      <a:lnTo>
                        <a:pt x="99" y="38"/>
                      </a:lnTo>
                      <a:lnTo>
                        <a:pt x="97" y="35"/>
                      </a:lnTo>
                      <a:lnTo>
                        <a:pt x="94" y="33"/>
                      </a:lnTo>
                      <a:lnTo>
                        <a:pt x="92" y="33"/>
                      </a:lnTo>
                      <a:lnTo>
                        <a:pt x="90" y="30"/>
                      </a:lnTo>
                      <a:lnTo>
                        <a:pt x="87" y="28"/>
                      </a:lnTo>
                      <a:lnTo>
                        <a:pt x="87" y="26"/>
                      </a:lnTo>
                      <a:lnTo>
                        <a:pt x="87" y="26"/>
                      </a:lnTo>
                      <a:lnTo>
                        <a:pt x="85" y="23"/>
                      </a:lnTo>
                      <a:lnTo>
                        <a:pt x="80" y="23"/>
                      </a:lnTo>
                      <a:lnTo>
                        <a:pt x="78" y="21"/>
                      </a:lnTo>
                      <a:lnTo>
                        <a:pt x="75" y="21"/>
                      </a:lnTo>
                      <a:lnTo>
                        <a:pt x="73" y="19"/>
                      </a:lnTo>
                      <a:lnTo>
                        <a:pt x="71" y="16"/>
                      </a:lnTo>
                      <a:lnTo>
                        <a:pt x="68" y="16"/>
                      </a:lnTo>
                      <a:lnTo>
                        <a:pt x="66" y="14"/>
                      </a:lnTo>
                      <a:lnTo>
                        <a:pt x="64" y="14"/>
                      </a:lnTo>
                      <a:lnTo>
                        <a:pt x="59" y="9"/>
                      </a:lnTo>
                      <a:lnTo>
                        <a:pt x="56" y="9"/>
                      </a:lnTo>
                      <a:lnTo>
                        <a:pt x="54" y="7"/>
                      </a:lnTo>
                      <a:lnTo>
                        <a:pt x="52" y="7"/>
                      </a:lnTo>
                      <a:lnTo>
                        <a:pt x="49" y="4"/>
                      </a:lnTo>
                      <a:lnTo>
                        <a:pt x="47" y="4"/>
                      </a:lnTo>
                      <a:lnTo>
                        <a:pt x="45" y="2"/>
                      </a:lnTo>
                      <a:lnTo>
                        <a:pt x="42" y="0"/>
                      </a:lnTo>
                      <a:lnTo>
                        <a:pt x="40" y="0"/>
                      </a:lnTo>
                      <a:lnTo>
                        <a:pt x="38" y="0"/>
                      </a:lnTo>
                      <a:lnTo>
                        <a:pt x="35" y="0"/>
                      </a:lnTo>
                      <a:lnTo>
                        <a:pt x="33" y="2"/>
                      </a:lnTo>
                      <a:lnTo>
                        <a:pt x="30" y="2"/>
                      </a:lnTo>
                      <a:lnTo>
                        <a:pt x="26" y="4"/>
                      </a:lnTo>
                      <a:lnTo>
                        <a:pt x="23" y="4"/>
                      </a:lnTo>
                      <a:lnTo>
                        <a:pt x="21" y="4"/>
                      </a:lnTo>
                      <a:lnTo>
                        <a:pt x="19" y="7"/>
                      </a:lnTo>
                      <a:lnTo>
                        <a:pt x="14" y="7"/>
                      </a:lnTo>
                      <a:lnTo>
                        <a:pt x="11" y="7"/>
                      </a:lnTo>
                      <a:lnTo>
                        <a:pt x="9" y="9"/>
                      </a:lnTo>
                      <a:lnTo>
                        <a:pt x="7" y="9"/>
                      </a:lnTo>
                      <a:lnTo>
                        <a:pt x="4" y="9"/>
                      </a:lnTo>
                      <a:lnTo>
                        <a:pt x="2" y="12"/>
                      </a:lnTo>
                      <a:lnTo>
                        <a:pt x="0" y="14"/>
                      </a:lnTo>
                      <a:lnTo>
                        <a:pt x="0" y="19"/>
                      </a:lnTo>
                      <a:lnTo>
                        <a:pt x="2" y="23"/>
                      </a:lnTo>
                      <a:lnTo>
                        <a:pt x="2" y="28"/>
                      </a:lnTo>
                      <a:lnTo>
                        <a:pt x="2" y="33"/>
                      </a:lnTo>
                      <a:lnTo>
                        <a:pt x="4" y="38"/>
                      </a:lnTo>
                      <a:lnTo>
                        <a:pt x="4" y="42"/>
                      </a:lnTo>
                      <a:lnTo>
                        <a:pt x="7" y="47"/>
                      </a:lnTo>
                      <a:lnTo>
                        <a:pt x="7" y="52"/>
                      </a:lnTo>
                      <a:lnTo>
                        <a:pt x="9" y="54"/>
                      </a:lnTo>
                      <a:lnTo>
                        <a:pt x="9" y="59"/>
                      </a:lnTo>
                      <a:lnTo>
                        <a:pt x="9" y="64"/>
                      </a:lnTo>
                      <a:lnTo>
                        <a:pt x="11" y="68"/>
                      </a:lnTo>
                      <a:lnTo>
                        <a:pt x="11" y="73"/>
                      </a:lnTo>
                      <a:lnTo>
                        <a:pt x="14" y="78"/>
                      </a:lnTo>
                      <a:lnTo>
                        <a:pt x="14" y="83"/>
                      </a:lnTo>
                      <a:lnTo>
                        <a:pt x="14" y="87"/>
                      </a:lnTo>
                      <a:lnTo>
                        <a:pt x="19" y="90"/>
                      </a:lnTo>
                      <a:lnTo>
                        <a:pt x="23" y="90"/>
                      </a:lnTo>
                      <a:lnTo>
                        <a:pt x="28" y="90"/>
                      </a:lnTo>
                      <a:lnTo>
                        <a:pt x="30" y="90"/>
                      </a:lnTo>
                      <a:lnTo>
                        <a:pt x="33" y="90"/>
                      </a:lnTo>
                      <a:lnTo>
                        <a:pt x="33" y="90"/>
                      </a:lnTo>
                      <a:lnTo>
                        <a:pt x="33" y="90"/>
                      </a:lnTo>
                      <a:lnTo>
                        <a:pt x="35" y="87"/>
                      </a:lnTo>
                      <a:lnTo>
                        <a:pt x="35" y="87"/>
                      </a:lnTo>
                      <a:lnTo>
                        <a:pt x="35" y="87"/>
                      </a:lnTo>
                      <a:lnTo>
                        <a:pt x="33" y="87"/>
                      </a:lnTo>
                      <a:lnTo>
                        <a:pt x="33" y="85"/>
                      </a:lnTo>
                      <a:lnTo>
                        <a:pt x="30" y="80"/>
                      </a:lnTo>
                      <a:lnTo>
                        <a:pt x="30" y="78"/>
                      </a:lnTo>
                      <a:lnTo>
                        <a:pt x="30" y="75"/>
                      </a:lnTo>
                      <a:lnTo>
                        <a:pt x="33" y="75"/>
                      </a:lnTo>
                      <a:lnTo>
                        <a:pt x="33" y="73"/>
                      </a:lnTo>
                      <a:lnTo>
                        <a:pt x="33" y="71"/>
                      </a:lnTo>
                      <a:lnTo>
                        <a:pt x="35" y="71"/>
                      </a:lnTo>
                      <a:lnTo>
                        <a:pt x="40" y="71"/>
                      </a:lnTo>
                      <a:lnTo>
                        <a:pt x="42" y="71"/>
                      </a:lnTo>
                      <a:lnTo>
                        <a:pt x="42" y="71"/>
                      </a:lnTo>
                      <a:lnTo>
                        <a:pt x="45" y="68"/>
                      </a:lnTo>
                      <a:lnTo>
                        <a:pt x="45" y="66"/>
                      </a:lnTo>
                      <a:lnTo>
                        <a:pt x="45" y="66"/>
                      </a:lnTo>
                      <a:lnTo>
                        <a:pt x="45" y="64"/>
                      </a:lnTo>
                      <a:lnTo>
                        <a:pt x="45" y="64"/>
                      </a:lnTo>
                      <a:lnTo>
                        <a:pt x="47" y="66"/>
                      </a:lnTo>
                      <a:lnTo>
                        <a:pt x="49" y="66"/>
                      </a:lnTo>
                      <a:lnTo>
                        <a:pt x="49" y="66"/>
                      </a:lnTo>
                      <a:lnTo>
                        <a:pt x="49" y="66"/>
                      </a:lnTo>
                      <a:lnTo>
                        <a:pt x="52" y="68"/>
                      </a:lnTo>
                      <a:lnTo>
                        <a:pt x="52" y="68"/>
                      </a:lnTo>
                      <a:lnTo>
                        <a:pt x="52" y="68"/>
                      </a:lnTo>
                      <a:lnTo>
                        <a:pt x="52" y="68"/>
                      </a:lnTo>
                      <a:lnTo>
                        <a:pt x="54" y="68"/>
                      </a:lnTo>
                      <a:lnTo>
                        <a:pt x="54" y="68"/>
                      </a:lnTo>
                      <a:lnTo>
                        <a:pt x="54" y="68"/>
                      </a:lnTo>
                      <a:lnTo>
                        <a:pt x="54" y="68"/>
                      </a:lnTo>
                      <a:lnTo>
                        <a:pt x="52" y="66"/>
                      </a:lnTo>
                      <a:lnTo>
                        <a:pt x="49" y="64"/>
                      </a:lnTo>
                      <a:lnTo>
                        <a:pt x="47" y="64"/>
                      </a:lnTo>
                      <a:lnTo>
                        <a:pt x="47" y="61"/>
                      </a:lnTo>
                      <a:lnTo>
                        <a:pt x="47" y="61"/>
                      </a:lnTo>
                      <a:lnTo>
                        <a:pt x="47" y="61"/>
                      </a:lnTo>
                      <a:lnTo>
                        <a:pt x="47" y="61"/>
                      </a:lnTo>
                      <a:lnTo>
                        <a:pt x="49" y="61"/>
                      </a:lnTo>
                      <a:lnTo>
                        <a:pt x="52" y="61"/>
                      </a:lnTo>
                      <a:lnTo>
                        <a:pt x="52" y="61"/>
                      </a:lnTo>
                      <a:lnTo>
                        <a:pt x="54" y="59"/>
                      </a:lnTo>
                      <a:lnTo>
                        <a:pt x="56" y="61"/>
                      </a:lnTo>
                      <a:lnTo>
                        <a:pt x="59" y="64"/>
                      </a:lnTo>
                      <a:lnTo>
                        <a:pt x="59" y="64"/>
                      </a:lnTo>
                      <a:lnTo>
                        <a:pt x="61" y="64"/>
                      </a:lnTo>
                      <a:lnTo>
                        <a:pt x="64" y="64"/>
                      </a:lnTo>
                      <a:lnTo>
                        <a:pt x="64" y="64"/>
                      </a:lnTo>
                      <a:lnTo>
                        <a:pt x="66" y="64"/>
                      </a:lnTo>
                      <a:lnTo>
                        <a:pt x="66" y="66"/>
                      </a:lnTo>
                      <a:lnTo>
                        <a:pt x="68" y="68"/>
                      </a:lnTo>
                      <a:lnTo>
                        <a:pt x="71" y="68"/>
                      </a:lnTo>
                      <a:lnTo>
                        <a:pt x="75" y="68"/>
                      </a:lnTo>
                      <a:lnTo>
                        <a:pt x="78" y="68"/>
                      </a:lnTo>
                      <a:lnTo>
                        <a:pt x="78" y="68"/>
                      </a:lnTo>
                      <a:lnTo>
                        <a:pt x="80" y="71"/>
                      </a:lnTo>
                      <a:lnTo>
                        <a:pt x="80" y="71"/>
                      </a:lnTo>
                      <a:lnTo>
                        <a:pt x="80" y="71"/>
                      </a:lnTo>
                      <a:lnTo>
                        <a:pt x="80" y="71"/>
                      </a:lnTo>
                      <a:lnTo>
                        <a:pt x="80" y="73"/>
                      </a:lnTo>
                      <a:lnTo>
                        <a:pt x="80" y="73"/>
                      </a:lnTo>
                      <a:lnTo>
                        <a:pt x="80" y="75"/>
                      </a:lnTo>
                      <a:lnTo>
                        <a:pt x="80" y="75"/>
                      </a:lnTo>
                      <a:lnTo>
                        <a:pt x="80" y="75"/>
                      </a:lnTo>
                      <a:lnTo>
                        <a:pt x="82" y="75"/>
                      </a:lnTo>
                      <a:lnTo>
                        <a:pt x="85" y="78"/>
                      </a:lnTo>
                      <a:lnTo>
                        <a:pt x="85" y="78"/>
                      </a:lnTo>
                      <a:lnTo>
                        <a:pt x="85" y="78"/>
                      </a:lnTo>
                      <a:lnTo>
                        <a:pt x="85" y="78"/>
                      </a:lnTo>
                      <a:lnTo>
                        <a:pt x="82" y="78"/>
                      </a:lnTo>
                      <a:lnTo>
                        <a:pt x="82" y="80"/>
                      </a:lnTo>
                      <a:lnTo>
                        <a:pt x="82" y="80"/>
                      </a:lnTo>
                      <a:lnTo>
                        <a:pt x="85" y="83"/>
                      </a:lnTo>
                      <a:lnTo>
                        <a:pt x="85" y="83"/>
                      </a:lnTo>
                      <a:lnTo>
                        <a:pt x="85" y="83"/>
                      </a:lnTo>
                      <a:lnTo>
                        <a:pt x="85" y="85"/>
                      </a:lnTo>
                      <a:lnTo>
                        <a:pt x="85" y="87"/>
                      </a:lnTo>
                      <a:lnTo>
                        <a:pt x="85" y="87"/>
                      </a:lnTo>
                      <a:lnTo>
                        <a:pt x="87" y="87"/>
                      </a:lnTo>
                      <a:lnTo>
                        <a:pt x="92" y="90"/>
                      </a:lnTo>
                      <a:lnTo>
                        <a:pt x="92" y="90"/>
                      </a:lnTo>
                      <a:lnTo>
                        <a:pt x="97" y="90"/>
                      </a:lnTo>
                      <a:lnTo>
                        <a:pt x="99" y="90"/>
                      </a:lnTo>
                      <a:lnTo>
                        <a:pt x="99" y="90"/>
                      </a:lnTo>
                      <a:lnTo>
                        <a:pt x="104" y="90"/>
                      </a:lnTo>
                      <a:lnTo>
                        <a:pt x="104" y="92"/>
                      </a:lnTo>
                      <a:lnTo>
                        <a:pt x="106" y="92"/>
                      </a:lnTo>
                      <a:lnTo>
                        <a:pt x="106" y="92"/>
                      </a:lnTo>
                      <a:lnTo>
                        <a:pt x="108" y="90"/>
                      </a:lnTo>
                      <a:lnTo>
                        <a:pt x="108" y="90"/>
                      </a:lnTo>
                      <a:lnTo>
                        <a:pt x="108" y="90"/>
                      </a:lnTo>
                      <a:lnTo>
                        <a:pt x="108" y="90"/>
                      </a:lnTo>
                      <a:lnTo>
                        <a:pt x="113" y="90"/>
                      </a:lnTo>
                      <a:lnTo>
                        <a:pt x="116" y="92"/>
                      </a:lnTo>
                      <a:lnTo>
                        <a:pt x="118" y="92"/>
                      </a:lnTo>
                      <a:lnTo>
                        <a:pt x="118" y="94"/>
                      </a:lnTo>
                      <a:lnTo>
                        <a:pt x="120" y="97"/>
                      </a:lnTo>
                      <a:lnTo>
                        <a:pt x="123" y="102"/>
                      </a:lnTo>
                      <a:lnTo>
                        <a:pt x="125" y="104"/>
                      </a:lnTo>
                      <a:lnTo>
                        <a:pt x="127" y="106"/>
                      </a:lnTo>
                      <a:lnTo>
                        <a:pt x="130" y="109"/>
                      </a:lnTo>
                      <a:lnTo>
                        <a:pt x="132" y="116"/>
                      </a:lnTo>
                      <a:lnTo>
                        <a:pt x="132" y="116"/>
                      </a:lnTo>
                      <a:lnTo>
                        <a:pt x="132" y="116"/>
                      </a:lnTo>
                      <a:lnTo>
                        <a:pt x="137" y="118"/>
                      </a:lnTo>
                      <a:lnTo>
                        <a:pt x="142" y="120"/>
                      </a:lnTo>
                      <a:lnTo>
                        <a:pt x="144" y="123"/>
                      </a:lnTo>
                      <a:lnTo>
                        <a:pt x="149" y="125"/>
                      </a:lnTo>
                      <a:lnTo>
                        <a:pt x="153" y="128"/>
                      </a:lnTo>
                      <a:lnTo>
                        <a:pt x="158" y="132"/>
                      </a:lnTo>
                      <a:lnTo>
                        <a:pt x="158" y="132"/>
                      </a:lnTo>
                      <a:lnTo>
                        <a:pt x="163" y="135"/>
                      </a:lnTo>
                      <a:lnTo>
                        <a:pt x="165" y="137"/>
                      </a:lnTo>
                      <a:lnTo>
                        <a:pt x="168" y="135"/>
                      </a:lnTo>
                      <a:lnTo>
                        <a:pt x="172" y="139"/>
                      </a:lnTo>
                      <a:lnTo>
                        <a:pt x="175" y="139"/>
                      </a:lnTo>
                      <a:lnTo>
                        <a:pt x="175" y="142"/>
                      </a:lnTo>
                      <a:lnTo>
                        <a:pt x="179" y="142"/>
                      </a:lnTo>
                      <a:lnTo>
                        <a:pt x="184" y="144"/>
                      </a:lnTo>
                      <a:lnTo>
                        <a:pt x="189" y="149"/>
                      </a:lnTo>
                      <a:lnTo>
                        <a:pt x="194" y="151"/>
                      </a:lnTo>
                      <a:lnTo>
                        <a:pt x="196" y="151"/>
                      </a:lnTo>
                      <a:lnTo>
                        <a:pt x="196" y="151"/>
                      </a:lnTo>
                      <a:lnTo>
                        <a:pt x="196" y="151"/>
                      </a:lnTo>
                      <a:lnTo>
                        <a:pt x="198" y="151"/>
                      </a:lnTo>
                      <a:lnTo>
                        <a:pt x="201" y="151"/>
                      </a:lnTo>
                      <a:lnTo>
                        <a:pt x="203" y="151"/>
                      </a:lnTo>
                      <a:lnTo>
                        <a:pt x="203" y="154"/>
                      </a:lnTo>
                      <a:lnTo>
                        <a:pt x="205" y="154"/>
                      </a:lnTo>
                      <a:lnTo>
                        <a:pt x="208" y="156"/>
                      </a:lnTo>
                      <a:lnTo>
                        <a:pt x="208" y="156"/>
                      </a:lnTo>
                      <a:lnTo>
                        <a:pt x="213" y="156"/>
                      </a:lnTo>
                      <a:lnTo>
                        <a:pt x="213" y="156"/>
                      </a:lnTo>
                      <a:lnTo>
                        <a:pt x="213" y="158"/>
                      </a:lnTo>
                      <a:lnTo>
                        <a:pt x="213" y="158"/>
                      </a:lnTo>
                      <a:lnTo>
                        <a:pt x="213" y="161"/>
                      </a:lnTo>
                      <a:lnTo>
                        <a:pt x="213" y="165"/>
                      </a:lnTo>
                      <a:lnTo>
                        <a:pt x="213" y="168"/>
                      </a:lnTo>
                      <a:lnTo>
                        <a:pt x="215" y="170"/>
                      </a:lnTo>
                      <a:lnTo>
                        <a:pt x="220" y="170"/>
                      </a:lnTo>
                      <a:lnTo>
                        <a:pt x="224" y="170"/>
                      </a:lnTo>
                      <a:lnTo>
                        <a:pt x="227" y="173"/>
                      </a:lnTo>
                      <a:lnTo>
                        <a:pt x="229" y="173"/>
                      </a:lnTo>
                      <a:lnTo>
                        <a:pt x="229" y="173"/>
                      </a:lnTo>
                      <a:lnTo>
                        <a:pt x="231" y="173"/>
                      </a:lnTo>
                      <a:lnTo>
                        <a:pt x="231" y="173"/>
                      </a:lnTo>
                      <a:lnTo>
                        <a:pt x="234" y="173"/>
                      </a:lnTo>
                      <a:lnTo>
                        <a:pt x="234" y="173"/>
                      </a:lnTo>
                      <a:lnTo>
                        <a:pt x="236" y="175"/>
                      </a:lnTo>
                      <a:lnTo>
                        <a:pt x="236" y="175"/>
                      </a:lnTo>
                      <a:lnTo>
                        <a:pt x="236" y="173"/>
                      </a:lnTo>
                      <a:lnTo>
                        <a:pt x="236" y="168"/>
                      </a:lnTo>
                      <a:lnTo>
                        <a:pt x="236" y="165"/>
                      </a:lnTo>
                      <a:lnTo>
                        <a:pt x="239" y="163"/>
                      </a:lnTo>
                      <a:lnTo>
                        <a:pt x="239" y="161"/>
                      </a:lnTo>
                      <a:lnTo>
                        <a:pt x="241" y="158"/>
                      </a:lnTo>
                      <a:lnTo>
                        <a:pt x="241" y="158"/>
                      </a:lnTo>
                      <a:lnTo>
                        <a:pt x="241" y="156"/>
                      </a:lnTo>
                      <a:lnTo>
                        <a:pt x="241" y="154"/>
                      </a:lnTo>
                      <a:lnTo>
                        <a:pt x="241" y="154"/>
                      </a:lnTo>
                      <a:lnTo>
                        <a:pt x="241" y="151"/>
                      </a:lnTo>
                      <a:lnTo>
                        <a:pt x="241" y="151"/>
                      </a:lnTo>
                      <a:lnTo>
                        <a:pt x="239" y="151"/>
                      </a:lnTo>
                      <a:lnTo>
                        <a:pt x="236" y="149"/>
                      </a:lnTo>
                      <a:lnTo>
                        <a:pt x="236" y="146"/>
                      </a:lnTo>
                      <a:lnTo>
                        <a:pt x="234" y="144"/>
                      </a:lnTo>
                      <a:lnTo>
                        <a:pt x="234" y="142"/>
                      </a:lnTo>
                      <a:lnTo>
                        <a:pt x="234" y="137"/>
                      </a:lnTo>
                      <a:lnTo>
                        <a:pt x="234" y="137"/>
                      </a:lnTo>
                      <a:lnTo>
                        <a:pt x="234" y="137"/>
                      </a:lnTo>
                      <a:lnTo>
                        <a:pt x="234" y="135"/>
                      </a:lnTo>
                      <a:lnTo>
                        <a:pt x="231" y="135"/>
                      </a:lnTo>
                      <a:lnTo>
                        <a:pt x="229" y="135"/>
                      </a:lnTo>
                      <a:lnTo>
                        <a:pt x="229" y="135"/>
                      </a:lnTo>
                      <a:lnTo>
                        <a:pt x="227" y="135"/>
                      </a:lnTo>
                      <a:lnTo>
                        <a:pt x="227" y="135"/>
                      </a:lnTo>
                      <a:lnTo>
                        <a:pt x="227" y="132"/>
                      </a:lnTo>
                      <a:lnTo>
                        <a:pt x="224" y="132"/>
                      </a:lnTo>
                      <a:lnTo>
                        <a:pt x="224" y="132"/>
                      </a:lnTo>
                      <a:lnTo>
                        <a:pt x="220" y="130"/>
                      </a:lnTo>
                      <a:lnTo>
                        <a:pt x="220" y="130"/>
                      </a:lnTo>
                      <a:lnTo>
                        <a:pt x="220" y="130"/>
                      </a:lnTo>
                      <a:lnTo>
                        <a:pt x="220" y="125"/>
                      </a:lnTo>
                      <a:lnTo>
                        <a:pt x="220" y="125"/>
                      </a:lnTo>
                      <a:lnTo>
                        <a:pt x="220" y="125"/>
                      </a:lnTo>
                      <a:lnTo>
                        <a:pt x="222" y="123"/>
                      </a:lnTo>
                      <a:lnTo>
                        <a:pt x="224" y="123"/>
                      </a:lnTo>
                      <a:lnTo>
                        <a:pt x="227" y="123"/>
                      </a:lnTo>
                      <a:lnTo>
                        <a:pt x="231" y="123"/>
                      </a:lnTo>
                      <a:lnTo>
                        <a:pt x="234" y="123"/>
                      </a:lnTo>
                      <a:lnTo>
                        <a:pt x="234" y="123"/>
                      </a:lnTo>
                      <a:lnTo>
                        <a:pt x="236" y="125"/>
                      </a:lnTo>
                      <a:lnTo>
                        <a:pt x="236" y="123"/>
                      </a:lnTo>
                      <a:lnTo>
                        <a:pt x="239" y="123"/>
                      </a:lnTo>
                      <a:lnTo>
                        <a:pt x="239" y="123"/>
                      </a:lnTo>
                      <a:lnTo>
                        <a:pt x="239" y="120"/>
                      </a:lnTo>
                      <a:lnTo>
                        <a:pt x="239" y="118"/>
                      </a:lnTo>
                      <a:lnTo>
                        <a:pt x="239" y="118"/>
                      </a:lnTo>
                      <a:lnTo>
                        <a:pt x="241" y="118"/>
                      </a:lnTo>
                      <a:lnTo>
                        <a:pt x="241" y="118"/>
                      </a:lnTo>
                      <a:lnTo>
                        <a:pt x="241" y="116"/>
                      </a:lnTo>
                      <a:lnTo>
                        <a:pt x="241" y="116"/>
                      </a:lnTo>
                      <a:lnTo>
                        <a:pt x="241" y="116"/>
                      </a:lnTo>
                      <a:lnTo>
                        <a:pt x="241" y="116"/>
                      </a:lnTo>
                      <a:lnTo>
                        <a:pt x="243" y="116"/>
                      </a:lnTo>
                      <a:lnTo>
                        <a:pt x="243" y="116"/>
                      </a:lnTo>
                      <a:lnTo>
                        <a:pt x="243" y="116"/>
                      </a:lnTo>
                      <a:lnTo>
                        <a:pt x="241" y="116"/>
                      </a:lnTo>
                      <a:lnTo>
                        <a:pt x="241" y="116"/>
                      </a:lnTo>
                      <a:lnTo>
                        <a:pt x="241" y="116"/>
                      </a:lnTo>
                      <a:lnTo>
                        <a:pt x="241" y="116"/>
                      </a:lnTo>
                      <a:lnTo>
                        <a:pt x="243" y="113"/>
                      </a:lnTo>
                      <a:lnTo>
                        <a:pt x="243" y="113"/>
                      </a:lnTo>
                      <a:lnTo>
                        <a:pt x="243" y="113"/>
                      </a:lnTo>
                      <a:lnTo>
                        <a:pt x="243" y="113"/>
                      </a:lnTo>
                      <a:lnTo>
                        <a:pt x="243" y="113"/>
                      </a:lnTo>
                      <a:lnTo>
                        <a:pt x="241" y="113"/>
                      </a:lnTo>
                      <a:lnTo>
                        <a:pt x="239" y="113"/>
                      </a:lnTo>
                      <a:lnTo>
                        <a:pt x="236" y="113"/>
                      </a:lnTo>
                      <a:lnTo>
                        <a:pt x="236" y="113"/>
                      </a:lnTo>
                      <a:lnTo>
                        <a:pt x="236" y="111"/>
                      </a:lnTo>
                      <a:lnTo>
                        <a:pt x="243" y="111"/>
                      </a:lnTo>
                      <a:lnTo>
                        <a:pt x="246" y="111"/>
                      </a:lnTo>
                      <a:lnTo>
                        <a:pt x="248" y="111"/>
                      </a:lnTo>
                      <a:lnTo>
                        <a:pt x="248" y="111"/>
                      </a:lnTo>
                      <a:lnTo>
                        <a:pt x="246" y="109"/>
                      </a:lnTo>
                      <a:lnTo>
                        <a:pt x="248" y="109"/>
                      </a:lnTo>
                      <a:lnTo>
                        <a:pt x="248" y="109"/>
                      </a:lnTo>
                      <a:lnTo>
                        <a:pt x="246" y="104"/>
                      </a:lnTo>
                      <a:lnTo>
                        <a:pt x="246" y="104"/>
                      </a:lnTo>
                      <a:lnTo>
                        <a:pt x="246" y="102"/>
                      </a:lnTo>
                      <a:lnTo>
                        <a:pt x="246" y="102"/>
                      </a:lnTo>
                      <a:lnTo>
                        <a:pt x="246" y="99"/>
                      </a:lnTo>
                      <a:lnTo>
                        <a:pt x="248" y="99"/>
                      </a:lnTo>
                      <a:lnTo>
                        <a:pt x="248" y="99"/>
                      </a:lnTo>
                      <a:lnTo>
                        <a:pt x="250" y="102"/>
                      </a:lnTo>
                      <a:lnTo>
                        <a:pt x="253" y="102"/>
                      </a:lnTo>
                      <a:lnTo>
                        <a:pt x="253" y="102"/>
                      </a:lnTo>
                      <a:lnTo>
                        <a:pt x="255" y="102"/>
                      </a:lnTo>
                      <a:lnTo>
                        <a:pt x="258" y="99"/>
                      </a:lnTo>
                      <a:lnTo>
                        <a:pt x="260" y="99"/>
                      </a:lnTo>
                      <a:lnTo>
                        <a:pt x="262" y="97"/>
                      </a:lnTo>
                      <a:lnTo>
                        <a:pt x="262" y="97"/>
                      </a:lnTo>
                      <a:lnTo>
                        <a:pt x="262" y="94"/>
                      </a:lnTo>
                      <a:lnTo>
                        <a:pt x="262" y="94"/>
                      </a:lnTo>
                      <a:lnTo>
                        <a:pt x="265" y="94"/>
                      </a:lnTo>
                      <a:lnTo>
                        <a:pt x="267" y="97"/>
                      </a:lnTo>
                      <a:lnTo>
                        <a:pt x="269" y="99"/>
                      </a:lnTo>
                      <a:lnTo>
                        <a:pt x="269" y="99"/>
                      </a:lnTo>
                      <a:lnTo>
                        <a:pt x="269" y="99"/>
                      </a:lnTo>
                      <a:lnTo>
                        <a:pt x="269" y="99"/>
                      </a:lnTo>
                      <a:lnTo>
                        <a:pt x="269" y="102"/>
                      </a:lnTo>
                      <a:lnTo>
                        <a:pt x="272" y="102"/>
                      </a:lnTo>
                      <a:lnTo>
                        <a:pt x="269" y="102"/>
                      </a:lnTo>
                      <a:lnTo>
                        <a:pt x="269" y="102"/>
                      </a:lnTo>
                      <a:lnTo>
                        <a:pt x="269" y="102"/>
                      </a:lnTo>
                      <a:lnTo>
                        <a:pt x="267" y="104"/>
                      </a:lnTo>
                      <a:lnTo>
                        <a:pt x="265" y="106"/>
                      </a:lnTo>
                      <a:lnTo>
                        <a:pt x="265" y="106"/>
                      </a:lnTo>
                      <a:lnTo>
                        <a:pt x="265" y="106"/>
                      </a:lnTo>
                      <a:lnTo>
                        <a:pt x="267" y="109"/>
                      </a:lnTo>
                      <a:lnTo>
                        <a:pt x="267" y="109"/>
                      </a:lnTo>
                      <a:lnTo>
                        <a:pt x="267" y="109"/>
                      </a:lnTo>
                      <a:lnTo>
                        <a:pt x="269" y="109"/>
                      </a:lnTo>
                      <a:lnTo>
                        <a:pt x="269" y="111"/>
                      </a:lnTo>
                      <a:lnTo>
                        <a:pt x="272" y="111"/>
                      </a:lnTo>
                      <a:lnTo>
                        <a:pt x="272" y="111"/>
                      </a:lnTo>
                      <a:lnTo>
                        <a:pt x="276" y="111"/>
                      </a:lnTo>
                      <a:lnTo>
                        <a:pt x="276" y="111"/>
                      </a:lnTo>
                      <a:lnTo>
                        <a:pt x="276" y="111"/>
                      </a:lnTo>
                      <a:lnTo>
                        <a:pt x="279" y="111"/>
                      </a:lnTo>
                      <a:lnTo>
                        <a:pt x="284" y="111"/>
                      </a:lnTo>
                      <a:lnTo>
                        <a:pt x="284" y="111"/>
                      </a:lnTo>
                      <a:lnTo>
                        <a:pt x="286" y="111"/>
                      </a:lnTo>
                      <a:lnTo>
                        <a:pt x="286" y="111"/>
                      </a:lnTo>
                      <a:lnTo>
                        <a:pt x="288" y="111"/>
                      </a:lnTo>
                      <a:lnTo>
                        <a:pt x="288" y="111"/>
                      </a:lnTo>
                      <a:lnTo>
                        <a:pt x="288" y="111"/>
                      </a:lnTo>
                      <a:lnTo>
                        <a:pt x="288" y="111"/>
                      </a:lnTo>
                      <a:lnTo>
                        <a:pt x="291" y="113"/>
                      </a:lnTo>
                      <a:lnTo>
                        <a:pt x="291" y="111"/>
                      </a:lnTo>
                      <a:lnTo>
                        <a:pt x="293" y="111"/>
                      </a:lnTo>
                      <a:lnTo>
                        <a:pt x="293" y="111"/>
                      </a:lnTo>
                      <a:lnTo>
                        <a:pt x="293" y="111"/>
                      </a:lnTo>
                      <a:lnTo>
                        <a:pt x="293" y="109"/>
                      </a:lnTo>
                      <a:lnTo>
                        <a:pt x="295" y="109"/>
                      </a:lnTo>
                      <a:lnTo>
                        <a:pt x="295" y="106"/>
                      </a:lnTo>
                      <a:lnTo>
                        <a:pt x="298" y="106"/>
                      </a:lnTo>
                      <a:lnTo>
                        <a:pt x="298" y="106"/>
                      </a:lnTo>
                      <a:lnTo>
                        <a:pt x="298" y="106"/>
                      </a:lnTo>
                      <a:lnTo>
                        <a:pt x="298" y="106"/>
                      </a:lnTo>
                      <a:lnTo>
                        <a:pt x="300" y="106"/>
                      </a:lnTo>
                      <a:lnTo>
                        <a:pt x="300" y="106"/>
                      </a:lnTo>
                      <a:lnTo>
                        <a:pt x="300" y="106"/>
                      </a:lnTo>
                      <a:lnTo>
                        <a:pt x="300" y="104"/>
                      </a:lnTo>
                      <a:lnTo>
                        <a:pt x="300" y="104"/>
                      </a:lnTo>
                      <a:lnTo>
                        <a:pt x="300" y="104"/>
                      </a:lnTo>
                      <a:lnTo>
                        <a:pt x="300" y="104"/>
                      </a:lnTo>
                      <a:lnTo>
                        <a:pt x="302" y="104"/>
                      </a:lnTo>
                      <a:lnTo>
                        <a:pt x="302" y="104"/>
                      </a:lnTo>
                      <a:lnTo>
                        <a:pt x="305" y="104"/>
                      </a:lnTo>
                      <a:lnTo>
                        <a:pt x="305" y="104"/>
                      </a:lnTo>
                      <a:lnTo>
                        <a:pt x="305" y="102"/>
                      </a:lnTo>
                      <a:lnTo>
                        <a:pt x="310" y="99"/>
                      </a:lnTo>
                      <a:lnTo>
                        <a:pt x="312" y="99"/>
                      </a:lnTo>
                      <a:lnTo>
                        <a:pt x="312" y="99"/>
                      </a:lnTo>
                      <a:close/>
                      <a:moveTo>
                        <a:pt x="267" y="97"/>
                      </a:moveTo>
                      <a:lnTo>
                        <a:pt x="267" y="94"/>
                      </a:lnTo>
                      <a:lnTo>
                        <a:pt x="265" y="94"/>
                      </a:lnTo>
                      <a:lnTo>
                        <a:pt x="267" y="94"/>
                      </a:lnTo>
                      <a:lnTo>
                        <a:pt x="267" y="94"/>
                      </a:lnTo>
                      <a:lnTo>
                        <a:pt x="267" y="97"/>
                      </a:lnTo>
                      <a:lnTo>
                        <a:pt x="267" y="97"/>
                      </a:lnTo>
                      <a:lnTo>
                        <a:pt x="267" y="97"/>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9" name="Freeform 13"/>
                <p:cNvSpPr>
                  <a:spLocks/>
                </p:cNvSpPr>
                <p:nvPr/>
              </p:nvSpPr>
              <p:spPr bwMode="auto">
                <a:xfrm>
                  <a:off x="1722" y="3437"/>
                  <a:ext cx="95" cy="102"/>
                </a:xfrm>
                <a:custGeom>
                  <a:avLst/>
                  <a:gdLst>
                    <a:gd name="T0" fmla="*/ 90 w 95"/>
                    <a:gd name="T1" fmla="*/ 73 h 102"/>
                    <a:gd name="T2" fmla="*/ 88 w 95"/>
                    <a:gd name="T3" fmla="*/ 64 h 102"/>
                    <a:gd name="T4" fmla="*/ 90 w 95"/>
                    <a:gd name="T5" fmla="*/ 62 h 102"/>
                    <a:gd name="T6" fmla="*/ 95 w 95"/>
                    <a:gd name="T7" fmla="*/ 54 h 102"/>
                    <a:gd name="T8" fmla="*/ 90 w 95"/>
                    <a:gd name="T9" fmla="*/ 52 h 102"/>
                    <a:gd name="T10" fmla="*/ 83 w 95"/>
                    <a:gd name="T11" fmla="*/ 45 h 102"/>
                    <a:gd name="T12" fmla="*/ 80 w 95"/>
                    <a:gd name="T13" fmla="*/ 40 h 102"/>
                    <a:gd name="T14" fmla="*/ 76 w 95"/>
                    <a:gd name="T15" fmla="*/ 38 h 102"/>
                    <a:gd name="T16" fmla="*/ 71 w 95"/>
                    <a:gd name="T17" fmla="*/ 35 h 102"/>
                    <a:gd name="T18" fmla="*/ 64 w 95"/>
                    <a:gd name="T19" fmla="*/ 31 h 102"/>
                    <a:gd name="T20" fmla="*/ 54 w 95"/>
                    <a:gd name="T21" fmla="*/ 24 h 102"/>
                    <a:gd name="T22" fmla="*/ 50 w 95"/>
                    <a:gd name="T23" fmla="*/ 24 h 102"/>
                    <a:gd name="T24" fmla="*/ 47 w 95"/>
                    <a:gd name="T25" fmla="*/ 21 h 102"/>
                    <a:gd name="T26" fmla="*/ 43 w 95"/>
                    <a:gd name="T27" fmla="*/ 17 h 102"/>
                    <a:gd name="T28" fmla="*/ 40 w 95"/>
                    <a:gd name="T29" fmla="*/ 17 h 102"/>
                    <a:gd name="T30" fmla="*/ 40 w 95"/>
                    <a:gd name="T31" fmla="*/ 19 h 102"/>
                    <a:gd name="T32" fmla="*/ 35 w 95"/>
                    <a:gd name="T33" fmla="*/ 19 h 102"/>
                    <a:gd name="T34" fmla="*/ 35 w 95"/>
                    <a:gd name="T35" fmla="*/ 19 h 102"/>
                    <a:gd name="T36" fmla="*/ 33 w 95"/>
                    <a:gd name="T37" fmla="*/ 12 h 102"/>
                    <a:gd name="T38" fmla="*/ 19 w 95"/>
                    <a:gd name="T39" fmla="*/ 2 h 102"/>
                    <a:gd name="T40" fmla="*/ 14 w 95"/>
                    <a:gd name="T41" fmla="*/ 0 h 102"/>
                    <a:gd name="T42" fmla="*/ 12 w 95"/>
                    <a:gd name="T43" fmla="*/ 2 h 102"/>
                    <a:gd name="T44" fmla="*/ 2 w 95"/>
                    <a:gd name="T45" fmla="*/ 2 h 102"/>
                    <a:gd name="T46" fmla="*/ 2 w 95"/>
                    <a:gd name="T47" fmla="*/ 5 h 102"/>
                    <a:gd name="T48" fmla="*/ 2 w 95"/>
                    <a:gd name="T49" fmla="*/ 12 h 102"/>
                    <a:gd name="T50" fmla="*/ 2 w 95"/>
                    <a:gd name="T51" fmla="*/ 17 h 102"/>
                    <a:gd name="T52" fmla="*/ 2 w 95"/>
                    <a:gd name="T53" fmla="*/ 21 h 102"/>
                    <a:gd name="T54" fmla="*/ 0 w 95"/>
                    <a:gd name="T55" fmla="*/ 26 h 102"/>
                    <a:gd name="T56" fmla="*/ 2 w 95"/>
                    <a:gd name="T57" fmla="*/ 31 h 102"/>
                    <a:gd name="T58" fmla="*/ 2 w 95"/>
                    <a:gd name="T59" fmla="*/ 35 h 102"/>
                    <a:gd name="T60" fmla="*/ 0 w 95"/>
                    <a:gd name="T61" fmla="*/ 38 h 102"/>
                    <a:gd name="T62" fmla="*/ 2 w 95"/>
                    <a:gd name="T63" fmla="*/ 43 h 102"/>
                    <a:gd name="T64" fmla="*/ 2 w 95"/>
                    <a:gd name="T65" fmla="*/ 47 h 102"/>
                    <a:gd name="T66" fmla="*/ 5 w 95"/>
                    <a:gd name="T67" fmla="*/ 54 h 102"/>
                    <a:gd name="T68" fmla="*/ 7 w 95"/>
                    <a:gd name="T69" fmla="*/ 62 h 102"/>
                    <a:gd name="T70" fmla="*/ 2 w 95"/>
                    <a:gd name="T71" fmla="*/ 64 h 102"/>
                    <a:gd name="T72" fmla="*/ 5 w 95"/>
                    <a:gd name="T73" fmla="*/ 76 h 102"/>
                    <a:gd name="T74" fmla="*/ 14 w 95"/>
                    <a:gd name="T75" fmla="*/ 88 h 102"/>
                    <a:gd name="T76" fmla="*/ 19 w 95"/>
                    <a:gd name="T77" fmla="*/ 92 h 102"/>
                    <a:gd name="T78" fmla="*/ 35 w 95"/>
                    <a:gd name="T79" fmla="*/ 97 h 102"/>
                    <a:gd name="T80" fmla="*/ 47 w 95"/>
                    <a:gd name="T81" fmla="*/ 102 h 102"/>
                    <a:gd name="T82" fmla="*/ 54 w 95"/>
                    <a:gd name="T83" fmla="*/ 99 h 102"/>
                    <a:gd name="T84" fmla="*/ 66 w 95"/>
                    <a:gd name="T85" fmla="*/ 102 h 102"/>
                    <a:gd name="T86" fmla="*/ 80 w 95"/>
                    <a:gd name="T87" fmla="*/ 97 h 102"/>
                    <a:gd name="T88" fmla="*/ 85 w 95"/>
                    <a:gd name="T89" fmla="*/ 92 h 102"/>
                    <a:gd name="T90" fmla="*/ 92 w 95"/>
                    <a:gd name="T91" fmla="*/ 83 h 102"/>
                    <a:gd name="T92" fmla="*/ 95 w 95"/>
                    <a:gd name="T93" fmla="*/ 76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95" h="102">
                      <a:moveTo>
                        <a:pt x="92" y="76"/>
                      </a:moveTo>
                      <a:lnTo>
                        <a:pt x="90" y="76"/>
                      </a:lnTo>
                      <a:lnTo>
                        <a:pt x="90" y="73"/>
                      </a:lnTo>
                      <a:lnTo>
                        <a:pt x="90" y="73"/>
                      </a:lnTo>
                      <a:lnTo>
                        <a:pt x="90" y="71"/>
                      </a:lnTo>
                      <a:lnTo>
                        <a:pt x="88" y="64"/>
                      </a:lnTo>
                      <a:lnTo>
                        <a:pt x="88" y="64"/>
                      </a:lnTo>
                      <a:lnTo>
                        <a:pt x="90" y="62"/>
                      </a:lnTo>
                      <a:lnTo>
                        <a:pt x="90" y="62"/>
                      </a:lnTo>
                      <a:lnTo>
                        <a:pt x="92" y="59"/>
                      </a:lnTo>
                      <a:lnTo>
                        <a:pt x="92" y="57"/>
                      </a:lnTo>
                      <a:lnTo>
                        <a:pt x="95" y="54"/>
                      </a:lnTo>
                      <a:lnTo>
                        <a:pt x="92" y="54"/>
                      </a:lnTo>
                      <a:lnTo>
                        <a:pt x="92" y="52"/>
                      </a:lnTo>
                      <a:lnTo>
                        <a:pt x="90" y="52"/>
                      </a:lnTo>
                      <a:lnTo>
                        <a:pt x="85" y="50"/>
                      </a:lnTo>
                      <a:lnTo>
                        <a:pt x="83" y="47"/>
                      </a:lnTo>
                      <a:lnTo>
                        <a:pt x="83" y="45"/>
                      </a:lnTo>
                      <a:lnTo>
                        <a:pt x="80" y="43"/>
                      </a:lnTo>
                      <a:lnTo>
                        <a:pt x="80" y="43"/>
                      </a:lnTo>
                      <a:lnTo>
                        <a:pt x="80" y="40"/>
                      </a:lnTo>
                      <a:lnTo>
                        <a:pt x="78" y="40"/>
                      </a:lnTo>
                      <a:lnTo>
                        <a:pt x="78" y="40"/>
                      </a:lnTo>
                      <a:lnTo>
                        <a:pt x="76" y="38"/>
                      </a:lnTo>
                      <a:lnTo>
                        <a:pt x="76" y="38"/>
                      </a:lnTo>
                      <a:lnTo>
                        <a:pt x="73" y="38"/>
                      </a:lnTo>
                      <a:lnTo>
                        <a:pt x="71" y="35"/>
                      </a:lnTo>
                      <a:lnTo>
                        <a:pt x="69" y="33"/>
                      </a:lnTo>
                      <a:lnTo>
                        <a:pt x="66" y="31"/>
                      </a:lnTo>
                      <a:lnTo>
                        <a:pt x="64" y="31"/>
                      </a:lnTo>
                      <a:lnTo>
                        <a:pt x="61" y="28"/>
                      </a:lnTo>
                      <a:lnTo>
                        <a:pt x="57" y="26"/>
                      </a:lnTo>
                      <a:lnTo>
                        <a:pt x="54" y="24"/>
                      </a:lnTo>
                      <a:lnTo>
                        <a:pt x="52" y="26"/>
                      </a:lnTo>
                      <a:lnTo>
                        <a:pt x="52" y="24"/>
                      </a:lnTo>
                      <a:lnTo>
                        <a:pt x="50" y="24"/>
                      </a:lnTo>
                      <a:lnTo>
                        <a:pt x="50" y="21"/>
                      </a:lnTo>
                      <a:lnTo>
                        <a:pt x="47" y="21"/>
                      </a:lnTo>
                      <a:lnTo>
                        <a:pt x="47" y="21"/>
                      </a:lnTo>
                      <a:lnTo>
                        <a:pt x="47" y="19"/>
                      </a:lnTo>
                      <a:lnTo>
                        <a:pt x="45" y="17"/>
                      </a:lnTo>
                      <a:lnTo>
                        <a:pt x="43" y="17"/>
                      </a:lnTo>
                      <a:lnTo>
                        <a:pt x="43" y="14"/>
                      </a:lnTo>
                      <a:lnTo>
                        <a:pt x="43" y="17"/>
                      </a:lnTo>
                      <a:lnTo>
                        <a:pt x="40" y="17"/>
                      </a:lnTo>
                      <a:lnTo>
                        <a:pt x="40" y="17"/>
                      </a:lnTo>
                      <a:lnTo>
                        <a:pt x="40" y="17"/>
                      </a:lnTo>
                      <a:lnTo>
                        <a:pt x="40" y="19"/>
                      </a:lnTo>
                      <a:lnTo>
                        <a:pt x="38" y="19"/>
                      </a:lnTo>
                      <a:lnTo>
                        <a:pt x="38" y="19"/>
                      </a:lnTo>
                      <a:lnTo>
                        <a:pt x="35" y="19"/>
                      </a:lnTo>
                      <a:lnTo>
                        <a:pt x="35" y="19"/>
                      </a:lnTo>
                      <a:lnTo>
                        <a:pt x="35" y="19"/>
                      </a:lnTo>
                      <a:lnTo>
                        <a:pt x="35" y="19"/>
                      </a:lnTo>
                      <a:lnTo>
                        <a:pt x="35" y="14"/>
                      </a:lnTo>
                      <a:lnTo>
                        <a:pt x="33" y="14"/>
                      </a:lnTo>
                      <a:lnTo>
                        <a:pt x="33" y="12"/>
                      </a:lnTo>
                      <a:lnTo>
                        <a:pt x="31" y="9"/>
                      </a:lnTo>
                      <a:lnTo>
                        <a:pt x="26" y="7"/>
                      </a:lnTo>
                      <a:lnTo>
                        <a:pt x="19" y="2"/>
                      </a:lnTo>
                      <a:lnTo>
                        <a:pt x="17" y="0"/>
                      </a:lnTo>
                      <a:lnTo>
                        <a:pt x="14" y="0"/>
                      </a:lnTo>
                      <a:lnTo>
                        <a:pt x="14" y="0"/>
                      </a:lnTo>
                      <a:lnTo>
                        <a:pt x="12" y="0"/>
                      </a:lnTo>
                      <a:lnTo>
                        <a:pt x="12" y="2"/>
                      </a:lnTo>
                      <a:lnTo>
                        <a:pt x="12" y="2"/>
                      </a:lnTo>
                      <a:lnTo>
                        <a:pt x="7" y="2"/>
                      </a:lnTo>
                      <a:lnTo>
                        <a:pt x="5" y="2"/>
                      </a:lnTo>
                      <a:lnTo>
                        <a:pt x="2" y="2"/>
                      </a:lnTo>
                      <a:lnTo>
                        <a:pt x="2" y="2"/>
                      </a:lnTo>
                      <a:lnTo>
                        <a:pt x="2" y="5"/>
                      </a:lnTo>
                      <a:lnTo>
                        <a:pt x="2" y="5"/>
                      </a:lnTo>
                      <a:lnTo>
                        <a:pt x="0" y="7"/>
                      </a:lnTo>
                      <a:lnTo>
                        <a:pt x="0" y="9"/>
                      </a:lnTo>
                      <a:lnTo>
                        <a:pt x="2" y="12"/>
                      </a:lnTo>
                      <a:lnTo>
                        <a:pt x="2" y="17"/>
                      </a:lnTo>
                      <a:lnTo>
                        <a:pt x="2" y="17"/>
                      </a:lnTo>
                      <a:lnTo>
                        <a:pt x="2" y="17"/>
                      </a:lnTo>
                      <a:lnTo>
                        <a:pt x="2" y="19"/>
                      </a:lnTo>
                      <a:lnTo>
                        <a:pt x="2" y="19"/>
                      </a:lnTo>
                      <a:lnTo>
                        <a:pt x="2" y="21"/>
                      </a:lnTo>
                      <a:lnTo>
                        <a:pt x="2" y="24"/>
                      </a:lnTo>
                      <a:lnTo>
                        <a:pt x="2" y="24"/>
                      </a:lnTo>
                      <a:lnTo>
                        <a:pt x="0" y="26"/>
                      </a:lnTo>
                      <a:lnTo>
                        <a:pt x="0" y="28"/>
                      </a:lnTo>
                      <a:lnTo>
                        <a:pt x="2" y="31"/>
                      </a:lnTo>
                      <a:lnTo>
                        <a:pt x="2" y="31"/>
                      </a:lnTo>
                      <a:lnTo>
                        <a:pt x="2" y="31"/>
                      </a:lnTo>
                      <a:lnTo>
                        <a:pt x="2" y="33"/>
                      </a:lnTo>
                      <a:lnTo>
                        <a:pt x="2" y="35"/>
                      </a:lnTo>
                      <a:lnTo>
                        <a:pt x="2" y="35"/>
                      </a:lnTo>
                      <a:lnTo>
                        <a:pt x="0" y="38"/>
                      </a:lnTo>
                      <a:lnTo>
                        <a:pt x="0" y="38"/>
                      </a:lnTo>
                      <a:lnTo>
                        <a:pt x="0" y="40"/>
                      </a:lnTo>
                      <a:lnTo>
                        <a:pt x="2" y="40"/>
                      </a:lnTo>
                      <a:lnTo>
                        <a:pt x="2" y="43"/>
                      </a:lnTo>
                      <a:lnTo>
                        <a:pt x="2" y="43"/>
                      </a:lnTo>
                      <a:lnTo>
                        <a:pt x="2" y="45"/>
                      </a:lnTo>
                      <a:lnTo>
                        <a:pt x="2" y="47"/>
                      </a:lnTo>
                      <a:lnTo>
                        <a:pt x="2" y="50"/>
                      </a:lnTo>
                      <a:lnTo>
                        <a:pt x="5" y="52"/>
                      </a:lnTo>
                      <a:lnTo>
                        <a:pt x="5" y="54"/>
                      </a:lnTo>
                      <a:lnTo>
                        <a:pt x="7" y="59"/>
                      </a:lnTo>
                      <a:lnTo>
                        <a:pt x="7" y="59"/>
                      </a:lnTo>
                      <a:lnTo>
                        <a:pt x="7" y="62"/>
                      </a:lnTo>
                      <a:lnTo>
                        <a:pt x="5" y="64"/>
                      </a:lnTo>
                      <a:lnTo>
                        <a:pt x="5" y="64"/>
                      </a:lnTo>
                      <a:lnTo>
                        <a:pt x="2" y="64"/>
                      </a:lnTo>
                      <a:lnTo>
                        <a:pt x="2" y="66"/>
                      </a:lnTo>
                      <a:lnTo>
                        <a:pt x="2" y="71"/>
                      </a:lnTo>
                      <a:lnTo>
                        <a:pt x="5" y="76"/>
                      </a:lnTo>
                      <a:lnTo>
                        <a:pt x="5" y="80"/>
                      </a:lnTo>
                      <a:lnTo>
                        <a:pt x="9" y="83"/>
                      </a:lnTo>
                      <a:lnTo>
                        <a:pt x="14" y="88"/>
                      </a:lnTo>
                      <a:lnTo>
                        <a:pt x="17" y="90"/>
                      </a:lnTo>
                      <a:lnTo>
                        <a:pt x="17" y="92"/>
                      </a:lnTo>
                      <a:lnTo>
                        <a:pt x="19" y="92"/>
                      </a:lnTo>
                      <a:lnTo>
                        <a:pt x="24" y="92"/>
                      </a:lnTo>
                      <a:lnTo>
                        <a:pt x="31" y="92"/>
                      </a:lnTo>
                      <a:lnTo>
                        <a:pt x="35" y="97"/>
                      </a:lnTo>
                      <a:lnTo>
                        <a:pt x="45" y="97"/>
                      </a:lnTo>
                      <a:lnTo>
                        <a:pt x="45" y="99"/>
                      </a:lnTo>
                      <a:lnTo>
                        <a:pt x="47" y="102"/>
                      </a:lnTo>
                      <a:lnTo>
                        <a:pt x="50" y="102"/>
                      </a:lnTo>
                      <a:lnTo>
                        <a:pt x="50" y="102"/>
                      </a:lnTo>
                      <a:lnTo>
                        <a:pt x="54" y="99"/>
                      </a:lnTo>
                      <a:lnTo>
                        <a:pt x="57" y="97"/>
                      </a:lnTo>
                      <a:lnTo>
                        <a:pt x="64" y="99"/>
                      </a:lnTo>
                      <a:lnTo>
                        <a:pt x="66" y="102"/>
                      </a:lnTo>
                      <a:lnTo>
                        <a:pt x="69" y="102"/>
                      </a:lnTo>
                      <a:lnTo>
                        <a:pt x="71" y="102"/>
                      </a:lnTo>
                      <a:lnTo>
                        <a:pt x="80" y="97"/>
                      </a:lnTo>
                      <a:lnTo>
                        <a:pt x="83" y="97"/>
                      </a:lnTo>
                      <a:lnTo>
                        <a:pt x="83" y="97"/>
                      </a:lnTo>
                      <a:lnTo>
                        <a:pt x="85" y="92"/>
                      </a:lnTo>
                      <a:lnTo>
                        <a:pt x="90" y="90"/>
                      </a:lnTo>
                      <a:lnTo>
                        <a:pt x="90" y="88"/>
                      </a:lnTo>
                      <a:lnTo>
                        <a:pt x="92" y="83"/>
                      </a:lnTo>
                      <a:lnTo>
                        <a:pt x="92" y="78"/>
                      </a:lnTo>
                      <a:lnTo>
                        <a:pt x="92" y="78"/>
                      </a:lnTo>
                      <a:lnTo>
                        <a:pt x="95" y="76"/>
                      </a:lnTo>
                      <a:lnTo>
                        <a:pt x="92" y="76"/>
                      </a:lnTo>
                      <a:lnTo>
                        <a:pt x="92" y="76"/>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0" name="Freeform 14"/>
                <p:cNvSpPr>
                  <a:spLocks noEditPoints="1"/>
                </p:cNvSpPr>
                <p:nvPr/>
              </p:nvSpPr>
              <p:spPr bwMode="auto">
                <a:xfrm>
                  <a:off x="201" y="1337"/>
                  <a:ext cx="1452" cy="944"/>
                </a:xfrm>
                <a:custGeom>
                  <a:avLst/>
                  <a:gdLst>
                    <a:gd name="T0" fmla="*/ 461 w 1452"/>
                    <a:gd name="T1" fmla="*/ 208 h 944"/>
                    <a:gd name="T2" fmla="*/ 530 w 1452"/>
                    <a:gd name="T3" fmla="*/ 236 h 944"/>
                    <a:gd name="T4" fmla="*/ 563 w 1452"/>
                    <a:gd name="T5" fmla="*/ 239 h 944"/>
                    <a:gd name="T6" fmla="*/ 549 w 1452"/>
                    <a:gd name="T7" fmla="*/ 303 h 944"/>
                    <a:gd name="T8" fmla="*/ 556 w 1452"/>
                    <a:gd name="T9" fmla="*/ 218 h 944"/>
                    <a:gd name="T10" fmla="*/ 674 w 1452"/>
                    <a:gd name="T11" fmla="*/ 23 h 944"/>
                    <a:gd name="T12" fmla="*/ 499 w 1452"/>
                    <a:gd name="T13" fmla="*/ 12 h 944"/>
                    <a:gd name="T14" fmla="*/ 357 w 1452"/>
                    <a:gd name="T15" fmla="*/ 80 h 944"/>
                    <a:gd name="T16" fmla="*/ 234 w 1452"/>
                    <a:gd name="T17" fmla="*/ 102 h 944"/>
                    <a:gd name="T18" fmla="*/ 244 w 1452"/>
                    <a:gd name="T19" fmla="*/ 149 h 944"/>
                    <a:gd name="T20" fmla="*/ 151 w 1452"/>
                    <a:gd name="T21" fmla="*/ 194 h 944"/>
                    <a:gd name="T22" fmla="*/ 156 w 1452"/>
                    <a:gd name="T23" fmla="*/ 234 h 944"/>
                    <a:gd name="T24" fmla="*/ 149 w 1452"/>
                    <a:gd name="T25" fmla="*/ 274 h 944"/>
                    <a:gd name="T26" fmla="*/ 57 w 1452"/>
                    <a:gd name="T27" fmla="*/ 308 h 944"/>
                    <a:gd name="T28" fmla="*/ 163 w 1452"/>
                    <a:gd name="T29" fmla="*/ 277 h 944"/>
                    <a:gd name="T30" fmla="*/ 296 w 1452"/>
                    <a:gd name="T31" fmla="*/ 218 h 944"/>
                    <a:gd name="T32" fmla="*/ 331 w 1452"/>
                    <a:gd name="T33" fmla="*/ 208 h 944"/>
                    <a:gd name="T34" fmla="*/ 388 w 1452"/>
                    <a:gd name="T35" fmla="*/ 203 h 944"/>
                    <a:gd name="T36" fmla="*/ 563 w 1452"/>
                    <a:gd name="T37" fmla="*/ 438 h 944"/>
                    <a:gd name="T38" fmla="*/ 390 w 1452"/>
                    <a:gd name="T39" fmla="*/ 210 h 944"/>
                    <a:gd name="T40" fmla="*/ 409 w 1452"/>
                    <a:gd name="T41" fmla="*/ 206 h 944"/>
                    <a:gd name="T42" fmla="*/ 546 w 1452"/>
                    <a:gd name="T43" fmla="*/ 272 h 944"/>
                    <a:gd name="T44" fmla="*/ 506 w 1452"/>
                    <a:gd name="T45" fmla="*/ 270 h 944"/>
                    <a:gd name="T46" fmla="*/ 511 w 1452"/>
                    <a:gd name="T47" fmla="*/ 305 h 944"/>
                    <a:gd name="T48" fmla="*/ 513 w 1452"/>
                    <a:gd name="T49" fmla="*/ 305 h 944"/>
                    <a:gd name="T50" fmla="*/ 532 w 1452"/>
                    <a:gd name="T51" fmla="*/ 260 h 944"/>
                    <a:gd name="T52" fmla="*/ 513 w 1452"/>
                    <a:gd name="T53" fmla="*/ 248 h 944"/>
                    <a:gd name="T54" fmla="*/ 225 w 1452"/>
                    <a:gd name="T55" fmla="*/ 267 h 944"/>
                    <a:gd name="T56" fmla="*/ 99 w 1452"/>
                    <a:gd name="T57" fmla="*/ 206 h 944"/>
                    <a:gd name="T58" fmla="*/ 208 w 1452"/>
                    <a:gd name="T59" fmla="*/ 277 h 944"/>
                    <a:gd name="T60" fmla="*/ 50 w 1452"/>
                    <a:gd name="T61" fmla="*/ 310 h 944"/>
                    <a:gd name="T62" fmla="*/ 1315 w 1452"/>
                    <a:gd name="T63" fmla="*/ 599 h 944"/>
                    <a:gd name="T64" fmla="*/ 1431 w 1452"/>
                    <a:gd name="T65" fmla="*/ 461 h 944"/>
                    <a:gd name="T66" fmla="*/ 1282 w 1452"/>
                    <a:gd name="T67" fmla="*/ 542 h 944"/>
                    <a:gd name="T68" fmla="*/ 1145 w 1452"/>
                    <a:gd name="T69" fmla="*/ 582 h 944"/>
                    <a:gd name="T70" fmla="*/ 1173 w 1452"/>
                    <a:gd name="T71" fmla="*/ 523 h 944"/>
                    <a:gd name="T72" fmla="*/ 1133 w 1452"/>
                    <a:gd name="T73" fmla="*/ 516 h 944"/>
                    <a:gd name="T74" fmla="*/ 1093 w 1452"/>
                    <a:gd name="T75" fmla="*/ 535 h 944"/>
                    <a:gd name="T76" fmla="*/ 1150 w 1452"/>
                    <a:gd name="T77" fmla="*/ 490 h 944"/>
                    <a:gd name="T78" fmla="*/ 1124 w 1452"/>
                    <a:gd name="T79" fmla="*/ 483 h 944"/>
                    <a:gd name="T80" fmla="*/ 1100 w 1452"/>
                    <a:gd name="T81" fmla="*/ 452 h 944"/>
                    <a:gd name="T82" fmla="*/ 565 w 1452"/>
                    <a:gd name="T83" fmla="*/ 447 h 944"/>
                    <a:gd name="T84" fmla="*/ 558 w 1452"/>
                    <a:gd name="T85" fmla="*/ 452 h 944"/>
                    <a:gd name="T86" fmla="*/ 454 w 1452"/>
                    <a:gd name="T87" fmla="*/ 568 h 944"/>
                    <a:gd name="T88" fmla="*/ 433 w 1452"/>
                    <a:gd name="T89" fmla="*/ 663 h 944"/>
                    <a:gd name="T90" fmla="*/ 594 w 1452"/>
                    <a:gd name="T91" fmla="*/ 800 h 944"/>
                    <a:gd name="T92" fmla="*/ 759 w 1452"/>
                    <a:gd name="T93" fmla="*/ 881 h 944"/>
                    <a:gd name="T94" fmla="*/ 821 w 1452"/>
                    <a:gd name="T95" fmla="*/ 857 h 944"/>
                    <a:gd name="T96" fmla="*/ 939 w 1452"/>
                    <a:gd name="T97" fmla="*/ 843 h 944"/>
                    <a:gd name="T98" fmla="*/ 982 w 1452"/>
                    <a:gd name="T99" fmla="*/ 814 h 944"/>
                    <a:gd name="T100" fmla="*/ 1062 w 1452"/>
                    <a:gd name="T101" fmla="*/ 876 h 944"/>
                    <a:gd name="T102" fmla="*/ 1102 w 1452"/>
                    <a:gd name="T103" fmla="*/ 857 h 944"/>
                    <a:gd name="T104" fmla="*/ 1131 w 1452"/>
                    <a:gd name="T105" fmla="*/ 776 h 944"/>
                    <a:gd name="T106" fmla="*/ 1232 w 1452"/>
                    <a:gd name="T107" fmla="*/ 708 h 944"/>
                    <a:gd name="T108" fmla="*/ 1228 w 1452"/>
                    <a:gd name="T109" fmla="*/ 675 h 944"/>
                    <a:gd name="T110" fmla="*/ 1242 w 1452"/>
                    <a:gd name="T111" fmla="*/ 634 h 944"/>
                    <a:gd name="T112" fmla="*/ 1239 w 1452"/>
                    <a:gd name="T113" fmla="*/ 675 h 944"/>
                    <a:gd name="T114" fmla="*/ 1292 w 1452"/>
                    <a:gd name="T115" fmla="*/ 604 h 944"/>
                    <a:gd name="T116" fmla="*/ 1370 w 1452"/>
                    <a:gd name="T117" fmla="*/ 563 h 944"/>
                    <a:gd name="T118" fmla="*/ 1438 w 1452"/>
                    <a:gd name="T119" fmla="*/ 523 h 944"/>
                    <a:gd name="T120" fmla="*/ 958 w 1452"/>
                    <a:gd name="T121" fmla="*/ 828 h 944"/>
                    <a:gd name="T122" fmla="*/ 440 w 1452"/>
                    <a:gd name="T123" fmla="*/ 760 h 944"/>
                    <a:gd name="T124" fmla="*/ 1230 w 1452"/>
                    <a:gd name="T125" fmla="*/ 720 h 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52" h="944">
                      <a:moveTo>
                        <a:pt x="156" y="239"/>
                      </a:moveTo>
                      <a:lnTo>
                        <a:pt x="166" y="234"/>
                      </a:lnTo>
                      <a:lnTo>
                        <a:pt x="163" y="234"/>
                      </a:lnTo>
                      <a:lnTo>
                        <a:pt x="158" y="234"/>
                      </a:lnTo>
                      <a:lnTo>
                        <a:pt x="156" y="236"/>
                      </a:lnTo>
                      <a:lnTo>
                        <a:pt x="156" y="236"/>
                      </a:lnTo>
                      <a:lnTo>
                        <a:pt x="154" y="239"/>
                      </a:lnTo>
                      <a:lnTo>
                        <a:pt x="156" y="239"/>
                      </a:lnTo>
                      <a:lnTo>
                        <a:pt x="156" y="239"/>
                      </a:lnTo>
                      <a:close/>
                      <a:moveTo>
                        <a:pt x="565" y="445"/>
                      </a:moveTo>
                      <a:lnTo>
                        <a:pt x="565" y="445"/>
                      </a:lnTo>
                      <a:lnTo>
                        <a:pt x="565" y="445"/>
                      </a:lnTo>
                      <a:lnTo>
                        <a:pt x="565" y="442"/>
                      </a:lnTo>
                      <a:lnTo>
                        <a:pt x="565" y="442"/>
                      </a:lnTo>
                      <a:lnTo>
                        <a:pt x="563" y="445"/>
                      </a:lnTo>
                      <a:lnTo>
                        <a:pt x="561" y="445"/>
                      </a:lnTo>
                      <a:lnTo>
                        <a:pt x="561" y="447"/>
                      </a:lnTo>
                      <a:lnTo>
                        <a:pt x="561" y="447"/>
                      </a:lnTo>
                      <a:lnTo>
                        <a:pt x="561" y="447"/>
                      </a:lnTo>
                      <a:lnTo>
                        <a:pt x="561" y="447"/>
                      </a:lnTo>
                      <a:lnTo>
                        <a:pt x="561" y="447"/>
                      </a:lnTo>
                      <a:lnTo>
                        <a:pt x="561" y="450"/>
                      </a:lnTo>
                      <a:lnTo>
                        <a:pt x="561" y="450"/>
                      </a:lnTo>
                      <a:lnTo>
                        <a:pt x="561" y="450"/>
                      </a:lnTo>
                      <a:lnTo>
                        <a:pt x="561" y="452"/>
                      </a:lnTo>
                      <a:lnTo>
                        <a:pt x="561" y="452"/>
                      </a:lnTo>
                      <a:lnTo>
                        <a:pt x="561" y="452"/>
                      </a:lnTo>
                      <a:lnTo>
                        <a:pt x="561" y="452"/>
                      </a:lnTo>
                      <a:lnTo>
                        <a:pt x="561" y="452"/>
                      </a:lnTo>
                      <a:lnTo>
                        <a:pt x="563" y="452"/>
                      </a:lnTo>
                      <a:lnTo>
                        <a:pt x="563" y="452"/>
                      </a:lnTo>
                      <a:lnTo>
                        <a:pt x="563" y="452"/>
                      </a:lnTo>
                      <a:lnTo>
                        <a:pt x="563" y="450"/>
                      </a:lnTo>
                      <a:lnTo>
                        <a:pt x="561" y="452"/>
                      </a:lnTo>
                      <a:lnTo>
                        <a:pt x="563" y="447"/>
                      </a:lnTo>
                      <a:lnTo>
                        <a:pt x="563" y="447"/>
                      </a:lnTo>
                      <a:lnTo>
                        <a:pt x="563" y="447"/>
                      </a:lnTo>
                      <a:lnTo>
                        <a:pt x="561" y="447"/>
                      </a:lnTo>
                      <a:lnTo>
                        <a:pt x="561" y="447"/>
                      </a:lnTo>
                      <a:lnTo>
                        <a:pt x="565" y="445"/>
                      </a:lnTo>
                      <a:close/>
                      <a:moveTo>
                        <a:pt x="333" y="203"/>
                      </a:moveTo>
                      <a:lnTo>
                        <a:pt x="336" y="201"/>
                      </a:lnTo>
                      <a:lnTo>
                        <a:pt x="336" y="201"/>
                      </a:lnTo>
                      <a:lnTo>
                        <a:pt x="336" y="201"/>
                      </a:lnTo>
                      <a:lnTo>
                        <a:pt x="333" y="203"/>
                      </a:lnTo>
                      <a:lnTo>
                        <a:pt x="331" y="203"/>
                      </a:lnTo>
                      <a:lnTo>
                        <a:pt x="331" y="203"/>
                      </a:lnTo>
                      <a:lnTo>
                        <a:pt x="333" y="203"/>
                      </a:lnTo>
                      <a:close/>
                      <a:moveTo>
                        <a:pt x="426" y="196"/>
                      </a:moveTo>
                      <a:lnTo>
                        <a:pt x="426" y="196"/>
                      </a:lnTo>
                      <a:lnTo>
                        <a:pt x="426" y="196"/>
                      </a:lnTo>
                      <a:lnTo>
                        <a:pt x="426" y="196"/>
                      </a:lnTo>
                      <a:lnTo>
                        <a:pt x="426" y="199"/>
                      </a:lnTo>
                      <a:lnTo>
                        <a:pt x="433" y="199"/>
                      </a:lnTo>
                      <a:lnTo>
                        <a:pt x="430" y="199"/>
                      </a:lnTo>
                      <a:lnTo>
                        <a:pt x="428" y="201"/>
                      </a:lnTo>
                      <a:lnTo>
                        <a:pt x="428" y="201"/>
                      </a:lnTo>
                      <a:lnTo>
                        <a:pt x="426" y="201"/>
                      </a:lnTo>
                      <a:lnTo>
                        <a:pt x="426" y="201"/>
                      </a:lnTo>
                      <a:lnTo>
                        <a:pt x="428" y="201"/>
                      </a:lnTo>
                      <a:lnTo>
                        <a:pt x="428" y="203"/>
                      </a:lnTo>
                      <a:lnTo>
                        <a:pt x="430" y="203"/>
                      </a:lnTo>
                      <a:lnTo>
                        <a:pt x="433" y="203"/>
                      </a:lnTo>
                      <a:lnTo>
                        <a:pt x="435" y="203"/>
                      </a:lnTo>
                      <a:lnTo>
                        <a:pt x="438" y="201"/>
                      </a:lnTo>
                      <a:lnTo>
                        <a:pt x="440" y="201"/>
                      </a:lnTo>
                      <a:lnTo>
                        <a:pt x="442" y="199"/>
                      </a:lnTo>
                      <a:lnTo>
                        <a:pt x="447" y="199"/>
                      </a:lnTo>
                      <a:lnTo>
                        <a:pt x="447" y="199"/>
                      </a:lnTo>
                      <a:lnTo>
                        <a:pt x="445" y="199"/>
                      </a:lnTo>
                      <a:lnTo>
                        <a:pt x="442" y="201"/>
                      </a:lnTo>
                      <a:lnTo>
                        <a:pt x="440" y="201"/>
                      </a:lnTo>
                      <a:lnTo>
                        <a:pt x="438" y="203"/>
                      </a:lnTo>
                      <a:lnTo>
                        <a:pt x="438" y="206"/>
                      </a:lnTo>
                      <a:lnTo>
                        <a:pt x="438" y="206"/>
                      </a:lnTo>
                      <a:lnTo>
                        <a:pt x="438" y="206"/>
                      </a:lnTo>
                      <a:lnTo>
                        <a:pt x="438" y="206"/>
                      </a:lnTo>
                      <a:lnTo>
                        <a:pt x="440" y="206"/>
                      </a:lnTo>
                      <a:lnTo>
                        <a:pt x="442" y="208"/>
                      </a:lnTo>
                      <a:lnTo>
                        <a:pt x="442" y="208"/>
                      </a:lnTo>
                      <a:lnTo>
                        <a:pt x="442" y="208"/>
                      </a:lnTo>
                      <a:lnTo>
                        <a:pt x="442" y="210"/>
                      </a:lnTo>
                      <a:lnTo>
                        <a:pt x="442" y="210"/>
                      </a:lnTo>
                      <a:lnTo>
                        <a:pt x="440" y="210"/>
                      </a:lnTo>
                      <a:lnTo>
                        <a:pt x="442" y="210"/>
                      </a:lnTo>
                      <a:lnTo>
                        <a:pt x="447" y="210"/>
                      </a:lnTo>
                      <a:lnTo>
                        <a:pt x="452" y="210"/>
                      </a:lnTo>
                      <a:lnTo>
                        <a:pt x="461" y="208"/>
                      </a:lnTo>
                      <a:lnTo>
                        <a:pt x="466" y="208"/>
                      </a:lnTo>
                      <a:lnTo>
                        <a:pt x="471" y="210"/>
                      </a:lnTo>
                      <a:lnTo>
                        <a:pt x="478" y="210"/>
                      </a:lnTo>
                      <a:lnTo>
                        <a:pt x="480" y="210"/>
                      </a:lnTo>
                      <a:lnTo>
                        <a:pt x="480" y="210"/>
                      </a:lnTo>
                      <a:lnTo>
                        <a:pt x="483" y="210"/>
                      </a:lnTo>
                      <a:lnTo>
                        <a:pt x="483" y="208"/>
                      </a:lnTo>
                      <a:lnTo>
                        <a:pt x="483" y="208"/>
                      </a:lnTo>
                      <a:lnTo>
                        <a:pt x="485" y="208"/>
                      </a:lnTo>
                      <a:lnTo>
                        <a:pt x="485" y="208"/>
                      </a:lnTo>
                      <a:lnTo>
                        <a:pt x="485" y="208"/>
                      </a:lnTo>
                      <a:lnTo>
                        <a:pt x="483" y="210"/>
                      </a:lnTo>
                      <a:lnTo>
                        <a:pt x="483" y="210"/>
                      </a:lnTo>
                      <a:lnTo>
                        <a:pt x="480" y="213"/>
                      </a:lnTo>
                      <a:lnTo>
                        <a:pt x="480" y="213"/>
                      </a:lnTo>
                      <a:lnTo>
                        <a:pt x="485" y="215"/>
                      </a:lnTo>
                      <a:lnTo>
                        <a:pt x="487" y="215"/>
                      </a:lnTo>
                      <a:lnTo>
                        <a:pt x="490" y="215"/>
                      </a:lnTo>
                      <a:lnTo>
                        <a:pt x="494" y="215"/>
                      </a:lnTo>
                      <a:lnTo>
                        <a:pt x="499" y="215"/>
                      </a:lnTo>
                      <a:lnTo>
                        <a:pt x="501" y="213"/>
                      </a:lnTo>
                      <a:lnTo>
                        <a:pt x="509" y="210"/>
                      </a:lnTo>
                      <a:lnTo>
                        <a:pt x="511" y="210"/>
                      </a:lnTo>
                      <a:lnTo>
                        <a:pt x="511" y="210"/>
                      </a:lnTo>
                      <a:lnTo>
                        <a:pt x="511" y="210"/>
                      </a:lnTo>
                      <a:lnTo>
                        <a:pt x="511" y="213"/>
                      </a:lnTo>
                      <a:lnTo>
                        <a:pt x="513" y="213"/>
                      </a:lnTo>
                      <a:lnTo>
                        <a:pt x="513" y="215"/>
                      </a:lnTo>
                      <a:lnTo>
                        <a:pt x="511" y="213"/>
                      </a:lnTo>
                      <a:lnTo>
                        <a:pt x="511" y="215"/>
                      </a:lnTo>
                      <a:lnTo>
                        <a:pt x="509" y="215"/>
                      </a:lnTo>
                      <a:lnTo>
                        <a:pt x="509" y="215"/>
                      </a:lnTo>
                      <a:lnTo>
                        <a:pt x="506" y="218"/>
                      </a:lnTo>
                      <a:lnTo>
                        <a:pt x="506" y="218"/>
                      </a:lnTo>
                      <a:lnTo>
                        <a:pt x="504" y="218"/>
                      </a:lnTo>
                      <a:lnTo>
                        <a:pt x="506" y="215"/>
                      </a:lnTo>
                      <a:lnTo>
                        <a:pt x="509" y="213"/>
                      </a:lnTo>
                      <a:lnTo>
                        <a:pt x="511" y="213"/>
                      </a:lnTo>
                      <a:lnTo>
                        <a:pt x="509" y="210"/>
                      </a:lnTo>
                      <a:lnTo>
                        <a:pt x="509" y="210"/>
                      </a:lnTo>
                      <a:lnTo>
                        <a:pt x="509" y="210"/>
                      </a:lnTo>
                      <a:lnTo>
                        <a:pt x="509" y="213"/>
                      </a:lnTo>
                      <a:lnTo>
                        <a:pt x="506" y="213"/>
                      </a:lnTo>
                      <a:lnTo>
                        <a:pt x="506" y="213"/>
                      </a:lnTo>
                      <a:lnTo>
                        <a:pt x="506" y="213"/>
                      </a:lnTo>
                      <a:lnTo>
                        <a:pt x="504" y="215"/>
                      </a:lnTo>
                      <a:lnTo>
                        <a:pt x="504" y="215"/>
                      </a:lnTo>
                      <a:lnTo>
                        <a:pt x="504" y="218"/>
                      </a:lnTo>
                      <a:lnTo>
                        <a:pt x="499" y="218"/>
                      </a:lnTo>
                      <a:lnTo>
                        <a:pt x="499" y="218"/>
                      </a:lnTo>
                      <a:lnTo>
                        <a:pt x="497" y="220"/>
                      </a:lnTo>
                      <a:lnTo>
                        <a:pt x="497" y="220"/>
                      </a:lnTo>
                      <a:lnTo>
                        <a:pt x="497" y="220"/>
                      </a:lnTo>
                      <a:lnTo>
                        <a:pt x="497" y="220"/>
                      </a:lnTo>
                      <a:lnTo>
                        <a:pt x="497" y="222"/>
                      </a:lnTo>
                      <a:lnTo>
                        <a:pt x="499" y="222"/>
                      </a:lnTo>
                      <a:lnTo>
                        <a:pt x="504" y="225"/>
                      </a:lnTo>
                      <a:lnTo>
                        <a:pt x="504" y="227"/>
                      </a:lnTo>
                      <a:lnTo>
                        <a:pt x="506" y="227"/>
                      </a:lnTo>
                      <a:lnTo>
                        <a:pt x="506" y="227"/>
                      </a:lnTo>
                      <a:lnTo>
                        <a:pt x="506" y="227"/>
                      </a:lnTo>
                      <a:lnTo>
                        <a:pt x="506" y="227"/>
                      </a:lnTo>
                      <a:lnTo>
                        <a:pt x="506" y="227"/>
                      </a:lnTo>
                      <a:lnTo>
                        <a:pt x="509" y="229"/>
                      </a:lnTo>
                      <a:lnTo>
                        <a:pt x="509" y="229"/>
                      </a:lnTo>
                      <a:lnTo>
                        <a:pt x="509" y="232"/>
                      </a:lnTo>
                      <a:lnTo>
                        <a:pt x="509" y="232"/>
                      </a:lnTo>
                      <a:lnTo>
                        <a:pt x="509" y="234"/>
                      </a:lnTo>
                      <a:lnTo>
                        <a:pt x="509" y="234"/>
                      </a:lnTo>
                      <a:lnTo>
                        <a:pt x="509" y="236"/>
                      </a:lnTo>
                      <a:lnTo>
                        <a:pt x="509" y="236"/>
                      </a:lnTo>
                      <a:lnTo>
                        <a:pt x="511" y="236"/>
                      </a:lnTo>
                      <a:lnTo>
                        <a:pt x="511" y="236"/>
                      </a:lnTo>
                      <a:lnTo>
                        <a:pt x="509" y="239"/>
                      </a:lnTo>
                      <a:lnTo>
                        <a:pt x="509" y="239"/>
                      </a:lnTo>
                      <a:lnTo>
                        <a:pt x="513" y="241"/>
                      </a:lnTo>
                      <a:lnTo>
                        <a:pt x="516" y="244"/>
                      </a:lnTo>
                      <a:lnTo>
                        <a:pt x="516" y="244"/>
                      </a:lnTo>
                      <a:lnTo>
                        <a:pt x="518" y="246"/>
                      </a:lnTo>
                      <a:lnTo>
                        <a:pt x="518" y="246"/>
                      </a:lnTo>
                      <a:lnTo>
                        <a:pt x="520" y="244"/>
                      </a:lnTo>
                      <a:lnTo>
                        <a:pt x="525" y="244"/>
                      </a:lnTo>
                      <a:lnTo>
                        <a:pt x="527" y="244"/>
                      </a:lnTo>
                      <a:lnTo>
                        <a:pt x="527" y="241"/>
                      </a:lnTo>
                      <a:lnTo>
                        <a:pt x="530" y="241"/>
                      </a:lnTo>
                      <a:lnTo>
                        <a:pt x="530" y="239"/>
                      </a:lnTo>
                      <a:lnTo>
                        <a:pt x="530" y="239"/>
                      </a:lnTo>
                      <a:lnTo>
                        <a:pt x="530" y="236"/>
                      </a:lnTo>
                      <a:lnTo>
                        <a:pt x="527" y="236"/>
                      </a:lnTo>
                      <a:lnTo>
                        <a:pt x="530" y="236"/>
                      </a:lnTo>
                      <a:lnTo>
                        <a:pt x="530" y="236"/>
                      </a:lnTo>
                      <a:lnTo>
                        <a:pt x="527" y="234"/>
                      </a:lnTo>
                      <a:lnTo>
                        <a:pt x="527" y="234"/>
                      </a:lnTo>
                      <a:lnTo>
                        <a:pt x="527" y="234"/>
                      </a:lnTo>
                      <a:lnTo>
                        <a:pt x="527" y="234"/>
                      </a:lnTo>
                      <a:lnTo>
                        <a:pt x="527" y="234"/>
                      </a:lnTo>
                      <a:lnTo>
                        <a:pt x="525" y="232"/>
                      </a:lnTo>
                      <a:lnTo>
                        <a:pt x="525" y="232"/>
                      </a:lnTo>
                      <a:lnTo>
                        <a:pt x="523" y="232"/>
                      </a:lnTo>
                      <a:lnTo>
                        <a:pt x="523" y="232"/>
                      </a:lnTo>
                      <a:lnTo>
                        <a:pt x="525" y="232"/>
                      </a:lnTo>
                      <a:lnTo>
                        <a:pt x="525" y="232"/>
                      </a:lnTo>
                      <a:lnTo>
                        <a:pt x="527" y="232"/>
                      </a:lnTo>
                      <a:lnTo>
                        <a:pt x="527" y="229"/>
                      </a:lnTo>
                      <a:lnTo>
                        <a:pt x="527" y="229"/>
                      </a:lnTo>
                      <a:lnTo>
                        <a:pt x="527" y="229"/>
                      </a:lnTo>
                      <a:lnTo>
                        <a:pt x="532" y="232"/>
                      </a:lnTo>
                      <a:lnTo>
                        <a:pt x="532" y="232"/>
                      </a:lnTo>
                      <a:lnTo>
                        <a:pt x="532" y="232"/>
                      </a:lnTo>
                      <a:lnTo>
                        <a:pt x="532" y="234"/>
                      </a:lnTo>
                      <a:lnTo>
                        <a:pt x="532" y="234"/>
                      </a:lnTo>
                      <a:lnTo>
                        <a:pt x="532" y="234"/>
                      </a:lnTo>
                      <a:lnTo>
                        <a:pt x="532" y="234"/>
                      </a:lnTo>
                      <a:lnTo>
                        <a:pt x="535" y="234"/>
                      </a:lnTo>
                      <a:lnTo>
                        <a:pt x="535" y="234"/>
                      </a:lnTo>
                      <a:lnTo>
                        <a:pt x="537" y="234"/>
                      </a:lnTo>
                      <a:lnTo>
                        <a:pt x="537" y="232"/>
                      </a:lnTo>
                      <a:lnTo>
                        <a:pt x="537" y="232"/>
                      </a:lnTo>
                      <a:lnTo>
                        <a:pt x="537" y="232"/>
                      </a:lnTo>
                      <a:lnTo>
                        <a:pt x="539" y="229"/>
                      </a:lnTo>
                      <a:lnTo>
                        <a:pt x="539" y="229"/>
                      </a:lnTo>
                      <a:lnTo>
                        <a:pt x="539" y="229"/>
                      </a:lnTo>
                      <a:lnTo>
                        <a:pt x="539" y="232"/>
                      </a:lnTo>
                      <a:lnTo>
                        <a:pt x="539" y="232"/>
                      </a:lnTo>
                      <a:lnTo>
                        <a:pt x="542" y="232"/>
                      </a:lnTo>
                      <a:lnTo>
                        <a:pt x="542" y="232"/>
                      </a:lnTo>
                      <a:lnTo>
                        <a:pt x="537" y="234"/>
                      </a:lnTo>
                      <a:lnTo>
                        <a:pt x="537" y="234"/>
                      </a:lnTo>
                      <a:lnTo>
                        <a:pt x="535" y="236"/>
                      </a:lnTo>
                      <a:lnTo>
                        <a:pt x="535" y="239"/>
                      </a:lnTo>
                      <a:lnTo>
                        <a:pt x="532" y="241"/>
                      </a:lnTo>
                      <a:lnTo>
                        <a:pt x="530" y="241"/>
                      </a:lnTo>
                      <a:lnTo>
                        <a:pt x="530" y="241"/>
                      </a:lnTo>
                      <a:lnTo>
                        <a:pt x="537" y="241"/>
                      </a:lnTo>
                      <a:lnTo>
                        <a:pt x="537" y="241"/>
                      </a:lnTo>
                      <a:lnTo>
                        <a:pt x="537" y="244"/>
                      </a:lnTo>
                      <a:lnTo>
                        <a:pt x="537" y="244"/>
                      </a:lnTo>
                      <a:lnTo>
                        <a:pt x="539" y="246"/>
                      </a:lnTo>
                      <a:lnTo>
                        <a:pt x="539" y="246"/>
                      </a:lnTo>
                      <a:lnTo>
                        <a:pt x="542" y="244"/>
                      </a:lnTo>
                      <a:lnTo>
                        <a:pt x="542" y="244"/>
                      </a:lnTo>
                      <a:lnTo>
                        <a:pt x="542" y="244"/>
                      </a:lnTo>
                      <a:lnTo>
                        <a:pt x="544" y="239"/>
                      </a:lnTo>
                      <a:lnTo>
                        <a:pt x="546" y="239"/>
                      </a:lnTo>
                      <a:lnTo>
                        <a:pt x="546" y="236"/>
                      </a:lnTo>
                      <a:lnTo>
                        <a:pt x="549" y="234"/>
                      </a:lnTo>
                      <a:lnTo>
                        <a:pt x="549" y="232"/>
                      </a:lnTo>
                      <a:lnTo>
                        <a:pt x="553" y="229"/>
                      </a:lnTo>
                      <a:lnTo>
                        <a:pt x="553" y="227"/>
                      </a:lnTo>
                      <a:lnTo>
                        <a:pt x="553" y="227"/>
                      </a:lnTo>
                      <a:lnTo>
                        <a:pt x="556" y="227"/>
                      </a:lnTo>
                      <a:lnTo>
                        <a:pt x="556" y="225"/>
                      </a:lnTo>
                      <a:lnTo>
                        <a:pt x="556" y="225"/>
                      </a:lnTo>
                      <a:lnTo>
                        <a:pt x="556" y="225"/>
                      </a:lnTo>
                      <a:lnTo>
                        <a:pt x="558" y="222"/>
                      </a:lnTo>
                      <a:lnTo>
                        <a:pt x="561" y="222"/>
                      </a:lnTo>
                      <a:lnTo>
                        <a:pt x="561" y="222"/>
                      </a:lnTo>
                      <a:lnTo>
                        <a:pt x="558" y="225"/>
                      </a:lnTo>
                      <a:lnTo>
                        <a:pt x="556" y="225"/>
                      </a:lnTo>
                      <a:lnTo>
                        <a:pt x="556" y="229"/>
                      </a:lnTo>
                      <a:lnTo>
                        <a:pt x="551" y="234"/>
                      </a:lnTo>
                      <a:lnTo>
                        <a:pt x="551" y="234"/>
                      </a:lnTo>
                      <a:lnTo>
                        <a:pt x="551" y="234"/>
                      </a:lnTo>
                      <a:lnTo>
                        <a:pt x="551" y="234"/>
                      </a:lnTo>
                      <a:lnTo>
                        <a:pt x="551" y="236"/>
                      </a:lnTo>
                      <a:lnTo>
                        <a:pt x="549" y="241"/>
                      </a:lnTo>
                      <a:lnTo>
                        <a:pt x="549" y="241"/>
                      </a:lnTo>
                      <a:lnTo>
                        <a:pt x="551" y="244"/>
                      </a:lnTo>
                      <a:lnTo>
                        <a:pt x="553" y="244"/>
                      </a:lnTo>
                      <a:lnTo>
                        <a:pt x="553" y="246"/>
                      </a:lnTo>
                      <a:lnTo>
                        <a:pt x="553" y="246"/>
                      </a:lnTo>
                      <a:lnTo>
                        <a:pt x="556" y="244"/>
                      </a:lnTo>
                      <a:lnTo>
                        <a:pt x="558" y="241"/>
                      </a:lnTo>
                      <a:lnTo>
                        <a:pt x="563" y="239"/>
                      </a:lnTo>
                      <a:lnTo>
                        <a:pt x="563" y="239"/>
                      </a:lnTo>
                      <a:lnTo>
                        <a:pt x="563" y="239"/>
                      </a:lnTo>
                      <a:lnTo>
                        <a:pt x="563" y="239"/>
                      </a:lnTo>
                      <a:lnTo>
                        <a:pt x="563" y="241"/>
                      </a:lnTo>
                      <a:lnTo>
                        <a:pt x="556" y="244"/>
                      </a:lnTo>
                      <a:lnTo>
                        <a:pt x="556" y="246"/>
                      </a:lnTo>
                      <a:lnTo>
                        <a:pt x="553" y="248"/>
                      </a:lnTo>
                      <a:lnTo>
                        <a:pt x="553" y="248"/>
                      </a:lnTo>
                      <a:lnTo>
                        <a:pt x="553" y="251"/>
                      </a:lnTo>
                      <a:lnTo>
                        <a:pt x="553" y="251"/>
                      </a:lnTo>
                      <a:lnTo>
                        <a:pt x="553" y="253"/>
                      </a:lnTo>
                      <a:lnTo>
                        <a:pt x="553" y="253"/>
                      </a:lnTo>
                      <a:lnTo>
                        <a:pt x="553" y="253"/>
                      </a:lnTo>
                      <a:lnTo>
                        <a:pt x="553" y="253"/>
                      </a:lnTo>
                      <a:lnTo>
                        <a:pt x="556" y="251"/>
                      </a:lnTo>
                      <a:lnTo>
                        <a:pt x="558" y="251"/>
                      </a:lnTo>
                      <a:lnTo>
                        <a:pt x="561" y="253"/>
                      </a:lnTo>
                      <a:lnTo>
                        <a:pt x="561" y="253"/>
                      </a:lnTo>
                      <a:lnTo>
                        <a:pt x="556" y="253"/>
                      </a:lnTo>
                      <a:lnTo>
                        <a:pt x="556" y="253"/>
                      </a:lnTo>
                      <a:lnTo>
                        <a:pt x="556" y="253"/>
                      </a:lnTo>
                      <a:lnTo>
                        <a:pt x="553" y="253"/>
                      </a:lnTo>
                      <a:lnTo>
                        <a:pt x="556" y="255"/>
                      </a:lnTo>
                      <a:lnTo>
                        <a:pt x="556" y="258"/>
                      </a:lnTo>
                      <a:lnTo>
                        <a:pt x="556" y="258"/>
                      </a:lnTo>
                      <a:lnTo>
                        <a:pt x="553" y="258"/>
                      </a:lnTo>
                      <a:lnTo>
                        <a:pt x="551" y="255"/>
                      </a:lnTo>
                      <a:lnTo>
                        <a:pt x="551" y="255"/>
                      </a:lnTo>
                      <a:lnTo>
                        <a:pt x="551" y="255"/>
                      </a:lnTo>
                      <a:lnTo>
                        <a:pt x="549" y="258"/>
                      </a:lnTo>
                      <a:lnTo>
                        <a:pt x="549" y="258"/>
                      </a:lnTo>
                      <a:lnTo>
                        <a:pt x="546" y="263"/>
                      </a:lnTo>
                      <a:lnTo>
                        <a:pt x="544" y="265"/>
                      </a:lnTo>
                      <a:lnTo>
                        <a:pt x="549" y="267"/>
                      </a:lnTo>
                      <a:lnTo>
                        <a:pt x="551" y="267"/>
                      </a:lnTo>
                      <a:lnTo>
                        <a:pt x="551" y="270"/>
                      </a:lnTo>
                      <a:lnTo>
                        <a:pt x="549" y="270"/>
                      </a:lnTo>
                      <a:lnTo>
                        <a:pt x="549" y="270"/>
                      </a:lnTo>
                      <a:lnTo>
                        <a:pt x="549" y="272"/>
                      </a:lnTo>
                      <a:lnTo>
                        <a:pt x="549" y="272"/>
                      </a:lnTo>
                      <a:lnTo>
                        <a:pt x="549" y="274"/>
                      </a:lnTo>
                      <a:lnTo>
                        <a:pt x="551" y="274"/>
                      </a:lnTo>
                      <a:lnTo>
                        <a:pt x="549" y="277"/>
                      </a:lnTo>
                      <a:lnTo>
                        <a:pt x="549" y="277"/>
                      </a:lnTo>
                      <a:lnTo>
                        <a:pt x="549" y="277"/>
                      </a:lnTo>
                      <a:lnTo>
                        <a:pt x="549" y="277"/>
                      </a:lnTo>
                      <a:lnTo>
                        <a:pt x="549" y="279"/>
                      </a:lnTo>
                      <a:lnTo>
                        <a:pt x="549" y="279"/>
                      </a:lnTo>
                      <a:lnTo>
                        <a:pt x="549" y="279"/>
                      </a:lnTo>
                      <a:lnTo>
                        <a:pt x="549" y="281"/>
                      </a:lnTo>
                      <a:lnTo>
                        <a:pt x="549" y="281"/>
                      </a:lnTo>
                      <a:lnTo>
                        <a:pt x="551" y="281"/>
                      </a:lnTo>
                      <a:lnTo>
                        <a:pt x="551" y="284"/>
                      </a:lnTo>
                      <a:lnTo>
                        <a:pt x="549" y="284"/>
                      </a:lnTo>
                      <a:lnTo>
                        <a:pt x="549" y="284"/>
                      </a:lnTo>
                      <a:lnTo>
                        <a:pt x="551" y="284"/>
                      </a:lnTo>
                      <a:lnTo>
                        <a:pt x="553" y="286"/>
                      </a:lnTo>
                      <a:lnTo>
                        <a:pt x="551" y="286"/>
                      </a:lnTo>
                      <a:lnTo>
                        <a:pt x="549" y="286"/>
                      </a:lnTo>
                      <a:lnTo>
                        <a:pt x="542" y="291"/>
                      </a:lnTo>
                      <a:lnTo>
                        <a:pt x="539" y="293"/>
                      </a:lnTo>
                      <a:lnTo>
                        <a:pt x="537" y="293"/>
                      </a:lnTo>
                      <a:lnTo>
                        <a:pt x="535" y="293"/>
                      </a:lnTo>
                      <a:lnTo>
                        <a:pt x="535" y="296"/>
                      </a:lnTo>
                      <a:lnTo>
                        <a:pt x="532" y="298"/>
                      </a:lnTo>
                      <a:lnTo>
                        <a:pt x="532" y="298"/>
                      </a:lnTo>
                      <a:lnTo>
                        <a:pt x="535" y="298"/>
                      </a:lnTo>
                      <a:lnTo>
                        <a:pt x="535" y="298"/>
                      </a:lnTo>
                      <a:lnTo>
                        <a:pt x="539" y="296"/>
                      </a:lnTo>
                      <a:lnTo>
                        <a:pt x="542" y="293"/>
                      </a:lnTo>
                      <a:lnTo>
                        <a:pt x="542" y="293"/>
                      </a:lnTo>
                      <a:lnTo>
                        <a:pt x="542" y="293"/>
                      </a:lnTo>
                      <a:lnTo>
                        <a:pt x="544" y="293"/>
                      </a:lnTo>
                      <a:lnTo>
                        <a:pt x="544" y="291"/>
                      </a:lnTo>
                      <a:lnTo>
                        <a:pt x="544" y="291"/>
                      </a:lnTo>
                      <a:lnTo>
                        <a:pt x="549" y="291"/>
                      </a:lnTo>
                      <a:lnTo>
                        <a:pt x="553" y="289"/>
                      </a:lnTo>
                      <a:lnTo>
                        <a:pt x="561" y="289"/>
                      </a:lnTo>
                      <a:lnTo>
                        <a:pt x="558" y="289"/>
                      </a:lnTo>
                      <a:lnTo>
                        <a:pt x="556" y="289"/>
                      </a:lnTo>
                      <a:lnTo>
                        <a:pt x="556" y="291"/>
                      </a:lnTo>
                      <a:lnTo>
                        <a:pt x="556" y="293"/>
                      </a:lnTo>
                      <a:lnTo>
                        <a:pt x="556" y="293"/>
                      </a:lnTo>
                      <a:lnTo>
                        <a:pt x="553" y="296"/>
                      </a:lnTo>
                      <a:lnTo>
                        <a:pt x="551" y="298"/>
                      </a:lnTo>
                      <a:lnTo>
                        <a:pt x="551" y="300"/>
                      </a:lnTo>
                      <a:lnTo>
                        <a:pt x="549" y="303"/>
                      </a:lnTo>
                      <a:lnTo>
                        <a:pt x="549" y="303"/>
                      </a:lnTo>
                      <a:lnTo>
                        <a:pt x="549" y="303"/>
                      </a:lnTo>
                      <a:lnTo>
                        <a:pt x="549" y="303"/>
                      </a:lnTo>
                      <a:lnTo>
                        <a:pt x="544" y="305"/>
                      </a:lnTo>
                      <a:lnTo>
                        <a:pt x="542" y="305"/>
                      </a:lnTo>
                      <a:lnTo>
                        <a:pt x="542" y="305"/>
                      </a:lnTo>
                      <a:lnTo>
                        <a:pt x="542" y="308"/>
                      </a:lnTo>
                      <a:lnTo>
                        <a:pt x="539" y="310"/>
                      </a:lnTo>
                      <a:lnTo>
                        <a:pt x="539" y="312"/>
                      </a:lnTo>
                      <a:lnTo>
                        <a:pt x="542" y="312"/>
                      </a:lnTo>
                      <a:lnTo>
                        <a:pt x="542" y="315"/>
                      </a:lnTo>
                      <a:lnTo>
                        <a:pt x="544" y="312"/>
                      </a:lnTo>
                      <a:lnTo>
                        <a:pt x="549" y="310"/>
                      </a:lnTo>
                      <a:lnTo>
                        <a:pt x="553" y="308"/>
                      </a:lnTo>
                      <a:lnTo>
                        <a:pt x="553" y="308"/>
                      </a:lnTo>
                      <a:lnTo>
                        <a:pt x="556" y="305"/>
                      </a:lnTo>
                      <a:lnTo>
                        <a:pt x="561" y="303"/>
                      </a:lnTo>
                      <a:lnTo>
                        <a:pt x="561" y="303"/>
                      </a:lnTo>
                      <a:lnTo>
                        <a:pt x="563" y="300"/>
                      </a:lnTo>
                      <a:lnTo>
                        <a:pt x="563" y="298"/>
                      </a:lnTo>
                      <a:lnTo>
                        <a:pt x="565" y="298"/>
                      </a:lnTo>
                      <a:lnTo>
                        <a:pt x="565" y="296"/>
                      </a:lnTo>
                      <a:lnTo>
                        <a:pt x="568" y="296"/>
                      </a:lnTo>
                      <a:lnTo>
                        <a:pt x="568" y="293"/>
                      </a:lnTo>
                      <a:lnTo>
                        <a:pt x="570" y="293"/>
                      </a:lnTo>
                      <a:lnTo>
                        <a:pt x="572" y="291"/>
                      </a:lnTo>
                      <a:lnTo>
                        <a:pt x="572" y="291"/>
                      </a:lnTo>
                      <a:lnTo>
                        <a:pt x="575" y="289"/>
                      </a:lnTo>
                      <a:lnTo>
                        <a:pt x="575" y="289"/>
                      </a:lnTo>
                      <a:lnTo>
                        <a:pt x="575" y="286"/>
                      </a:lnTo>
                      <a:lnTo>
                        <a:pt x="572" y="289"/>
                      </a:lnTo>
                      <a:lnTo>
                        <a:pt x="570" y="286"/>
                      </a:lnTo>
                      <a:lnTo>
                        <a:pt x="570" y="284"/>
                      </a:lnTo>
                      <a:lnTo>
                        <a:pt x="570" y="284"/>
                      </a:lnTo>
                      <a:lnTo>
                        <a:pt x="570" y="281"/>
                      </a:lnTo>
                      <a:lnTo>
                        <a:pt x="568" y="281"/>
                      </a:lnTo>
                      <a:lnTo>
                        <a:pt x="565" y="281"/>
                      </a:lnTo>
                      <a:lnTo>
                        <a:pt x="565" y="279"/>
                      </a:lnTo>
                      <a:lnTo>
                        <a:pt x="563" y="279"/>
                      </a:lnTo>
                      <a:lnTo>
                        <a:pt x="563" y="279"/>
                      </a:lnTo>
                      <a:lnTo>
                        <a:pt x="561" y="277"/>
                      </a:lnTo>
                      <a:lnTo>
                        <a:pt x="561" y="277"/>
                      </a:lnTo>
                      <a:lnTo>
                        <a:pt x="558" y="277"/>
                      </a:lnTo>
                      <a:lnTo>
                        <a:pt x="558" y="277"/>
                      </a:lnTo>
                      <a:lnTo>
                        <a:pt x="558" y="274"/>
                      </a:lnTo>
                      <a:lnTo>
                        <a:pt x="561" y="274"/>
                      </a:lnTo>
                      <a:lnTo>
                        <a:pt x="561" y="272"/>
                      </a:lnTo>
                      <a:lnTo>
                        <a:pt x="558" y="272"/>
                      </a:lnTo>
                      <a:lnTo>
                        <a:pt x="561" y="270"/>
                      </a:lnTo>
                      <a:lnTo>
                        <a:pt x="563" y="270"/>
                      </a:lnTo>
                      <a:lnTo>
                        <a:pt x="561" y="267"/>
                      </a:lnTo>
                      <a:lnTo>
                        <a:pt x="558" y="267"/>
                      </a:lnTo>
                      <a:lnTo>
                        <a:pt x="561" y="267"/>
                      </a:lnTo>
                      <a:lnTo>
                        <a:pt x="563" y="265"/>
                      </a:lnTo>
                      <a:lnTo>
                        <a:pt x="563" y="265"/>
                      </a:lnTo>
                      <a:lnTo>
                        <a:pt x="563" y="260"/>
                      </a:lnTo>
                      <a:lnTo>
                        <a:pt x="563" y="260"/>
                      </a:lnTo>
                      <a:lnTo>
                        <a:pt x="565" y="258"/>
                      </a:lnTo>
                      <a:lnTo>
                        <a:pt x="565" y="253"/>
                      </a:lnTo>
                      <a:lnTo>
                        <a:pt x="565" y="253"/>
                      </a:lnTo>
                      <a:lnTo>
                        <a:pt x="565" y="251"/>
                      </a:lnTo>
                      <a:lnTo>
                        <a:pt x="565" y="248"/>
                      </a:lnTo>
                      <a:lnTo>
                        <a:pt x="568" y="246"/>
                      </a:lnTo>
                      <a:lnTo>
                        <a:pt x="568" y="244"/>
                      </a:lnTo>
                      <a:lnTo>
                        <a:pt x="568" y="241"/>
                      </a:lnTo>
                      <a:lnTo>
                        <a:pt x="568" y="239"/>
                      </a:lnTo>
                      <a:lnTo>
                        <a:pt x="568" y="239"/>
                      </a:lnTo>
                      <a:lnTo>
                        <a:pt x="568" y="236"/>
                      </a:lnTo>
                      <a:lnTo>
                        <a:pt x="568" y="234"/>
                      </a:lnTo>
                      <a:lnTo>
                        <a:pt x="565" y="234"/>
                      </a:lnTo>
                      <a:lnTo>
                        <a:pt x="565" y="234"/>
                      </a:lnTo>
                      <a:lnTo>
                        <a:pt x="565" y="232"/>
                      </a:lnTo>
                      <a:lnTo>
                        <a:pt x="565" y="232"/>
                      </a:lnTo>
                      <a:lnTo>
                        <a:pt x="565" y="232"/>
                      </a:lnTo>
                      <a:lnTo>
                        <a:pt x="565" y="229"/>
                      </a:lnTo>
                      <a:lnTo>
                        <a:pt x="565" y="229"/>
                      </a:lnTo>
                      <a:lnTo>
                        <a:pt x="568" y="229"/>
                      </a:lnTo>
                      <a:lnTo>
                        <a:pt x="565" y="227"/>
                      </a:lnTo>
                      <a:lnTo>
                        <a:pt x="565" y="227"/>
                      </a:lnTo>
                      <a:lnTo>
                        <a:pt x="565" y="225"/>
                      </a:lnTo>
                      <a:lnTo>
                        <a:pt x="563" y="225"/>
                      </a:lnTo>
                      <a:lnTo>
                        <a:pt x="563" y="225"/>
                      </a:lnTo>
                      <a:lnTo>
                        <a:pt x="565" y="222"/>
                      </a:lnTo>
                      <a:lnTo>
                        <a:pt x="565" y="220"/>
                      </a:lnTo>
                      <a:lnTo>
                        <a:pt x="568" y="220"/>
                      </a:lnTo>
                      <a:lnTo>
                        <a:pt x="568" y="220"/>
                      </a:lnTo>
                      <a:lnTo>
                        <a:pt x="568" y="218"/>
                      </a:lnTo>
                      <a:lnTo>
                        <a:pt x="565" y="215"/>
                      </a:lnTo>
                      <a:lnTo>
                        <a:pt x="565" y="215"/>
                      </a:lnTo>
                      <a:lnTo>
                        <a:pt x="561" y="215"/>
                      </a:lnTo>
                      <a:lnTo>
                        <a:pt x="556" y="218"/>
                      </a:lnTo>
                      <a:lnTo>
                        <a:pt x="553" y="218"/>
                      </a:lnTo>
                      <a:lnTo>
                        <a:pt x="549" y="218"/>
                      </a:lnTo>
                      <a:lnTo>
                        <a:pt x="549" y="220"/>
                      </a:lnTo>
                      <a:lnTo>
                        <a:pt x="546" y="220"/>
                      </a:lnTo>
                      <a:lnTo>
                        <a:pt x="546" y="222"/>
                      </a:lnTo>
                      <a:lnTo>
                        <a:pt x="544" y="222"/>
                      </a:lnTo>
                      <a:lnTo>
                        <a:pt x="539" y="225"/>
                      </a:lnTo>
                      <a:lnTo>
                        <a:pt x="537" y="227"/>
                      </a:lnTo>
                      <a:lnTo>
                        <a:pt x="532" y="227"/>
                      </a:lnTo>
                      <a:lnTo>
                        <a:pt x="530" y="227"/>
                      </a:lnTo>
                      <a:lnTo>
                        <a:pt x="525" y="229"/>
                      </a:lnTo>
                      <a:lnTo>
                        <a:pt x="523" y="229"/>
                      </a:lnTo>
                      <a:lnTo>
                        <a:pt x="518" y="232"/>
                      </a:lnTo>
                      <a:lnTo>
                        <a:pt x="516" y="232"/>
                      </a:lnTo>
                      <a:lnTo>
                        <a:pt x="518" y="229"/>
                      </a:lnTo>
                      <a:lnTo>
                        <a:pt x="520" y="227"/>
                      </a:lnTo>
                      <a:lnTo>
                        <a:pt x="523" y="225"/>
                      </a:lnTo>
                      <a:lnTo>
                        <a:pt x="523" y="225"/>
                      </a:lnTo>
                      <a:lnTo>
                        <a:pt x="520" y="222"/>
                      </a:lnTo>
                      <a:lnTo>
                        <a:pt x="520" y="222"/>
                      </a:lnTo>
                      <a:lnTo>
                        <a:pt x="520" y="220"/>
                      </a:lnTo>
                      <a:lnTo>
                        <a:pt x="520" y="218"/>
                      </a:lnTo>
                      <a:lnTo>
                        <a:pt x="518" y="218"/>
                      </a:lnTo>
                      <a:lnTo>
                        <a:pt x="518" y="215"/>
                      </a:lnTo>
                      <a:lnTo>
                        <a:pt x="520" y="213"/>
                      </a:lnTo>
                      <a:lnTo>
                        <a:pt x="518" y="213"/>
                      </a:lnTo>
                      <a:lnTo>
                        <a:pt x="516" y="210"/>
                      </a:lnTo>
                      <a:lnTo>
                        <a:pt x="516" y="208"/>
                      </a:lnTo>
                      <a:lnTo>
                        <a:pt x="518" y="208"/>
                      </a:lnTo>
                      <a:lnTo>
                        <a:pt x="523" y="206"/>
                      </a:lnTo>
                      <a:lnTo>
                        <a:pt x="523" y="203"/>
                      </a:lnTo>
                      <a:lnTo>
                        <a:pt x="520" y="203"/>
                      </a:lnTo>
                      <a:lnTo>
                        <a:pt x="518" y="203"/>
                      </a:lnTo>
                      <a:lnTo>
                        <a:pt x="513" y="203"/>
                      </a:lnTo>
                      <a:lnTo>
                        <a:pt x="511" y="206"/>
                      </a:lnTo>
                      <a:lnTo>
                        <a:pt x="506" y="208"/>
                      </a:lnTo>
                      <a:lnTo>
                        <a:pt x="504" y="206"/>
                      </a:lnTo>
                      <a:lnTo>
                        <a:pt x="501" y="206"/>
                      </a:lnTo>
                      <a:lnTo>
                        <a:pt x="499" y="206"/>
                      </a:lnTo>
                      <a:lnTo>
                        <a:pt x="497" y="206"/>
                      </a:lnTo>
                      <a:lnTo>
                        <a:pt x="494" y="206"/>
                      </a:lnTo>
                      <a:lnTo>
                        <a:pt x="499" y="199"/>
                      </a:lnTo>
                      <a:lnTo>
                        <a:pt x="506" y="194"/>
                      </a:lnTo>
                      <a:lnTo>
                        <a:pt x="513" y="189"/>
                      </a:lnTo>
                      <a:lnTo>
                        <a:pt x="520" y="182"/>
                      </a:lnTo>
                      <a:lnTo>
                        <a:pt x="525" y="177"/>
                      </a:lnTo>
                      <a:lnTo>
                        <a:pt x="532" y="170"/>
                      </a:lnTo>
                      <a:lnTo>
                        <a:pt x="539" y="165"/>
                      </a:lnTo>
                      <a:lnTo>
                        <a:pt x="544" y="161"/>
                      </a:lnTo>
                      <a:lnTo>
                        <a:pt x="551" y="154"/>
                      </a:lnTo>
                      <a:lnTo>
                        <a:pt x="558" y="149"/>
                      </a:lnTo>
                      <a:lnTo>
                        <a:pt x="565" y="144"/>
                      </a:lnTo>
                      <a:lnTo>
                        <a:pt x="570" y="137"/>
                      </a:lnTo>
                      <a:lnTo>
                        <a:pt x="577" y="132"/>
                      </a:lnTo>
                      <a:lnTo>
                        <a:pt x="584" y="128"/>
                      </a:lnTo>
                      <a:lnTo>
                        <a:pt x="591" y="120"/>
                      </a:lnTo>
                      <a:lnTo>
                        <a:pt x="596" y="116"/>
                      </a:lnTo>
                      <a:lnTo>
                        <a:pt x="603" y="111"/>
                      </a:lnTo>
                      <a:lnTo>
                        <a:pt x="610" y="106"/>
                      </a:lnTo>
                      <a:lnTo>
                        <a:pt x="617" y="99"/>
                      </a:lnTo>
                      <a:lnTo>
                        <a:pt x="624" y="94"/>
                      </a:lnTo>
                      <a:lnTo>
                        <a:pt x="632" y="90"/>
                      </a:lnTo>
                      <a:lnTo>
                        <a:pt x="636" y="85"/>
                      </a:lnTo>
                      <a:lnTo>
                        <a:pt x="643" y="78"/>
                      </a:lnTo>
                      <a:lnTo>
                        <a:pt x="650" y="73"/>
                      </a:lnTo>
                      <a:lnTo>
                        <a:pt x="658" y="68"/>
                      </a:lnTo>
                      <a:lnTo>
                        <a:pt x="665" y="64"/>
                      </a:lnTo>
                      <a:lnTo>
                        <a:pt x="672" y="57"/>
                      </a:lnTo>
                      <a:lnTo>
                        <a:pt x="679" y="52"/>
                      </a:lnTo>
                      <a:lnTo>
                        <a:pt x="686" y="47"/>
                      </a:lnTo>
                      <a:lnTo>
                        <a:pt x="693" y="42"/>
                      </a:lnTo>
                      <a:lnTo>
                        <a:pt x="700" y="35"/>
                      </a:lnTo>
                      <a:lnTo>
                        <a:pt x="705" y="30"/>
                      </a:lnTo>
                      <a:lnTo>
                        <a:pt x="705" y="30"/>
                      </a:lnTo>
                      <a:lnTo>
                        <a:pt x="703" y="30"/>
                      </a:lnTo>
                      <a:lnTo>
                        <a:pt x="703" y="30"/>
                      </a:lnTo>
                      <a:lnTo>
                        <a:pt x="700" y="30"/>
                      </a:lnTo>
                      <a:lnTo>
                        <a:pt x="700" y="30"/>
                      </a:lnTo>
                      <a:lnTo>
                        <a:pt x="700" y="28"/>
                      </a:lnTo>
                      <a:lnTo>
                        <a:pt x="693" y="28"/>
                      </a:lnTo>
                      <a:lnTo>
                        <a:pt x="693" y="26"/>
                      </a:lnTo>
                      <a:lnTo>
                        <a:pt x="693" y="23"/>
                      </a:lnTo>
                      <a:lnTo>
                        <a:pt x="688" y="23"/>
                      </a:lnTo>
                      <a:lnTo>
                        <a:pt x="686" y="23"/>
                      </a:lnTo>
                      <a:lnTo>
                        <a:pt x="686" y="23"/>
                      </a:lnTo>
                      <a:lnTo>
                        <a:pt x="684" y="23"/>
                      </a:lnTo>
                      <a:lnTo>
                        <a:pt x="681" y="23"/>
                      </a:lnTo>
                      <a:lnTo>
                        <a:pt x="674" y="23"/>
                      </a:lnTo>
                      <a:lnTo>
                        <a:pt x="669" y="23"/>
                      </a:lnTo>
                      <a:lnTo>
                        <a:pt x="665" y="26"/>
                      </a:lnTo>
                      <a:lnTo>
                        <a:pt x="658" y="26"/>
                      </a:lnTo>
                      <a:lnTo>
                        <a:pt x="658" y="23"/>
                      </a:lnTo>
                      <a:lnTo>
                        <a:pt x="655" y="23"/>
                      </a:lnTo>
                      <a:lnTo>
                        <a:pt x="653" y="21"/>
                      </a:lnTo>
                      <a:lnTo>
                        <a:pt x="650" y="23"/>
                      </a:lnTo>
                      <a:lnTo>
                        <a:pt x="648" y="21"/>
                      </a:lnTo>
                      <a:lnTo>
                        <a:pt x="641" y="21"/>
                      </a:lnTo>
                      <a:lnTo>
                        <a:pt x="636" y="21"/>
                      </a:lnTo>
                      <a:lnTo>
                        <a:pt x="629" y="21"/>
                      </a:lnTo>
                      <a:lnTo>
                        <a:pt x="629" y="21"/>
                      </a:lnTo>
                      <a:lnTo>
                        <a:pt x="629" y="19"/>
                      </a:lnTo>
                      <a:lnTo>
                        <a:pt x="629" y="19"/>
                      </a:lnTo>
                      <a:lnTo>
                        <a:pt x="627" y="19"/>
                      </a:lnTo>
                      <a:lnTo>
                        <a:pt x="627" y="19"/>
                      </a:lnTo>
                      <a:lnTo>
                        <a:pt x="624" y="19"/>
                      </a:lnTo>
                      <a:lnTo>
                        <a:pt x="622" y="19"/>
                      </a:lnTo>
                      <a:lnTo>
                        <a:pt x="622" y="19"/>
                      </a:lnTo>
                      <a:lnTo>
                        <a:pt x="620" y="19"/>
                      </a:lnTo>
                      <a:lnTo>
                        <a:pt x="617" y="16"/>
                      </a:lnTo>
                      <a:lnTo>
                        <a:pt x="615" y="16"/>
                      </a:lnTo>
                      <a:lnTo>
                        <a:pt x="613" y="16"/>
                      </a:lnTo>
                      <a:lnTo>
                        <a:pt x="608" y="16"/>
                      </a:lnTo>
                      <a:lnTo>
                        <a:pt x="603" y="16"/>
                      </a:lnTo>
                      <a:lnTo>
                        <a:pt x="601" y="16"/>
                      </a:lnTo>
                      <a:lnTo>
                        <a:pt x="601" y="16"/>
                      </a:lnTo>
                      <a:lnTo>
                        <a:pt x="598" y="16"/>
                      </a:lnTo>
                      <a:lnTo>
                        <a:pt x="598" y="16"/>
                      </a:lnTo>
                      <a:lnTo>
                        <a:pt x="594" y="16"/>
                      </a:lnTo>
                      <a:lnTo>
                        <a:pt x="591" y="16"/>
                      </a:lnTo>
                      <a:lnTo>
                        <a:pt x="589" y="19"/>
                      </a:lnTo>
                      <a:lnTo>
                        <a:pt x="579" y="16"/>
                      </a:lnTo>
                      <a:lnTo>
                        <a:pt x="582" y="16"/>
                      </a:lnTo>
                      <a:lnTo>
                        <a:pt x="584" y="16"/>
                      </a:lnTo>
                      <a:lnTo>
                        <a:pt x="584" y="16"/>
                      </a:lnTo>
                      <a:lnTo>
                        <a:pt x="579" y="16"/>
                      </a:lnTo>
                      <a:lnTo>
                        <a:pt x="577" y="14"/>
                      </a:lnTo>
                      <a:lnTo>
                        <a:pt x="579" y="14"/>
                      </a:lnTo>
                      <a:lnTo>
                        <a:pt x="577" y="14"/>
                      </a:lnTo>
                      <a:lnTo>
                        <a:pt x="577" y="14"/>
                      </a:lnTo>
                      <a:lnTo>
                        <a:pt x="579" y="12"/>
                      </a:lnTo>
                      <a:lnTo>
                        <a:pt x="584" y="12"/>
                      </a:lnTo>
                      <a:lnTo>
                        <a:pt x="584" y="9"/>
                      </a:lnTo>
                      <a:lnTo>
                        <a:pt x="584" y="9"/>
                      </a:lnTo>
                      <a:lnTo>
                        <a:pt x="582" y="9"/>
                      </a:lnTo>
                      <a:lnTo>
                        <a:pt x="579" y="9"/>
                      </a:lnTo>
                      <a:lnTo>
                        <a:pt x="575" y="9"/>
                      </a:lnTo>
                      <a:lnTo>
                        <a:pt x="570" y="9"/>
                      </a:lnTo>
                      <a:lnTo>
                        <a:pt x="568" y="9"/>
                      </a:lnTo>
                      <a:lnTo>
                        <a:pt x="565" y="9"/>
                      </a:lnTo>
                      <a:lnTo>
                        <a:pt x="558" y="12"/>
                      </a:lnTo>
                      <a:lnTo>
                        <a:pt x="556" y="9"/>
                      </a:lnTo>
                      <a:lnTo>
                        <a:pt x="553" y="9"/>
                      </a:lnTo>
                      <a:lnTo>
                        <a:pt x="553" y="9"/>
                      </a:lnTo>
                      <a:lnTo>
                        <a:pt x="556" y="9"/>
                      </a:lnTo>
                      <a:lnTo>
                        <a:pt x="558" y="7"/>
                      </a:lnTo>
                      <a:lnTo>
                        <a:pt x="556" y="7"/>
                      </a:lnTo>
                      <a:lnTo>
                        <a:pt x="556" y="7"/>
                      </a:lnTo>
                      <a:lnTo>
                        <a:pt x="553" y="7"/>
                      </a:lnTo>
                      <a:lnTo>
                        <a:pt x="553" y="7"/>
                      </a:lnTo>
                      <a:lnTo>
                        <a:pt x="549" y="7"/>
                      </a:lnTo>
                      <a:lnTo>
                        <a:pt x="542" y="9"/>
                      </a:lnTo>
                      <a:lnTo>
                        <a:pt x="539" y="9"/>
                      </a:lnTo>
                      <a:lnTo>
                        <a:pt x="537" y="12"/>
                      </a:lnTo>
                      <a:lnTo>
                        <a:pt x="537" y="9"/>
                      </a:lnTo>
                      <a:lnTo>
                        <a:pt x="537" y="9"/>
                      </a:lnTo>
                      <a:lnTo>
                        <a:pt x="537" y="9"/>
                      </a:lnTo>
                      <a:lnTo>
                        <a:pt x="542" y="7"/>
                      </a:lnTo>
                      <a:lnTo>
                        <a:pt x="546" y="7"/>
                      </a:lnTo>
                      <a:lnTo>
                        <a:pt x="549" y="4"/>
                      </a:lnTo>
                      <a:lnTo>
                        <a:pt x="549" y="4"/>
                      </a:lnTo>
                      <a:lnTo>
                        <a:pt x="549" y="4"/>
                      </a:lnTo>
                      <a:lnTo>
                        <a:pt x="542" y="2"/>
                      </a:lnTo>
                      <a:lnTo>
                        <a:pt x="542" y="2"/>
                      </a:lnTo>
                      <a:lnTo>
                        <a:pt x="544" y="2"/>
                      </a:lnTo>
                      <a:lnTo>
                        <a:pt x="546" y="0"/>
                      </a:lnTo>
                      <a:lnTo>
                        <a:pt x="544" y="0"/>
                      </a:lnTo>
                      <a:lnTo>
                        <a:pt x="539" y="2"/>
                      </a:lnTo>
                      <a:lnTo>
                        <a:pt x="535" y="4"/>
                      </a:lnTo>
                      <a:lnTo>
                        <a:pt x="527" y="7"/>
                      </a:lnTo>
                      <a:lnTo>
                        <a:pt x="523" y="7"/>
                      </a:lnTo>
                      <a:lnTo>
                        <a:pt x="518" y="9"/>
                      </a:lnTo>
                      <a:lnTo>
                        <a:pt x="511" y="9"/>
                      </a:lnTo>
                      <a:lnTo>
                        <a:pt x="509" y="9"/>
                      </a:lnTo>
                      <a:lnTo>
                        <a:pt x="504" y="9"/>
                      </a:lnTo>
                      <a:lnTo>
                        <a:pt x="501" y="12"/>
                      </a:lnTo>
                      <a:lnTo>
                        <a:pt x="499" y="12"/>
                      </a:lnTo>
                      <a:lnTo>
                        <a:pt x="494" y="12"/>
                      </a:lnTo>
                      <a:lnTo>
                        <a:pt x="492" y="12"/>
                      </a:lnTo>
                      <a:lnTo>
                        <a:pt x="490" y="12"/>
                      </a:lnTo>
                      <a:lnTo>
                        <a:pt x="490" y="12"/>
                      </a:lnTo>
                      <a:lnTo>
                        <a:pt x="490" y="12"/>
                      </a:lnTo>
                      <a:lnTo>
                        <a:pt x="492" y="12"/>
                      </a:lnTo>
                      <a:lnTo>
                        <a:pt x="494" y="12"/>
                      </a:lnTo>
                      <a:lnTo>
                        <a:pt x="494" y="9"/>
                      </a:lnTo>
                      <a:lnTo>
                        <a:pt x="494" y="9"/>
                      </a:lnTo>
                      <a:lnTo>
                        <a:pt x="492" y="9"/>
                      </a:lnTo>
                      <a:lnTo>
                        <a:pt x="485" y="12"/>
                      </a:lnTo>
                      <a:lnTo>
                        <a:pt x="475" y="14"/>
                      </a:lnTo>
                      <a:lnTo>
                        <a:pt x="478" y="14"/>
                      </a:lnTo>
                      <a:lnTo>
                        <a:pt x="478" y="16"/>
                      </a:lnTo>
                      <a:lnTo>
                        <a:pt x="483" y="16"/>
                      </a:lnTo>
                      <a:lnTo>
                        <a:pt x="478" y="16"/>
                      </a:lnTo>
                      <a:lnTo>
                        <a:pt x="475" y="16"/>
                      </a:lnTo>
                      <a:lnTo>
                        <a:pt x="473" y="16"/>
                      </a:lnTo>
                      <a:lnTo>
                        <a:pt x="473" y="19"/>
                      </a:lnTo>
                      <a:lnTo>
                        <a:pt x="471" y="19"/>
                      </a:lnTo>
                      <a:lnTo>
                        <a:pt x="468" y="21"/>
                      </a:lnTo>
                      <a:lnTo>
                        <a:pt x="471" y="19"/>
                      </a:lnTo>
                      <a:lnTo>
                        <a:pt x="468" y="19"/>
                      </a:lnTo>
                      <a:lnTo>
                        <a:pt x="471" y="16"/>
                      </a:lnTo>
                      <a:lnTo>
                        <a:pt x="471" y="16"/>
                      </a:lnTo>
                      <a:lnTo>
                        <a:pt x="475" y="14"/>
                      </a:lnTo>
                      <a:lnTo>
                        <a:pt x="475" y="14"/>
                      </a:lnTo>
                      <a:lnTo>
                        <a:pt x="473" y="14"/>
                      </a:lnTo>
                      <a:lnTo>
                        <a:pt x="464" y="16"/>
                      </a:lnTo>
                      <a:lnTo>
                        <a:pt x="464" y="19"/>
                      </a:lnTo>
                      <a:lnTo>
                        <a:pt x="454" y="19"/>
                      </a:lnTo>
                      <a:lnTo>
                        <a:pt x="445" y="21"/>
                      </a:lnTo>
                      <a:lnTo>
                        <a:pt x="442" y="21"/>
                      </a:lnTo>
                      <a:lnTo>
                        <a:pt x="438" y="21"/>
                      </a:lnTo>
                      <a:lnTo>
                        <a:pt x="435" y="21"/>
                      </a:lnTo>
                      <a:lnTo>
                        <a:pt x="438" y="21"/>
                      </a:lnTo>
                      <a:lnTo>
                        <a:pt x="440" y="21"/>
                      </a:lnTo>
                      <a:lnTo>
                        <a:pt x="442" y="21"/>
                      </a:lnTo>
                      <a:lnTo>
                        <a:pt x="442" y="21"/>
                      </a:lnTo>
                      <a:lnTo>
                        <a:pt x="442" y="21"/>
                      </a:lnTo>
                      <a:lnTo>
                        <a:pt x="442" y="21"/>
                      </a:lnTo>
                      <a:lnTo>
                        <a:pt x="445" y="19"/>
                      </a:lnTo>
                      <a:lnTo>
                        <a:pt x="440" y="21"/>
                      </a:lnTo>
                      <a:lnTo>
                        <a:pt x="438" y="21"/>
                      </a:lnTo>
                      <a:lnTo>
                        <a:pt x="430" y="23"/>
                      </a:lnTo>
                      <a:lnTo>
                        <a:pt x="414" y="28"/>
                      </a:lnTo>
                      <a:lnTo>
                        <a:pt x="407" y="33"/>
                      </a:lnTo>
                      <a:lnTo>
                        <a:pt x="402" y="35"/>
                      </a:lnTo>
                      <a:lnTo>
                        <a:pt x="400" y="35"/>
                      </a:lnTo>
                      <a:lnTo>
                        <a:pt x="400" y="35"/>
                      </a:lnTo>
                      <a:lnTo>
                        <a:pt x="400" y="35"/>
                      </a:lnTo>
                      <a:lnTo>
                        <a:pt x="397" y="38"/>
                      </a:lnTo>
                      <a:lnTo>
                        <a:pt x="390" y="40"/>
                      </a:lnTo>
                      <a:lnTo>
                        <a:pt x="381" y="42"/>
                      </a:lnTo>
                      <a:lnTo>
                        <a:pt x="376" y="42"/>
                      </a:lnTo>
                      <a:lnTo>
                        <a:pt x="374" y="45"/>
                      </a:lnTo>
                      <a:lnTo>
                        <a:pt x="364" y="45"/>
                      </a:lnTo>
                      <a:lnTo>
                        <a:pt x="362" y="45"/>
                      </a:lnTo>
                      <a:lnTo>
                        <a:pt x="355" y="45"/>
                      </a:lnTo>
                      <a:lnTo>
                        <a:pt x="345" y="45"/>
                      </a:lnTo>
                      <a:lnTo>
                        <a:pt x="343" y="47"/>
                      </a:lnTo>
                      <a:lnTo>
                        <a:pt x="336" y="49"/>
                      </a:lnTo>
                      <a:lnTo>
                        <a:pt x="331" y="54"/>
                      </a:lnTo>
                      <a:lnTo>
                        <a:pt x="329" y="54"/>
                      </a:lnTo>
                      <a:lnTo>
                        <a:pt x="326" y="54"/>
                      </a:lnTo>
                      <a:lnTo>
                        <a:pt x="324" y="54"/>
                      </a:lnTo>
                      <a:lnTo>
                        <a:pt x="329" y="54"/>
                      </a:lnTo>
                      <a:lnTo>
                        <a:pt x="326" y="54"/>
                      </a:lnTo>
                      <a:lnTo>
                        <a:pt x="324" y="54"/>
                      </a:lnTo>
                      <a:lnTo>
                        <a:pt x="324" y="54"/>
                      </a:lnTo>
                      <a:lnTo>
                        <a:pt x="326" y="54"/>
                      </a:lnTo>
                      <a:lnTo>
                        <a:pt x="329" y="57"/>
                      </a:lnTo>
                      <a:lnTo>
                        <a:pt x="329" y="59"/>
                      </a:lnTo>
                      <a:lnTo>
                        <a:pt x="333" y="59"/>
                      </a:lnTo>
                      <a:lnTo>
                        <a:pt x="338" y="68"/>
                      </a:lnTo>
                      <a:lnTo>
                        <a:pt x="338" y="71"/>
                      </a:lnTo>
                      <a:lnTo>
                        <a:pt x="333" y="73"/>
                      </a:lnTo>
                      <a:lnTo>
                        <a:pt x="333" y="75"/>
                      </a:lnTo>
                      <a:lnTo>
                        <a:pt x="333" y="78"/>
                      </a:lnTo>
                      <a:lnTo>
                        <a:pt x="338" y="78"/>
                      </a:lnTo>
                      <a:lnTo>
                        <a:pt x="343" y="78"/>
                      </a:lnTo>
                      <a:lnTo>
                        <a:pt x="345" y="78"/>
                      </a:lnTo>
                      <a:lnTo>
                        <a:pt x="350" y="78"/>
                      </a:lnTo>
                      <a:lnTo>
                        <a:pt x="348" y="78"/>
                      </a:lnTo>
                      <a:lnTo>
                        <a:pt x="348" y="78"/>
                      </a:lnTo>
                      <a:lnTo>
                        <a:pt x="355" y="78"/>
                      </a:lnTo>
                      <a:lnTo>
                        <a:pt x="357" y="78"/>
                      </a:lnTo>
                      <a:lnTo>
                        <a:pt x="357" y="80"/>
                      </a:lnTo>
                      <a:lnTo>
                        <a:pt x="355" y="80"/>
                      </a:lnTo>
                      <a:lnTo>
                        <a:pt x="348" y="83"/>
                      </a:lnTo>
                      <a:lnTo>
                        <a:pt x="345" y="85"/>
                      </a:lnTo>
                      <a:lnTo>
                        <a:pt x="348" y="85"/>
                      </a:lnTo>
                      <a:lnTo>
                        <a:pt x="348" y="87"/>
                      </a:lnTo>
                      <a:lnTo>
                        <a:pt x="348" y="87"/>
                      </a:lnTo>
                      <a:lnTo>
                        <a:pt x="357" y="85"/>
                      </a:lnTo>
                      <a:lnTo>
                        <a:pt x="359" y="85"/>
                      </a:lnTo>
                      <a:lnTo>
                        <a:pt x="362" y="85"/>
                      </a:lnTo>
                      <a:lnTo>
                        <a:pt x="364" y="85"/>
                      </a:lnTo>
                      <a:lnTo>
                        <a:pt x="364" y="87"/>
                      </a:lnTo>
                      <a:lnTo>
                        <a:pt x="364" y="87"/>
                      </a:lnTo>
                      <a:lnTo>
                        <a:pt x="362" y="90"/>
                      </a:lnTo>
                      <a:lnTo>
                        <a:pt x="355" y="90"/>
                      </a:lnTo>
                      <a:lnTo>
                        <a:pt x="352" y="90"/>
                      </a:lnTo>
                      <a:lnTo>
                        <a:pt x="352" y="87"/>
                      </a:lnTo>
                      <a:lnTo>
                        <a:pt x="350" y="87"/>
                      </a:lnTo>
                      <a:lnTo>
                        <a:pt x="348" y="87"/>
                      </a:lnTo>
                      <a:lnTo>
                        <a:pt x="343" y="90"/>
                      </a:lnTo>
                      <a:lnTo>
                        <a:pt x="343" y="87"/>
                      </a:lnTo>
                      <a:lnTo>
                        <a:pt x="343" y="85"/>
                      </a:lnTo>
                      <a:lnTo>
                        <a:pt x="345" y="83"/>
                      </a:lnTo>
                      <a:lnTo>
                        <a:pt x="345" y="83"/>
                      </a:lnTo>
                      <a:lnTo>
                        <a:pt x="348" y="80"/>
                      </a:lnTo>
                      <a:lnTo>
                        <a:pt x="345" y="80"/>
                      </a:lnTo>
                      <a:lnTo>
                        <a:pt x="343" y="80"/>
                      </a:lnTo>
                      <a:lnTo>
                        <a:pt x="341" y="80"/>
                      </a:lnTo>
                      <a:lnTo>
                        <a:pt x="341" y="83"/>
                      </a:lnTo>
                      <a:lnTo>
                        <a:pt x="338" y="83"/>
                      </a:lnTo>
                      <a:lnTo>
                        <a:pt x="341" y="83"/>
                      </a:lnTo>
                      <a:lnTo>
                        <a:pt x="341" y="85"/>
                      </a:lnTo>
                      <a:lnTo>
                        <a:pt x="341" y="87"/>
                      </a:lnTo>
                      <a:lnTo>
                        <a:pt x="338" y="90"/>
                      </a:lnTo>
                      <a:lnTo>
                        <a:pt x="338" y="90"/>
                      </a:lnTo>
                      <a:lnTo>
                        <a:pt x="343" y="90"/>
                      </a:lnTo>
                      <a:lnTo>
                        <a:pt x="348" y="92"/>
                      </a:lnTo>
                      <a:lnTo>
                        <a:pt x="348" y="92"/>
                      </a:lnTo>
                      <a:lnTo>
                        <a:pt x="345" y="94"/>
                      </a:lnTo>
                      <a:lnTo>
                        <a:pt x="345" y="92"/>
                      </a:lnTo>
                      <a:lnTo>
                        <a:pt x="343" y="92"/>
                      </a:lnTo>
                      <a:lnTo>
                        <a:pt x="341" y="92"/>
                      </a:lnTo>
                      <a:lnTo>
                        <a:pt x="341" y="92"/>
                      </a:lnTo>
                      <a:lnTo>
                        <a:pt x="338" y="92"/>
                      </a:lnTo>
                      <a:lnTo>
                        <a:pt x="331" y="97"/>
                      </a:lnTo>
                      <a:lnTo>
                        <a:pt x="329" y="97"/>
                      </a:lnTo>
                      <a:lnTo>
                        <a:pt x="324" y="97"/>
                      </a:lnTo>
                      <a:lnTo>
                        <a:pt x="319" y="97"/>
                      </a:lnTo>
                      <a:lnTo>
                        <a:pt x="317" y="97"/>
                      </a:lnTo>
                      <a:lnTo>
                        <a:pt x="317" y="94"/>
                      </a:lnTo>
                      <a:lnTo>
                        <a:pt x="312" y="97"/>
                      </a:lnTo>
                      <a:lnTo>
                        <a:pt x="305" y="97"/>
                      </a:lnTo>
                      <a:lnTo>
                        <a:pt x="303" y="92"/>
                      </a:lnTo>
                      <a:lnTo>
                        <a:pt x="305" y="92"/>
                      </a:lnTo>
                      <a:lnTo>
                        <a:pt x="307" y="92"/>
                      </a:lnTo>
                      <a:lnTo>
                        <a:pt x="310" y="90"/>
                      </a:lnTo>
                      <a:lnTo>
                        <a:pt x="315" y="87"/>
                      </a:lnTo>
                      <a:lnTo>
                        <a:pt x="315" y="87"/>
                      </a:lnTo>
                      <a:lnTo>
                        <a:pt x="315" y="87"/>
                      </a:lnTo>
                      <a:lnTo>
                        <a:pt x="315" y="87"/>
                      </a:lnTo>
                      <a:lnTo>
                        <a:pt x="317" y="87"/>
                      </a:lnTo>
                      <a:lnTo>
                        <a:pt x="319" y="87"/>
                      </a:lnTo>
                      <a:lnTo>
                        <a:pt x="317" y="85"/>
                      </a:lnTo>
                      <a:lnTo>
                        <a:pt x="312" y="85"/>
                      </a:lnTo>
                      <a:lnTo>
                        <a:pt x="307" y="87"/>
                      </a:lnTo>
                      <a:lnTo>
                        <a:pt x="303" y="87"/>
                      </a:lnTo>
                      <a:lnTo>
                        <a:pt x="296" y="90"/>
                      </a:lnTo>
                      <a:lnTo>
                        <a:pt x="293" y="90"/>
                      </a:lnTo>
                      <a:lnTo>
                        <a:pt x="289" y="90"/>
                      </a:lnTo>
                      <a:lnTo>
                        <a:pt x="281" y="92"/>
                      </a:lnTo>
                      <a:lnTo>
                        <a:pt x="279" y="92"/>
                      </a:lnTo>
                      <a:lnTo>
                        <a:pt x="279" y="92"/>
                      </a:lnTo>
                      <a:lnTo>
                        <a:pt x="281" y="94"/>
                      </a:lnTo>
                      <a:lnTo>
                        <a:pt x="279" y="94"/>
                      </a:lnTo>
                      <a:lnTo>
                        <a:pt x="279" y="94"/>
                      </a:lnTo>
                      <a:lnTo>
                        <a:pt x="277" y="94"/>
                      </a:lnTo>
                      <a:lnTo>
                        <a:pt x="272" y="94"/>
                      </a:lnTo>
                      <a:lnTo>
                        <a:pt x="272" y="94"/>
                      </a:lnTo>
                      <a:lnTo>
                        <a:pt x="272" y="94"/>
                      </a:lnTo>
                      <a:lnTo>
                        <a:pt x="267" y="94"/>
                      </a:lnTo>
                      <a:lnTo>
                        <a:pt x="265" y="94"/>
                      </a:lnTo>
                      <a:lnTo>
                        <a:pt x="260" y="97"/>
                      </a:lnTo>
                      <a:lnTo>
                        <a:pt x="255" y="97"/>
                      </a:lnTo>
                      <a:lnTo>
                        <a:pt x="253" y="99"/>
                      </a:lnTo>
                      <a:lnTo>
                        <a:pt x="251" y="99"/>
                      </a:lnTo>
                      <a:lnTo>
                        <a:pt x="246" y="99"/>
                      </a:lnTo>
                      <a:lnTo>
                        <a:pt x="241" y="102"/>
                      </a:lnTo>
                      <a:lnTo>
                        <a:pt x="234" y="104"/>
                      </a:lnTo>
                      <a:lnTo>
                        <a:pt x="234" y="102"/>
                      </a:lnTo>
                      <a:lnTo>
                        <a:pt x="236" y="102"/>
                      </a:lnTo>
                      <a:lnTo>
                        <a:pt x="234" y="102"/>
                      </a:lnTo>
                      <a:lnTo>
                        <a:pt x="232" y="104"/>
                      </a:lnTo>
                      <a:lnTo>
                        <a:pt x="229" y="104"/>
                      </a:lnTo>
                      <a:lnTo>
                        <a:pt x="229" y="106"/>
                      </a:lnTo>
                      <a:lnTo>
                        <a:pt x="234" y="109"/>
                      </a:lnTo>
                      <a:lnTo>
                        <a:pt x="244" y="109"/>
                      </a:lnTo>
                      <a:lnTo>
                        <a:pt x="244" y="109"/>
                      </a:lnTo>
                      <a:lnTo>
                        <a:pt x="248" y="111"/>
                      </a:lnTo>
                      <a:lnTo>
                        <a:pt x="248" y="111"/>
                      </a:lnTo>
                      <a:lnTo>
                        <a:pt x="248" y="111"/>
                      </a:lnTo>
                      <a:lnTo>
                        <a:pt x="246" y="111"/>
                      </a:lnTo>
                      <a:lnTo>
                        <a:pt x="244" y="111"/>
                      </a:lnTo>
                      <a:lnTo>
                        <a:pt x="239" y="113"/>
                      </a:lnTo>
                      <a:lnTo>
                        <a:pt x="236" y="113"/>
                      </a:lnTo>
                      <a:lnTo>
                        <a:pt x="234" y="113"/>
                      </a:lnTo>
                      <a:lnTo>
                        <a:pt x="234" y="113"/>
                      </a:lnTo>
                      <a:lnTo>
                        <a:pt x="234" y="113"/>
                      </a:lnTo>
                      <a:lnTo>
                        <a:pt x="234" y="113"/>
                      </a:lnTo>
                      <a:lnTo>
                        <a:pt x="234" y="116"/>
                      </a:lnTo>
                      <a:lnTo>
                        <a:pt x="236" y="118"/>
                      </a:lnTo>
                      <a:lnTo>
                        <a:pt x="234" y="118"/>
                      </a:lnTo>
                      <a:lnTo>
                        <a:pt x="232" y="120"/>
                      </a:lnTo>
                      <a:lnTo>
                        <a:pt x="229" y="120"/>
                      </a:lnTo>
                      <a:lnTo>
                        <a:pt x="229" y="123"/>
                      </a:lnTo>
                      <a:lnTo>
                        <a:pt x="229" y="123"/>
                      </a:lnTo>
                      <a:lnTo>
                        <a:pt x="239" y="125"/>
                      </a:lnTo>
                      <a:lnTo>
                        <a:pt x="241" y="125"/>
                      </a:lnTo>
                      <a:lnTo>
                        <a:pt x="244" y="125"/>
                      </a:lnTo>
                      <a:lnTo>
                        <a:pt x="246" y="125"/>
                      </a:lnTo>
                      <a:lnTo>
                        <a:pt x="246" y="125"/>
                      </a:lnTo>
                      <a:lnTo>
                        <a:pt x="248" y="125"/>
                      </a:lnTo>
                      <a:lnTo>
                        <a:pt x="248" y="125"/>
                      </a:lnTo>
                      <a:lnTo>
                        <a:pt x="248" y="125"/>
                      </a:lnTo>
                      <a:lnTo>
                        <a:pt x="248" y="125"/>
                      </a:lnTo>
                      <a:lnTo>
                        <a:pt x="255" y="123"/>
                      </a:lnTo>
                      <a:lnTo>
                        <a:pt x="265" y="123"/>
                      </a:lnTo>
                      <a:lnTo>
                        <a:pt x="267" y="125"/>
                      </a:lnTo>
                      <a:lnTo>
                        <a:pt x="270" y="125"/>
                      </a:lnTo>
                      <a:lnTo>
                        <a:pt x="270" y="128"/>
                      </a:lnTo>
                      <a:lnTo>
                        <a:pt x="272" y="125"/>
                      </a:lnTo>
                      <a:lnTo>
                        <a:pt x="272" y="125"/>
                      </a:lnTo>
                      <a:lnTo>
                        <a:pt x="272" y="125"/>
                      </a:lnTo>
                      <a:lnTo>
                        <a:pt x="272" y="123"/>
                      </a:lnTo>
                      <a:lnTo>
                        <a:pt x="272" y="123"/>
                      </a:lnTo>
                      <a:lnTo>
                        <a:pt x="274" y="123"/>
                      </a:lnTo>
                      <a:lnTo>
                        <a:pt x="274" y="125"/>
                      </a:lnTo>
                      <a:lnTo>
                        <a:pt x="272" y="128"/>
                      </a:lnTo>
                      <a:lnTo>
                        <a:pt x="274" y="128"/>
                      </a:lnTo>
                      <a:lnTo>
                        <a:pt x="277" y="125"/>
                      </a:lnTo>
                      <a:lnTo>
                        <a:pt x="286" y="123"/>
                      </a:lnTo>
                      <a:lnTo>
                        <a:pt x="289" y="123"/>
                      </a:lnTo>
                      <a:lnTo>
                        <a:pt x="296" y="120"/>
                      </a:lnTo>
                      <a:lnTo>
                        <a:pt x="298" y="118"/>
                      </a:lnTo>
                      <a:lnTo>
                        <a:pt x="300" y="120"/>
                      </a:lnTo>
                      <a:lnTo>
                        <a:pt x="303" y="120"/>
                      </a:lnTo>
                      <a:lnTo>
                        <a:pt x="310" y="118"/>
                      </a:lnTo>
                      <a:lnTo>
                        <a:pt x="310" y="118"/>
                      </a:lnTo>
                      <a:lnTo>
                        <a:pt x="310" y="118"/>
                      </a:lnTo>
                      <a:lnTo>
                        <a:pt x="310" y="118"/>
                      </a:lnTo>
                      <a:lnTo>
                        <a:pt x="310" y="120"/>
                      </a:lnTo>
                      <a:lnTo>
                        <a:pt x="310" y="120"/>
                      </a:lnTo>
                      <a:lnTo>
                        <a:pt x="307" y="120"/>
                      </a:lnTo>
                      <a:lnTo>
                        <a:pt x="305" y="123"/>
                      </a:lnTo>
                      <a:lnTo>
                        <a:pt x="305" y="123"/>
                      </a:lnTo>
                      <a:lnTo>
                        <a:pt x="303" y="125"/>
                      </a:lnTo>
                      <a:lnTo>
                        <a:pt x="298" y="125"/>
                      </a:lnTo>
                      <a:lnTo>
                        <a:pt x="296" y="125"/>
                      </a:lnTo>
                      <a:lnTo>
                        <a:pt x="293" y="125"/>
                      </a:lnTo>
                      <a:lnTo>
                        <a:pt x="296" y="125"/>
                      </a:lnTo>
                      <a:lnTo>
                        <a:pt x="296" y="128"/>
                      </a:lnTo>
                      <a:lnTo>
                        <a:pt x="296" y="130"/>
                      </a:lnTo>
                      <a:lnTo>
                        <a:pt x="291" y="135"/>
                      </a:lnTo>
                      <a:lnTo>
                        <a:pt x="289" y="135"/>
                      </a:lnTo>
                      <a:lnTo>
                        <a:pt x="289" y="137"/>
                      </a:lnTo>
                      <a:lnTo>
                        <a:pt x="284" y="139"/>
                      </a:lnTo>
                      <a:lnTo>
                        <a:pt x="281" y="142"/>
                      </a:lnTo>
                      <a:lnTo>
                        <a:pt x="277" y="142"/>
                      </a:lnTo>
                      <a:lnTo>
                        <a:pt x="272" y="144"/>
                      </a:lnTo>
                      <a:lnTo>
                        <a:pt x="267" y="144"/>
                      </a:lnTo>
                      <a:lnTo>
                        <a:pt x="260" y="144"/>
                      </a:lnTo>
                      <a:lnTo>
                        <a:pt x="260" y="144"/>
                      </a:lnTo>
                      <a:lnTo>
                        <a:pt x="260" y="144"/>
                      </a:lnTo>
                      <a:lnTo>
                        <a:pt x="260" y="144"/>
                      </a:lnTo>
                      <a:lnTo>
                        <a:pt x="258" y="144"/>
                      </a:lnTo>
                      <a:lnTo>
                        <a:pt x="255" y="144"/>
                      </a:lnTo>
                      <a:lnTo>
                        <a:pt x="246" y="149"/>
                      </a:lnTo>
                      <a:lnTo>
                        <a:pt x="244" y="149"/>
                      </a:lnTo>
                      <a:lnTo>
                        <a:pt x="239" y="151"/>
                      </a:lnTo>
                      <a:lnTo>
                        <a:pt x="236" y="151"/>
                      </a:lnTo>
                      <a:lnTo>
                        <a:pt x="232" y="151"/>
                      </a:lnTo>
                      <a:lnTo>
                        <a:pt x="229" y="151"/>
                      </a:lnTo>
                      <a:lnTo>
                        <a:pt x="232" y="151"/>
                      </a:lnTo>
                      <a:lnTo>
                        <a:pt x="229" y="151"/>
                      </a:lnTo>
                      <a:lnTo>
                        <a:pt x="227" y="151"/>
                      </a:lnTo>
                      <a:lnTo>
                        <a:pt x="225" y="154"/>
                      </a:lnTo>
                      <a:lnTo>
                        <a:pt x="225" y="154"/>
                      </a:lnTo>
                      <a:lnTo>
                        <a:pt x="225" y="151"/>
                      </a:lnTo>
                      <a:lnTo>
                        <a:pt x="227" y="151"/>
                      </a:lnTo>
                      <a:lnTo>
                        <a:pt x="227" y="151"/>
                      </a:lnTo>
                      <a:lnTo>
                        <a:pt x="229" y="151"/>
                      </a:lnTo>
                      <a:lnTo>
                        <a:pt x="229" y="149"/>
                      </a:lnTo>
                      <a:lnTo>
                        <a:pt x="227" y="149"/>
                      </a:lnTo>
                      <a:lnTo>
                        <a:pt x="225" y="149"/>
                      </a:lnTo>
                      <a:lnTo>
                        <a:pt x="220" y="149"/>
                      </a:lnTo>
                      <a:lnTo>
                        <a:pt x="218" y="149"/>
                      </a:lnTo>
                      <a:lnTo>
                        <a:pt x="215" y="151"/>
                      </a:lnTo>
                      <a:lnTo>
                        <a:pt x="215" y="151"/>
                      </a:lnTo>
                      <a:lnTo>
                        <a:pt x="215" y="154"/>
                      </a:lnTo>
                      <a:lnTo>
                        <a:pt x="215" y="154"/>
                      </a:lnTo>
                      <a:lnTo>
                        <a:pt x="210" y="154"/>
                      </a:lnTo>
                      <a:lnTo>
                        <a:pt x="208" y="154"/>
                      </a:lnTo>
                      <a:lnTo>
                        <a:pt x="206" y="154"/>
                      </a:lnTo>
                      <a:lnTo>
                        <a:pt x="203" y="156"/>
                      </a:lnTo>
                      <a:lnTo>
                        <a:pt x="201" y="158"/>
                      </a:lnTo>
                      <a:lnTo>
                        <a:pt x="199" y="161"/>
                      </a:lnTo>
                      <a:lnTo>
                        <a:pt x="201" y="158"/>
                      </a:lnTo>
                      <a:lnTo>
                        <a:pt x="203" y="158"/>
                      </a:lnTo>
                      <a:lnTo>
                        <a:pt x="203" y="158"/>
                      </a:lnTo>
                      <a:lnTo>
                        <a:pt x="201" y="161"/>
                      </a:lnTo>
                      <a:lnTo>
                        <a:pt x="196" y="161"/>
                      </a:lnTo>
                      <a:lnTo>
                        <a:pt x="196" y="163"/>
                      </a:lnTo>
                      <a:lnTo>
                        <a:pt x="196" y="163"/>
                      </a:lnTo>
                      <a:lnTo>
                        <a:pt x="196" y="163"/>
                      </a:lnTo>
                      <a:lnTo>
                        <a:pt x="194" y="163"/>
                      </a:lnTo>
                      <a:lnTo>
                        <a:pt x="194" y="163"/>
                      </a:lnTo>
                      <a:lnTo>
                        <a:pt x="192" y="163"/>
                      </a:lnTo>
                      <a:lnTo>
                        <a:pt x="189" y="163"/>
                      </a:lnTo>
                      <a:lnTo>
                        <a:pt x="182" y="165"/>
                      </a:lnTo>
                      <a:lnTo>
                        <a:pt x="173" y="170"/>
                      </a:lnTo>
                      <a:lnTo>
                        <a:pt x="170" y="173"/>
                      </a:lnTo>
                      <a:lnTo>
                        <a:pt x="168" y="173"/>
                      </a:lnTo>
                      <a:lnTo>
                        <a:pt x="168" y="173"/>
                      </a:lnTo>
                      <a:lnTo>
                        <a:pt x="168" y="175"/>
                      </a:lnTo>
                      <a:lnTo>
                        <a:pt x="163" y="175"/>
                      </a:lnTo>
                      <a:lnTo>
                        <a:pt x="161" y="175"/>
                      </a:lnTo>
                      <a:lnTo>
                        <a:pt x="158" y="175"/>
                      </a:lnTo>
                      <a:lnTo>
                        <a:pt x="158" y="177"/>
                      </a:lnTo>
                      <a:lnTo>
                        <a:pt x="161" y="177"/>
                      </a:lnTo>
                      <a:lnTo>
                        <a:pt x="161" y="177"/>
                      </a:lnTo>
                      <a:lnTo>
                        <a:pt x="156" y="180"/>
                      </a:lnTo>
                      <a:lnTo>
                        <a:pt x="154" y="180"/>
                      </a:lnTo>
                      <a:lnTo>
                        <a:pt x="154" y="180"/>
                      </a:lnTo>
                      <a:lnTo>
                        <a:pt x="154" y="180"/>
                      </a:lnTo>
                      <a:lnTo>
                        <a:pt x="151" y="182"/>
                      </a:lnTo>
                      <a:lnTo>
                        <a:pt x="151" y="182"/>
                      </a:lnTo>
                      <a:lnTo>
                        <a:pt x="154" y="180"/>
                      </a:lnTo>
                      <a:lnTo>
                        <a:pt x="156" y="182"/>
                      </a:lnTo>
                      <a:lnTo>
                        <a:pt x="156" y="182"/>
                      </a:lnTo>
                      <a:lnTo>
                        <a:pt x="151" y="184"/>
                      </a:lnTo>
                      <a:lnTo>
                        <a:pt x="151" y="184"/>
                      </a:lnTo>
                      <a:lnTo>
                        <a:pt x="151" y="187"/>
                      </a:lnTo>
                      <a:lnTo>
                        <a:pt x="149" y="189"/>
                      </a:lnTo>
                      <a:lnTo>
                        <a:pt x="149" y="189"/>
                      </a:lnTo>
                      <a:lnTo>
                        <a:pt x="149" y="189"/>
                      </a:lnTo>
                      <a:lnTo>
                        <a:pt x="151" y="189"/>
                      </a:lnTo>
                      <a:lnTo>
                        <a:pt x="154" y="189"/>
                      </a:lnTo>
                      <a:lnTo>
                        <a:pt x="154" y="187"/>
                      </a:lnTo>
                      <a:lnTo>
                        <a:pt x="156" y="187"/>
                      </a:lnTo>
                      <a:lnTo>
                        <a:pt x="158" y="187"/>
                      </a:lnTo>
                      <a:lnTo>
                        <a:pt x="158" y="187"/>
                      </a:lnTo>
                      <a:lnTo>
                        <a:pt x="156" y="187"/>
                      </a:lnTo>
                      <a:lnTo>
                        <a:pt x="154" y="187"/>
                      </a:lnTo>
                      <a:lnTo>
                        <a:pt x="156" y="189"/>
                      </a:lnTo>
                      <a:lnTo>
                        <a:pt x="156" y="189"/>
                      </a:lnTo>
                      <a:lnTo>
                        <a:pt x="158" y="187"/>
                      </a:lnTo>
                      <a:lnTo>
                        <a:pt x="158" y="187"/>
                      </a:lnTo>
                      <a:lnTo>
                        <a:pt x="156" y="189"/>
                      </a:lnTo>
                      <a:lnTo>
                        <a:pt x="156" y="189"/>
                      </a:lnTo>
                      <a:lnTo>
                        <a:pt x="158" y="189"/>
                      </a:lnTo>
                      <a:lnTo>
                        <a:pt x="158" y="189"/>
                      </a:lnTo>
                      <a:lnTo>
                        <a:pt x="158" y="189"/>
                      </a:lnTo>
                      <a:lnTo>
                        <a:pt x="156" y="192"/>
                      </a:lnTo>
                      <a:lnTo>
                        <a:pt x="151" y="192"/>
                      </a:lnTo>
                      <a:lnTo>
                        <a:pt x="151" y="192"/>
                      </a:lnTo>
                      <a:lnTo>
                        <a:pt x="151" y="194"/>
                      </a:lnTo>
                      <a:lnTo>
                        <a:pt x="156" y="194"/>
                      </a:lnTo>
                      <a:lnTo>
                        <a:pt x="161" y="194"/>
                      </a:lnTo>
                      <a:lnTo>
                        <a:pt x="166" y="194"/>
                      </a:lnTo>
                      <a:lnTo>
                        <a:pt x="173" y="192"/>
                      </a:lnTo>
                      <a:lnTo>
                        <a:pt x="173" y="192"/>
                      </a:lnTo>
                      <a:lnTo>
                        <a:pt x="173" y="194"/>
                      </a:lnTo>
                      <a:lnTo>
                        <a:pt x="173" y="194"/>
                      </a:lnTo>
                      <a:lnTo>
                        <a:pt x="168" y="194"/>
                      </a:lnTo>
                      <a:lnTo>
                        <a:pt x="168" y="194"/>
                      </a:lnTo>
                      <a:lnTo>
                        <a:pt x="170" y="194"/>
                      </a:lnTo>
                      <a:lnTo>
                        <a:pt x="173" y="196"/>
                      </a:lnTo>
                      <a:lnTo>
                        <a:pt x="173" y="196"/>
                      </a:lnTo>
                      <a:lnTo>
                        <a:pt x="168" y="199"/>
                      </a:lnTo>
                      <a:lnTo>
                        <a:pt x="163" y="199"/>
                      </a:lnTo>
                      <a:lnTo>
                        <a:pt x="163" y="199"/>
                      </a:lnTo>
                      <a:lnTo>
                        <a:pt x="166" y="196"/>
                      </a:lnTo>
                      <a:lnTo>
                        <a:pt x="166" y="196"/>
                      </a:lnTo>
                      <a:lnTo>
                        <a:pt x="163" y="196"/>
                      </a:lnTo>
                      <a:lnTo>
                        <a:pt x="161" y="196"/>
                      </a:lnTo>
                      <a:lnTo>
                        <a:pt x="156" y="199"/>
                      </a:lnTo>
                      <a:lnTo>
                        <a:pt x="154" y="199"/>
                      </a:lnTo>
                      <a:lnTo>
                        <a:pt x="156" y="199"/>
                      </a:lnTo>
                      <a:lnTo>
                        <a:pt x="158" y="196"/>
                      </a:lnTo>
                      <a:lnTo>
                        <a:pt x="158" y="196"/>
                      </a:lnTo>
                      <a:lnTo>
                        <a:pt x="158" y="196"/>
                      </a:lnTo>
                      <a:lnTo>
                        <a:pt x="158" y="194"/>
                      </a:lnTo>
                      <a:lnTo>
                        <a:pt x="156" y="194"/>
                      </a:lnTo>
                      <a:lnTo>
                        <a:pt x="156" y="194"/>
                      </a:lnTo>
                      <a:lnTo>
                        <a:pt x="154" y="194"/>
                      </a:lnTo>
                      <a:lnTo>
                        <a:pt x="149" y="196"/>
                      </a:lnTo>
                      <a:lnTo>
                        <a:pt x="137" y="201"/>
                      </a:lnTo>
                      <a:lnTo>
                        <a:pt x="140" y="201"/>
                      </a:lnTo>
                      <a:lnTo>
                        <a:pt x="142" y="201"/>
                      </a:lnTo>
                      <a:lnTo>
                        <a:pt x="142" y="201"/>
                      </a:lnTo>
                      <a:lnTo>
                        <a:pt x="140" y="201"/>
                      </a:lnTo>
                      <a:lnTo>
                        <a:pt x="140" y="203"/>
                      </a:lnTo>
                      <a:lnTo>
                        <a:pt x="140" y="203"/>
                      </a:lnTo>
                      <a:lnTo>
                        <a:pt x="140" y="206"/>
                      </a:lnTo>
                      <a:lnTo>
                        <a:pt x="142" y="206"/>
                      </a:lnTo>
                      <a:lnTo>
                        <a:pt x="142" y="208"/>
                      </a:lnTo>
                      <a:lnTo>
                        <a:pt x="142" y="210"/>
                      </a:lnTo>
                      <a:lnTo>
                        <a:pt x="142" y="213"/>
                      </a:lnTo>
                      <a:lnTo>
                        <a:pt x="140" y="213"/>
                      </a:lnTo>
                      <a:lnTo>
                        <a:pt x="142" y="215"/>
                      </a:lnTo>
                      <a:lnTo>
                        <a:pt x="144" y="215"/>
                      </a:lnTo>
                      <a:lnTo>
                        <a:pt x="154" y="213"/>
                      </a:lnTo>
                      <a:lnTo>
                        <a:pt x="158" y="213"/>
                      </a:lnTo>
                      <a:lnTo>
                        <a:pt x="163" y="210"/>
                      </a:lnTo>
                      <a:lnTo>
                        <a:pt x="166" y="210"/>
                      </a:lnTo>
                      <a:lnTo>
                        <a:pt x="168" y="210"/>
                      </a:lnTo>
                      <a:lnTo>
                        <a:pt x="170" y="208"/>
                      </a:lnTo>
                      <a:lnTo>
                        <a:pt x="173" y="206"/>
                      </a:lnTo>
                      <a:lnTo>
                        <a:pt x="173" y="206"/>
                      </a:lnTo>
                      <a:lnTo>
                        <a:pt x="170" y="206"/>
                      </a:lnTo>
                      <a:lnTo>
                        <a:pt x="173" y="206"/>
                      </a:lnTo>
                      <a:lnTo>
                        <a:pt x="177" y="203"/>
                      </a:lnTo>
                      <a:lnTo>
                        <a:pt x="184" y="199"/>
                      </a:lnTo>
                      <a:lnTo>
                        <a:pt x="187" y="199"/>
                      </a:lnTo>
                      <a:lnTo>
                        <a:pt x="189" y="199"/>
                      </a:lnTo>
                      <a:lnTo>
                        <a:pt x="192" y="196"/>
                      </a:lnTo>
                      <a:lnTo>
                        <a:pt x="192" y="196"/>
                      </a:lnTo>
                      <a:lnTo>
                        <a:pt x="192" y="199"/>
                      </a:lnTo>
                      <a:lnTo>
                        <a:pt x="187" y="199"/>
                      </a:lnTo>
                      <a:lnTo>
                        <a:pt x="182" y="201"/>
                      </a:lnTo>
                      <a:lnTo>
                        <a:pt x="175" y="206"/>
                      </a:lnTo>
                      <a:lnTo>
                        <a:pt x="175" y="208"/>
                      </a:lnTo>
                      <a:lnTo>
                        <a:pt x="173" y="210"/>
                      </a:lnTo>
                      <a:lnTo>
                        <a:pt x="168" y="215"/>
                      </a:lnTo>
                      <a:lnTo>
                        <a:pt x="168" y="218"/>
                      </a:lnTo>
                      <a:lnTo>
                        <a:pt x="166" y="220"/>
                      </a:lnTo>
                      <a:lnTo>
                        <a:pt x="163" y="222"/>
                      </a:lnTo>
                      <a:lnTo>
                        <a:pt x="161" y="222"/>
                      </a:lnTo>
                      <a:lnTo>
                        <a:pt x="156" y="225"/>
                      </a:lnTo>
                      <a:lnTo>
                        <a:pt x="154" y="227"/>
                      </a:lnTo>
                      <a:lnTo>
                        <a:pt x="154" y="229"/>
                      </a:lnTo>
                      <a:lnTo>
                        <a:pt x="156" y="227"/>
                      </a:lnTo>
                      <a:lnTo>
                        <a:pt x="158" y="227"/>
                      </a:lnTo>
                      <a:lnTo>
                        <a:pt x="154" y="229"/>
                      </a:lnTo>
                      <a:lnTo>
                        <a:pt x="151" y="232"/>
                      </a:lnTo>
                      <a:lnTo>
                        <a:pt x="151" y="232"/>
                      </a:lnTo>
                      <a:lnTo>
                        <a:pt x="149" y="234"/>
                      </a:lnTo>
                      <a:lnTo>
                        <a:pt x="147" y="236"/>
                      </a:lnTo>
                      <a:lnTo>
                        <a:pt x="142" y="236"/>
                      </a:lnTo>
                      <a:lnTo>
                        <a:pt x="140" y="236"/>
                      </a:lnTo>
                      <a:lnTo>
                        <a:pt x="144" y="239"/>
                      </a:lnTo>
                      <a:lnTo>
                        <a:pt x="151" y="236"/>
                      </a:lnTo>
                      <a:lnTo>
                        <a:pt x="154" y="234"/>
                      </a:lnTo>
                      <a:lnTo>
                        <a:pt x="156" y="234"/>
                      </a:lnTo>
                      <a:lnTo>
                        <a:pt x="156" y="234"/>
                      </a:lnTo>
                      <a:lnTo>
                        <a:pt x="158" y="234"/>
                      </a:lnTo>
                      <a:lnTo>
                        <a:pt x="163" y="232"/>
                      </a:lnTo>
                      <a:lnTo>
                        <a:pt x="166" y="232"/>
                      </a:lnTo>
                      <a:lnTo>
                        <a:pt x="170" y="232"/>
                      </a:lnTo>
                      <a:lnTo>
                        <a:pt x="173" y="229"/>
                      </a:lnTo>
                      <a:lnTo>
                        <a:pt x="175" y="229"/>
                      </a:lnTo>
                      <a:lnTo>
                        <a:pt x="175" y="232"/>
                      </a:lnTo>
                      <a:lnTo>
                        <a:pt x="175" y="232"/>
                      </a:lnTo>
                      <a:lnTo>
                        <a:pt x="177" y="234"/>
                      </a:lnTo>
                      <a:lnTo>
                        <a:pt x="180" y="234"/>
                      </a:lnTo>
                      <a:lnTo>
                        <a:pt x="182" y="232"/>
                      </a:lnTo>
                      <a:lnTo>
                        <a:pt x="182" y="232"/>
                      </a:lnTo>
                      <a:lnTo>
                        <a:pt x="184" y="234"/>
                      </a:lnTo>
                      <a:lnTo>
                        <a:pt x="184" y="236"/>
                      </a:lnTo>
                      <a:lnTo>
                        <a:pt x="182" y="241"/>
                      </a:lnTo>
                      <a:lnTo>
                        <a:pt x="182" y="241"/>
                      </a:lnTo>
                      <a:lnTo>
                        <a:pt x="184" y="241"/>
                      </a:lnTo>
                      <a:lnTo>
                        <a:pt x="187" y="239"/>
                      </a:lnTo>
                      <a:lnTo>
                        <a:pt x="192" y="236"/>
                      </a:lnTo>
                      <a:lnTo>
                        <a:pt x="194" y="234"/>
                      </a:lnTo>
                      <a:lnTo>
                        <a:pt x="196" y="232"/>
                      </a:lnTo>
                      <a:lnTo>
                        <a:pt x="199" y="232"/>
                      </a:lnTo>
                      <a:lnTo>
                        <a:pt x="199" y="232"/>
                      </a:lnTo>
                      <a:lnTo>
                        <a:pt x="199" y="232"/>
                      </a:lnTo>
                      <a:lnTo>
                        <a:pt x="201" y="229"/>
                      </a:lnTo>
                      <a:lnTo>
                        <a:pt x="203" y="229"/>
                      </a:lnTo>
                      <a:lnTo>
                        <a:pt x="206" y="229"/>
                      </a:lnTo>
                      <a:lnTo>
                        <a:pt x="208" y="229"/>
                      </a:lnTo>
                      <a:lnTo>
                        <a:pt x="208" y="229"/>
                      </a:lnTo>
                      <a:lnTo>
                        <a:pt x="208" y="229"/>
                      </a:lnTo>
                      <a:lnTo>
                        <a:pt x="206" y="229"/>
                      </a:lnTo>
                      <a:lnTo>
                        <a:pt x="203" y="229"/>
                      </a:lnTo>
                      <a:lnTo>
                        <a:pt x="201" y="232"/>
                      </a:lnTo>
                      <a:lnTo>
                        <a:pt x="199" y="234"/>
                      </a:lnTo>
                      <a:lnTo>
                        <a:pt x="199" y="234"/>
                      </a:lnTo>
                      <a:lnTo>
                        <a:pt x="199" y="234"/>
                      </a:lnTo>
                      <a:lnTo>
                        <a:pt x="199" y="236"/>
                      </a:lnTo>
                      <a:lnTo>
                        <a:pt x="199" y="236"/>
                      </a:lnTo>
                      <a:lnTo>
                        <a:pt x="201" y="236"/>
                      </a:lnTo>
                      <a:lnTo>
                        <a:pt x="210" y="234"/>
                      </a:lnTo>
                      <a:lnTo>
                        <a:pt x="220" y="232"/>
                      </a:lnTo>
                      <a:lnTo>
                        <a:pt x="225" y="229"/>
                      </a:lnTo>
                      <a:lnTo>
                        <a:pt x="232" y="227"/>
                      </a:lnTo>
                      <a:lnTo>
                        <a:pt x="225" y="232"/>
                      </a:lnTo>
                      <a:lnTo>
                        <a:pt x="220" y="234"/>
                      </a:lnTo>
                      <a:lnTo>
                        <a:pt x="220" y="234"/>
                      </a:lnTo>
                      <a:lnTo>
                        <a:pt x="220" y="234"/>
                      </a:lnTo>
                      <a:lnTo>
                        <a:pt x="213" y="236"/>
                      </a:lnTo>
                      <a:lnTo>
                        <a:pt x="208" y="239"/>
                      </a:lnTo>
                      <a:lnTo>
                        <a:pt x="203" y="241"/>
                      </a:lnTo>
                      <a:lnTo>
                        <a:pt x="203" y="244"/>
                      </a:lnTo>
                      <a:lnTo>
                        <a:pt x="201" y="244"/>
                      </a:lnTo>
                      <a:lnTo>
                        <a:pt x="201" y="246"/>
                      </a:lnTo>
                      <a:lnTo>
                        <a:pt x="203" y="246"/>
                      </a:lnTo>
                      <a:lnTo>
                        <a:pt x="203" y="246"/>
                      </a:lnTo>
                      <a:lnTo>
                        <a:pt x="199" y="246"/>
                      </a:lnTo>
                      <a:lnTo>
                        <a:pt x="196" y="246"/>
                      </a:lnTo>
                      <a:lnTo>
                        <a:pt x="194" y="248"/>
                      </a:lnTo>
                      <a:lnTo>
                        <a:pt x="192" y="251"/>
                      </a:lnTo>
                      <a:lnTo>
                        <a:pt x="187" y="255"/>
                      </a:lnTo>
                      <a:lnTo>
                        <a:pt x="184" y="255"/>
                      </a:lnTo>
                      <a:lnTo>
                        <a:pt x="184" y="258"/>
                      </a:lnTo>
                      <a:lnTo>
                        <a:pt x="184" y="258"/>
                      </a:lnTo>
                      <a:lnTo>
                        <a:pt x="182" y="258"/>
                      </a:lnTo>
                      <a:lnTo>
                        <a:pt x="184" y="260"/>
                      </a:lnTo>
                      <a:lnTo>
                        <a:pt x="184" y="260"/>
                      </a:lnTo>
                      <a:lnTo>
                        <a:pt x="184" y="260"/>
                      </a:lnTo>
                      <a:lnTo>
                        <a:pt x="182" y="260"/>
                      </a:lnTo>
                      <a:lnTo>
                        <a:pt x="182" y="260"/>
                      </a:lnTo>
                      <a:lnTo>
                        <a:pt x="180" y="260"/>
                      </a:lnTo>
                      <a:lnTo>
                        <a:pt x="182" y="258"/>
                      </a:lnTo>
                      <a:lnTo>
                        <a:pt x="180" y="258"/>
                      </a:lnTo>
                      <a:lnTo>
                        <a:pt x="180" y="258"/>
                      </a:lnTo>
                      <a:lnTo>
                        <a:pt x="177" y="260"/>
                      </a:lnTo>
                      <a:lnTo>
                        <a:pt x="173" y="260"/>
                      </a:lnTo>
                      <a:lnTo>
                        <a:pt x="170" y="263"/>
                      </a:lnTo>
                      <a:lnTo>
                        <a:pt x="168" y="263"/>
                      </a:lnTo>
                      <a:lnTo>
                        <a:pt x="166" y="263"/>
                      </a:lnTo>
                      <a:lnTo>
                        <a:pt x="161" y="265"/>
                      </a:lnTo>
                      <a:lnTo>
                        <a:pt x="158" y="267"/>
                      </a:lnTo>
                      <a:lnTo>
                        <a:pt x="156" y="270"/>
                      </a:lnTo>
                      <a:lnTo>
                        <a:pt x="154" y="270"/>
                      </a:lnTo>
                      <a:lnTo>
                        <a:pt x="151" y="270"/>
                      </a:lnTo>
                      <a:lnTo>
                        <a:pt x="151" y="272"/>
                      </a:lnTo>
                      <a:lnTo>
                        <a:pt x="149" y="272"/>
                      </a:lnTo>
                      <a:lnTo>
                        <a:pt x="149" y="274"/>
                      </a:lnTo>
                      <a:lnTo>
                        <a:pt x="149" y="274"/>
                      </a:lnTo>
                      <a:lnTo>
                        <a:pt x="147" y="274"/>
                      </a:lnTo>
                      <a:lnTo>
                        <a:pt x="147" y="272"/>
                      </a:lnTo>
                      <a:lnTo>
                        <a:pt x="147" y="272"/>
                      </a:lnTo>
                      <a:lnTo>
                        <a:pt x="147" y="272"/>
                      </a:lnTo>
                      <a:lnTo>
                        <a:pt x="147" y="272"/>
                      </a:lnTo>
                      <a:lnTo>
                        <a:pt x="142" y="274"/>
                      </a:lnTo>
                      <a:lnTo>
                        <a:pt x="137" y="274"/>
                      </a:lnTo>
                      <a:lnTo>
                        <a:pt x="128" y="279"/>
                      </a:lnTo>
                      <a:lnTo>
                        <a:pt x="121" y="281"/>
                      </a:lnTo>
                      <a:lnTo>
                        <a:pt x="118" y="281"/>
                      </a:lnTo>
                      <a:lnTo>
                        <a:pt x="113" y="284"/>
                      </a:lnTo>
                      <a:lnTo>
                        <a:pt x="111" y="284"/>
                      </a:lnTo>
                      <a:lnTo>
                        <a:pt x="106" y="286"/>
                      </a:lnTo>
                      <a:lnTo>
                        <a:pt x="104" y="289"/>
                      </a:lnTo>
                      <a:lnTo>
                        <a:pt x="102" y="289"/>
                      </a:lnTo>
                      <a:lnTo>
                        <a:pt x="102" y="291"/>
                      </a:lnTo>
                      <a:lnTo>
                        <a:pt x="102" y="291"/>
                      </a:lnTo>
                      <a:lnTo>
                        <a:pt x="102" y="291"/>
                      </a:lnTo>
                      <a:lnTo>
                        <a:pt x="102" y="293"/>
                      </a:lnTo>
                      <a:lnTo>
                        <a:pt x="102" y="293"/>
                      </a:lnTo>
                      <a:lnTo>
                        <a:pt x="102" y="293"/>
                      </a:lnTo>
                      <a:lnTo>
                        <a:pt x="99" y="293"/>
                      </a:lnTo>
                      <a:lnTo>
                        <a:pt x="99" y="293"/>
                      </a:lnTo>
                      <a:lnTo>
                        <a:pt x="99" y="291"/>
                      </a:lnTo>
                      <a:lnTo>
                        <a:pt x="99" y="291"/>
                      </a:lnTo>
                      <a:lnTo>
                        <a:pt x="97" y="291"/>
                      </a:lnTo>
                      <a:lnTo>
                        <a:pt x="95" y="291"/>
                      </a:lnTo>
                      <a:lnTo>
                        <a:pt x="95" y="293"/>
                      </a:lnTo>
                      <a:lnTo>
                        <a:pt x="92" y="293"/>
                      </a:lnTo>
                      <a:lnTo>
                        <a:pt x="92" y="293"/>
                      </a:lnTo>
                      <a:lnTo>
                        <a:pt x="92" y="293"/>
                      </a:lnTo>
                      <a:lnTo>
                        <a:pt x="92" y="291"/>
                      </a:lnTo>
                      <a:lnTo>
                        <a:pt x="92" y="291"/>
                      </a:lnTo>
                      <a:lnTo>
                        <a:pt x="95" y="291"/>
                      </a:lnTo>
                      <a:lnTo>
                        <a:pt x="97" y="289"/>
                      </a:lnTo>
                      <a:lnTo>
                        <a:pt x="97" y="289"/>
                      </a:lnTo>
                      <a:lnTo>
                        <a:pt x="95" y="289"/>
                      </a:lnTo>
                      <a:lnTo>
                        <a:pt x="92" y="291"/>
                      </a:lnTo>
                      <a:lnTo>
                        <a:pt x="92" y="291"/>
                      </a:lnTo>
                      <a:lnTo>
                        <a:pt x="92" y="289"/>
                      </a:lnTo>
                      <a:lnTo>
                        <a:pt x="92" y="289"/>
                      </a:lnTo>
                      <a:lnTo>
                        <a:pt x="92" y="289"/>
                      </a:lnTo>
                      <a:lnTo>
                        <a:pt x="83" y="291"/>
                      </a:lnTo>
                      <a:lnTo>
                        <a:pt x="76" y="293"/>
                      </a:lnTo>
                      <a:lnTo>
                        <a:pt x="71" y="296"/>
                      </a:lnTo>
                      <a:lnTo>
                        <a:pt x="66" y="298"/>
                      </a:lnTo>
                      <a:lnTo>
                        <a:pt x="59" y="300"/>
                      </a:lnTo>
                      <a:lnTo>
                        <a:pt x="54" y="303"/>
                      </a:lnTo>
                      <a:lnTo>
                        <a:pt x="52" y="303"/>
                      </a:lnTo>
                      <a:lnTo>
                        <a:pt x="50" y="305"/>
                      </a:lnTo>
                      <a:lnTo>
                        <a:pt x="47" y="305"/>
                      </a:lnTo>
                      <a:lnTo>
                        <a:pt x="47" y="305"/>
                      </a:lnTo>
                      <a:lnTo>
                        <a:pt x="47" y="305"/>
                      </a:lnTo>
                      <a:lnTo>
                        <a:pt x="45" y="305"/>
                      </a:lnTo>
                      <a:lnTo>
                        <a:pt x="45" y="305"/>
                      </a:lnTo>
                      <a:lnTo>
                        <a:pt x="45" y="305"/>
                      </a:lnTo>
                      <a:lnTo>
                        <a:pt x="40" y="308"/>
                      </a:lnTo>
                      <a:lnTo>
                        <a:pt x="38" y="308"/>
                      </a:lnTo>
                      <a:lnTo>
                        <a:pt x="38" y="308"/>
                      </a:lnTo>
                      <a:lnTo>
                        <a:pt x="38" y="310"/>
                      </a:lnTo>
                      <a:lnTo>
                        <a:pt x="35" y="310"/>
                      </a:lnTo>
                      <a:lnTo>
                        <a:pt x="33" y="312"/>
                      </a:lnTo>
                      <a:lnTo>
                        <a:pt x="33" y="312"/>
                      </a:lnTo>
                      <a:lnTo>
                        <a:pt x="33" y="312"/>
                      </a:lnTo>
                      <a:lnTo>
                        <a:pt x="35" y="312"/>
                      </a:lnTo>
                      <a:lnTo>
                        <a:pt x="38" y="310"/>
                      </a:lnTo>
                      <a:lnTo>
                        <a:pt x="40" y="310"/>
                      </a:lnTo>
                      <a:lnTo>
                        <a:pt x="40" y="308"/>
                      </a:lnTo>
                      <a:lnTo>
                        <a:pt x="40" y="308"/>
                      </a:lnTo>
                      <a:lnTo>
                        <a:pt x="43" y="308"/>
                      </a:lnTo>
                      <a:lnTo>
                        <a:pt x="43" y="310"/>
                      </a:lnTo>
                      <a:lnTo>
                        <a:pt x="43" y="310"/>
                      </a:lnTo>
                      <a:lnTo>
                        <a:pt x="47" y="310"/>
                      </a:lnTo>
                      <a:lnTo>
                        <a:pt x="47" y="308"/>
                      </a:lnTo>
                      <a:lnTo>
                        <a:pt x="50" y="308"/>
                      </a:lnTo>
                      <a:lnTo>
                        <a:pt x="52" y="305"/>
                      </a:lnTo>
                      <a:lnTo>
                        <a:pt x="52" y="305"/>
                      </a:lnTo>
                      <a:lnTo>
                        <a:pt x="54" y="305"/>
                      </a:lnTo>
                      <a:lnTo>
                        <a:pt x="54" y="305"/>
                      </a:lnTo>
                      <a:lnTo>
                        <a:pt x="54" y="305"/>
                      </a:lnTo>
                      <a:lnTo>
                        <a:pt x="52" y="308"/>
                      </a:lnTo>
                      <a:lnTo>
                        <a:pt x="52" y="308"/>
                      </a:lnTo>
                      <a:lnTo>
                        <a:pt x="52" y="308"/>
                      </a:lnTo>
                      <a:lnTo>
                        <a:pt x="52" y="308"/>
                      </a:lnTo>
                      <a:lnTo>
                        <a:pt x="52" y="308"/>
                      </a:lnTo>
                      <a:lnTo>
                        <a:pt x="52" y="308"/>
                      </a:lnTo>
                      <a:lnTo>
                        <a:pt x="54" y="308"/>
                      </a:lnTo>
                      <a:lnTo>
                        <a:pt x="57" y="308"/>
                      </a:lnTo>
                      <a:lnTo>
                        <a:pt x="57" y="305"/>
                      </a:lnTo>
                      <a:lnTo>
                        <a:pt x="59" y="305"/>
                      </a:lnTo>
                      <a:lnTo>
                        <a:pt x="61" y="305"/>
                      </a:lnTo>
                      <a:lnTo>
                        <a:pt x="71" y="300"/>
                      </a:lnTo>
                      <a:lnTo>
                        <a:pt x="71" y="300"/>
                      </a:lnTo>
                      <a:lnTo>
                        <a:pt x="73" y="298"/>
                      </a:lnTo>
                      <a:lnTo>
                        <a:pt x="76" y="298"/>
                      </a:lnTo>
                      <a:lnTo>
                        <a:pt x="76" y="298"/>
                      </a:lnTo>
                      <a:lnTo>
                        <a:pt x="78" y="296"/>
                      </a:lnTo>
                      <a:lnTo>
                        <a:pt x="80" y="296"/>
                      </a:lnTo>
                      <a:lnTo>
                        <a:pt x="80" y="296"/>
                      </a:lnTo>
                      <a:lnTo>
                        <a:pt x="83" y="298"/>
                      </a:lnTo>
                      <a:lnTo>
                        <a:pt x="83" y="298"/>
                      </a:lnTo>
                      <a:lnTo>
                        <a:pt x="83" y="298"/>
                      </a:lnTo>
                      <a:lnTo>
                        <a:pt x="80" y="298"/>
                      </a:lnTo>
                      <a:lnTo>
                        <a:pt x="80" y="298"/>
                      </a:lnTo>
                      <a:lnTo>
                        <a:pt x="78" y="298"/>
                      </a:lnTo>
                      <a:lnTo>
                        <a:pt x="78" y="298"/>
                      </a:lnTo>
                      <a:lnTo>
                        <a:pt x="76" y="300"/>
                      </a:lnTo>
                      <a:lnTo>
                        <a:pt x="73" y="300"/>
                      </a:lnTo>
                      <a:lnTo>
                        <a:pt x="73" y="300"/>
                      </a:lnTo>
                      <a:lnTo>
                        <a:pt x="76" y="303"/>
                      </a:lnTo>
                      <a:lnTo>
                        <a:pt x="78" y="300"/>
                      </a:lnTo>
                      <a:lnTo>
                        <a:pt x="80" y="300"/>
                      </a:lnTo>
                      <a:lnTo>
                        <a:pt x="83" y="300"/>
                      </a:lnTo>
                      <a:lnTo>
                        <a:pt x="85" y="298"/>
                      </a:lnTo>
                      <a:lnTo>
                        <a:pt x="85" y="298"/>
                      </a:lnTo>
                      <a:lnTo>
                        <a:pt x="87" y="300"/>
                      </a:lnTo>
                      <a:lnTo>
                        <a:pt x="87" y="298"/>
                      </a:lnTo>
                      <a:lnTo>
                        <a:pt x="90" y="298"/>
                      </a:lnTo>
                      <a:lnTo>
                        <a:pt x="90" y="298"/>
                      </a:lnTo>
                      <a:lnTo>
                        <a:pt x="92" y="298"/>
                      </a:lnTo>
                      <a:lnTo>
                        <a:pt x="92" y="298"/>
                      </a:lnTo>
                      <a:lnTo>
                        <a:pt x="95" y="298"/>
                      </a:lnTo>
                      <a:lnTo>
                        <a:pt x="95" y="296"/>
                      </a:lnTo>
                      <a:lnTo>
                        <a:pt x="97" y="296"/>
                      </a:lnTo>
                      <a:lnTo>
                        <a:pt x="99" y="296"/>
                      </a:lnTo>
                      <a:lnTo>
                        <a:pt x="104" y="293"/>
                      </a:lnTo>
                      <a:lnTo>
                        <a:pt x="106" y="293"/>
                      </a:lnTo>
                      <a:lnTo>
                        <a:pt x="106" y="293"/>
                      </a:lnTo>
                      <a:lnTo>
                        <a:pt x="109" y="293"/>
                      </a:lnTo>
                      <a:lnTo>
                        <a:pt x="109" y="293"/>
                      </a:lnTo>
                      <a:lnTo>
                        <a:pt x="111" y="293"/>
                      </a:lnTo>
                      <a:lnTo>
                        <a:pt x="111" y="293"/>
                      </a:lnTo>
                      <a:lnTo>
                        <a:pt x="111" y="293"/>
                      </a:lnTo>
                      <a:lnTo>
                        <a:pt x="111" y="293"/>
                      </a:lnTo>
                      <a:lnTo>
                        <a:pt x="109" y="296"/>
                      </a:lnTo>
                      <a:lnTo>
                        <a:pt x="106" y="296"/>
                      </a:lnTo>
                      <a:lnTo>
                        <a:pt x="109" y="296"/>
                      </a:lnTo>
                      <a:lnTo>
                        <a:pt x="111" y="296"/>
                      </a:lnTo>
                      <a:lnTo>
                        <a:pt x="111" y="293"/>
                      </a:lnTo>
                      <a:lnTo>
                        <a:pt x="113" y="293"/>
                      </a:lnTo>
                      <a:lnTo>
                        <a:pt x="116" y="293"/>
                      </a:lnTo>
                      <a:lnTo>
                        <a:pt x="130" y="289"/>
                      </a:lnTo>
                      <a:lnTo>
                        <a:pt x="132" y="289"/>
                      </a:lnTo>
                      <a:lnTo>
                        <a:pt x="135" y="286"/>
                      </a:lnTo>
                      <a:lnTo>
                        <a:pt x="137" y="286"/>
                      </a:lnTo>
                      <a:lnTo>
                        <a:pt x="137" y="286"/>
                      </a:lnTo>
                      <a:lnTo>
                        <a:pt x="137" y="286"/>
                      </a:lnTo>
                      <a:lnTo>
                        <a:pt x="135" y="289"/>
                      </a:lnTo>
                      <a:lnTo>
                        <a:pt x="135" y="289"/>
                      </a:lnTo>
                      <a:lnTo>
                        <a:pt x="135" y="289"/>
                      </a:lnTo>
                      <a:lnTo>
                        <a:pt x="137" y="286"/>
                      </a:lnTo>
                      <a:lnTo>
                        <a:pt x="142" y="286"/>
                      </a:lnTo>
                      <a:lnTo>
                        <a:pt x="142" y="286"/>
                      </a:lnTo>
                      <a:lnTo>
                        <a:pt x="142" y="284"/>
                      </a:lnTo>
                      <a:lnTo>
                        <a:pt x="142" y="284"/>
                      </a:lnTo>
                      <a:lnTo>
                        <a:pt x="142" y="284"/>
                      </a:lnTo>
                      <a:lnTo>
                        <a:pt x="142" y="284"/>
                      </a:lnTo>
                      <a:lnTo>
                        <a:pt x="140" y="284"/>
                      </a:lnTo>
                      <a:lnTo>
                        <a:pt x="140" y="284"/>
                      </a:lnTo>
                      <a:lnTo>
                        <a:pt x="142" y="281"/>
                      </a:lnTo>
                      <a:lnTo>
                        <a:pt x="144" y="281"/>
                      </a:lnTo>
                      <a:lnTo>
                        <a:pt x="147" y="279"/>
                      </a:lnTo>
                      <a:lnTo>
                        <a:pt x="149" y="279"/>
                      </a:lnTo>
                      <a:lnTo>
                        <a:pt x="151" y="279"/>
                      </a:lnTo>
                      <a:lnTo>
                        <a:pt x="151" y="279"/>
                      </a:lnTo>
                      <a:lnTo>
                        <a:pt x="154" y="279"/>
                      </a:lnTo>
                      <a:lnTo>
                        <a:pt x="154" y="279"/>
                      </a:lnTo>
                      <a:lnTo>
                        <a:pt x="154" y="279"/>
                      </a:lnTo>
                      <a:lnTo>
                        <a:pt x="154" y="279"/>
                      </a:lnTo>
                      <a:lnTo>
                        <a:pt x="154" y="279"/>
                      </a:lnTo>
                      <a:lnTo>
                        <a:pt x="154" y="277"/>
                      </a:lnTo>
                      <a:lnTo>
                        <a:pt x="158" y="277"/>
                      </a:lnTo>
                      <a:lnTo>
                        <a:pt x="161" y="277"/>
                      </a:lnTo>
                      <a:lnTo>
                        <a:pt x="161" y="277"/>
                      </a:lnTo>
                      <a:lnTo>
                        <a:pt x="161" y="277"/>
                      </a:lnTo>
                      <a:lnTo>
                        <a:pt x="163" y="277"/>
                      </a:lnTo>
                      <a:lnTo>
                        <a:pt x="163" y="277"/>
                      </a:lnTo>
                      <a:lnTo>
                        <a:pt x="166" y="274"/>
                      </a:lnTo>
                      <a:lnTo>
                        <a:pt x="168" y="274"/>
                      </a:lnTo>
                      <a:lnTo>
                        <a:pt x="170" y="272"/>
                      </a:lnTo>
                      <a:lnTo>
                        <a:pt x="170" y="272"/>
                      </a:lnTo>
                      <a:lnTo>
                        <a:pt x="170" y="272"/>
                      </a:lnTo>
                      <a:lnTo>
                        <a:pt x="173" y="272"/>
                      </a:lnTo>
                      <a:lnTo>
                        <a:pt x="173" y="272"/>
                      </a:lnTo>
                      <a:lnTo>
                        <a:pt x="175" y="272"/>
                      </a:lnTo>
                      <a:lnTo>
                        <a:pt x="177" y="272"/>
                      </a:lnTo>
                      <a:lnTo>
                        <a:pt x="180" y="270"/>
                      </a:lnTo>
                      <a:lnTo>
                        <a:pt x="180" y="270"/>
                      </a:lnTo>
                      <a:lnTo>
                        <a:pt x="182" y="270"/>
                      </a:lnTo>
                      <a:lnTo>
                        <a:pt x="182" y="270"/>
                      </a:lnTo>
                      <a:lnTo>
                        <a:pt x="184" y="270"/>
                      </a:lnTo>
                      <a:lnTo>
                        <a:pt x="184" y="270"/>
                      </a:lnTo>
                      <a:lnTo>
                        <a:pt x="187" y="267"/>
                      </a:lnTo>
                      <a:lnTo>
                        <a:pt x="189" y="267"/>
                      </a:lnTo>
                      <a:lnTo>
                        <a:pt x="189" y="267"/>
                      </a:lnTo>
                      <a:lnTo>
                        <a:pt x="194" y="265"/>
                      </a:lnTo>
                      <a:lnTo>
                        <a:pt x="194" y="265"/>
                      </a:lnTo>
                      <a:lnTo>
                        <a:pt x="194" y="263"/>
                      </a:lnTo>
                      <a:lnTo>
                        <a:pt x="194" y="263"/>
                      </a:lnTo>
                      <a:lnTo>
                        <a:pt x="194" y="263"/>
                      </a:lnTo>
                      <a:lnTo>
                        <a:pt x="196" y="263"/>
                      </a:lnTo>
                      <a:lnTo>
                        <a:pt x="201" y="260"/>
                      </a:lnTo>
                      <a:lnTo>
                        <a:pt x="203" y="260"/>
                      </a:lnTo>
                      <a:lnTo>
                        <a:pt x="203" y="260"/>
                      </a:lnTo>
                      <a:lnTo>
                        <a:pt x="203" y="260"/>
                      </a:lnTo>
                      <a:lnTo>
                        <a:pt x="206" y="258"/>
                      </a:lnTo>
                      <a:lnTo>
                        <a:pt x="208" y="258"/>
                      </a:lnTo>
                      <a:lnTo>
                        <a:pt x="210" y="258"/>
                      </a:lnTo>
                      <a:lnTo>
                        <a:pt x="210" y="258"/>
                      </a:lnTo>
                      <a:lnTo>
                        <a:pt x="213" y="258"/>
                      </a:lnTo>
                      <a:lnTo>
                        <a:pt x="215" y="255"/>
                      </a:lnTo>
                      <a:lnTo>
                        <a:pt x="218" y="255"/>
                      </a:lnTo>
                      <a:lnTo>
                        <a:pt x="218" y="255"/>
                      </a:lnTo>
                      <a:lnTo>
                        <a:pt x="220" y="255"/>
                      </a:lnTo>
                      <a:lnTo>
                        <a:pt x="222" y="253"/>
                      </a:lnTo>
                      <a:lnTo>
                        <a:pt x="225" y="253"/>
                      </a:lnTo>
                      <a:lnTo>
                        <a:pt x="227" y="253"/>
                      </a:lnTo>
                      <a:lnTo>
                        <a:pt x="229" y="251"/>
                      </a:lnTo>
                      <a:lnTo>
                        <a:pt x="232" y="248"/>
                      </a:lnTo>
                      <a:lnTo>
                        <a:pt x="241" y="248"/>
                      </a:lnTo>
                      <a:lnTo>
                        <a:pt x="241" y="248"/>
                      </a:lnTo>
                      <a:lnTo>
                        <a:pt x="241" y="248"/>
                      </a:lnTo>
                      <a:lnTo>
                        <a:pt x="246" y="246"/>
                      </a:lnTo>
                      <a:lnTo>
                        <a:pt x="246" y="246"/>
                      </a:lnTo>
                      <a:lnTo>
                        <a:pt x="248" y="246"/>
                      </a:lnTo>
                      <a:lnTo>
                        <a:pt x="251" y="246"/>
                      </a:lnTo>
                      <a:lnTo>
                        <a:pt x="251" y="244"/>
                      </a:lnTo>
                      <a:lnTo>
                        <a:pt x="251" y="244"/>
                      </a:lnTo>
                      <a:lnTo>
                        <a:pt x="251" y="244"/>
                      </a:lnTo>
                      <a:lnTo>
                        <a:pt x="255" y="244"/>
                      </a:lnTo>
                      <a:lnTo>
                        <a:pt x="255" y="241"/>
                      </a:lnTo>
                      <a:lnTo>
                        <a:pt x="258" y="241"/>
                      </a:lnTo>
                      <a:lnTo>
                        <a:pt x="258" y="239"/>
                      </a:lnTo>
                      <a:lnTo>
                        <a:pt x="263" y="239"/>
                      </a:lnTo>
                      <a:lnTo>
                        <a:pt x="265" y="239"/>
                      </a:lnTo>
                      <a:lnTo>
                        <a:pt x="267" y="236"/>
                      </a:lnTo>
                      <a:lnTo>
                        <a:pt x="270" y="236"/>
                      </a:lnTo>
                      <a:lnTo>
                        <a:pt x="274" y="234"/>
                      </a:lnTo>
                      <a:lnTo>
                        <a:pt x="277" y="234"/>
                      </a:lnTo>
                      <a:lnTo>
                        <a:pt x="277" y="232"/>
                      </a:lnTo>
                      <a:lnTo>
                        <a:pt x="279" y="232"/>
                      </a:lnTo>
                      <a:lnTo>
                        <a:pt x="279" y="232"/>
                      </a:lnTo>
                      <a:lnTo>
                        <a:pt x="279" y="232"/>
                      </a:lnTo>
                      <a:lnTo>
                        <a:pt x="277" y="229"/>
                      </a:lnTo>
                      <a:lnTo>
                        <a:pt x="274" y="229"/>
                      </a:lnTo>
                      <a:lnTo>
                        <a:pt x="274" y="229"/>
                      </a:lnTo>
                      <a:lnTo>
                        <a:pt x="272" y="227"/>
                      </a:lnTo>
                      <a:lnTo>
                        <a:pt x="272" y="227"/>
                      </a:lnTo>
                      <a:lnTo>
                        <a:pt x="274" y="225"/>
                      </a:lnTo>
                      <a:lnTo>
                        <a:pt x="277" y="225"/>
                      </a:lnTo>
                      <a:lnTo>
                        <a:pt x="277" y="222"/>
                      </a:lnTo>
                      <a:lnTo>
                        <a:pt x="284" y="220"/>
                      </a:lnTo>
                      <a:lnTo>
                        <a:pt x="286" y="220"/>
                      </a:lnTo>
                      <a:lnTo>
                        <a:pt x="289" y="220"/>
                      </a:lnTo>
                      <a:lnTo>
                        <a:pt x="291" y="218"/>
                      </a:lnTo>
                      <a:lnTo>
                        <a:pt x="291" y="218"/>
                      </a:lnTo>
                      <a:lnTo>
                        <a:pt x="291" y="218"/>
                      </a:lnTo>
                      <a:lnTo>
                        <a:pt x="291" y="218"/>
                      </a:lnTo>
                      <a:lnTo>
                        <a:pt x="296" y="215"/>
                      </a:lnTo>
                      <a:lnTo>
                        <a:pt x="296" y="215"/>
                      </a:lnTo>
                      <a:lnTo>
                        <a:pt x="298" y="215"/>
                      </a:lnTo>
                      <a:lnTo>
                        <a:pt x="296" y="215"/>
                      </a:lnTo>
                      <a:lnTo>
                        <a:pt x="296" y="218"/>
                      </a:lnTo>
                      <a:lnTo>
                        <a:pt x="296" y="218"/>
                      </a:lnTo>
                      <a:lnTo>
                        <a:pt x="298" y="218"/>
                      </a:lnTo>
                      <a:lnTo>
                        <a:pt x="300" y="215"/>
                      </a:lnTo>
                      <a:lnTo>
                        <a:pt x="303" y="215"/>
                      </a:lnTo>
                      <a:lnTo>
                        <a:pt x="303" y="215"/>
                      </a:lnTo>
                      <a:lnTo>
                        <a:pt x="303" y="215"/>
                      </a:lnTo>
                      <a:lnTo>
                        <a:pt x="303" y="213"/>
                      </a:lnTo>
                      <a:lnTo>
                        <a:pt x="303" y="213"/>
                      </a:lnTo>
                      <a:lnTo>
                        <a:pt x="305" y="213"/>
                      </a:lnTo>
                      <a:lnTo>
                        <a:pt x="307" y="213"/>
                      </a:lnTo>
                      <a:lnTo>
                        <a:pt x="310" y="213"/>
                      </a:lnTo>
                      <a:lnTo>
                        <a:pt x="315" y="210"/>
                      </a:lnTo>
                      <a:lnTo>
                        <a:pt x="315" y="210"/>
                      </a:lnTo>
                      <a:lnTo>
                        <a:pt x="317" y="208"/>
                      </a:lnTo>
                      <a:lnTo>
                        <a:pt x="317" y="208"/>
                      </a:lnTo>
                      <a:lnTo>
                        <a:pt x="317" y="208"/>
                      </a:lnTo>
                      <a:lnTo>
                        <a:pt x="317" y="206"/>
                      </a:lnTo>
                      <a:lnTo>
                        <a:pt x="315" y="206"/>
                      </a:lnTo>
                      <a:lnTo>
                        <a:pt x="315" y="206"/>
                      </a:lnTo>
                      <a:lnTo>
                        <a:pt x="317" y="206"/>
                      </a:lnTo>
                      <a:lnTo>
                        <a:pt x="317" y="206"/>
                      </a:lnTo>
                      <a:lnTo>
                        <a:pt x="319" y="206"/>
                      </a:lnTo>
                      <a:lnTo>
                        <a:pt x="319" y="206"/>
                      </a:lnTo>
                      <a:lnTo>
                        <a:pt x="322" y="206"/>
                      </a:lnTo>
                      <a:lnTo>
                        <a:pt x="326" y="203"/>
                      </a:lnTo>
                      <a:lnTo>
                        <a:pt x="329" y="203"/>
                      </a:lnTo>
                      <a:lnTo>
                        <a:pt x="329" y="203"/>
                      </a:lnTo>
                      <a:lnTo>
                        <a:pt x="329" y="201"/>
                      </a:lnTo>
                      <a:lnTo>
                        <a:pt x="329" y="201"/>
                      </a:lnTo>
                      <a:lnTo>
                        <a:pt x="331" y="201"/>
                      </a:lnTo>
                      <a:lnTo>
                        <a:pt x="338" y="199"/>
                      </a:lnTo>
                      <a:lnTo>
                        <a:pt x="343" y="196"/>
                      </a:lnTo>
                      <a:lnTo>
                        <a:pt x="343" y="196"/>
                      </a:lnTo>
                      <a:lnTo>
                        <a:pt x="345" y="196"/>
                      </a:lnTo>
                      <a:lnTo>
                        <a:pt x="345" y="194"/>
                      </a:lnTo>
                      <a:lnTo>
                        <a:pt x="348" y="194"/>
                      </a:lnTo>
                      <a:lnTo>
                        <a:pt x="348" y="194"/>
                      </a:lnTo>
                      <a:lnTo>
                        <a:pt x="352" y="192"/>
                      </a:lnTo>
                      <a:lnTo>
                        <a:pt x="355" y="192"/>
                      </a:lnTo>
                      <a:lnTo>
                        <a:pt x="357" y="192"/>
                      </a:lnTo>
                      <a:lnTo>
                        <a:pt x="362" y="189"/>
                      </a:lnTo>
                      <a:lnTo>
                        <a:pt x="364" y="189"/>
                      </a:lnTo>
                      <a:lnTo>
                        <a:pt x="367" y="187"/>
                      </a:lnTo>
                      <a:lnTo>
                        <a:pt x="374" y="187"/>
                      </a:lnTo>
                      <a:lnTo>
                        <a:pt x="376" y="184"/>
                      </a:lnTo>
                      <a:lnTo>
                        <a:pt x="376" y="187"/>
                      </a:lnTo>
                      <a:lnTo>
                        <a:pt x="376" y="187"/>
                      </a:lnTo>
                      <a:lnTo>
                        <a:pt x="381" y="187"/>
                      </a:lnTo>
                      <a:lnTo>
                        <a:pt x="383" y="187"/>
                      </a:lnTo>
                      <a:lnTo>
                        <a:pt x="383" y="187"/>
                      </a:lnTo>
                      <a:lnTo>
                        <a:pt x="386" y="184"/>
                      </a:lnTo>
                      <a:lnTo>
                        <a:pt x="388" y="184"/>
                      </a:lnTo>
                      <a:lnTo>
                        <a:pt x="393" y="182"/>
                      </a:lnTo>
                      <a:lnTo>
                        <a:pt x="393" y="182"/>
                      </a:lnTo>
                      <a:lnTo>
                        <a:pt x="395" y="182"/>
                      </a:lnTo>
                      <a:lnTo>
                        <a:pt x="397" y="182"/>
                      </a:lnTo>
                      <a:lnTo>
                        <a:pt x="393" y="184"/>
                      </a:lnTo>
                      <a:lnTo>
                        <a:pt x="388" y="184"/>
                      </a:lnTo>
                      <a:lnTo>
                        <a:pt x="386" y="184"/>
                      </a:lnTo>
                      <a:lnTo>
                        <a:pt x="383" y="187"/>
                      </a:lnTo>
                      <a:lnTo>
                        <a:pt x="383" y="187"/>
                      </a:lnTo>
                      <a:lnTo>
                        <a:pt x="383" y="187"/>
                      </a:lnTo>
                      <a:lnTo>
                        <a:pt x="381" y="187"/>
                      </a:lnTo>
                      <a:lnTo>
                        <a:pt x="378" y="189"/>
                      </a:lnTo>
                      <a:lnTo>
                        <a:pt x="378" y="189"/>
                      </a:lnTo>
                      <a:lnTo>
                        <a:pt x="383" y="192"/>
                      </a:lnTo>
                      <a:lnTo>
                        <a:pt x="383" y="192"/>
                      </a:lnTo>
                      <a:lnTo>
                        <a:pt x="388" y="192"/>
                      </a:lnTo>
                      <a:lnTo>
                        <a:pt x="388" y="194"/>
                      </a:lnTo>
                      <a:lnTo>
                        <a:pt x="388" y="194"/>
                      </a:lnTo>
                      <a:lnTo>
                        <a:pt x="386" y="194"/>
                      </a:lnTo>
                      <a:lnTo>
                        <a:pt x="381" y="192"/>
                      </a:lnTo>
                      <a:lnTo>
                        <a:pt x="378" y="192"/>
                      </a:lnTo>
                      <a:lnTo>
                        <a:pt x="374" y="192"/>
                      </a:lnTo>
                      <a:lnTo>
                        <a:pt x="374" y="192"/>
                      </a:lnTo>
                      <a:lnTo>
                        <a:pt x="371" y="192"/>
                      </a:lnTo>
                      <a:lnTo>
                        <a:pt x="371" y="192"/>
                      </a:lnTo>
                      <a:lnTo>
                        <a:pt x="371" y="192"/>
                      </a:lnTo>
                      <a:lnTo>
                        <a:pt x="371" y="192"/>
                      </a:lnTo>
                      <a:lnTo>
                        <a:pt x="362" y="194"/>
                      </a:lnTo>
                      <a:lnTo>
                        <a:pt x="359" y="194"/>
                      </a:lnTo>
                      <a:lnTo>
                        <a:pt x="350" y="196"/>
                      </a:lnTo>
                      <a:lnTo>
                        <a:pt x="350" y="196"/>
                      </a:lnTo>
                      <a:lnTo>
                        <a:pt x="348" y="199"/>
                      </a:lnTo>
                      <a:lnTo>
                        <a:pt x="345" y="201"/>
                      </a:lnTo>
                      <a:lnTo>
                        <a:pt x="345" y="201"/>
                      </a:lnTo>
                      <a:lnTo>
                        <a:pt x="338" y="206"/>
                      </a:lnTo>
                      <a:lnTo>
                        <a:pt x="336" y="206"/>
                      </a:lnTo>
                      <a:lnTo>
                        <a:pt x="331" y="208"/>
                      </a:lnTo>
                      <a:lnTo>
                        <a:pt x="326" y="210"/>
                      </a:lnTo>
                      <a:lnTo>
                        <a:pt x="324" y="213"/>
                      </a:lnTo>
                      <a:lnTo>
                        <a:pt x="322" y="215"/>
                      </a:lnTo>
                      <a:lnTo>
                        <a:pt x="319" y="215"/>
                      </a:lnTo>
                      <a:lnTo>
                        <a:pt x="319" y="218"/>
                      </a:lnTo>
                      <a:lnTo>
                        <a:pt x="324" y="218"/>
                      </a:lnTo>
                      <a:lnTo>
                        <a:pt x="324" y="218"/>
                      </a:lnTo>
                      <a:lnTo>
                        <a:pt x="324" y="218"/>
                      </a:lnTo>
                      <a:lnTo>
                        <a:pt x="333" y="215"/>
                      </a:lnTo>
                      <a:lnTo>
                        <a:pt x="333" y="215"/>
                      </a:lnTo>
                      <a:lnTo>
                        <a:pt x="333" y="215"/>
                      </a:lnTo>
                      <a:lnTo>
                        <a:pt x="326" y="218"/>
                      </a:lnTo>
                      <a:lnTo>
                        <a:pt x="324" y="218"/>
                      </a:lnTo>
                      <a:lnTo>
                        <a:pt x="322" y="220"/>
                      </a:lnTo>
                      <a:lnTo>
                        <a:pt x="319" y="220"/>
                      </a:lnTo>
                      <a:lnTo>
                        <a:pt x="317" y="222"/>
                      </a:lnTo>
                      <a:lnTo>
                        <a:pt x="312" y="222"/>
                      </a:lnTo>
                      <a:lnTo>
                        <a:pt x="312" y="222"/>
                      </a:lnTo>
                      <a:lnTo>
                        <a:pt x="310" y="222"/>
                      </a:lnTo>
                      <a:lnTo>
                        <a:pt x="307" y="225"/>
                      </a:lnTo>
                      <a:lnTo>
                        <a:pt x="307" y="225"/>
                      </a:lnTo>
                      <a:lnTo>
                        <a:pt x="307" y="225"/>
                      </a:lnTo>
                      <a:lnTo>
                        <a:pt x="310" y="227"/>
                      </a:lnTo>
                      <a:lnTo>
                        <a:pt x="310" y="227"/>
                      </a:lnTo>
                      <a:lnTo>
                        <a:pt x="315" y="225"/>
                      </a:lnTo>
                      <a:lnTo>
                        <a:pt x="317" y="225"/>
                      </a:lnTo>
                      <a:lnTo>
                        <a:pt x="317" y="225"/>
                      </a:lnTo>
                      <a:lnTo>
                        <a:pt x="317" y="225"/>
                      </a:lnTo>
                      <a:lnTo>
                        <a:pt x="319" y="225"/>
                      </a:lnTo>
                      <a:lnTo>
                        <a:pt x="319" y="225"/>
                      </a:lnTo>
                      <a:lnTo>
                        <a:pt x="319" y="225"/>
                      </a:lnTo>
                      <a:lnTo>
                        <a:pt x="319" y="225"/>
                      </a:lnTo>
                      <a:lnTo>
                        <a:pt x="322" y="225"/>
                      </a:lnTo>
                      <a:lnTo>
                        <a:pt x="322" y="225"/>
                      </a:lnTo>
                      <a:lnTo>
                        <a:pt x="322" y="225"/>
                      </a:lnTo>
                      <a:lnTo>
                        <a:pt x="324" y="225"/>
                      </a:lnTo>
                      <a:lnTo>
                        <a:pt x="326" y="222"/>
                      </a:lnTo>
                      <a:lnTo>
                        <a:pt x="331" y="222"/>
                      </a:lnTo>
                      <a:lnTo>
                        <a:pt x="331" y="220"/>
                      </a:lnTo>
                      <a:lnTo>
                        <a:pt x="333" y="220"/>
                      </a:lnTo>
                      <a:lnTo>
                        <a:pt x="333" y="220"/>
                      </a:lnTo>
                      <a:lnTo>
                        <a:pt x="336" y="220"/>
                      </a:lnTo>
                      <a:lnTo>
                        <a:pt x="336" y="220"/>
                      </a:lnTo>
                      <a:lnTo>
                        <a:pt x="336" y="220"/>
                      </a:lnTo>
                      <a:lnTo>
                        <a:pt x="338" y="220"/>
                      </a:lnTo>
                      <a:lnTo>
                        <a:pt x="341" y="220"/>
                      </a:lnTo>
                      <a:lnTo>
                        <a:pt x="341" y="220"/>
                      </a:lnTo>
                      <a:lnTo>
                        <a:pt x="341" y="220"/>
                      </a:lnTo>
                      <a:lnTo>
                        <a:pt x="348" y="218"/>
                      </a:lnTo>
                      <a:lnTo>
                        <a:pt x="348" y="215"/>
                      </a:lnTo>
                      <a:lnTo>
                        <a:pt x="348" y="215"/>
                      </a:lnTo>
                      <a:lnTo>
                        <a:pt x="348" y="215"/>
                      </a:lnTo>
                      <a:lnTo>
                        <a:pt x="350" y="215"/>
                      </a:lnTo>
                      <a:lnTo>
                        <a:pt x="350" y="215"/>
                      </a:lnTo>
                      <a:lnTo>
                        <a:pt x="350" y="215"/>
                      </a:lnTo>
                      <a:lnTo>
                        <a:pt x="352" y="213"/>
                      </a:lnTo>
                      <a:lnTo>
                        <a:pt x="352" y="213"/>
                      </a:lnTo>
                      <a:lnTo>
                        <a:pt x="355" y="213"/>
                      </a:lnTo>
                      <a:lnTo>
                        <a:pt x="355" y="213"/>
                      </a:lnTo>
                      <a:lnTo>
                        <a:pt x="355" y="215"/>
                      </a:lnTo>
                      <a:lnTo>
                        <a:pt x="355" y="215"/>
                      </a:lnTo>
                      <a:lnTo>
                        <a:pt x="355" y="215"/>
                      </a:lnTo>
                      <a:lnTo>
                        <a:pt x="357" y="213"/>
                      </a:lnTo>
                      <a:lnTo>
                        <a:pt x="359" y="210"/>
                      </a:lnTo>
                      <a:lnTo>
                        <a:pt x="362" y="210"/>
                      </a:lnTo>
                      <a:lnTo>
                        <a:pt x="364" y="208"/>
                      </a:lnTo>
                      <a:lnTo>
                        <a:pt x="364" y="208"/>
                      </a:lnTo>
                      <a:lnTo>
                        <a:pt x="364" y="210"/>
                      </a:lnTo>
                      <a:lnTo>
                        <a:pt x="364" y="210"/>
                      </a:lnTo>
                      <a:lnTo>
                        <a:pt x="367" y="210"/>
                      </a:lnTo>
                      <a:lnTo>
                        <a:pt x="367" y="210"/>
                      </a:lnTo>
                      <a:lnTo>
                        <a:pt x="367" y="210"/>
                      </a:lnTo>
                      <a:lnTo>
                        <a:pt x="369" y="210"/>
                      </a:lnTo>
                      <a:lnTo>
                        <a:pt x="371" y="213"/>
                      </a:lnTo>
                      <a:lnTo>
                        <a:pt x="374" y="210"/>
                      </a:lnTo>
                      <a:lnTo>
                        <a:pt x="374" y="210"/>
                      </a:lnTo>
                      <a:lnTo>
                        <a:pt x="374" y="210"/>
                      </a:lnTo>
                      <a:lnTo>
                        <a:pt x="376" y="210"/>
                      </a:lnTo>
                      <a:lnTo>
                        <a:pt x="376" y="210"/>
                      </a:lnTo>
                      <a:lnTo>
                        <a:pt x="376" y="210"/>
                      </a:lnTo>
                      <a:lnTo>
                        <a:pt x="381" y="208"/>
                      </a:lnTo>
                      <a:lnTo>
                        <a:pt x="383" y="208"/>
                      </a:lnTo>
                      <a:lnTo>
                        <a:pt x="383" y="208"/>
                      </a:lnTo>
                      <a:lnTo>
                        <a:pt x="383" y="208"/>
                      </a:lnTo>
                      <a:lnTo>
                        <a:pt x="383" y="208"/>
                      </a:lnTo>
                      <a:lnTo>
                        <a:pt x="386" y="206"/>
                      </a:lnTo>
                      <a:lnTo>
                        <a:pt x="388" y="203"/>
                      </a:lnTo>
                      <a:lnTo>
                        <a:pt x="388" y="203"/>
                      </a:lnTo>
                      <a:lnTo>
                        <a:pt x="390" y="203"/>
                      </a:lnTo>
                      <a:lnTo>
                        <a:pt x="390" y="203"/>
                      </a:lnTo>
                      <a:lnTo>
                        <a:pt x="393" y="203"/>
                      </a:lnTo>
                      <a:lnTo>
                        <a:pt x="393" y="201"/>
                      </a:lnTo>
                      <a:lnTo>
                        <a:pt x="395" y="201"/>
                      </a:lnTo>
                      <a:lnTo>
                        <a:pt x="395" y="201"/>
                      </a:lnTo>
                      <a:lnTo>
                        <a:pt x="395" y="199"/>
                      </a:lnTo>
                      <a:lnTo>
                        <a:pt x="395" y="199"/>
                      </a:lnTo>
                      <a:lnTo>
                        <a:pt x="393" y="201"/>
                      </a:lnTo>
                      <a:lnTo>
                        <a:pt x="390" y="201"/>
                      </a:lnTo>
                      <a:lnTo>
                        <a:pt x="388" y="201"/>
                      </a:lnTo>
                      <a:lnTo>
                        <a:pt x="386" y="201"/>
                      </a:lnTo>
                      <a:lnTo>
                        <a:pt x="386" y="201"/>
                      </a:lnTo>
                      <a:lnTo>
                        <a:pt x="386" y="201"/>
                      </a:lnTo>
                      <a:lnTo>
                        <a:pt x="386" y="201"/>
                      </a:lnTo>
                      <a:lnTo>
                        <a:pt x="388" y="199"/>
                      </a:lnTo>
                      <a:lnTo>
                        <a:pt x="390" y="199"/>
                      </a:lnTo>
                      <a:lnTo>
                        <a:pt x="390" y="199"/>
                      </a:lnTo>
                      <a:lnTo>
                        <a:pt x="393" y="199"/>
                      </a:lnTo>
                      <a:lnTo>
                        <a:pt x="393" y="199"/>
                      </a:lnTo>
                      <a:lnTo>
                        <a:pt x="395" y="199"/>
                      </a:lnTo>
                      <a:lnTo>
                        <a:pt x="395" y="196"/>
                      </a:lnTo>
                      <a:lnTo>
                        <a:pt x="395" y="196"/>
                      </a:lnTo>
                      <a:lnTo>
                        <a:pt x="393" y="196"/>
                      </a:lnTo>
                      <a:lnTo>
                        <a:pt x="393" y="196"/>
                      </a:lnTo>
                      <a:lnTo>
                        <a:pt x="393" y="194"/>
                      </a:lnTo>
                      <a:lnTo>
                        <a:pt x="395" y="194"/>
                      </a:lnTo>
                      <a:lnTo>
                        <a:pt x="395" y="194"/>
                      </a:lnTo>
                      <a:lnTo>
                        <a:pt x="397" y="194"/>
                      </a:lnTo>
                      <a:lnTo>
                        <a:pt x="400" y="192"/>
                      </a:lnTo>
                      <a:lnTo>
                        <a:pt x="404" y="192"/>
                      </a:lnTo>
                      <a:lnTo>
                        <a:pt x="404" y="192"/>
                      </a:lnTo>
                      <a:lnTo>
                        <a:pt x="402" y="192"/>
                      </a:lnTo>
                      <a:lnTo>
                        <a:pt x="400" y="192"/>
                      </a:lnTo>
                      <a:lnTo>
                        <a:pt x="400" y="192"/>
                      </a:lnTo>
                      <a:lnTo>
                        <a:pt x="400" y="192"/>
                      </a:lnTo>
                      <a:lnTo>
                        <a:pt x="402" y="189"/>
                      </a:lnTo>
                      <a:lnTo>
                        <a:pt x="404" y="189"/>
                      </a:lnTo>
                      <a:lnTo>
                        <a:pt x="404" y="189"/>
                      </a:lnTo>
                      <a:lnTo>
                        <a:pt x="404" y="189"/>
                      </a:lnTo>
                      <a:lnTo>
                        <a:pt x="407" y="189"/>
                      </a:lnTo>
                      <a:lnTo>
                        <a:pt x="409" y="189"/>
                      </a:lnTo>
                      <a:lnTo>
                        <a:pt x="412" y="187"/>
                      </a:lnTo>
                      <a:lnTo>
                        <a:pt x="414" y="187"/>
                      </a:lnTo>
                      <a:lnTo>
                        <a:pt x="414" y="187"/>
                      </a:lnTo>
                      <a:lnTo>
                        <a:pt x="407" y="192"/>
                      </a:lnTo>
                      <a:lnTo>
                        <a:pt x="404" y="192"/>
                      </a:lnTo>
                      <a:lnTo>
                        <a:pt x="404" y="192"/>
                      </a:lnTo>
                      <a:lnTo>
                        <a:pt x="404" y="194"/>
                      </a:lnTo>
                      <a:lnTo>
                        <a:pt x="407" y="194"/>
                      </a:lnTo>
                      <a:lnTo>
                        <a:pt x="409" y="194"/>
                      </a:lnTo>
                      <a:lnTo>
                        <a:pt x="409" y="192"/>
                      </a:lnTo>
                      <a:lnTo>
                        <a:pt x="412" y="192"/>
                      </a:lnTo>
                      <a:lnTo>
                        <a:pt x="412" y="192"/>
                      </a:lnTo>
                      <a:lnTo>
                        <a:pt x="412" y="192"/>
                      </a:lnTo>
                      <a:lnTo>
                        <a:pt x="414" y="192"/>
                      </a:lnTo>
                      <a:lnTo>
                        <a:pt x="414" y="194"/>
                      </a:lnTo>
                      <a:lnTo>
                        <a:pt x="414" y="194"/>
                      </a:lnTo>
                      <a:lnTo>
                        <a:pt x="414" y="194"/>
                      </a:lnTo>
                      <a:lnTo>
                        <a:pt x="414" y="192"/>
                      </a:lnTo>
                      <a:lnTo>
                        <a:pt x="416" y="192"/>
                      </a:lnTo>
                      <a:lnTo>
                        <a:pt x="419" y="192"/>
                      </a:lnTo>
                      <a:lnTo>
                        <a:pt x="419" y="192"/>
                      </a:lnTo>
                      <a:lnTo>
                        <a:pt x="421" y="192"/>
                      </a:lnTo>
                      <a:lnTo>
                        <a:pt x="421" y="192"/>
                      </a:lnTo>
                      <a:lnTo>
                        <a:pt x="423" y="192"/>
                      </a:lnTo>
                      <a:lnTo>
                        <a:pt x="426" y="189"/>
                      </a:lnTo>
                      <a:lnTo>
                        <a:pt x="430" y="189"/>
                      </a:lnTo>
                      <a:lnTo>
                        <a:pt x="433" y="189"/>
                      </a:lnTo>
                      <a:lnTo>
                        <a:pt x="433" y="189"/>
                      </a:lnTo>
                      <a:lnTo>
                        <a:pt x="428" y="192"/>
                      </a:lnTo>
                      <a:lnTo>
                        <a:pt x="426" y="192"/>
                      </a:lnTo>
                      <a:lnTo>
                        <a:pt x="423" y="194"/>
                      </a:lnTo>
                      <a:lnTo>
                        <a:pt x="423" y="194"/>
                      </a:lnTo>
                      <a:lnTo>
                        <a:pt x="423" y="194"/>
                      </a:lnTo>
                      <a:lnTo>
                        <a:pt x="426" y="194"/>
                      </a:lnTo>
                      <a:lnTo>
                        <a:pt x="423" y="196"/>
                      </a:lnTo>
                      <a:lnTo>
                        <a:pt x="421" y="196"/>
                      </a:lnTo>
                      <a:lnTo>
                        <a:pt x="421" y="196"/>
                      </a:lnTo>
                      <a:lnTo>
                        <a:pt x="421" y="196"/>
                      </a:lnTo>
                      <a:lnTo>
                        <a:pt x="423" y="196"/>
                      </a:lnTo>
                      <a:lnTo>
                        <a:pt x="426" y="196"/>
                      </a:lnTo>
                      <a:close/>
                      <a:moveTo>
                        <a:pt x="565" y="438"/>
                      </a:moveTo>
                      <a:lnTo>
                        <a:pt x="565" y="438"/>
                      </a:lnTo>
                      <a:lnTo>
                        <a:pt x="565" y="438"/>
                      </a:lnTo>
                      <a:lnTo>
                        <a:pt x="565" y="438"/>
                      </a:lnTo>
                      <a:lnTo>
                        <a:pt x="563" y="438"/>
                      </a:lnTo>
                      <a:lnTo>
                        <a:pt x="563" y="438"/>
                      </a:lnTo>
                      <a:lnTo>
                        <a:pt x="563" y="438"/>
                      </a:lnTo>
                      <a:lnTo>
                        <a:pt x="563" y="440"/>
                      </a:lnTo>
                      <a:lnTo>
                        <a:pt x="563" y="438"/>
                      </a:lnTo>
                      <a:lnTo>
                        <a:pt x="565" y="438"/>
                      </a:lnTo>
                      <a:lnTo>
                        <a:pt x="565" y="438"/>
                      </a:lnTo>
                      <a:lnTo>
                        <a:pt x="565" y="438"/>
                      </a:lnTo>
                      <a:lnTo>
                        <a:pt x="565" y="438"/>
                      </a:lnTo>
                      <a:lnTo>
                        <a:pt x="565" y="438"/>
                      </a:lnTo>
                      <a:close/>
                      <a:moveTo>
                        <a:pt x="561" y="438"/>
                      </a:moveTo>
                      <a:lnTo>
                        <a:pt x="558" y="438"/>
                      </a:lnTo>
                      <a:lnTo>
                        <a:pt x="558" y="440"/>
                      </a:lnTo>
                      <a:lnTo>
                        <a:pt x="558" y="440"/>
                      </a:lnTo>
                      <a:lnTo>
                        <a:pt x="558" y="440"/>
                      </a:lnTo>
                      <a:lnTo>
                        <a:pt x="558" y="440"/>
                      </a:lnTo>
                      <a:lnTo>
                        <a:pt x="561" y="442"/>
                      </a:lnTo>
                      <a:lnTo>
                        <a:pt x="561" y="440"/>
                      </a:lnTo>
                      <a:lnTo>
                        <a:pt x="561" y="440"/>
                      </a:lnTo>
                      <a:lnTo>
                        <a:pt x="561" y="438"/>
                      </a:lnTo>
                      <a:close/>
                      <a:moveTo>
                        <a:pt x="539" y="303"/>
                      </a:moveTo>
                      <a:lnTo>
                        <a:pt x="539" y="303"/>
                      </a:lnTo>
                      <a:lnTo>
                        <a:pt x="539" y="303"/>
                      </a:lnTo>
                      <a:lnTo>
                        <a:pt x="539" y="303"/>
                      </a:lnTo>
                      <a:lnTo>
                        <a:pt x="539" y="305"/>
                      </a:lnTo>
                      <a:lnTo>
                        <a:pt x="542" y="305"/>
                      </a:lnTo>
                      <a:lnTo>
                        <a:pt x="544" y="303"/>
                      </a:lnTo>
                      <a:lnTo>
                        <a:pt x="546" y="300"/>
                      </a:lnTo>
                      <a:lnTo>
                        <a:pt x="549" y="300"/>
                      </a:lnTo>
                      <a:lnTo>
                        <a:pt x="551" y="298"/>
                      </a:lnTo>
                      <a:lnTo>
                        <a:pt x="553" y="296"/>
                      </a:lnTo>
                      <a:lnTo>
                        <a:pt x="553" y="296"/>
                      </a:lnTo>
                      <a:lnTo>
                        <a:pt x="553" y="291"/>
                      </a:lnTo>
                      <a:lnTo>
                        <a:pt x="553" y="291"/>
                      </a:lnTo>
                      <a:lnTo>
                        <a:pt x="553" y="291"/>
                      </a:lnTo>
                      <a:lnTo>
                        <a:pt x="546" y="293"/>
                      </a:lnTo>
                      <a:lnTo>
                        <a:pt x="542" y="298"/>
                      </a:lnTo>
                      <a:lnTo>
                        <a:pt x="537" y="298"/>
                      </a:lnTo>
                      <a:lnTo>
                        <a:pt x="535" y="300"/>
                      </a:lnTo>
                      <a:lnTo>
                        <a:pt x="535" y="303"/>
                      </a:lnTo>
                      <a:lnTo>
                        <a:pt x="532" y="305"/>
                      </a:lnTo>
                      <a:lnTo>
                        <a:pt x="532" y="305"/>
                      </a:lnTo>
                      <a:lnTo>
                        <a:pt x="532" y="305"/>
                      </a:lnTo>
                      <a:lnTo>
                        <a:pt x="535" y="303"/>
                      </a:lnTo>
                      <a:lnTo>
                        <a:pt x="539" y="303"/>
                      </a:lnTo>
                      <a:lnTo>
                        <a:pt x="539" y="300"/>
                      </a:lnTo>
                      <a:lnTo>
                        <a:pt x="542" y="300"/>
                      </a:lnTo>
                      <a:lnTo>
                        <a:pt x="539" y="303"/>
                      </a:lnTo>
                      <a:lnTo>
                        <a:pt x="539" y="303"/>
                      </a:lnTo>
                      <a:close/>
                      <a:moveTo>
                        <a:pt x="563" y="440"/>
                      </a:moveTo>
                      <a:lnTo>
                        <a:pt x="563" y="440"/>
                      </a:lnTo>
                      <a:lnTo>
                        <a:pt x="561" y="442"/>
                      </a:lnTo>
                      <a:lnTo>
                        <a:pt x="561" y="442"/>
                      </a:lnTo>
                      <a:lnTo>
                        <a:pt x="561" y="442"/>
                      </a:lnTo>
                      <a:lnTo>
                        <a:pt x="561" y="442"/>
                      </a:lnTo>
                      <a:lnTo>
                        <a:pt x="563" y="442"/>
                      </a:lnTo>
                      <a:lnTo>
                        <a:pt x="563" y="442"/>
                      </a:lnTo>
                      <a:lnTo>
                        <a:pt x="563" y="440"/>
                      </a:lnTo>
                      <a:lnTo>
                        <a:pt x="563" y="440"/>
                      </a:lnTo>
                      <a:lnTo>
                        <a:pt x="563" y="440"/>
                      </a:lnTo>
                      <a:close/>
                      <a:moveTo>
                        <a:pt x="286" y="236"/>
                      </a:moveTo>
                      <a:lnTo>
                        <a:pt x="281" y="239"/>
                      </a:lnTo>
                      <a:lnTo>
                        <a:pt x="281" y="239"/>
                      </a:lnTo>
                      <a:lnTo>
                        <a:pt x="281" y="239"/>
                      </a:lnTo>
                      <a:lnTo>
                        <a:pt x="281" y="241"/>
                      </a:lnTo>
                      <a:lnTo>
                        <a:pt x="281" y="241"/>
                      </a:lnTo>
                      <a:lnTo>
                        <a:pt x="284" y="239"/>
                      </a:lnTo>
                      <a:lnTo>
                        <a:pt x="286" y="239"/>
                      </a:lnTo>
                      <a:lnTo>
                        <a:pt x="286" y="239"/>
                      </a:lnTo>
                      <a:lnTo>
                        <a:pt x="286" y="239"/>
                      </a:lnTo>
                      <a:lnTo>
                        <a:pt x="286" y="236"/>
                      </a:lnTo>
                      <a:lnTo>
                        <a:pt x="286" y="236"/>
                      </a:lnTo>
                      <a:close/>
                      <a:moveTo>
                        <a:pt x="404" y="203"/>
                      </a:moveTo>
                      <a:lnTo>
                        <a:pt x="402" y="206"/>
                      </a:lnTo>
                      <a:lnTo>
                        <a:pt x="397" y="208"/>
                      </a:lnTo>
                      <a:lnTo>
                        <a:pt x="393" y="208"/>
                      </a:lnTo>
                      <a:lnTo>
                        <a:pt x="390" y="210"/>
                      </a:lnTo>
                      <a:lnTo>
                        <a:pt x="386" y="210"/>
                      </a:lnTo>
                      <a:lnTo>
                        <a:pt x="386" y="213"/>
                      </a:lnTo>
                      <a:lnTo>
                        <a:pt x="383" y="213"/>
                      </a:lnTo>
                      <a:lnTo>
                        <a:pt x="381" y="215"/>
                      </a:lnTo>
                      <a:lnTo>
                        <a:pt x="381" y="215"/>
                      </a:lnTo>
                      <a:lnTo>
                        <a:pt x="383" y="215"/>
                      </a:lnTo>
                      <a:lnTo>
                        <a:pt x="383" y="213"/>
                      </a:lnTo>
                      <a:lnTo>
                        <a:pt x="386" y="213"/>
                      </a:lnTo>
                      <a:lnTo>
                        <a:pt x="386" y="213"/>
                      </a:lnTo>
                      <a:lnTo>
                        <a:pt x="388" y="213"/>
                      </a:lnTo>
                      <a:lnTo>
                        <a:pt x="388" y="213"/>
                      </a:lnTo>
                      <a:lnTo>
                        <a:pt x="390" y="213"/>
                      </a:lnTo>
                      <a:lnTo>
                        <a:pt x="390" y="210"/>
                      </a:lnTo>
                      <a:lnTo>
                        <a:pt x="390" y="210"/>
                      </a:lnTo>
                      <a:lnTo>
                        <a:pt x="393" y="210"/>
                      </a:lnTo>
                      <a:lnTo>
                        <a:pt x="395" y="210"/>
                      </a:lnTo>
                      <a:lnTo>
                        <a:pt x="395" y="208"/>
                      </a:lnTo>
                      <a:lnTo>
                        <a:pt x="404" y="206"/>
                      </a:lnTo>
                      <a:lnTo>
                        <a:pt x="404" y="206"/>
                      </a:lnTo>
                      <a:lnTo>
                        <a:pt x="404" y="203"/>
                      </a:lnTo>
                      <a:lnTo>
                        <a:pt x="404" y="203"/>
                      </a:lnTo>
                      <a:lnTo>
                        <a:pt x="404" y="203"/>
                      </a:lnTo>
                      <a:close/>
                      <a:moveTo>
                        <a:pt x="284" y="244"/>
                      </a:moveTo>
                      <a:lnTo>
                        <a:pt x="284" y="244"/>
                      </a:lnTo>
                      <a:lnTo>
                        <a:pt x="284" y="241"/>
                      </a:lnTo>
                      <a:lnTo>
                        <a:pt x="284" y="244"/>
                      </a:lnTo>
                      <a:lnTo>
                        <a:pt x="284" y="241"/>
                      </a:lnTo>
                      <a:lnTo>
                        <a:pt x="281" y="241"/>
                      </a:lnTo>
                      <a:lnTo>
                        <a:pt x="281" y="244"/>
                      </a:lnTo>
                      <a:lnTo>
                        <a:pt x="279" y="244"/>
                      </a:lnTo>
                      <a:lnTo>
                        <a:pt x="279" y="241"/>
                      </a:lnTo>
                      <a:lnTo>
                        <a:pt x="279" y="241"/>
                      </a:lnTo>
                      <a:lnTo>
                        <a:pt x="279" y="241"/>
                      </a:lnTo>
                      <a:lnTo>
                        <a:pt x="279" y="241"/>
                      </a:lnTo>
                      <a:lnTo>
                        <a:pt x="274" y="241"/>
                      </a:lnTo>
                      <a:lnTo>
                        <a:pt x="274" y="241"/>
                      </a:lnTo>
                      <a:lnTo>
                        <a:pt x="274" y="244"/>
                      </a:lnTo>
                      <a:lnTo>
                        <a:pt x="272" y="244"/>
                      </a:lnTo>
                      <a:lnTo>
                        <a:pt x="272" y="244"/>
                      </a:lnTo>
                      <a:lnTo>
                        <a:pt x="272" y="244"/>
                      </a:lnTo>
                      <a:lnTo>
                        <a:pt x="270" y="244"/>
                      </a:lnTo>
                      <a:lnTo>
                        <a:pt x="267" y="246"/>
                      </a:lnTo>
                      <a:lnTo>
                        <a:pt x="260" y="248"/>
                      </a:lnTo>
                      <a:lnTo>
                        <a:pt x="260" y="248"/>
                      </a:lnTo>
                      <a:lnTo>
                        <a:pt x="263" y="251"/>
                      </a:lnTo>
                      <a:lnTo>
                        <a:pt x="265" y="251"/>
                      </a:lnTo>
                      <a:lnTo>
                        <a:pt x="265" y="248"/>
                      </a:lnTo>
                      <a:lnTo>
                        <a:pt x="267" y="248"/>
                      </a:lnTo>
                      <a:lnTo>
                        <a:pt x="267" y="248"/>
                      </a:lnTo>
                      <a:lnTo>
                        <a:pt x="270" y="248"/>
                      </a:lnTo>
                      <a:lnTo>
                        <a:pt x="272" y="248"/>
                      </a:lnTo>
                      <a:lnTo>
                        <a:pt x="272" y="246"/>
                      </a:lnTo>
                      <a:lnTo>
                        <a:pt x="274" y="246"/>
                      </a:lnTo>
                      <a:lnTo>
                        <a:pt x="272" y="248"/>
                      </a:lnTo>
                      <a:lnTo>
                        <a:pt x="272" y="248"/>
                      </a:lnTo>
                      <a:lnTo>
                        <a:pt x="274" y="246"/>
                      </a:lnTo>
                      <a:lnTo>
                        <a:pt x="274" y="248"/>
                      </a:lnTo>
                      <a:lnTo>
                        <a:pt x="277" y="246"/>
                      </a:lnTo>
                      <a:lnTo>
                        <a:pt x="277" y="246"/>
                      </a:lnTo>
                      <a:lnTo>
                        <a:pt x="277" y="246"/>
                      </a:lnTo>
                      <a:lnTo>
                        <a:pt x="277" y="246"/>
                      </a:lnTo>
                      <a:lnTo>
                        <a:pt x="279" y="244"/>
                      </a:lnTo>
                      <a:lnTo>
                        <a:pt x="279" y="244"/>
                      </a:lnTo>
                      <a:lnTo>
                        <a:pt x="279" y="246"/>
                      </a:lnTo>
                      <a:lnTo>
                        <a:pt x="279" y="246"/>
                      </a:lnTo>
                      <a:lnTo>
                        <a:pt x="279" y="246"/>
                      </a:lnTo>
                      <a:lnTo>
                        <a:pt x="279" y="246"/>
                      </a:lnTo>
                      <a:lnTo>
                        <a:pt x="281" y="246"/>
                      </a:lnTo>
                      <a:lnTo>
                        <a:pt x="284" y="246"/>
                      </a:lnTo>
                      <a:lnTo>
                        <a:pt x="286" y="244"/>
                      </a:lnTo>
                      <a:lnTo>
                        <a:pt x="286" y="244"/>
                      </a:lnTo>
                      <a:lnTo>
                        <a:pt x="284" y="244"/>
                      </a:lnTo>
                      <a:close/>
                      <a:moveTo>
                        <a:pt x="404" y="194"/>
                      </a:moveTo>
                      <a:lnTo>
                        <a:pt x="404" y="194"/>
                      </a:lnTo>
                      <a:lnTo>
                        <a:pt x="404" y="194"/>
                      </a:lnTo>
                      <a:lnTo>
                        <a:pt x="402" y="194"/>
                      </a:lnTo>
                      <a:lnTo>
                        <a:pt x="402" y="194"/>
                      </a:lnTo>
                      <a:lnTo>
                        <a:pt x="400" y="194"/>
                      </a:lnTo>
                      <a:lnTo>
                        <a:pt x="400" y="194"/>
                      </a:lnTo>
                      <a:lnTo>
                        <a:pt x="400" y="194"/>
                      </a:lnTo>
                      <a:lnTo>
                        <a:pt x="402" y="194"/>
                      </a:lnTo>
                      <a:lnTo>
                        <a:pt x="404" y="194"/>
                      </a:lnTo>
                      <a:close/>
                      <a:moveTo>
                        <a:pt x="383" y="210"/>
                      </a:moveTo>
                      <a:lnTo>
                        <a:pt x="386" y="208"/>
                      </a:lnTo>
                      <a:lnTo>
                        <a:pt x="386" y="208"/>
                      </a:lnTo>
                      <a:lnTo>
                        <a:pt x="383" y="208"/>
                      </a:lnTo>
                      <a:lnTo>
                        <a:pt x="381" y="210"/>
                      </a:lnTo>
                      <a:lnTo>
                        <a:pt x="383" y="210"/>
                      </a:lnTo>
                      <a:lnTo>
                        <a:pt x="383" y="210"/>
                      </a:lnTo>
                      <a:close/>
                      <a:moveTo>
                        <a:pt x="419" y="203"/>
                      </a:moveTo>
                      <a:lnTo>
                        <a:pt x="416" y="203"/>
                      </a:lnTo>
                      <a:lnTo>
                        <a:pt x="416" y="201"/>
                      </a:lnTo>
                      <a:lnTo>
                        <a:pt x="416" y="201"/>
                      </a:lnTo>
                      <a:lnTo>
                        <a:pt x="414" y="201"/>
                      </a:lnTo>
                      <a:lnTo>
                        <a:pt x="412" y="203"/>
                      </a:lnTo>
                      <a:lnTo>
                        <a:pt x="412" y="203"/>
                      </a:lnTo>
                      <a:lnTo>
                        <a:pt x="412" y="203"/>
                      </a:lnTo>
                      <a:lnTo>
                        <a:pt x="412" y="203"/>
                      </a:lnTo>
                      <a:lnTo>
                        <a:pt x="412" y="203"/>
                      </a:lnTo>
                      <a:lnTo>
                        <a:pt x="409" y="206"/>
                      </a:lnTo>
                      <a:lnTo>
                        <a:pt x="409" y="206"/>
                      </a:lnTo>
                      <a:lnTo>
                        <a:pt x="414" y="203"/>
                      </a:lnTo>
                      <a:lnTo>
                        <a:pt x="419" y="203"/>
                      </a:lnTo>
                      <a:lnTo>
                        <a:pt x="419" y="203"/>
                      </a:lnTo>
                      <a:lnTo>
                        <a:pt x="421" y="203"/>
                      </a:lnTo>
                      <a:lnTo>
                        <a:pt x="421" y="203"/>
                      </a:lnTo>
                      <a:lnTo>
                        <a:pt x="419" y="203"/>
                      </a:lnTo>
                      <a:close/>
                      <a:moveTo>
                        <a:pt x="390" y="208"/>
                      </a:moveTo>
                      <a:lnTo>
                        <a:pt x="390" y="208"/>
                      </a:lnTo>
                      <a:lnTo>
                        <a:pt x="390" y="208"/>
                      </a:lnTo>
                      <a:lnTo>
                        <a:pt x="393" y="206"/>
                      </a:lnTo>
                      <a:lnTo>
                        <a:pt x="393" y="206"/>
                      </a:lnTo>
                      <a:lnTo>
                        <a:pt x="395" y="203"/>
                      </a:lnTo>
                      <a:lnTo>
                        <a:pt x="397" y="203"/>
                      </a:lnTo>
                      <a:lnTo>
                        <a:pt x="397" y="203"/>
                      </a:lnTo>
                      <a:lnTo>
                        <a:pt x="397" y="201"/>
                      </a:lnTo>
                      <a:lnTo>
                        <a:pt x="400" y="201"/>
                      </a:lnTo>
                      <a:lnTo>
                        <a:pt x="397" y="201"/>
                      </a:lnTo>
                      <a:lnTo>
                        <a:pt x="397" y="201"/>
                      </a:lnTo>
                      <a:lnTo>
                        <a:pt x="397" y="203"/>
                      </a:lnTo>
                      <a:lnTo>
                        <a:pt x="397" y="201"/>
                      </a:lnTo>
                      <a:lnTo>
                        <a:pt x="397" y="201"/>
                      </a:lnTo>
                      <a:lnTo>
                        <a:pt x="397" y="201"/>
                      </a:lnTo>
                      <a:lnTo>
                        <a:pt x="395" y="203"/>
                      </a:lnTo>
                      <a:lnTo>
                        <a:pt x="393" y="203"/>
                      </a:lnTo>
                      <a:lnTo>
                        <a:pt x="393" y="203"/>
                      </a:lnTo>
                      <a:lnTo>
                        <a:pt x="393" y="206"/>
                      </a:lnTo>
                      <a:lnTo>
                        <a:pt x="390" y="206"/>
                      </a:lnTo>
                      <a:lnTo>
                        <a:pt x="390" y="206"/>
                      </a:lnTo>
                      <a:lnTo>
                        <a:pt x="390" y="206"/>
                      </a:lnTo>
                      <a:lnTo>
                        <a:pt x="390" y="208"/>
                      </a:lnTo>
                      <a:close/>
                      <a:moveTo>
                        <a:pt x="537" y="284"/>
                      </a:moveTo>
                      <a:lnTo>
                        <a:pt x="539" y="284"/>
                      </a:lnTo>
                      <a:lnTo>
                        <a:pt x="539" y="284"/>
                      </a:lnTo>
                      <a:lnTo>
                        <a:pt x="539" y="281"/>
                      </a:lnTo>
                      <a:lnTo>
                        <a:pt x="539" y="281"/>
                      </a:lnTo>
                      <a:lnTo>
                        <a:pt x="542" y="281"/>
                      </a:lnTo>
                      <a:lnTo>
                        <a:pt x="542" y="281"/>
                      </a:lnTo>
                      <a:lnTo>
                        <a:pt x="542" y="281"/>
                      </a:lnTo>
                      <a:lnTo>
                        <a:pt x="542" y="279"/>
                      </a:lnTo>
                      <a:lnTo>
                        <a:pt x="537" y="279"/>
                      </a:lnTo>
                      <a:lnTo>
                        <a:pt x="537" y="281"/>
                      </a:lnTo>
                      <a:lnTo>
                        <a:pt x="535" y="281"/>
                      </a:lnTo>
                      <a:lnTo>
                        <a:pt x="535" y="281"/>
                      </a:lnTo>
                      <a:lnTo>
                        <a:pt x="535" y="281"/>
                      </a:lnTo>
                      <a:lnTo>
                        <a:pt x="535" y="284"/>
                      </a:lnTo>
                      <a:lnTo>
                        <a:pt x="535" y="284"/>
                      </a:lnTo>
                      <a:lnTo>
                        <a:pt x="537" y="284"/>
                      </a:lnTo>
                      <a:close/>
                      <a:moveTo>
                        <a:pt x="544" y="270"/>
                      </a:moveTo>
                      <a:lnTo>
                        <a:pt x="544" y="270"/>
                      </a:lnTo>
                      <a:lnTo>
                        <a:pt x="542" y="270"/>
                      </a:lnTo>
                      <a:lnTo>
                        <a:pt x="542" y="270"/>
                      </a:lnTo>
                      <a:lnTo>
                        <a:pt x="537" y="267"/>
                      </a:lnTo>
                      <a:lnTo>
                        <a:pt x="535" y="267"/>
                      </a:lnTo>
                      <a:lnTo>
                        <a:pt x="532" y="270"/>
                      </a:lnTo>
                      <a:lnTo>
                        <a:pt x="532" y="270"/>
                      </a:lnTo>
                      <a:lnTo>
                        <a:pt x="532" y="270"/>
                      </a:lnTo>
                      <a:lnTo>
                        <a:pt x="532" y="272"/>
                      </a:lnTo>
                      <a:lnTo>
                        <a:pt x="532" y="272"/>
                      </a:lnTo>
                      <a:lnTo>
                        <a:pt x="532" y="274"/>
                      </a:lnTo>
                      <a:lnTo>
                        <a:pt x="530" y="274"/>
                      </a:lnTo>
                      <a:lnTo>
                        <a:pt x="530" y="277"/>
                      </a:lnTo>
                      <a:lnTo>
                        <a:pt x="527" y="279"/>
                      </a:lnTo>
                      <a:lnTo>
                        <a:pt x="527" y="279"/>
                      </a:lnTo>
                      <a:lnTo>
                        <a:pt x="527" y="279"/>
                      </a:lnTo>
                      <a:lnTo>
                        <a:pt x="530" y="279"/>
                      </a:lnTo>
                      <a:lnTo>
                        <a:pt x="532" y="279"/>
                      </a:lnTo>
                      <a:lnTo>
                        <a:pt x="535" y="279"/>
                      </a:lnTo>
                      <a:lnTo>
                        <a:pt x="535" y="279"/>
                      </a:lnTo>
                      <a:lnTo>
                        <a:pt x="535" y="279"/>
                      </a:lnTo>
                      <a:lnTo>
                        <a:pt x="535" y="279"/>
                      </a:lnTo>
                      <a:lnTo>
                        <a:pt x="537" y="277"/>
                      </a:lnTo>
                      <a:lnTo>
                        <a:pt x="537" y="277"/>
                      </a:lnTo>
                      <a:lnTo>
                        <a:pt x="537" y="277"/>
                      </a:lnTo>
                      <a:lnTo>
                        <a:pt x="537" y="274"/>
                      </a:lnTo>
                      <a:lnTo>
                        <a:pt x="537" y="274"/>
                      </a:lnTo>
                      <a:lnTo>
                        <a:pt x="539" y="274"/>
                      </a:lnTo>
                      <a:lnTo>
                        <a:pt x="539" y="272"/>
                      </a:lnTo>
                      <a:lnTo>
                        <a:pt x="539" y="272"/>
                      </a:lnTo>
                      <a:lnTo>
                        <a:pt x="539" y="274"/>
                      </a:lnTo>
                      <a:lnTo>
                        <a:pt x="539" y="277"/>
                      </a:lnTo>
                      <a:lnTo>
                        <a:pt x="539" y="277"/>
                      </a:lnTo>
                      <a:lnTo>
                        <a:pt x="539" y="277"/>
                      </a:lnTo>
                      <a:lnTo>
                        <a:pt x="542" y="277"/>
                      </a:lnTo>
                      <a:lnTo>
                        <a:pt x="542" y="277"/>
                      </a:lnTo>
                      <a:lnTo>
                        <a:pt x="542" y="274"/>
                      </a:lnTo>
                      <a:lnTo>
                        <a:pt x="544" y="274"/>
                      </a:lnTo>
                      <a:lnTo>
                        <a:pt x="544" y="272"/>
                      </a:lnTo>
                      <a:lnTo>
                        <a:pt x="546" y="272"/>
                      </a:lnTo>
                      <a:lnTo>
                        <a:pt x="546" y="270"/>
                      </a:lnTo>
                      <a:lnTo>
                        <a:pt x="546" y="270"/>
                      </a:lnTo>
                      <a:lnTo>
                        <a:pt x="544" y="270"/>
                      </a:lnTo>
                      <a:close/>
                      <a:moveTo>
                        <a:pt x="532" y="310"/>
                      </a:moveTo>
                      <a:lnTo>
                        <a:pt x="532" y="312"/>
                      </a:lnTo>
                      <a:lnTo>
                        <a:pt x="532" y="312"/>
                      </a:lnTo>
                      <a:lnTo>
                        <a:pt x="535" y="310"/>
                      </a:lnTo>
                      <a:lnTo>
                        <a:pt x="535" y="310"/>
                      </a:lnTo>
                      <a:lnTo>
                        <a:pt x="537" y="308"/>
                      </a:lnTo>
                      <a:lnTo>
                        <a:pt x="537" y="305"/>
                      </a:lnTo>
                      <a:lnTo>
                        <a:pt x="537" y="303"/>
                      </a:lnTo>
                      <a:lnTo>
                        <a:pt x="537" y="303"/>
                      </a:lnTo>
                      <a:lnTo>
                        <a:pt x="535" y="305"/>
                      </a:lnTo>
                      <a:lnTo>
                        <a:pt x="535" y="305"/>
                      </a:lnTo>
                      <a:lnTo>
                        <a:pt x="535" y="305"/>
                      </a:lnTo>
                      <a:lnTo>
                        <a:pt x="532" y="308"/>
                      </a:lnTo>
                      <a:lnTo>
                        <a:pt x="532" y="308"/>
                      </a:lnTo>
                      <a:lnTo>
                        <a:pt x="532" y="308"/>
                      </a:lnTo>
                      <a:lnTo>
                        <a:pt x="532" y="308"/>
                      </a:lnTo>
                      <a:lnTo>
                        <a:pt x="532" y="310"/>
                      </a:lnTo>
                      <a:lnTo>
                        <a:pt x="532" y="310"/>
                      </a:lnTo>
                      <a:lnTo>
                        <a:pt x="532" y="310"/>
                      </a:lnTo>
                      <a:close/>
                      <a:moveTo>
                        <a:pt x="518" y="281"/>
                      </a:moveTo>
                      <a:lnTo>
                        <a:pt x="513" y="286"/>
                      </a:lnTo>
                      <a:lnTo>
                        <a:pt x="511" y="289"/>
                      </a:lnTo>
                      <a:lnTo>
                        <a:pt x="511" y="289"/>
                      </a:lnTo>
                      <a:lnTo>
                        <a:pt x="513" y="286"/>
                      </a:lnTo>
                      <a:lnTo>
                        <a:pt x="513" y="286"/>
                      </a:lnTo>
                      <a:lnTo>
                        <a:pt x="513" y="286"/>
                      </a:lnTo>
                      <a:lnTo>
                        <a:pt x="516" y="286"/>
                      </a:lnTo>
                      <a:lnTo>
                        <a:pt x="516" y="286"/>
                      </a:lnTo>
                      <a:lnTo>
                        <a:pt x="518" y="286"/>
                      </a:lnTo>
                      <a:lnTo>
                        <a:pt x="520" y="284"/>
                      </a:lnTo>
                      <a:lnTo>
                        <a:pt x="523" y="281"/>
                      </a:lnTo>
                      <a:lnTo>
                        <a:pt x="523" y="279"/>
                      </a:lnTo>
                      <a:lnTo>
                        <a:pt x="525" y="277"/>
                      </a:lnTo>
                      <a:lnTo>
                        <a:pt x="527" y="277"/>
                      </a:lnTo>
                      <a:lnTo>
                        <a:pt x="527" y="277"/>
                      </a:lnTo>
                      <a:lnTo>
                        <a:pt x="530" y="277"/>
                      </a:lnTo>
                      <a:lnTo>
                        <a:pt x="530" y="274"/>
                      </a:lnTo>
                      <a:lnTo>
                        <a:pt x="530" y="274"/>
                      </a:lnTo>
                      <a:lnTo>
                        <a:pt x="527" y="274"/>
                      </a:lnTo>
                      <a:lnTo>
                        <a:pt x="530" y="272"/>
                      </a:lnTo>
                      <a:lnTo>
                        <a:pt x="530" y="272"/>
                      </a:lnTo>
                      <a:lnTo>
                        <a:pt x="530" y="272"/>
                      </a:lnTo>
                      <a:lnTo>
                        <a:pt x="527" y="270"/>
                      </a:lnTo>
                      <a:lnTo>
                        <a:pt x="525" y="272"/>
                      </a:lnTo>
                      <a:lnTo>
                        <a:pt x="523" y="272"/>
                      </a:lnTo>
                      <a:lnTo>
                        <a:pt x="520" y="274"/>
                      </a:lnTo>
                      <a:lnTo>
                        <a:pt x="520" y="274"/>
                      </a:lnTo>
                      <a:lnTo>
                        <a:pt x="520" y="277"/>
                      </a:lnTo>
                      <a:lnTo>
                        <a:pt x="518" y="277"/>
                      </a:lnTo>
                      <a:lnTo>
                        <a:pt x="520" y="279"/>
                      </a:lnTo>
                      <a:lnTo>
                        <a:pt x="520" y="279"/>
                      </a:lnTo>
                      <a:lnTo>
                        <a:pt x="518" y="281"/>
                      </a:lnTo>
                      <a:close/>
                      <a:moveTo>
                        <a:pt x="433" y="203"/>
                      </a:moveTo>
                      <a:lnTo>
                        <a:pt x="435" y="203"/>
                      </a:lnTo>
                      <a:lnTo>
                        <a:pt x="435" y="203"/>
                      </a:lnTo>
                      <a:lnTo>
                        <a:pt x="430" y="203"/>
                      </a:lnTo>
                      <a:lnTo>
                        <a:pt x="430" y="203"/>
                      </a:lnTo>
                      <a:lnTo>
                        <a:pt x="433" y="206"/>
                      </a:lnTo>
                      <a:lnTo>
                        <a:pt x="433" y="203"/>
                      </a:lnTo>
                      <a:close/>
                      <a:moveTo>
                        <a:pt x="255" y="253"/>
                      </a:moveTo>
                      <a:lnTo>
                        <a:pt x="255" y="253"/>
                      </a:lnTo>
                      <a:lnTo>
                        <a:pt x="255" y="253"/>
                      </a:lnTo>
                      <a:lnTo>
                        <a:pt x="255" y="251"/>
                      </a:lnTo>
                      <a:lnTo>
                        <a:pt x="255" y="251"/>
                      </a:lnTo>
                      <a:lnTo>
                        <a:pt x="255" y="251"/>
                      </a:lnTo>
                      <a:lnTo>
                        <a:pt x="253" y="251"/>
                      </a:lnTo>
                      <a:lnTo>
                        <a:pt x="253" y="251"/>
                      </a:lnTo>
                      <a:lnTo>
                        <a:pt x="253" y="251"/>
                      </a:lnTo>
                      <a:lnTo>
                        <a:pt x="255" y="253"/>
                      </a:lnTo>
                      <a:lnTo>
                        <a:pt x="255" y="253"/>
                      </a:lnTo>
                      <a:close/>
                      <a:moveTo>
                        <a:pt x="430" y="215"/>
                      </a:moveTo>
                      <a:lnTo>
                        <a:pt x="435" y="213"/>
                      </a:lnTo>
                      <a:lnTo>
                        <a:pt x="438" y="210"/>
                      </a:lnTo>
                      <a:lnTo>
                        <a:pt x="440" y="210"/>
                      </a:lnTo>
                      <a:lnTo>
                        <a:pt x="438" y="210"/>
                      </a:lnTo>
                      <a:lnTo>
                        <a:pt x="435" y="213"/>
                      </a:lnTo>
                      <a:lnTo>
                        <a:pt x="433" y="213"/>
                      </a:lnTo>
                      <a:lnTo>
                        <a:pt x="430" y="215"/>
                      </a:lnTo>
                      <a:lnTo>
                        <a:pt x="430" y="215"/>
                      </a:lnTo>
                      <a:close/>
                      <a:moveTo>
                        <a:pt x="509" y="265"/>
                      </a:moveTo>
                      <a:lnTo>
                        <a:pt x="509" y="265"/>
                      </a:lnTo>
                      <a:lnTo>
                        <a:pt x="506" y="267"/>
                      </a:lnTo>
                      <a:lnTo>
                        <a:pt x="506" y="267"/>
                      </a:lnTo>
                      <a:lnTo>
                        <a:pt x="504" y="270"/>
                      </a:lnTo>
                      <a:lnTo>
                        <a:pt x="506" y="270"/>
                      </a:lnTo>
                      <a:lnTo>
                        <a:pt x="509" y="267"/>
                      </a:lnTo>
                      <a:lnTo>
                        <a:pt x="513" y="265"/>
                      </a:lnTo>
                      <a:lnTo>
                        <a:pt x="513" y="265"/>
                      </a:lnTo>
                      <a:lnTo>
                        <a:pt x="513" y="265"/>
                      </a:lnTo>
                      <a:lnTo>
                        <a:pt x="513" y="267"/>
                      </a:lnTo>
                      <a:lnTo>
                        <a:pt x="513" y="267"/>
                      </a:lnTo>
                      <a:lnTo>
                        <a:pt x="513" y="270"/>
                      </a:lnTo>
                      <a:lnTo>
                        <a:pt x="513" y="270"/>
                      </a:lnTo>
                      <a:lnTo>
                        <a:pt x="511" y="270"/>
                      </a:lnTo>
                      <a:lnTo>
                        <a:pt x="509" y="272"/>
                      </a:lnTo>
                      <a:lnTo>
                        <a:pt x="509" y="272"/>
                      </a:lnTo>
                      <a:lnTo>
                        <a:pt x="509" y="272"/>
                      </a:lnTo>
                      <a:lnTo>
                        <a:pt x="509" y="274"/>
                      </a:lnTo>
                      <a:lnTo>
                        <a:pt x="511" y="272"/>
                      </a:lnTo>
                      <a:lnTo>
                        <a:pt x="511" y="274"/>
                      </a:lnTo>
                      <a:lnTo>
                        <a:pt x="509" y="274"/>
                      </a:lnTo>
                      <a:lnTo>
                        <a:pt x="509" y="274"/>
                      </a:lnTo>
                      <a:lnTo>
                        <a:pt x="509" y="277"/>
                      </a:lnTo>
                      <a:lnTo>
                        <a:pt x="511" y="277"/>
                      </a:lnTo>
                      <a:lnTo>
                        <a:pt x="511" y="277"/>
                      </a:lnTo>
                      <a:lnTo>
                        <a:pt x="511" y="277"/>
                      </a:lnTo>
                      <a:lnTo>
                        <a:pt x="511" y="277"/>
                      </a:lnTo>
                      <a:lnTo>
                        <a:pt x="509" y="277"/>
                      </a:lnTo>
                      <a:lnTo>
                        <a:pt x="509" y="279"/>
                      </a:lnTo>
                      <a:lnTo>
                        <a:pt x="506" y="279"/>
                      </a:lnTo>
                      <a:lnTo>
                        <a:pt x="506" y="279"/>
                      </a:lnTo>
                      <a:lnTo>
                        <a:pt x="506" y="284"/>
                      </a:lnTo>
                      <a:lnTo>
                        <a:pt x="506" y="284"/>
                      </a:lnTo>
                      <a:lnTo>
                        <a:pt x="506" y="284"/>
                      </a:lnTo>
                      <a:lnTo>
                        <a:pt x="506" y="284"/>
                      </a:lnTo>
                      <a:lnTo>
                        <a:pt x="506" y="284"/>
                      </a:lnTo>
                      <a:lnTo>
                        <a:pt x="509" y="284"/>
                      </a:lnTo>
                      <a:lnTo>
                        <a:pt x="511" y="281"/>
                      </a:lnTo>
                      <a:lnTo>
                        <a:pt x="513" y="279"/>
                      </a:lnTo>
                      <a:lnTo>
                        <a:pt x="513" y="279"/>
                      </a:lnTo>
                      <a:lnTo>
                        <a:pt x="513" y="277"/>
                      </a:lnTo>
                      <a:lnTo>
                        <a:pt x="516" y="277"/>
                      </a:lnTo>
                      <a:lnTo>
                        <a:pt x="516" y="274"/>
                      </a:lnTo>
                      <a:lnTo>
                        <a:pt x="518" y="274"/>
                      </a:lnTo>
                      <a:lnTo>
                        <a:pt x="518" y="272"/>
                      </a:lnTo>
                      <a:lnTo>
                        <a:pt x="520" y="267"/>
                      </a:lnTo>
                      <a:lnTo>
                        <a:pt x="523" y="267"/>
                      </a:lnTo>
                      <a:lnTo>
                        <a:pt x="523" y="265"/>
                      </a:lnTo>
                      <a:lnTo>
                        <a:pt x="523" y="263"/>
                      </a:lnTo>
                      <a:lnTo>
                        <a:pt x="523" y="260"/>
                      </a:lnTo>
                      <a:lnTo>
                        <a:pt x="523" y="260"/>
                      </a:lnTo>
                      <a:lnTo>
                        <a:pt x="523" y="258"/>
                      </a:lnTo>
                      <a:lnTo>
                        <a:pt x="520" y="258"/>
                      </a:lnTo>
                      <a:lnTo>
                        <a:pt x="520" y="260"/>
                      </a:lnTo>
                      <a:lnTo>
                        <a:pt x="516" y="260"/>
                      </a:lnTo>
                      <a:lnTo>
                        <a:pt x="516" y="263"/>
                      </a:lnTo>
                      <a:lnTo>
                        <a:pt x="513" y="263"/>
                      </a:lnTo>
                      <a:lnTo>
                        <a:pt x="513" y="263"/>
                      </a:lnTo>
                      <a:lnTo>
                        <a:pt x="511" y="263"/>
                      </a:lnTo>
                      <a:lnTo>
                        <a:pt x="509" y="265"/>
                      </a:lnTo>
                      <a:close/>
                      <a:moveTo>
                        <a:pt x="544" y="274"/>
                      </a:moveTo>
                      <a:lnTo>
                        <a:pt x="542" y="277"/>
                      </a:lnTo>
                      <a:lnTo>
                        <a:pt x="539" y="277"/>
                      </a:lnTo>
                      <a:lnTo>
                        <a:pt x="539" y="277"/>
                      </a:lnTo>
                      <a:lnTo>
                        <a:pt x="539" y="279"/>
                      </a:lnTo>
                      <a:lnTo>
                        <a:pt x="539" y="279"/>
                      </a:lnTo>
                      <a:lnTo>
                        <a:pt x="542" y="279"/>
                      </a:lnTo>
                      <a:lnTo>
                        <a:pt x="542" y="279"/>
                      </a:lnTo>
                      <a:lnTo>
                        <a:pt x="542" y="279"/>
                      </a:lnTo>
                      <a:lnTo>
                        <a:pt x="544" y="279"/>
                      </a:lnTo>
                      <a:lnTo>
                        <a:pt x="546" y="277"/>
                      </a:lnTo>
                      <a:lnTo>
                        <a:pt x="546" y="277"/>
                      </a:lnTo>
                      <a:lnTo>
                        <a:pt x="546" y="277"/>
                      </a:lnTo>
                      <a:lnTo>
                        <a:pt x="546" y="274"/>
                      </a:lnTo>
                      <a:lnTo>
                        <a:pt x="544" y="274"/>
                      </a:lnTo>
                      <a:close/>
                      <a:moveTo>
                        <a:pt x="506" y="312"/>
                      </a:moveTo>
                      <a:lnTo>
                        <a:pt x="506" y="315"/>
                      </a:lnTo>
                      <a:lnTo>
                        <a:pt x="506" y="315"/>
                      </a:lnTo>
                      <a:lnTo>
                        <a:pt x="509" y="315"/>
                      </a:lnTo>
                      <a:lnTo>
                        <a:pt x="509" y="315"/>
                      </a:lnTo>
                      <a:lnTo>
                        <a:pt x="511" y="315"/>
                      </a:lnTo>
                      <a:lnTo>
                        <a:pt x="511" y="312"/>
                      </a:lnTo>
                      <a:lnTo>
                        <a:pt x="513" y="312"/>
                      </a:lnTo>
                      <a:lnTo>
                        <a:pt x="513" y="310"/>
                      </a:lnTo>
                      <a:lnTo>
                        <a:pt x="511" y="310"/>
                      </a:lnTo>
                      <a:lnTo>
                        <a:pt x="511" y="310"/>
                      </a:lnTo>
                      <a:lnTo>
                        <a:pt x="511" y="312"/>
                      </a:lnTo>
                      <a:lnTo>
                        <a:pt x="509" y="312"/>
                      </a:lnTo>
                      <a:lnTo>
                        <a:pt x="509" y="312"/>
                      </a:lnTo>
                      <a:lnTo>
                        <a:pt x="511" y="310"/>
                      </a:lnTo>
                      <a:lnTo>
                        <a:pt x="511" y="308"/>
                      </a:lnTo>
                      <a:lnTo>
                        <a:pt x="511" y="308"/>
                      </a:lnTo>
                      <a:lnTo>
                        <a:pt x="511" y="305"/>
                      </a:lnTo>
                      <a:lnTo>
                        <a:pt x="511" y="305"/>
                      </a:lnTo>
                      <a:lnTo>
                        <a:pt x="511" y="303"/>
                      </a:lnTo>
                      <a:lnTo>
                        <a:pt x="509" y="303"/>
                      </a:lnTo>
                      <a:lnTo>
                        <a:pt x="506" y="303"/>
                      </a:lnTo>
                      <a:lnTo>
                        <a:pt x="506" y="305"/>
                      </a:lnTo>
                      <a:lnTo>
                        <a:pt x="506" y="305"/>
                      </a:lnTo>
                      <a:lnTo>
                        <a:pt x="509" y="305"/>
                      </a:lnTo>
                      <a:lnTo>
                        <a:pt x="506" y="308"/>
                      </a:lnTo>
                      <a:lnTo>
                        <a:pt x="506" y="310"/>
                      </a:lnTo>
                      <a:lnTo>
                        <a:pt x="506" y="310"/>
                      </a:lnTo>
                      <a:lnTo>
                        <a:pt x="506" y="310"/>
                      </a:lnTo>
                      <a:lnTo>
                        <a:pt x="506" y="312"/>
                      </a:lnTo>
                      <a:close/>
                      <a:moveTo>
                        <a:pt x="537" y="291"/>
                      </a:moveTo>
                      <a:lnTo>
                        <a:pt x="537" y="291"/>
                      </a:lnTo>
                      <a:lnTo>
                        <a:pt x="537" y="291"/>
                      </a:lnTo>
                      <a:lnTo>
                        <a:pt x="539" y="291"/>
                      </a:lnTo>
                      <a:lnTo>
                        <a:pt x="539" y="291"/>
                      </a:lnTo>
                      <a:lnTo>
                        <a:pt x="539" y="291"/>
                      </a:lnTo>
                      <a:lnTo>
                        <a:pt x="544" y="286"/>
                      </a:lnTo>
                      <a:lnTo>
                        <a:pt x="546" y="284"/>
                      </a:lnTo>
                      <a:lnTo>
                        <a:pt x="546" y="281"/>
                      </a:lnTo>
                      <a:lnTo>
                        <a:pt x="549" y="279"/>
                      </a:lnTo>
                      <a:lnTo>
                        <a:pt x="546" y="279"/>
                      </a:lnTo>
                      <a:lnTo>
                        <a:pt x="542" y="281"/>
                      </a:lnTo>
                      <a:lnTo>
                        <a:pt x="542" y="284"/>
                      </a:lnTo>
                      <a:lnTo>
                        <a:pt x="539" y="284"/>
                      </a:lnTo>
                      <a:lnTo>
                        <a:pt x="537" y="284"/>
                      </a:lnTo>
                      <a:lnTo>
                        <a:pt x="537" y="286"/>
                      </a:lnTo>
                      <a:lnTo>
                        <a:pt x="535" y="286"/>
                      </a:lnTo>
                      <a:lnTo>
                        <a:pt x="535" y="289"/>
                      </a:lnTo>
                      <a:lnTo>
                        <a:pt x="535" y="289"/>
                      </a:lnTo>
                      <a:lnTo>
                        <a:pt x="537" y="289"/>
                      </a:lnTo>
                      <a:lnTo>
                        <a:pt x="537" y="289"/>
                      </a:lnTo>
                      <a:lnTo>
                        <a:pt x="537" y="289"/>
                      </a:lnTo>
                      <a:lnTo>
                        <a:pt x="537" y="291"/>
                      </a:lnTo>
                      <a:close/>
                      <a:moveTo>
                        <a:pt x="532" y="293"/>
                      </a:moveTo>
                      <a:lnTo>
                        <a:pt x="532" y="293"/>
                      </a:lnTo>
                      <a:lnTo>
                        <a:pt x="532" y="291"/>
                      </a:lnTo>
                      <a:lnTo>
                        <a:pt x="532" y="289"/>
                      </a:lnTo>
                      <a:lnTo>
                        <a:pt x="527" y="286"/>
                      </a:lnTo>
                      <a:lnTo>
                        <a:pt x="527" y="286"/>
                      </a:lnTo>
                      <a:lnTo>
                        <a:pt x="530" y="286"/>
                      </a:lnTo>
                      <a:lnTo>
                        <a:pt x="530" y="286"/>
                      </a:lnTo>
                      <a:lnTo>
                        <a:pt x="530" y="286"/>
                      </a:lnTo>
                      <a:lnTo>
                        <a:pt x="530" y="284"/>
                      </a:lnTo>
                      <a:lnTo>
                        <a:pt x="530" y="284"/>
                      </a:lnTo>
                      <a:lnTo>
                        <a:pt x="530" y="284"/>
                      </a:lnTo>
                      <a:lnTo>
                        <a:pt x="527" y="284"/>
                      </a:lnTo>
                      <a:lnTo>
                        <a:pt x="525" y="281"/>
                      </a:lnTo>
                      <a:lnTo>
                        <a:pt x="525" y="284"/>
                      </a:lnTo>
                      <a:lnTo>
                        <a:pt x="523" y="284"/>
                      </a:lnTo>
                      <a:lnTo>
                        <a:pt x="523" y="286"/>
                      </a:lnTo>
                      <a:lnTo>
                        <a:pt x="523" y="286"/>
                      </a:lnTo>
                      <a:lnTo>
                        <a:pt x="520" y="286"/>
                      </a:lnTo>
                      <a:lnTo>
                        <a:pt x="516" y="289"/>
                      </a:lnTo>
                      <a:lnTo>
                        <a:pt x="516" y="291"/>
                      </a:lnTo>
                      <a:lnTo>
                        <a:pt x="516" y="291"/>
                      </a:lnTo>
                      <a:lnTo>
                        <a:pt x="520" y="289"/>
                      </a:lnTo>
                      <a:lnTo>
                        <a:pt x="523" y="289"/>
                      </a:lnTo>
                      <a:lnTo>
                        <a:pt x="523" y="289"/>
                      </a:lnTo>
                      <a:lnTo>
                        <a:pt x="523" y="291"/>
                      </a:lnTo>
                      <a:lnTo>
                        <a:pt x="523" y="291"/>
                      </a:lnTo>
                      <a:lnTo>
                        <a:pt x="520" y="291"/>
                      </a:lnTo>
                      <a:lnTo>
                        <a:pt x="520" y="293"/>
                      </a:lnTo>
                      <a:lnTo>
                        <a:pt x="518" y="293"/>
                      </a:lnTo>
                      <a:lnTo>
                        <a:pt x="518" y="293"/>
                      </a:lnTo>
                      <a:lnTo>
                        <a:pt x="516" y="293"/>
                      </a:lnTo>
                      <a:lnTo>
                        <a:pt x="516" y="293"/>
                      </a:lnTo>
                      <a:lnTo>
                        <a:pt x="513" y="293"/>
                      </a:lnTo>
                      <a:lnTo>
                        <a:pt x="513" y="293"/>
                      </a:lnTo>
                      <a:lnTo>
                        <a:pt x="513" y="293"/>
                      </a:lnTo>
                      <a:lnTo>
                        <a:pt x="513" y="296"/>
                      </a:lnTo>
                      <a:lnTo>
                        <a:pt x="513" y="296"/>
                      </a:lnTo>
                      <a:lnTo>
                        <a:pt x="516" y="296"/>
                      </a:lnTo>
                      <a:lnTo>
                        <a:pt x="516" y="296"/>
                      </a:lnTo>
                      <a:lnTo>
                        <a:pt x="516" y="298"/>
                      </a:lnTo>
                      <a:lnTo>
                        <a:pt x="516" y="298"/>
                      </a:lnTo>
                      <a:lnTo>
                        <a:pt x="518" y="296"/>
                      </a:lnTo>
                      <a:lnTo>
                        <a:pt x="520" y="298"/>
                      </a:lnTo>
                      <a:lnTo>
                        <a:pt x="518" y="298"/>
                      </a:lnTo>
                      <a:lnTo>
                        <a:pt x="518" y="298"/>
                      </a:lnTo>
                      <a:lnTo>
                        <a:pt x="518" y="300"/>
                      </a:lnTo>
                      <a:lnTo>
                        <a:pt x="516" y="300"/>
                      </a:lnTo>
                      <a:lnTo>
                        <a:pt x="516" y="300"/>
                      </a:lnTo>
                      <a:lnTo>
                        <a:pt x="513" y="303"/>
                      </a:lnTo>
                      <a:lnTo>
                        <a:pt x="513" y="303"/>
                      </a:lnTo>
                      <a:lnTo>
                        <a:pt x="513" y="303"/>
                      </a:lnTo>
                      <a:lnTo>
                        <a:pt x="513" y="305"/>
                      </a:lnTo>
                      <a:lnTo>
                        <a:pt x="513" y="308"/>
                      </a:lnTo>
                      <a:lnTo>
                        <a:pt x="513" y="308"/>
                      </a:lnTo>
                      <a:lnTo>
                        <a:pt x="516" y="308"/>
                      </a:lnTo>
                      <a:lnTo>
                        <a:pt x="516" y="308"/>
                      </a:lnTo>
                      <a:lnTo>
                        <a:pt x="518" y="305"/>
                      </a:lnTo>
                      <a:lnTo>
                        <a:pt x="518" y="305"/>
                      </a:lnTo>
                      <a:lnTo>
                        <a:pt x="516" y="308"/>
                      </a:lnTo>
                      <a:lnTo>
                        <a:pt x="516" y="308"/>
                      </a:lnTo>
                      <a:lnTo>
                        <a:pt x="516" y="310"/>
                      </a:lnTo>
                      <a:lnTo>
                        <a:pt x="516" y="310"/>
                      </a:lnTo>
                      <a:lnTo>
                        <a:pt x="516" y="310"/>
                      </a:lnTo>
                      <a:lnTo>
                        <a:pt x="516" y="310"/>
                      </a:lnTo>
                      <a:lnTo>
                        <a:pt x="518" y="310"/>
                      </a:lnTo>
                      <a:lnTo>
                        <a:pt x="518" y="310"/>
                      </a:lnTo>
                      <a:lnTo>
                        <a:pt x="516" y="312"/>
                      </a:lnTo>
                      <a:lnTo>
                        <a:pt x="516" y="315"/>
                      </a:lnTo>
                      <a:lnTo>
                        <a:pt x="518" y="315"/>
                      </a:lnTo>
                      <a:lnTo>
                        <a:pt x="518" y="315"/>
                      </a:lnTo>
                      <a:lnTo>
                        <a:pt x="518" y="315"/>
                      </a:lnTo>
                      <a:lnTo>
                        <a:pt x="520" y="312"/>
                      </a:lnTo>
                      <a:lnTo>
                        <a:pt x="523" y="312"/>
                      </a:lnTo>
                      <a:lnTo>
                        <a:pt x="523" y="312"/>
                      </a:lnTo>
                      <a:lnTo>
                        <a:pt x="523" y="310"/>
                      </a:lnTo>
                      <a:lnTo>
                        <a:pt x="523" y="310"/>
                      </a:lnTo>
                      <a:lnTo>
                        <a:pt x="525" y="310"/>
                      </a:lnTo>
                      <a:lnTo>
                        <a:pt x="525" y="308"/>
                      </a:lnTo>
                      <a:lnTo>
                        <a:pt x="530" y="305"/>
                      </a:lnTo>
                      <a:lnTo>
                        <a:pt x="530" y="305"/>
                      </a:lnTo>
                      <a:lnTo>
                        <a:pt x="525" y="305"/>
                      </a:lnTo>
                      <a:lnTo>
                        <a:pt x="525" y="305"/>
                      </a:lnTo>
                      <a:lnTo>
                        <a:pt x="525" y="305"/>
                      </a:lnTo>
                      <a:lnTo>
                        <a:pt x="525" y="303"/>
                      </a:lnTo>
                      <a:lnTo>
                        <a:pt x="527" y="303"/>
                      </a:lnTo>
                      <a:lnTo>
                        <a:pt x="527" y="303"/>
                      </a:lnTo>
                      <a:lnTo>
                        <a:pt x="527" y="300"/>
                      </a:lnTo>
                      <a:lnTo>
                        <a:pt x="527" y="300"/>
                      </a:lnTo>
                      <a:lnTo>
                        <a:pt x="527" y="300"/>
                      </a:lnTo>
                      <a:lnTo>
                        <a:pt x="525" y="300"/>
                      </a:lnTo>
                      <a:lnTo>
                        <a:pt x="523" y="300"/>
                      </a:lnTo>
                      <a:lnTo>
                        <a:pt x="525" y="298"/>
                      </a:lnTo>
                      <a:lnTo>
                        <a:pt x="525" y="298"/>
                      </a:lnTo>
                      <a:lnTo>
                        <a:pt x="527" y="298"/>
                      </a:lnTo>
                      <a:lnTo>
                        <a:pt x="527" y="298"/>
                      </a:lnTo>
                      <a:lnTo>
                        <a:pt x="530" y="298"/>
                      </a:lnTo>
                      <a:lnTo>
                        <a:pt x="530" y="300"/>
                      </a:lnTo>
                      <a:lnTo>
                        <a:pt x="530" y="300"/>
                      </a:lnTo>
                      <a:lnTo>
                        <a:pt x="530" y="298"/>
                      </a:lnTo>
                      <a:lnTo>
                        <a:pt x="530" y="298"/>
                      </a:lnTo>
                      <a:lnTo>
                        <a:pt x="530" y="296"/>
                      </a:lnTo>
                      <a:lnTo>
                        <a:pt x="532" y="293"/>
                      </a:lnTo>
                      <a:close/>
                      <a:moveTo>
                        <a:pt x="513" y="298"/>
                      </a:moveTo>
                      <a:lnTo>
                        <a:pt x="513" y="298"/>
                      </a:lnTo>
                      <a:lnTo>
                        <a:pt x="513" y="298"/>
                      </a:lnTo>
                      <a:lnTo>
                        <a:pt x="511" y="298"/>
                      </a:lnTo>
                      <a:lnTo>
                        <a:pt x="511" y="298"/>
                      </a:lnTo>
                      <a:lnTo>
                        <a:pt x="509" y="298"/>
                      </a:lnTo>
                      <a:lnTo>
                        <a:pt x="506" y="298"/>
                      </a:lnTo>
                      <a:lnTo>
                        <a:pt x="506" y="300"/>
                      </a:lnTo>
                      <a:lnTo>
                        <a:pt x="504" y="303"/>
                      </a:lnTo>
                      <a:lnTo>
                        <a:pt x="506" y="303"/>
                      </a:lnTo>
                      <a:lnTo>
                        <a:pt x="509" y="303"/>
                      </a:lnTo>
                      <a:lnTo>
                        <a:pt x="509" y="300"/>
                      </a:lnTo>
                      <a:lnTo>
                        <a:pt x="511" y="300"/>
                      </a:lnTo>
                      <a:lnTo>
                        <a:pt x="511" y="300"/>
                      </a:lnTo>
                      <a:lnTo>
                        <a:pt x="513" y="298"/>
                      </a:lnTo>
                      <a:lnTo>
                        <a:pt x="513" y="298"/>
                      </a:lnTo>
                      <a:close/>
                      <a:moveTo>
                        <a:pt x="551" y="246"/>
                      </a:moveTo>
                      <a:lnTo>
                        <a:pt x="551" y="246"/>
                      </a:lnTo>
                      <a:lnTo>
                        <a:pt x="551" y="244"/>
                      </a:lnTo>
                      <a:lnTo>
                        <a:pt x="551" y="244"/>
                      </a:lnTo>
                      <a:lnTo>
                        <a:pt x="549" y="244"/>
                      </a:lnTo>
                      <a:lnTo>
                        <a:pt x="546" y="244"/>
                      </a:lnTo>
                      <a:lnTo>
                        <a:pt x="546" y="246"/>
                      </a:lnTo>
                      <a:lnTo>
                        <a:pt x="549" y="246"/>
                      </a:lnTo>
                      <a:lnTo>
                        <a:pt x="551" y="246"/>
                      </a:lnTo>
                      <a:close/>
                      <a:moveTo>
                        <a:pt x="544" y="244"/>
                      </a:moveTo>
                      <a:lnTo>
                        <a:pt x="544" y="244"/>
                      </a:lnTo>
                      <a:lnTo>
                        <a:pt x="544" y="244"/>
                      </a:lnTo>
                      <a:lnTo>
                        <a:pt x="544" y="244"/>
                      </a:lnTo>
                      <a:lnTo>
                        <a:pt x="542" y="246"/>
                      </a:lnTo>
                      <a:lnTo>
                        <a:pt x="542" y="246"/>
                      </a:lnTo>
                      <a:lnTo>
                        <a:pt x="542" y="248"/>
                      </a:lnTo>
                      <a:lnTo>
                        <a:pt x="539" y="251"/>
                      </a:lnTo>
                      <a:lnTo>
                        <a:pt x="535" y="255"/>
                      </a:lnTo>
                      <a:lnTo>
                        <a:pt x="535" y="258"/>
                      </a:lnTo>
                      <a:lnTo>
                        <a:pt x="535" y="258"/>
                      </a:lnTo>
                      <a:lnTo>
                        <a:pt x="535" y="260"/>
                      </a:lnTo>
                      <a:lnTo>
                        <a:pt x="532" y="260"/>
                      </a:lnTo>
                      <a:lnTo>
                        <a:pt x="527" y="265"/>
                      </a:lnTo>
                      <a:lnTo>
                        <a:pt x="525" y="265"/>
                      </a:lnTo>
                      <a:lnTo>
                        <a:pt x="525" y="267"/>
                      </a:lnTo>
                      <a:lnTo>
                        <a:pt x="525" y="267"/>
                      </a:lnTo>
                      <a:lnTo>
                        <a:pt x="525" y="267"/>
                      </a:lnTo>
                      <a:lnTo>
                        <a:pt x="525" y="270"/>
                      </a:lnTo>
                      <a:lnTo>
                        <a:pt x="525" y="267"/>
                      </a:lnTo>
                      <a:lnTo>
                        <a:pt x="530" y="267"/>
                      </a:lnTo>
                      <a:lnTo>
                        <a:pt x="537" y="263"/>
                      </a:lnTo>
                      <a:lnTo>
                        <a:pt x="539" y="263"/>
                      </a:lnTo>
                      <a:lnTo>
                        <a:pt x="539" y="263"/>
                      </a:lnTo>
                      <a:lnTo>
                        <a:pt x="539" y="263"/>
                      </a:lnTo>
                      <a:lnTo>
                        <a:pt x="542" y="260"/>
                      </a:lnTo>
                      <a:lnTo>
                        <a:pt x="542" y="260"/>
                      </a:lnTo>
                      <a:lnTo>
                        <a:pt x="544" y="258"/>
                      </a:lnTo>
                      <a:lnTo>
                        <a:pt x="544" y="258"/>
                      </a:lnTo>
                      <a:lnTo>
                        <a:pt x="544" y="255"/>
                      </a:lnTo>
                      <a:lnTo>
                        <a:pt x="544" y="253"/>
                      </a:lnTo>
                      <a:lnTo>
                        <a:pt x="546" y="251"/>
                      </a:lnTo>
                      <a:lnTo>
                        <a:pt x="546" y="248"/>
                      </a:lnTo>
                      <a:lnTo>
                        <a:pt x="549" y="248"/>
                      </a:lnTo>
                      <a:lnTo>
                        <a:pt x="549" y="248"/>
                      </a:lnTo>
                      <a:lnTo>
                        <a:pt x="549" y="248"/>
                      </a:lnTo>
                      <a:lnTo>
                        <a:pt x="549" y="248"/>
                      </a:lnTo>
                      <a:lnTo>
                        <a:pt x="549" y="251"/>
                      </a:lnTo>
                      <a:lnTo>
                        <a:pt x="546" y="253"/>
                      </a:lnTo>
                      <a:lnTo>
                        <a:pt x="546" y="253"/>
                      </a:lnTo>
                      <a:lnTo>
                        <a:pt x="546" y="253"/>
                      </a:lnTo>
                      <a:lnTo>
                        <a:pt x="546" y="253"/>
                      </a:lnTo>
                      <a:lnTo>
                        <a:pt x="546" y="255"/>
                      </a:lnTo>
                      <a:lnTo>
                        <a:pt x="546" y="258"/>
                      </a:lnTo>
                      <a:lnTo>
                        <a:pt x="546" y="258"/>
                      </a:lnTo>
                      <a:lnTo>
                        <a:pt x="549" y="255"/>
                      </a:lnTo>
                      <a:lnTo>
                        <a:pt x="549" y="253"/>
                      </a:lnTo>
                      <a:lnTo>
                        <a:pt x="549" y="253"/>
                      </a:lnTo>
                      <a:lnTo>
                        <a:pt x="551" y="251"/>
                      </a:lnTo>
                      <a:lnTo>
                        <a:pt x="551" y="246"/>
                      </a:lnTo>
                      <a:lnTo>
                        <a:pt x="549" y="246"/>
                      </a:lnTo>
                      <a:lnTo>
                        <a:pt x="544" y="246"/>
                      </a:lnTo>
                      <a:lnTo>
                        <a:pt x="544" y="246"/>
                      </a:lnTo>
                      <a:lnTo>
                        <a:pt x="544" y="244"/>
                      </a:lnTo>
                      <a:close/>
                      <a:moveTo>
                        <a:pt x="511" y="260"/>
                      </a:moveTo>
                      <a:lnTo>
                        <a:pt x="513" y="260"/>
                      </a:lnTo>
                      <a:lnTo>
                        <a:pt x="516" y="260"/>
                      </a:lnTo>
                      <a:lnTo>
                        <a:pt x="518" y="258"/>
                      </a:lnTo>
                      <a:lnTo>
                        <a:pt x="520" y="255"/>
                      </a:lnTo>
                      <a:lnTo>
                        <a:pt x="520" y="255"/>
                      </a:lnTo>
                      <a:lnTo>
                        <a:pt x="523" y="255"/>
                      </a:lnTo>
                      <a:lnTo>
                        <a:pt x="525" y="258"/>
                      </a:lnTo>
                      <a:lnTo>
                        <a:pt x="525" y="260"/>
                      </a:lnTo>
                      <a:lnTo>
                        <a:pt x="527" y="260"/>
                      </a:lnTo>
                      <a:lnTo>
                        <a:pt x="530" y="258"/>
                      </a:lnTo>
                      <a:lnTo>
                        <a:pt x="530" y="255"/>
                      </a:lnTo>
                      <a:lnTo>
                        <a:pt x="532" y="255"/>
                      </a:lnTo>
                      <a:lnTo>
                        <a:pt x="527" y="255"/>
                      </a:lnTo>
                      <a:lnTo>
                        <a:pt x="527" y="253"/>
                      </a:lnTo>
                      <a:lnTo>
                        <a:pt x="530" y="253"/>
                      </a:lnTo>
                      <a:lnTo>
                        <a:pt x="530" y="253"/>
                      </a:lnTo>
                      <a:lnTo>
                        <a:pt x="530" y="253"/>
                      </a:lnTo>
                      <a:lnTo>
                        <a:pt x="532" y="253"/>
                      </a:lnTo>
                      <a:lnTo>
                        <a:pt x="537" y="251"/>
                      </a:lnTo>
                      <a:lnTo>
                        <a:pt x="537" y="248"/>
                      </a:lnTo>
                      <a:lnTo>
                        <a:pt x="537" y="248"/>
                      </a:lnTo>
                      <a:lnTo>
                        <a:pt x="537" y="248"/>
                      </a:lnTo>
                      <a:lnTo>
                        <a:pt x="535" y="248"/>
                      </a:lnTo>
                      <a:lnTo>
                        <a:pt x="532" y="248"/>
                      </a:lnTo>
                      <a:lnTo>
                        <a:pt x="532" y="248"/>
                      </a:lnTo>
                      <a:lnTo>
                        <a:pt x="527" y="248"/>
                      </a:lnTo>
                      <a:lnTo>
                        <a:pt x="527" y="251"/>
                      </a:lnTo>
                      <a:lnTo>
                        <a:pt x="527" y="248"/>
                      </a:lnTo>
                      <a:lnTo>
                        <a:pt x="527" y="248"/>
                      </a:lnTo>
                      <a:lnTo>
                        <a:pt x="527" y="248"/>
                      </a:lnTo>
                      <a:lnTo>
                        <a:pt x="530" y="248"/>
                      </a:lnTo>
                      <a:lnTo>
                        <a:pt x="530" y="246"/>
                      </a:lnTo>
                      <a:lnTo>
                        <a:pt x="530" y="246"/>
                      </a:lnTo>
                      <a:lnTo>
                        <a:pt x="530" y="244"/>
                      </a:lnTo>
                      <a:lnTo>
                        <a:pt x="527" y="246"/>
                      </a:lnTo>
                      <a:lnTo>
                        <a:pt x="525" y="246"/>
                      </a:lnTo>
                      <a:lnTo>
                        <a:pt x="525" y="246"/>
                      </a:lnTo>
                      <a:lnTo>
                        <a:pt x="523" y="246"/>
                      </a:lnTo>
                      <a:lnTo>
                        <a:pt x="523" y="246"/>
                      </a:lnTo>
                      <a:lnTo>
                        <a:pt x="520" y="248"/>
                      </a:lnTo>
                      <a:lnTo>
                        <a:pt x="520" y="246"/>
                      </a:lnTo>
                      <a:lnTo>
                        <a:pt x="520" y="246"/>
                      </a:lnTo>
                      <a:lnTo>
                        <a:pt x="518" y="246"/>
                      </a:lnTo>
                      <a:lnTo>
                        <a:pt x="516" y="248"/>
                      </a:lnTo>
                      <a:lnTo>
                        <a:pt x="516" y="248"/>
                      </a:lnTo>
                      <a:lnTo>
                        <a:pt x="513" y="248"/>
                      </a:lnTo>
                      <a:lnTo>
                        <a:pt x="511" y="251"/>
                      </a:lnTo>
                      <a:lnTo>
                        <a:pt x="511" y="253"/>
                      </a:lnTo>
                      <a:lnTo>
                        <a:pt x="513" y="253"/>
                      </a:lnTo>
                      <a:lnTo>
                        <a:pt x="513" y="255"/>
                      </a:lnTo>
                      <a:lnTo>
                        <a:pt x="511" y="258"/>
                      </a:lnTo>
                      <a:lnTo>
                        <a:pt x="511" y="260"/>
                      </a:lnTo>
                      <a:close/>
                      <a:moveTo>
                        <a:pt x="279" y="92"/>
                      </a:moveTo>
                      <a:lnTo>
                        <a:pt x="281" y="92"/>
                      </a:lnTo>
                      <a:lnTo>
                        <a:pt x="281" y="92"/>
                      </a:lnTo>
                      <a:lnTo>
                        <a:pt x="277" y="92"/>
                      </a:lnTo>
                      <a:lnTo>
                        <a:pt x="274" y="92"/>
                      </a:lnTo>
                      <a:lnTo>
                        <a:pt x="274" y="92"/>
                      </a:lnTo>
                      <a:lnTo>
                        <a:pt x="274" y="92"/>
                      </a:lnTo>
                      <a:lnTo>
                        <a:pt x="279" y="92"/>
                      </a:lnTo>
                      <a:close/>
                      <a:moveTo>
                        <a:pt x="265" y="253"/>
                      </a:moveTo>
                      <a:lnTo>
                        <a:pt x="265" y="253"/>
                      </a:lnTo>
                      <a:lnTo>
                        <a:pt x="260" y="253"/>
                      </a:lnTo>
                      <a:lnTo>
                        <a:pt x="260" y="253"/>
                      </a:lnTo>
                      <a:lnTo>
                        <a:pt x="260" y="253"/>
                      </a:lnTo>
                      <a:lnTo>
                        <a:pt x="263" y="251"/>
                      </a:lnTo>
                      <a:lnTo>
                        <a:pt x="263" y="251"/>
                      </a:lnTo>
                      <a:lnTo>
                        <a:pt x="260" y="251"/>
                      </a:lnTo>
                      <a:lnTo>
                        <a:pt x="258" y="251"/>
                      </a:lnTo>
                      <a:lnTo>
                        <a:pt x="258" y="251"/>
                      </a:lnTo>
                      <a:lnTo>
                        <a:pt x="258" y="253"/>
                      </a:lnTo>
                      <a:lnTo>
                        <a:pt x="258" y="253"/>
                      </a:lnTo>
                      <a:lnTo>
                        <a:pt x="255" y="253"/>
                      </a:lnTo>
                      <a:lnTo>
                        <a:pt x="255" y="253"/>
                      </a:lnTo>
                      <a:lnTo>
                        <a:pt x="255" y="253"/>
                      </a:lnTo>
                      <a:lnTo>
                        <a:pt x="253" y="253"/>
                      </a:lnTo>
                      <a:lnTo>
                        <a:pt x="253" y="253"/>
                      </a:lnTo>
                      <a:lnTo>
                        <a:pt x="251" y="253"/>
                      </a:lnTo>
                      <a:lnTo>
                        <a:pt x="251" y="255"/>
                      </a:lnTo>
                      <a:lnTo>
                        <a:pt x="251" y="255"/>
                      </a:lnTo>
                      <a:lnTo>
                        <a:pt x="248" y="255"/>
                      </a:lnTo>
                      <a:lnTo>
                        <a:pt x="248" y="255"/>
                      </a:lnTo>
                      <a:lnTo>
                        <a:pt x="251" y="253"/>
                      </a:lnTo>
                      <a:lnTo>
                        <a:pt x="251" y="253"/>
                      </a:lnTo>
                      <a:lnTo>
                        <a:pt x="248" y="253"/>
                      </a:lnTo>
                      <a:lnTo>
                        <a:pt x="248" y="253"/>
                      </a:lnTo>
                      <a:lnTo>
                        <a:pt x="248" y="253"/>
                      </a:lnTo>
                      <a:lnTo>
                        <a:pt x="246" y="253"/>
                      </a:lnTo>
                      <a:lnTo>
                        <a:pt x="244" y="253"/>
                      </a:lnTo>
                      <a:lnTo>
                        <a:pt x="244" y="255"/>
                      </a:lnTo>
                      <a:lnTo>
                        <a:pt x="244" y="255"/>
                      </a:lnTo>
                      <a:lnTo>
                        <a:pt x="246" y="255"/>
                      </a:lnTo>
                      <a:lnTo>
                        <a:pt x="244" y="258"/>
                      </a:lnTo>
                      <a:lnTo>
                        <a:pt x="244" y="255"/>
                      </a:lnTo>
                      <a:lnTo>
                        <a:pt x="241" y="258"/>
                      </a:lnTo>
                      <a:lnTo>
                        <a:pt x="241" y="258"/>
                      </a:lnTo>
                      <a:lnTo>
                        <a:pt x="239" y="260"/>
                      </a:lnTo>
                      <a:lnTo>
                        <a:pt x="236" y="263"/>
                      </a:lnTo>
                      <a:lnTo>
                        <a:pt x="236" y="263"/>
                      </a:lnTo>
                      <a:lnTo>
                        <a:pt x="236" y="263"/>
                      </a:lnTo>
                      <a:lnTo>
                        <a:pt x="236" y="263"/>
                      </a:lnTo>
                      <a:lnTo>
                        <a:pt x="236" y="260"/>
                      </a:lnTo>
                      <a:lnTo>
                        <a:pt x="239" y="258"/>
                      </a:lnTo>
                      <a:lnTo>
                        <a:pt x="239" y="258"/>
                      </a:lnTo>
                      <a:lnTo>
                        <a:pt x="239" y="258"/>
                      </a:lnTo>
                      <a:lnTo>
                        <a:pt x="239" y="258"/>
                      </a:lnTo>
                      <a:lnTo>
                        <a:pt x="239" y="258"/>
                      </a:lnTo>
                      <a:lnTo>
                        <a:pt x="239" y="255"/>
                      </a:lnTo>
                      <a:lnTo>
                        <a:pt x="236" y="255"/>
                      </a:lnTo>
                      <a:lnTo>
                        <a:pt x="236" y="258"/>
                      </a:lnTo>
                      <a:lnTo>
                        <a:pt x="232" y="258"/>
                      </a:lnTo>
                      <a:lnTo>
                        <a:pt x="229" y="258"/>
                      </a:lnTo>
                      <a:lnTo>
                        <a:pt x="225" y="260"/>
                      </a:lnTo>
                      <a:lnTo>
                        <a:pt x="222" y="263"/>
                      </a:lnTo>
                      <a:lnTo>
                        <a:pt x="222" y="263"/>
                      </a:lnTo>
                      <a:lnTo>
                        <a:pt x="222" y="265"/>
                      </a:lnTo>
                      <a:lnTo>
                        <a:pt x="218" y="270"/>
                      </a:lnTo>
                      <a:lnTo>
                        <a:pt x="218" y="272"/>
                      </a:lnTo>
                      <a:lnTo>
                        <a:pt x="220" y="272"/>
                      </a:lnTo>
                      <a:lnTo>
                        <a:pt x="222" y="270"/>
                      </a:lnTo>
                      <a:lnTo>
                        <a:pt x="222" y="270"/>
                      </a:lnTo>
                      <a:lnTo>
                        <a:pt x="222" y="270"/>
                      </a:lnTo>
                      <a:lnTo>
                        <a:pt x="225" y="267"/>
                      </a:lnTo>
                      <a:lnTo>
                        <a:pt x="225" y="267"/>
                      </a:lnTo>
                      <a:lnTo>
                        <a:pt x="225" y="267"/>
                      </a:lnTo>
                      <a:lnTo>
                        <a:pt x="222" y="267"/>
                      </a:lnTo>
                      <a:lnTo>
                        <a:pt x="222" y="267"/>
                      </a:lnTo>
                      <a:lnTo>
                        <a:pt x="222" y="267"/>
                      </a:lnTo>
                      <a:lnTo>
                        <a:pt x="225" y="267"/>
                      </a:lnTo>
                      <a:lnTo>
                        <a:pt x="227" y="267"/>
                      </a:lnTo>
                      <a:lnTo>
                        <a:pt x="227" y="267"/>
                      </a:lnTo>
                      <a:lnTo>
                        <a:pt x="227" y="267"/>
                      </a:lnTo>
                      <a:lnTo>
                        <a:pt x="227" y="267"/>
                      </a:lnTo>
                      <a:lnTo>
                        <a:pt x="225" y="267"/>
                      </a:lnTo>
                      <a:lnTo>
                        <a:pt x="225" y="270"/>
                      </a:lnTo>
                      <a:lnTo>
                        <a:pt x="225" y="270"/>
                      </a:lnTo>
                      <a:lnTo>
                        <a:pt x="227" y="267"/>
                      </a:lnTo>
                      <a:lnTo>
                        <a:pt x="227" y="270"/>
                      </a:lnTo>
                      <a:lnTo>
                        <a:pt x="229" y="270"/>
                      </a:lnTo>
                      <a:lnTo>
                        <a:pt x="229" y="270"/>
                      </a:lnTo>
                      <a:lnTo>
                        <a:pt x="220" y="272"/>
                      </a:lnTo>
                      <a:lnTo>
                        <a:pt x="220" y="274"/>
                      </a:lnTo>
                      <a:lnTo>
                        <a:pt x="220" y="274"/>
                      </a:lnTo>
                      <a:lnTo>
                        <a:pt x="220" y="274"/>
                      </a:lnTo>
                      <a:lnTo>
                        <a:pt x="220" y="274"/>
                      </a:lnTo>
                      <a:lnTo>
                        <a:pt x="227" y="272"/>
                      </a:lnTo>
                      <a:lnTo>
                        <a:pt x="229" y="270"/>
                      </a:lnTo>
                      <a:lnTo>
                        <a:pt x="232" y="270"/>
                      </a:lnTo>
                      <a:lnTo>
                        <a:pt x="232" y="270"/>
                      </a:lnTo>
                      <a:lnTo>
                        <a:pt x="232" y="270"/>
                      </a:lnTo>
                      <a:lnTo>
                        <a:pt x="232" y="267"/>
                      </a:lnTo>
                      <a:lnTo>
                        <a:pt x="234" y="267"/>
                      </a:lnTo>
                      <a:lnTo>
                        <a:pt x="234" y="267"/>
                      </a:lnTo>
                      <a:lnTo>
                        <a:pt x="236" y="267"/>
                      </a:lnTo>
                      <a:lnTo>
                        <a:pt x="236" y="265"/>
                      </a:lnTo>
                      <a:lnTo>
                        <a:pt x="241" y="265"/>
                      </a:lnTo>
                      <a:lnTo>
                        <a:pt x="246" y="265"/>
                      </a:lnTo>
                      <a:lnTo>
                        <a:pt x="248" y="265"/>
                      </a:lnTo>
                      <a:lnTo>
                        <a:pt x="251" y="263"/>
                      </a:lnTo>
                      <a:lnTo>
                        <a:pt x="251" y="263"/>
                      </a:lnTo>
                      <a:lnTo>
                        <a:pt x="253" y="263"/>
                      </a:lnTo>
                      <a:lnTo>
                        <a:pt x="253" y="263"/>
                      </a:lnTo>
                      <a:lnTo>
                        <a:pt x="253" y="263"/>
                      </a:lnTo>
                      <a:lnTo>
                        <a:pt x="253" y="260"/>
                      </a:lnTo>
                      <a:lnTo>
                        <a:pt x="253" y="260"/>
                      </a:lnTo>
                      <a:lnTo>
                        <a:pt x="251" y="260"/>
                      </a:lnTo>
                      <a:lnTo>
                        <a:pt x="251" y="260"/>
                      </a:lnTo>
                      <a:lnTo>
                        <a:pt x="253" y="260"/>
                      </a:lnTo>
                      <a:lnTo>
                        <a:pt x="253" y="260"/>
                      </a:lnTo>
                      <a:lnTo>
                        <a:pt x="255" y="260"/>
                      </a:lnTo>
                      <a:lnTo>
                        <a:pt x="258" y="260"/>
                      </a:lnTo>
                      <a:lnTo>
                        <a:pt x="260" y="260"/>
                      </a:lnTo>
                      <a:lnTo>
                        <a:pt x="260" y="260"/>
                      </a:lnTo>
                      <a:lnTo>
                        <a:pt x="263" y="260"/>
                      </a:lnTo>
                      <a:lnTo>
                        <a:pt x="265" y="258"/>
                      </a:lnTo>
                      <a:lnTo>
                        <a:pt x="265" y="258"/>
                      </a:lnTo>
                      <a:lnTo>
                        <a:pt x="265" y="258"/>
                      </a:lnTo>
                      <a:lnTo>
                        <a:pt x="265" y="258"/>
                      </a:lnTo>
                      <a:lnTo>
                        <a:pt x="265" y="255"/>
                      </a:lnTo>
                      <a:lnTo>
                        <a:pt x="265" y="255"/>
                      </a:lnTo>
                      <a:lnTo>
                        <a:pt x="267" y="253"/>
                      </a:lnTo>
                      <a:lnTo>
                        <a:pt x="267" y="253"/>
                      </a:lnTo>
                      <a:lnTo>
                        <a:pt x="267" y="253"/>
                      </a:lnTo>
                      <a:lnTo>
                        <a:pt x="267" y="253"/>
                      </a:lnTo>
                      <a:lnTo>
                        <a:pt x="265" y="253"/>
                      </a:lnTo>
                      <a:close/>
                      <a:moveTo>
                        <a:pt x="99" y="210"/>
                      </a:moveTo>
                      <a:lnTo>
                        <a:pt x="102" y="213"/>
                      </a:lnTo>
                      <a:lnTo>
                        <a:pt x="106" y="213"/>
                      </a:lnTo>
                      <a:lnTo>
                        <a:pt x="106" y="215"/>
                      </a:lnTo>
                      <a:lnTo>
                        <a:pt x="106" y="215"/>
                      </a:lnTo>
                      <a:lnTo>
                        <a:pt x="106" y="215"/>
                      </a:lnTo>
                      <a:lnTo>
                        <a:pt x="109" y="215"/>
                      </a:lnTo>
                      <a:lnTo>
                        <a:pt x="109" y="215"/>
                      </a:lnTo>
                      <a:lnTo>
                        <a:pt x="109" y="213"/>
                      </a:lnTo>
                      <a:lnTo>
                        <a:pt x="113" y="213"/>
                      </a:lnTo>
                      <a:lnTo>
                        <a:pt x="116" y="213"/>
                      </a:lnTo>
                      <a:lnTo>
                        <a:pt x="118" y="213"/>
                      </a:lnTo>
                      <a:lnTo>
                        <a:pt x="121" y="210"/>
                      </a:lnTo>
                      <a:lnTo>
                        <a:pt x="121" y="210"/>
                      </a:lnTo>
                      <a:lnTo>
                        <a:pt x="121" y="210"/>
                      </a:lnTo>
                      <a:lnTo>
                        <a:pt x="123" y="208"/>
                      </a:lnTo>
                      <a:lnTo>
                        <a:pt x="123" y="208"/>
                      </a:lnTo>
                      <a:lnTo>
                        <a:pt x="125" y="206"/>
                      </a:lnTo>
                      <a:lnTo>
                        <a:pt x="125" y="206"/>
                      </a:lnTo>
                      <a:lnTo>
                        <a:pt x="128" y="206"/>
                      </a:lnTo>
                      <a:lnTo>
                        <a:pt x="125" y="203"/>
                      </a:lnTo>
                      <a:lnTo>
                        <a:pt x="125" y="203"/>
                      </a:lnTo>
                      <a:lnTo>
                        <a:pt x="123" y="203"/>
                      </a:lnTo>
                      <a:lnTo>
                        <a:pt x="123" y="203"/>
                      </a:lnTo>
                      <a:lnTo>
                        <a:pt x="123" y="203"/>
                      </a:lnTo>
                      <a:lnTo>
                        <a:pt x="123" y="203"/>
                      </a:lnTo>
                      <a:lnTo>
                        <a:pt x="121" y="203"/>
                      </a:lnTo>
                      <a:lnTo>
                        <a:pt x="118" y="203"/>
                      </a:lnTo>
                      <a:lnTo>
                        <a:pt x="118" y="203"/>
                      </a:lnTo>
                      <a:lnTo>
                        <a:pt x="118" y="203"/>
                      </a:lnTo>
                      <a:lnTo>
                        <a:pt x="113" y="203"/>
                      </a:lnTo>
                      <a:lnTo>
                        <a:pt x="111" y="206"/>
                      </a:lnTo>
                      <a:lnTo>
                        <a:pt x="111" y="206"/>
                      </a:lnTo>
                      <a:lnTo>
                        <a:pt x="109" y="206"/>
                      </a:lnTo>
                      <a:lnTo>
                        <a:pt x="102" y="206"/>
                      </a:lnTo>
                      <a:lnTo>
                        <a:pt x="102" y="206"/>
                      </a:lnTo>
                      <a:lnTo>
                        <a:pt x="99" y="206"/>
                      </a:lnTo>
                      <a:lnTo>
                        <a:pt x="97" y="208"/>
                      </a:lnTo>
                      <a:lnTo>
                        <a:pt x="99" y="210"/>
                      </a:lnTo>
                      <a:lnTo>
                        <a:pt x="99" y="210"/>
                      </a:lnTo>
                      <a:close/>
                      <a:moveTo>
                        <a:pt x="433" y="743"/>
                      </a:moveTo>
                      <a:lnTo>
                        <a:pt x="433" y="743"/>
                      </a:lnTo>
                      <a:lnTo>
                        <a:pt x="430" y="743"/>
                      </a:lnTo>
                      <a:lnTo>
                        <a:pt x="433" y="743"/>
                      </a:lnTo>
                      <a:lnTo>
                        <a:pt x="433" y="743"/>
                      </a:lnTo>
                      <a:lnTo>
                        <a:pt x="433" y="743"/>
                      </a:lnTo>
                      <a:lnTo>
                        <a:pt x="433" y="743"/>
                      </a:lnTo>
                      <a:close/>
                      <a:moveTo>
                        <a:pt x="177" y="291"/>
                      </a:moveTo>
                      <a:lnTo>
                        <a:pt x="173" y="293"/>
                      </a:lnTo>
                      <a:lnTo>
                        <a:pt x="173" y="293"/>
                      </a:lnTo>
                      <a:lnTo>
                        <a:pt x="173" y="293"/>
                      </a:lnTo>
                      <a:lnTo>
                        <a:pt x="175" y="293"/>
                      </a:lnTo>
                      <a:lnTo>
                        <a:pt x="175" y="293"/>
                      </a:lnTo>
                      <a:lnTo>
                        <a:pt x="177" y="291"/>
                      </a:lnTo>
                      <a:lnTo>
                        <a:pt x="177" y="291"/>
                      </a:lnTo>
                      <a:lnTo>
                        <a:pt x="177" y="291"/>
                      </a:lnTo>
                      <a:lnTo>
                        <a:pt x="177" y="291"/>
                      </a:lnTo>
                      <a:close/>
                      <a:moveTo>
                        <a:pt x="99" y="305"/>
                      </a:moveTo>
                      <a:lnTo>
                        <a:pt x="99" y="305"/>
                      </a:lnTo>
                      <a:lnTo>
                        <a:pt x="97" y="308"/>
                      </a:lnTo>
                      <a:lnTo>
                        <a:pt x="97" y="308"/>
                      </a:lnTo>
                      <a:lnTo>
                        <a:pt x="97" y="308"/>
                      </a:lnTo>
                      <a:lnTo>
                        <a:pt x="95" y="308"/>
                      </a:lnTo>
                      <a:lnTo>
                        <a:pt x="95" y="308"/>
                      </a:lnTo>
                      <a:lnTo>
                        <a:pt x="97" y="308"/>
                      </a:lnTo>
                      <a:lnTo>
                        <a:pt x="97" y="308"/>
                      </a:lnTo>
                      <a:lnTo>
                        <a:pt x="97" y="308"/>
                      </a:lnTo>
                      <a:lnTo>
                        <a:pt x="99" y="305"/>
                      </a:lnTo>
                      <a:lnTo>
                        <a:pt x="99" y="305"/>
                      </a:lnTo>
                      <a:lnTo>
                        <a:pt x="99" y="305"/>
                      </a:lnTo>
                      <a:lnTo>
                        <a:pt x="99" y="305"/>
                      </a:lnTo>
                      <a:close/>
                      <a:moveTo>
                        <a:pt x="97" y="308"/>
                      </a:moveTo>
                      <a:lnTo>
                        <a:pt x="97" y="310"/>
                      </a:lnTo>
                      <a:lnTo>
                        <a:pt x="97" y="310"/>
                      </a:lnTo>
                      <a:lnTo>
                        <a:pt x="97" y="310"/>
                      </a:lnTo>
                      <a:lnTo>
                        <a:pt x="97" y="310"/>
                      </a:lnTo>
                      <a:lnTo>
                        <a:pt x="99" y="308"/>
                      </a:lnTo>
                      <a:lnTo>
                        <a:pt x="97" y="308"/>
                      </a:lnTo>
                      <a:lnTo>
                        <a:pt x="97" y="308"/>
                      </a:lnTo>
                      <a:close/>
                      <a:moveTo>
                        <a:pt x="241" y="265"/>
                      </a:moveTo>
                      <a:lnTo>
                        <a:pt x="239" y="267"/>
                      </a:lnTo>
                      <a:lnTo>
                        <a:pt x="236" y="267"/>
                      </a:lnTo>
                      <a:lnTo>
                        <a:pt x="236" y="270"/>
                      </a:lnTo>
                      <a:lnTo>
                        <a:pt x="239" y="270"/>
                      </a:lnTo>
                      <a:lnTo>
                        <a:pt x="241" y="267"/>
                      </a:lnTo>
                      <a:lnTo>
                        <a:pt x="241" y="267"/>
                      </a:lnTo>
                      <a:lnTo>
                        <a:pt x="244" y="267"/>
                      </a:lnTo>
                      <a:lnTo>
                        <a:pt x="244" y="267"/>
                      </a:lnTo>
                      <a:lnTo>
                        <a:pt x="246" y="267"/>
                      </a:lnTo>
                      <a:lnTo>
                        <a:pt x="246" y="267"/>
                      </a:lnTo>
                      <a:lnTo>
                        <a:pt x="246" y="265"/>
                      </a:lnTo>
                      <a:lnTo>
                        <a:pt x="241" y="265"/>
                      </a:lnTo>
                      <a:close/>
                      <a:moveTo>
                        <a:pt x="97" y="303"/>
                      </a:moveTo>
                      <a:lnTo>
                        <a:pt x="97" y="303"/>
                      </a:lnTo>
                      <a:lnTo>
                        <a:pt x="95" y="303"/>
                      </a:lnTo>
                      <a:lnTo>
                        <a:pt x="92" y="305"/>
                      </a:lnTo>
                      <a:lnTo>
                        <a:pt x="92" y="305"/>
                      </a:lnTo>
                      <a:lnTo>
                        <a:pt x="90" y="308"/>
                      </a:lnTo>
                      <a:lnTo>
                        <a:pt x="90" y="308"/>
                      </a:lnTo>
                      <a:lnTo>
                        <a:pt x="87" y="308"/>
                      </a:lnTo>
                      <a:lnTo>
                        <a:pt x="87" y="308"/>
                      </a:lnTo>
                      <a:lnTo>
                        <a:pt x="87" y="308"/>
                      </a:lnTo>
                      <a:lnTo>
                        <a:pt x="85" y="310"/>
                      </a:lnTo>
                      <a:lnTo>
                        <a:pt x="83" y="310"/>
                      </a:lnTo>
                      <a:lnTo>
                        <a:pt x="85" y="310"/>
                      </a:lnTo>
                      <a:lnTo>
                        <a:pt x="87" y="308"/>
                      </a:lnTo>
                      <a:lnTo>
                        <a:pt x="90" y="308"/>
                      </a:lnTo>
                      <a:lnTo>
                        <a:pt x="90" y="308"/>
                      </a:lnTo>
                      <a:lnTo>
                        <a:pt x="92" y="308"/>
                      </a:lnTo>
                      <a:lnTo>
                        <a:pt x="92" y="308"/>
                      </a:lnTo>
                      <a:lnTo>
                        <a:pt x="95" y="305"/>
                      </a:lnTo>
                      <a:lnTo>
                        <a:pt x="95" y="305"/>
                      </a:lnTo>
                      <a:lnTo>
                        <a:pt x="95" y="305"/>
                      </a:lnTo>
                      <a:lnTo>
                        <a:pt x="97" y="303"/>
                      </a:lnTo>
                      <a:close/>
                      <a:moveTo>
                        <a:pt x="206" y="279"/>
                      </a:moveTo>
                      <a:lnTo>
                        <a:pt x="203" y="279"/>
                      </a:lnTo>
                      <a:lnTo>
                        <a:pt x="201" y="279"/>
                      </a:lnTo>
                      <a:lnTo>
                        <a:pt x="201" y="281"/>
                      </a:lnTo>
                      <a:lnTo>
                        <a:pt x="201" y="281"/>
                      </a:lnTo>
                      <a:lnTo>
                        <a:pt x="201" y="281"/>
                      </a:lnTo>
                      <a:lnTo>
                        <a:pt x="203" y="281"/>
                      </a:lnTo>
                      <a:lnTo>
                        <a:pt x="208" y="279"/>
                      </a:lnTo>
                      <a:lnTo>
                        <a:pt x="208" y="277"/>
                      </a:lnTo>
                      <a:lnTo>
                        <a:pt x="210" y="277"/>
                      </a:lnTo>
                      <a:lnTo>
                        <a:pt x="208" y="277"/>
                      </a:lnTo>
                      <a:lnTo>
                        <a:pt x="206" y="279"/>
                      </a:lnTo>
                      <a:close/>
                      <a:moveTo>
                        <a:pt x="210" y="277"/>
                      </a:moveTo>
                      <a:lnTo>
                        <a:pt x="210" y="279"/>
                      </a:lnTo>
                      <a:lnTo>
                        <a:pt x="210" y="279"/>
                      </a:lnTo>
                      <a:lnTo>
                        <a:pt x="210" y="279"/>
                      </a:lnTo>
                      <a:lnTo>
                        <a:pt x="213" y="279"/>
                      </a:lnTo>
                      <a:lnTo>
                        <a:pt x="213" y="279"/>
                      </a:lnTo>
                      <a:lnTo>
                        <a:pt x="213" y="279"/>
                      </a:lnTo>
                      <a:lnTo>
                        <a:pt x="215" y="277"/>
                      </a:lnTo>
                      <a:lnTo>
                        <a:pt x="215" y="277"/>
                      </a:lnTo>
                      <a:lnTo>
                        <a:pt x="213" y="277"/>
                      </a:lnTo>
                      <a:lnTo>
                        <a:pt x="210" y="277"/>
                      </a:lnTo>
                      <a:close/>
                      <a:moveTo>
                        <a:pt x="87" y="303"/>
                      </a:moveTo>
                      <a:lnTo>
                        <a:pt x="87" y="303"/>
                      </a:lnTo>
                      <a:lnTo>
                        <a:pt x="90" y="303"/>
                      </a:lnTo>
                      <a:lnTo>
                        <a:pt x="90" y="303"/>
                      </a:lnTo>
                      <a:lnTo>
                        <a:pt x="87" y="303"/>
                      </a:lnTo>
                      <a:lnTo>
                        <a:pt x="87" y="303"/>
                      </a:lnTo>
                      <a:lnTo>
                        <a:pt x="87" y="303"/>
                      </a:lnTo>
                      <a:close/>
                      <a:moveTo>
                        <a:pt x="33" y="315"/>
                      </a:moveTo>
                      <a:lnTo>
                        <a:pt x="33" y="315"/>
                      </a:lnTo>
                      <a:lnTo>
                        <a:pt x="33" y="315"/>
                      </a:lnTo>
                      <a:lnTo>
                        <a:pt x="31" y="315"/>
                      </a:lnTo>
                      <a:lnTo>
                        <a:pt x="31" y="312"/>
                      </a:lnTo>
                      <a:lnTo>
                        <a:pt x="31" y="312"/>
                      </a:lnTo>
                      <a:lnTo>
                        <a:pt x="33" y="310"/>
                      </a:lnTo>
                      <a:lnTo>
                        <a:pt x="33" y="310"/>
                      </a:lnTo>
                      <a:lnTo>
                        <a:pt x="33" y="308"/>
                      </a:lnTo>
                      <a:lnTo>
                        <a:pt x="33" y="308"/>
                      </a:lnTo>
                      <a:lnTo>
                        <a:pt x="31" y="308"/>
                      </a:lnTo>
                      <a:lnTo>
                        <a:pt x="28" y="308"/>
                      </a:lnTo>
                      <a:lnTo>
                        <a:pt x="24" y="310"/>
                      </a:lnTo>
                      <a:lnTo>
                        <a:pt x="19" y="310"/>
                      </a:lnTo>
                      <a:lnTo>
                        <a:pt x="16" y="310"/>
                      </a:lnTo>
                      <a:lnTo>
                        <a:pt x="16" y="310"/>
                      </a:lnTo>
                      <a:lnTo>
                        <a:pt x="14" y="312"/>
                      </a:lnTo>
                      <a:lnTo>
                        <a:pt x="7" y="315"/>
                      </a:lnTo>
                      <a:lnTo>
                        <a:pt x="7" y="315"/>
                      </a:lnTo>
                      <a:lnTo>
                        <a:pt x="2" y="317"/>
                      </a:lnTo>
                      <a:lnTo>
                        <a:pt x="2" y="317"/>
                      </a:lnTo>
                      <a:lnTo>
                        <a:pt x="2" y="317"/>
                      </a:lnTo>
                      <a:lnTo>
                        <a:pt x="0" y="319"/>
                      </a:lnTo>
                      <a:lnTo>
                        <a:pt x="0" y="322"/>
                      </a:lnTo>
                      <a:lnTo>
                        <a:pt x="0" y="322"/>
                      </a:lnTo>
                      <a:lnTo>
                        <a:pt x="2" y="322"/>
                      </a:lnTo>
                      <a:lnTo>
                        <a:pt x="5" y="319"/>
                      </a:lnTo>
                      <a:lnTo>
                        <a:pt x="7" y="319"/>
                      </a:lnTo>
                      <a:lnTo>
                        <a:pt x="9" y="319"/>
                      </a:lnTo>
                      <a:lnTo>
                        <a:pt x="12" y="317"/>
                      </a:lnTo>
                      <a:lnTo>
                        <a:pt x="14" y="317"/>
                      </a:lnTo>
                      <a:lnTo>
                        <a:pt x="16" y="317"/>
                      </a:lnTo>
                      <a:lnTo>
                        <a:pt x="24" y="317"/>
                      </a:lnTo>
                      <a:lnTo>
                        <a:pt x="26" y="317"/>
                      </a:lnTo>
                      <a:lnTo>
                        <a:pt x="31" y="315"/>
                      </a:lnTo>
                      <a:lnTo>
                        <a:pt x="33" y="315"/>
                      </a:lnTo>
                      <a:lnTo>
                        <a:pt x="33" y="315"/>
                      </a:lnTo>
                      <a:close/>
                      <a:moveTo>
                        <a:pt x="85" y="305"/>
                      </a:moveTo>
                      <a:lnTo>
                        <a:pt x="85" y="305"/>
                      </a:lnTo>
                      <a:lnTo>
                        <a:pt x="85" y="303"/>
                      </a:lnTo>
                      <a:lnTo>
                        <a:pt x="87" y="303"/>
                      </a:lnTo>
                      <a:lnTo>
                        <a:pt x="87" y="300"/>
                      </a:lnTo>
                      <a:lnTo>
                        <a:pt x="87" y="300"/>
                      </a:lnTo>
                      <a:lnTo>
                        <a:pt x="85" y="303"/>
                      </a:lnTo>
                      <a:lnTo>
                        <a:pt x="85" y="303"/>
                      </a:lnTo>
                      <a:lnTo>
                        <a:pt x="85" y="303"/>
                      </a:lnTo>
                      <a:lnTo>
                        <a:pt x="85" y="303"/>
                      </a:lnTo>
                      <a:lnTo>
                        <a:pt x="85" y="300"/>
                      </a:lnTo>
                      <a:lnTo>
                        <a:pt x="85" y="300"/>
                      </a:lnTo>
                      <a:lnTo>
                        <a:pt x="85" y="300"/>
                      </a:lnTo>
                      <a:lnTo>
                        <a:pt x="85" y="300"/>
                      </a:lnTo>
                      <a:lnTo>
                        <a:pt x="83" y="303"/>
                      </a:lnTo>
                      <a:lnTo>
                        <a:pt x="83" y="303"/>
                      </a:lnTo>
                      <a:lnTo>
                        <a:pt x="80" y="305"/>
                      </a:lnTo>
                      <a:lnTo>
                        <a:pt x="78" y="305"/>
                      </a:lnTo>
                      <a:lnTo>
                        <a:pt x="80" y="305"/>
                      </a:lnTo>
                      <a:lnTo>
                        <a:pt x="80" y="305"/>
                      </a:lnTo>
                      <a:lnTo>
                        <a:pt x="83" y="305"/>
                      </a:lnTo>
                      <a:lnTo>
                        <a:pt x="85" y="305"/>
                      </a:lnTo>
                      <a:lnTo>
                        <a:pt x="85" y="305"/>
                      </a:lnTo>
                      <a:close/>
                      <a:moveTo>
                        <a:pt x="33" y="319"/>
                      </a:moveTo>
                      <a:lnTo>
                        <a:pt x="31" y="319"/>
                      </a:lnTo>
                      <a:lnTo>
                        <a:pt x="33" y="322"/>
                      </a:lnTo>
                      <a:lnTo>
                        <a:pt x="33" y="322"/>
                      </a:lnTo>
                      <a:lnTo>
                        <a:pt x="35" y="322"/>
                      </a:lnTo>
                      <a:lnTo>
                        <a:pt x="35" y="319"/>
                      </a:lnTo>
                      <a:lnTo>
                        <a:pt x="35" y="319"/>
                      </a:lnTo>
                      <a:lnTo>
                        <a:pt x="33" y="319"/>
                      </a:lnTo>
                      <a:close/>
                      <a:moveTo>
                        <a:pt x="50" y="310"/>
                      </a:moveTo>
                      <a:lnTo>
                        <a:pt x="47" y="312"/>
                      </a:lnTo>
                      <a:lnTo>
                        <a:pt x="47" y="312"/>
                      </a:lnTo>
                      <a:lnTo>
                        <a:pt x="47" y="312"/>
                      </a:lnTo>
                      <a:lnTo>
                        <a:pt x="50" y="312"/>
                      </a:lnTo>
                      <a:lnTo>
                        <a:pt x="50" y="312"/>
                      </a:lnTo>
                      <a:lnTo>
                        <a:pt x="52" y="310"/>
                      </a:lnTo>
                      <a:lnTo>
                        <a:pt x="52" y="310"/>
                      </a:lnTo>
                      <a:lnTo>
                        <a:pt x="52" y="310"/>
                      </a:lnTo>
                      <a:lnTo>
                        <a:pt x="52" y="310"/>
                      </a:lnTo>
                      <a:lnTo>
                        <a:pt x="50" y="310"/>
                      </a:lnTo>
                      <a:close/>
                      <a:moveTo>
                        <a:pt x="1348" y="585"/>
                      </a:moveTo>
                      <a:lnTo>
                        <a:pt x="1348" y="585"/>
                      </a:lnTo>
                      <a:lnTo>
                        <a:pt x="1346" y="587"/>
                      </a:lnTo>
                      <a:lnTo>
                        <a:pt x="1346" y="587"/>
                      </a:lnTo>
                      <a:lnTo>
                        <a:pt x="1348" y="587"/>
                      </a:lnTo>
                      <a:lnTo>
                        <a:pt x="1348" y="587"/>
                      </a:lnTo>
                      <a:lnTo>
                        <a:pt x="1348" y="585"/>
                      </a:lnTo>
                      <a:close/>
                      <a:moveTo>
                        <a:pt x="556" y="457"/>
                      </a:moveTo>
                      <a:lnTo>
                        <a:pt x="556" y="459"/>
                      </a:lnTo>
                      <a:lnTo>
                        <a:pt x="553" y="459"/>
                      </a:lnTo>
                      <a:lnTo>
                        <a:pt x="553" y="459"/>
                      </a:lnTo>
                      <a:lnTo>
                        <a:pt x="556" y="459"/>
                      </a:lnTo>
                      <a:lnTo>
                        <a:pt x="556" y="459"/>
                      </a:lnTo>
                      <a:lnTo>
                        <a:pt x="556" y="459"/>
                      </a:lnTo>
                      <a:lnTo>
                        <a:pt x="556" y="457"/>
                      </a:lnTo>
                      <a:lnTo>
                        <a:pt x="556" y="457"/>
                      </a:lnTo>
                      <a:lnTo>
                        <a:pt x="556" y="457"/>
                      </a:lnTo>
                      <a:close/>
                      <a:moveTo>
                        <a:pt x="1105" y="876"/>
                      </a:moveTo>
                      <a:lnTo>
                        <a:pt x="1105" y="873"/>
                      </a:lnTo>
                      <a:lnTo>
                        <a:pt x="1105" y="878"/>
                      </a:lnTo>
                      <a:lnTo>
                        <a:pt x="1105" y="885"/>
                      </a:lnTo>
                      <a:lnTo>
                        <a:pt x="1107" y="888"/>
                      </a:lnTo>
                      <a:lnTo>
                        <a:pt x="1107" y="885"/>
                      </a:lnTo>
                      <a:lnTo>
                        <a:pt x="1105" y="878"/>
                      </a:lnTo>
                      <a:lnTo>
                        <a:pt x="1105" y="876"/>
                      </a:lnTo>
                      <a:close/>
                      <a:moveTo>
                        <a:pt x="438" y="743"/>
                      </a:moveTo>
                      <a:lnTo>
                        <a:pt x="435" y="743"/>
                      </a:lnTo>
                      <a:lnTo>
                        <a:pt x="435" y="746"/>
                      </a:lnTo>
                      <a:lnTo>
                        <a:pt x="435" y="746"/>
                      </a:lnTo>
                      <a:lnTo>
                        <a:pt x="438" y="746"/>
                      </a:lnTo>
                      <a:lnTo>
                        <a:pt x="440" y="746"/>
                      </a:lnTo>
                      <a:lnTo>
                        <a:pt x="440" y="746"/>
                      </a:lnTo>
                      <a:lnTo>
                        <a:pt x="438" y="743"/>
                      </a:lnTo>
                      <a:close/>
                      <a:moveTo>
                        <a:pt x="1292" y="606"/>
                      </a:moveTo>
                      <a:lnTo>
                        <a:pt x="1292" y="606"/>
                      </a:lnTo>
                      <a:lnTo>
                        <a:pt x="1292" y="606"/>
                      </a:lnTo>
                      <a:lnTo>
                        <a:pt x="1294" y="606"/>
                      </a:lnTo>
                      <a:lnTo>
                        <a:pt x="1294" y="606"/>
                      </a:lnTo>
                      <a:lnTo>
                        <a:pt x="1294" y="604"/>
                      </a:lnTo>
                      <a:lnTo>
                        <a:pt x="1294" y="604"/>
                      </a:lnTo>
                      <a:lnTo>
                        <a:pt x="1292" y="606"/>
                      </a:lnTo>
                      <a:lnTo>
                        <a:pt x="1292" y="606"/>
                      </a:lnTo>
                      <a:close/>
                      <a:moveTo>
                        <a:pt x="553" y="461"/>
                      </a:moveTo>
                      <a:lnTo>
                        <a:pt x="553" y="464"/>
                      </a:lnTo>
                      <a:lnTo>
                        <a:pt x="551" y="464"/>
                      </a:lnTo>
                      <a:lnTo>
                        <a:pt x="553" y="464"/>
                      </a:lnTo>
                      <a:lnTo>
                        <a:pt x="553" y="464"/>
                      </a:lnTo>
                      <a:lnTo>
                        <a:pt x="553" y="464"/>
                      </a:lnTo>
                      <a:lnTo>
                        <a:pt x="553" y="464"/>
                      </a:lnTo>
                      <a:lnTo>
                        <a:pt x="553" y="464"/>
                      </a:lnTo>
                      <a:lnTo>
                        <a:pt x="553" y="464"/>
                      </a:lnTo>
                      <a:lnTo>
                        <a:pt x="553" y="464"/>
                      </a:lnTo>
                      <a:lnTo>
                        <a:pt x="553" y="461"/>
                      </a:lnTo>
                      <a:lnTo>
                        <a:pt x="553" y="461"/>
                      </a:lnTo>
                      <a:close/>
                      <a:moveTo>
                        <a:pt x="544" y="469"/>
                      </a:moveTo>
                      <a:lnTo>
                        <a:pt x="544" y="469"/>
                      </a:lnTo>
                      <a:lnTo>
                        <a:pt x="544" y="469"/>
                      </a:lnTo>
                      <a:lnTo>
                        <a:pt x="544" y="469"/>
                      </a:lnTo>
                      <a:lnTo>
                        <a:pt x="544" y="469"/>
                      </a:lnTo>
                      <a:lnTo>
                        <a:pt x="544" y="466"/>
                      </a:lnTo>
                      <a:lnTo>
                        <a:pt x="544" y="466"/>
                      </a:lnTo>
                      <a:lnTo>
                        <a:pt x="544" y="469"/>
                      </a:lnTo>
                      <a:close/>
                      <a:moveTo>
                        <a:pt x="1332" y="596"/>
                      </a:moveTo>
                      <a:lnTo>
                        <a:pt x="1329" y="596"/>
                      </a:lnTo>
                      <a:lnTo>
                        <a:pt x="1329" y="596"/>
                      </a:lnTo>
                      <a:lnTo>
                        <a:pt x="1327" y="596"/>
                      </a:lnTo>
                      <a:lnTo>
                        <a:pt x="1325" y="596"/>
                      </a:lnTo>
                      <a:lnTo>
                        <a:pt x="1325" y="599"/>
                      </a:lnTo>
                      <a:lnTo>
                        <a:pt x="1322" y="599"/>
                      </a:lnTo>
                      <a:lnTo>
                        <a:pt x="1322" y="599"/>
                      </a:lnTo>
                      <a:lnTo>
                        <a:pt x="1325" y="596"/>
                      </a:lnTo>
                      <a:lnTo>
                        <a:pt x="1325" y="596"/>
                      </a:lnTo>
                      <a:lnTo>
                        <a:pt x="1329" y="594"/>
                      </a:lnTo>
                      <a:lnTo>
                        <a:pt x="1327" y="594"/>
                      </a:lnTo>
                      <a:lnTo>
                        <a:pt x="1325" y="596"/>
                      </a:lnTo>
                      <a:lnTo>
                        <a:pt x="1322" y="596"/>
                      </a:lnTo>
                      <a:lnTo>
                        <a:pt x="1318" y="596"/>
                      </a:lnTo>
                      <a:lnTo>
                        <a:pt x="1315" y="599"/>
                      </a:lnTo>
                      <a:lnTo>
                        <a:pt x="1313" y="599"/>
                      </a:lnTo>
                      <a:lnTo>
                        <a:pt x="1313" y="599"/>
                      </a:lnTo>
                      <a:lnTo>
                        <a:pt x="1310" y="599"/>
                      </a:lnTo>
                      <a:lnTo>
                        <a:pt x="1308" y="599"/>
                      </a:lnTo>
                      <a:lnTo>
                        <a:pt x="1308" y="599"/>
                      </a:lnTo>
                      <a:lnTo>
                        <a:pt x="1308" y="599"/>
                      </a:lnTo>
                      <a:lnTo>
                        <a:pt x="1306" y="599"/>
                      </a:lnTo>
                      <a:lnTo>
                        <a:pt x="1306" y="599"/>
                      </a:lnTo>
                      <a:lnTo>
                        <a:pt x="1303" y="599"/>
                      </a:lnTo>
                      <a:lnTo>
                        <a:pt x="1303" y="599"/>
                      </a:lnTo>
                      <a:lnTo>
                        <a:pt x="1303" y="601"/>
                      </a:lnTo>
                      <a:lnTo>
                        <a:pt x="1303" y="599"/>
                      </a:lnTo>
                      <a:lnTo>
                        <a:pt x="1301" y="601"/>
                      </a:lnTo>
                      <a:lnTo>
                        <a:pt x="1299" y="601"/>
                      </a:lnTo>
                      <a:lnTo>
                        <a:pt x="1296" y="604"/>
                      </a:lnTo>
                      <a:lnTo>
                        <a:pt x="1296" y="604"/>
                      </a:lnTo>
                      <a:lnTo>
                        <a:pt x="1296" y="604"/>
                      </a:lnTo>
                      <a:lnTo>
                        <a:pt x="1294" y="606"/>
                      </a:lnTo>
                      <a:lnTo>
                        <a:pt x="1296" y="606"/>
                      </a:lnTo>
                      <a:lnTo>
                        <a:pt x="1299" y="604"/>
                      </a:lnTo>
                      <a:lnTo>
                        <a:pt x="1299" y="604"/>
                      </a:lnTo>
                      <a:lnTo>
                        <a:pt x="1299" y="604"/>
                      </a:lnTo>
                      <a:lnTo>
                        <a:pt x="1299" y="606"/>
                      </a:lnTo>
                      <a:lnTo>
                        <a:pt x="1296" y="606"/>
                      </a:lnTo>
                      <a:lnTo>
                        <a:pt x="1299" y="606"/>
                      </a:lnTo>
                      <a:lnTo>
                        <a:pt x="1301" y="606"/>
                      </a:lnTo>
                      <a:lnTo>
                        <a:pt x="1308" y="604"/>
                      </a:lnTo>
                      <a:lnTo>
                        <a:pt x="1308" y="604"/>
                      </a:lnTo>
                      <a:lnTo>
                        <a:pt x="1310" y="604"/>
                      </a:lnTo>
                      <a:lnTo>
                        <a:pt x="1318" y="601"/>
                      </a:lnTo>
                      <a:lnTo>
                        <a:pt x="1320" y="601"/>
                      </a:lnTo>
                      <a:lnTo>
                        <a:pt x="1322" y="601"/>
                      </a:lnTo>
                      <a:lnTo>
                        <a:pt x="1325" y="599"/>
                      </a:lnTo>
                      <a:lnTo>
                        <a:pt x="1327" y="599"/>
                      </a:lnTo>
                      <a:lnTo>
                        <a:pt x="1334" y="596"/>
                      </a:lnTo>
                      <a:lnTo>
                        <a:pt x="1334" y="596"/>
                      </a:lnTo>
                      <a:lnTo>
                        <a:pt x="1332" y="596"/>
                      </a:lnTo>
                      <a:close/>
                      <a:moveTo>
                        <a:pt x="1358" y="587"/>
                      </a:moveTo>
                      <a:lnTo>
                        <a:pt x="1358" y="589"/>
                      </a:lnTo>
                      <a:lnTo>
                        <a:pt x="1355" y="589"/>
                      </a:lnTo>
                      <a:lnTo>
                        <a:pt x="1355" y="589"/>
                      </a:lnTo>
                      <a:lnTo>
                        <a:pt x="1360" y="589"/>
                      </a:lnTo>
                      <a:lnTo>
                        <a:pt x="1360" y="589"/>
                      </a:lnTo>
                      <a:lnTo>
                        <a:pt x="1360" y="587"/>
                      </a:lnTo>
                      <a:lnTo>
                        <a:pt x="1358" y="587"/>
                      </a:lnTo>
                      <a:close/>
                      <a:moveTo>
                        <a:pt x="1282" y="627"/>
                      </a:moveTo>
                      <a:lnTo>
                        <a:pt x="1287" y="622"/>
                      </a:lnTo>
                      <a:lnTo>
                        <a:pt x="1287" y="622"/>
                      </a:lnTo>
                      <a:lnTo>
                        <a:pt x="1284" y="625"/>
                      </a:lnTo>
                      <a:lnTo>
                        <a:pt x="1282" y="627"/>
                      </a:lnTo>
                      <a:close/>
                      <a:moveTo>
                        <a:pt x="1370" y="589"/>
                      </a:moveTo>
                      <a:lnTo>
                        <a:pt x="1367" y="589"/>
                      </a:lnTo>
                      <a:lnTo>
                        <a:pt x="1367" y="589"/>
                      </a:lnTo>
                      <a:lnTo>
                        <a:pt x="1365" y="592"/>
                      </a:lnTo>
                      <a:lnTo>
                        <a:pt x="1367" y="592"/>
                      </a:lnTo>
                      <a:lnTo>
                        <a:pt x="1370" y="592"/>
                      </a:lnTo>
                      <a:lnTo>
                        <a:pt x="1370" y="592"/>
                      </a:lnTo>
                      <a:lnTo>
                        <a:pt x="1370" y="589"/>
                      </a:lnTo>
                      <a:lnTo>
                        <a:pt x="1370" y="589"/>
                      </a:lnTo>
                      <a:close/>
                      <a:moveTo>
                        <a:pt x="1422" y="525"/>
                      </a:moveTo>
                      <a:lnTo>
                        <a:pt x="1422" y="528"/>
                      </a:lnTo>
                      <a:lnTo>
                        <a:pt x="1419" y="528"/>
                      </a:lnTo>
                      <a:lnTo>
                        <a:pt x="1419" y="530"/>
                      </a:lnTo>
                      <a:lnTo>
                        <a:pt x="1419" y="530"/>
                      </a:lnTo>
                      <a:lnTo>
                        <a:pt x="1419" y="530"/>
                      </a:lnTo>
                      <a:lnTo>
                        <a:pt x="1422" y="530"/>
                      </a:lnTo>
                      <a:lnTo>
                        <a:pt x="1422" y="528"/>
                      </a:lnTo>
                      <a:lnTo>
                        <a:pt x="1422" y="530"/>
                      </a:lnTo>
                      <a:lnTo>
                        <a:pt x="1424" y="528"/>
                      </a:lnTo>
                      <a:lnTo>
                        <a:pt x="1424" y="528"/>
                      </a:lnTo>
                      <a:lnTo>
                        <a:pt x="1424" y="525"/>
                      </a:lnTo>
                      <a:lnTo>
                        <a:pt x="1422" y="525"/>
                      </a:lnTo>
                      <a:close/>
                      <a:moveTo>
                        <a:pt x="1448" y="466"/>
                      </a:moveTo>
                      <a:lnTo>
                        <a:pt x="1448" y="464"/>
                      </a:lnTo>
                      <a:lnTo>
                        <a:pt x="1445" y="464"/>
                      </a:lnTo>
                      <a:lnTo>
                        <a:pt x="1445" y="464"/>
                      </a:lnTo>
                      <a:lnTo>
                        <a:pt x="1443" y="466"/>
                      </a:lnTo>
                      <a:lnTo>
                        <a:pt x="1443" y="466"/>
                      </a:lnTo>
                      <a:lnTo>
                        <a:pt x="1438" y="466"/>
                      </a:lnTo>
                      <a:lnTo>
                        <a:pt x="1436" y="469"/>
                      </a:lnTo>
                      <a:lnTo>
                        <a:pt x="1433" y="469"/>
                      </a:lnTo>
                      <a:lnTo>
                        <a:pt x="1433" y="469"/>
                      </a:lnTo>
                      <a:lnTo>
                        <a:pt x="1433" y="466"/>
                      </a:lnTo>
                      <a:lnTo>
                        <a:pt x="1433" y="466"/>
                      </a:lnTo>
                      <a:lnTo>
                        <a:pt x="1433" y="466"/>
                      </a:lnTo>
                      <a:lnTo>
                        <a:pt x="1433" y="464"/>
                      </a:lnTo>
                      <a:lnTo>
                        <a:pt x="1433" y="464"/>
                      </a:lnTo>
                      <a:lnTo>
                        <a:pt x="1431" y="461"/>
                      </a:lnTo>
                      <a:lnTo>
                        <a:pt x="1429" y="464"/>
                      </a:lnTo>
                      <a:lnTo>
                        <a:pt x="1429" y="464"/>
                      </a:lnTo>
                      <a:lnTo>
                        <a:pt x="1426" y="466"/>
                      </a:lnTo>
                      <a:lnTo>
                        <a:pt x="1422" y="471"/>
                      </a:lnTo>
                      <a:lnTo>
                        <a:pt x="1419" y="473"/>
                      </a:lnTo>
                      <a:lnTo>
                        <a:pt x="1415" y="476"/>
                      </a:lnTo>
                      <a:lnTo>
                        <a:pt x="1412" y="478"/>
                      </a:lnTo>
                      <a:lnTo>
                        <a:pt x="1410" y="480"/>
                      </a:lnTo>
                      <a:lnTo>
                        <a:pt x="1410" y="483"/>
                      </a:lnTo>
                      <a:lnTo>
                        <a:pt x="1405" y="485"/>
                      </a:lnTo>
                      <a:lnTo>
                        <a:pt x="1405" y="487"/>
                      </a:lnTo>
                      <a:lnTo>
                        <a:pt x="1403" y="490"/>
                      </a:lnTo>
                      <a:lnTo>
                        <a:pt x="1403" y="492"/>
                      </a:lnTo>
                      <a:lnTo>
                        <a:pt x="1400" y="492"/>
                      </a:lnTo>
                      <a:lnTo>
                        <a:pt x="1400" y="495"/>
                      </a:lnTo>
                      <a:lnTo>
                        <a:pt x="1400" y="495"/>
                      </a:lnTo>
                      <a:lnTo>
                        <a:pt x="1400" y="495"/>
                      </a:lnTo>
                      <a:lnTo>
                        <a:pt x="1398" y="497"/>
                      </a:lnTo>
                      <a:lnTo>
                        <a:pt x="1398" y="497"/>
                      </a:lnTo>
                      <a:lnTo>
                        <a:pt x="1396" y="499"/>
                      </a:lnTo>
                      <a:lnTo>
                        <a:pt x="1393" y="499"/>
                      </a:lnTo>
                      <a:lnTo>
                        <a:pt x="1391" y="502"/>
                      </a:lnTo>
                      <a:lnTo>
                        <a:pt x="1391" y="504"/>
                      </a:lnTo>
                      <a:lnTo>
                        <a:pt x="1391" y="504"/>
                      </a:lnTo>
                      <a:lnTo>
                        <a:pt x="1391" y="504"/>
                      </a:lnTo>
                      <a:lnTo>
                        <a:pt x="1389" y="504"/>
                      </a:lnTo>
                      <a:lnTo>
                        <a:pt x="1389" y="504"/>
                      </a:lnTo>
                      <a:lnTo>
                        <a:pt x="1389" y="504"/>
                      </a:lnTo>
                      <a:lnTo>
                        <a:pt x="1386" y="506"/>
                      </a:lnTo>
                      <a:lnTo>
                        <a:pt x="1386" y="506"/>
                      </a:lnTo>
                      <a:lnTo>
                        <a:pt x="1386" y="509"/>
                      </a:lnTo>
                      <a:lnTo>
                        <a:pt x="1386" y="509"/>
                      </a:lnTo>
                      <a:lnTo>
                        <a:pt x="1386" y="506"/>
                      </a:lnTo>
                      <a:lnTo>
                        <a:pt x="1384" y="506"/>
                      </a:lnTo>
                      <a:lnTo>
                        <a:pt x="1384" y="506"/>
                      </a:lnTo>
                      <a:lnTo>
                        <a:pt x="1384" y="506"/>
                      </a:lnTo>
                      <a:lnTo>
                        <a:pt x="1381" y="509"/>
                      </a:lnTo>
                      <a:lnTo>
                        <a:pt x="1379" y="509"/>
                      </a:lnTo>
                      <a:lnTo>
                        <a:pt x="1379" y="506"/>
                      </a:lnTo>
                      <a:lnTo>
                        <a:pt x="1377" y="509"/>
                      </a:lnTo>
                      <a:lnTo>
                        <a:pt x="1372" y="514"/>
                      </a:lnTo>
                      <a:lnTo>
                        <a:pt x="1365" y="514"/>
                      </a:lnTo>
                      <a:lnTo>
                        <a:pt x="1358" y="514"/>
                      </a:lnTo>
                      <a:lnTo>
                        <a:pt x="1353" y="514"/>
                      </a:lnTo>
                      <a:lnTo>
                        <a:pt x="1346" y="514"/>
                      </a:lnTo>
                      <a:lnTo>
                        <a:pt x="1339" y="514"/>
                      </a:lnTo>
                      <a:lnTo>
                        <a:pt x="1325" y="514"/>
                      </a:lnTo>
                      <a:lnTo>
                        <a:pt x="1320" y="514"/>
                      </a:lnTo>
                      <a:lnTo>
                        <a:pt x="1320" y="514"/>
                      </a:lnTo>
                      <a:lnTo>
                        <a:pt x="1318" y="516"/>
                      </a:lnTo>
                      <a:lnTo>
                        <a:pt x="1318" y="514"/>
                      </a:lnTo>
                      <a:lnTo>
                        <a:pt x="1315" y="516"/>
                      </a:lnTo>
                      <a:lnTo>
                        <a:pt x="1310" y="516"/>
                      </a:lnTo>
                      <a:lnTo>
                        <a:pt x="1306" y="521"/>
                      </a:lnTo>
                      <a:lnTo>
                        <a:pt x="1296" y="525"/>
                      </a:lnTo>
                      <a:lnTo>
                        <a:pt x="1296" y="525"/>
                      </a:lnTo>
                      <a:lnTo>
                        <a:pt x="1296" y="525"/>
                      </a:lnTo>
                      <a:lnTo>
                        <a:pt x="1296" y="525"/>
                      </a:lnTo>
                      <a:lnTo>
                        <a:pt x="1296" y="528"/>
                      </a:lnTo>
                      <a:lnTo>
                        <a:pt x="1296" y="528"/>
                      </a:lnTo>
                      <a:lnTo>
                        <a:pt x="1287" y="532"/>
                      </a:lnTo>
                      <a:lnTo>
                        <a:pt x="1284" y="532"/>
                      </a:lnTo>
                      <a:lnTo>
                        <a:pt x="1284" y="535"/>
                      </a:lnTo>
                      <a:lnTo>
                        <a:pt x="1284" y="535"/>
                      </a:lnTo>
                      <a:lnTo>
                        <a:pt x="1284" y="535"/>
                      </a:lnTo>
                      <a:lnTo>
                        <a:pt x="1287" y="535"/>
                      </a:lnTo>
                      <a:lnTo>
                        <a:pt x="1287" y="535"/>
                      </a:lnTo>
                      <a:lnTo>
                        <a:pt x="1287" y="535"/>
                      </a:lnTo>
                      <a:lnTo>
                        <a:pt x="1287" y="535"/>
                      </a:lnTo>
                      <a:lnTo>
                        <a:pt x="1287" y="535"/>
                      </a:lnTo>
                      <a:lnTo>
                        <a:pt x="1287" y="535"/>
                      </a:lnTo>
                      <a:lnTo>
                        <a:pt x="1287" y="535"/>
                      </a:lnTo>
                      <a:lnTo>
                        <a:pt x="1287" y="535"/>
                      </a:lnTo>
                      <a:lnTo>
                        <a:pt x="1287" y="537"/>
                      </a:lnTo>
                      <a:lnTo>
                        <a:pt x="1287" y="537"/>
                      </a:lnTo>
                      <a:lnTo>
                        <a:pt x="1287" y="537"/>
                      </a:lnTo>
                      <a:lnTo>
                        <a:pt x="1284" y="537"/>
                      </a:lnTo>
                      <a:lnTo>
                        <a:pt x="1284" y="537"/>
                      </a:lnTo>
                      <a:lnTo>
                        <a:pt x="1284" y="537"/>
                      </a:lnTo>
                      <a:lnTo>
                        <a:pt x="1284" y="537"/>
                      </a:lnTo>
                      <a:lnTo>
                        <a:pt x="1282" y="537"/>
                      </a:lnTo>
                      <a:lnTo>
                        <a:pt x="1282" y="540"/>
                      </a:lnTo>
                      <a:lnTo>
                        <a:pt x="1284" y="540"/>
                      </a:lnTo>
                      <a:lnTo>
                        <a:pt x="1284" y="540"/>
                      </a:lnTo>
                      <a:lnTo>
                        <a:pt x="1284" y="540"/>
                      </a:lnTo>
                      <a:lnTo>
                        <a:pt x="1282" y="542"/>
                      </a:lnTo>
                      <a:lnTo>
                        <a:pt x="1282" y="542"/>
                      </a:lnTo>
                      <a:lnTo>
                        <a:pt x="1282" y="542"/>
                      </a:lnTo>
                      <a:lnTo>
                        <a:pt x="1282" y="542"/>
                      </a:lnTo>
                      <a:lnTo>
                        <a:pt x="1282" y="544"/>
                      </a:lnTo>
                      <a:lnTo>
                        <a:pt x="1282" y="544"/>
                      </a:lnTo>
                      <a:lnTo>
                        <a:pt x="1282" y="544"/>
                      </a:lnTo>
                      <a:lnTo>
                        <a:pt x="1282" y="544"/>
                      </a:lnTo>
                      <a:lnTo>
                        <a:pt x="1280" y="544"/>
                      </a:lnTo>
                      <a:lnTo>
                        <a:pt x="1280" y="544"/>
                      </a:lnTo>
                      <a:lnTo>
                        <a:pt x="1277" y="547"/>
                      </a:lnTo>
                      <a:lnTo>
                        <a:pt x="1275" y="547"/>
                      </a:lnTo>
                      <a:lnTo>
                        <a:pt x="1273" y="547"/>
                      </a:lnTo>
                      <a:lnTo>
                        <a:pt x="1273" y="549"/>
                      </a:lnTo>
                      <a:lnTo>
                        <a:pt x="1270" y="549"/>
                      </a:lnTo>
                      <a:lnTo>
                        <a:pt x="1270" y="549"/>
                      </a:lnTo>
                      <a:lnTo>
                        <a:pt x="1268" y="549"/>
                      </a:lnTo>
                      <a:lnTo>
                        <a:pt x="1268" y="549"/>
                      </a:lnTo>
                      <a:lnTo>
                        <a:pt x="1268" y="551"/>
                      </a:lnTo>
                      <a:lnTo>
                        <a:pt x="1266" y="551"/>
                      </a:lnTo>
                      <a:lnTo>
                        <a:pt x="1266" y="549"/>
                      </a:lnTo>
                      <a:lnTo>
                        <a:pt x="1266" y="549"/>
                      </a:lnTo>
                      <a:lnTo>
                        <a:pt x="1261" y="549"/>
                      </a:lnTo>
                      <a:lnTo>
                        <a:pt x="1258" y="549"/>
                      </a:lnTo>
                      <a:lnTo>
                        <a:pt x="1256" y="551"/>
                      </a:lnTo>
                      <a:lnTo>
                        <a:pt x="1256" y="549"/>
                      </a:lnTo>
                      <a:lnTo>
                        <a:pt x="1254" y="549"/>
                      </a:lnTo>
                      <a:lnTo>
                        <a:pt x="1254" y="549"/>
                      </a:lnTo>
                      <a:lnTo>
                        <a:pt x="1247" y="547"/>
                      </a:lnTo>
                      <a:lnTo>
                        <a:pt x="1242" y="549"/>
                      </a:lnTo>
                      <a:lnTo>
                        <a:pt x="1237" y="549"/>
                      </a:lnTo>
                      <a:lnTo>
                        <a:pt x="1232" y="549"/>
                      </a:lnTo>
                      <a:lnTo>
                        <a:pt x="1232" y="549"/>
                      </a:lnTo>
                      <a:lnTo>
                        <a:pt x="1232" y="549"/>
                      </a:lnTo>
                      <a:lnTo>
                        <a:pt x="1230" y="554"/>
                      </a:lnTo>
                      <a:lnTo>
                        <a:pt x="1232" y="554"/>
                      </a:lnTo>
                      <a:lnTo>
                        <a:pt x="1232" y="554"/>
                      </a:lnTo>
                      <a:lnTo>
                        <a:pt x="1232" y="556"/>
                      </a:lnTo>
                      <a:lnTo>
                        <a:pt x="1230" y="556"/>
                      </a:lnTo>
                      <a:lnTo>
                        <a:pt x="1230" y="556"/>
                      </a:lnTo>
                      <a:lnTo>
                        <a:pt x="1230" y="559"/>
                      </a:lnTo>
                      <a:lnTo>
                        <a:pt x="1230" y="559"/>
                      </a:lnTo>
                      <a:lnTo>
                        <a:pt x="1230" y="561"/>
                      </a:lnTo>
                      <a:lnTo>
                        <a:pt x="1230" y="561"/>
                      </a:lnTo>
                      <a:lnTo>
                        <a:pt x="1228" y="561"/>
                      </a:lnTo>
                      <a:lnTo>
                        <a:pt x="1225" y="563"/>
                      </a:lnTo>
                      <a:lnTo>
                        <a:pt x="1225" y="563"/>
                      </a:lnTo>
                      <a:lnTo>
                        <a:pt x="1223" y="566"/>
                      </a:lnTo>
                      <a:lnTo>
                        <a:pt x="1221" y="566"/>
                      </a:lnTo>
                      <a:lnTo>
                        <a:pt x="1218" y="568"/>
                      </a:lnTo>
                      <a:lnTo>
                        <a:pt x="1216" y="568"/>
                      </a:lnTo>
                      <a:lnTo>
                        <a:pt x="1211" y="570"/>
                      </a:lnTo>
                      <a:lnTo>
                        <a:pt x="1204" y="573"/>
                      </a:lnTo>
                      <a:lnTo>
                        <a:pt x="1204" y="573"/>
                      </a:lnTo>
                      <a:lnTo>
                        <a:pt x="1202" y="575"/>
                      </a:lnTo>
                      <a:lnTo>
                        <a:pt x="1202" y="575"/>
                      </a:lnTo>
                      <a:lnTo>
                        <a:pt x="1199" y="575"/>
                      </a:lnTo>
                      <a:lnTo>
                        <a:pt x="1187" y="577"/>
                      </a:lnTo>
                      <a:lnTo>
                        <a:pt x="1180" y="582"/>
                      </a:lnTo>
                      <a:lnTo>
                        <a:pt x="1176" y="582"/>
                      </a:lnTo>
                      <a:lnTo>
                        <a:pt x="1173" y="585"/>
                      </a:lnTo>
                      <a:lnTo>
                        <a:pt x="1171" y="587"/>
                      </a:lnTo>
                      <a:lnTo>
                        <a:pt x="1169" y="587"/>
                      </a:lnTo>
                      <a:lnTo>
                        <a:pt x="1166" y="587"/>
                      </a:lnTo>
                      <a:lnTo>
                        <a:pt x="1164" y="587"/>
                      </a:lnTo>
                      <a:lnTo>
                        <a:pt x="1161" y="587"/>
                      </a:lnTo>
                      <a:lnTo>
                        <a:pt x="1159" y="589"/>
                      </a:lnTo>
                      <a:lnTo>
                        <a:pt x="1157" y="589"/>
                      </a:lnTo>
                      <a:lnTo>
                        <a:pt x="1157" y="589"/>
                      </a:lnTo>
                      <a:lnTo>
                        <a:pt x="1157" y="589"/>
                      </a:lnTo>
                      <a:lnTo>
                        <a:pt x="1154" y="587"/>
                      </a:lnTo>
                      <a:lnTo>
                        <a:pt x="1154" y="587"/>
                      </a:lnTo>
                      <a:lnTo>
                        <a:pt x="1154" y="587"/>
                      </a:lnTo>
                      <a:lnTo>
                        <a:pt x="1152" y="587"/>
                      </a:lnTo>
                      <a:lnTo>
                        <a:pt x="1152" y="587"/>
                      </a:lnTo>
                      <a:lnTo>
                        <a:pt x="1150" y="587"/>
                      </a:lnTo>
                      <a:lnTo>
                        <a:pt x="1150" y="587"/>
                      </a:lnTo>
                      <a:lnTo>
                        <a:pt x="1147" y="587"/>
                      </a:lnTo>
                      <a:lnTo>
                        <a:pt x="1150" y="587"/>
                      </a:lnTo>
                      <a:lnTo>
                        <a:pt x="1154" y="587"/>
                      </a:lnTo>
                      <a:lnTo>
                        <a:pt x="1154" y="587"/>
                      </a:lnTo>
                      <a:lnTo>
                        <a:pt x="1152" y="585"/>
                      </a:lnTo>
                      <a:lnTo>
                        <a:pt x="1152" y="585"/>
                      </a:lnTo>
                      <a:lnTo>
                        <a:pt x="1152" y="585"/>
                      </a:lnTo>
                      <a:lnTo>
                        <a:pt x="1152" y="585"/>
                      </a:lnTo>
                      <a:lnTo>
                        <a:pt x="1150" y="587"/>
                      </a:lnTo>
                      <a:lnTo>
                        <a:pt x="1150" y="587"/>
                      </a:lnTo>
                      <a:lnTo>
                        <a:pt x="1150" y="585"/>
                      </a:lnTo>
                      <a:lnTo>
                        <a:pt x="1150" y="585"/>
                      </a:lnTo>
                      <a:lnTo>
                        <a:pt x="1147" y="582"/>
                      </a:lnTo>
                      <a:lnTo>
                        <a:pt x="1145" y="582"/>
                      </a:lnTo>
                      <a:lnTo>
                        <a:pt x="1145" y="582"/>
                      </a:lnTo>
                      <a:lnTo>
                        <a:pt x="1142" y="582"/>
                      </a:lnTo>
                      <a:lnTo>
                        <a:pt x="1142" y="582"/>
                      </a:lnTo>
                      <a:lnTo>
                        <a:pt x="1142" y="582"/>
                      </a:lnTo>
                      <a:lnTo>
                        <a:pt x="1145" y="580"/>
                      </a:lnTo>
                      <a:lnTo>
                        <a:pt x="1147" y="577"/>
                      </a:lnTo>
                      <a:lnTo>
                        <a:pt x="1147" y="577"/>
                      </a:lnTo>
                      <a:lnTo>
                        <a:pt x="1147" y="577"/>
                      </a:lnTo>
                      <a:lnTo>
                        <a:pt x="1147" y="577"/>
                      </a:lnTo>
                      <a:lnTo>
                        <a:pt x="1147" y="577"/>
                      </a:lnTo>
                      <a:lnTo>
                        <a:pt x="1150" y="577"/>
                      </a:lnTo>
                      <a:lnTo>
                        <a:pt x="1150" y="575"/>
                      </a:lnTo>
                      <a:lnTo>
                        <a:pt x="1150" y="575"/>
                      </a:lnTo>
                      <a:lnTo>
                        <a:pt x="1150" y="575"/>
                      </a:lnTo>
                      <a:lnTo>
                        <a:pt x="1152" y="573"/>
                      </a:lnTo>
                      <a:lnTo>
                        <a:pt x="1152" y="573"/>
                      </a:lnTo>
                      <a:lnTo>
                        <a:pt x="1154" y="570"/>
                      </a:lnTo>
                      <a:lnTo>
                        <a:pt x="1154" y="570"/>
                      </a:lnTo>
                      <a:lnTo>
                        <a:pt x="1157" y="570"/>
                      </a:lnTo>
                      <a:lnTo>
                        <a:pt x="1157" y="568"/>
                      </a:lnTo>
                      <a:lnTo>
                        <a:pt x="1159" y="568"/>
                      </a:lnTo>
                      <a:lnTo>
                        <a:pt x="1159" y="568"/>
                      </a:lnTo>
                      <a:lnTo>
                        <a:pt x="1159" y="566"/>
                      </a:lnTo>
                      <a:lnTo>
                        <a:pt x="1161" y="566"/>
                      </a:lnTo>
                      <a:lnTo>
                        <a:pt x="1161" y="563"/>
                      </a:lnTo>
                      <a:lnTo>
                        <a:pt x="1161" y="563"/>
                      </a:lnTo>
                      <a:lnTo>
                        <a:pt x="1161" y="563"/>
                      </a:lnTo>
                      <a:lnTo>
                        <a:pt x="1164" y="563"/>
                      </a:lnTo>
                      <a:lnTo>
                        <a:pt x="1164" y="563"/>
                      </a:lnTo>
                      <a:lnTo>
                        <a:pt x="1164" y="563"/>
                      </a:lnTo>
                      <a:lnTo>
                        <a:pt x="1166" y="563"/>
                      </a:lnTo>
                      <a:lnTo>
                        <a:pt x="1166" y="563"/>
                      </a:lnTo>
                      <a:lnTo>
                        <a:pt x="1164" y="563"/>
                      </a:lnTo>
                      <a:lnTo>
                        <a:pt x="1164" y="566"/>
                      </a:lnTo>
                      <a:lnTo>
                        <a:pt x="1164" y="566"/>
                      </a:lnTo>
                      <a:lnTo>
                        <a:pt x="1166" y="563"/>
                      </a:lnTo>
                      <a:lnTo>
                        <a:pt x="1169" y="561"/>
                      </a:lnTo>
                      <a:lnTo>
                        <a:pt x="1173" y="556"/>
                      </a:lnTo>
                      <a:lnTo>
                        <a:pt x="1173" y="556"/>
                      </a:lnTo>
                      <a:lnTo>
                        <a:pt x="1171" y="554"/>
                      </a:lnTo>
                      <a:lnTo>
                        <a:pt x="1173" y="549"/>
                      </a:lnTo>
                      <a:lnTo>
                        <a:pt x="1176" y="542"/>
                      </a:lnTo>
                      <a:lnTo>
                        <a:pt x="1176" y="540"/>
                      </a:lnTo>
                      <a:lnTo>
                        <a:pt x="1176" y="537"/>
                      </a:lnTo>
                      <a:lnTo>
                        <a:pt x="1176" y="535"/>
                      </a:lnTo>
                      <a:lnTo>
                        <a:pt x="1173" y="535"/>
                      </a:lnTo>
                      <a:lnTo>
                        <a:pt x="1173" y="535"/>
                      </a:lnTo>
                      <a:lnTo>
                        <a:pt x="1171" y="535"/>
                      </a:lnTo>
                      <a:lnTo>
                        <a:pt x="1171" y="535"/>
                      </a:lnTo>
                      <a:lnTo>
                        <a:pt x="1169" y="535"/>
                      </a:lnTo>
                      <a:lnTo>
                        <a:pt x="1166" y="535"/>
                      </a:lnTo>
                      <a:lnTo>
                        <a:pt x="1166" y="537"/>
                      </a:lnTo>
                      <a:lnTo>
                        <a:pt x="1164" y="537"/>
                      </a:lnTo>
                      <a:lnTo>
                        <a:pt x="1164" y="537"/>
                      </a:lnTo>
                      <a:lnTo>
                        <a:pt x="1164" y="537"/>
                      </a:lnTo>
                      <a:lnTo>
                        <a:pt x="1164" y="537"/>
                      </a:lnTo>
                      <a:lnTo>
                        <a:pt x="1164" y="537"/>
                      </a:lnTo>
                      <a:lnTo>
                        <a:pt x="1161" y="540"/>
                      </a:lnTo>
                      <a:lnTo>
                        <a:pt x="1161" y="542"/>
                      </a:lnTo>
                      <a:lnTo>
                        <a:pt x="1159" y="542"/>
                      </a:lnTo>
                      <a:lnTo>
                        <a:pt x="1159" y="542"/>
                      </a:lnTo>
                      <a:lnTo>
                        <a:pt x="1157" y="542"/>
                      </a:lnTo>
                      <a:lnTo>
                        <a:pt x="1157" y="544"/>
                      </a:lnTo>
                      <a:lnTo>
                        <a:pt x="1154" y="542"/>
                      </a:lnTo>
                      <a:lnTo>
                        <a:pt x="1154" y="542"/>
                      </a:lnTo>
                      <a:lnTo>
                        <a:pt x="1152" y="542"/>
                      </a:lnTo>
                      <a:lnTo>
                        <a:pt x="1152" y="542"/>
                      </a:lnTo>
                      <a:lnTo>
                        <a:pt x="1154" y="540"/>
                      </a:lnTo>
                      <a:lnTo>
                        <a:pt x="1154" y="540"/>
                      </a:lnTo>
                      <a:lnTo>
                        <a:pt x="1154" y="537"/>
                      </a:lnTo>
                      <a:lnTo>
                        <a:pt x="1157" y="537"/>
                      </a:lnTo>
                      <a:lnTo>
                        <a:pt x="1157" y="535"/>
                      </a:lnTo>
                      <a:lnTo>
                        <a:pt x="1159" y="535"/>
                      </a:lnTo>
                      <a:lnTo>
                        <a:pt x="1159" y="535"/>
                      </a:lnTo>
                      <a:lnTo>
                        <a:pt x="1159" y="535"/>
                      </a:lnTo>
                      <a:lnTo>
                        <a:pt x="1161" y="535"/>
                      </a:lnTo>
                      <a:lnTo>
                        <a:pt x="1161" y="535"/>
                      </a:lnTo>
                      <a:lnTo>
                        <a:pt x="1164" y="532"/>
                      </a:lnTo>
                      <a:lnTo>
                        <a:pt x="1164" y="530"/>
                      </a:lnTo>
                      <a:lnTo>
                        <a:pt x="1166" y="530"/>
                      </a:lnTo>
                      <a:lnTo>
                        <a:pt x="1166" y="530"/>
                      </a:lnTo>
                      <a:lnTo>
                        <a:pt x="1166" y="530"/>
                      </a:lnTo>
                      <a:lnTo>
                        <a:pt x="1166" y="530"/>
                      </a:lnTo>
                      <a:lnTo>
                        <a:pt x="1169" y="528"/>
                      </a:lnTo>
                      <a:lnTo>
                        <a:pt x="1169" y="528"/>
                      </a:lnTo>
                      <a:lnTo>
                        <a:pt x="1171" y="528"/>
                      </a:lnTo>
                      <a:lnTo>
                        <a:pt x="1171" y="523"/>
                      </a:lnTo>
                      <a:lnTo>
                        <a:pt x="1173" y="523"/>
                      </a:lnTo>
                      <a:lnTo>
                        <a:pt x="1173" y="521"/>
                      </a:lnTo>
                      <a:lnTo>
                        <a:pt x="1173" y="518"/>
                      </a:lnTo>
                      <a:lnTo>
                        <a:pt x="1173" y="518"/>
                      </a:lnTo>
                      <a:lnTo>
                        <a:pt x="1173" y="516"/>
                      </a:lnTo>
                      <a:lnTo>
                        <a:pt x="1173" y="516"/>
                      </a:lnTo>
                      <a:lnTo>
                        <a:pt x="1173" y="514"/>
                      </a:lnTo>
                      <a:lnTo>
                        <a:pt x="1173" y="511"/>
                      </a:lnTo>
                      <a:lnTo>
                        <a:pt x="1176" y="511"/>
                      </a:lnTo>
                      <a:lnTo>
                        <a:pt x="1176" y="514"/>
                      </a:lnTo>
                      <a:lnTo>
                        <a:pt x="1176" y="511"/>
                      </a:lnTo>
                      <a:lnTo>
                        <a:pt x="1176" y="511"/>
                      </a:lnTo>
                      <a:lnTo>
                        <a:pt x="1176" y="511"/>
                      </a:lnTo>
                      <a:lnTo>
                        <a:pt x="1176" y="511"/>
                      </a:lnTo>
                      <a:lnTo>
                        <a:pt x="1176" y="509"/>
                      </a:lnTo>
                      <a:lnTo>
                        <a:pt x="1176" y="509"/>
                      </a:lnTo>
                      <a:lnTo>
                        <a:pt x="1176" y="509"/>
                      </a:lnTo>
                      <a:lnTo>
                        <a:pt x="1176" y="509"/>
                      </a:lnTo>
                      <a:lnTo>
                        <a:pt x="1176" y="509"/>
                      </a:lnTo>
                      <a:lnTo>
                        <a:pt x="1176" y="506"/>
                      </a:lnTo>
                      <a:lnTo>
                        <a:pt x="1176" y="506"/>
                      </a:lnTo>
                      <a:lnTo>
                        <a:pt x="1173" y="506"/>
                      </a:lnTo>
                      <a:lnTo>
                        <a:pt x="1171" y="504"/>
                      </a:lnTo>
                      <a:lnTo>
                        <a:pt x="1171" y="504"/>
                      </a:lnTo>
                      <a:lnTo>
                        <a:pt x="1169" y="504"/>
                      </a:lnTo>
                      <a:lnTo>
                        <a:pt x="1169" y="502"/>
                      </a:lnTo>
                      <a:lnTo>
                        <a:pt x="1166" y="502"/>
                      </a:lnTo>
                      <a:lnTo>
                        <a:pt x="1166" y="502"/>
                      </a:lnTo>
                      <a:lnTo>
                        <a:pt x="1166" y="502"/>
                      </a:lnTo>
                      <a:lnTo>
                        <a:pt x="1166" y="499"/>
                      </a:lnTo>
                      <a:lnTo>
                        <a:pt x="1164" y="499"/>
                      </a:lnTo>
                      <a:lnTo>
                        <a:pt x="1164" y="499"/>
                      </a:lnTo>
                      <a:lnTo>
                        <a:pt x="1161" y="499"/>
                      </a:lnTo>
                      <a:lnTo>
                        <a:pt x="1159" y="497"/>
                      </a:lnTo>
                      <a:lnTo>
                        <a:pt x="1159" y="497"/>
                      </a:lnTo>
                      <a:lnTo>
                        <a:pt x="1159" y="497"/>
                      </a:lnTo>
                      <a:lnTo>
                        <a:pt x="1157" y="497"/>
                      </a:lnTo>
                      <a:lnTo>
                        <a:pt x="1154" y="497"/>
                      </a:lnTo>
                      <a:lnTo>
                        <a:pt x="1154" y="497"/>
                      </a:lnTo>
                      <a:lnTo>
                        <a:pt x="1154" y="497"/>
                      </a:lnTo>
                      <a:lnTo>
                        <a:pt x="1154" y="499"/>
                      </a:lnTo>
                      <a:lnTo>
                        <a:pt x="1152" y="499"/>
                      </a:lnTo>
                      <a:lnTo>
                        <a:pt x="1152" y="502"/>
                      </a:lnTo>
                      <a:lnTo>
                        <a:pt x="1152" y="502"/>
                      </a:lnTo>
                      <a:lnTo>
                        <a:pt x="1150" y="504"/>
                      </a:lnTo>
                      <a:lnTo>
                        <a:pt x="1152" y="504"/>
                      </a:lnTo>
                      <a:lnTo>
                        <a:pt x="1152" y="504"/>
                      </a:lnTo>
                      <a:lnTo>
                        <a:pt x="1152" y="504"/>
                      </a:lnTo>
                      <a:lnTo>
                        <a:pt x="1152" y="504"/>
                      </a:lnTo>
                      <a:lnTo>
                        <a:pt x="1152" y="504"/>
                      </a:lnTo>
                      <a:lnTo>
                        <a:pt x="1150" y="506"/>
                      </a:lnTo>
                      <a:lnTo>
                        <a:pt x="1150" y="506"/>
                      </a:lnTo>
                      <a:lnTo>
                        <a:pt x="1147" y="506"/>
                      </a:lnTo>
                      <a:lnTo>
                        <a:pt x="1145" y="506"/>
                      </a:lnTo>
                      <a:lnTo>
                        <a:pt x="1142" y="509"/>
                      </a:lnTo>
                      <a:lnTo>
                        <a:pt x="1142" y="509"/>
                      </a:lnTo>
                      <a:lnTo>
                        <a:pt x="1142" y="509"/>
                      </a:lnTo>
                      <a:lnTo>
                        <a:pt x="1142" y="511"/>
                      </a:lnTo>
                      <a:lnTo>
                        <a:pt x="1140" y="514"/>
                      </a:lnTo>
                      <a:lnTo>
                        <a:pt x="1140" y="516"/>
                      </a:lnTo>
                      <a:lnTo>
                        <a:pt x="1138" y="518"/>
                      </a:lnTo>
                      <a:lnTo>
                        <a:pt x="1135" y="521"/>
                      </a:lnTo>
                      <a:lnTo>
                        <a:pt x="1135" y="521"/>
                      </a:lnTo>
                      <a:lnTo>
                        <a:pt x="1135" y="518"/>
                      </a:lnTo>
                      <a:lnTo>
                        <a:pt x="1138" y="516"/>
                      </a:lnTo>
                      <a:lnTo>
                        <a:pt x="1138" y="516"/>
                      </a:lnTo>
                      <a:lnTo>
                        <a:pt x="1138" y="516"/>
                      </a:lnTo>
                      <a:lnTo>
                        <a:pt x="1138" y="516"/>
                      </a:lnTo>
                      <a:lnTo>
                        <a:pt x="1138" y="516"/>
                      </a:lnTo>
                      <a:lnTo>
                        <a:pt x="1138" y="516"/>
                      </a:lnTo>
                      <a:lnTo>
                        <a:pt x="1138" y="516"/>
                      </a:lnTo>
                      <a:lnTo>
                        <a:pt x="1138" y="516"/>
                      </a:lnTo>
                      <a:lnTo>
                        <a:pt x="1138" y="518"/>
                      </a:lnTo>
                      <a:lnTo>
                        <a:pt x="1135" y="518"/>
                      </a:lnTo>
                      <a:lnTo>
                        <a:pt x="1135" y="518"/>
                      </a:lnTo>
                      <a:lnTo>
                        <a:pt x="1135" y="518"/>
                      </a:lnTo>
                      <a:lnTo>
                        <a:pt x="1135" y="518"/>
                      </a:lnTo>
                      <a:lnTo>
                        <a:pt x="1138" y="516"/>
                      </a:lnTo>
                      <a:lnTo>
                        <a:pt x="1138" y="516"/>
                      </a:lnTo>
                      <a:lnTo>
                        <a:pt x="1138" y="514"/>
                      </a:lnTo>
                      <a:lnTo>
                        <a:pt x="1138" y="511"/>
                      </a:lnTo>
                      <a:lnTo>
                        <a:pt x="1138" y="511"/>
                      </a:lnTo>
                      <a:lnTo>
                        <a:pt x="1138" y="511"/>
                      </a:lnTo>
                      <a:lnTo>
                        <a:pt x="1140" y="509"/>
                      </a:lnTo>
                      <a:lnTo>
                        <a:pt x="1140" y="509"/>
                      </a:lnTo>
                      <a:lnTo>
                        <a:pt x="1138" y="509"/>
                      </a:lnTo>
                      <a:lnTo>
                        <a:pt x="1138" y="511"/>
                      </a:lnTo>
                      <a:lnTo>
                        <a:pt x="1133" y="514"/>
                      </a:lnTo>
                      <a:lnTo>
                        <a:pt x="1133" y="516"/>
                      </a:lnTo>
                      <a:lnTo>
                        <a:pt x="1131" y="516"/>
                      </a:lnTo>
                      <a:lnTo>
                        <a:pt x="1131" y="516"/>
                      </a:lnTo>
                      <a:lnTo>
                        <a:pt x="1131" y="516"/>
                      </a:lnTo>
                      <a:lnTo>
                        <a:pt x="1128" y="516"/>
                      </a:lnTo>
                      <a:lnTo>
                        <a:pt x="1128" y="516"/>
                      </a:lnTo>
                      <a:lnTo>
                        <a:pt x="1128" y="518"/>
                      </a:lnTo>
                      <a:lnTo>
                        <a:pt x="1126" y="518"/>
                      </a:lnTo>
                      <a:lnTo>
                        <a:pt x="1126" y="521"/>
                      </a:lnTo>
                      <a:lnTo>
                        <a:pt x="1124" y="521"/>
                      </a:lnTo>
                      <a:lnTo>
                        <a:pt x="1124" y="521"/>
                      </a:lnTo>
                      <a:lnTo>
                        <a:pt x="1124" y="521"/>
                      </a:lnTo>
                      <a:lnTo>
                        <a:pt x="1124" y="523"/>
                      </a:lnTo>
                      <a:lnTo>
                        <a:pt x="1121" y="525"/>
                      </a:lnTo>
                      <a:lnTo>
                        <a:pt x="1121" y="528"/>
                      </a:lnTo>
                      <a:lnTo>
                        <a:pt x="1119" y="528"/>
                      </a:lnTo>
                      <a:lnTo>
                        <a:pt x="1116" y="530"/>
                      </a:lnTo>
                      <a:lnTo>
                        <a:pt x="1116" y="532"/>
                      </a:lnTo>
                      <a:lnTo>
                        <a:pt x="1112" y="535"/>
                      </a:lnTo>
                      <a:lnTo>
                        <a:pt x="1112" y="535"/>
                      </a:lnTo>
                      <a:lnTo>
                        <a:pt x="1112" y="535"/>
                      </a:lnTo>
                      <a:lnTo>
                        <a:pt x="1112" y="537"/>
                      </a:lnTo>
                      <a:lnTo>
                        <a:pt x="1112" y="540"/>
                      </a:lnTo>
                      <a:lnTo>
                        <a:pt x="1112" y="540"/>
                      </a:lnTo>
                      <a:lnTo>
                        <a:pt x="1109" y="542"/>
                      </a:lnTo>
                      <a:lnTo>
                        <a:pt x="1109" y="542"/>
                      </a:lnTo>
                      <a:lnTo>
                        <a:pt x="1107" y="547"/>
                      </a:lnTo>
                      <a:lnTo>
                        <a:pt x="1107" y="551"/>
                      </a:lnTo>
                      <a:lnTo>
                        <a:pt x="1107" y="551"/>
                      </a:lnTo>
                      <a:lnTo>
                        <a:pt x="1107" y="554"/>
                      </a:lnTo>
                      <a:lnTo>
                        <a:pt x="1107" y="556"/>
                      </a:lnTo>
                      <a:lnTo>
                        <a:pt x="1107" y="559"/>
                      </a:lnTo>
                      <a:lnTo>
                        <a:pt x="1105" y="561"/>
                      </a:lnTo>
                      <a:lnTo>
                        <a:pt x="1105" y="563"/>
                      </a:lnTo>
                      <a:lnTo>
                        <a:pt x="1102" y="566"/>
                      </a:lnTo>
                      <a:lnTo>
                        <a:pt x="1100" y="568"/>
                      </a:lnTo>
                      <a:lnTo>
                        <a:pt x="1100" y="570"/>
                      </a:lnTo>
                      <a:lnTo>
                        <a:pt x="1098" y="573"/>
                      </a:lnTo>
                      <a:lnTo>
                        <a:pt x="1095" y="575"/>
                      </a:lnTo>
                      <a:lnTo>
                        <a:pt x="1093" y="577"/>
                      </a:lnTo>
                      <a:lnTo>
                        <a:pt x="1090" y="577"/>
                      </a:lnTo>
                      <a:lnTo>
                        <a:pt x="1088" y="580"/>
                      </a:lnTo>
                      <a:lnTo>
                        <a:pt x="1086" y="580"/>
                      </a:lnTo>
                      <a:lnTo>
                        <a:pt x="1081" y="582"/>
                      </a:lnTo>
                      <a:lnTo>
                        <a:pt x="1079" y="585"/>
                      </a:lnTo>
                      <a:lnTo>
                        <a:pt x="1079" y="585"/>
                      </a:lnTo>
                      <a:lnTo>
                        <a:pt x="1076" y="585"/>
                      </a:lnTo>
                      <a:lnTo>
                        <a:pt x="1074" y="585"/>
                      </a:lnTo>
                      <a:lnTo>
                        <a:pt x="1074" y="582"/>
                      </a:lnTo>
                      <a:lnTo>
                        <a:pt x="1074" y="582"/>
                      </a:lnTo>
                      <a:lnTo>
                        <a:pt x="1074" y="582"/>
                      </a:lnTo>
                      <a:lnTo>
                        <a:pt x="1074" y="582"/>
                      </a:lnTo>
                      <a:lnTo>
                        <a:pt x="1074" y="582"/>
                      </a:lnTo>
                      <a:lnTo>
                        <a:pt x="1074" y="580"/>
                      </a:lnTo>
                      <a:lnTo>
                        <a:pt x="1074" y="577"/>
                      </a:lnTo>
                      <a:lnTo>
                        <a:pt x="1074" y="575"/>
                      </a:lnTo>
                      <a:lnTo>
                        <a:pt x="1074" y="575"/>
                      </a:lnTo>
                      <a:lnTo>
                        <a:pt x="1074" y="573"/>
                      </a:lnTo>
                      <a:lnTo>
                        <a:pt x="1074" y="573"/>
                      </a:lnTo>
                      <a:lnTo>
                        <a:pt x="1074" y="570"/>
                      </a:lnTo>
                      <a:lnTo>
                        <a:pt x="1076" y="566"/>
                      </a:lnTo>
                      <a:lnTo>
                        <a:pt x="1079" y="563"/>
                      </a:lnTo>
                      <a:lnTo>
                        <a:pt x="1079" y="561"/>
                      </a:lnTo>
                      <a:lnTo>
                        <a:pt x="1079" y="561"/>
                      </a:lnTo>
                      <a:lnTo>
                        <a:pt x="1079" y="559"/>
                      </a:lnTo>
                      <a:lnTo>
                        <a:pt x="1079" y="559"/>
                      </a:lnTo>
                      <a:lnTo>
                        <a:pt x="1079" y="556"/>
                      </a:lnTo>
                      <a:lnTo>
                        <a:pt x="1079" y="556"/>
                      </a:lnTo>
                      <a:lnTo>
                        <a:pt x="1079" y="556"/>
                      </a:lnTo>
                      <a:lnTo>
                        <a:pt x="1079" y="556"/>
                      </a:lnTo>
                      <a:lnTo>
                        <a:pt x="1081" y="554"/>
                      </a:lnTo>
                      <a:lnTo>
                        <a:pt x="1081" y="554"/>
                      </a:lnTo>
                      <a:lnTo>
                        <a:pt x="1081" y="554"/>
                      </a:lnTo>
                      <a:lnTo>
                        <a:pt x="1081" y="554"/>
                      </a:lnTo>
                      <a:lnTo>
                        <a:pt x="1081" y="551"/>
                      </a:lnTo>
                      <a:lnTo>
                        <a:pt x="1081" y="551"/>
                      </a:lnTo>
                      <a:lnTo>
                        <a:pt x="1081" y="549"/>
                      </a:lnTo>
                      <a:lnTo>
                        <a:pt x="1083" y="549"/>
                      </a:lnTo>
                      <a:lnTo>
                        <a:pt x="1086" y="547"/>
                      </a:lnTo>
                      <a:lnTo>
                        <a:pt x="1086" y="547"/>
                      </a:lnTo>
                      <a:lnTo>
                        <a:pt x="1086" y="544"/>
                      </a:lnTo>
                      <a:lnTo>
                        <a:pt x="1088" y="544"/>
                      </a:lnTo>
                      <a:lnTo>
                        <a:pt x="1090" y="542"/>
                      </a:lnTo>
                      <a:lnTo>
                        <a:pt x="1090" y="540"/>
                      </a:lnTo>
                      <a:lnTo>
                        <a:pt x="1090" y="540"/>
                      </a:lnTo>
                      <a:lnTo>
                        <a:pt x="1090" y="540"/>
                      </a:lnTo>
                      <a:lnTo>
                        <a:pt x="1090" y="537"/>
                      </a:lnTo>
                      <a:lnTo>
                        <a:pt x="1093" y="535"/>
                      </a:lnTo>
                      <a:lnTo>
                        <a:pt x="1093" y="535"/>
                      </a:lnTo>
                      <a:lnTo>
                        <a:pt x="1095" y="532"/>
                      </a:lnTo>
                      <a:lnTo>
                        <a:pt x="1098" y="532"/>
                      </a:lnTo>
                      <a:lnTo>
                        <a:pt x="1098" y="530"/>
                      </a:lnTo>
                      <a:lnTo>
                        <a:pt x="1098" y="530"/>
                      </a:lnTo>
                      <a:lnTo>
                        <a:pt x="1100" y="528"/>
                      </a:lnTo>
                      <a:lnTo>
                        <a:pt x="1100" y="525"/>
                      </a:lnTo>
                      <a:lnTo>
                        <a:pt x="1102" y="523"/>
                      </a:lnTo>
                      <a:lnTo>
                        <a:pt x="1105" y="523"/>
                      </a:lnTo>
                      <a:lnTo>
                        <a:pt x="1105" y="521"/>
                      </a:lnTo>
                      <a:lnTo>
                        <a:pt x="1107" y="521"/>
                      </a:lnTo>
                      <a:lnTo>
                        <a:pt x="1107" y="518"/>
                      </a:lnTo>
                      <a:lnTo>
                        <a:pt x="1105" y="518"/>
                      </a:lnTo>
                      <a:lnTo>
                        <a:pt x="1105" y="518"/>
                      </a:lnTo>
                      <a:lnTo>
                        <a:pt x="1105" y="518"/>
                      </a:lnTo>
                      <a:lnTo>
                        <a:pt x="1102" y="518"/>
                      </a:lnTo>
                      <a:lnTo>
                        <a:pt x="1102" y="518"/>
                      </a:lnTo>
                      <a:lnTo>
                        <a:pt x="1102" y="518"/>
                      </a:lnTo>
                      <a:lnTo>
                        <a:pt x="1100" y="518"/>
                      </a:lnTo>
                      <a:lnTo>
                        <a:pt x="1098" y="521"/>
                      </a:lnTo>
                      <a:lnTo>
                        <a:pt x="1098" y="523"/>
                      </a:lnTo>
                      <a:lnTo>
                        <a:pt x="1095" y="523"/>
                      </a:lnTo>
                      <a:lnTo>
                        <a:pt x="1095" y="523"/>
                      </a:lnTo>
                      <a:lnTo>
                        <a:pt x="1093" y="523"/>
                      </a:lnTo>
                      <a:lnTo>
                        <a:pt x="1093" y="523"/>
                      </a:lnTo>
                      <a:lnTo>
                        <a:pt x="1093" y="523"/>
                      </a:lnTo>
                      <a:lnTo>
                        <a:pt x="1093" y="523"/>
                      </a:lnTo>
                      <a:lnTo>
                        <a:pt x="1095" y="521"/>
                      </a:lnTo>
                      <a:lnTo>
                        <a:pt x="1095" y="521"/>
                      </a:lnTo>
                      <a:lnTo>
                        <a:pt x="1098" y="518"/>
                      </a:lnTo>
                      <a:lnTo>
                        <a:pt x="1098" y="516"/>
                      </a:lnTo>
                      <a:lnTo>
                        <a:pt x="1100" y="516"/>
                      </a:lnTo>
                      <a:lnTo>
                        <a:pt x="1102" y="516"/>
                      </a:lnTo>
                      <a:lnTo>
                        <a:pt x="1105" y="514"/>
                      </a:lnTo>
                      <a:lnTo>
                        <a:pt x="1105" y="511"/>
                      </a:lnTo>
                      <a:lnTo>
                        <a:pt x="1105" y="511"/>
                      </a:lnTo>
                      <a:lnTo>
                        <a:pt x="1105" y="509"/>
                      </a:lnTo>
                      <a:lnTo>
                        <a:pt x="1107" y="509"/>
                      </a:lnTo>
                      <a:lnTo>
                        <a:pt x="1107" y="509"/>
                      </a:lnTo>
                      <a:lnTo>
                        <a:pt x="1112" y="506"/>
                      </a:lnTo>
                      <a:lnTo>
                        <a:pt x="1114" y="504"/>
                      </a:lnTo>
                      <a:lnTo>
                        <a:pt x="1116" y="502"/>
                      </a:lnTo>
                      <a:lnTo>
                        <a:pt x="1119" y="499"/>
                      </a:lnTo>
                      <a:lnTo>
                        <a:pt x="1119" y="499"/>
                      </a:lnTo>
                      <a:lnTo>
                        <a:pt x="1119" y="499"/>
                      </a:lnTo>
                      <a:lnTo>
                        <a:pt x="1121" y="497"/>
                      </a:lnTo>
                      <a:lnTo>
                        <a:pt x="1124" y="495"/>
                      </a:lnTo>
                      <a:lnTo>
                        <a:pt x="1124" y="495"/>
                      </a:lnTo>
                      <a:lnTo>
                        <a:pt x="1124" y="495"/>
                      </a:lnTo>
                      <a:lnTo>
                        <a:pt x="1121" y="497"/>
                      </a:lnTo>
                      <a:lnTo>
                        <a:pt x="1121" y="497"/>
                      </a:lnTo>
                      <a:lnTo>
                        <a:pt x="1121" y="499"/>
                      </a:lnTo>
                      <a:lnTo>
                        <a:pt x="1121" y="499"/>
                      </a:lnTo>
                      <a:lnTo>
                        <a:pt x="1124" y="499"/>
                      </a:lnTo>
                      <a:lnTo>
                        <a:pt x="1124" y="497"/>
                      </a:lnTo>
                      <a:lnTo>
                        <a:pt x="1126" y="497"/>
                      </a:lnTo>
                      <a:lnTo>
                        <a:pt x="1126" y="495"/>
                      </a:lnTo>
                      <a:lnTo>
                        <a:pt x="1126" y="497"/>
                      </a:lnTo>
                      <a:lnTo>
                        <a:pt x="1128" y="497"/>
                      </a:lnTo>
                      <a:lnTo>
                        <a:pt x="1128" y="495"/>
                      </a:lnTo>
                      <a:lnTo>
                        <a:pt x="1131" y="495"/>
                      </a:lnTo>
                      <a:lnTo>
                        <a:pt x="1131" y="495"/>
                      </a:lnTo>
                      <a:lnTo>
                        <a:pt x="1128" y="497"/>
                      </a:lnTo>
                      <a:lnTo>
                        <a:pt x="1128" y="497"/>
                      </a:lnTo>
                      <a:lnTo>
                        <a:pt x="1128" y="497"/>
                      </a:lnTo>
                      <a:lnTo>
                        <a:pt x="1126" y="497"/>
                      </a:lnTo>
                      <a:lnTo>
                        <a:pt x="1126" y="499"/>
                      </a:lnTo>
                      <a:lnTo>
                        <a:pt x="1126" y="499"/>
                      </a:lnTo>
                      <a:lnTo>
                        <a:pt x="1126" y="499"/>
                      </a:lnTo>
                      <a:lnTo>
                        <a:pt x="1126" y="499"/>
                      </a:lnTo>
                      <a:lnTo>
                        <a:pt x="1126" y="499"/>
                      </a:lnTo>
                      <a:lnTo>
                        <a:pt x="1126" y="499"/>
                      </a:lnTo>
                      <a:lnTo>
                        <a:pt x="1128" y="499"/>
                      </a:lnTo>
                      <a:lnTo>
                        <a:pt x="1128" y="497"/>
                      </a:lnTo>
                      <a:lnTo>
                        <a:pt x="1131" y="497"/>
                      </a:lnTo>
                      <a:lnTo>
                        <a:pt x="1133" y="497"/>
                      </a:lnTo>
                      <a:lnTo>
                        <a:pt x="1133" y="495"/>
                      </a:lnTo>
                      <a:lnTo>
                        <a:pt x="1135" y="495"/>
                      </a:lnTo>
                      <a:lnTo>
                        <a:pt x="1135" y="495"/>
                      </a:lnTo>
                      <a:lnTo>
                        <a:pt x="1138" y="492"/>
                      </a:lnTo>
                      <a:lnTo>
                        <a:pt x="1140" y="495"/>
                      </a:lnTo>
                      <a:lnTo>
                        <a:pt x="1140" y="495"/>
                      </a:lnTo>
                      <a:lnTo>
                        <a:pt x="1140" y="495"/>
                      </a:lnTo>
                      <a:lnTo>
                        <a:pt x="1142" y="495"/>
                      </a:lnTo>
                      <a:lnTo>
                        <a:pt x="1142" y="492"/>
                      </a:lnTo>
                      <a:lnTo>
                        <a:pt x="1145" y="492"/>
                      </a:lnTo>
                      <a:lnTo>
                        <a:pt x="1147" y="492"/>
                      </a:lnTo>
                      <a:lnTo>
                        <a:pt x="1150" y="492"/>
                      </a:lnTo>
                      <a:lnTo>
                        <a:pt x="1150" y="490"/>
                      </a:lnTo>
                      <a:lnTo>
                        <a:pt x="1152" y="490"/>
                      </a:lnTo>
                      <a:lnTo>
                        <a:pt x="1154" y="490"/>
                      </a:lnTo>
                      <a:lnTo>
                        <a:pt x="1157" y="492"/>
                      </a:lnTo>
                      <a:lnTo>
                        <a:pt x="1157" y="492"/>
                      </a:lnTo>
                      <a:lnTo>
                        <a:pt x="1159" y="495"/>
                      </a:lnTo>
                      <a:lnTo>
                        <a:pt x="1159" y="495"/>
                      </a:lnTo>
                      <a:lnTo>
                        <a:pt x="1159" y="495"/>
                      </a:lnTo>
                      <a:lnTo>
                        <a:pt x="1161" y="495"/>
                      </a:lnTo>
                      <a:lnTo>
                        <a:pt x="1161" y="495"/>
                      </a:lnTo>
                      <a:lnTo>
                        <a:pt x="1161" y="495"/>
                      </a:lnTo>
                      <a:lnTo>
                        <a:pt x="1161" y="495"/>
                      </a:lnTo>
                      <a:lnTo>
                        <a:pt x="1161" y="495"/>
                      </a:lnTo>
                      <a:lnTo>
                        <a:pt x="1164" y="492"/>
                      </a:lnTo>
                      <a:lnTo>
                        <a:pt x="1164" y="492"/>
                      </a:lnTo>
                      <a:lnTo>
                        <a:pt x="1164" y="492"/>
                      </a:lnTo>
                      <a:lnTo>
                        <a:pt x="1164" y="492"/>
                      </a:lnTo>
                      <a:lnTo>
                        <a:pt x="1164" y="492"/>
                      </a:lnTo>
                      <a:lnTo>
                        <a:pt x="1164" y="492"/>
                      </a:lnTo>
                      <a:lnTo>
                        <a:pt x="1166" y="492"/>
                      </a:lnTo>
                      <a:lnTo>
                        <a:pt x="1166" y="492"/>
                      </a:lnTo>
                      <a:lnTo>
                        <a:pt x="1166" y="492"/>
                      </a:lnTo>
                      <a:lnTo>
                        <a:pt x="1166" y="492"/>
                      </a:lnTo>
                      <a:lnTo>
                        <a:pt x="1169" y="492"/>
                      </a:lnTo>
                      <a:lnTo>
                        <a:pt x="1173" y="495"/>
                      </a:lnTo>
                      <a:lnTo>
                        <a:pt x="1173" y="492"/>
                      </a:lnTo>
                      <a:lnTo>
                        <a:pt x="1176" y="492"/>
                      </a:lnTo>
                      <a:lnTo>
                        <a:pt x="1176" y="492"/>
                      </a:lnTo>
                      <a:lnTo>
                        <a:pt x="1176" y="492"/>
                      </a:lnTo>
                      <a:lnTo>
                        <a:pt x="1173" y="492"/>
                      </a:lnTo>
                      <a:lnTo>
                        <a:pt x="1173" y="490"/>
                      </a:lnTo>
                      <a:lnTo>
                        <a:pt x="1173" y="490"/>
                      </a:lnTo>
                      <a:lnTo>
                        <a:pt x="1173" y="490"/>
                      </a:lnTo>
                      <a:lnTo>
                        <a:pt x="1173" y="490"/>
                      </a:lnTo>
                      <a:lnTo>
                        <a:pt x="1173" y="490"/>
                      </a:lnTo>
                      <a:lnTo>
                        <a:pt x="1171" y="490"/>
                      </a:lnTo>
                      <a:lnTo>
                        <a:pt x="1171" y="487"/>
                      </a:lnTo>
                      <a:lnTo>
                        <a:pt x="1171" y="487"/>
                      </a:lnTo>
                      <a:lnTo>
                        <a:pt x="1173" y="487"/>
                      </a:lnTo>
                      <a:lnTo>
                        <a:pt x="1173" y="487"/>
                      </a:lnTo>
                      <a:lnTo>
                        <a:pt x="1173" y="487"/>
                      </a:lnTo>
                      <a:lnTo>
                        <a:pt x="1173" y="485"/>
                      </a:lnTo>
                      <a:lnTo>
                        <a:pt x="1173" y="485"/>
                      </a:lnTo>
                      <a:lnTo>
                        <a:pt x="1173" y="483"/>
                      </a:lnTo>
                      <a:lnTo>
                        <a:pt x="1173" y="483"/>
                      </a:lnTo>
                      <a:lnTo>
                        <a:pt x="1173" y="483"/>
                      </a:lnTo>
                      <a:lnTo>
                        <a:pt x="1171" y="483"/>
                      </a:lnTo>
                      <a:lnTo>
                        <a:pt x="1171" y="483"/>
                      </a:lnTo>
                      <a:lnTo>
                        <a:pt x="1171" y="483"/>
                      </a:lnTo>
                      <a:lnTo>
                        <a:pt x="1169" y="483"/>
                      </a:lnTo>
                      <a:lnTo>
                        <a:pt x="1169" y="483"/>
                      </a:lnTo>
                      <a:lnTo>
                        <a:pt x="1169" y="483"/>
                      </a:lnTo>
                      <a:lnTo>
                        <a:pt x="1166" y="483"/>
                      </a:lnTo>
                      <a:lnTo>
                        <a:pt x="1166" y="483"/>
                      </a:lnTo>
                      <a:lnTo>
                        <a:pt x="1164" y="483"/>
                      </a:lnTo>
                      <a:lnTo>
                        <a:pt x="1164" y="483"/>
                      </a:lnTo>
                      <a:lnTo>
                        <a:pt x="1161" y="483"/>
                      </a:lnTo>
                      <a:lnTo>
                        <a:pt x="1161" y="483"/>
                      </a:lnTo>
                      <a:lnTo>
                        <a:pt x="1161" y="480"/>
                      </a:lnTo>
                      <a:lnTo>
                        <a:pt x="1161" y="480"/>
                      </a:lnTo>
                      <a:lnTo>
                        <a:pt x="1161" y="480"/>
                      </a:lnTo>
                      <a:lnTo>
                        <a:pt x="1164" y="478"/>
                      </a:lnTo>
                      <a:lnTo>
                        <a:pt x="1164" y="478"/>
                      </a:lnTo>
                      <a:lnTo>
                        <a:pt x="1166" y="476"/>
                      </a:lnTo>
                      <a:lnTo>
                        <a:pt x="1164" y="476"/>
                      </a:lnTo>
                      <a:lnTo>
                        <a:pt x="1161" y="476"/>
                      </a:lnTo>
                      <a:lnTo>
                        <a:pt x="1159" y="478"/>
                      </a:lnTo>
                      <a:lnTo>
                        <a:pt x="1157" y="478"/>
                      </a:lnTo>
                      <a:lnTo>
                        <a:pt x="1154" y="478"/>
                      </a:lnTo>
                      <a:lnTo>
                        <a:pt x="1150" y="478"/>
                      </a:lnTo>
                      <a:lnTo>
                        <a:pt x="1147" y="478"/>
                      </a:lnTo>
                      <a:lnTo>
                        <a:pt x="1145" y="478"/>
                      </a:lnTo>
                      <a:lnTo>
                        <a:pt x="1145" y="478"/>
                      </a:lnTo>
                      <a:lnTo>
                        <a:pt x="1142" y="478"/>
                      </a:lnTo>
                      <a:lnTo>
                        <a:pt x="1140" y="480"/>
                      </a:lnTo>
                      <a:lnTo>
                        <a:pt x="1138" y="483"/>
                      </a:lnTo>
                      <a:lnTo>
                        <a:pt x="1133" y="483"/>
                      </a:lnTo>
                      <a:lnTo>
                        <a:pt x="1133" y="483"/>
                      </a:lnTo>
                      <a:lnTo>
                        <a:pt x="1133" y="483"/>
                      </a:lnTo>
                      <a:lnTo>
                        <a:pt x="1133" y="483"/>
                      </a:lnTo>
                      <a:lnTo>
                        <a:pt x="1133" y="483"/>
                      </a:lnTo>
                      <a:lnTo>
                        <a:pt x="1131" y="483"/>
                      </a:lnTo>
                      <a:lnTo>
                        <a:pt x="1131" y="483"/>
                      </a:lnTo>
                      <a:lnTo>
                        <a:pt x="1128" y="483"/>
                      </a:lnTo>
                      <a:lnTo>
                        <a:pt x="1128" y="480"/>
                      </a:lnTo>
                      <a:lnTo>
                        <a:pt x="1128" y="483"/>
                      </a:lnTo>
                      <a:lnTo>
                        <a:pt x="1126" y="483"/>
                      </a:lnTo>
                      <a:lnTo>
                        <a:pt x="1124" y="483"/>
                      </a:lnTo>
                      <a:lnTo>
                        <a:pt x="1124" y="483"/>
                      </a:lnTo>
                      <a:lnTo>
                        <a:pt x="1124" y="480"/>
                      </a:lnTo>
                      <a:lnTo>
                        <a:pt x="1124" y="480"/>
                      </a:lnTo>
                      <a:lnTo>
                        <a:pt x="1124" y="480"/>
                      </a:lnTo>
                      <a:lnTo>
                        <a:pt x="1121" y="478"/>
                      </a:lnTo>
                      <a:lnTo>
                        <a:pt x="1121" y="476"/>
                      </a:lnTo>
                      <a:lnTo>
                        <a:pt x="1121" y="476"/>
                      </a:lnTo>
                      <a:lnTo>
                        <a:pt x="1119" y="473"/>
                      </a:lnTo>
                      <a:lnTo>
                        <a:pt x="1119" y="473"/>
                      </a:lnTo>
                      <a:lnTo>
                        <a:pt x="1114" y="473"/>
                      </a:lnTo>
                      <a:lnTo>
                        <a:pt x="1114" y="473"/>
                      </a:lnTo>
                      <a:lnTo>
                        <a:pt x="1114" y="473"/>
                      </a:lnTo>
                      <a:lnTo>
                        <a:pt x="1109" y="476"/>
                      </a:lnTo>
                      <a:lnTo>
                        <a:pt x="1109" y="476"/>
                      </a:lnTo>
                      <a:lnTo>
                        <a:pt x="1109" y="476"/>
                      </a:lnTo>
                      <a:lnTo>
                        <a:pt x="1107" y="476"/>
                      </a:lnTo>
                      <a:lnTo>
                        <a:pt x="1107" y="476"/>
                      </a:lnTo>
                      <a:lnTo>
                        <a:pt x="1107" y="476"/>
                      </a:lnTo>
                      <a:lnTo>
                        <a:pt x="1107" y="476"/>
                      </a:lnTo>
                      <a:lnTo>
                        <a:pt x="1107" y="473"/>
                      </a:lnTo>
                      <a:lnTo>
                        <a:pt x="1109" y="473"/>
                      </a:lnTo>
                      <a:lnTo>
                        <a:pt x="1109" y="471"/>
                      </a:lnTo>
                      <a:lnTo>
                        <a:pt x="1109" y="471"/>
                      </a:lnTo>
                      <a:lnTo>
                        <a:pt x="1109" y="471"/>
                      </a:lnTo>
                      <a:lnTo>
                        <a:pt x="1109" y="471"/>
                      </a:lnTo>
                      <a:lnTo>
                        <a:pt x="1109" y="469"/>
                      </a:lnTo>
                      <a:lnTo>
                        <a:pt x="1109" y="469"/>
                      </a:lnTo>
                      <a:lnTo>
                        <a:pt x="1109" y="469"/>
                      </a:lnTo>
                      <a:lnTo>
                        <a:pt x="1109" y="469"/>
                      </a:lnTo>
                      <a:lnTo>
                        <a:pt x="1109" y="469"/>
                      </a:lnTo>
                      <a:lnTo>
                        <a:pt x="1109" y="466"/>
                      </a:lnTo>
                      <a:lnTo>
                        <a:pt x="1107" y="469"/>
                      </a:lnTo>
                      <a:lnTo>
                        <a:pt x="1105" y="469"/>
                      </a:lnTo>
                      <a:lnTo>
                        <a:pt x="1102" y="471"/>
                      </a:lnTo>
                      <a:lnTo>
                        <a:pt x="1102" y="471"/>
                      </a:lnTo>
                      <a:lnTo>
                        <a:pt x="1100" y="471"/>
                      </a:lnTo>
                      <a:lnTo>
                        <a:pt x="1100" y="471"/>
                      </a:lnTo>
                      <a:lnTo>
                        <a:pt x="1098" y="473"/>
                      </a:lnTo>
                      <a:lnTo>
                        <a:pt x="1095" y="473"/>
                      </a:lnTo>
                      <a:lnTo>
                        <a:pt x="1093" y="476"/>
                      </a:lnTo>
                      <a:lnTo>
                        <a:pt x="1090" y="476"/>
                      </a:lnTo>
                      <a:lnTo>
                        <a:pt x="1088" y="476"/>
                      </a:lnTo>
                      <a:lnTo>
                        <a:pt x="1083" y="476"/>
                      </a:lnTo>
                      <a:lnTo>
                        <a:pt x="1081" y="478"/>
                      </a:lnTo>
                      <a:lnTo>
                        <a:pt x="1079" y="480"/>
                      </a:lnTo>
                      <a:lnTo>
                        <a:pt x="1074" y="480"/>
                      </a:lnTo>
                      <a:lnTo>
                        <a:pt x="1072" y="480"/>
                      </a:lnTo>
                      <a:lnTo>
                        <a:pt x="1072" y="480"/>
                      </a:lnTo>
                      <a:lnTo>
                        <a:pt x="1069" y="480"/>
                      </a:lnTo>
                      <a:lnTo>
                        <a:pt x="1069" y="478"/>
                      </a:lnTo>
                      <a:lnTo>
                        <a:pt x="1069" y="478"/>
                      </a:lnTo>
                      <a:lnTo>
                        <a:pt x="1069" y="478"/>
                      </a:lnTo>
                      <a:lnTo>
                        <a:pt x="1069" y="478"/>
                      </a:lnTo>
                      <a:lnTo>
                        <a:pt x="1067" y="480"/>
                      </a:lnTo>
                      <a:lnTo>
                        <a:pt x="1064" y="480"/>
                      </a:lnTo>
                      <a:lnTo>
                        <a:pt x="1064" y="480"/>
                      </a:lnTo>
                      <a:lnTo>
                        <a:pt x="1067" y="478"/>
                      </a:lnTo>
                      <a:lnTo>
                        <a:pt x="1067" y="478"/>
                      </a:lnTo>
                      <a:lnTo>
                        <a:pt x="1067" y="478"/>
                      </a:lnTo>
                      <a:lnTo>
                        <a:pt x="1069" y="476"/>
                      </a:lnTo>
                      <a:lnTo>
                        <a:pt x="1069" y="476"/>
                      </a:lnTo>
                      <a:lnTo>
                        <a:pt x="1072" y="473"/>
                      </a:lnTo>
                      <a:lnTo>
                        <a:pt x="1072" y="473"/>
                      </a:lnTo>
                      <a:lnTo>
                        <a:pt x="1069" y="473"/>
                      </a:lnTo>
                      <a:lnTo>
                        <a:pt x="1069" y="473"/>
                      </a:lnTo>
                      <a:lnTo>
                        <a:pt x="1069" y="473"/>
                      </a:lnTo>
                      <a:lnTo>
                        <a:pt x="1064" y="476"/>
                      </a:lnTo>
                      <a:lnTo>
                        <a:pt x="1064" y="476"/>
                      </a:lnTo>
                      <a:lnTo>
                        <a:pt x="1062" y="473"/>
                      </a:lnTo>
                      <a:lnTo>
                        <a:pt x="1062" y="473"/>
                      </a:lnTo>
                      <a:lnTo>
                        <a:pt x="1060" y="476"/>
                      </a:lnTo>
                      <a:lnTo>
                        <a:pt x="1057" y="478"/>
                      </a:lnTo>
                      <a:lnTo>
                        <a:pt x="1050" y="478"/>
                      </a:lnTo>
                      <a:lnTo>
                        <a:pt x="1050" y="478"/>
                      </a:lnTo>
                      <a:lnTo>
                        <a:pt x="1048" y="478"/>
                      </a:lnTo>
                      <a:lnTo>
                        <a:pt x="1048" y="478"/>
                      </a:lnTo>
                      <a:lnTo>
                        <a:pt x="1048" y="478"/>
                      </a:lnTo>
                      <a:lnTo>
                        <a:pt x="1048" y="476"/>
                      </a:lnTo>
                      <a:lnTo>
                        <a:pt x="1048" y="476"/>
                      </a:lnTo>
                      <a:lnTo>
                        <a:pt x="1057" y="471"/>
                      </a:lnTo>
                      <a:lnTo>
                        <a:pt x="1064" y="469"/>
                      </a:lnTo>
                      <a:lnTo>
                        <a:pt x="1074" y="461"/>
                      </a:lnTo>
                      <a:lnTo>
                        <a:pt x="1076" y="459"/>
                      </a:lnTo>
                      <a:lnTo>
                        <a:pt x="1081" y="457"/>
                      </a:lnTo>
                      <a:lnTo>
                        <a:pt x="1088" y="457"/>
                      </a:lnTo>
                      <a:lnTo>
                        <a:pt x="1093" y="454"/>
                      </a:lnTo>
                      <a:lnTo>
                        <a:pt x="1098" y="454"/>
                      </a:lnTo>
                      <a:lnTo>
                        <a:pt x="1100" y="452"/>
                      </a:lnTo>
                      <a:lnTo>
                        <a:pt x="1100" y="452"/>
                      </a:lnTo>
                      <a:lnTo>
                        <a:pt x="1100" y="452"/>
                      </a:lnTo>
                      <a:lnTo>
                        <a:pt x="1102" y="452"/>
                      </a:lnTo>
                      <a:lnTo>
                        <a:pt x="1102" y="452"/>
                      </a:lnTo>
                      <a:lnTo>
                        <a:pt x="1098" y="452"/>
                      </a:lnTo>
                      <a:lnTo>
                        <a:pt x="1095" y="452"/>
                      </a:lnTo>
                      <a:lnTo>
                        <a:pt x="1095" y="452"/>
                      </a:lnTo>
                      <a:lnTo>
                        <a:pt x="1095" y="450"/>
                      </a:lnTo>
                      <a:lnTo>
                        <a:pt x="1095" y="450"/>
                      </a:lnTo>
                      <a:lnTo>
                        <a:pt x="1090" y="450"/>
                      </a:lnTo>
                      <a:lnTo>
                        <a:pt x="1086" y="450"/>
                      </a:lnTo>
                      <a:lnTo>
                        <a:pt x="1083" y="450"/>
                      </a:lnTo>
                      <a:lnTo>
                        <a:pt x="1083" y="450"/>
                      </a:lnTo>
                      <a:lnTo>
                        <a:pt x="1083" y="447"/>
                      </a:lnTo>
                      <a:lnTo>
                        <a:pt x="1081" y="447"/>
                      </a:lnTo>
                      <a:lnTo>
                        <a:pt x="1079" y="447"/>
                      </a:lnTo>
                      <a:lnTo>
                        <a:pt x="1076" y="450"/>
                      </a:lnTo>
                      <a:lnTo>
                        <a:pt x="1072" y="450"/>
                      </a:lnTo>
                      <a:lnTo>
                        <a:pt x="1072" y="450"/>
                      </a:lnTo>
                      <a:lnTo>
                        <a:pt x="1069" y="450"/>
                      </a:lnTo>
                      <a:lnTo>
                        <a:pt x="1067" y="447"/>
                      </a:lnTo>
                      <a:lnTo>
                        <a:pt x="1064" y="445"/>
                      </a:lnTo>
                      <a:lnTo>
                        <a:pt x="1062" y="445"/>
                      </a:lnTo>
                      <a:lnTo>
                        <a:pt x="1060" y="445"/>
                      </a:lnTo>
                      <a:lnTo>
                        <a:pt x="1060" y="445"/>
                      </a:lnTo>
                      <a:lnTo>
                        <a:pt x="1057" y="445"/>
                      </a:lnTo>
                      <a:lnTo>
                        <a:pt x="1057" y="445"/>
                      </a:lnTo>
                      <a:lnTo>
                        <a:pt x="1057" y="442"/>
                      </a:lnTo>
                      <a:lnTo>
                        <a:pt x="1057" y="442"/>
                      </a:lnTo>
                      <a:lnTo>
                        <a:pt x="1055" y="440"/>
                      </a:lnTo>
                      <a:lnTo>
                        <a:pt x="1055" y="440"/>
                      </a:lnTo>
                      <a:lnTo>
                        <a:pt x="1053" y="438"/>
                      </a:lnTo>
                      <a:lnTo>
                        <a:pt x="1053" y="438"/>
                      </a:lnTo>
                      <a:lnTo>
                        <a:pt x="1050" y="438"/>
                      </a:lnTo>
                      <a:lnTo>
                        <a:pt x="1048" y="438"/>
                      </a:lnTo>
                      <a:lnTo>
                        <a:pt x="1046" y="438"/>
                      </a:lnTo>
                      <a:lnTo>
                        <a:pt x="1043" y="440"/>
                      </a:lnTo>
                      <a:lnTo>
                        <a:pt x="1043" y="440"/>
                      </a:lnTo>
                      <a:lnTo>
                        <a:pt x="1041" y="440"/>
                      </a:lnTo>
                      <a:lnTo>
                        <a:pt x="1038" y="440"/>
                      </a:lnTo>
                      <a:lnTo>
                        <a:pt x="1038" y="438"/>
                      </a:lnTo>
                      <a:lnTo>
                        <a:pt x="1036" y="438"/>
                      </a:lnTo>
                      <a:lnTo>
                        <a:pt x="1031" y="438"/>
                      </a:lnTo>
                      <a:lnTo>
                        <a:pt x="1027" y="435"/>
                      </a:lnTo>
                      <a:lnTo>
                        <a:pt x="1027" y="435"/>
                      </a:lnTo>
                      <a:lnTo>
                        <a:pt x="1027" y="435"/>
                      </a:lnTo>
                      <a:lnTo>
                        <a:pt x="1027" y="433"/>
                      </a:lnTo>
                      <a:lnTo>
                        <a:pt x="1027" y="433"/>
                      </a:lnTo>
                      <a:lnTo>
                        <a:pt x="1027" y="431"/>
                      </a:lnTo>
                      <a:lnTo>
                        <a:pt x="1029" y="428"/>
                      </a:lnTo>
                      <a:lnTo>
                        <a:pt x="1029" y="426"/>
                      </a:lnTo>
                      <a:lnTo>
                        <a:pt x="1029" y="424"/>
                      </a:lnTo>
                      <a:lnTo>
                        <a:pt x="1029" y="424"/>
                      </a:lnTo>
                      <a:lnTo>
                        <a:pt x="1029" y="424"/>
                      </a:lnTo>
                      <a:lnTo>
                        <a:pt x="1027" y="424"/>
                      </a:lnTo>
                      <a:lnTo>
                        <a:pt x="1024" y="426"/>
                      </a:lnTo>
                      <a:lnTo>
                        <a:pt x="1022" y="431"/>
                      </a:lnTo>
                      <a:lnTo>
                        <a:pt x="1017" y="431"/>
                      </a:lnTo>
                      <a:lnTo>
                        <a:pt x="963" y="431"/>
                      </a:lnTo>
                      <a:lnTo>
                        <a:pt x="956" y="431"/>
                      </a:lnTo>
                      <a:lnTo>
                        <a:pt x="795" y="431"/>
                      </a:lnTo>
                      <a:lnTo>
                        <a:pt x="788" y="431"/>
                      </a:lnTo>
                      <a:lnTo>
                        <a:pt x="629" y="431"/>
                      </a:lnTo>
                      <a:lnTo>
                        <a:pt x="622" y="431"/>
                      </a:lnTo>
                      <a:lnTo>
                        <a:pt x="570" y="431"/>
                      </a:lnTo>
                      <a:lnTo>
                        <a:pt x="570" y="433"/>
                      </a:lnTo>
                      <a:lnTo>
                        <a:pt x="570" y="435"/>
                      </a:lnTo>
                      <a:lnTo>
                        <a:pt x="570" y="435"/>
                      </a:lnTo>
                      <a:lnTo>
                        <a:pt x="570" y="435"/>
                      </a:lnTo>
                      <a:lnTo>
                        <a:pt x="570" y="435"/>
                      </a:lnTo>
                      <a:lnTo>
                        <a:pt x="572" y="435"/>
                      </a:lnTo>
                      <a:lnTo>
                        <a:pt x="572" y="435"/>
                      </a:lnTo>
                      <a:lnTo>
                        <a:pt x="570" y="438"/>
                      </a:lnTo>
                      <a:lnTo>
                        <a:pt x="570" y="440"/>
                      </a:lnTo>
                      <a:lnTo>
                        <a:pt x="570" y="440"/>
                      </a:lnTo>
                      <a:lnTo>
                        <a:pt x="568" y="440"/>
                      </a:lnTo>
                      <a:lnTo>
                        <a:pt x="568" y="440"/>
                      </a:lnTo>
                      <a:lnTo>
                        <a:pt x="565" y="440"/>
                      </a:lnTo>
                      <a:lnTo>
                        <a:pt x="565" y="440"/>
                      </a:lnTo>
                      <a:lnTo>
                        <a:pt x="565" y="442"/>
                      </a:lnTo>
                      <a:lnTo>
                        <a:pt x="565" y="442"/>
                      </a:lnTo>
                      <a:lnTo>
                        <a:pt x="565" y="442"/>
                      </a:lnTo>
                      <a:lnTo>
                        <a:pt x="565" y="442"/>
                      </a:lnTo>
                      <a:lnTo>
                        <a:pt x="565" y="442"/>
                      </a:lnTo>
                      <a:lnTo>
                        <a:pt x="568" y="442"/>
                      </a:lnTo>
                      <a:lnTo>
                        <a:pt x="568" y="445"/>
                      </a:lnTo>
                      <a:lnTo>
                        <a:pt x="568" y="445"/>
                      </a:lnTo>
                      <a:lnTo>
                        <a:pt x="565" y="447"/>
                      </a:lnTo>
                      <a:lnTo>
                        <a:pt x="565" y="447"/>
                      </a:lnTo>
                      <a:lnTo>
                        <a:pt x="563" y="447"/>
                      </a:lnTo>
                      <a:lnTo>
                        <a:pt x="563" y="447"/>
                      </a:lnTo>
                      <a:lnTo>
                        <a:pt x="563" y="450"/>
                      </a:lnTo>
                      <a:lnTo>
                        <a:pt x="565" y="450"/>
                      </a:lnTo>
                      <a:lnTo>
                        <a:pt x="565" y="450"/>
                      </a:lnTo>
                      <a:lnTo>
                        <a:pt x="565" y="447"/>
                      </a:lnTo>
                      <a:lnTo>
                        <a:pt x="565" y="447"/>
                      </a:lnTo>
                      <a:lnTo>
                        <a:pt x="565" y="447"/>
                      </a:lnTo>
                      <a:lnTo>
                        <a:pt x="565" y="450"/>
                      </a:lnTo>
                      <a:lnTo>
                        <a:pt x="565" y="450"/>
                      </a:lnTo>
                      <a:lnTo>
                        <a:pt x="565" y="450"/>
                      </a:lnTo>
                      <a:lnTo>
                        <a:pt x="565" y="452"/>
                      </a:lnTo>
                      <a:lnTo>
                        <a:pt x="563" y="452"/>
                      </a:lnTo>
                      <a:lnTo>
                        <a:pt x="563" y="454"/>
                      </a:lnTo>
                      <a:lnTo>
                        <a:pt x="561" y="454"/>
                      </a:lnTo>
                      <a:lnTo>
                        <a:pt x="561" y="457"/>
                      </a:lnTo>
                      <a:lnTo>
                        <a:pt x="561" y="457"/>
                      </a:lnTo>
                      <a:lnTo>
                        <a:pt x="558" y="457"/>
                      </a:lnTo>
                      <a:lnTo>
                        <a:pt x="558" y="459"/>
                      </a:lnTo>
                      <a:lnTo>
                        <a:pt x="558" y="459"/>
                      </a:lnTo>
                      <a:lnTo>
                        <a:pt x="558" y="459"/>
                      </a:lnTo>
                      <a:lnTo>
                        <a:pt x="558" y="459"/>
                      </a:lnTo>
                      <a:lnTo>
                        <a:pt x="556" y="461"/>
                      </a:lnTo>
                      <a:lnTo>
                        <a:pt x="556" y="464"/>
                      </a:lnTo>
                      <a:lnTo>
                        <a:pt x="556" y="464"/>
                      </a:lnTo>
                      <a:lnTo>
                        <a:pt x="553" y="466"/>
                      </a:lnTo>
                      <a:lnTo>
                        <a:pt x="551" y="466"/>
                      </a:lnTo>
                      <a:lnTo>
                        <a:pt x="551" y="466"/>
                      </a:lnTo>
                      <a:lnTo>
                        <a:pt x="551" y="466"/>
                      </a:lnTo>
                      <a:lnTo>
                        <a:pt x="549" y="469"/>
                      </a:lnTo>
                      <a:lnTo>
                        <a:pt x="546" y="469"/>
                      </a:lnTo>
                      <a:lnTo>
                        <a:pt x="546" y="471"/>
                      </a:lnTo>
                      <a:lnTo>
                        <a:pt x="544" y="471"/>
                      </a:lnTo>
                      <a:lnTo>
                        <a:pt x="544" y="469"/>
                      </a:lnTo>
                      <a:lnTo>
                        <a:pt x="542" y="469"/>
                      </a:lnTo>
                      <a:lnTo>
                        <a:pt x="539" y="469"/>
                      </a:lnTo>
                      <a:lnTo>
                        <a:pt x="542" y="469"/>
                      </a:lnTo>
                      <a:lnTo>
                        <a:pt x="544" y="466"/>
                      </a:lnTo>
                      <a:lnTo>
                        <a:pt x="544" y="466"/>
                      </a:lnTo>
                      <a:lnTo>
                        <a:pt x="546" y="466"/>
                      </a:lnTo>
                      <a:lnTo>
                        <a:pt x="546" y="466"/>
                      </a:lnTo>
                      <a:lnTo>
                        <a:pt x="546" y="469"/>
                      </a:lnTo>
                      <a:lnTo>
                        <a:pt x="546" y="469"/>
                      </a:lnTo>
                      <a:lnTo>
                        <a:pt x="549" y="466"/>
                      </a:lnTo>
                      <a:lnTo>
                        <a:pt x="549" y="466"/>
                      </a:lnTo>
                      <a:lnTo>
                        <a:pt x="549" y="466"/>
                      </a:lnTo>
                      <a:lnTo>
                        <a:pt x="549" y="466"/>
                      </a:lnTo>
                      <a:lnTo>
                        <a:pt x="551" y="466"/>
                      </a:lnTo>
                      <a:lnTo>
                        <a:pt x="551" y="464"/>
                      </a:lnTo>
                      <a:lnTo>
                        <a:pt x="553" y="461"/>
                      </a:lnTo>
                      <a:lnTo>
                        <a:pt x="553" y="461"/>
                      </a:lnTo>
                      <a:lnTo>
                        <a:pt x="553" y="459"/>
                      </a:lnTo>
                      <a:lnTo>
                        <a:pt x="553" y="459"/>
                      </a:lnTo>
                      <a:lnTo>
                        <a:pt x="553" y="459"/>
                      </a:lnTo>
                      <a:lnTo>
                        <a:pt x="553" y="459"/>
                      </a:lnTo>
                      <a:lnTo>
                        <a:pt x="556" y="457"/>
                      </a:lnTo>
                      <a:lnTo>
                        <a:pt x="556" y="457"/>
                      </a:lnTo>
                      <a:lnTo>
                        <a:pt x="558" y="457"/>
                      </a:lnTo>
                      <a:lnTo>
                        <a:pt x="558" y="454"/>
                      </a:lnTo>
                      <a:lnTo>
                        <a:pt x="561" y="452"/>
                      </a:lnTo>
                      <a:lnTo>
                        <a:pt x="558" y="452"/>
                      </a:lnTo>
                      <a:lnTo>
                        <a:pt x="558" y="452"/>
                      </a:lnTo>
                      <a:lnTo>
                        <a:pt x="558" y="454"/>
                      </a:lnTo>
                      <a:lnTo>
                        <a:pt x="558" y="454"/>
                      </a:lnTo>
                      <a:lnTo>
                        <a:pt x="553" y="457"/>
                      </a:lnTo>
                      <a:lnTo>
                        <a:pt x="553" y="457"/>
                      </a:lnTo>
                      <a:lnTo>
                        <a:pt x="551" y="459"/>
                      </a:lnTo>
                      <a:lnTo>
                        <a:pt x="549" y="459"/>
                      </a:lnTo>
                      <a:lnTo>
                        <a:pt x="546" y="461"/>
                      </a:lnTo>
                      <a:lnTo>
                        <a:pt x="544" y="461"/>
                      </a:lnTo>
                      <a:lnTo>
                        <a:pt x="544" y="464"/>
                      </a:lnTo>
                      <a:lnTo>
                        <a:pt x="544" y="464"/>
                      </a:lnTo>
                      <a:lnTo>
                        <a:pt x="544" y="464"/>
                      </a:lnTo>
                      <a:lnTo>
                        <a:pt x="546" y="464"/>
                      </a:lnTo>
                      <a:lnTo>
                        <a:pt x="546" y="464"/>
                      </a:lnTo>
                      <a:lnTo>
                        <a:pt x="544" y="464"/>
                      </a:lnTo>
                      <a:lnTo>
                        <a:pt x="542" y="464"/>
                      </a:lnTo>
                      <a:lnTo>
                        <a:pt x="542" y="464"/>
                      </a:lnTo>
                      <a:lnTo>
                        <a:pt x="542" y="464"/>
                      </a:lnTo>
                      <a:lnTo>
                        <a:pt x="544" y="464"/>
                      </a:lnTo>
                      <a:lnTo>
                        <a:pt x="546" y="461"/>
                      </a:lnTo>
                      <a:lnTo>
                        <a:pt x="553" y="457"/>
                      </a:lnTo>
                      <a:lnTo>
                        <a:pt x="553" y="457"/>
                      </a:lnTo>
                      <a:lnTo>
                        <a:pt x="553" y="457"/>
                      </a:lnTo>
                      <a:lnTo>
                        <a:pt x="553" y="457"/>
                      </a:lnTo>
                      <a:lnTo>
                        <a:pt x="556" y="454"/>
                      </a:lnTo>
                      <a:lnTo>
                        <a:pt x="558" y="452"/>
                      </a:lnTo>
                      <a:lnTo>
                        <a:pt x="558" y="452"/>
                      </a:lnTo>
                      <a:lnTo>
                        <a:pt x="558" y="450"/>
                      </a:lnTo>
                      <a:lnTo>
                        <a:pt x="558" y="450"/>
                      </a:lnTo>
                      <a:lnTo>
                        <a:pt x="558" y="450"/>
                      </a:lnTo>
                      <a:lnTo>
                        <a:pt x="556" y="450"/>
                      </a:lnTo>
                      <a:lnTo>
                        <a:pt x="556" y="450"/>
                      </a:lnTo>
                      <a:lnTo>
                        <a:pt x="553" y="450"/>
                      </a:lnTo>
                      <a:lnTo>
                        <a:pt x="553" y="450"/>
                      </a:lnTo>
                      <a:lnTo>
                        <a:pt x="553" y="447"/>
                      </a:lnTo>
                      <a:lnTo>
                        <a:pt x="553" y="447"/>
                      </a:lnTo>
                      <a:lnTo>
                        <a:pt x="551" y="450"/>
                      </a:lnTo>
                      <a:lnTo>
                        <a:pt x="549" y="450"/>
                      </a:lnTo>
                      <a:lnTo>
                        <a:pt x="539" y="447"/>
                      </a:lnTo>
                      <a:lnTo>
                        <a:pt x="537" y="447"/>
                      </a:lnTo>
                      <a:lnTo>
                        <a:pt x="537" y="447"/>
                      </a:lnTo>
                      <a:lnTo>
                        <a:pt x="535" y="445"/>
                      </a:lnTo>
                      <a:lnTo>
                        <a:pt x="532" y="442"/>
                      </a:lnTo>
                      <a:lnTo>
                        <a:pt x="530" y="442"/>
                      </a:lnTo>
                      <a:lnTo>
                        <a:pt x="530" y="445"/>
                      </a:lnTo>
                      <a:lnTo>
                        <a:pt x="527" y="447"/>
                      </a:lnTo>
                      <a:lnTo>
                        <a:pt x="525" y="452"/>
                      </a:lnTo>
                      <a:lnTo>
                        <a:pt x="525" y="454"/>
                      </a:lnTo>
                      <a:lnTo>
                        <a:pt x="525" y="457"/>
                      </a:lnTo>
                      <a:lnTo>
                        <a:pt x="525" y="459"/>
                      </a:lnTo>
                      <a:lnTo>
                        <a:pt x="523" y="464"/>
                      </a:lnTo>
                      <a:lnTo>
                        <a:pt x="523" y="469"/>
                      </a:lnTo>
                      <a:lnTo>
                        <a:pt x="520" y="471"/>
                      </a:lnTo>
                      <a:lnTo>
                        <a:pt x="520" y="471"/>
                      </a:lnTo>
                      <a:lnTo>
                        <a:pt x="520" y="473"/>
                      </a:lnTo>
                      <a:lnTo>
                        <a:pt x="520" y="471"/>
                      </a:lnTo>
                      <a:lnTo>
                        <a:pt x="520" y="471"/>
                      </a:lnTo>
                      <a:lnTo>
                        <a:pt x="523" y="471"/>
                      </a:lnTo>
                      <a:lnTo>
                        <a:pt x="523" y="473"/>
                      </a:lnTo>
                      <a:lnTo>
                        <a:pt x="525" y="473"/>
                      </a:lnTo>
                      <a:lnTo>
                        <a:pt x="518" y="476"/>
                      </a:lnTo>
                      <a:lnTo>
                        <a:pt x="518" y="478"/>
                      </a:lnTo>
                      <a:lnTo>
                        <a:pt x="518" y="478"/>
                      </a:lnTo>
                      <a:lnTo>
                        <a:pt x="520" y="478"/>
                      </a:lnTo>
                      <a:lnTo>
                        <a:pt x="518" y="483"/>
                      </a:lnTo>
                      <a:lnTo>
                        <a:pt x="516" y="483"/>
                      </a:lnTo>
                      <a:lnTo>
                        <a:pt x="516" y="483"/>
                      </a:lnTo>
                      <a:lnTo>
                        <a:pt x="516" y="480"/>
                      </a:lnTo>
                      <a:lnTo>
                        <a:pt x="516" y="483"/>
                      </a:lnTo>
                      <a:lnTo>
                        <a:pt x="513" y="485"/>
                      </a:lnTo>
                      <a:lnTo>
                        <a:pt x="511" y="487"/>
                      </a:lnTo>
                      <a:lnTo>
                        <a:pt x="513" y="487"/>
                      </a:lnTo>
                      <a:lnTo>
                        <a:pt x="513" y="487"/>
                      </a:lnTo>
                      <a:lnTo>
                        <a:pt x="518" y="487"/>
                      </a:lnTo>
                      <a:lnTo>
                        <a:pt x="518" y="487"/>
                      </a:lnTo>
                      <a:lnTo>
                        <a:pt x="520" y="487"/>
                      </a:lnTo>
                      <a:lnTo>
                        <a:pt x="520" y="487"/>
                      </a:lnTo>
                      <a:lnTo>
                        <a:pt x="523" y="490"/>
                      </a:lnTo>
                      <a:lnTo>
                        <a:pt x="523" y="490"/>
                      </a:lnTo>
                      <a:lnTo>
                        <a:pt x="523" y="490"/>
                      </a:lnTo>
                      <a:lnTo>
                        <a:pt x="523" y="490"/>
                      </a:lnTo>
                      <a:lnTo>
                        <a:pt x="520" y="490"/>
                      </a:lnTo>
                      <a:lnTo>
                        <a:pt x="520" y="487"/>
                      </a:lnTo>
                      <a:lnTo>
                        <a:pt x="520" y="487"/>
                      </a:lnTo>
                      <a:lnTo>
                        <a:pt x="516" y="490"/>
                      </a:lnTo>
                      <a:lnTo>
                        <a:pt x="513" y="490"/>
                      </a:lnTo>
                      <a:lnTo>
                        <a:pt x="513" y="487"/>
                      </a:lnTo>
                      <a:lnTo>
                        <a:pt x="511" y="487"/>
                      </a:lnTo>
                      <a:lnTo>
                        <a:pt x="511" y="490"/>
                      </a:lnTo>
                      <a:lnTo>
                        <a:pt x="511" y="490"/>
                      </a:lnTo>
                      <a:lnTo>
                        <a:pt x="506" y="497"/>
                      </a:lnTo>
                      <a:lnTo>
                        <a:pt x="504" y="502"/>
                      </a:lnTo>
                      <a:lnTo>
                        <a:pt x="501" y="504"/>
                      </a:lnTo>
                      <a:lnTo>
                        <a:pt x="501" y="504"/>
                      </a:lnTo>
                      <a:lnTo>
                        <a:pt x="492" y="521"/>
                      </a:lnTo>
                      <a:lnTo>
                        <a:pt x="490" y="523"/>
                      </a:lnTo>
                      <a:lnTo>
                        <a:pt x="487" y="525"/>
                      </a:lnTo>
                      <a:lnTo>
                        <a:pt x="487" y="528"/>
                      </a:lnTo>
                      <a:lnTo>
                        <a:pt x="485" y="528"/>
                      </a:lnTo>
                      <a:lnTo>
                        <a:pt x="480" y="535"/>
                      </a:lnTo>
                      <a:lnTo>
                        <a:pt x="475" y="542"/>
                      </a:lnTo>
                      <a:lnTo>
                        <a:pt x="473" y="542"/>
                      </a:lnTo>
                      <a:lnTo>
                        <a:pt x="471" y="544"/>
                      </a:lnTo>
                      <a:lnTo>
                        <a:pt x="468" y="547"/>
                      </a:lnTo>
                      <a:lnTo>
                        <a:pt x="471" y="547"/>
                      </a:lnTo>
                      <a:lnTo>
                        <a:pt x="471" y="547"/>
                      </a:lnTo>
                      <a:lnTo>
                        <a:pt x="468" y="549"/>
                      </a:lnTo>
                      <a:lnTo>
                        <a:pt x="468" y="549"/>
                      </a:lnTo>
                      <a:lnTo>
                        <a:pt x="466" y="549"/>
                      </a:lnTo>
                      <a:lnTo>
                        <a:pt x="461" y="556"/>
                      </a:lnTo>
                      <a:lnTo>
                        <a:pt x="459" y="556"/>
                      </a:lnTo>
                      <a:lnTo>
                        <a:pt x="456" y="559"/>
                      </a:lnTo>
                      <a:lnTo>
                        <a:pt x="456" y="563"/>
                      </a:lnTo>
                      <a:lnTo>
                        <a:pt x="456" y="563"/>
                      </a:lnTo>
                      <a:lnTo>
                        <a:pt x="454" y="568"/>
                      </a:lnTo>
                      <a:lnTo>
                        <a:pt x="452" y="570"/>
                      </a:lnTo>
                      <a:lnTo>
                        <a:pt x="452" y="573"/>
                      </a:lnTo>
                      <a:lnTo>
                        <a:pt x="452" y="577"/>
                      </a:lnTo>
                      <a:lnTo>
                        <a:pt x="449" y="577"/>
                      </a:lnTo>
                      <a:lnTo>
                        <a:pt x="449" y="580"/>
                      </a:lnTo>
                      <a:lnTo>
                        <a:pt x="449" y="582"/>
                      </a:lnTo>
                      <a:lnTo>
                        <a:pt x="449" y="585"/>
                      </a:lnTo>
                      <a:lnTo>
                        <a:pt x="447" y="587"/>
                      </a:lnTo>
                      <a:lnTo>
                        <a:pt x="447" y="589"/>
                      </a:lnTo>
                      <a:lnTo>
                        <a:pt x="442" y="594"/>
                      </a:lnTo>
                      <a:lnTo>
                        <a:pt x="440" y="596"/>
                      </a:lnTo>
                      <a:lnTo>
                        <a:pt x="438" y="601"/>
                      </a:lnTo>
                      <a:lnTo>
                        <a:pt x="438" y="601"/>
                      </a:lnTo>
                      <a:lnTo>
                        <a:pt x="438" y="601"/>
                      </a:lnTo>
                      <a:lnTo>
                        <a:pt x="438" y="601"/>
                      </a:lnTo>
                      <a:lnTo>
                        <a:pt x="435" y="601"/>
                      </a:lnTo>
                      <a:lnTo>
                        <a:pt x="435" y="604"/>
                      </a:lnTo>
                      <a:lnTo>
                        <a:pt x="435" y="604"/>
                      </a:lnTo>
                      <a:lnTo>
                        <a:pt x="435" y="604"/>
                      </a:lnTo>
                      <a:lnTo>
                        <a:pt x="435" y="604"/>
                      </a:lnTo>
                      <a:lnTo>
                        <a:pt x="435" y="604"/>
                      </a:lnTo>
                      <a:lnTo>
                        <a:pt x="433" y="606"/>
                      </a:lnTo>
                      <a:lnTo>
                        <a:pt x="430" y="608"/>
                      </a:lnTo>
                      <a:lnTo>
                        <a:pt x="428" y="611"/>
                      </a:lnTo>
                      <a:lnTo>
                        <a:pt x="428" y="613"/>
                      </a:lnTo>
                      <a:lnTo>
                        <a:pt x="430" y="615"/>
                      </a:lnTo>
                      <a:lnTo>
                        <a:pt x="430" y="620"/>
                      </a:lnTo>
                      <a:lnTo>
                        <a:pt x="430" y="620"/>
                      </a:lnTo>
                      <a:lnTo>
                        <a:pt x="430" y="625"/>
                      </a:lnTo>
                      <a:lnTo>
                        <a:pt x="428" y="627"/>
                      </a:lnTo>
                      <a:lnTo>
                        <a:pt x="426" y="630"/>
                      </a:lnTo>
                      <a:lnTo>
                        <a:pt x="426" y="634"/>
                      </a:lnTo>
                      <a:lnTo>
                        <a:pt x="423" y="639"/>
                      </a:lnTo>
                      <a:lnTo>
                        <a:pt x="426" y="644"/>
                      </a:lnTo>
                      <a:lnTo>
                        <a:pt x="426" y="646"/>
                      </a:lnTo>
                      <a:lnTo>
                        <a:pt x="428" y="648"/>
                      </a:lnTo>
                      <a:lnTo>
                        <a:pt x="428" y="653"/>
                      </a:lnTo>
                      <a:lnTo>
                        <a:pt x="428" y="653"/>
                      </a:lnTo>
                      <a:lnTo>
                        <a:pt x="430" y="656"/>
                      </a:lnTo>
                      <a:lnTo>
                        <a:pt x="428" y="656"/>
                      </a:lnTo>
                      <a:lnTo>
                        <a:pt x="428" y="653"/>
                      </a:lnTo>
                      <a:lnTo>
                        <a:pt x="428" y="656"/>
                      </a:lnTo>
                      <a:lnTo>
                        <a:pt x="426" y="658"/>
                      </a:lnTo>
                      <a:lnTo>
                        <a:pt x="426" y="658"/>
                      </a:lnTo>
                      <a:lnTo>
                        <a:pt x="428" y="658"/>
                      </a:lnTo>
                      <a:lnTo>
                        <a:pt x="428" y="658"/>
                      </a:lnTo>
                      <a:lnTo>
                        <a:pt x="430" y="660"/>
                      </a:lnTo>
                      <a:lnTo>
                        <a:pt x="430" y="660"/>
                      </a:lnTo>
                      <a:lnTo>
                        <a:pt x="430" y="660"/>
                      </a:lnTo>
                      <a:lnTo>
                        <a:pt x="433" y="663"/>
                      </a:lnTo>
                      <a:lnTo>
                        <a:pt x="433" y="663"/>
                      </a:lnTo>
                      <a:lnTo>
                        <a:pt x="435" y="660"/>
                      </a:lnTo>
                      <a:lnTo>
                        <a:pt x="435" y="656"/>
                      </a:lnTo>
                      <a:lnTo>
                        <a:pt x="438" y="656"/>
                      </a:lnTo>
                      <a:lnTo>
                        <a:pt x="438" y="656"/>
                      </a:lnTo>
                      <a:lnTo>
                        <a:pt x="440" y="658"/>
                      </a:lnTo>
                      <a:lnTo>
                        <a:pt x="442" y="658"/>
                      </a:lnTo>
                      <a:lnTo>
                        <a:pt x="445" y="656"/>
                      </a:lnTo>
                      <a:lnTo>
                        <a:pt x="445" y="656"/>
                      </a:lnTo>
                      <a:lnTo>
                        <a:pt x="445" y="656"/>
                      </a:lnTo>
                      <a:lnTo>
                        <a:pt x="447" y="658"/>
                      </a:lnTo>
                      <a:lnTo>
                        <a:pt x="449" y="658"/>
                      </a:lnTo>
                      <a:lnTo>
                        <a:pt x="449" y="658"/>
                      </a:lnTo>
                      <a:lnTo>
                        <a:pt x="449" y="658"/>
                      </a:lnTo>
                      <a:lnTo>
                        <a:pt x="452" y="658"/>
                      </a:lnTo>
                      <a:lnTo>
                        <a:pt x="452" y="658"/>
                      </a:lnTo>
                      <a:lnTo>
                        <a:pt x="449" y="658"/>
                      </a:lnTo>
                      <a:lnTo>
                        <a:pt x="449" y="658"/>
                      </a:lnTo>
                      <a:lnTo>
                        <a:pt x="442" y="658"/>
                      </a:lnTo>
                      <a:lnTo>
                        <a:pt x="440" y="658"/>
                      </a:lnTo>
                      <a:lnTo>
                        <a:pt x="438" y="658"/>
                      </a:lnTo>
                      <a:lnTo>
                        <a:pt x="435" y="660"/>
                      </a:lnTo>
                      <a:lnTo>
                        <a:pt x="435" y="660"/>
                      </a:lnTo>
                      <a:lnTo>
                        <a:pt x="435" y="660"/>
                      </a:lnTo>
                      <a:lnTo>
                        <a:pt x="435" y="663"/>
                      </a:lnTo>
                      <a:lnTo>
                        <a:pt x="438" y="665"/>
                      </a:lnTo>
                      <a:lnTo>
                        <a:pt x="438" y="667"/>
                      </a:lnTo>
                      <a:lnTo>
                        <a:pt x="435" y="667"/>
                      </a:lnTo>
                      <a:lnTo>
                        <a:pt x="435" y="670"/>
                      </a:lnTo>
                      <a:lnTo>
                        <a:pt x="438" y="670"/>
                      </a:lnTo>
                      <a:lnTo>
                        <a:pt x="435" y="670"/>
                      </a:lnTo>
                      <a:lnTo>
                        <a:pt x="435" y="670"/>
                      </a:lnTo>
                      <a:lnTo>
                        <a:pt x="435" y="667"/>
                      </a:lnTo>
                      <a:lnTo>
                        <a:pt x="433" y="667"/>
                      </a:lnTo>
                      <a:lnTo>
                        <a:pt x="433" y="665"/>
                      </a:lnTo>
                      <a:lnTo>
                        <a:pt x="433" y="665"/>
                      </a:lnTo>
                      <a:lnTo>
                        <a:pt x="435" y="663"/>
                      </a:lnTo>
                      <a:lnTo>
                        <a:pt x="433" y="663"/>
                      </a:lnTo>
                      <a:lnTo>
                        <a:pt x="433" y="663"/>
                      </a:lnTo>
                      <a:lnTo>
                        <a:pt x="430" y="665"/>
                      </a:lnTo>
                      <a:lnTo>
                        <a:pt x="430" y="667"/>
                      </a:lnTo>
                      <a:lnTo>
                        <a:pt x="430" y="672"/>
                      </a:lnTo>
                      <a:lnTo>
                        <a:pt x="428" y="675"/>
                      </a:lnTo>
                      <a:lnTo>
                        <a:pt x="430" y="679"/>
                      </a:lnTo>
                      <a:lnTo>
                        <a:pt x="435" y="682"/>
                      </a:lnTo>
                      <a:lnTo>
                        <a:pt x="435" y="684"/>
                      </a:lnTo>
                      <a:lnTo>
                        <a:pt x="435" y="684"/>
                      </a:lnTo>
                      <a:lnTo>
                        <a:pt x="433" y="686"/>
                      </a:lnTo>
                      <a:lnTo>
                        <a:pt x="433" y="686"/>
                      </a:lnTo>
                      <a:lnTo>
                        <a:pt x="430" y="689"/>
                      </a:lnTo>
                      <a:lnTo>
                        <a:pt x="428" y="693"/>
                      </a:lnTo>
                      <a:lnTo>
                        <a:pt x="428" y="693"/>
                      </a:lnTo>
                      <a:lnTo>
                        <a:pt x="430" y="698"/>
                      </a:lnTo>
                      <a:lnTo>
                        <a:pt x="430" y="703"/>
                      </a:lnTo>
                      <a:lnTo>
                        <a:pt x="430" y="705"/>
                      </a:lnTo>
                      <a:lnTo>
                        <a:pt x="433" y="705"/>
                      </a:lnTo>
                      <a:lnTo>
                        <a:pt x="433" y="708"/>
                      </a:lnTo>
                      <a:lnTo>
                        <a:pt x="433" y="710"/>
                      </a:lnTo>
                      <a:lnTo>
                        <a:pt x="435" y="712"/>
                      </a:lnTo>
                      <a:lnTo>
                        <a:pt x="435" y="715"/>
                      </a:lnTo>
                      <a:lnTo>
                        <a:pt x="438" y="715"/>
                      </a:lnTo>
                      <a:lnTo>
                        <a:pt x="435" y="717"/>
                      </a:lnTo>
                      <a:lnTo>
                        <a:pt x="435" y="720"/>
                      </a:lnTo>
                      <a:lnTo>
                        <a:pt x="438" y="720"/>
                      </a:lnTo>
                      <a:lnTo>
                        <a:pt x="438" y="720"/>
                      </a:lnTo>
                      <a:lnTo>
                        <a:pt x="438" y="722"/>
                      </a:lnTo>
                      <a:lnTo>
                        <a:pt x="435" y="724"/>
                      </a:lnTo>
                      <a:lnTo>
                        <a:pt x="435" y="727"/>
                      </a:lnTo>
                      <a:lnTo>
                        <a:pt x="435" y="729"/>
                      </a:lnTo>
                      <a:lnTo>
                        <a:pt x="435" y="731"/>
                      </a:lnTo>
                      <a:lnTo>
                        <a:pt x="433" y="731"/>
                      </a:lnTo>
                      <a:lnTo>
                        <a:pt x="435" y="734"/>
                      </a:lnTo>
                      <a:lnTo>
                        <a:pt x="435" y="734"/>
                      </a:lnTo>
                      <a:lnTo>
                        <a:pt x="435" y="734"/>
                      </a:lnTo>
                      <a:lnTo>
                        <a:pt x="440" y="734"/>
                      </a:lnTo>
                      <a:lnTo>
                        <a:pt x="442" y="734"/>
                      </a:lnTo>
                      <a:lnTo>
                        <a:pt x="445" y="736"/>
                      </a:lnTo>
                      <a:lnTo>
                        <a:pt x="447" y="736"/>
                      </a:lnTo>
                      <a:lnTo>
                        <a:pt x="449" y="736"/>
                      </a:lnTo>
                      <a:lnTo>
                        <a:pt x="452" y="736"/>
                      </a:lnTo>
                      <a:lnTo>
                        <a:pt x="454" y="738"/>
                      </a:lnTo>
                      <a:lnTo>
                        <a:pt x="454" y="741"/>
                      </a:lnTo>
                      <a:lnTo>
                        <a:pt x="454" y="743"/>
                      </a:lnTo>
                      <a:lnTo>
                        <a:pt x="459" y="743"/>
                      </a:lnTo>
                      <a:lnTo>
                        <a:pt x="464" y="743"/>
                      </a:lnTo>
                      <a:lnTo>
                        <a:pt x="466" y="743"/>
                      </a:lnTo>
                      <a:lnTo>
                        <a:pt x="466" y="748"/>
                      </a:lnTo>
                      <a:lnTo>
                        <a:pt x="466" y="750"/>
                      </a:lnTo>
                      <a:lnTo>
                        <a:pt x="466" y="750"/>
                      </a:lnTo>
                      <a:lnTo>
                        <a:pt x="468" y="750"/>
                      </a:lnTo>
                      <a:lnTo>
                        <a:pt x="468" y="750"/>
                      </a:lnTo>
                      <a:lnTo>
                        <a:pt x="471" y="750"/>
                      </a:lnTo>
                      <a:lnTo>
                        <a:pt x="471" y="753"/>
                      </a:lnTo>
                      <a:lnTo>
                        <a:pt x="473" y="755"/>
                      </a:lnTo>
                      <a:lnTo>
                        <a:pt x="478" y="760"/>
                      </a:lnTo>
                      <a:lnTo>
                        <a:pt x="478" y="765"/>
                      </a:lnTo>
                      <a:lnTo>
                        <a:pt x="478" y="767"/>
                      </a:lnTo>
                      <a:lnTo>
                        <a:pt x="478" y="769"/>
                      </a:lnTo>
                      <a:lnTo>
                        <a:pt x="478" y="769"/>
                      </a:lnTo>
                      <a:lnTo>
                        <a:pt x="475" y="772"/>
                      </a:lnTo>
                      <a:lnTo>
                        <a:pt x="478" y="772"/>
                      </a:lnTo>
                      <a:lnTo>
                        <a:pt x="478" y="774"/>
                      </a:lnTo>
                      <a:lnTo>
                        <a:pt x="478" y="776"/>
                      </a:lnTo>
                      <a:lnTo>
                        <a:pt x="478" y="776"/>
                      </a:lnTo>
                      <a:lnTo>
                        <a:pt x="483" y="774"/>
                      </a:lnTo>
                      <a:lnTo>
                        <a:pt x="487" y="774"/>
                      </a:lnTo>
                      <a:lnTo>
                        <a:pt x="492" y="774"/>
                      </a:lnTo>
                      <a:lnTo>
                        <a:pt x="499" y="774"/>
                      </a:lnTo>
                      <a:lnTo>
                        <a:pt x="504" y="774"/>
                      </a:lnTo>
                      <a:lnTo>
                        <a:pt x="509" y="774"/>
                      </a:lnTo>
                      <a:lnTo>
                        <a:pt x="513" y="772"/>
                      </a:lnTo>
                      <a:lnTo>
                        <a:pt x="520" y="772"/>
                      </a:lnTo>
                      <a:lnTo>
                        <a:pt x="520" y="772"/>
                      </a:lnTo>
                      <a:lnTo>
                        <a:pt x="518" y="774"/>
                      </a:lnTo>
                      <a:lnTo>
                        <a:pt x="518" y="776"/>
                      </a:lnTo>
                      <a:lnTo>
                        <a:pt x="525" y="779"/>
                      </a:lnTo>
                      <a:lnTo>
                        <a:pt x="532" y="783"/>
                      </a:lnTo>
                      <a:lnTo>
                        <a:pt x="539" y="786"/>
                      </a:lnTo>
                      <a:lnTo>
                        <a:pt x="546" y="788"/>
                      </a:lnTo>
                      <a:lnTo>
                        <a:pt x="553" y="791"/>
                      </a:lnTo>
                      <a:lnTo>
                        <a:pt x="561" y="795"/>
                      </a:lnTo>
                      <a:lnTo>
                        <a:pt x="568" y="798"/>
                      </a:lnTo>
                      <a:lnTo>
                        <a:pt x="575" y="800"/>
                      </a:lnTo>
                      <a:lnTo>
                        <a:pt x="582" y="800"/>
                      </a:lnTo>
                      <a:lnTo>
                        <a:pt x="589" y="800"/>
                      </a:lnTo>
                      <a:lnTo>
                        <a:pt x="594" y="800"/>
                      </a:lnTo>
                      <a:lnTo>
                        <a:pt x="601" y="800"/>
                      </a:lnTo>
                      <a:lnTo>
                        <a:pt x="608" y="800"/>
                      </a:lnTo>
                      <a:lnTo>
                        <a:pt x="613" y="800"/>
                      </a:lnTo>
                      <a:lnTo>
                        <a:pt x="620" y="800"/>
                      </a:lnTo>
                      <a:lnTo>
                        <a:pt x="627" y="800"/>
                      </a:lnTo>
                      <a:lnTo>
                        <a:pt x="627" y="798"/>
                      </a:lnTo>
                      <a:lnTo>
                        <a:pt x="629" y="795"/>
                      </a:lnTo>
                      <a:lnTo>
                        <a:pt x="629" y="793"/>
                      </a:lnTo>
                      <a:lnTo>
                        <a:pt x="629" y="791"/>
                      </a:lnTo>
                      <a:lnTo>
                        <a:pt x="634" y="791"/>
                      </a:lnTo>
                      <a:lnTo>
                        <a:pt x="639" y="791"/>
                      </a:lnTo>
                      <a:lnTo>
                        <a:pt x="641" y="791"/>
                      </a:lnTo>
                      <a:lnTo>
                        <a:pt x="646" y="791"/>
                      </a:lnTo>
                      <a:lnTo>
                        <a:pt x="650" y="791"/>
                      </a:lnTo>
                      <a:lnTo>
                        <a:pt x="653" y="791"/>
                      </a:lnTo>
                      <a:lnTo>
                        <a:pt x="658" y="791"/>
                      </a:lnTo>
                      <a:lnTo>
                        <a:pt x="660" y="791"/>
                      </a:lnTo>
                      <a:lnTo>
                        <a:pt x="662" y="791"/>
                      </a:lnTo>
                      <a:lnTo>
                        <a:pt x="662" y="791"/>
                      </a:lnTo>
                      <a:lnTo>
                        <a:pt x="662" y="793"/>
                      </a:lnTo>
                      <a:lnTo>
                        <a:pt x="662" y="795"/>
                      </a:lnTo>
                      <a:lnTo>
                        <a:pt x="665" y="798"/>
                      </a:lnTo>
                      <a:lnTo>
                        <a:pt x="667" y="800"/>
                      </a:lnTo>
                      <a:lnTo>
                        <a:pt x="669" y="802"/>
                      </a:lnTo>
                      <a:lnTo>
                        <a:pt x="672" y="807"/>
                      </a:lnTo>
                      <a:lnTo>
                        <a:pt x="674" y="812"/>
                      </a:lnTo>
                      <a:lnTo>
                        <a:pt x="679" y="814"/>
                      </a:lnTo>
                      <a:lnTo>
                        <a:pt x="679" y="814"/>
                      </a:lnTo>
                      <a:lnTo>
                        <a:pt x="679" y="817"/>
                      </a:lnTo>
                      <a:lnTo>
                        <a:pt x="681" y="819"/>
                      </a:lnTo>
                      <a:lnTo>
                        <a:pt x="681" y="826"/>
                      </a:lnTo>
                      <a:lnTo>
                        <a:pt x="681" y="828"/>
                      </a:lnTo>
                      <a:lnTo>
                        <a:pt x="681" y="831"/>
                      </a:lnTo>
                      <a:lnTo>
                        <a:pt x="681" y="836"/>
                      </a:lnTo>
                      <a:lnTo>
                        <a:pt x="684" y="838"/>
                      </a:lnTo>
                      <a:lnTo>
                        <a:pt x="684" y="838"/>
                      </a:lnTo>
                      <a:lnTo>
                        <a:pt x="686" y="840"/>
                      </a:lnTo>
                      <a:lnTo>
                        <a:pt x="686" y="843"/>
                      </a:lnTo>
                      <a:lnTo>
                        <a:pt x="688" y="843"/>
                      </a:lnTo>
                      <a:lnTo>
                        <a:pt x="691" y="843"/>
                      </a:lnTo>
                      <a:lnTo>
                        <a:pt x="693" y="845"/>
                      </a:lnTo>
                      <a:lnTo>
                        <a:pt x="698" y="847"/>
                      </a:lnTo>
                      <a:lnTo>
                        <a:pt x="700" y="850"/>
                      </a:lnTo>
                      <a:lnTo>
                        <a:pt x="700" y="850"/>
                      </a:lnTo>
                      <a:lnTo>
                        <a:pt x="703" y="850"/>
                      </a:lnTo>
                      <a:lnTo>
                        <a:pt x="705" y="847"/>
                      </a:lnTo>
                      <a:lnTo>
                        <a:pt x="707" y="845"/>
                      </a:lnTo>
                      <a:lnTo>
                        <a:pt x="707" y="845"/>
                      </a:lnTo>
                      <a:lnTo>
                        <a:pt x="707" y="845"/>
                      </a:lnTo>
                      <a:lnTo>
                        <a:pt x="707" y="843"/>
                      </a:lnTo>
                      <a:lnTo>
                        <a:pt x="710" y="840"/>
                      </a:lnTo>
                      <a:lnTo>
                        <a:pt x="712" y="836"/>
                      </a:lnTo>
                      <a:lnTo>
                        <a:pt x="717" y="833"/>
                      </a:lnTo>
                      <a:lnTo>
                        <a:pt x="719" y="833"/>
                      </a:lnTo>
                      <a:lnTo>
                        <a:pt x="719" y="833"/>
                      </a:lnTo>
                      <a:lnTo>
                        <a:pt x="721" y="831"/>
                      </a:lnTo>
                      <a:lnTo>
                        <a:pt x="724" y="831"/>
                      </a:lnTo>
                      <a:lnTo>
                        <a:pt x="724" y="833"/>
                      </a:lnTo>
                      <a:lnTo>
                        <a:pt x="726" y="833"/>
                      </a:lnTo>
                      <a:lnTo>
                        <a:pt x="731" y="833"/>
                      </a:lnTo>
                      <a:lnTo>
                        <a:pt x="733" y="833"/>
                      </a:lnTo>
                      <a:lnTo>
                        <a:pt x="736" y="833"/>
                      </a:lnTo>
                      <a:lnTo>
                        <a:pt x="736" y="833"/>
                      </a:lnTo>
                      <a:lnTo>
                        <a:pt x="736" y="833"/>
                      </a:lnTo>
                      <a:lnTo>
                        <a:pt x="736" y="833"/>
                      </a:lnTo>
                      <a:lnTo>
                        <a:pt x="738" y="833"/>
                      </a:lnTo>
                      <a:lnTo>
                        <a:pt x="738" y="833"/>
                      </a:lnTo>
                      <a:lnTo>
                        <a:pt x="738" y="836"/>
                      </a:lnTo>
                      <a:lnTo>
                        <a:pt x="743" y="840"/>
                      </a:lnTo>
                      <a:lnTo>
                        <a:pt x="743" y="840"/>
                      </a:lnTo>
                      <a:lnTo>
                        <a:pt x="743" y="843"/>
                      </a:lnTo>
                      <a:lnTo>
                        <a:pt x="743" y="843"/>
                      </a:lnTo>
                      <a:lnTo>
                        <a:pt x="745" y="845"/>
                      </a:lnTo>
                      <a:lnTo>
                        <a:pt x="747" y="847"/>
                      </a:lnTo>
                      <a:lnTo>
                        <a:pt x="747" y="850"/>
                      </a:lnTo>
                      <a:lnTo>
                        <a:pt x="747" y="854"/>
                      </a:lnTo>
                      <a:lnTo>
                        <a:pt x="747" y="859"/>
                      </a:lnTo>
                      <a:lnTo>
                        <a:pt x="750" y="862"/>
                      </a:lnTo>
                      <a:lnTo>
                        <a:pt x="750" y="862"/>
                      </a:lnTo>
                      <a:lnTo>
                        <a:pt x="750" y="862"/>
                      </a:lnTo>
                      <a:lnTo>
                        <a:pt x="750" y="864"/>
                      </a:lnTo>
                      <a:lnTo>
                        <a:pt x="750" y="866"/>
                      </a:lnTo>
                      <a:lnTo>
                        <a:pt x="752" y="866"/>
                      </a:lnTo>
                      <a:lnTo>
                        <a:pt x="752" y="871"/>
                      </a:lnTo>
                      <a:lnTo>
                        <a:pt x="755" y="873"/>
                      </a:lnTo>
                      <a:lnTo>
                        <a:pt x="755" y="876"/>
                      </a:lnTo>
                      <a:lnTo>
                        <a:pt x="757" y="878"/>
                      </a:lnTo>
                      <a:lnTo>
                        <a:pt x="759" y="881"/>
                      </a:lnTo>
                      <a:lnTo>
                        <a:pt x="759" y="883"/>
                      </a:lnTo>
                      <a:lnTo>
                        <a:pt x="759" y="883"/>
                      </a:lnTo>
                      <a:lnTo>
                        <a:pt x="757" y="885"/>
                      </a:lnTo>
                      <a:lnTo>
                        <a:pt x="757" y="885"/>
                      </a:lnTo>
                      <a:lnTo>
                        <a:pt x="757" y="888"/>
                      </a:lnTo>
                      <a:lnTo>
                        <a:pt x="757" y="888"/>
                      </a:lnTo>
                      <a:lnTo>
                        <a:pt x="757" y="890"/>
                      </a:lnTo>
                      <a:lnTo>
                        <a:pt x="757" y="890"/>
                      </a:lnTo>
                      <a:lnTo>
                        <a:pt x="757" y="890"/>
                      </a:lnTo>
                      <a:lnTo>
                        <a:pt x="757" y="892"/>
                      </a:lnTo>
                      <a:lnTo>
                        <a:pt x="759" y="895"/>
                      </a:lnTo>
                      <a:lnTo>
                        <a:pt x="759" y="897"/>
                      </a:lnTo>
                      <a:lnTo>
                        <a:pt x="759" y="902"/>
                      </a:lnTo>
                      <a:lnTo>
                        <a:pt x="759" y="902"/>
                      </a:lnTo>
                      <a:lnTo>
                        <a:pt x="759" y="904"/>
                      </a:lnTo>
                      <a:lnTo>
                        <a:pt x="762" y="904"/>
                      </a:lnTo>
                      <a:lnTo>
                        <a:pt x="764" y="904"/>
                      </a:lnTo>
                      <a:lnTo>
                        <a:pt x="766" y="907"/>
                      </a:lnTo>
                      <a:lnTo>
                        <a:pt x="766" y="907"/>
                      </a:lnTo>
                      <a:lnTo>
                        <a:pt x="769" y="909"/>
                      </a:lnTo>
                      <a:lnTo>
                        <a:pt x="771" y="909"/>
                      </a:lnTo>
                      <a:lnTo>
                        <a:pt x="771" y="909"/>
                      </a:lnTo>
                      <a:lnTo>
                        <a:pt x="773" y="911"/>
                      </a:lnTo>
                      <a:lnTo>
                        <a:pt x="776" y="911"/>
                      </a:lnTo>
                      <a:lnTo>
                        <a:pt x="783" y="914"/>
                      </a:lnTo>
                      <a:lnTo>
                        <a:pt x="785" y="914"/>
                      </a:lnTo>
                      <a:lnTo>
                        <a:pt x="788" y="916"/>
                      </a:lnTo>
                      <a:lnTo>
                        <a:pt x="788" y="916"/>
                      </a:lnTo>
                      <a:lnTo>
                        <a:pt x="790" y="916"/>
                      </a:lnTo>
                      <a:lnTo>
                        <a:pt x="790" y="916"/>
                      </a:lnTo>
                      <a:lnTo>
                        <a:pt x="790" y="916"/>
                      </a:lnTo>
                      <a:lnTo>
                        <a:pt x="790" y="914"/>
                      </a:lnTo>
                      <a:lnTo>
                        <a:pt x="792" y="914"/>
                      </a:lnTo>
                      <a:lnTo>
                        <a:pt x="795" y="914"/>
                      </a:lnTo>
                      <a:lnTo>
                        <a:pt x="795" y="911"/>
                      </a:lnTo>
                      <a:lnTo>
                        <a:pt x="792" y="911"/>
                      </a:lnTo>
                      <a:lnTo>
                        <a:pt x="790" y="904"/>
                      </a:lnTo>
                      <a:lnTo>
                        <a:pt x="790" y="904"/>
                      </a:lnTo>
                      <a:lnTo>
                        <a:pt x="790" y="899"/>
                      </a:lnTo>
                      <a:lnTo>
                        <a:pt x="790" y="897"/>
                      </a:lnTo>
                      <a:lnTo>
                        <a:pt x="790" y="895"/>
                      </a:lnTo>
                      <a:lnTo>
                        <a:pt x="790" y="892"/>
                      </a:lnTo>
                      <a:lnTo>
                        <a:pt x="792" y="890"/>
                      </a:lnTo>
                      <a:lnTo>
                        <a:pt x="792" y="890"/>
                      </a:lnTo>
                      <a:lnTo>
                        <a:pt x="792" y="888"/>
                      </a:lnTo>
                      <a:lnTo>
                        <a:pt x="792" y="888"/>
                      </a:lnTo>
                      <a:lnTo>
                        <a:pt x="790" y="885"/>
                      </a:lnTo>
                      <a:lnTo>
                        <a:pt x="790" y="883"/>
                      </a:lnTo>
                      <a:lnTo>
                        <a:pt x="790" y="883"/>
                      </a:lnTo>
                      <a:lnTo>
                        <a:pt x="792" y="885"/>
                      </a:lnTo>
                      <a:lnTo>
                        <a:pt x="795" y="885"/>
                      </a:lnTo>
                      <a:lnTo>
                        <a:pt x="795" y="885"/>
                      </a:lnTo>
                      <a:lnTo>
                        <a:pt x="797" y="883"/>
                      </a:lnTo>
                      <a:lnTo>
                        <a:pt x="799" y="878"/>
                      </a:lnTo>
                      <a:lnTo>
                        <a:pt x="797" y="873"/>
                      </a:lnTo>
                      <a:lnTo>
                        <a:pt x="797" y="873"/>
                      </a:lnTo>
                      <a:lnTo>
                        <a:pt x="799" y="873"/>
                      </a:lnTo>
                      <a:lnTo>
                        <a:pt x="802" y="873"/>
                      </a:lnTo>
                      <a:lnTo>
                        <a:pt x="802" y="873"/>
                      </a:lnTo>
                      <a:lnTo>
                        <a:pt x="804" y="871"/>
                      </a:lnTo>
                      <a:lnTo>
                        <a:pt x="807" y="869"/>
                      </a:lnTo>
                      <a:lnTo>
                        <a:pt x="804" y="869"/>
                      </a:lnTo>
                      <a:lnTo>
                        <a:pt x="804" y="869"/>
                      </a:lnTo>
                      <a:lnTo>
                        <a:pt x="804" y="869"/>
                      </a:lnTo>
                      <a:lnTo>
                        <a:pt x="807" y="869"/>
                      </a:lnTo>
                      <a:lnTo>
                        <a:pt x="807" y="869"/>
                      </a:lnTo>
                      <a:lnTo>
                        <a:pt x="809" y="866"/>
                      </a:lnTo>
                      <a:lnTo>
                        <a:pt x="809" y="866"/>
                      </a:lnTo>
                      <a:lnTo>
                        <a:pt x="809" y="866"/>
                      </a:lnTo>
                      <a:lnTo>
                        <a:pt x="809" y="869"/>
                      </a:lnTo>
                      <a:lnTo>
                        <a:pt x="811" y="866"/>
                      </a:lnTo>
                      <a:lnTo>
                        <a:pt x="811" y="866"/>
                      </a:lnTo>
                      <a:lnTo>
                        <a:pt x="811" y="864"/>
                      </a:lnTo>
                      <a:lnTo>
                        <a:pt x="814" y="862"/>
                      </a:lnTo>
                      <a:lnTo>
                        <a:pt x="814" y="864"/>
                      </a:lnTo>
                      <a:lnTo>
                        <a:pt x="816" y="864"/>
                      </a:lnTo>
                      <a:lnTo>
                        <a:pt x="818" y="862"/>
                      </a:lnTo>
                      <a:lnTo>
                        <a:pt x="818" y="862"/>
                      </a:lnTo>
                      <a:lnTo>
                        <a:pt x="818" y="862"/>
                      </a:lnTo>
                      <a:lnTo>
                        <a:pt x="818" y="862"/>
                      </a:lnTo>
                      <a:lnTo>
                        <a:pt x="816" y="857"/>
                      </a:lnTo>
                      <a:lnTo>
                        <a:pt x="818" y="857"/>
                      </a:lnTo>
                      <a:lnTo>
                        <a:pt x="818" y="857"/>
                      </a:lnTo>
                      <a:lnTo>
                        <a:pt x="818" y="857"/>
                      </a:lnTo>
                      <a:lnTo>
                        <a:pt x="818" y="857"/>
                      </a:lnTo>
                      <a:lnTo>
                        <a:pt x="818" y="859"/>
                      </a:lnTo>
                      <a:lnTo>
                        <a:pt x="821" y="857"/>
                      </a:lnTo>
                      <a:lnTo>
                        <a:pt x="821" y="857"/>
                      </a:lnTo>
                      <a:lnTo>
                        <a:pt x="823" y="857"/>
                      </a:lnTo>
                      <a:lnTo>
                        <a:pt x="826" y="857"/>
                      </a:lnTo>
                      <a:lnTo>
                        <a:pt x="828" y="857"/>
                      </a:lnTo>
                      <a:lnTo>
                        <a:pt x="826" y="859"/>
                      </a:lnTo>
                      <a:lnTo>
                        <a:pt x="823" y="862"/>
                      </a:lnTo>
                      <a:lnTo>
                        <a:pt x="823" y="862"/>
                      </a:lnTo>
                      <a:lnTo>
                        <a:pt x="828" y="859"/>
                      </a:lnTo>
                      <a:lnTo>
                        <a:pt x="830" y="857"/>
                      </a:lnTo>
                      <a:lnTo>
                        <a:pt x="833" y="857"/>
                      </a:lnTo>
                      <a:lnTo>
                        <a:pt x="835" y="854"/>
                      </a:lnTo>
                      <a:lnTo>
                        <a:pt x="840" y="852"/>
                      </a:lnTo>
                      <a:lnTo>
                        <a:pt x="842" y="850"/>
                      </a:lnTo>
                      <a:lnTo>
                        <a:pt x="844" y="847"/>
                      </a:lnTo>
                      <a:lnTo>
                        <a:pt x="847" y="847"/>
                      </a:lnTo>
                      <a:lnTo>
                        <a:pt x="849" y="845"/>
                      </a:lnTo>
                      <a:lnTo>
                        <a:pt x="852" y="843"/>
                      </a:lnTo>
                      <a:lnTo>
                        <a:pt x="852" y="840"/>
                      </a:lnTo>
                      <a:lnTo>
                        <a:pt x="852" y="838"/>
                      </a:lnTo>
                      <a:lnTo>
                        <a:pt x="852" y="836"/>
                      </a:lnTo>
                      <a:lnTo>
                        <a:pt x="852" y="836"/>
                      </a:lnTo>
                      <a:lnTo>
                        <a:pt x="854" y="836"/>
                      </a:lnTo>
                      <a:lnTo>
                        <a:pt x="854" y="836"/>
                      </a:lnTo>
                      <a:lnTo>
                        <a:pt x="856" y="833"/>
                      </a:lnTo>
                      <a:lnTo>
                        <a:pt x="856" y="833"/>
                      </a:lnTo>
                      <a:lnTo>
                        <a:pt x="856" y="836"/>
                      </a:lnTo>
                      <a:lnTo>
                        <a:pt x="854" y="838"/>
                      </a:lnTo>
                      <a:lnTo>
                        <a:pt x="856" y="838"/>
                      </a:lnTo>
                      <a:lnTo>
                        <a:pt x="859" y="838"/>
                      </a:lnTo>
                      <a:lnTo>
                        <a:pt x="859" y="838"/>
                      </a:lnTo>
                      <a:lnTo>
                        <a:pt x="854" y="840"/>
                      </a:lnTo>
                      <a:lnTo>
                        <a:pt x="854" y="843"/>
                      </a:lnTo>
                      <a:lnTo>
                        <a:pt x="859" y="840"/>
                      </a:lnTo>
                      <a:lnTo>
                        <a:pt x="868" y="836"/>
                      </a:lnTo>
                      <a:lnTo>
                        <a:pt x="873" y="836"/>
                      </a:lnTo>
                      <a:lnTo>
                        <a:pt x="873" y="836"/>
                      </a:lnTo>
                      <a:lnTo>
                        <a:pt x="870" y="833"/>
                      </a:lnTo>
                      <a:lnTo>
                        <a:pt x="875" y="828"/>
                      </a:lnTo>
                      <a:lnTo>
                        <a:pt x="875" y="828"/>
                      </a:lnTo>
                      <a:lnTo>
                        <a:pt x="875" y="831"/>
                      </a:lnTo>
                      <a:lnTo>
                        <a:pt x="875" y="831"/>
                      </a:lnTo>
                      <a:lnTo>
                        <a:pt x="875" y="833"/>
                      </a:lnTo>
                      <a:lnTo>
                        <a:pt x="873" y="833"/>
                      </a:lnTo>
                      <a:lnTo>
                        <a:pt x="873" y="833"/>
                      </a:lnTo>
                      <a:lnTo>
                        <a:pt x="873" y="833"/>
                      </a:lnTo>
                      <a:lnTo>
                        <a:pt x="873" y="836"/>
                      </a:lnTo>
                      <a:lnTo>
                        <a:pt x="875" y="833"/>
                      </a:lnTo>
                      <a:lnTo>
                        <a:pt x="875" y="833"/>
                      </a:lnTo>
                      <a:lnTo>
                        <a:pt x="882" y="833"/>
                      </a:lnTo>
                      <a:lnTo>
                        <a:pt x="882" y="833"/>
                      </a:lnTo>
                      <a:lnTo>
                        <a:pt x="885" y="833"/>
                      </a:lnTo>
                      <a:lnTo>
                        <a:pt x="889" y="836"/>
                      </a:lnTo>
                      <a:lnTo>
                        <a:pt x="892" y="836"/>
                      </a:lnTo>
                      <a:lnTo>
                        <a:pt x="894" y="838"/>
                      </a:lnTo>
                      <a:lnTo>
                        <a:pt x="901" y="838"/>
                      </a:lnTo>
                      <a:lnTo>
                        <a:pt x="904" y="838"/>
                      </a:lnTo>
                      <a:lnTo>
                        <a:pt x="904" y="838"/>
                      </a:lnTo>
                      <a:lnTo>
                        <a:pt x="904" y="836"/>
                      </a:lnTo>
                      <a:lnTo>
                        <a:pt x="904" y="836"/>
                      </a:lnTo>
                      <a:lnTo>
                        <a:pt x="904" y="833"/>
                      </a:lnTo>
                      <a:lnTo>
                        <a:pt x="906" y="833"/>
                      </a:lnTo>
                      <a:lnTo>
                        <a:pt x="908" y="833"/>
                      </a:lnTo>
                      <a:lnTo>
                        <a:pt x="908" y="833"/>
                      </a:lnTo>
                      <a:lnTo>
                        <a:pt x="913" y="833"/>
                      </a:lnTo>
                      <a:lnTo>
                        <a:pt x="913" y="838"/>
                      </a:lnTo>
                      <a:lnTo>
                        <a:pt x="913" y="838"/>
                      </a:lnTo>
                      <a:lnTo>
                        <a:pt x="918" y="840"/>
                      </a:lnTo>
                      <a:lnTo>
                        <a:pt x="918" y="838"/>
                      </a:lnTo>
                      <a:lnTo>
                        <a:pt x="918" y="838"/>
                      </a:lnTo>
                      <a:lnTo>
                        <a:pt x="918" y="840"/>
                      </a:lnTo>
                      <a:lnTo>
                        <a:pt x="918" y="840"/>
                      </a:lnTo>
                      <a:lnTo>
                        <a:pt x="918" y="843"/>
                      </a:lnTo>
                      <a:lnTo>
                        <a:pt x="918" y="843"/>
                      </a:lnTo>
                      <a:lnTo>
                        <a:pt x="918" y="843"/>
                      </a:lnTo>
                      <a:lnTo>
                        <a:pt x="915" y="843"/>
                      </a:lnTo>
                      <a:lnTo>
                        <a:pt x="915" y="845"/>
                      </a:lnTo>
                      <a:lnTo>
                        <a:pt x="920" y="845"/>
                      </a:lnTo>
                      <a:lnTo>
                        <a:pt x="925" y="847"/>
                      </a:lnTo>
                      <a:lnTo>
                        <a:pt x="927" y="847"/>
                      </a:lnTo>
                      <a:lnTo>
                        <a:pt x="930" y="845"/>
                      </a:lnTo>
                      <a:lnTo>
                        <a:pt x="930" y="843"/>
                      </a:lnTo>
                      <a:lnTo>
                        <a:pt x="932" y="843"/>
                      </a:lnTo>
                      <a:lnTo>
                        <a:pt x="934" y="845"/>
                      </a:lnTo>
                      <a:lnTo>
                        <a:pt x="934" y="847"/>
                      </a:lnTo>
                      <a:lnTo>
                        <a:pt x="934" y="847"/>
                      </a:lnTo>
                      <a:lnTo>
                        <a:pt x="937" y="847"/>
                      </a:lnTo>
                      <a:lnTo>
                        <a:pt x="937" y="845"/>
                      </a:lnTo>
                      <a:lnTo>
                        <a:pt x="937" y="845"/>
                      </a:lnTo>
                      <a:lnTo>
                        <a:pt x="939" y="843"/>
                      </a:lnTo>
                      <a:lnTo>
                        <a:pt x="939" y="843"/>
                      </a:lnTo>
                      <a:lnTo>
                        <a:pt x="939" y="840"/>
                      </a:lnTo>
                      <a:lnTo>
                        <a:pt x="939" y="840"/>
                      </a:lnTo>
                      <a:lnTo>
                        <a:pt x="937" y="840"/>
                      </a:lnTo>
                      <a:lnTo>
                        <a:pt x="937" y="840"/>
                      </a:lnTo>
                      <a:lnTo>
                        <a:pt x="937" y="838"/>
                      </a:lnTo>
                      <a:lnTo>
                        <a:pt x="941" y="840"/>
                      </a:lnTo>
                      <a:lnTo>
                        <a:pt x="944" y="840"/>
                      </a:lnTo>
                      <a:lnTo>
                        <a:pt x="944" y="843"/>
                      </a:lnTo>
                      <a:lnTo>
                        <a:pt x="944" y="843"/>
                      </a:lnTo>
                      <a:lnTo>
                        <a:pt x="944" y="843"/>
                      </a:lnTo>
                      <a:lnTo>
                        <a:pt x="946" y="843"/>
                      </a:lnTo>
                      <a:lnTo>
                        <a:pt x="946" y="843"/>
                      </a:lnTo>
                      <a:lnTo>
                        <a:pt x="946" y="845"/>
                      </a:lnTo>
                      <a:lnTo>
                        <a:pt x="949" y="845"/>
                      </a:lnTo>
                      <a:lnTo>
                        <a:pt x="949" y="845"/>
                      </a:lnTo>
                      <a:lnTo>
                        <a:pt x="949" y="847"/>
                      </a:lnTo>
                      <a:lnTo>
                        <a:pt x="951" y="847"/>
                      </a:lnTo>
                      <a:lnTo>
                        <a:pt x="949" y="850"/>
                      </a:lnTo>
                      <a:lnTo>
                        <a:pt x="951" y="850"/>
                      </a:lnTo>
                      <a:lnTo>
                        <a:pt x="951" y="847"/>
                      </a:lnTo>
                      <a:lnTo>
                        <a:pt x="953" y="850"/>
                      </a:lnTo>
                      <a:lnTo>
                        <a:pt x="953" y="850"/>
                      </a:lnTo>
                      <a:lnTo>
                        <a:pt x="953" y="850"/>
                      </a:lnTo>
                      <a:lnTo>
                        <a:pt x="953" y="847"/>
                      </a:lnTo>
                      <a:lnTo>
                        <a:pt x="956" y="847"/>
                      </a:lnTo>
                      <a:lnTo>
                        <a:pt x="956" y="845"/>
                      </a:lnTo>
                      <a:lnTo>
                        <a:pt x="956" y="845"/>
                      </a:lnTo>
                      <a:lnTo>
                        <a:pt x="956" y="845"/>
                      </a:lnTo>
                      <a:lnTo>
                        <a:pt x="953" y="843"/>
                      </a:lnTo>
                      <a:lnTo>
                        <a:pt x="953" y="843"/>
                      </a:lnTo>
                      <a:lnTo>
                        <a:pt x="949" y="840"/>
                      </a:lnTo>
                      <a:lnTo>
                        <a:pt x="949" y="840"/>
                      </a:lnTo>
                      <a:lnTo>
                        <a:pt x="946" y="838"/>
                      </a:lnTo>
                      <a:lnTo>
                        <a:pt x="946" y="838"/>
                      </a:lnTo>
                      <a:lnTo>
                        <a:pt x="946" y="836"/>
                      </a:lnTo>
                      <a:lnTo>
                        <a:pt x="946" y="836"/>
                      </a:lnTo>
                      <a:lnTo>
                        <a:pt x="949" y="836"/>
                      </a:lnTo>
                      <a:lnTo>
                        <a:pt x="949" y="836"/>
                      </a:lnTo>
                      <a:lnTo>
                        <a:pt x="949" y="836"/>
                      </a:lnTo>
                      <a:lnTo>
                        <a:pt x="949" y="836"/>
                      </a:lnTo>
                      <a:lnTo>
                        <a:pt x="951" y="833"/>
                      </a:lnTo>
                      <a:lnTo>
                        <a:pt x="951" y="833"/>
                      </a:lnTo>
                      <a:lnTo>
                        <a:pt x="953" y="833"/>
                      </a:lnTo>
                      <a:lnTo>
                        <a:pt x="953" y="833"/>
                      </a:lnTo>
                      <a:lnTo>
                        <a:pt x="953" y="831"/>
                      </a:lnTo>
                      <a:lnTo>
                        <a:pt x="953" y="828"/>
                      </a:lnTo>
                      <a:lnTo>
                        <a:pt x="953" y="828"/>
                      </a:lnTo>
                      <a:lnTo>
                        <a:pt x="953" y="828"/>
                      </a:lnTo>
                      <a:lnTo>
                        <a:pt x="953" y="828"/>
                      </a:lnTo>
                      <a:lnTo>
                        <a:pt x="951" y="828"/>
                      </a:lnTo>
                      <a:lnTo>
                        <a:pt x="951" y="831"/>
                      </a:lnTo>
                      <a:lnTo>
                        <a:pt x="949" y="831"/>
                      </a:lnTo>
                      <a:lnTo>
                        <a:pt x="949" y="831"/>
                      </a:lnTo>
                      <a:lnTo>
                        <a:pt x="946" y="828"/>
                      </a:lnTo>
                      <a:lnTo>
                        <a:pt x="949" y="828"/>
                      </a:lnTo>
                      <a:lnTo>
                        <a:pt x="949" y="826"/>
                      </a:lnTo>
                      <a:lnTo>
                        <a:pt x="951" y="826"/>
                      </a:lnTo>
                      <a:lnTo>
                        <a:pt x="951" y="826"/>
                      </a:lnTo>
                      <a:lnTo>
                        <a:pt x="949" y="826"/>
                      </a:lnTo>
                      <a:lnTo>
                        <a:pt x="949" y="826"/>
                      </a:lnTo>
                      <a:lnTo>
                        <a:pt x="949" y="826"/>
                      </a:lnTo>
                      <a:lnTo>
                        <a:pt x="946" y="826"/>
                      </a:lnTo>
                      <a:lnTo>
                        <a:pt x="944" y="828"/>
                      </a:lnTo>
                      <a:lnTo>
                        <a:pt x="941" y="828"/>
                      </a:lnTo>
                      <a:lnTo>
                        <a:pt x="939" y="828"/>
                      </a:lnTo>
                      <a:lnTo>
                        <a:pt x="937" y="826"/>
                      </a:lnTo>
                      <a:lnTo>
                        <a:pt x="939" y="824"/>
                      </a:lnTo>
                      <a:lnTo>
                        <a:pt x="941" y="821"/>
                      </a:lnTo>
                      <a:lnTo>
                        <a:pt x="944" y="821"/>
                      </a:lnTo>
                      <a:lnTo>
                        <a:pt x="944" y="821"/>
                      </a:lnTo>
                      <a:lnTo>
                        <a:pt x="946" y="824"/>
                      </a:lnTo>
                      <a:lnTo>
                        <a:pt x="951" y="826"/>
                      </a:lnTo>
                      <a:lnTo>
                        <a:pt x="956" y="824"/>
                      </a:lnTo>
                      <a:lnTo>
                        <a:pt x="958" y="821"/>
                      </a:lnTo>
                      <a:lnTo>
                        <a:pt x="958" y="821"/>
                      </a:lnTo>
                      <a:lnTo>
                        <a:pt x="958" y="821"/>
                      </a:lnTo>
                      <a:lnTo>
                        <a:pt x="963" y="821"/>
                      </a:lnTo>
                      <a:lnTo>
                        <a:pt x="965" y="819"/>
                      </a:lnTo>
                      <a:lnTo>
                        <a:pt x="965" y="819"/>
                      </a:lnTo>
                      <a:lnTo>
                        <a:pt x="967" y="821"/>
                      </a:lnTo>
                      <a:lnTo>
                        <a:pt x="970" y="821"/>
                      </a:lnTo>
                      <a:lnTo>
                        <a:pt x="975" y="821"/>
                      </a:lnTo>
                      <a:lnTo>
                        <a:pt x="977" y="821"/>
                      </a:lnTo>
                      <a:lnTo>
                        <a:pt x="979" y="821"/>
                      </a:lnTo>
                      <a:lnTo>
                        <a:pt x="979" y="819"/>
                      </a:lnTo>
                      <a:lnTo>
                        <a:pt x="982" y="817"/>
                      </a:lnTo>
                      <a:lnTo>
                        <a:pt x="982" y="814"/>
                      </a:lnTo>
                      <a:lnTo>
                        <a:pt x="984" y="814"/>
                      </a:lnTo>
                      <a:lnTo>
                        <a:pt x="984" y="817"/>
                      </a:lnTo>
                      <a:lnTo>
                        <a:pt x="984" y="817"/>
                      </a:lnTo>
                      <a:lnTo>
                        <a:pt x="984" y="819"/>
                      </a:lnTo>
                      <a:lnTo>
                        <a:pt x="984" y="819"/>
                      </a:lnTo>
                      <a:lnTo>
                        <a:pt x="984" y="821"/>
                      </a:lnTo>
                      <a:lnTo>
                        <a:pt x="984" y="821"/>
                      </a:lnTo>
                      <a:lnTo>
                        <a:pt x="984" y="824"/>
                      </a:lnTo>
                      <a:lnTo>
                        <a:pt x="982" y="824"/>
                      </a:lnTo>
                      <a:lnTo>
                        <a:pt x="982" y="824"/>
                      </a:lnTo>
                      <a:lnTo>
                        <a:pt x="979" y="824"/>
                      </a:lnTo>
                      <a:lnTo>
                        <a:pt x="986" y="824"/>
                      </a:lnTo>
                      <a:lnTo>
                        <a:pt x="991" y="821"/>
                      </a:lnTo>
                      <a:lnTo>
                        <a:pt x="991" y="821"/>
                      </a:lnTo>
                      <a:lnTo>
                        <a:pt x="991" y="821"/>
                      </a:lnTo>
                      <a:lnTo>
                        <a:pt x="989" y="821"/>
                      </a:lnTo>
                      <a:lnTo>
                        <a:pt x="991" y="824"/>
                      </a:lnTo>
                      <a:lnTo>
                        <a:pt x="993" y="821"/>
                      </a:lnTo>
                      <a:lnTo>
                        <a:pt x="996" y="821"/>
                      </a:lnTo>
                      <a:lnTo>
                        <a:pt x="996" y="819"/>
                      </a:lnTo>
                      <a:lnTo>
                        <a:pt x="998" y="817"/>
                      </a:lnTo>
                      <a:lnTo>
                        <a:pt x="998" y="817"/>
                      </a:lnTo>
                      <a:lnTo>
                        <a:pt x="998" y="819"/>
                      </a:lnTo>
                      <a:lnTo>
                        <a:pt x="1001" y="817"/>
                      </a:lnTo>
                      <a:lnTo>
                        <a:pt x="1001" y="817"/>
                      </a:lnTo>
                      <a:lnTo>
                        <a:pt x="1001" y="819"/>
                      </a:lnTo>
                      <a:lnTo>
                        <a:pt x="1001" y="819"/>
                      </a:lnTo>
                      <a:lnTo>
                        <a:pt x="998" y="821"/>
                      </a:lnTo>
                      <a:lnTo>
                        <a:pt x="996" y="821"/>
                      </a:lnTo>
                      <a:lnTo>
                        <a:pt x="996" y="821"/>
                      </a:lnTo>
                      <a:lnTo>
                        <a:pt x="1001" y="821"/>
                      </a:lnTo>
                      <a:lnTo>
                        <a:pt x="1005" y="821"/>
                      </a:lnTo>
                      <a:lnTo>
                        <a:pt x="1008" y="819"/>
                      </a:lnTo>
                      <a:lnTo>
                        <a:pt x="1008" y="819"/>
                      </a:lnTo>
                      <a:lnTo>
                        <a:pt x="1010" y="819"/>
                      </a:lnTo>
                      <a:lnTo>
                        <a:pt x="1010" y="819"/>
                      </a:lnTo>
                      <a:lnTo>
                        <a:pt x="1012" y="819"/>
                      </a:lnTo>
                      <a:lnTo>
                        <a:pt x="1015" y="819"/>
                      </a:lnTo>
                      <a:lnTo>
                        <a:pt x="1015" y="819"/>
                      </a:lnTo>
                      <a:lnTo>
                        <a:pt x="1015" y="821"/>
                      </a:lnTo>
                      <a:lnTo>
                        <a:pt x="1012" y="819"/>
                      </a:lnTo>
                      <a:lnTo>
                        <a:pt x="1010" y="821"/>
                      </a:lnTo>
                      <a:lnTo>
                        <a:pt x="1015" y="821"/>
                      </a:lnTo>
                      <a:lnTo>
                        <a:pt x="1019" y="824"/>
                      </a:lnTo>
                      <a:lnTo>
                        <a:pt x="1019" y="826"/>
                      </a:lnTo>
                      <a:lnTo>
                        <a:pt x="1019" y="826"/>
                      </a:lnTo>
                      <a:lnTo>
                        <a:pt x="1022" y="824"/>
                      </a:lnTo>
                      <a:lnTo>
                        <a:pt x="1022" y="824"/>
                      </a:lnTo>
                      <a:lnTo>
                        <a:pt x="1022" y="824"/>
                      </a:lnTo>
                      <a:lnTo>
                        <a:pt x="1024" y="824"/>
                      </a:lnTo>
                      <a:lnTo>
                        <a:pt x="1022" y="824"/>
                      </a:lnTo>
                      <a:lnTo>
                        <a:pt x="1022" y="824"/>
                      </a:lnTo>
                      <a:lnTo>
                        <a:pt x="1022" y="826"/>
                      </a:lnTo>
                      <a:lnTo>
                        <a:pt x="1022" y="826"/>
                      </a:lnTo>
                      <a:lnTo>
                        <a:pt x="1022" y="826"/>
                      </a:lnTo>
                      <a:lnTo>
                        <a:pt x="1024" y="828"/>
                      </a:lnTo>
                      <a:lnTo>
                        <a:pt x="1027" y="831"/>
                      </a:lnTo>
                      <a:lnTo>
                        <a:pt x="1027" y="833"/>
                      </a:lnTo>
                      <a:lnTo>
                        <a:pt x="1027" y="833"/>
                      </a:lnTo>
                      <a:lnTo>
                        <a:pt x="1027" y="833"/>
                      </a:lnTo>
                      <a:lnTo>
                        <a:pt x="1024" y="833"/>
                      </a:lnTo>
                      <a:lnTo>
                        <a:pt x="1024" y="833"/>
                      </a:lnTo>
                      <a:lnTo>
                        <a:pt x="1024" y="833"/>
                      </a:lnTo>
                      <a:lnTo>
                        <a:pt x="1024" y="836"/>
                      </a:lnTo>
                      <a:lnTo>
                        <a:pt x="1027" y="836"/>
                      </a:lnTo>
                      <a:lnTo>
                        <a:pt x="1029" y="836"/>
                      </a:lnTo>
                      <a:lnTo>
                        <a:pt x="1031" y="836"/>
                      </a:lnTo>
                      <a:lnTo>
                        <a:pt x="1031" y="833"/>
                      </a:lnTo>
                      <a:lnTo>
                        <a:pt x="1034" y="833"/>
                      </a:lnTo>
                      <a:lnTo>
                        <a:pt x="1036" y="833"/>
                      </a:lnTo>
                      <a:lnTo>
                        <a:pt x="1041" y="831"/>
                      </a:lnTo>
                      <a:lnTo>
                        <a:pt x="1043" y="831"/>
                      </a:lnTo>
                      <a:lnTo>
                        <a:pt x="1043" y="831"/>
                      </a:lnTo>
                      <a:lnTo>
                        <a:pt x="1043" y="831"/>
                      </a:lnTo>
                      <a:lnTo>
                        <a:pt x="1043" y="828"/>
                      </a:lnTo>
                      <a:lnTo>
                        <a:pt x="1046" y="828"/>
                      </a:lnTo>
                      <a:lnTo>
                        <a:pt x="1046" y="828"/>
                      </a:lnTo>
                      <a:lnTo>
                        <a:pt x="1050" y="826"/>
                      </a:lnTo>
                      <a:lnTo>
                        <a:pt x="1055" y="831"/>
                      </a:lnTo>
                      <a:lnTo>
                        <a:pt x="1060" y="840"/>
                      </a:lnTo>
                      <a:lnTo>
                        <a:pt x="1067" y="850"/>
                      </a:lnTo>
                      <a:lnTo>
                        <a:pt x="1069" y="852"/>
                      </a:lnTo>
                      <a:lnTo>
                        <a:pt x="1069" y="854"/>
                      </a:lnTo>
                      <a:lnTo>
                        <a:pt x="1069" y="854"/>
                      </a:lnTo>
                      <a:lnTo>
                        <a:pt x="1067" y="862"/>
                      </a:lnTo>
                      <a:lnTo>
                        <a:pt x="1064" y="866"/>
                      </a:lnTo>
                      <a:lnTo>
                        <a:pt x="1060" y="873"/>
                      </a:lnTo>
                      <a:lnTo>
                        <a:pt x="1062" y="876"/>
                      </a:lnTo>
                      <a:lnTo>
                        <a:pt x="1062" y="876"/>
                      </a:lnTo>
                      <a:lnTo>
                        <a:pt x="1062" y="878"/>
                      </a:lnTo>
                      <a:lnTo>
                        <a:pt x="1062" y="876"/>
                      </a:lnTo>
                      <a:lnTo>
                        <a:pt x="1064" y="878"/>
                      </a:lnTo>
                      <a:lnTo>
                        <a:pt x="1064" y="876"/>
                      </a:lnTo>
                      <a:lnTo>
                        <a:pt x="1064" y="876"/>
                      </a:lnTo>
                      <a:lnTo>
                        <a:pt x="1064" y="873"/>
                      </a:lnTo>
                      <a:lnTo>
                        <a:pt x="1064" y="873"/>
                      </a:lnTo>
                      <a:lnTo>
                        <a:pt x="1064" y="871"/>
                      </a:lnTo>
                      <a:lnTo>
                        <a:pt x="1064" y="871"/>
                      </a:lnTo>
                      <a:lnTo>
                        <a:pt x="1067" y="871"/>
                      </a:lnTo>
                      <a:lnTo>
                        <a:pt x="1067" y="873"/>
                      </a:lnTo>
                      <a:lnTo>
                        <a:pt x="1067" y="873"/>
                      </a:lnTo>
                      <a:lnTo>
                        <a:pt x="1069" y="873"/>
                      </a:lnTo>
                      <a:lnTo>
                        <a:pt x="1069" y="873"/>
                      </a:lnTo>
                      <a:lnTo>
                        <a:pt x="1069" y="873"/>
                      </a:lnTo>
                      <a:lnTo>
                        <a:pt x="1067" y="876"/>
                      </a:lnTo>
                      <a:lnTo>
                        <a:pt x="1067" y="878"/>
                      </a:lnTo>
                      <a:lnTo>
                        <a:pt x="1062" y="881"/>
                      </a:lnTo>
                      <a:lnTo>
                        <a:pt x="1062" y="881"/>
                      </a:lnTo>
                      <a:lnTo>
                        <a:pt x="1062" y="881"/>
                      </a:lnTo>
                      <a:lnTo>
                        <a:pt x="1062" y="883"/>
                      </a:lnTo>
                      <a:lnTo>
                        <a:pt x="1062" y="883"/>
                      </a:lnTo>
                      <a:lnTo>
                        <a:pt x="1064" y="890"/>
                      </a:lnTo>
                      <a:lnTo>
                        <a:pt x="1064" y="895"/>
                      </a:lnTo>
                      <a:lnTo>
                        <a:pt x="1067" y="895"/>
                      </a:lnTo>
                      <a:lnTo>
                        <a:pt x="1067" y="895"/>
                      </a:lnTo>
                      <a:lnTo>
                        <a:pt x="1069" y="895"/>
                      </a:lnTo>
                      <a:lnTo>
                        <a:pt x="1069" y="895"/>
                      </a:lnTo>
                      <a:lnTo>
                        <a:pt x="1069" y="895"/>
                      </a:lnTo>
                      <a:lnTo>
                        <a:pt x="1069" y="892"/>
                      </a:lnTo>
                      <a:lnTo>
                        <a:pt x="1072" y="892"/>
                      </a:lnTo>
                      <a:lnTo>
                        <a:pt x="1072" y="895"/>
                      </a:lnTo>
                      <a:lnTo>
                        <a:pt x="1069" y="899"/>
                      </a:lnTo>
                      <a:lnTo>
                        <a:pt x="1069" y="902"/>
                      </a:lnTo>
                      <a:lnTo>
                        <a:pt x="1069" y="902"/>
                      </a:lnTo>
                      <a:lnTo>
                        <a:pt x="1072" y="902"/>
                      </a:lnTo>
                      <a:lnTo>
                        <a:pt x="1072" y="899"/>
                      </a:lnTo>
                      <a:lnTo>
                        <a:pt x="1074" y="899"/>
                      </a:lnTo>
                      <a:lnTo>
                        <a:pt x="1074" y="899"/>
                      </a:lnTo>
                      <a:lnTo>
                        <a:pt x="1072" y="902"/>
                      </a:lnTo>
                      <a:lnTo>
                        <a:pt x="1072" y="904"/>
                      </a:lnTo>
                      <a:lnTo>
                        <a:pt x="1072" y="904"/>
                      </a:lnTo>
                      <a:lnTo>
                        <a:pt x="1072" y="904"/>
                      </a:lnTo>
                      <a:lnTo>
                        <a:pt x="1072" y="911"/>
                      </a:lnTo>
                      <a:lnTo>
                        <a:pt x="1074" y="914"/>
                      </a:lnTo>
                      <a:lnTo>
                        <a:pt x="1076" y="916"/>
                      </a:lnTo>
                      <a:lnTo>
                        <a:pt x="1079" y="916"/>
                      </a:lnTo>
                      <a:lnTo>
                        <a:pt x="1079" y="918"/>
                      </a:lnTo>
                      <a:lnTo>
                        <a:pt x="1081" y="923"/>
                      </a:lnTo>
                      <a:lnTo>
                        <a:pt x="1081" y="928"/>
                      </a:lnTo>
                      <a:lnTo>
                        <a:pt x="1083" y="928"/>
                      </a:lnTo>
                      <a:lnTo>
                        <a:pt x="1083" y="928"/>
                      </a:lnTo>
                      <a:lnTo>
                        <a:pt x="1083" y="928"/>
                      </a:lnTo>
                      <a:lnTo>
                        <a:pt x="1083" y="930"/>
                      </a:lnTo>
                      <a:lnTo>
                        <a:pt x="1081" y="928"/>
                      </a:lnTo>
                      <a:lnTo>
                        <a:pt x="1081" y="928"/>
                      </a:lnTo>
                      <a:lnTo>
                        <a:pt x="1081" y="928"/>
                      </a:lnTo>
                      <a:lnTo>
                        <a:pt x="1081" y="930"/>
                      </a:lnTo>
                      <a:lnTo>
                        <a:pt x="1081" y="933"/>
                      </a:lnTo>
                      <a:lnTo>
                        <a:pt x="1083" y="933"/>
                      </a:lnTo>
                      <a:lnTo>
                        <a:pt x="1086" y="930"/>
                      </a:lnTo>
                      <a:lnTo>
                        <a:pt x="1088" y="930"/>
                      </a:lnTo>
                      <a:lnTo>
                        <a:pt x="1090" y="930"/>
                      </a:lnTo>
                      <a:lnTo>
                        <a:pt x="1093" y="930"/>
                      </a:lnTo>
                      <a:lnTo>
                        <a:pt x="1095" y="928"/>
                      </a:lnTo>
                      <a:lnTo>
                        <a:pt x="1095" y="926"/>
                      </a:lnTo>
                      <a:lnTo>
                        <a:pt x="1098" y="921"/>
                      </a:lnTo>
                      <a:lnTo>
                        <a:pt x="1100" y="918"/>
                      </a:lnTo>
                      <a:lnTo>
                        <a:pt x="1100" y="916"/>
                      </a:lnTo>
                      <a:lnTo>
                        <a:pt x="1102" y="916"/>
                      </a:lnTo>
                      <a:lnTo>
                        <a:pt x="1102" y="916"/>
                      </a:lnTo>
                      <a:lnTo>
                        <a:pt x="1102" y="916"/>
                      </a:lnTo>
                      <a:lnTo>
                        <a:pt x="1102" y="911"/>
                      </a:lnTo>
                      <a:lnTo>
                        <a:pt x="1105" y="902"/>
                      </a:lnTo>
                      <a:lnTo>
                        <a:pt x="1107" y="897"/>
                      </a:lnTo>
                      <a:lnTo>
                        <a:pt x="1107" y="892"/>
                      </a:lnTo>
                      <a:lnTo>
                        <a:pt x="1107" y="890"/>
                      </a:lnTo>
                      <a:lnTo>
                        <a:pt x="1105" y="888"/>
                      </a:lnTo>
                      <a:lnTo>
                        <a:pt x="1102" y="866"/>
                      </a:lnTo>
                      <a:lnTo>
                        <a:pt x="1102" y="866"/>
                      </a:lnTo>
                      <a:lnTo>
                        <a:pt x="1100" y="864"/>
                      </a:lnTo>
                      <a:lnTo>
                        <a:pt x="1102" y="859"/>
                      </a:lnTo>
                      <a:lnTo>
                        <a:pt x="1100" y="857"/>
                      </a:lnTo>
                      <a:lnTo>
                        <a:pt x="1102" y="854"/>
                      </a:lnTo>
                      <a:lnTo>
                        <a:pt x="1102" y="854"/>
                      </a:lnTo>
                      <a:lnTo>
                        <a:pt x="1102" y="854"/>
                      </a:lnTo>
                      <a:lnTo>
                        <a:pt x="1102" y="857"/>
                      </a:lnTo>
                      <a:lnTo>
                        <a:pt x="1102" y="857"/>
                      </a:lnTo>
                      <a:lnTo>
                        <a:pt x="1102" y="859"/>
                      </a:lnTo>
                      <a:lnTo>
                        <a:pt x="1102" y="859"/>
                      </a:lnTo>
                      <a:lnTo>
                        <a:pt x="1102" y="859"/>
                      </a:lnTo>
                      <a:lnTo>
                        <a:pt x="1102" y="862"/>
                      </a:lnTo>
                      <a:lnTo>
                        <a:pt x="1102" y="864"/>
                      </a:lnTo>
                      <a:lnTo>
                        <a:pt x="1102" y="864"/>
                      </a:lnTo>
                      <a:lnTo>
                        <a:pt x="1102" y="862"/>
                      </a:lnTo>
                      <a:lnTo>
                        <a:pt x="1105" y="859"/>
                      </a:lnTo>
                      <a:lnTo>
                        <a:pt x="1105" y="859"/>
                      </a:lnTo>
                      <a:lnTo>
                        <a:pt x="1102" y="864"/>
                      </a:lnTo>
                      <a:lnTo>
                        <a:pt x="1102" y="866"/>
                      </a:lnTo>
                      <a:lnTo>
                        <a:pt x="1102" y="873"/>
                      </a:lnTo>
                      <a:lnTo>
                        <a:pt x="1105" y="873"/>
                      </a:lnTo>
                      <a:lnTo>
                        <a:pt x="1102" y="869"/>
                      </a:lnTo>
                      <a:lnTo>
                        <a:pt x="1102" y="866"/>
                      </a:lnTo>
                      <a:lnTo>
                        <a:pt x="1102" y="866"/>
                      </a:lnTo>
                      <a:lnTo>
                        <a:pt x="1105" y="864"/>
                      </a:lnTo>
                      <a:lnTo>
                        <a:pt x="1105" y="862"/>
                      </a:lnTo>
                      <a:lnTo>
                        <a:pt x="1105" y="862"/>
                      </a:lnTo>
                      <a:lnTo>
                        <a:pt x="1105" y="859"/>
                      </a:lnTo>
                      <a:lnTo>
                        <a:pt x="1102" y="850"/>
                      </a:lnTo>
                      <a:lnTo>
                        <a:pt x="1100" y="840"/>
                      </a:lnTo>
                      <a:lnTo>
                        <a:pt x="1100" y="833"/>
                      </a:lnTo>
                      <a:lnTo>
                        <a:pt x="1100" y="826"/>
                      </a:lnTo>
                      <a:lnTo>
                        <a:pt x="1100" y="824"/>
                      </a:lnTo>
                      <a:lnTo>
                        <a:pt x="1100" y="814"/>
                      </a:lnTo>
                      <a:lnTo>
                        <a:pt x="1100" y="814"/>
                      </a:lnTo>
                      <a:lnTo>
                        <a:pt x="1100" y="812"/>
                      </a:lnTo>
                      <a:lnTo>
                        <a:pt x="1100" y="810"/>
                      </a:lnTo>
                      <a:lnTo>
                        <a:pt x="1100" y="810"/>
                      </a:lnTo>
                      <a:lnTo>
                        <a:pt x="1102" y="807"/>
                      </a:lnTo>
                      <a:lnTo>
                        <a:pt x="1102" y="807"/>
                      </a:lnTo>
                      <a:lnTo>
                        <a:pt x="1102" y="805"/>
                      </a:lnTo>
                      <a:lnTo>
                        <a:pt x="1102" y="805"/>
                      </a:lnTo>
                      <a:lnTo>
                        <a:pt x="1105" y="805"/>
                      </a:lnTo>
                      <a:lnTo>
                        <a:pt x="1105" y="805"/>
                      </a:lnTo>
                      <a:lnTo>
                        <a:pt x="1107" y="802"/>
                      </a:lnTo>
                      <a:lnTo>
                        <a:pt x="1107" y="800"/>
                      </a:lnTo>
                      <a:lnTo>
                        <a:pt x="1105" y="800"/>
                      </a:lnTo>
                      <a:lnTo>
                        <a:pt x="1105" y="800"/>
                      </a:lnTo>
                      <a:lnTo>
                        <a:pt x="1107" y="800"/>
                      </a:lnTo>
                      <a:lnTo>
                        <a:pt x="1107" y="798"/>
                      </a:lnTo>
                      <a:lnTo>
                        <a:pt x="1109" y="798"/>
                      </a:lnTo>
                      <a:lnTo>
                        <a:pt x="1109" y="798"/>
                      </a:lnTo>
                      <a:lnTo>
                        <a:pt x="1109" y="795"/>
                      </a:lnTo>
                      <a:lnTo>
                        <a:pt x="1109" y="798"/>
                      </a:lnTo>
                      <a:lnTo>
                        <a:pt x="1109" y="795"/>
                      </a:lnTo>
                      <a:lnTo>
                        <a:pt x="1109" y="795"/>
                      </a:lnTo>
                      <a:lnTo>
                        <a:pt x="1109" y="795"/>
                      </a:lnTo>
                      <a:lnTo>
                        <a:pt x="1112" y="795"/>
                      </a:lnTo>
                      <a:lnTo>
                        <a:pt x="1109" y="793"/>
                      </a:lnTo>
                      <a:lnTo>
                        <a:pt x="1109" y="793"/>
                      </a:lnTo>
                      <a:lnTo>
                        <a:pt x="1112" y="793"/>
                      </a:lnTo>
                      <a:lnTo>
                        <a:pt x="1112" y="793"/>
                      </a:lnTo>
                      <a:lnTo>
                        <a:pt x="1114" y="791"/>
                      </a:lnTo>
                      <a:lnTo>
                        <a:pt x="1114" y="791"/>
                      </a:lnTo>
                      <a:lnTo>
                        <a:pt x="1114" y="791"/>
                      </a:lnTo>
                      <a:lnTo>
                        <a:pt x="1112" y="788"/>
                      </a:lnTo>
                      <a:lnTo>
                        <a:pt x="1114" y="788"/>
                      </a:lnTo>
                      <a:lnTo>
                        <a:pt x="1114" y="788"/>
                      </a:lnTo>
                      <a:lnTo>
                        <a:pt x="1116" y="788"/>
                      </a:lnTo>
                      <a:lnTo>
                        <a:pt x="1119" y="786"/>
                      </a:lnTo>
                      <a:lnTo>
                        <a:pt x="1119" y="786"/>
                      </a:lnTo>
                      <a:lnTo>
                        <a:pt x="1119" y="783"/>
                      </a:lnTo>
                      <a:lnTo>
                        <a:pt x="1121" y="783"/>
                      </a:lnTo>
                      <a:lnTo>
                        <a:pt x="1121" y="783"/>
                      </a:lnTo>
                      <a:lnTo>
                        <a:pt x="1121" y="781"/>
                      </a:lnTo>
                      <a:lnTo>
                        <a:pt x="1121" y="781"/>
                      </a:lnTo>
                      <a:lnTo>
                        <a:pt x="1121" y="781"/>
                      </a:lnTo>
                      <a:lnTo>
                        <a:pt x="1121" y="781"/>
                      </a:lnTo>
                      <a:lnTo>
                        <a:pt x="1121" y="779"/>
                      </a:lnTo>
                      <a:lnTo>
                        <a:pt x="1121" y="776"/>
                      </a:lnTo>
                      <a:lnTo>
                        <a:pt x="1124" y="779"/>
                      </a:lnTo>
                      <a:lnTo>
                        <a:pt x="1124" y="779"/>
                      </a:lnTo>
                      <a:lnTo>
                        <a:pt x="1124" y="779"/>
                      </a:lnTo>
                      <a:lnTo>
                        <a:pt x="1124" y="779"/>
                      </a:lnTo>
                      <a:lnTo>
                        <a:pt x="1124" y="779"/>
                      </a:lnTo>
                      <a:lnTo>
                        <a:pt x="1124" y="781"/>
                      </a:lnTo>
                      <a:lnTo>
                        <a:pt x="1126" y="781"/>
                      </a:lnTo>
                      <a:lnTo>
                        <a:pt x="1126" y="781"/>
                      </a:lnTo>
                      <a:lnTo>
                        <a:pt x="1126" y="779"/>
                      </a:lnTo>
                      <a:lnTo>
                        <a:pt x="1128" y="779"/>
                      </a:lnTo>
                      <a:lnTo>
                        <a:pt x="1126" y="776"/>
                      </a:lnTo>
                      <a:lnTo>
                        <a:pt x="1126" y="776"/>
                      </a:lnTo>
                      <a:lnTo>
                        <a:pt x="1126" y="776"/>
                      </a:lnTo>
                      <a:lnTo>
                        <a:pt x="1128" y="776"/>
                      </a:lnTo>
                      <a:lnTo>
                        <a:pt x="1131" y="776"/>
                      </a:lnTo>
                      <a:lnTo>
                        <a:pt x="1131" y="776"/>
                      </a:lnTo>
                      <a:lnTo>
                        <a:pt x="1133" y="774"/>
                      </a:lnTo>
                      <a:lnTo>
                        <a:pt x="1133" y="774"/>
                      </a:lnTo>
                      <a:lnTo>
                        <a:pt x="1135" y="774"/>
                      </a:lnTo>
                      <a:lnTo>
                        <a:pt x="1138" y="774"/>
                      </a:lnTo>
                      <a:lnTo>
                        <a:pt x="1138" y="772"/>
                      </a:lnTo>
                      <a:lnTo>
                        <a:pt x="1140" y="772"/>
                      </a:lnTo>
                      <a:lnTo>
                        <a:pt x="1140" y="769"/>
                      </a:lnTo>
                      <a:lnTo>
                        <a:pt x="1142" y="769"/>
                      </a:lnTo>
                      <a:lnTo>
                        <a:pt x="1142" y="769"/>
                      </a:lnTo>
                      <a:lnTo>
                        <a:pt x="1145" y="767"/>
                      </a:lnTo>
                      <a:lnTo>
                        <a:pt x="1147" y="765"/>
                      </a:lnTo>
                      <a:lnTo>
                        <a:pt x="1147" y="765"/>
                      </a:lnTo>
                      <a:lnTo>
                        <a:pt x="1150" y="765"/>
                      </a:lnTo>
                      <a:lnTo>
                        <a:pt x="1152" y="762"/>
                      </a:lnTo>
                      <a:lnTo>
                        <a:pt x="1154" y="762"/>
                      </a:lnTo>
                      <a:lnTo>
                        <a:pt x="1154" y="760"/>
                      </a:lnTo>
                      <a:lnTo>
                        <a:pt x="1154" y="757"/>
                      </a:lnTo>
                      <a:lnTo>
                        <a:pt x="1154" y="757"/>
                      </a:lnTo>
                      <a:lnTo>
                        <a:pt x="1154" y="760"/>
                      </a:lnTo>
                      <a:lnTo>
                        <a:pt x="1154" y="760"/>
                      </a:lnTo>
                      <a:lnTo>
                        <a:pt x="1157" y="757"/>
                      </a:lnTo>
                      <a:lnTo>
                        <a:pt x="1161" y="753"/>
                      </a:lnTo>
                      <a:lnTo>
                        <a:pt x="1164" y="750"/>
                      </a:lnTo>
                      <a:lnTo>
                        <a:pt x="1171" y="748"/>
                      </a:lnTo>
                      <a:lnTo>
                        <a:pt x="1173" y="746"/>
                      </a:lnTo>
                      <a:lnTo>
                        <a:pt x="1180" y="746"/>
                      </a:lnTo>
                      <a:lnTo>
                        <a:pt x="1180" y="746"/>
                      </a:lnTo>
                      <a:lnTo>
                        <a:pt x="1183" y="741"/>
                      </a:lnTo>
                      <a:lnTo>
                        <a:pt x="1183" y="743"/>
                      </a:lnTo>
                      <a:lnTo>
                        <a:pt x="1183" y="746"/>
                      </a:lnTo>
                      <a:lnTo>
                        <a:pt x="1183" y="746"/>
                      </a:lnTo>
                      <a:lnTo>
                        <a:pt x="1183" y="743"/>
                      </a:lnTo>
                      <a:lnTo>
                        <a:pt x="1185" y="741"/>
                      </a:lnTo>
                      <a:lnTo>
                        <a:pt x="1187" y="738"/>
                      </a:lnTo>
                      <a:lnTo>
                        <a:pt x="1187" y="738"/>
                      </a:lnTo>
                      <a:lnTo>
                        <a:pt x="1190" y="736"/>
                      </a:lnTo>
                      <a:lnTo>
                        <a:pt x="1192" y="734"/>
                      </a:lnTo>
                      <a:lnTo>
                        <a:pt x="1195" y="734"/>
                      </a:lnTo>
                      <a:lnTo>
                        <a:pt x="1195" y="734"/>
                      </a:lnTo>
                      <a:lnTo>
                        <a:pt x="1195" y="731"/>
                      </a:lnTo>
                      <a:lnTo>
                        <a:pt x="1195" y="729"/>
                      </a:lnTo>
                      <a:lnTo>
                        <a:pt x="1197" y="729"/>
                      </a:lnTo>
                      <a:lnTo>
                        <a:pt x="1197" y="731"/>
                      </a:lnTo>
                      <a:lnTo>
                        <a:pt x="1197" y="731"/>
                      </a:lnTo>
                      <a:lnTo>
                        <a:pt x="1197" y="731"/>
                      </a:lnTo>
                      <a:lnTo>
                        <a:pt x="1202" y="729"/>
                      </a:lnTo>
                      <a:lnTo>
                        <a:pt x="1202" y="729"/>
                      </a:lnTo>
                      <a:lnTo>
                        <a:pt x="1204" y="729"/>
                      </a:lnTo>
                      <a:lnTo>
                        <a:pt x="1206" y="729"/>
                      </a:lnTo>
                      <a:lnTo>
                        <a:pt x="1206" y="729"/>
                      </a:lnTo>
                      <a:lnTo>
                        <a:pt x="1209" y="729"/>
                      </a:lnTo>
                      <a:lnTo>
                        <a:pt x="1211" y="729"/>
                      </a:lnTo>
                      <a:lnTo>
                        <a:pt x="1211" y="729"/>
                      </a:lnTo>
                      <a:lnTo>
                        <a:pt x="1213" y="727"/>
                      </a:lnTo>
                      <a:lnTo>
                        <a:pt x="1216" y="724"/>
                      </a:lnTo>
                      <a:lnTo>
                        <a:pt x="1213" y="724"/>
                      </a:lnTo>
                      <a:lnTo>
                        <a:pt x="1209" y="724"/>
                      </a:lnTo>
                      <a:lnTo>
                        <a:pt x="1206" y="724"/>
                      </a:lnTo>
                      <a:lnTo>
                        <a:pt x="1206" y="722"/>
                      </a:lnTo>
                      <a:lnTo>
                        <a:pt x="1204" y="720"/>
                      </a:lnTo>
                      <a:lnTo>
                        <a:pt x="1206" y="722"/>
                      </a:lnTo>
                      <a:lnTo>
                        <a:pt x="1209" y="724"/>
                      </a:lnTo>
                      <a:lnTo>
                        <a:pt x="1211" y="722"/>
                      </a:lnTo>
                      <a:lnTo>
                        <a:pt x="1211" y="722"/>
                      </a:lnTo>
                      <a:lnTo>
                        <a:pt x="1213" y="720"/>
                      </a:lnTo>
                      <a:lnTo>
                        <a:pt x="1213" y="720"/>
                      </a:lnTo>
                      <a:lnTo>
                        <a:pt x="1216" y="717"/>
                      </a:lnTo>
                      <a:lnTo>
                        <a:pt x="1213" y="717"/>
                      </a:lnTo>
                      <a:lnTo>
                        <a:pt x="1213" y="717"/>
                      </a:lnTo>
                      <a:lnTo>
                        <a:pt x="1209" y="712"/>
                      </a:lnTo>
                      <a:lnTo>
                        <a:pt x="1206" y="712"/>
                      </a:lnTo>
                      <a:lnTo>
                        <a:pt x="1209" y="712"/>
                      </a:lnTo>
                      <a:lnTo>
                        <a:pt x="1211" y="715"/>
                      </a:lnTo>
                      <a:lnTo>
                        <a:pt x="1213" y="712"/>
                      </a:lnTo>
                      <a:lnTo>
                        <a:pt x="1216" y="712"/>
                      </a:lnTo>
                      <a:lnTo>
                        <a:pt x="1216" y="712"/>
                      </a:lnTo>
                      <a:lnTo>
                        <a:pt x="1216" y="712"/>
                      </a:lnTo>
                      <a:lnTo>
                        <a:pt x="1216" y="715"/>
                      </a:lnTo>
                      <a:lnTo>
                        <a:pt x="1216" y="715"/>
                      </a:lnTo>
                      <a:lnTo>
                        <a:pt x="1216" y="715"/>
                      </a:lnTo>
                      <a:lnTo>
                        <a:pt x="1218" y="715"/>
                      </a:lnTo>
                      <a:lnTo>
                        <a:pt x="1221" y="715"/>
                      </a:lnTo>
                      <a:lnTo>
                        <a:pt x="1221" y="715"/>
                      </a:lnTo>
                      <a:lnTo>
                        <a:pt x="1223" y="715"/>
                      </a:lnTo>
                      <a:lnTo>
                        <a:pt x="1225" y="712"/>
                      </a:lnTo>
                      <a:lnTo>
                        <a:pt x="1230" y="710"/>
                      </a:lnTo>
                      <a:lnTo>
                        <a:pt x="1232" y="708"/>
                      </a:lnTo>
                      <a:lnTo>
                        <a:pt x="1232" y="705"/>
                      </a:lnTo>
                      <a:lnTo>
                        <a:pt x="1232" y="703"/>
                      </a:lnTo>
                      <a:lnTo>
                        <a:pt x="1232" y="703"/>
                      </a:lnTo>
                      <a:lnTo>
                        <a:pt x="1230" y="703"/>
                      </a:lnTo>
                      <a:lnTo>
                        <a:pt x="1228" y="703"/>
                      </a:lnTo>
                      <a:lnTo>
                        <a:pt x="1228" y="708"/>
                      </a:lnTo>
                      <a:lnTo>
                        <a:pt x="1225" y="708"/>
                      </a:lnTo>
                      <a:lnTo>
                        <a:pt x="1225" y="708"/>
                      </a:lnTo>
                      <a:lnTo>
                        <a:pt x="1225" y="705"/>
                      </a:lnTo>
                      <a:lnTo>
                        <a:pt x="1228" y="705"/>
                      </a:lnTo>
                      <a:lnTo>
                        <a:pt x="1228" y="703"/>
                      </a:lnTo>
                      <a:lnTo>
                        <a:pt x="1225" y="703"/>
                      </a:lnTo>
                      <a:lnTo>
                        <a:pt x="1223" y="703"/>
                      </a:lnTo>
                      <a:lnTo>
                        <a:pt x="1223" y="703"/>
                      </a:lnTo>
                      <a:lnTo>
                        <a:pt x="1221" y="703"/>
                      </a:lnTo>
                      <a:lnTo>
                        <a:pt x="1218" y="703"/>
                      </a:lnTo>
                      <a:lnTo>
                        <a:pt x="1216" y="703"/>
                      </a:lnTo>
                      <a:lnTo>
                        <a:pt x="1216" y="701"/>
                      </a:lnTo>
                      <a:lnTo>
                        <a:pt x="1216" y="698"/>
                      </a:lnTo>
                      <a:lnTo>
                        <a:pt x="1218" y="696"/>
                      </a:lnTo>
                      <a:lnTo>
                        <a:pt x="1216" y="698"/>
                      </a:lnTo>
                      <a:lnTo>
                        <a:pt x="1218" y="701"/>
                      </a:lnTo>
                      <a:lnTo>
                        <a:pt x="1218" y="701"/>
                      </a:lnTo>
                      <a:lnTo>
                        <a:pt x="1221" y="701"/>
                      </a:lnTo>
                      <a:lnTo>
                        <a:pt x="1221" y="701"/>
                      </a:lnTo>
                      <a:lnTo>
                        <a:pt x="1223" y="698"/>
                      </a:lnTo>
                      <a:lnTo>
                        <a:pt x="1223" y="698"/>
                      </a:lnTo>
                      <a:lnTo>
                        <a:pt x="1225" y="698"/>
                      </a:lnTo>
                      <a:lnTo>
                        <a:pt x="1225" y="698"/>
                      </a:lnTo>
                      <a:lnTo>
                        <a:pt x="1225" y="698"/>
                      </a:lnTo>
                      <a:lnTo>
                        <a:pt x="1228" y="698"/>
                      </a:lnTo>
                      <a:lnTo>
                        <a:pt x="1228" y="698"/>
                      </a:lnTo>
                      <a:lnTo>
                        <a:pt x="1228" y="696"/>
                      </a:lnTo>
                      <a:lnTo>
                        <a:pt x="1230" y="696"/>
                      </a:lnTo>
                      <a:lnTo>
                        <a:pt x="1230" y="698"/>
                      </a:lnTo>
                      <a:lnTo>
                        <a:pt x="1232" y="698"/>
                      </a:lnTo>
                      <a:lnTo>
                        <a:pt x="1232" y="698"/>
                      </a:lnTo>
                      <a:lnTo>
                        <a:pt x="1232" y="696"/>
                      </a:lnTo>
                      <a:lnTo>
                        <a:pt x="1232" y="693"/>
                      </a:lnTo>
                      <a:lnTo>
                        <a:pt x="1232" y="693"/>
                      </a:lnTo>
                      <a:lnTo>
                        <a:pt x="1232" y="691"/>
                      </a:lnTo>
                      <a:lnTo>
                        <a:pt x="1232" y="689"/>
                      </a:lnTo>
                      <a:lnTo>
                        <a:pt x="1232" y="689"/>
                      </a:lnTo>
                      <a:lnTo>
                        <a:pt x="1232" y="689"/>
                      </a:lnTo>
                      <a:lnTo>
                        <a:pt x="1235" y="686"/>
                      </a:lnTo>
                      <a:lnTo>
                        <a:pt x="1235" y="689"/>
                      </a:lnTo>
                      <a:lnTo>
                        <a:pt x="1235" y="689"/>
                      </a:lnTo>
                      <a:lnTo>
                        <a:pt x="1235" y="696"/>
                      </a:lnTo>
                      <a:lnTo>
                        <a:pt x="1235" y="701"/>
                      </a:lnTo>
                      <a:lnTo>
                        <a:pt x="1235" y="705"/>
                      </a:lnTo>
                      <a:lnTo>
                        <a:pt x="1235" y="705"/>
                      </a:lnTo>
                      <a:lnTo>
                        <a:pt x="1235" y="705"/>
                      </a:lnTo>
                      <a:lnTo>
                        <a:pt x="1235" y="696"/>
                      </a:lnTo>
                      <a:lnTo>
                        <a:pt x="1235" y="686"/>
                      </a:lnTo>
                      <a:lnTo>
                        <a:pt x="1235" y="686"/>
                      </a:lnTo>
                      <a:lnTo>
                        <a:pt x="1235" y="684"/>
                      </a:lnTo>
                      <a:lnTo>
                        <a:pt x="1235" y="682"/>
                      </a:lnTo>
                      <a:lnTo>
                        <a:pt x="1232" y="682"/>
                      </a:lnTo>
                      <a:lnTo>
                        <a:pt x="1230" y="682"/>
                      </a:lnTo>
                      <a:lnTo>
                        <a:pt x="1228" y="682"/>
                      </a:lnTo>
                      <a:lnTo>
                        <a:pt x="1225" y="682"/>
                      </a:lnTo>
                      <a:lnTo>
                        <a:pt x="1225" y="682"/>
                      </a:lnTo>
                      <a:lnTo>
                        <a:pt x="1225" y="679"/>
                      </a:lnTo>
                      <a:lnTo>
                        <a:pt x="1225" y="677"/>
                      </a:lnTo>
                      <a:lnTo>
                        <a:pt x="1223" y="677"/>
                      </a:lnTo>
                      <a:lnTo>
                        <a:pt x="1221" y="675"/>
                      </a:lnTo>
                      <a:lnTo>
                        <a:pt x="1221" y="675"/>
                      </a:lnTo>
                      <a:lnTo>
                        <a:pt x="1216" y="675"/>
                      </a:lnTo>
                      <a:lnTo>
                        <a:pt x="1216" y="675"/>
                      </a:lnTo>
                      <a:lnTo>
                        <a:pt x="1216" y="672"/>
                      </a:lnTo>
                      <a:lnTo>
                        <a:pt x="1221" y="672"/>
                      </a:lnTo>
                      <a:lnTo>
                        <a:pt x="1225" y="675"/>
                      </a:lnTo>
                      <a:lnTo>
                        <a:pt x="1225" y="675"/>
                      </a:lnTo>
                      <a:lnTo>
                        <a:pt x="1225" y="677"/>
                      </a:lnTo>
                      <a:lnTo>
                        <a:pt x="1228" y="679"/>
                      </a:lnTo>
                      <a:lnTo>
                        <a:pt x="1228" y="679"/>
                      </a:lnTo>
                      <a:lnTo>
                        <a:pt x="1228" y="679"/>
                      </a:lnTo>
                      <a:lnTo>
                        <a:pt x="1230" y="679"/>
                      </a:lnTo>
                      <a:lnTo>
                        <a:pt x="1230" y="679"/>
                      </a:lnTo>
                      <a:lnTo>
                        <a:pt x="1230" y="677"/>
                      </a:lnTo>
                      <a:lnTo>
                        <a:pt x="1230" y="677"/>
                      </a:lnTo>
                      <a:lnTo>
                        <a:pt x="1230" y="675"/>
                      </a:lnTo>
                      <a:lnTo>
                        <a:pt x="1228" y="675"/>
                      </a:lnTo>
                      <a:lnTo>
                        <a:pt x="1228" y="672"/>
                      </a:lnTo>
                      <a:lnTo>
                        <a:pt x="1225" y="670"/>
                      </a:lnTo>
                      <a:lnTo>
                        <a:pt x="1225" y="670"/>
                      </a:lnTo>
                      <a:lnTo>
                        <a:pt x="1225" y="670"/>
                      </a:lnTo>
                      <a:lnTo>
                        <a:pt x="1228" y="675"/>
                      </a:lnTo>
                      <a:lnTo>
                        <a:pt x="1230" y="675"/>
                      </a:lnTo>
                      <a:lnTo>
                        <a:pt x="1230" y="675"/>
                      </a:lnTo>
                      <a:lnTo>
                        <a:pt x="1230" y="672"/>
                      </a:lnTo>
                      <a:lnTo>
                        <a:pt x="1230" y="672"/>
                      </a:lnTo>
                      <a:lnTo>
                        <a:pt x="1232" y="672"/>
                      </a:lnTo>
                      <a:lnTo>
                        <a:pt x="1235" y="670"/>
                      </a:lnTo>
                      <a:lnTo>
                        <a:pt x="1235" y="670"/>
                      </a:lnTo>
                      <a:lnTo>
                        <a:pt x="1232" y="670"/>
                      </a:lnTo>
                      <a:lnTo>
                        <a:pt x="1235" y="667"/>
                      </a:lnTo>
                      <a:lnTo>
                        <a:pt x="1230" y="667"/>
                      </a:lnTo>
                      <a:lnTo>
                        <a:pt x="1230" y="665"/>
                      </a:lnTo>
                      <a:lnTo>
                        <a:pt x="1230" y="665"/>
                      </a:lnTo>
                      <a:lnTo>
                        <a:pt x="1228" y="663"/>
                      </a:lnTo>
                      <a:lnTo>
                        <a:pt x="1228" y="660"/>
                      </a:lnTo>
                      <a:lnTo>
                        <a:pt x="1225" y="658"/>
                      </a:lnTo>
                      <a:lnTo>
                        <a:pt x="1223" y="656"/>
                      </a:lnTo>
                      <a:lnTo>
                        <a:pt x="1225" y="656"/>
                      </a:lnTo>
                      <a:lnTo>
                        <a:pt x="1225" y="656"/>
                      </a:lnTo>
                      <a:lnTo>
                        <a:pt x="1228" y="660"/>
                      </a:lnTo>
                      <a:lnTo>
                        <a:pt x="1228" y="660"/>
                      </a:lnTo>
                      <a:lnTo>
                        <a:pt x="1230" y="665"/>
                      </a:lnTo>
                      <a:lnTo>
                        <a:pt x="1232" y="665"/>
                      </a:lnTo>
                      <a:lnTo>
                        <a:pt x="1235" y="665"/>
                      </a:lnTo>
                      <a:lnTo>
                        <a:pt x="1235" y="665"/>
                      </a:lnTo>
                      <a:lnTo>
                        <a:pt x="1235" y="663"/>
                      </a:lnTo>
                      <a:lnTo>
                        <a:pt x="1237" y="663"/>
                      </a:lnTo>
                      <a:lnTo>
                        <a:pt x="1237" y="660"/>
                      </a:lnTo>
                      <a:lnTo>
                        <a:pt x="1235" y="660"/>
                      </a:lnTo>
                      <a:lnTo>
                        <a:pt x="1235" y="658"/>
                      </a:lnTo>
                      <a:lnTo>
                        <a:pt x="1232" y="656"/>
                      </a:lnTo>
                      <a:lnTo>
                        <a:pt x="1232" y="656"/>
                      </a:lnTo>
                      <a:lnTo>
                        <a:pt x="1228" y="656"/>
                      </a:lnTo>
                      <a:lnTo>
                        <a:pt x="1225" y="651"/>
                      </a:lnTo>
                      <a:lnTo>
                        <a:pt x="1225" y="651"/>
                      </a:lnTo>
                      <a:lnTo>
                        <a:pt x="1223" y="651"/>
                      </a:lnTo>
                      <a:lnTo>
                        <a:pt x="1223" y="651"/>
                      </a:lnTo>
                      <a:lnTo>
                        <a:pt x="1223" y="651"/>
                      </a:lnTo>
                      <a:lnTo>
                        <a:pt x="1223" y="646"/>
                      </a:lnTo>
                      <a:lnTo>
                        <a:pt x="1225" y="646"/>
                      </a:lnTo>
                      <a:lnTo>
                        <a:pt x="1228" y="644"/>
                      </a:lnTo>
                      <a:lnTo>
                        <a:pt x="1228" y="644"/>
                      </a:lnTo>
                      <a:lnTo>
                        <a:pt x="1230" y="641"/>
                      </a:lnTo>
                      <a:lnTo>
                        <a:pt x="1230" y="639"/>
                      </a:lnTo>
                      <a:lnTo>
                        <a:pt x="1230" y="641"/>
                      </a:lnTo>
                      <a:lnTo>
                        <a:pt x="1228" y="644"/>
                      </a:lnTo>
                      <a:lnTo>
                        <a:pt x="1228" y="644"/>
                      </a:lnTo>
                      <a:lnTo>
                        <a:pt x="1225" y="646"/>
                      </a:lnTo>
                      <a:lnTo>
                        <a:pt x="1223" y="648"/>
                      </a:lnTo>
                      <a:lnTo>
                        <a:pt x="1223" y="651"/>
                      </a:lnTo>
                      <a:lnTo>
                        <a:pt x="1225" y="651"/>
                      </a:lnTo>
                      <a:lnTo>
                        <a:pt x="1225" y="648"/>
                      </a:lnTo>
                      <a:lnTo>
                        <a:pt x="1228" y="648"/>
                      </a:lnTo>
                      <a:lnTo>
                        <a:pt x="1228" y="651"/>
                      </a:lnTo>
                      <a:lnTo>
                        <a:pt x="1228" y="651"/>
                      </a:lnTo>
                      <a:lnTo>
                        <a:pt x="1228" y="653"/>
                      </a:lnTo>
                      <a:lnTo>
                        <a:pt x="1230" y="651"/>
                      </a:lnTo>
                      <a:lnTo>
                        <a:pt x="1230" y="651"/>
                      </a:lnTo>
                      <a:lnTo>
                        <a:pt x="1230" y="653"/>
                      </a:lnTo>
                      <a:lnTo>
                        <a:pt x="1232" y="653"/>
                      </a:lnTo>
                      <a:lnTo>
                        <a:pt x="1235" y="656"/>
                      </a:lnTo>
                      <a:lnTo>
                        <a:pt x="1235" y="656"/>
                      </a:lnTo>
                      <a:lnTo>
                        <a:pt x="1237" y="656"/>
                      </a:lnTo>
                      <a:lnTo>
                        <a:pt x="1237" y="656"/>
                      </a:lnTo>
                      <a:lnTo>
                        <a:pt x="1237" y="656"/>
                      </a:lnTo>
                      <a:lnTo>
                        <a:pt x="1237" y="653"/>
                      </a:lnTo>
                      <a:lnTo>
                        <a:pt x="1235" y="648"/>
                      </a:lnTo>
                      <a:lnTo>
                        <a:pt x="1235" y="646"/>
                      </a:lnTo>
                      <a:lnTo>
                        <a:pt x="1235" y="646"/>
                      </a:lnTo>
                      <a:lnTo>
                        <a:pt x="1235" y="646"/>
                      </a:lnTo>
                      <a:lnTo>
                        <a:pt x="1235" y="646"/>
                      </a:lnTo>
                      <a:lnTo>
                        <a:pt x="1235" y="648"/>
                      </a:lnTo>
                      <a:lnTo>
                        <a:pt x="1237" y="651"/>
                      </a:lnTo>
                      <a:lnTo>
                        <a:pt x="1237" y="651"/>
                      </a:lnTo>
                      <a:lnTo>
                        <a:pt x="1237" y="651"/>
                      </a:lnTo>
                      <a:lnTo>
                        <a:pt x="1237" y="648"/>
                      </a:lnTo>
                      <a:lnTo>
                        <a:pt x="1237" y="648"/>
                      </a:lnTo>
                      <a:lnTo>
                        <a:pt x="1237" y="646"/>
                      </a:lnTo>
                      <a:lnTo>
                        <a:pt x="1237" y="644"/>
                      </a:lnTo>
                      <a:lnTo>
                        <a:pt x="1239" y="641"/>
                      </a:lnTo>
                      <a:lnTo>
                        <a:pt x="1239" y="641"/>
                      </a:lnTo>
                      <a:lnTo>
                        <a:pt x="1239" y="639"/>
                      </a:lnTo>
                      <a:lnTo>
                        <a:pt x="1239" y="639"/>
                      </a:lnTo>
                      <a:lnTo>
                        <a:pt x="1239" y="637"/>
                      </a:lnTo>
                      <a:lnTo>
                        <a:pt x="1239" y="637"/>
                      </a:lnTo>
                      <a:lnTo>
                        <a:pt x="1239" y="637"/>
                      </a:lnTo>
                      <a:lnTo>
                        <a:pt x="1242" y="637"/>
                      </a:lnTo>
                      <a:lnTo>
                        <a:pt x="1242" y="637"/>
                      </a:lnTo>
                      <a:lnTo>
                        <a:pt x="1242" y="634"/>
                      </a:lnTo>
                      <a:lnTo>
                        <a:pt x="1242" y="634"/>
                      </a:lnTo>
                      <a:lnTo>
                        <a:pt x="1242" y="632"/>
                      </a:lnTo>
                      <a:lnTo>
                        <a:pt x="1242" y="632"/>
                      </a:lnTo>
                      <a:lnTo>
                        <a:pt x="1244" y="632"/>
                      </a:lnTo>
                      <a:lnTo>
                        <a:pt x="1244" y="632"/>
                      </a:lnTo>
                      <a:lnTo>
                        <a:pt x="1244" y="632"/>
                      </a:lnTo>
                      <a:lnTo>
                        <a:pt x="1244" y="630"/>
                      </a:lnTo>
                      <a:lnTo>
                        <a:pt x="1247" y="630"/>
                      </a:lnTo>
                      <a:lnTo>
                        <a:pt x="1247" y="630"/>
                      </a:lnTo>
                      <a:lnTo>
                        <a:pt x="1247" y="630"/>
                      </a:lnTo>
                      <a:lnTo>
                        <a:pt x="1247" y="630"/>
                      </a:lnTo>
                      <a:lnTo>
                        <a:pt x="1247" y="630"/>
                      </a:lnTo>
                      <a:lnTo>
                        <a:pt x="1249" y="627"/>
                      </a:lnTo>
                      <a:lnTo>
                        <a:pt x="1249" y="627"/>
                      </a:lnTo>
                      <a:lnTo>
                        <a:pt x="1249" y="630"/>
                      </a:lnTo>
                      <a:lnTo>
                        <a:pt x="1249" y="630"/>
                      </a:lnTo>
                      <a:lnTo>
                        <a:pt x="1251" y="627"/>
                      </a:lnTo>
                      <a:lnTo>
                        <a:pt x="1251" y="627"/>
                      </a:lnTo>
                      <a:lnTo>
                        <a:pt x="1251" y="627"/>
                      </a:lnTo>
                      <a:lnTo>
                        <a:pt x="1251" y="625"/>
                      </a:lnTo>
                      <a:lnTo>
                        <a:pt x="1254" y="625"/>
                      </a:lnTo>
                      <a:lnTo>
                        <a:pt x="1254" y="625"/>
                      </a:lnTo>
                      <a:lnTo>
                        <a:pt x="1254" y="627"/>
                      </a:lnTo>
                      <a:lnTo>
                        <a:pt x="1256" y="627"/>
                      </a:lnTo>
                      <a:lnTo>
                        <a:pt x="1254" y="627"/>
                      </a:lnTo>
                      <a:lnTo>
                        <a:pt x="1254" y="627"/>
                      </a:lnTo>
                      <a:lnTo>
                        <a:pt x="1251" y="630"/>
                      </a:lnTo>
                      <a:lnTo>
                        <a:pt x="1254" y="630"/>
                      </a:lnTo>
                      <a:lnTo>
                        <a:pt x="1254" y="630"/>
                      </a:lnTo>
                      <a:lnTo>
                        <a:pt x="1251" y="630"/>
                      </a:lnTo>
                      <a:lnTo>
                        <a:pt x="1251" y="630"/>
                      </a:lnTo>
                      <a:lnTo>
                        <a:pt x="1249" y="630"/>
                      </a:lnTo>
                      <a:lnTo>
                        <a:pt x="1247" y="634"/>
                      </a:lnTo>
                      <a:lnTo>
                        <a:pt x="1247" y="637"/>
                      </a:lnTo>
                      <a:lnTo>
                        <a:pt x="1247" y="634"/>
                      </a:lnTo>
                      <a:lnTo>
                        <a:pt x="1247" y="637"/>
                      </a:lnTo>
                      <a:lnTo>
                        <a:pt x="1247" y="637"/>
                      </a:lnTo>
                      <a:lnTo>
                        <a:pt x="1244" y="637"/>
                      </a:lnTo>
                      <a:lnTo>
                        <a:pt x="1244" y="637"/>
                      </a:lnTo>
                      <a:lnTo>
                        <a:pt x="1242" y="639"/>
                      </a:lnTo>
                      <a:lnTo>
                        <a:pt x="1242" y="639"/>
                      </a:lnTo>
                      <a:lnTo>
                        <a:pt x="1244" y="639"/>
                      </a:lnTo>
                      <a:lnTo>
                        <a:pt x="1244" y="639"/>
                      </a:lnTo>
                      <a:lnTo>
                        <a:pt x="1244" y="641"/>
                      </a:lnTo>
                      <a:lnTo>
                        <a:pt x="1244" y="641"/>
                      </a:lnTo>
                      <a:lnTo>
                        <a:pt x="1242" y="641"/>
                      </a:lnTo>
                      <a:lnTo>
                        <a:pt x="1242" y="644"/>
                      </a:lnTo>
                      <a:lnTo>
                        <a:pt x="1242" y="644"/>
                      </a:lnTo>
                      <a:lnTo>
                        <a:pt x="1242" y="641"/>
                      </a:lnTo>
                      <a:lnTo>
                        <a:pt x="1244" y="641"/>
                      </a:lnTo>
                      <a:lnTo>
                        <a:pt x="1244" y="644"/>
                      </a:lnTo>
                      <a:lnTo>
                        <a:pt x="1244" y="646"/>
                      </a:lnTo>
                      <a:lnTo>
                        <a:pt x="1247" y="646"/>
                      </a:lnTo>
                      <a:lnTo>
                        <a:pt x="1247" y="646"/>
                      </a:lnTo>
                      <a:lnTo>
                        <a:pt x="1244" y="646"/>
                      </a:lnTo>
                      <a:lnTo>
                        <a:pt x="1242" y="646"/>
                      </a:lnTo>
                      <a:lnTo>
                        <a:pt x="1242" y="646"/>
                      </a:lnTo>
                      <a:lnTo>
                        <a:pt x="1239" y="648"/>
                      </a:lnTo>
                      <a:lnTo>
                        <a:pt x="1239" y="648"/>
                      </a:lnTo>
                      <a:lnTo>
                        <a:pt x="1242" y="651"/>
                      </a:lnTo>
                      <a:lnTo>
                        <a:pt x="1242" y="651"/>
                      </a:lnTo>
                      <a:lnTo>
                        <a:pt x="1242" y="653"/>
                      </a:lnTo>
                      <a:lnTo>
                        <a:pt x="1244" y="653"/>
                      </a:lnTo>
                      <a:lnTo>
                        <a:pt x="1244" y="651"/>
                      </a:lnTo>
                      <a:lnTo>
                        <a:pt x="1244" y="651"/>
                      </a:lnTo>
                      <a:lnTo>
                        <a:pt x="1244" y="653"/>
                      </a:lnTo>
                      <a:lnTo>
                        <a:pt x="1244" y="651"/>
                      </a:lnTo>
                      <a:lnTo>
                        <a:pt x="1247" y="651"/>
                      </a:lnTo>
                      <a:lnTo>
                        <a:pt x="1247" y="651"/>
                      </a:lnTo>
                      <a:lnTo>
                        <a:pt x="1247" y="651"/>
                      </a:lnTo>
                      <a:lnTo>
                        <a:pt x="1247" y="653"/>
                      </a:lnTo>
                      <a:lnTo>
                        <a:pt x="1247" y="653"/>
                      </a:lnTo>
                      <a:lnTo>
                        <a:pt x="1244" y="656"/>
                      </a:lnTo>
                      <a:lnTo>
                        <a:pt x="1244" y="656"/>
                      </a:lnTo>
                      <a:lnTo>
                        <a:pt x="1247" y="656"/>
                      </a:lnTo>
                      <a:lnTo>
                        <a:pt x="1247" y="658"/>
                      </a:lnTo>
                      <a:lnTo>
                        <a:pt x="1244" y="658"/>
                      </a:lnTo>
                      <a:lnTo>
                        <a:pt x="1244" y="660"/>
                      </a:lnTo>
                      <a:lnTo>
                        <a:pt x="1247" y="660"/>
                      </a:lnTo>
                      <a:lnTo>
                        <a:pt x="1247" y="660"/>
                      </a:lnTo>
                      <a:lnTo>
                        <a:pt x="1247" y="663"/>
                      </a:lnTo>
                      <a:lnTo>
                        <a:pt x="1244" y="663"/>
                      </a:lnTo>
                      <a:lnTo>
                        <a:pt x="1242" y="667"/>
                      </a:lnTo>
                      <a:lnTo>
                        <a:pt x="1237" y="672"/>
                      </a:lnTo>
                      <a:lnTo>
                        <a:pt x="1237" y="675"/>
                      </a:lnTo>
                      <a:lnTo>
                        <a:pt x="1237" y="675"/>
                      </a:lnTo>
                      <a:lnTo>
                        <a:pt x="1237" y="677"/>
                      </a:lnTo>
                      <a:lnTo>
                        <a:pt x="1239" y="675"/>
                      </a:lnTo>
                      <a:lnTo>
                        <a:pt x="1242" y="672"/>
                      </a:lnTo>
                      <a:lnTo>
                        <a:pt x="1242" y="670"/>
                      </a:lnTo>
                      <a:lnTo>
                        <a:pt x="1244" y="670"/>
                      </a:lnTo>
                      <a:lnTo>
                        <a:pt x="1244" y="670"/>
                      </a:lnTo>
                      <a:lnTo>
                        <a:pt x="1247" y="667"/>
                      </a:lnTo>
                      <a:lnTo>
                        <a:pt x="1247" y="667"/>
                      </a:lnTo>
                      <a:lnTo>
                        <a:pt x="1254" y="658"/>
                      </a:lnTo>
                      <a:lnTo>
                        <a:pt x="1256" y="656"/>
                      </a:lnTo>
                      <a:lnTo>
                        <a:pt x="1256" y="653"/>
                      </a:lnTo>
                      <a:lnTo>
                        <a:pt x="1258" y="653"/>
                      </a:lnTo>
                      <a:lnTo>
                        <a:pt x="1258" y="653"/>
                      </a:lnTo>
                      <a:lnTo>
                        <a:pt x="1261" y="651"/>
                      </a:lnTo>
                      <a:lnTo>
                        <a:pt x="1261" y="651"/>
                      </a:lnTo>
                      <a:lnTo>
                        <a:pt x="1261" y="648"/>
                      </a:lnTo>
                      <a:lnTo>
                        <a:pt x="1261" y="651"/>
                      </a:lnTo>
                      <a:lnTo>
                        <a:pt x="1261" y="651"/>
                      </a:lnTo>
                      <a:lnTo>
                        <a:pt x="1261" y="651"/>
                      </a:lnTo>
                      <a:lnTo>
                        <a:pt x="1261" y="648"/>
                      </a:lnTo>
                      <a:lnTo>
                        <a:pt x="1263" y="648"/>
                      </a:lnTo>
                      <a:lnTo>
                        <a:pt x="1263" y="646"/>
                      </a:lnTo>
                      <a:lnTo>
                        <a:pt x="1261" y="646"/>
                      </a:lnTo>
                      <a:lnTo>
                        <a:pt x="1261" y="646"/>
                      </a:lnTo>
                      <a:lnTo>
                        <a:pt x="1261" y="646"/>
                      </a:lnTo>
                      <a:lnTo>
                        <a:pt x="1263" y="644"/>
                      </a:lnTo>
                      <a:lnTo>
                        <a:pt x="1263" y="641"/>
                      </a:lnTo>
                      <a:lnTo>
                        <a:pt x="1261" y="641"/>
                      </a:lnTo>
                      <a:lnTo>
                        <a:pt x="1261" y="639"/>
                      </a:lnTo>
                      <a:lnTo>
                        <a:pt x="1261" y="634"/>
                      </a:lnTo>
                      <a:lnTo>
                        <a:pt x="1261" y="632"/>
                      </a:lnTo>
                      <a:lnTo>
                        <a:pt x="1261" y="630"/>
                      </a:lnTo>
                      <a:lnTo>
                        <a:pt x="1261" y="627"/>
                      </a:lnTo>
                      <a:lnTo>
                        <a:pt x="1261" y="625"/>
                      </a:lnTo>
                      <a:lnTo>
                        <a:pt x="1261" y="625"/>
                      </a:lnTo>
                      <a:lnTo>
                        <a:pt x="1261" y="625"/>
                      </a:lnTo>
                      <a:lnTo>
                        <a:pt x="1263" y="622"/>
                      </a:lnTo>
                      <a:lnTo>
                        <a:pt x="1263" y="620"/>
                      </a:lnTo>
                      <a:lnTo>
                        <a:pt x="1266" y="620"/>
                      </a:lnTo>
                      <a:lnTo>
                        <a:pt x="1268" y="620"/>
                      </a:lnTo>
                      <a:lnTo>
                        <a:pt x="1270" y="618"/>
                      </a:lnTo>
                      <a:lnTo>
                        <a:pt x="1273" y="615"/>
                      </a:lnTo>
                      <a:lnTo>
                        <a:pt x="1270" y="618"/>
                      </a:lnTo>
                      <a:lnTo>
                        <a:pt x="1270" y="618"/>
                      </a:lnTo>
                      <a:lnTo>
                        <a:pt x="1266" y="620"/>
                      </a:lnTo>
                      <a:lnTo>
                        <a:pt x="1266" y="620"/>
                      </a:lnTo>
                      <a:lnTo>
                        <a:pt x="1263" y="622"/>
                      </a:lnTo>
                      <a:lnTo>
                        <a:pt x="1261" y="625"/>
                      </a:lnTo>
                      <a:lnTo>
                        <a:pt x="1261" y="625"/>
                      </a:lnTo>
                      <a:lnTo>
                        <a:pt x="1261" y="627"/>
                      </a:lnTo>
                      <a:lnTo>
                        <a:pt x="1263" y="630"/>
                      </a:lnTo>
                      <a:lnTo>
                        <a:pt x="1266" y="632"/>
                      </a:lnTo>
                      <a:lnTo>
                        <a:pt x="1266" y="632"/>
                      </a:lnTo>
                      <a:lnTo>
                        <a:pt x="1268" y="632"/>
                      </a:lnTo>
                      <a:lnTo>
                        <a:pt x="1268" y="634"/>
                      </a:lnTo>
                      <a:lnTo>
                        <a:pt x="1270" y="634"/>
                      </a:lnTo>
                      <a:lnTo>
                        <a:pt x="1268" y="637"/>
                      </a:lnTo>
                      <a:lnTo>
                        <a:pt x="1268" y="639"/>
                      </a:lnTo>
                      <a:lnTo>
                        <a:pt x="1268" y="639"/>
                      </a:lnTo>
                      <a:lnTo>
                        <a:pt x="1270" y="637"/>
                      </a:lnTo>
                      <a:lnTo>
                        <a:pt x="1275" y="632"/>
                      </a:lnTo>
                      <a:lnTo>
                        <a:pt x="1275" y="632"/>
                      </a:lnTo>
                      <a:lnTo>
                        <a:pt x="1275" y="632"/>
                      </a:lnTo>
                      <a:lnTo>
                        <a:pt x="1275" y="630"/>
                      </a:lnTo>
                      <a:lnTo>
                        <a:pt x="1277" y="630"/>
                      </a:lnTo>
                      <a:lnTo>
                        <a:pt x="1277" y="630"/>
                      </a:lnTo>
                      <a:lnTo>
                        <a:pt x="1280" y="630"/>
                      </a:lnTo>
                      <a:lnTo>
                        <a:pt x="1280" y="627"/>
                      </a:lnTo>
                      <a:lnTo>
                        <a:pt x="1280" y="627"/>
                      </a:lnTo>
                      <a:lnTo>
                        <a:pt x="1280" y="625"/>
                      </a:lnTo>
                      <a:lnTo>
                        <a:pt x="1282" y="625"/>
                      </a:lnTo>
                      <a:lnTo>
                        <a:pt x="1284" y="625"/>
                      </a:lnTo>
                      <a:lnTo>
                        <a:pt x="1287" y="622"/>
                      </a:lnTo>
                      <a:lnTo>
                        <a:pt x="1289" y="618"/>
                      </a:lnTo>
                      <a:lnTo>
                        <a:pt x="1289" y="618"/>
                      </a:lnTo>
                      <a:lnTo>
                        <a:pt x="1289" y="615"/>
                      </a:lnTo>
                      <a:lnTo>
                        <a:pt x="1289" y="620"/>
                      </a:lnTo>
                      <a:lnTo>
                        <a:pt x="1287" y="620"/>
                      </a:lnTo>
                      <a:lnTo>
                        <a:pt x="1289" y="618"/>
                      </a:lnTo>
                      <a:lnTo>
                        <a:pt x="1292" y="615"/>
                      </a:lnTo>
                      <a:lnTo>
                        <a:pt x="1292" y="615"/>
                      </a:lnTo>
                      <a:lnTo>
                        <a:pt x="1294" y="613"/>
                      </a:lnTo>
                      <a:lnTo>
                        <a:pt x="1294" y="611"/>
                      </a:lnTo>
                      <a:lnTo>
                        <a:pt x="1294" y="611"/>
                      </a:lnTo>
                      <a:lnTo>
                        <a:pt x="1294" y="608"/>
                      </a:lnTo>
                      <a:lnTo>
                        <a:pt x="1294" y="608"/>
                      </a:lnTo>
                      <a:lnTo>
                        <a:pt x="1289" y="608"/>
                      </a:lnTo>
                      <a:lnTo>
                        <a:pt x="1289" y="606"/>
                      </a:lnTo>
                      <a:lnTo>
                        <a:pt x="1292" y="606"/>
                      </a:lnTo>
                      <a:lnTo>
                        <a:pt x="1292" y="604"/>
                      </a:lnTo>
                      <a:lnTo>
                        <a:pt x="1294" y="604"/>
                      </a:lnTo>
                      <a:lnTo>
                        <a:pt x="1294" y="604"/>
                      </a:lnTo>
                      <a:lnTo>
                        <a:pt x="1296" y="604"/>
                      </a:lnTo>
                      <a:lnTo>
                        <a:pt x="1296" y="601"/>
                      </a:lnTo>
                      <a:lnTo>
                        <a:pt x="1299" y="599"/>
                      </a:lnTo>
                      <a:lnTo>
                        <a:pt x="1301" y="596"/>
                      </a:lnTo>
                      <a:lnTo>
                        <a:pt x="1301" y="594"/>
                      </a:lnTo>
                      <a:lnTo>
                        <a:pt x="1301" y="592"/>
                      </a:lnTo>
                      <a:lnTo>
                        <a:pt x="1301" y="592"/>
                      </a:lnTo>
                      <a:lnTo>
                        <a:pt x="1301" y="594"/>
                      </a:lnTo>
                      <a:lnTo>
                        <a:pt x="1301" y="596"/>
                      </a:lnTo>
                      <a:lnTo>
                        <a:pt x="1299" y="599"/>
                      </a:lnTo>
                      <a:lnTo>
                        <a:pt x="1299" y="601"/>
                      </a:lnTo>
                      <a:lnTo>
                        <a:pt x="1296" y="601"/>
                      </a:lnTo>
                      <a:lnTo>
                        <a:pt x="1299" y="601"/>
                      </a:lnTo>
                      <a:lnTo>
                        <a:pt x="1299" y="601"/>
                      </a:lnTo>
                      <a:lnTo>
                        <a:pt x="1299" y="601"/>
                      </a:lnTo>
                      <a:lnTo>
                        <a:pt x="1301" y="599"/>
                      </a:lnTo>
                      <a:lnTo>
                        <a:pt x="1303" y="599"/>
                      </a:lnTo>
                      <a:lnTo>
                        <a:pt x="1306" y="596"/>
                      </a:lnTo>
                      <a:lnTo>
                        <a:pt x="1313" y="594"/>
                      </a:lnTo>
                      <a:lnTo>
                        <a:pt x="1318" y="592"/>
                      </a:lnTo>
                      <a:lnTo>
                        <a:pt x="1320" y="592"/>
                      </a:lnTo>
                      <a:lnTo>
                        <a:pt x="1320" y="592"/>
                      </a:lnTo>
                      <a:lnTo>
                        <a:pt x="1327" y="592"/>
                      </a:lnTo>
                      <a:lnTo>
                        <a:pt x="1329" y="592"/>
                      </a:lnTo>
                      <a:lnTo>
                        <a:pt x="1329" y="592"/>
                      </a:lnTo>
                      <a:lnTo>
                        <a:pt x="1334" y="589"/>
                      </a:lnTo>
                      <a:lnTo>
                        <a:pt x="1336" y="589"/>
                      </a:lnTo>
                      <a:lnTo>
                        <a:pt x="1339" y="589"/>
                      </a:lnTo>
                      <a:lnTo>
                        <a:pt x="1344" y="589"/>
                      </a:lnTo>
                      <a:lnTo>
                        <a:pt x="1346" y="587"/>
                      </a:lnTo>
                      <a:lnTo>
                        <a:pt x="1348" y="585"/>
                      </a:lnTo>
                      <a:lnTo>
                        <a:pt x="1348" y="582"/>
                      </a:lnTo>
                      <a:lnTo>
                        <a:pt x="1348" y="580"/>
                      </a:lnTo>
                      <a:lnTo>
                        <a:pt x="1351" y="580"/>
                      </a:lnTo>
                      <a:lnTo>
                        <a:pt x="1351" y="582"/>
                      </a:lnTo>
                      <a:lnTo>
                        <a:pt x="1351" y="582"/>
                      </a:lnTo>
                      <a:lnTo>
                        <a:pt x="1351" y="582"/>
                      </a:lnTo>
                      <a:lnTo>
                        <a:pt x="1353" y="582"/>
                      </a:lnTo>
                      <a:lnTo>
                        <a:pt x="1353" y="582"/>
                      </a:lnTo>
                      <a:lnTo>
                        <a:pt x="1351" y="585"/>
                      </a:lnTo>
                      <a:lnTo>
                        <a:pt x="1351" y="587"/>
                      </a:lnTo>
                      <a:lnTo>
                        <a:pt x="1351" y="587"/>
                      </a:lnTo>
                      <a:lnTo>
                        <a:pt x="1353" y="587"/>
                      </a:lnTo>
                      <a:lnTo>
                        <a:pt x="1355" y="585"/>
                      </a:lnTo>
                      <a:lnTo>
                        <a:pt x="1360" y="582"/>
                      </a:lnTo>
                      <a:lnTo>
                        <a:pt x="1360" y="582"/>
                      </a:lnTo>
                      <a:lnTo>
                        <a:pt x="1360" y="585"/>
                      </a:lnTo>
                      <a:lnTo>
                        <a:pt x="1360" y="585"/>
                      </a:lnTo>
                      <a:lnTo>
                        <a:pt x="1360" y="587"/>
                      </a:lnTo>
                      <a:lnTo>
                        <a:pt x="1362" y="585"/>
                      </a:lnTo>
                      <a:lnTo>
                        <a:pt x="1365" y="585"/>
                      </a:lnTo>
                      <a:lnTo>
                        <a:pt x="1372" y="582"/>
                      </a:lnTo>
                      <a:lnTo>
                        <a:pt x="1372" y="582"/>
                      </a:lnTo>
                      <a:lnTo>
                        <a:pt x="1372" y="582"/>
                      </a:lnTo>
                      <a:lnTo>
                        <a:pt x="1374" y="582"/>
                      </a:lnTo>
                      <a:lnTo>
                        <a:pt x="1374" y="580"/>
                      </a:lnTo>
                      <a:lnTo>
                        <a:pt x="1374" y="577"/>
                      </a:lnTo>
                      <a:lnTo>
                        <a:pt x="1374" y="575"/>
                      </a:lnTo>
                      <a:lnTo>
                        <a:pt x="1372" y="575"/>
                      </a:lnTo>
                      <a:lnTo>
                        <a:pt x="1372" y="575"/>
                      </a:lnTo>
                      <a:lnTo>
                        <a:pt x="1372" y="575"/>
                      </a:lnTo>
                      <a:lnTo>
                        <a:pt x="1372" y="575"/>
                      </a:lnTo>
                      <a:lnTo>
                        <a:pt x="1372" y="575"/>
                      </a:lnTo>
                      <a:lnTo>
                        <a:pt x="1372" y="575"/>
                      </a:lnTo>
                      <a:lnTo>
                        <a:pt x="1372" y="575"/>
                      </a:lnTo>
                      <a:lnTo>
                        <a:pt x="1372" y="577"/>
                      </a:lnTo>
                      <a:lnTo>
                        <a:pt x="1374" y="580"/>
                      </a:lnTo>
                      <a:lnTo>
                        <a:pt x="1372" y="580"/>
                      </a:lnTo>
                      <a:lnTo>
                        <a:pt x="1370" y="582"/>
                      </a:lnTo>
                      <a:lnTo>
                        <a:pt x="1367" y="582"/>
                      </a:lnTo>
                      <a:lnTo>
                        <a:pt x="1365" y="582"/>
                      </a:lnTo>
                      <a:lnTo>
                        <a:pt x="1365" y="580"/>
                      </a:lnTo>
                      <a:lnTo>
                        <a:pt x="1365" y="577"/>
                      </a:lnTo>
                      <a:lnTo>
                        <a:pt x="1362" y="577"/>
                      </a:lnTo>
                      <a:lnTo>
                        <a:pt x="1362" y="575"/>
                      </a:lnTo>
                      <a:lnTo>
                        <a:pt x="1365" y="575"/>
                      </a:lnTo>
                      <a:lnTo>
                        <a:pt x="1362" y="573"/>
                      </a:lnTo>
                      <a:lnTo>
                        <a:pt x="1362" y="570"/>
                      </a:lnTo>
                      <a:lnTo>
                        <a:pt x="1360" y="570"/>
                      </a:lnTo>
                      <a:lnTo>
                        <a:pt x="1360" y="570"/>
                      </a:lnTo>
                      <a:lnTo>
                        <a:pt x="1362" y="568"/>
                      </a:lnTo>
                      <a:lnTo>
                        <a:pt x="1362" y="566"/>
                      </a:lnTo>
                      <a:lnTo>
                        <a:pt x="1365" y="566"/>
                      </a:lnTo>
                      <a:lnTo>
                        <a:pt x="1365" y="566"/>
                      </a:lnTo>
                      <a:lnTo>
                        <a:pt x="1367" y="563"/>
                      </a:lnTo>
                      <a:lnTo>
                        <a:pt x="1370" y="563"/>
                      </a:lnTo>
                      <a:lnTo>
                        <a:pt x="1370" y="563"/>
                      </a:lnTo>
                      <a:lnTo>
                        <a:pt x="1370" y="563"/>
                      </a:lnTo>
                      <a:lnTo>
                        <a:pt x="1370" y="563"/>
                      </a:lnTo>
                      <a:lnTo>
                        <a:pt x="1367" y="563"/>
                      </a:lnTo>
                      <a:lnTo>
                        <a:pt x="1367" y="563"/>
                      </a:lnTo>
                      <a:lnTo>
                        <a:pt x="1367" y="561"/>
                      </a:lnTo>
                      <a:lnTo>
                        <a:pt x="1367" y="561"/>
                      </a:lnTo>
                      <a:lnTo>
                        <a:pt x="1367" y="559"/>
                      </a:lnTo>
                      <a:lnTo>
                        <a:pt x="1370" y="556"/>
                      </a:lnTo>
                      <a:lnTo>
                        <a:pt x="1370" y="554"/>
                      </a:lnTo>
                      <a:lnTo>
                        <a:pt x="1372" y="554"/>
                      </a:lnTo>
                      <a:lnTo>
                        <a:pt x="1372" y="554"/>
                      </a:lnTo>
                      <a:lnTo>
                        <a:pt x="1377" y="549"/>
                      </a:lnTo>
                      <a:lnTo>
                        <a:pt x="1379" y="547"/>
                      </a:lnTo>
                      <a:lnTo>
                        <a:pt x="1384" y="542"/>
                      </a:lnTo>
                      <a:lnTo>
                        <a:pt x="1384" y="542"/>
                      </a:lnTo>
                      <a:lnTo>
                        <a:pt x="1384" y="542"/>
                      </a:lnTo>
                      <a:lnTo>
                        <a:pt x="1386" y="540"/>
                      </a:lnTo>
                      <a:lnTo>
                        <a:pt x="1389" y="540"/>
                      </a:lnTo>
                      <a:lnTo>
                        <a:pt x="1389" y="540"/>
                      </a:lnTo>
                      <a:lnTo>
                        <a:pt x="1389" y="540"/>
                      </a:lnTo>
                      <a:lnTo>
                        <a:pt x="1389" y="540"/>
                      </a:lnTo>
                      <a:lnTo>
                        <a:pt x="1389" y="540"/>
                      </a:lnTo>
                      <a:lnTo>
                        <a:pt x="1391" y="540"/>
                      </a:lnTo>
                      <a:lnTo>
                        <a:pt x="1391" y="540"/>
                      </a:lnTo>
                      <a:lnTo>
                        <a:pt x="1391" y="540"/>
                      </a:lnTo>
                      <a:lnTo>
                        <a:pt x="1391" y="540"/>
                      </a:lnTo>
                      <a:lnTo>
                        <a:pt x="1393" y="537"/>
                      </a:lnTo>
                      <a:lnTo>
                        <a:pt x="1393" y="537"/>
                      </a:lnTo>
                      <a:lnTo>
                        <a:pt x="1393" y="537"/>
                      </a:lnTo>
                      <a:lnTo>
                        <a:pt x="1393" y="537"/>
                      </a:lnTo>
                      <a:lnTo>
                        <a:pt x="1393" y="540"/>
                      </a:lnTo>
                      <a:lnTo>
                        <a:pt x="1396" y="537"/>
                      </a:lnTo>
                      <a:lnTo>
                        <a:pt x="1396" y="535"/>
                      </a:lnTo>
                      <a:lnTo>
                        <a:pt x="1396" y="537"/>
                      </a:lnTo>
                      <a:lnTo>
                        <a:pt x="1396" y="537"/>
                      </a:lnTo>
                      <a:lnTo>
                        <a:pt x="1396" y="537"/>
                      </a:lnTo>
                      <a:lnTo>
                        <a:pt x="1398" y="535"/>
                      </a:lnTo>
                      <a:lnTo>
                        <a:pt x="1398" y="537"/>
                      </a:lnTo>
                      <a:lnTo>
                        <a:pt x="1398" y="537"/>
                      </a:lnTo>
                      <a:lnTo>
                        <a:pt x="1398" y="537"/>
                      </a:lnTo>
                      <a:lnTo>
                        <a:pt x="1400" y="537"/>
                      </a:lnTo>
                      <a:lnTo>
                        <a:pt x="1400" y="535"/>
                      </a:lnTo>
                      <a:lnTo>
                        <a:pt x="1403" y="535"/>
                      </a:lnTo>
                      <a:lnTo>
                        <a:pt x="1405" y="535"/>
                      </a:lnTo>
                      <a:lnTo>
                        <a:pt x="1407" y="532"/>
                      </a:lnTo>
                      <a:lnTo>
                        <a:pt x="1407" y="532"/>
                      </a:lnTo>
                      <a:lnTo>
                        <a:pt x="1410" y="528"/>
                      </a:lnTo>
                      <a:lnTo>
                        <a:pt x="1410" y="528"/>
                      </a:lnTo>
                      <a:lnTo>
                        <a:pt x="1412" y="525"/>
                      </a:lnTo>
                      <a:lnTo>
                        <a:pt x="1415" y="525"/>
                      </a:lnTo>
                      <a:lnTo>
                        <a:pt x="1415" y="523"/>
                      </a:lnTo>
                      <a:lnTo>
                        <a:pt x="1415" y="525"/>
                      </a:lnTo>
                      <a:lnTo>
                        <a:pt x="1415" y="525"/>
                      </a:lnTo>
                      <a:lnTo>
                        <a:pt x="1415" y="525"/>
                      </a:lnTo>
                      <a:lnTo>
                        <a:pt x="1415" y="525"/>
                      </a:lnTo>
                      <a:lnTo>
                        <a:pt x="1415" y="525"/>
                      </a:lnTo>
                      <a:lnTo>
                        <a:pt x="1412" y="528"/>
                      </a:lnTo>
                      <a:lnTo>
                        <a:pt x="1412" y="528"/>
                      </a:lnTo>
                      <a:lnTo>
                        <a:pt x="1415" y="528"/>
                      </a:lnTo>
                      <a:lnTo>
                        <a:pt x="1417" y="530"/>
                      </a:lnTo>
                      <a:lnTo>
                        <a:pt x="1417" y="530"/>
                      </a:lnTo>
                      <a:lnTo>
                        <a:pt x="1417" y="530"/>
                      </a:lnTo>
                      <a:lnTo>
                        <a:pt x="1417" y="530"/>
                      </a:lnTo>
                      <a:lnTo>
                        <a:pt x="1417" y="528"/>
                      </a:lnTo>
                      <a:lnTo>
                        <a:pt x="1419" y="525"/>
                      </a:lnTo>
                      <a:lnTo>
                        <a:pt x="1419" y="525"/>
                      </a:lnTo>
                      <a:lnTo>
                        <a:pt x="1419" y="525"/>
                      </a:lnTo>
                      <a:lnTo>
                        <a:pt x="1422" y="525"/>
                      </a:lnTo>
                      <a:lnTo>
                        <a:pt x="1422" y="525"/>
                      </a:lnTo>
                      <a:lnTo>
                        <a:pt x="1424" y="525"/>
                      </a:lnTo>
                      <a:lnTo>
                        <a:pt x="1424" y="525"/>
                      </a:lnTo>
                      <a:lnTo>
                        <a:pt x="1424" y="525"/>
                      </a:lnTo>
                      <a:lnTo>
                        <a:pt x="1424" y="525"/>
                      </a:lnTo>
                      <a:lnTo>
                        <a:pt x="1426" y="525"/>
                      </a:lnTo>
                      <a:lnTo>
                        <a:pt x="1426" y="525"/>
                      </a:lnTo>
                      <a:lnTo>
                        <a:pt x="1426" y="528"/>
                      </a:lnTo>
                      <a:lnTo>
                        <a:pt x="1426" y="528"/>
                      </a:lnTo>
                      <a:lnTo>
                        <a:pt x="1426" y="528"/>
                      </a:lnTo>
                      <a:lnTo>
                        <a:pt x="1429" y="525"/>
                      </a:lnTo>
                      <a:lnTo>
                        <a:pt x="1429" y="525"/>
                      </a:lnTo>
                      <a:lnTo>
                        <a:pt x="1431" y="523"/>
                      </a:lnTo>
                      <a:lnTo>
                        <a:pt x="1431" y="523"/>
                      </a:lnTo>
                      <a:lnTo>
                        <a:pt x="1433" y="523"/>
                      </a:lnTo>
                      <a:lnTo>
                        <a:pt x="1433" y="523"/>
                      </a:lnTo>
                      <a:lnTo>
                        <a:pt x="1436" y="523"/>
                      </a:lnTo>
                      <a:lnTo>
                        <a:pt x="1436" y="523"/>
                      </a:lnTo>
                      <a:lnTo>
                        <a:pt x="1438" y="523"/>
                      </a:lnTo>
                      <a:lnTo>
                        <a:pt x="1441" y="521"/>
                      </a:lnTo>
                      <a:lnTo>
                        <a:pt x="1443" y="521"/>
                      </a:lnTo>
                      <a:lnTo>
                        <a:pt x="1448" y="518"/>
                      </a:lnTo>
                      <a:lnTo>
                        <a:pt x="1448" y="518"/>
                      </a:lnTo>
                      <a:lnTo>
                        <a:pt x="1448" y="518"/>
                      </a:lnTo>
                      <a:lnTo>
                        <a:pt x="1445" y="518"/>
                      </a:lnTo>
                      <a:lnTo>
                        <a:pt x="1445" y="516"/>
                      </a:lnTo>
                      <a:lnTo>
                        <a:pt x="1448" y="516"/>
                      </a:lnTo>
                      <a:lnTo>
                        <a:pt x="1448" y="511"/>
                      </a:lnTo>
                      <a:lnTo>
                        <a:pt x="1448" y="511"/>
                      </a:lnTo>
                      <a:lnTo>
                        <a:pt x="1448" y="509"/>
                      </a:lnTo>
                      <a:lnTo>
                        <a:pt x="1448" y="509"/>
                      </a:lnTo>
                      <a:lnTo>
                        <a:pt x="1445" y="509"/>
                      </a:lnTo>
                      <a:lnTo>
                        <a:pt x="1445" y="509"/>
                      </a:lnTo>
                      <a:lnTo>
                        <a:pt x="1445" y="509"/>
                      </a:lnTo>
                      <a:lnTo>
                        <a:pt x="1445" y="509"/>
                      </a:lnTo>
                      <a:lnTo>
                        <a:pt x="1445" y="511"/>
                      </a:lnTo>
                      <a:lnTo>
                        <a:pt x="1443" y="509"/>
                      </a:lnTo>
                      <a:lnTo>
                        <a:pt x="1443" y="509"/>
                      </a:lnTo>
                      <a:lnTo>
                        <a:pt x="1443" y="509"/>
                      </a:lnTo>
                      <a:lnTo>
                        <a:pt x="1443" y="509"/>
                      </a:lnTo>
                      <a:lnTo>
                        <a:pt x="1443" y="506"/>
                      </a:lnTo>
                      <a:lnTo>
                        <a:pt x="1443" y="506"/>
                      </a:lnTo>
                      <a:lnTo>
                        <a:pt x="1443" y="506"/>
                      </a:lnTo>
                      <a:lnTo>
                        <a:pt x="1443" y="504"/>
                      </a:lnTo>
                      <a:lnTo>
                        <a:pt x="1443" y="504"/>
                      </a:lnTo>
                      <a:lnTo>
                        <a:pt x="1443" y="504"/>
                      </a:lnTo>
                      <a:lnTo>
                        <a:pt x="1443" y="504"/>
                      </a:lnTo>
                      <a:lnTo>
                        <a:pt x="1445" y="502"/>
                      </a:lnTo>
                      <a:lnTo>
                        <a:pt x="1445" y="502"/>
                      </a:lnTo>
                      <a:lnTo>
                        <a:pt x="1445" y="502"/>
                      </a:lnTo>
                      <a:lnTo>
                        <a:pt x="1445" y="502"/>
                      </a:lnTo>
                      <a:lnTo>
                        <a:pt x="1445" y="502"/>
                      </a:lnTo>
                      <a:lnTo>
                        <a:pt x="1445" y="502"/>
                      </a:lnTo>
                      <a:lnTo>
                        <a:pt x="1443" y="502"/>
                      </a:lnTo>
                      <a:lnTo>
                        <a:pt x="1443" y="499"/>
                      </a:lnTo>
                      <a:lnTo>
                        <a:pt x="1443" y="499"/>
                      </a:lnTo>
                      <a:lnTo>
                        <a:pt x="1441" y="499"/>
                      </a:lnTo>
                      <a:lnTo>
                        <a:pt x="1441" y="499"/>
                      </a:lnTo>
                      <a:lnTo>
                        <a:pt x="1441" y="499"/>
                      </a:lnTo>
                      <a:lnTo>
                        <a:pt x="1441" y="499"/>
                      </a:lnTo>
                      <a:lnTo>
                        <a:pt x="1441" y="497"/>
                      </a:lnTo>
                      <a:lnTo>
                        <a:pt x="1441" y="497"/>
                      </a:lnTo>
                      <a:lnTo>
                        <a:pt x="1443" y="497"/>
                      </a:lnTo>
                      <a:lnTo>
                        <a:pt x="1443" y="497"/>
                      </a:lnTo>
                      <a:lnTo>
                        <a:pt x="1443" y="495"/>
                      </a:lnTo>
                      <a:lnTo>
                        <a:pt x="1443" y="495"/>
                      </a:lnTo>
                      <a:lnTo>
                        <a:pt x="1443" y="495"/>
                      </a:lnTo>
                      <a:lnTo>
                        <a:pt x="1443" y="495"/>
                      </a:lnTo>
                      <a:lnTo>
                        <a:pt x="1443" y="495"/>
                      </a:lnTo>
                      <a:lnTo>
                        <a:pt x="1443" y="492"/>
                      </a:lnTo>
                      <a:lnTo>
                        <a:pt x="1445" y="487"/>
                      </a:lnTo>
                      <a:lnTo>
                        <a:pt x="1445" y="485"/>
                      </a:lnTo>
                      <a:lnTo>
                        <a:pt x="1448" y="483"/>
                      </a:lnTo>
                      <a:lnTo>
                        <a:pt x="1448" y="480"/>
                      </a:lnTo>
                      <a:lnTo>
                        <a:pt x="1450" y="476"/>
                      </a:lnTo>
                      <a:lnTo>
                        <a:pt x="1450" y="473"/>
                      </a:lnTo>
                      <a:lnTo>
                        <a:pt x="1452" y="471"/>
                      </a:lnTo>
                      <a:lnTo>
                        <a:pt x="1450" y="469"/>
                      </a:lnTo>
                      <a:lnTo>
                        <a:pt x="1448" y="466"/>
                      </a:lnTo>
                      <a:close/>
                      <a:moveTo>
                        <a:pt x="1415" y="530"/>
                      </a:moveTo>
                      <a:lnTo>
                        <a:pt x="1415" y="530"/>
                      </a:lnTo>
                      <a:lnTo>
                        <a:pt x="1415" y="530"/>
                      </a:lnTo>
                      <a:lnTo>
                        <a:pt x="1412" y="532"/>
                      </a:lnTo>
                      <a:lnTo>
                        <a:pt x="1415" y="532"/>
                      </a:lnTo>
                      <a:lnTo>
                        <a:pt x="1415" y="532"/>
                      </a:lnTo>
                      <a:lnTo>
                        <a:pt x="1415" y="530"/>
                      </a:lnTo>
                      <a:lnTo>
                        <a:pt x="1415" y="530"/>
                      </a:lnTo>
                      <a:close/>
                      <a:moveTo>
                        <a:pt x="1351" y="585"/>
                      </a:moveTo>
                      <a:lnTo>
                        <a:pt x="1351" y="585"/>
                      </a:lnTo>
                      <a:lnTo>
                        <a:pt x="1348" y="585"/>
                      </a:lnTo>
                      <a:lnTo>
                        <a:pt x="1348" y="587"/>
                      </a:lnTo>
                      <a:lnTo>
                        <a:pt x="1348" y="587"/>
                      </a:lnTo>
                      <a:lnTo>
                        <a:pt x="1348" y="587"/>
                      </a:lnTo>
                      <a:lnTo>
                        <a:pt x="1348" y="587"/>
                      </a:lnTo>
                      <a:lnTo>
                        <a:pt x="1351" y="585"/>
                      </a:lnTo>
                      <a:lnTo>
                        <a:pt x="1351" y="585"/>
                      </a:lnTo>
                      <a:close/>
                      <a:moveTo>
                        <a:pt x="1100" y="812"/>
                      </a:moveTo>
                      <a:lnTo>
                        <a:pt x="1100" y="814"/>
                      </a:lnTo>
                      <a:lnTo>
                        <a:pt x="1102" y="810"/>
                      </a:lnTo>
                      <a:lnTo>
                        <a:pt x="1102" y="810"/>
                      </a:lnTo>
                      <a:lnTo>
                        <a:pt x="1100" y="810"/>
                      </a:lnTo>
                      <a:lnTo>
                        <a:pt x="1100" y="812"/>
                      </a:lnTo>
                      <a:close/>
                      <a:moveTo>
                        <a:pt x="956" y="826"/>
                      </a:moveTo>
                      <a:lnTo>
                        <a:pt x="956" y="826"/>
                      </a:lnTo>
                      <a:lnTo>
                        <a:pt x="956" y="828"/>
                      </a:lnTo>
                      <a:lnTo>
                        <a:pt x="956" y="828"/>
                      </a:lnTo>
                      <a:lnTo>
                        <a:pt x="958" y="828"/>
                      </a:lnTo>
                      <a:lnTo>
                        <a:pt x="958" y="826"/>
                      </a:lnTo>
                      <a:lnTo>
                        <a:pt x="958" y="826"/>
                      </a:lnTo>
                      <a:lnTo>
                        <a:pt x="958" y="826"/>
                      </a:lnTo>
                      <a:lnTo>
                        <a:pt x="958" y="826"/>
                      </a:lnTo>
                      <a:lnTo>
                        <a:pt x="956" y="826"/>
                      </a:lnTo>
                      <a:close/>
                      <a:moveTo>
                        <a:pt x="908" y="838"/>
                      </a:moveTo>
                      <a:lnTo>
                        <a:pt x="908" y="836"/>
                      </a:lnTo>
                      <a:lnTo>
                        <a:pt x="906" y="836"/>
                      </a:lnTo>
                      <a:lnTo>
                        <a:pt x="906" y="838"/>
                      </a:lnTo>
                      <a:lnTo>
                        <a:pt x="906" y="838"/>
                      </a:lnTo>
                      <a:lnTo>
                        <a:pt x="908" y="840"/>
                      </a:lnTo>
                      <a:lnTo>
                        <a:pt x="908" y="840"/>
                      </a:lnTo>
                      <a:lnTo>
                        <a:pt x="908" y="838"/>
                      </a:lnTo>
                      <a:lnTo>
                        <a:pt x="908" y="838"/>
                      </a:lnTo>
                      <a:lnTo>
                        <a:pt x="908" y="838"/>
                      </a:lnTo>
                      <a:lnTo>
                        <a:pt x="908" y="838"/>
                      </a:lnTo>
                      <a:close/>
                      <a:moveTo>
                        <a:pt x="852" y="845"/>
                      </a:moveTo>
                      <a:lnTo>
                        <a:pt x="847" y="847"/>
                      </a:lnTo>
                      <a:lnTo>
                        <a:pt x="849" y="847"/>
                      </a:lnTo>
                      <a:lnTo>
                        <a:pt x="852" y="845"/>
                      </a:lnTo>
                      <a:lnTo>
                        <a:pt x="854" y="843"/>
                      </a:lnTo>
                      <a:lnTo>
                        <a:pt x="854" y="843"/>
                      </a:lnTo>
                      <a:lnTo>
                        <a:pt x="852" y="845"/>
                      </a:lnTo>
                      <a:close/>
                      <a:moveTo>
                        <a:pt x="965" y="831"/>
                      </a:moveTo>
                      <a:lnTo>
                        <a:pt x="963" y="833"/>
                      </a:lnTo>
                      <a:lnTo>
                        <a:pt x="963" y="833"/>
                      </a:lnTo>
                      <a:lnTo>
                        <a:pt x="965" y="831"/>
                      </a:lnTo>
                      <a:lnTo>
                        <a:pt x="965" y="828"/>
                      </a:lnTo>
                      <a:lnTo>
                        <a:pt x="965" y="828"/>
                      </a:lnTo>
                      <a:lnTo>
                        <a:pt x="965" y="831"/>
                      </a:lnTo>
                      <a:close/>
                      <a:moveTo>
                        <a:pt x="967" y="824"/>
                      </a:moveTo>
                      <a:lnTo>
                        <a:pt x="967" y="824"/>
                      </a:lnTo>
                      <a:lnTo>
                        <a:pt x="970" y="824"/>
                      </a:lnTo>
                      <a:lnTo>
                        <a:pt x="970" y="824"/>
                      </a:lnTo>
                      <a:lnTo>
                        <a:pt x="970" y="824"/>
                      </a:lnTo>
                      <a:lnTo>
                        <a:pt x="970" y="824"/>
                      </a:lnTo>
                      <a:lnTo>
                        <a:pt x="967" y="824"/>
                      </a:lnTo>
                      <a:close/>
                      <a:moveTo>
                        <a:pt x="977" y="824"/>
                      </a:moveTo>
                      <a:lnTo>
                        <a:pt x="975" y="824"/>
                      </a:lnTo>
                      <a:lnTo>
                        <a:pt x="975" y="824"/>
                      </a:lnTo>
                      <a:lnTo>
                        <a:pt x="977" y="824"/>
                      </a:lnTo>
                      <a:lnTo>
                        <a:pt x="979" y="824"/>
                      </a:lnTo>
                      <a:lnTo>
                        <a:pt x="979" y="824"/>
                      </a:lnTo>
                      <a:lnTo>
                        <a:pt x="977" y="824"/>
                      </a:lnTo>
                      <a:close/>
                      <a:moveTo>
                        <a:pt x="960" y="836"/>
                      </a:moveTo>
                      <a:lnTo>
                        <a:pt x="960" y="836"/>
                      </a:lnTo>
                      <a:lnTo>
                        <a:pt x="963" y="836"/>
                      </a:lnTo>
                      <a:lnTo>
                        <a:pt x="963" y="833"/>
                      </a:lnTo>
                      <a:lnTo>
                        <a:pt x="960" y="836"/>
                      </a:lnTo>
                      <a:lnTo>
                        <a:pt x="960" y="836"/>
                      </a:lnTo>
                      <a:close/>
                      <a:moveTo>
                        <a:pt x="818" y="864"/>
                      </a:moveTo>
                      <a:lnTo>
                        <a:pt x="816" y="864"/>
                      </a:lnTo>
                      <a:lnTo>
                        <a:pt x="814" y="866"/>
                      </a:lnTo>
                      <a:lnTo>
                        <a:pt x="811" y="866"/>
                      </a:lnTo>
                      <a:lnTo>
                        <a:pt x="811" y="869"/>
                      </a:lnTo>
                      <a:lnTo>
                        <a:pt x="811" y="869"/>
                      </a:lnTo>
                      <a:lnTo>
                        <a:pt x="816" y="866"/>
                      </a:lnTo>
                      <a:lnTo>
                        <a:pt x="818" y="864"/>
                      </a:lnTo>
                      <a:lnTo>
                        <a:pt x="818" y="864"/>
                      </a:lnTo>
                      <a:lnTo>
                        <a:pt x="818" y="864"/>
                      </a:lnTo>
                      <a:lnTo>
                        <a:pt x="818" y="864"/>
                      </a:lnTo>
                      <a:close/>
                      <a:moveTo>
                        <a:pt x="445" y="743"/>
                      </a:moveTo>
                      <a:lnTo>
                        <a:pt x="442" y="743"/>
                      </a:lnTo>
                      <a:lnTo>
                        <a:pt x="440" y="743"/>
                      </a:lnTo>
                      <a:lnTo>
                        <a:pt x="442" y="743"/>
                      </a:lnTo>
                      <a:lnTo>
                        <a:pt x="440" y="746"/>
                      </a:lnTo>
                      <a:lnTo>
                        <a:pt x="442" y="746"/>
                      </a:lnTo>
                      <a:lnTo>
                        <a:pt x="447" y="743"/>
                      </a:lnTo>
                      <a:lnTo>
                        <a:pt x="447" y="743"/>
                      </a:lnTo>
                      <a:lnTo>
                        <a:pt x="447" y="743"/>
                      </a:lnTo>
                      <a:lnTo>
                        <a:pt x="445" y="743"/>
                      </a:lnTo>
                      <a:close/>
                      <a:moveTo>
                        <a:pt x="456" y="767"/>
                      </a:moveTo>
                      <a:lnTo>
                        <a:pt x="456" y="765"/>
                      </a:lnTo>
                      <a:lnTo>
                        <a:pt x="454" y="765"/>
                      </a:lnTo>
                      <a:lnTo>
                        <a:pt x="456" y="767"/>
                      </a:lnTo>
                      <a:lnTo>
                        <a:pt x="456" y="769"/>
                      </a:lnTo>
                      <a:lnTo>
                        <a:pt x="456" y="769"/>
                      </a:lnTo>
                      <a:lnTo>
                        <a:pt x="459" y="769"/>
                      </a:lnTo>
                      <a:lnTo>
                        <a:pt x="456" y="769"/>
                      </a:lnTo>
                      <a:lnTo>
                        <a:pt x="456" y="767"/>
                      </a:lnTo>
                      <a:close/>
                      <a:moveTo>
                        <a:pt x="440" y="760"/>
                      </a:moveTo>
                      <a:lnTo>
                        <a:pt x="440" y="760"/>
                      </a:lnTo>
                      <a:lnTo>
                        <a:pt x="440" y="760"/>
                      </a:lnTo>
                      <a:lnTo>
                        <a:pt x="442" y="762"/>
                      </a:lnTo>
                      <a:lnTo>
                        <a:pt x="442" y="762"/>
                      </a:lnTo>
                      <a:lnTo>
                        <a:pt x="442" y="760"/>
                      </a:lnTo>
                      <a:lnTo>
                        <a:pt x="442" y="760"/>
                      </a:lnTo>
                      <a:lnTo>
                        <a:pt x="440" y="760"/>
                      </a:lnTo>
                      <a:close/>
                      <a:moveTo>
                        <a:pt x="799" y="881"/>
                      </a:moveTo>
                      <a:lnTo>
                        <a:pt x="797" y="885"/>
                      </a:lnTo>
                      <a:lnTo>
                        <a:pt x="795" y="888"/>
                      </a:lnTo>
                      <a:lnTo>
                        <a:pt x="797" y="885"/>
                      </a:lnTo>
                      <a:lnTo>
                        <a:pt x="799" y="881"/>
                      </a:lnTo>
                      <a:lnTo>
                        <a:pt x="804" y="876"/>
                      </a:lnTo>
                      <a:lnTo>
                        <a:pt x="802" y="876"/>
                      </a:lnTo>
                      <a:lnTo>
                        <a:pt x="799" y="881"/>
                      </a:lnTo>
                      <a:close/>
                      <a:moveTo>
                        <a:pt x="461" y="757"/>
                      </a:moveTo>
                      <a:lnTo>
                        <a:pt x="459" y="755"/>
                      </a:lnTo>
                      <a:lnTo>
                        <a:pt x="459" y="755"/>
                      </a:lnTo>
                      <a:lnTo>
                        <a:pt x="459" y="757"/>
                      </a:lnTo>
                      <a:lnTo>
                        <a:pt x="459" y="757"/>
                      </a:lnTo>
                      <a:lnTo>
                        <a:pt x="461" y="757"/>
                      </a:lnTo>
                      <a:lnTo>
                        <a:pt x="461" y="757"/>
                      </a:lnTo>
                      <a:lnTo>
                        <a:pt x="461" y="757"/>
                      </a:lnTo>
                      <a:lnTo>
                        <a:pt x="461" y="760"/>
                      </a:lnTo>
                      <a:lnTo>
                        <a:pt x="461" y="760"/>
                      </a:lnTo>
                      <a:lnTo>
                        <a:pt x="464" y="760"/>
                      </a:lnTo>
                      <a:lnTo>
                        <a:pt x="464" y="757"/>
                      </a:lnTo>
                      <a:lnTo>
                        <a:pt x="461" y="757"/>
                      </a:lnTo>
                      <a:close/>
                      <a:moveTo>
                        <a:pt x="809" y="869"/>
                      </a:moveTo>
                      <a:lnTo>
                        <a:pt x="807" y="871"/>
                      </a:lnTo>
                      <a:lnTo>
                        <a:pt x="807" y="871"/>
                      </a:lnTo>
                      <a:lnTo>
                        <a:pt x="804" y="873"/>
                      </a:lnTo>
                      <a:lnTo>
                        <a:pt x="807" y="873"/>
                      </a:lnTo>
                      <a:lnTo>
                        <a:pt x="809" y="871"/>
                      </a:lnTo>
                      <a:lnTo>
                        <a:pt x="809" y="869"/>
                      </a:lnTo>
                      <a:lnTo>
                        <a:pt x="809" y="869"/>
                      </a:lnTo>
                      <a:lnTo>
                        <a:pt x="809" y="869"/>
                      </a:lnTo>
                      <a:close/>
                      <a:moveTo>
                        <a:pt x="795" y="890"/>
                      </a:moveTo>
                      <a:lnTo>
                        <a:pt x="792" y="897"/>
                      </a:lnTo>
                      <a:lnTo>
                        <a:pt x="792" y="907"/>
                      </a:lnTo>
                      <a:lnTo>
                        <a:pt x="792" y="911"/>
                      </a:lnTo>
                      <a:lnTo>
                        <a:pt x="795" y="909"/>
                      </a:lnTo>
                      <a:lnTo>
                        <a:pt x="795" y="907"/>
                      </a:lnTo>
                      <a:lnTo>
                        <a:pt x="795" y="897"/>
                      </a:lnTo>
                      <a:lnTo>
                        <a:pt x="795" y="888"/>
                      </a:lnTo>
                      <a:lnTo>
                        <a:pt x="795" y="890"/>
                      </a:lnTo>
                      <a:close/>
                      <a:moveTo>
                        <a:pt x="1088" y="937"/>
                      </a:moveTo>
                      <a:lnTo>
                        <a:pt x="1088" y="937"/>
                      </a:lnTo>
                      <a:lnTo>
                        <a:pt x="1088" y="935"/>
                      </a:lnTo>
                      <a:lnTo>
                        <a:pt x="1088" y="935"/>
                      </a:lnTo>
                      <a:lnTo>
                        <a:pt x="1088" y="937"/>
                      </a:lnTo>
                      <a:close/>
                      <a:moveTo>
                        <a:pt x="1209" y="729"/>
                      </a:moveTo>
                      <a:lnTo>
                        <a:pt x="1209" y="729"/>
                      </a:lnTo>
                      <a:lnTo>
                        <a:pt x="1209" y="731"/>
                      </a:lnTo>
                      <a:lnTo>
                        <a:pt x="1211" y="731"/>
                      </a:lnTo>
                      <a:lnTo>
                        <a:pt x="1211" y="731"/>
                      </a:lnTo>
                      <a:lnTo>
                        <a:pt x="1209" y="729"/>
                      </a:lnTo>
                      <a:lnTo>
                        <a:pt x="1209" y="729"/>
                      </a:lnTo>
                      <a:close/>
                      <a:moveTo>
                        <a:pt x="1095" y="928"/>
                      </a:moveTo>
                      <a:lnTo>
                        <a:pt x="1095" y="930"/>
                      </a:lnTo>
                      <a:lnTo>
                        <a:pt x="1093" y="930"/>
                      </a:lnTo>
                      <a:lnTo>
                        <a:pt x="1093" y="930"/>
                      </a:lnTo>
                      <a:lnTo>
                        <a:pt x="1093" y="933"/>
                      </a:lnTo>
                      <a:lnTo>
                        <a:pt x="1090" y="935"/>
                      </a:lnTo>
                      <a:lnTo>
                        <a:pt x="1090" y="935"/>
                      </a:lnTo>
                      <a:lnTo>
                        <a:pt x="1093" y="933"/>
                      </a:lnTo>
                      <a:lnTo>
                        <a:pt x="1098" y="928"/>
                      </a:lnTo>
                      <a:lnTo>
                        <a:pt x="1098" y="928"/>
                      </a:lnTo>
                      <a:lnTo>
                        <a:pt x="1095" y="928"/>
                      </a:lnTo>
                      <a:close/>
                      <a:moveTo>
                        <a:pt x="1213" y="729"/>
                      </a:moveTo>
                      <a:lnTo>
                        <a:pt x="1211" y="731"/>
                      </a:lnTo>
                      <a:lnTo>
                        <a:pt x="1211" y="731"/>
                      </a:lnTo>
                      <a:lnTo>
                        <a:pt x="1216" y="727"/>
                      </a:lnTo>
                      <a:lnTo>
                        <a:pt x="1218" y="724"/>
                      </a:lnTo>
                      <a:lnTo>
                        <a:pt x="1218" y="724"/>
                      </a:lnTo>
                      <a:lnTo>
                        <a:pt x="1213" y="729"/>
                      </a:lnTo>
                      <a:close/>
                      <a:moveTo>
                        <a:pt x="1235" y="705"/>
                      </a:moveTo>
                      <a:lnTo>
                        <a:pt x="1235" y="703"/>
                      </a:lnTo>
                      <a:lnTo>
                        <a:pt x="1232" y="703"/>
                      </a:lnTo>
                      <a:lnTo>
                        <a:pt x="1235" y="705"/>
                      </a:lnTo>
                      <a:lnTo>
                        <a:pt x="1235" y="705"/>
                      </a:lnTo>
                      <a:lnTo>
                        <a:pt x="1235" y="705"/>
                      </a:lnTo>
                      <a:close/>
                      <a:moveTo>
                        <a:pt x="1256" y="658"/>
                      </a:moveTo>
                      <a:lnTo>
                        <a:pt x="1251" y="660"/>
                      </a:lnTo>
                      <a:lnTo>
                        <a:pt x="1254" y="660"/>
                      </a:lnTo>
                      <a:lnTo>
                        <a:pt x="1256" y="658"/>
                      </a:lnTo>
                      <a:lnTo>
                        <a:pt x="1258" y="656"/>
                      </a:lnTo>
                      <a:lnTo>
                        <a:pt x="1261" y="653"/>
                      </a:lnTo>
                      <a:lnTo>
                        <a:pt x="1258" y="653"/>
                      </a:lnTo>
                      <a:lnTo>
                        <a:pt x="1256" y="658"/>
                      </a:lnTo>
                      <a:close/>
                      <a:moveTo>
                        <a:pt x="1235" y="708"/>
                      </a:moveTo>
                      <a:lnTo>
                        <a:pt x="1235" y="710"/>
                      </a:lnTo>
                      <a:lnTo>
                        <a:pt x="1235" y="712"/>
                      </a:lnTo>
                      <a:lnTo>
                        <a:pt x="1232" y="717"/>
                      </a:lnTo>
                      <a:lnTo>
                        <a:pt x="1230" y="720"/>
                      </a:lnTo>
                      <a:lnTo>
                        <a:pt x="1230" y="720"/>
                      </a:lnTo>
                      <a:lnTo>
                        <a:pt x="1232" y="717"/>
                      </a:lnTo>
                      <a:lnTo>
                        <a:pt x="1232" y="717"/>
                      </a:lnTo>
                      <a:lnTo>
                        <a:pt x="1235" y="712"/>
                      </a:lnTo>
                      <a:lnTo>
                        <a:pt x="1235" y="710"/>
                      </a:lnTo>
                      <a:lnTo>
                        <a:pt x="1235" y="708"/>
                      </a:lnTo>
                      <a:lnTo>
                        <a:pt x="1235" y="708"/>
                      </a:lnTo>
                      <a:lnTo>
                        <a:pt x="1235" y="708"/>
                      </a:lnTo>
                      <a:close/>
                      <a:moveTo>
                        <a:pt x="1223" y="720"/>
                      </a:moveTo>
                      <a:lnTo>
                        <a:pt x="1223" y="720"/>
                      </a:lnTo>
                      <a:lnTo>
                        <a:pt x="1228" y="720"/>
                      </a:lnTo>
                      <a:lnTo>
                        <a:pt x="1225" y="720"/>
                      </a:lnTo>
                      <a:lnTo>
                        <a:pt x="1223" y="720"/>
                      </a:lnTo>
                      <a:close/>
                      <a:moveTo>
                        <a:pt x="1034" y="836"/>
                      </a:moveTo>
                      <a:lnTo>
                        <a:pt x="1031" y="836"/>
                      </a:lnTo>
                      <a:lnTo>
                        <a:pt x="1029" y="836"/>
                      </a:lnTo>
                      <a:lnTo>
                        <a:pt x="1029" y="836"/>
                      </a:lnTo>
                      <a:lnTo>
                        <a:pt x="1031" y="838"/>
                      </a:lnTo>
                      <a:lnTo>
                        <a:pt x="1034" y="836"/>
                      </a:lnTo>
                      <a:lnTo>
                        <a:pt x="1036" y="836"/>
                      </a:lnTo>
                      <a:lnTo>
                        <a:pt x="1034" y="836"/>
                      </a:lnTo>
                      <a:lnTo>
                        <a:pt x="1034" y="836"/>
                      </a:lnTo>
                      <a:close/>
                      <a:moveTo>
                        <a:pt x="1067" y="904"/>
                      </a:moveTo>
                      <a:lnTo>
                        <a:pt x="1067" y="902"/>
                      </a:lnTo>
                      <a:lnTo>
                        <a:pt x="1067" y="904"/>
                      </a:lnTo>
                      <a:lnTo>
                        <a:pt x="1067" y="904"/>
                      </a:lnTo>
                      <a:lnTo>
                        <a:pt x="1069" y="904"/>
                      </a:lnTo>
                      <a:lnTo>
                        <a:pt x="1069" y="904"/>
                      </a:lnTo>
                      <a:lnTo>
                        <a:pt x="1067" y="904"/>
                      </a:lnTo>
                      <a:lnTo>
                        <a:pt x="1067" y="904"/>
                      </a:lnTo>
                      <a:close/>
                      <a:moveTo>
                        <a:pt x="1069" y="902"/>
                      </a:moveTo>
                      <a:lnTo>
                        <a:pt x="1069" y="899"/>
                      </a:lnTo>
                      <a:lnTo>
                        <a:pt x="1067" y="899"/>
                      </a:lnTo>
                      <a:lnTo>
                        <a:pt x="1067" y="902"/>
                      </a:lnTo>
                      <a:lnTo>
                        <a:pt x="1069" y="902"/>
                      </a:lnTo>
                      <a:lnTo>
                        <a:pt x="1069" y="902"/>
                      </a:lnTo>
                      <a:close/>
                      <a:moveTo>
                        <a:pt x="1067" y="944"/>
                      </a:moveTo>
                      <a:lnTo>
                        <a:pt x="1067" y="944"/>
                      </a:lnTo>
                      <a:lnTo>
                        <a:pt x="1067" y="944"/>
                      </a:lnTo>
                      <a:lnTo>
                        <a:pt x="1067" y="944"/>
                      </a:lnTo>
                      <a:lnTo>
                        <a:pt x="1067" y="944"/>
                      </a:lnTo>
                      <a:lnTo>
                        <a:pt x="1067" y="944"/>
                      </a:lnTo>
                      <a:lnTo>
                        <a:pt x="1067" y="944"/>
                      </a:lnTo>
                      <a:close/>
                      <a:moveTo>
                        <a:pt x="1072" y="942"/>
                      </a:moveTo>
                      <a:lnTo>
                        <a:pt x="1069" y="942"/>
                      </a:lnTo>
                      <a:lnTo>
                        <a:pt x="1072" y="942"/>
                      </a:lnTo>
                      <a:lnTo>
                        <a:pt x="1072" y="942"/>
                      </a:lnTo>
                      <a:lnTo>
                        <a:pt x="1072" y="942"/>
                      </a:lnTo>
                      <a:lnTo>
                        <a:pt x="1072" y="942"/>
                      </a:lnTo>
                      <a:lnTo>
                        <a:pt x="1072" y="942"/>
                      </a:lnTo>
                      <a:close/>
                      <a:moveTo>
                        <a:pt x="1079" y="940"/>
                      </a:moveTo>
                      <a:lnTo>
                        <a:pt x="1079" y="942"/>
                      </a:lnTo>
                      <a:lnTo>
                        <a:pt x="1081" y="940"/>
                      </a:lnTo>
                      <a:lnTo>
                        <a:pt x="1081" y="940"/>
                      </a:lnTo>
                      <a:lnTo>
                        <a:pt x="1083" y="940"/>
                      </a:lnTo>
                      <a:lnTo>
                        <a:pt x="1079" y="940"/>
                      </a:lnTo>
                      <a:lnTo>
                        <a:pt x="1079" y="940"/>
                      </a:lnTo>
                      <a:close/>
                      <a:moveTo>
                        <a:pt x="1083" y="937"/>
                      </a:moveTo>
                      <a:lnTo>
                        <a:pt x="1083" y="940"/>
                      </a:lnTo>
                      <a:lnTo>
                        <a:pt x="1086" y="940"/>
                      </a:lnTo>
                      <a:lnTo>
                        <a:pt x="1086" y="937"/>
                      </a:lnTo>
                      <a:lnTo>
                        <a:pt x="1086" y="937"/>
                      </a:lnTo>
                      <a:lnTo>
                        <a:pt x="1086" y="937"/>
                      </a:lnTo>
                      <a:lnTo>
                        <a:pt x="1083" y="937"/>
                      </a:lnTo>
                      <a:close/>
                      <a:moveTo>
                        <a:pt x="1074" y="940"/>
                      </a:moveTo>
                      <a:lnTo>
                        <a:pt x="1074" y="942"/>
                      </a:lnTo>
                      <a:lnTo>
                        <a:pt x="1074" y="942"/>
                      </a:lnTo>
                      <a:lnTo>
                        <a:pt x="1074" y="942"/>
                      </a:lnTo>
                      <a:lnTo>
                        <a:pt x="1074" y="942"/>
                      </a:lnTo>
                      <a:lnTo>
                        <a:pt x="1076" y="942"/>
                      </a:lnTo>
                      <a:lnTo>
                        <a:pt x="1076" y="942"/>
                      </a:lnTo>
                      <a:lnTo>
                        <a:pt x="1074" y="940"/>
                      </a:lnTo>
                      <a:lnTo>
                        <a:pt x="1074" y="94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1" name="Freeform 15"/>
                <p:cNvSpPr>
                  <a:spLocks noEditPoints="1"/>
                </p:cNvSpPr>
                <p:nvPr/>
              </p:nvSpPr>
              <p:spPr bwMode="auto">
                <a:xfrm>
                  <a:off x="2654" y="1538"/>
                  <a:ext cx="154" cy="208"/>
                </a:xfrm>
                <a:custGeom>
                  <a:avLst/>
                  <a:gdLst>
                    <a:gd name="T0" fmla="*/ 59 w 154"/>
                    <a:gd name="T1" fmla="*/ 144 h 208"/>
                    <a:gd name="T2" fmla="*/ 35 w 154"/>
                    <a:gd name="T3" fmla="*/ 125 h 208"/>
                    <a:gd name="T4" fmla="*/ 43 w 154"/>
                    <a:gd name="T5" fmla="*/ 116 h 208"/>
                    <a:gd name="T6" fmla="*/ 28 w 154"/>
                    <a:gd name="T7" fmla="*/ 104 h 208"/>
                    <a:gd name="T8" fmla="*/ 9 w 154"/>
                    <a:gd name="T9" fmla="*/ 114 h 208"/>
                    <a:gd name="T10" fmla="*/ 0 w 154"/>
                    <a:gd name="T11" fmla="*/ 118 h 208"/>
                    <a:gd name="T12" fmla="*/ 14 w 154"/>
                    <a:gd name="T13" fmla="*/ 123 h 208"/>
                    <a:gd name="T14" fmla="*/ 26 w 154"/>
                    <a:gd name="T15" fmla="*/ 128 h 208"/>
                    <a:gd name="T16" fmla="*/ 47 w 154"/>
                    <a:gd name="T17" fmla="*/ 95 h 208"/>
                    <a:gd name="T18" fmla="*/ 31 w 154"/>
                    <a:gd name="T19" fmla="*/ 90 h 208"/>
                    <a:gd name="T20" fmla="*/ 31 w 154"/>
                    <a:gd name="T21" fmla="*/ 97 h 208"/>
                    <a:gd name="T22" fmla="*/ 35 w 154"/>
                    <a:gd name="T23" fmla="*/ 90 h 208"/>
                    <a:gd name="T24" fmla="*/ 33 w 154"/>
                    <a:gd name="T25" fmla="*/ 83 h 208"/>
                    <a:gd name="T26" fmla="*/ 17 w 154"/>
                    <a:gd name="T27" fmla="*/ 69 h 208"/>
                    <a:gd name="T28" fmla="*/ 33 w 154"/>
                    <a:gd name="T29" fmla="*/ 69 h 208"/>
                    <a:gd name="T30" fmla="*/ 40 w 154"/>
                    <a:gd name="T31" fmla="*/ 69 h 208"/>
                    <a:gd name="T32" fmla="*/ 38 w 154"/>
                    <a:gd name="T33" fmla="*/ 59 h 208"/>
                    <a:gd name="T34" fmla="*/ 28 w 154"/>
                    <a:gd name="T35" fmla="*/ 59 h 208"/>
                    <a:gd name="T36" fmla="*/ 19 w 154"/>
                    <a:gd name="T37" fmla="*/ 57 h 208"/>
                    <a:gd name="T38" fmla="*/ 28 w 154"/>
                    <a:gd name="T39" fmla="*/ 52 h 208"/>
                    <a:gd name="T40" fmla="*/ 38 w 154"/>
                    <a:gd name="T41" fmla="*/ 40 h 208"/>
                    <a:gd name="T42" fmla="*/ 26 w 154"/>
                    <a:gd name="T43" fmla="*/ 47 h 208"/>
                    <a:gd name="T44" fmla="*/ 147 w 154"/>
                    <a:gd name="T45" fmla="*/ 149 h 208"/>
                    <a:gd name="T46" fmla="*/ 132 w 154"/>
                    <a:gd name="T47" fmla="*/ 144 h 208"/>
                    <a:gd name="T48" fmla="*/ 128 w 154"/>
                    <a:gd name="T49" fmla="*/ 133 h 208"/>
                    <a:gd name="T50" fmla="*/ 104 w 154"/>
                    <a:gd name="T51" fmla="*/ 102 h 208"/>
                    <a:gd name="T52" fmla="*/ 76 w 154"/>
                    <a:gd name="T53" fmla="*/ 88 h 208"/>
                    <a:gd name="T54" fmla="*/ 88 w 154"/>
                    <a:gd name="T55" fmla="*/ 78 h 208"/>
                    <a:gd name="T56" fmla="*/ 102 w 154"/>
                    <a:gd name="T57" fmla="*/ 54 h 208"/>
                    <a:gd name="T58" fmla="*/ 73 w 154"/>
                    <a:gd name="T59" fmla="*/ 52 h 208"/>
                    <a:gd name="T60" fmla="*/ 85 w 154"/>
                    <a:gd name="T61" fmla="*/ 35 h 208"/>
                    <a:gd name="T62" fmla="*/ 57 w 154"/>
                    <a:gd name="T63" fmla="*/ 38 h 208"/>
                    <a:gd name="T64" fmla="*/ 54 w 154"/>
                    <a:gd name="T65" fmla="*/ 50 h 208"/>
                    <a:gd name="T66" fmla="*/ 43 w 154"/>
                    <a:gd name="T67" fmla="*/ 59 h 208"/>
                    <a:gd name="T68" fmla="*/ 38 w 154"/>
                    <a:gd name="T69" fmla="*/ 73 h 208"/>
                    <a:gd name="T70" fmla="*/ 45 w 154"/>
                    <a:gd name="T71" fmla="*/ 83 h 208"/>
                    <a:gd name="T72" fmla="*/ 40 w 154"/>
                    <a:gd name="T73" fmla="*/ 102 h 208"/>
                    <a:gd name="T74" fmla="*/ 50 w 154"/>
                    <a:gd name="T75" fmla="*/ 88 h 208"/>
                    <a:gd name="T76" fmla="*/ 57 w 154"/>
                    <a:gd name="T77" fmla="*/ 90 h 208"/>
                    <a:gd name="T78" fmla="*/ 47 w 154"/>
                    <a:gd name="T79" fmla="*/ 109 h 208"/>
                    <a:gd name="T80" fmla="*/ 64 w 154"/>
                    <a:gd name="T81" fmla="*/ 114 h 208"/>
                    <a:gd name="T82" fmla="*/ 71 w 154"/>
                    <a:gd name="T83" fmla="*/ 118 h 208"/>
                    <a:gd name="T84" fmla="*/ 80 w 154"/>
                    <a:gd name="T85" fmla="*/ 133 h 208"/>
                    <a:gd name="T86" fmla="*/ 71 w 154"/>
                    <a:gd name="T87" fmla="*/ 142 h 208"/>
                    <a:gd name="T88" fmla="*/ 54 w 154"/>
                    <a:gd name="T89" fmla="*/ 152 h 208"/>
                    <a:gd name="T90" fmla="*/ 57 w 154"/>
                    <a:gd name="T91" fmla="*/ 163 h 208"/>
                    <a:gd name="T92" fmla="*/ 54 w 154"/>
                    <a:gd name="T93" fmla="*/ 173 h 208"/>
                    <a:gd name="T94" fmla="*/ 76 w 154"/>
                    <a:gd name="T95" fmla="*/ 178 h 208"/>
                    <a:gd name="T96" fmla="*/ 57 w 154"/>
                    <a:gd name="T97" fmla="*/ 185 h 208"/>
                    <a:gd name="T98" fmla="*/ 31 w 154"/>
                    <a:gd name="T99" fmla="*/ 206 h 208"/>
                    <a:gd name="T100" fmla="*/ 54 w 154"/>
                    <a:gd name="T101" fmla="*/ 201 h 208"/>
                    <a:gd name="T102" fmla="*/ 80 w 154"/>
                    <a:gd name="T103" fmla="*/ 197 h 208"/>
                    <a:gd name="T104" fmla="*/ 102 w 154"/>
                    <a:gd name="T105" fmla="*/ 192 h 208"/>
                    <a:gd name="T106" fmla="*/ 140 w 154"/>
                    <a:gd name="T107" fmla="*/ 187 h 208"/>
                    <a:gd name="T108" fmla="*/ 132 w 154"/>
                    <a:gd name="T109" fmla="*/ 178 h 208"/>
                    <a:gd name="T110" fmla="*/ 144 w 154"/>
                    <a:gd name="T111" fmla="*/ 168 h 208"/>
                    <a:gd name="T112" fmla="*/ 90 w 154"/>
                    <a:gd name="T113" fmla="*/ 33 h 208"/>
                    <a:gd name="T114" fmla="*/ 85 w 154"/>
                    <a:gd name="T115" fmla="*/ 33 h 208"/>
                    <a:gd name="T116" fmla="*/ 90 w 154"/>
                    <a:gd name="T117" fmla="*/ 28 h 208"/>
                    <a:gd name="T118" fmla="*/ 99 w 154"/>
                    <a:gd name="T119" fmla="*/ 24 h 208"/>
                    <a:gd name="T120" fmla="*/ 90 w 154"/>
                    <a:gd name="T121" fmla="*/ 21 h 208"/>
                    <a:gd name="T122" fmla="*/ 114 w 154"/>
                    <a:gd name="T123" fmla="*/ 5 h 208"/>
                    <a:gd name="T124" fmla="*/ 118 w 154"/>
                    <a:gd name="T125" fmla="*/ 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208">
                      <a:moveTo>
                        <a:pt x="102" y="194"/>
                      </a:moveTo>
                      <a:lnTo>
                        <a:pt x="99" y="194"/>
                      </a:lnTo>
                      <a:lnTo>
                        <a:pt x="97" y="194"/>
                      </a:lnTo>
                      <a:lnTo>
                        <a:pt x="97" y="197"/>
                      </a:lnTo>
                      <a:lnTo>
                        <a:pt x="97" y="197"/>
                      </a:lnTo>
                      <a:lnTo>
                        <a:pt x="102" y="197"/>
                      </a:lnTo>
                      <a:lnTo>
                        <a:pt x="102" y="197"/>
                      </a:lnTo>
                      <a:lnTo>
                        <a:pt x="104" y="197"/>
                      </a:lnTo>
                      <a:lnTo>
                        <a:pt x="104" y="197"/>
                      </a:lnTo>
                      <a:lnTo>
                        <a:pt x="104" y="197"/>
                      </a:lnTo>
                      <a:lnTo>
                        <a:pt x="106" y="194"/>
                      </a:lnTo>
                      <a:lnTo>
                        <a:pt x="104" y="194"/>
                      </a:lnTo>
                      <a:lnTo>
                        <a:pt x="102" y="194"/>
                      </a:lnTo>
                      <a:close/>
                      <a:moveTo>
                        <a:pt x="57" y="144"/>
                      </a:moveTo>
                      <a:lnTo>
                        <a:pt x="59" y="144"/>
                      </a:lnTo>
                      <a:lnTo>
                        <a:pt x="59" y="144"/>
                      </a:lnTo>
                      <a:lnTo>
                        <a:pt x="62" y="142"/>
                      </a:lnTo>
                      <a:lnTo>
                        <a:pt x="62" y="142"/>
                      </a:lnTo>
                      <a:lnTo>
                        <a:pt x="59" y="142"/>
                      </a:lnTo>
                      <a:lnTo>
                        <a:pt x="59" y="142"/>
                      </a:lnTo>
                      <a:lnTo>
                        <a:pt x="59" y="140"/>
                      </a:lnTo>
                      <a:lnTo>
                        <a:pt x="57" y="140"/>
                      </a:lnTo>
                      <a:lnTo>
                        <a:pt x="54" y="140"/>
                      </a:lnTo>
                      <a:lnTo>
                        <a:pt x="54" y="142"/>
                      </a:lnTo>
                      <a:lnTo>
                        <a:pt x="54" y="144"/>
                      </a:lnTo>
                      <a:lnTo>
                        <a:pt x="57" y="144"/>
                      </a:lnTo>
                      <a:lnTo>
                        <a:pt x="57" y="144"/>
                      </a:lnTo>
                      <a:close/>
                      <a:moveTo>
                        <a:pt x="33" y="128"/>
                      </a:moveTo>
                      <a:lnTo>
                        <a:pt x="33" y="125"/>
                      </a:lnTo>
                      <a:lnTo>
                        <a:pt x="35" y="125"/>
                      </a:lnTo>
                      <a:lnTo>
                        <a:pt x="35" y="123"/>
                      </a:lnTo>
                      <a:lnTo>
                        <a:pt x="35" y="123"/>
                      </a:lnTo>
                      <a:lnTo>
                        <a:pt x="38" y="123"/>
                      </a:lnTo>
                      <a:lnTo>
                        <a:pt x="40" y="123"/>
                      </a:lnTo>
                      <a:lnTo>
                        <a:pt x="40" y="121"/>
                      </a:lnTo>
                      <a:lnTo>
                        <a:pt x="40" y="121"/>
                      </a:lnTo>
                      <a:lnTo>
                        <a:pt x="38" y="121"/>
                      </a:lnTo>
                      <a:lnTo>
                        <a:pt x="40" y="118"/>
                      </a:lnTo>
                      <a:lnTo>
                        <a:pt x="38" y="116"/>
                      </a:lnTo>
                      <a:lnTo>
                        <a:pt x="40" y="118"/>
                      </a:lnTo>
                      <a:lnTo>
                        <a:pt x="40" y="118"/>
                      </a:lnTo>
                      <a:lnTo>
                        <a:pt x="40" y="118"/>
                      </a:lnTo>
                      <a:lnTo>
                        <a:pt x="43" y="118"/>
                      </a:lnTo>
                      <a:lnTo>
                        <a:pt x="43" y="118"/>
                      </a:lnTo>
                      <a:lnTo>
                        <a:pt x="43" y="116"/>
                      </a:lnTo>
                      <a:lnTo>
                        <a:pt x="40" y="116"/>
                      </a:lnTo>
                      <a:lnTo>
                        <a:pt x="40" y="114"/>
                      </a:lnTo>
                      <a:lnTo>
                        <a:pt x="38" y="114"/>
                      </a:lnTo>
                      <a:lnTo>
                        <a:pt x="38" y="114"/>
                      </a:lnTo>
                      <a:lnTo>
                        <a:pt x="35" y="116"/>
                      </a:lnTo>
                      <a:lnTo>
                        <a:pt x="35" y="114"/>
                      </a:lnTo>
                      <a:lnTo>
                        <a:pt x="38" y="114"/>
                      </a:lnTo>
                      <a:lnTo>
                        <a:pt x="38" y="114"/>
                      </a:lnTo>
                      <a:lnTo>
                        <a:pt x="38" y="111"/>
                      </a:lnTo>
                      <a:lnTo>
                        <a:pt x="38" y="109"/>
                      </a:lnTo>
                      <a:lnTo>
                        <a:pt x="35" y="107"/>
                      </a:lnTo>
                      <a:lnTo>
                        <a:pt x="35" y="104"/>
                      </a:lnTo>
                      <a:lnTo>
                        <a:pt x="33" y="104"/>
                      </a:lnTo>
                      <a:lnTo>
                        <a:pt x="31" y="104"/>
                      </a:lnTo>
                      <a:lnTo>
                        <a:pt x="28" y="104"/>
                      </a:lnTo>
                      <a:lnTo>
                        <a:pt x="28" y="104"/>
                      </a:lnTo>
                      <a:lnTo>
                        <a:pt x="24" y="104"/>
                      </a:lnTo>
                      <a:lnTo>
                        <a:pt x="21" y="104"/>
                      </a:lnTo>
                      <a:lnTo>
                        <a:pt x="21" y="104"/>
                      </a:lnTo>
                      <a:lnTo>
                        <a:pt x="21" y="104"/>
                      </a:lnTo>
                      <a:lnTo>
                        <a:pt x="19" y="107"/>
                      </a:lnTo>
                      <a:lnTo>
                        <a:pt x="19" y="107"/>
                      </a:lnTo>
                      <a:lnTo>
                        <a:pt x="17" y="107"/>
                      </a:lnTo>
                      <a:lnTo>
                        <a:pt x="17" y="107"/>
                      </a:lnTo>
                      <a:lnTo>
                        <a:pt x="14" y="107"/>
                      </a:lnTo>
                      <a:lnTo>
                        <a:pt x="14" y="109"/>
                      </a:lnTo>
                      <a:lnTo>
                        <a:pt x="12" y="109"/>
                      </a:lnTo>
                      <a:lnTo>
                        <a:pt x="12" y="111"/>
                      </a:lnTo>
                      <a:lnTo>
                        <a:pt x="12" y="111"/>
                      </a:lnTo>
                      <a:lnTo>
                        <a:pt x="9" y="114"/>
                      </a:lnTo>
                      <a:lnTo>
                        <a:pt x="9" y="114"/>
                      </a:lnTo>
                      <a:lnTo>
                        <a:pt x="7" y="114"/>
                      </a:lnTo>
                      <a:lnTo>
                        <a:pt x="7" y="114"/>
                      </a:lnTo>
                      <a:lnTo>
                        <a:pt x="7" y="114"/>
                      </a:lnTo>
                      <a:lnTo>
                        <a:pt x="5" y="114"/>
                      </a:lnTo>
                      <a:lnTo>
                        <a:pt x="5" y="114"/>
                      </a:lnTo>
                      <a:lnTo>
                        <a:pt x="5" y="114"/>
                      </a:lnTo>
                      <a:lnTo>
                        <a:pt x="5" y="114"/>
                      </a:lnTo>
                      <a:lnTo>
                        <a:pt x="5" y="116"/>
                      </a:lnTo>
                      <a:lnTo>
                        <a:pt x="7" y="116"/>
                      </a:lnTo>
                      <a:lnTo>
                        <a:pt x="7" y="116"/>
                      </a:lnTo>
                      <a:lnTo>
                        <a:pt x="5" y="116"/>
                      </a:lnTo>
                      <a:lnTo>
                        <a:pt x="2" y="118"/>
                      </a:lnTo>
                      <a:lnTo>
                        <a:pt x="0" y="118"/>
                      </a:lnTo>
                      <a:lnTo>
                        <a:pt x="0" y="118"/>
                      </a:lnTo>
                      <a:lnTo>
                        <a:pt x="0" y="121"/>
                      </a:lnTo>
                      <a:lnTo>
                        <a:pt x="2" y="123"/>
                      </a:lnTo>
                      <a:lnTo>
                        <a:pt x="5" y="123"/>
                      </a:lnTo>
                      <a:lnTo>
                        <a:pt x="5" y="123"/>
                      </a:lnTo>
                      <a:lnTo>
                        <a:pt x="7" y="125"/>
                      </a:lnTo>
                      <a:lnTo>
                        <a:pt x="7" y="125"/>
                      </a:lnTo>
                      <a:lnTo>
                        <a:pt x="9" y="125"/>
                      </a:lnTo>
                      <a:lnTo>
                        <a:pt x="12" y="125"/>
                      </a:lnTo>
                      <a:lnTo>
                        <a:pt x="12" y="125"/>
                      </a:lnTo>
                      <a:lnTo>
                        <a:pt x="12" y="125"/>
                      </a:lnTo>
                      <a:lnTo>
                        <a:pt x="12" y="125"/>
                      </a:lnTo>
                      <a:lnTo>
                        <a:pt x="14" y="123"/>
                      </a:lnTo>
                      <a:lnTo>
                        <a:pt x="14" y="123"/>
                      </a:lnTo>
                      <a:lnTo>
                        <a:pt x="14" y="123"/>
                      </a:lnTo>
                      <a:lnTo>
                        <a:pt x="14" y="123"/>
                      </a:lnTo>
                      <a:lnTo>
                        <a:pt x="17" y="121"/>
                      </a:lnTo>
                      <a:lnTo>
                        <a:pt x="17" y="121"/>
                      </a:lnTo>
                      <a:lnTo>
                        <a:pt x="19" y="121"/>
                      </a:lnTo>
                      <a:lnTo>
                        <a:pt x="19" y="121"/>
                      </a:lnTo>
                      <a:lnTo>
                        <a:pt x="19" y="121"/>
                      </a:lnTo>
                      <a:lnTo>
                        <a:pt x="19" y="123"/>
                      </a:lnTo>
                      <a:lnTo>
                        <a:pt x="19" y="123"/>
                      </a:lnTo>
                      <a:lnTo>
                        <a:pt x="21" y="123"/>
                      </a:lnTo>
                      <a:lnTo>
                        <a:pt x="21" y="123"/>
                      </a:lnTo>
                      <a:lnTo>
                        <a:pt x="24" y="125"/>
                      </a:lnTo>
                      <a:lnTo>
                        <a:pt x="24" y="125"/>
                      </a:lnTo>
                      <a:lnTo>
                        <a:pt x="21" y="125"/>
                      </a:lnTo>
                      <a:lnTo>
                        <a:pt x="24" y="128"/>
                      </a:lnTo>
                      <a:lnTo>
                        <a:pt x="24" y="128"/>
                      </a:lnTo>
                      <a:lnTo>
                        <a:pt x="26" y="128"/>
                      </a:lnTo>
                      <a:lnTo>
                        <a:pt x="26" y="128"/>
                      </a:lnTo>
                      <a:lnTo>
                        <a:pt x="26" y="125"/>
                      </a:lnTo>
                      <a:lnTo>
                        <a:pt x="28" y="125"/>
                      </a:lnTo>
                      <a:lnTo>
                        <a:pt x="28" y="125"/>
                      </a:lnTo>
                      <a:lnTo>
                        <a:pt x="31" y="128"/>
                      </a:lnTo>
                      <a:lnTo>
                        <a:pt x="33" y="128"/>
                      </a:lnTo>
                      <a:close/>
                      <a:moveTo>
                        <a:pt x="47" y="99"/>
                      </a:moveTo>
                      <a:lnTo>
                        <a:pt x="50" y="99"/>
                      </a:lnTo>
                      <a:lnTo>
                        <a:pt x="50" y="97"/>
                      </a:lnTo>
                      <a:lnTo>
                        <a:pt x="50" y="97"/>
                      </a:lnTo>
                      <a:lnTo>
                        <a:pt x="50" y="95"/>
                      </a:lnTo>
                      <a:lnTo>
                        <a:pt x="50" y="95"/>
                      </a:lnTo>
                      <a:lnTo>
                        <a:pt x="47" y="95"/>
                      </a:lnTo>
                      <a:lnTo>
                        <a:pt x="47" y="95"/>
                      </a:lnTo>
                      <a:lnTo>
                        <a:pt x="47" y="95"/>
                      </a:lnTo>
                      <a:lnTo>
                        <a:pt x="45" y="95"/>
                      </a:lnTo>
                      <a:lnTo>
                        <a:pt x="45" y="95"/>
                      </a:lnTo>
                      <a:lnTo>
                        <a:pt x="47" y="99"/>
                      </a:lnTo>
                      <a:lnTo>
                        <a:pt x="47" y="99"/>
                      </a:lnTo>
                      <a:lnTo>
                        <a:pt x="47" y="99"/>
                      </a:lnTo>
                      <a:close/>
                      <a:moveTo>
                        <a:pt x="31" y="97"/>
                      </a:moveTo>
                      <a:lnTo>
                        <a:pt x="33" y="97"/>
                      </a:lnTo>
                      <a:lnTo>
                        <a:pt x="35" y="95"/>
                      </a:lnTo>
                      <a:lnTo>
                        <a:pt x="35" y="95"/>
                      </a:lnTo>
                      <a:lnTo>
                        <a:pt x="35" y="95"/>
                      </a:lnTo>
                      <a:lnTo>
                        <a:pt x="35" y="92"/>
                      </a:lnTo>
                      <a:lnTo>
                        <a:pt x="35" y="90"/>
                      </a:lnTo>
                      <a:lnTo>
                        <a:pt x="33" y="90"/>
                      </a:lnTo>
                      <a:lnTo>
                        <a:pt x="33" y="90"/>
                      </a:lnTo>
                      <a:lnTo>
                        <a:pt x="31" y="90"/>
                      </a:lnTo>
                      <a:lnTo>
                        <a:pt x="31" y="90"/>
                      </a:lnTo>
                      <a:lnTo>
                        <a:pt x="31" y="90"/>
                      </a:lnTo>
                      <a:lnTo>
                        <a:pt x="31" y="92"/>
                      </a:lnTo>
                      <a:lnTo>
                        <a:pt x="28" y="92"/>
                      </a:lnTo>
                      <a:lnTo>
                        <a:pt x="28" y="92"/>
                      </a:lnTo>
                      <a:lnTo>
                        <a:pt x="28" y="95"/>
                      </a:lnTo>
                      <a:lnTo>
                        <a:pt x="28" y="95"/>
                      </a:lnTo>
                      <a:lnTo>
                        <a:pt x="28" y="95"/>
                      </a:lnTo>
                      <a:lnTo>
                        <a:pt x="31" y="92"/>
                      </a:lnTo>
                      <a:lnTo>
                        <a:pt x="31" y="92"/>
                      </a:lnTo>
                      <a:lnTo>
                        <a:pt x="33" y="92"/>
                      </a:lnTo>
                      <a:lnTo>
                        <a:pt x="31" y="95"/>
                      </a:lnTo>
                      <a:lnTo>
                        <a:pt x="33" y="95"/>
                      </a:lnTo>
                      <a:lnTo>
                        <a:pt x="31" y="95"/>
                      </a:lnTo>
                      <a:lnTo>
                        <a:pt x="31" y="97"/>
                      </a:lnTo>
                      <a:close/>
                      <a:moveTo>
                        <a:pt x="35" y="90"/>
                      </a:moveTo>
                      <a:lnTo>
                        <a:pt x="35" y="92"/>
                      </a:lnTo>
                      <a:lnTo>
                        <a:pt x="35" y="92"/>
                      </a:lnTo>
                      <a:lnTo>
                        <a:pt x="35" y="92"/>
                      </a:lnTo>
                      <a:lnTo>
                        <a:pt x="38" y="92"/>
                      </a:lnTo>
                      <a:lnTo>
                        <a:pt x="38" y="92"/>
                      </a:lnTo>
                      <a:lnTo>
                        <a:pt x="40" y="88"/>
                      </a:lnTo>
                      <a:lnTo>
                        <a:pt x="43" y="85"/>
                      </a:lnTo>
                      <a:lnTo>
                        <a:pt x="40" y="85"/>
                      </a:lnTo>
                      <a:lnTo>
                        <a:pt x="40" y="85"/>
                      </a:lnTo>
                      <a:lnTo>
                        <a:pt x="38" y="88"/>
                      </a:lnTo>
                      <a:lnTo>
                        <a:pt x="38" y="88"/>
                      </a:lnTo>
                      <a:lnTo>
                        <a:pt x="38" y="88"/>
                      </a:lnTo>
                      <a:lnTo>
                        <a:pt x="38" y="88"/>
                      </a:lnTo>
                      <a:lnTo>
                        <a:pt x="35" y="90"/>
                      </a:lnTo>
                      <a:lnTo>
                        <a:pt x="35" y="90"/>
                      </a:lnTo>
                      <a:close/>
                      <a:moveTo>
                        <a:pt x="40" y="78"/>
                      </a:moveTo>
                      <a:lnTo>
                        <a:pt x="40" y="78"/>
                      </a:lnTo>
                      <a:lnTo>
                        <a:pt x="38" y="76"/>
                      </a:lnTo>
                      <a:lnTo>
                        <a:pt x="38" y="76"/>
                      </a:lnTo>
                      <a:lnTo>
                        <a:pt x="35" y="76"/>
                      </a:lnTo>
                      <a:lnTo>
                        <a:pt x="35" y="76"/>
                      </a:lnTo>
                      <a:lnTo>
                        <a:pt x="33" y="76"/>
                      </a:lnTo>
                      <a:lnTo>
                        <a:pt x="33" y="76"/>
                      </a:lnTo>
                      <a:lnTo>
                        <a:pt x="33" y="76"/>
                      </a:lnTo>
                      <a:lnTo>
                        <a:pt x="33" y="78"/>
                      </a:lnTo>
                      <a:lnTo>
                        <a:pt x="35" y="78"/>
                      </a:lnTo>
                      <a:lnTo>
                        <a:pt x="35" y="80"/>
                      </a:lnTo>
                      <a:lnTo>
                        <a:pt x="33" y="80"/>
                      </a:lnTo>
                      <a:lnTo>
                        <a:pt x="33" y="83"/>
                      </a:lnTo>
                      <a:lnTo>
                        <a:pt x="33" y="83"/>
                      </a:lnTo>
                      <a:lnTo>
                        <a:pt x="35" y="83"/>
                      </a:lnTo>
                      <a:lnTo>
                        <a:pt x="40" y="80"/>
                      </a:lnTo>
                      <a:lnTo>
                        <a:pt x="43" y="78"/>
                      </a:lnTo>
                      <a:lnTo>
                        <a:pt x="40" y="78"/>
                      </a:lnTo>
                      <a:close/>
                      <a:moveTo>
                        <a:pt x="31" y="76"/>
                      </a:moveTo>
                      <a:lnTo>
                        <a:pt x="31" y="76"/>
                      </a:lnTo>
                      <a:lnTo>
                        <a:pt x="31" y="76"/>
                      </a:lnTo>
                      <a:lnTo>
                        <a:pt x="28" y="76"/>
                      </a:lnTo>
                      <a:lnTo>
                        <a:pt x="28" y="76"/>
                      </a:lnTo>
                      <a:lnTo>
                        <a:pt x="28" y="76"/>
                      </a:lnTo>
                      <a:lnTo>
                        <a:pt x="31" y="76"/>
                      </a:lnTo>
                      <a:lnTo>
                        <a:pt x="31" y="76"/>
                      </a:lnTo>
                      <a:close/>
                      <a:moveTo>
                        <a:pt x="17" y="69"/>
                      </a:moveTo>
                      <a:lnTo>
                        <a:pt x="17" y="69"/>
                      </a:lnTo>
                      <a:lnTo>
                        <a:pt x="19" y="69"/>
                      </a:lnTo>
                      <a:lnTo>
                        <a:pt x="19" y="69"/>
                      </a:lnTo>
                      <a:lnTo>
                        <a:pt x="17" y="69"/>
                      </a:lnTo>
                      <a:lnTo>
                        <a:pt x="17" y="69"/>
                      </a:lnTo>
                      <a:lnTo>
                        <a:pt x="17" y="69"/>
                      </a:lnTo>
                      <a:lnTo>
                        <a:pt x="17" y="69"/>
                      </a:lnTo>
                      <a:lnTo>
                        <a:pt x="17" y="69"/>
                      </a:lnTo>
                      <a:close/>
                      <a:moveTo>
                        <a:pt x="33" y="69"/>
                      </a:moveTo>
                      <a:lnTo>
                        <a:pt x="35" y="69"/>
                      </a:lnTo>
                      <a:lnTo>
                        <a:pt x="35" y="69"/>
                      </a:lnTo>
                      <a:lnTo>
                        <a:pt x="35" y="69"/>
                      </a:lnTo>
                      <a:lnTo>
                        <a:pt x="35" y="69"/>
                      </a:lnTo>
                      <a:lnTo>
                        <a:pt x="35" y="69"/>
                      </a:lnTo>
                      <a:lnTo>
                        <a:pt x="35" y="66"/>
                      </a:lnTo>
                      <a:lnTo>
                        <a:pt x="33" y="69"/>
                      </a:lnTo>
                      <a:lnTo>
                        <a:pt x="33" y="69"/>
                      </a:lnTo>
                      <a:lnTo>
                        <a:pt x="33" y="69"/>
                      </a:lnTo>
                      <a:close/>
                      <a:moveTo>
                        <a:pt x="19" y="62"/>
                      </a:moveTo>
                      <a:lnTo>
                        <a:pt x="19" y="62"/>
                      </a:lnTo>
                      <a:lnTo>
                        <a:pt x="19" y="64"/>
                      </a:lnTo>
                      <a:lnTo>
                        <a:pt x="19" y="64"/>
                      </a:lnTo>
                      <a:lnTo>
                        <a:pt x="19" y="66"/>
                      </a:lnTo>
                      <a:lnTo>
                        <a:pt x="19" y="66"/>
                      </a:lnTo>
                      <a:lnTo>
                        <a:pt x="19" y="66"/>
                      </a:lnTo>
                      <a:lnTo>
                        <a:pt x="21" y="66"/>
                      </a:lnTo>
                      <a:lnTo>
                        <a:pt x="21" y="66"/>
                      </a:lnTo>
                      <a:lnTo>
                        <a:pt x="21" y="62"/>
                      </a:lnTo>
                      <a:lnTo>
                        <a:pt x="21" y="62"/>
                      </a:lnTo>
                      <a:lnTo>
                        <a:pt x="19" y="62"/>
                      </a:lnTo>
                      <a:close/>
                      <a:moveTo>
                        <a:pt x="40" y="69"/>
                      </a:moveTo>
                      <a:lnTo>
                        <a:pt x="40" y="69"/>
                      </a:lnTo>
                      <a:lnTo>
                        <a:pt x="40" y="66"/>
                      </a:lnTo>
                      <a:lnTo>
                        <a:pt x="43" y="66"/>
                      </a:lnTo>
                      <a:lnTo>
                        <a:pt x="45" y="64"/>
                      </a:lnTo>
                      <a:lnTo>
                        <a:pt x="45" y="64"/>
                      </a:lnTo>
                      <a:lnTo>
                        <a:pt x="45" y="64"/>
                      </a:lnTo>
                      <a:lnTo>
                        <a:pt x="45" y="64"/>
                      </a:lnTo>
                      <a:lnTo>
                        <a:pt x="43" y="64"/>
                      </a:lnTo>
                      <a:lnTo>
                        <a:pt x="38" y="64"/>
                      </a:lnTo>
                      <a:lnTo>
                        <a:pt x="38" y="62"/>
                      </a:lnTo>
                      <a:lnTo>
                        <a:pt x="38" y="62"/>
                      </a:lnTo>
                      <a:lnTo>
                        <a:pt x="38" y="62"/>
                      </a:lnTo>
                      <a:lnTo>
                        <a:pt x="38" y="59"/>
                      </a:lnTo>
                      <a:lnTo>
                        <a:pt x="38" y="59"/>
                      </a:lnTo>
                      <a:lnTo>
                        <a:pt x="38" y="59"/>
                      </a:lnTo>
                      <a:lnTo>
                        <a:pt x="38" y="57"/>
                      </a:lnTo>
                      <a:lnTo>
                        <a:pt x="38" y="54"/>
                      </a:lnTo>
                      <a:lnTo>
                        <a:pt x="35" y="54"/>
                      </a:lnTo>
                      <a:lnTo>
                        <a:pt x="35" y="54"/>
                      </a:lnTo>
                      <a:lnTo>
                        <a:pt x="35" y="57"/>
                      </a:lnTo>
                      <a:lnTo>
                        <a:pt x="31" y="57"/>
                      </a:lnTo>
                      <a:lnTo>
                        <a:pt x="31" y="57"/>
                      </a:lnTo>
                      <a:lnTo>
                        <a:pt x="31" y="59"/>
                      </a:lnTo>
                      <a:lnTo>
                        <a:pt x="31" y="59"/>
                      </a:lnTo>
                      <a:lnTo>
                        <a:pt x="31" y="59"/>
                      </a:lnTo>
                      <a:lnTo>
                        <a:pt x="31" y="59"/>
                      </a:lnTo>
                      <a:lnTo>
                        <a:pt x="31" y="59"/>
                      </a:lnTo>
                      <a:lnTo>
                        <a:pt x="28" y="59"/>
                      </a:lnTo>
                      <a:lnTo>
                        <a:pt x="28" y="59"/>
                      </a:lnTo>
                      <a:lnTo>
                        <a:pt x="28" y="59"/>
                      </a:lnTo>
                      <a:lnTo>
                        <a:pt x="31" y="62"/>
                      </a:lnTo>
                      <a:lnTo>
                        <a:pt x="33" y="62"/>
                      </a:lnTo>
                      <a:lnTo>
                        <a:pt x="35" y="64"/>
                      </a:lnTo>
                      <a:lnTo>
                        <a:pt x="35" y="64"/>
                      </a:lnTo>
                      <a:lnTo>
                        <a:pt x="35" y="64"/>
                      </a:lnTo>
                      <a:lnTo>
                        <a:pt x="38" y="64"/>
                      </a:lnTo>
                      <a:lnTo>
                        <a:pt x="40" y="64"/>
                      </a:lnTo>
                      <a:lnTo>
                        <a:pt x="40" y="66"/>
                      </a:lnTo>
                      <a:lnTo>
                        <a:pt x="40" y="69"/>
                      </a:lnTo>
                      <a:close/>
                      <a:moveTo>
                        <a:pt x="24" y="57"/>
                      </a:moveTo>
                      <a:lnTo>
                        <a:pt x="24" y="57"/>
                      </a:lnTo>
                      <a:lnTo>
                        <a:pt x="24" y="54"/>
                      </a:lnTo>
                      <a:lnTo>
                        <a:pt x="21" y="54"/>
                      </a:lnTo>
                      <a:lnTo>
                        <a:pt x="21" y="54"/>
                      </a:lnTo>
                      <a:lnTo>
                        <a:pt x="19" y="57"/>
                      </a:lnTo>
                      <a:lnTo>
                        <a:pt x="19" y="54"/>
                      </a:lnTo>
                      <a:lnTo>
                        <a:pt x="19" y="54"/>
                      </a:lnTo>
                      <a:lnTo>
                        <a:pt x="19" y="57"/>
                      </a:lnTo>
                      <a:lnTo>
                        <a:pt x="17" y="57"/>
                      </a:lnTo>
                      <a:lnTo>
                        <a:pt x="17" y="57"/>
                      </a:lnTo>
                      <a:lnTo>
                        <a:pt x="21" y="57"/>
                      </a:lnTo>
                      <a:lnTo>
                        <a:pt x="24" y="57"/>
                      </a:lnTo>
                      <a:close/>
                      <a:moveTo>
                        <a:pt x="26" y="52"/>
                      </a:moveTo>
                      <a:lnTo>
                        <a:pt x="24" y="52"/>
                      </a:lnTo>
                      <a:lnTo>
                        <a:pt x="26" y="54"/>
                      </a:lnTo>
                      <a:lnTo>
                        <a:pt x="26" y="54"/>
                      </a:lnTo>
                      <a:lnTo>
                        <a:pt x="26" y="54"/>
                      </a:lnTo>
                      <a:lnTo>
                        <a:pt x="28" y="52"/>
                      </a:lnTo>
                      <a:lnTo>
                        <a:pt x="28" y="52"/>
                      </a:lnTo>
                      <a:lnTo>
                        <a:pt x="28" y="52"/>
                      </a:lnTo>
                      <a:lnTo>
                        <a:pt x="31" y="50"/>
                      </a:lnTo>
                      <a:lnTo>
                        <a:pt x="33" y="50"/>
                      </a:lnTo>
                      <a:lnTo>
                        <a:pt x="35" y="47"/>
                      </a:lnTo>
                      <a:lnTo>
                        <a:pt x="35" y="47"/>
                      </a:lnTo>
                      <a:lnTo>
                        <a:pt x="35" y="47"/>
                      </a:lnTo>
                      <a:lnTo>
                        <a:pt x="35" y="47"/>
                      </a:lnTo>
                      <a:lnTo>
                        <a:pt x="33" y="47"/>
                      </a:lnTo>
                      <a:lnTo>
                        <a:pt x="35" y="45"/>
                      </a:lnTo>
                      <a:lnTo>
                        <a:pt x="35" y="45"/>
                      </a:lnTo>
                      <a:lnTo>
                        <a:pt x="38" y="45"/>
                      </a:lnTo>
                      <a:lnTo>
                        <a:pt x="40" y="43"/>
                      </a:lnTo>
                      <a:lnTo>
                        <a:pt x="40" y="40"/>
                      </a:lnTo>
                      <a:lnTo>
                        <a:pt x="40" y="40"/>
                      </a:lnTo>
                      <a:lnTo>
                        <a:pt x="40" y="38"/>
                      </a:lnTo>
                      <a:lnTo>
                        <a:pt x="38" y="40"/>
                      </a:lnTo>
                      <a:lnTo>
                        <a:pt x="35" y="40"/>
                      </a:lnTo>
                      <a:lnTo>
                        <a:pt x="31" y="43"/>
                      </a:lnTo>
                      <a:lnTo>
                        <a:pt x="31" y="43"/>
                      </a:lnTo>
                      <a:lnTo>
                        <a:pt x="31" y="43"/>
                      </a:lnTo>
                      <a:lnTo>
                        <a:pt x="31" y="45"/>
                      </a:lnTo>
                      <a:lnTo>
                        <a:pt x="31" y="45"/>
                      </a:lnTo>
                      <a:lnTo>
                        <a:pt x="31" y="45"/>
                      </a:lnTo>
                      <a:lnTo>
                        <a:pt x="28" y="45"/>
                      </a:lnTo>
                      <a:lnTo>
                        <a:pt x="28" y="45"/>
                      </a:lnTo>
                      <a:lnTo>
                        <a:pt x="26" y="45"/>
                      </a:lnTo>
                      <a:lnTo>
                        <a:pt x="26" y="45"/>
                      </a:lnTo>
                      <a:lnTo>
                        <a:pt x="26" y="45"/>
                      </a:lnTo>
                      <a:lnTo>
                        <a:pt x="26" y="45"/>
                      </a:lnTo>
                      <a:lnTo>
                        <a:pt x="26" y="45"/>
                      </a:lnTo>
                      <a:lnTo>
                        <a:pt x="26" y="47"/>
                      </a:lnTo>
                      <a:lnTo>
                        <a:pt x="26" y="47"/>
                      </a:lnTo>
                      <a:lnTo>
                        <a:pt x="26" y="47"/>
                      </a:lnTo>
                      <a:lnTo>
                        <a:pt x="26" y="47"/>
                      </a:lnTo>
                      <a:lnTo>
                        <a:pt x="26" y="47"/>
                      </a:lnTo>
                      <a:lnTo>
                        <a:pt x="26" y="47"/>
                      </a:lnTo>
                      <a:lnTo>
                        <a:pt x="26" y="50"/>
                      </a:lnTo>
                      <a:lnTo>
                        <a:pt x="26" y="50"/>
                      </a:lnTo>
                      <a:lnTo>
                        <a:pt x="28" y="50"/>
                      </a:lnTo>
                      <a:lnTo>
                        <a:pt x="28" y="50"/>
                      </a:lnTo>
                      <a:lnTo>
                        <a:pt x="26" y="50"/>
                      </a:lnTo>
                      <a:lnTo>
                        <a:pt x="26" y="52"/>
                      </a:lnTo>
                      <a:close/>
                      <a:moveTo>
                        <a:pt x="151" y="154"/>
                      </a:moveTo>
                      <a:lnTo>
                        <a:pt x="151" y="154"/>
                      </a:lnTo>
                      <a:lnTo>
                        <a:pt x="147" y="149"/>
                      </a:lnTo>
                      <a:lnTo>
                        <a:pt x="147" y="149"/>
                      </a:lnTo>
                      <a:lnTo>
                        <a:pt x="142" y="149"/>
                      </a:lnTo>
                      <a:lnTo>
                        <a:pt x="140" y="149"/>
                      </a:lnTo>
                      <a:lnTo>
                        <a:pt x="140" y="149"/>
                      </a:lnTo>
                      <a:lnTo>
                        <a:pt x="137" y="149"/>
                      </a:lnTo>
                      <a:lnTo>
                        <a:pt x="135" y="149"/>
                      </a:lnTo>
                      <a:lnTo>
                        <a:pt x="132" y="149"/>
                      </a:lnTo>
                      <a:lnTo>
                        <a:pt x="132" y="152"/>
                      </a:lnTo>
                      <a:lnTo>
                        <a:pt x="132" y="152"/>
                      </a:lnTo>
                      <a:lnTo>
                        <a:pt x="130" y="152"/>
                      </a:lnTo>
                      <a:lnTo>
                        <a:pt x="130" y="152"/>
                      </a:lnTo>
                      <a:lnTo>
                        <a:pt x="125" y="149"/>
                      </a:lnTo>
                      <a:lnTo>
                        <a:pt x="128" y="149"/>
                      </a:lnTo>
                      <a:lnTo>
                        <a:pt x="128" y="147"/>
                      </a:lnTo>
                      <a:lnTo>
                        <a:pt x="130" y="147"/>
                      </a:lnTo>
                      <a:lnTo>
                        <a:pt x="132" y="144"/>
                      </a:lnTo>
                      <a:lnTo>
                        <a:pt x="130" y="142"/>
                      </a:lnTo>
                      <a:lnTo>
                        <a:pt x="128" y="140"/>
                      </a:lnTo>
                      <a:lnTo>
                        <a:pt x="123" y="135"/>
                      </a:lnTo>
                      <a:lnTo>
                        <a:pt x="118" y="135"/>
                      </a:lnTo>
                      <a:lnTo>
                        <a:pt x="116" y="133"/>
                      </a:lnTo>
                      <a:lnTo>
                        <a:pt x="118" y="133"/>
                      </a:lnTo>
                      <a:lnTo>
                        <a:pt x="118" y="133"/>
                      </a:lnTo>
                      <a:lnTo>
                        <a:pt x="123" y="133"/>
                      </a:lnTo>
                      <a:lnTo>
                        <a:pt x="123" y="135"/>
                      </a:lnTo>
                      <a:lnTo>
                        <a:pt x="125" y="135"/>
                      </a:lnTo>
                      <a:lnTo>
                        <a:pt x="125" y="135"/>
                      </a:lnTo>
                      <a:lnTo>
                        <a:pt x="128" y="135"/>
                      </a:lnTo>
                      <a:lnTo>
                        <a:pt x="128" y="135"/>
                      </a:lnTo>
                      <a:lnTo>
                        <a:pt x="128" y="135"/>
                      </a:lnTo>
                      <a:lnTo>
                        <a:pt x="128" y="133"/>
                      </a:lnTo>
                      <a:lnTo>
                        <a:pt x="125" y="130"/>
                      </a:lnTo>
                      <a:lnTo>
                        <a:pt x="125" y="130"/>
                      </a:lnTo>
                      <a:lnTo>
                        <a:pt x="123" y="128"/>
                      </a:lnTo>
                      <a:lnTo>
                        <a:pt x="125" y="125"/>
                      </a:lnTo>
                      <a:lnTo>
                        <a:pt x="125" y="125"/>
                      </a:lnTo>
                      <a:lnTo>
                        <a:pt x="123" y="123"/>
                      </a:lnTo>
                      <a:lnTo>
                        <a:pt x="121" y="123"/>
                      </a:lnTo>
                      <a:lnTo>
                        <a:pt x="118" y="121"/>
                      </a:lnTo>
                      <a:lnTo>
                        <a:pt x="118" y="118"/>
                      </a:lnTo>
                      <a:lnTo>
                        <a:pt x="116" y="118"/>
                      </a:lnTo>
                      <a:lnTo>
                        <a:pt x="109" y="116"/>
                      </a:lnTo>
                      <a:lnTo>
                        <a:pt x="109" y="114"/>
                      </a:lnTo>
                      <a:lnTo>
                        <a:pt x="109" y="114"/>
                      </a:lnTo>
                      <a:lnTo>
                        <a:pt x="106" y="107"/>
                      </a:lnTo>
                      <a:lnTo>
                        <a:pt x="104" y="102"/>
                      </a:lnTo>
                      <a:lnTo>
                        <a:pt x="104" y="97"/>
                      </a:lnTo>
                      <a:lnTo>
                        <a:pt x="104" y="97"/>
                      </a:lnTo>
                      <a:lnTo>
                        <a:pt x="102" y="95"/>
                      </a:lnTo>
                      <a:lnTo>
                        <a:pt x="102" y="95"/>
                      </a:lnTo>
                      <a:lnTo>
                        <a:pt x="99" y="92"/>
                      </a:lnTo>
                      <a:lnTo>
                        <a:pt x="97" y="90"/>
                      </a:lnTo>
                      <a:lnTo>
                        <a:pt x="90" y="88"/>
                      </a:lnTo>
                      <a:lnTo>
                        <a:pt x="85" y="88"/>
                      </a:lnTo>
                      <a:lnTo>
                        <a:pt x="83" y="90"/>
                      </a:lnTo>
                      <a:lnTo>
                        <a:pt x="83" y="90"/>
                      </a:lnTo>
                      <a:lnTo>
                        <a:pt x="73" y="88"/>
                      </a:lnTo>
                      <a:lnTo>
                        <a:pt x="73" y="88"/>
                      </a:lnTo>
                      <a:lnTo>
                        <a:pt x="71" y="85"/>
                      </a:lnTo>
                      <a:lnTo>
                        <a:pt x="73" y="88"/>
                      </a:lnTo>
                      <a:lnTo>
                        <a:pt x="76" y="88"/>
                      </a:lnTo>
                      <a:lnTo>
                        <a:pt x="78" y="88"/>
                      </a:lnTo>
                      <a:lnTo>
                        <a:pt x="80" y="88"/>
                      </a:lnTo>
                      <a:lnTo>
                        <a:pt x="80" y="88"/>
                      </a:lnTo>
                      <a:lnTo>
                        <a:pt x="85" y="85"/>
                      </a:lnTo>
                      <a:lnTo>
                        <a:pt x="88" y="85"/>
                      </a:lnTo>
                      <a:lnTo>
                        <a:pt x="90" y="83"/>
                      </a:lnTo>
                      <a:lnTo>
                        <a:pt x="90" y="83"/>
                      </a:lnTo>
                      <a:lnTo>
                        <a:pt x="85" y="80"/>
                      </a:lnTo>
                      <a:lnTo>
                        <a:pt x="83" y="80"/>
                      </a:lnTo>
                      <a:lnTo>
                        <a:pt x="80" y="80"/>
                      </a:lnTo>
                      <a:lnTo>
                        <a:pt x="80" y="80"/>
                      </a:lnTo>
                      <a:lnTo>
                        <a:pt x="80" y="80"/>
                      </a:lnTo>
                      <a:lnTo>
                        <a:pt x="83" y="80"/>
                      </a:lnTo>
                      <a:lnTo>
                        <a:pt x="83" y="78"/>
                      </a:lnTo>
                      <a:lnTo>
                        <a:pt x="88" y="78"/>
                      </a:lnTo>
                      <a:lnTo>
                        <a:pt x="90" y="78"/>
                      </a:lnTo>
                      <a:lnTo>
                        <a:pt x="90" y="78"/>
                      </a:lnTo>
                      <a:lnTo>
                        <a:pt x="92" y="76"/>
                      </a:lnTo>
                      <a:lnTo>
                        <a:pt x="95" y="73"/>
                      </a:lnTo>
                      <a:lnTo>
                        <a:pt x="97" y="71"/>
                      </a:lnTo>
                      <a:lnTo>
                        <a:pt x="99" y="66"/>
                      </a:lnTo>
                      <a:lnTo>
                        <a:pt x="99" y="66"/>
                      </a:lnTo>
                      <a:lnTo>
                        <a:pt x="99" y="64"/>
                      </a:lnTo>
                      <a:lnTo>
                        <a:pt x="102" y="64"/>
                      </a:lnTo>
                      <a:lnTo>
                        <a:pt x="102" y="62"/>
                      </a:lnTo>
                      <a:lnTo>
                        <a:pt x="104" y="59"/>
                      </a:lnTo>
                      <a:lnTo>
                        <a:pt x="104" y="59"/>
                      </a:lnTo>
                      <a:lnTo>
                        <a:pt x="104" y="59"/>
                      </a:lnTo>
                      <a:lnTo>
                        <a:pt x="104" y="57"/>
                      </a:lnTo>
                      <a:lnTo>
                        <a:pt x="102" y="54"/>
                      </a:lnTo>
                      <a:lnTo>
                        <a:pt x="102" y="54"/>
                      </a:lnTo>
                      <a:lnTo>
                        <a:pt x="97" y="54"/>
                      </a:lnTo>
                      <a:lnTo>
                        <a:pt x="90" y="54"/>
                      </a:lnTo>
                      <a:lnTo>
                        <a:pt x="88" y="54"/>
                      </a:lnTo>
                      <a:lnTo>
                        <a:pt x="85" y="54"/>
                      </a:lnTo>
                      <a:lnTo>
                        <a:pt x="85" y="54"/>
                      </a:lnTo>
                      <a:lnTo>
                        <a:pt x="83" y="54"/>
                      </a:lnTo>
                      <a:lnTo>
                        <a:pt x="80" y="54"/>
                      </a:lnTo>
                      <a:lnTo>
                        <a:pt x="78" y="54"/>
                      </a:lnTo>
                      <a:lnTo>
                        <a:pt x="73" y="57"/>
                      </a:lnTo>
                      <a:lnTo>
                        <a:pt x="71" y="57"/>
                      </a:lnTo>
                      <a:lnTo>
                        <a:pt x="69" y="57"/>
                      </a:lnTo>
                      <a:lnTo>
                        <a:pt x="71" y="54"/>
                      </a:lnTo>
                      <a:lnTo>
                        <a:pt x="73" y="52"/>
                      </a:lnTo>
                      <a:lnTo>
                        <a:pt x="73" y="52"/>
                      </a:lnTo>
                      <a:lnTo>
                        <a:pt x="73" y="52"/>
                      </a:lnTo>
                      <a:lnTo>
                        <a:pt x="71" y="52"/>
                      </a:lnTo>
                      <a:lnTo>
                        <a:pt x="71" y="50"/>
                      </a:lnTo>
                      <a:lnTo>
                        <a:pt x="71" y="50"/>
                      </a:lnTo>
                      <a:lnTo>
                        <a:pt x="76" y="47"/>
                      </a:lnTo>
                      <a:lnTo>
                        <a:pt x="80" y="45"/>
                      </a:lnTo>
                      <a:lnTo>
                        <a:pt x="85" y="43"/>
                      </a:lnTo>
                      <a:lnTo>
                        <a:pt x="85" y="40"/>
                      </a:lnTo>
                      <a:lnTo>
                        <a:pt x="85" y="40"/>
                      </a:lnTo>
                      <a:lnTo>
                        <a:pt x="88" y="40"/>
                      </a:lnTo>
                      <a:lnTo>
                        <a:pt x="88" y="38"/>
                      </a:lnTo>
                      <a:lnTo>
                        <a:pt x="88" y="38"/>
                      </a:lnTo>
                      <a:lnTo>
                        <a:pt x="88" y="35"/>
                      </a:lnTo>
                      <a:lnTo>
                        <a:pt x="88" y="35"/>
                      </a:lnTo>
                      <a:lnTo>
                        <a:pt x="85" y="35"/>
                      </a:lnTo>
                      <a:lnTo>
                        <a:pt x="80" y="35"/>
                      </a:lnTo>
                      <a:lnTo>
                        <a:pt x="78" y="38"/>
                      </a:lnTo>
                      <a:lnTo>
                        <a:pt x="76" y="38"/>
                      </a:lnTo>
                      <a:lnTo>
                        <a:pt x="71" y="38"/>
                      </a:lnTo>
                      <a:lnTo>
                        <a:pt x="66" y="38"/>
                      </a:lnTo>
                      <a:lnTo>
                        <a:pt x="66" y="38"/>
                      </a:lnTo>
                      <a:lnTo>
                        <a:pt x="66" y="38"/>
                      </a:lnTo>
                      <a:lnTo>
                        <a:pt x="64" y="38"/>
                      </a:lnTo>
                      <a:lnTo>
                        <a:pt x="62" y="38"/>
                      </a:lnTo>
                      <a:lnTo>
                        <a:pt x="62" y="38"/>
                      </a:lnTo>
                      <a:lnTo>
                        <a:pt x="62" y="38"/>
                      </a:lnTo>
                      <a:lnTo>
                        <a:pt x="59" y="38"/>
                      </a:lnTo>
                      <a:lnTo>
                        <a:pt x="59" y="38"/>
                      </a:lnTo>
                      <a:lnTo>
                        <a:pt x="57" y="38"/>
                      </a:lnTo>
                      <a:lnTo>
                        <a:pt x="57" y="38"/>
                      </a:lnTo>
                      <a:lnTo>
                        <a:pt x="57" y="40"/>
                      </a:lnTo>
                      <a:lnTo>
                        <a:pt x="57" y="40"/>
                      </a:lnTo>
                      <a:lnTo>
                        <a:pt x="57" y="40"/>
                      </a:lnTo>
                      <a:lnTo>
                        <a:pt x="57" y="43"/>
                      </a:lnTo>
                      <a:lnTo>
                        <a:pt x="57" y="43"/>
                      </a:lnTo>
                      <a:lnTo>
                        <a:pt x="57" y="43"/>
                      </a:lnTo>
                      <a:lnTo>
                        <a:pt x="57" y="43"/>
                      </a:lnTo>
                      <a:lnTo>
                        <a:pt x="54" y="43"/>
                      </a:lnTo>
                      <a:lnTo>
                        <a:pt x="52" y="45"/>
                      </a:lnTo>
                      <a:lnTo>
                        <a:pt x="52" y="45"/>
                      </a:lnTo>
                      <a:lnTo>
                        <a:pt x="52" y="45"/>
                      </a:lnTo>
                      <a:lnTo>
                        <a:pt x="52" y="45"/>
                      </a:lnTo>
                      <a:lnTo>
                        <a:pt x="50" y="47"/>
                      </a:lnTo>
                      <a:lnTo>
                        <a:pt x="52" y="47"/>
                      </a:lnTo>
                      <a:lnTo>
                        <a:pt x="54" y="50"/>
                      </a:lnTo>
                      <a:lnTo>
                        <a:pt x="54" y="52"/>
                      </a:lnTo>
                      <a:lnTo>
                        <a:pt x="52" y="50"/>
                      </a:lnTo>
                      <a:lnTo>
                        <a:pt x="52" y="50"/>
                      </a:lnTo>
                      <a:lnTo>
                        <a:pt x="52" y="52"/>
                      </a:lnTo>
                      <a:lnTo>
                        <a:pt x="47" y="52"/>
                      </a:lnTo>
                      <a:lnTo>
                        <a:pt x="47" y="52"/>
                      </a:lnTo>
                      <a:lnTo>
                        <a:pt x="45" y="52"/>
                      </a:lnTo>
                      <a:lnTo>
                        <a:pt x="45" y="54"/>
                      </a:lnTo>
                      <a:lnTo>
                        <a:pt x="45" y="57"/>
                      </a:lnTo>
                      <a:lnTo>
                        <a:pt x="45" y="57"/>
                      </a:lnTo>
                      <a:lnTo>
                        <a:pt x="45" y="57"/>
                      </a:lnTo>
                      <a:lnTo>
                        <a:pt x="47" y="57"/>
                      </a:lnTo>
                      <a:lnTo>
                        <a:pt x="45" y="59"/>
                      </a:lnTo>
                      <a:lnTo>
                        <a:pt x="45" y="59"/>
                      </a:lnTo>
                      <a:lnTo>
                        <a:pt x="43" y="59"/>
                      </a:lnTo>
                      <a:lnTo>
                        <a:pt x="43" y="59"/>
                      </a:lnTo>
                      <a:lnTo>
                        <a:pt x="43" y="62"/>
                      </a:lnTo>
                      <a:lnTo>
                        <a:pt x="45" y="62"/>
                      </a:lnTo>
                      <a:lnTo>
                        <a:pt x="45" y="62"/>
                      </a:lnTo>
                      <a:lnTo>
                        <a:pt x="47" y="64"/>
                      </a:lnTo>
                      <a:lnTo>
                        <a:pt x="45" y="66"/>
                      </a:lnTo>
                      <a:lnTo>
                        <a:pt x="43" y="69"/>
                      </a:lnTo>
                      <a:lnTo>
                        <a:pt x="43" y="71"/>
                      </a:lnTo>
                      <a:lnTo>
                        <a:pt x="40" y="71"/>
                      </a:lnTo>
                      <a:lnTo>
                        <a:pt x="43" y="71"/>
                      </a:lnTo>
                      <a:lnTo>
                        <a:pt x="40" y="73"/>
                      </a:lnTo>
                      <a:lnTo>
                        <a:pt x="38" y="73"/>
                      </a:lnTo>
                      <a:lnTo>
                        <a:pt x="38" y="73"/>
                      </a:lnTo>
                      <a:lnTo>
                        <a:pt x="35" y="73"/>
                      </a:lnTo>
                      <a:lnTo>
                        <a:pt x="38" y="73"/>
                      </a:lnTo>
                      <a:lnTo>
                        <a:pt x="40" y="73"/>
                      </a:lnTo>
                      <a:lnTo>
                        <a:pt x="40" y="76"/>
                      </a:lnTo>
                      <a:lnTo>
                        <a:pt x="40" y="78"/>
                      </a:lnTo>
                      <a:lnTo>
                        <a:pt x="43" y="78"/>
                      </a:lnTo>
                      <a:lnTo>
                        <a:pt x="43" y="78"/>
                      </a:lnTo>
                      <a:lnTo>
                        <a:pt x="45" y="78"/>
                      </a:lnTo>
                      <a:lnTo>
                        <a:pt x="50" y="73"/>
                      </a:lnTo>
                      <a:lnTo>
                        <a:pt x="52" y="73"/>
                      </a:lnTo>
                      <a:lnTo>
                        <a:pt x="50" y="73"/>
                      </a:lnTo>
                      <a:lnTo>
                        <a:pt x="50" y="76"/>
                      </a:lnTo>
                      <a:lnTo>
                        <a:pt x="50" y="78"/>
                      </a:lnTo>
                      <a:lnTo>
                        <a:pt x="47" y="78"/>
                      </a:lnTo>
                      <a:lnTo>
                        <a:pt x="47" y="80"/>
                      </a:lnTo>
                      <a:lnTo>
                        <a:pt x="45" y="80"/>
                      </a:lnTo>
                      <a:lnTo>
                        <a:pt x="45" y="83"/>
                      </a:lnTo>
                      <a:lnTo>
                        <a:pt x="45" y="85"/>
                      </a:lnTo>
                      <a:lnTo>
                        <a:pt x="43" y="88"/>
                      </a:lnTo>
                      <a:lnTo>
                        <a:pt x="43" y="92"/>
                      </a:lnTo>
                      <a:lnTo>
                        <a:pt x="43" y="92"/>
                      </a:lnTo>
                      <a:lnTo>
                        <a:pt x="43" y="92"/>
                      </a:lnTo>
                      <a:lnTo>
                        <a:pt x="45" y="92"/>
                      </a:lnTo>
                      <a:lnTo>
                        <a:pt x="45" y="92"/>
                      </a:lnTo>
                      <a:lnTo>
                        <a:pt x="43" y="95"/>
                      </a:lnTo>
                      <a:lnTo>
                        <a:pt x="43" y="95"/>
                      </a:lnTo>
                      <a:lnTo>
                        <a:pt x="40" y="95"/>
                      </a:lnTo>
                      <a:lnTo>
                        <a:pt x="40" y="99"/>
                      </a:lnTo>
                      <a:lnTo>
                        <a:pt x="40" y="99"/>
                      </a:lnTo>
                      <a:lnTo>
                        <a:pt x="40" y="102"/>
                      </a:lnTo>
                      <a:lnTo>
                        <a:pt x="40" y="102"/>
                      </a:lnTo>
                      <a:lnTo>
                        <a:pt x="40" y="102"/>
                      </a:lnTo>
                      <a:lnTo>
                        <a:pt x="43" y="102"/>
                      </a:lnTo>
                      <a:lnTo>
                        <a:pt x="43" y="102"/>
                      </a:lnTo>
                      <a:lnTo>
                        <a:pt x="43" y="99"/>
                      </a:lnTo>
                      <a:lnTo>
                        <a:pt x="45" y="92"/>
                      </a:lnTo>
                      <a:lnTo>
                        <a:pt x="47" y="92"/>
                      </a:lnTo>
                      <a:lnTo>
                        <a:pt x="45" y="90"/>
                      </a:lnTo>
                      <a:lnTo>
                        <a:pt x="45" y="88"/>
                      </a:lnTo>
                      <a:lnTo>
                        <a:pt x="47" y="88"/>
                      </a:lnTo>
                      <a:lnTo>
                        <a:pt x="47" y="88"/>
                      </a:lnTo>
                      <a:lnTo>
                        <a:pt x="47" y="85"/>
                      </a:lnTo>
                      <a:lnTo>
                        <a:pt x="52" y="85"/>
                      </a:lnTo>
                      <a:lnTo>
                        <a:pt x="52" y="83"/>
                      </a:lnTo>
                      <a:lnTo>
                        <a:pt x="50" y="85"/>
                      </a:lnTo>
                      <a:lnTo>
                        <a:pt x="50" y="88"/>
                      </a:lnTo>
                      <a:lnTo>
                        <a:pt x="50" y="88"/>
                      </a:lnTo>
                      <a:lnTo>
                        <a:pt x="50" y="90"/>
                      </a:lnTo>
                      <a:lnTo>
                        <a:pt x="50" y="90"/>
                      </a:lnTo>
                      <a:lnTo>
                        <a:pt x="50" y="90"/>
                      </a:lnTo>
                      <a:lnTo>
                        <a:pt x="50" y="90"/>
                      </a:lnTo>
                      <a:lnTo>
                        <a:pt x="50" y="90"/>
                      </a:lnTo>
                      <a:lnTo>
                        <a:pt x="50" y="90"/>
                      </a:lnTo>
                      <a:lnTo>
                        <a:pt x="52" y="88"/>
                      </a:lnTo>
                      <a:lnTo>
                        <a:pt x="52" y="88"/>
                      </a:lnTo>
                      <a:lnTo>
                        <a:pt x="54" y="88"/>
                      </a:lnTo>
                      <a:lnTo>
                        <a:pt x="54" y="85"/>
                      </a:lnTo>
                      <a:lnTo>
                        <a:pt x="57" y="85"/>
                      </a:lnTo>
                      <a:lnTo>
                        <a:pt x="57" y="85"/>
                      </a:lnTo>
                      <a:lnTo>
                        <a:pt x="54" y="88"/>
                      </a:lnTo>
                      <a:lnTo>
                        <a:pt x="54" y="88"/>
                      </a:lnTo>
                      <a:lnTo>
                        <a:pt x="57" y="90"/>
                      </a:lnTo>
                      <a:lnTo>
                        <a:pt x="59" y="90"/>
                      </a:lnTo>
                      <a:lnTo>
                        <a:pt x="54" y="90"/>
                      </a:lnTo>
                      <a:lnTo>
                        <a:pt x="54" y="90"/>
                      </a:lnTo>
                      <a:lnTo>
                        <a:pt x="54" y="90"/>
                      </a:lnTo>
                      <a:lnTo>
                        <a:pt x="54" y="92"/>
                      </a:lnTo>
                      <a:lnTo>
                        <a:pt x="54" y="95"/>
                      </a:lnTo>
                      <a:lnTo>
                        <a:pt x="57" y="97"/>
                      </a:lnTo>
                      <a:lnTo>
                        <a:pt x="57" y="97"/>
                      </a:lnTo>
                      <a:lnTo>
                        <a:pt x="57" y="97"/>
                      </a:lnTo>
                      <a:lnTo>
                        <a:pt x="57" y="99"/>
                      </a:lnTo>
                      <a:lnTo>
                        <a:pt x="54" y="102"/>
                      </a:lnTo>
                      <a:lnTo>
                        <a:pt x="52" y="104"/>
                      </a:lnTo>
                      <a:lnTo>
                        <a:pt x="50" y="109"/>
                      </a:lnTo>
                      <a:lnTo>
                        <a:pt x="50" y="109"/>
                      </a:lnTo>
                      <a:lnTo>
                        <a:pt x="47" y="109"/>
                      </a:lnTo>
                      <a:lnTo>
                        <a:pt x="47" y="109"/>
                      </a:lnTo>
                      <a:lnTo>
                        <a:pt x="47" y="111"/>
                      </a:lnTo>
                      <a:lnTo>
                        <a:pt x="50" y="114"/>
                      </a:lnTo>
                      <a:lnTo>
                        <a:pt x="52" y="114"/>
                      </a:lnTo>
                      <a:lnTo>
                        <a:pt x="52" y="114"/>
                      </a:lnTo>
                      <a:lnTo>
                        <a:pt x="52" y="111"/>
                      </a:lnTo>
                      <a:lnTo>
                        <a:pt x="52" y="111"/>
                      </a:lnTo>
                      <a:lnTo>
                        <a:pt x="54" y="111"/>
                      </a:lnTo>
                      <a:lnTo>
                        <a:pt x="57" y="114"/>
                      </a:lnTo>
                      <a:lnTo>
                        <a:pt x="59" y="111"/>
                      </a:lnTo>
                      <a:lnTo>
                        <a:pt x="62" y="111"/>
                      </a:lnTo>
                      <a:lnTo>
                        <a:pt x="62" y="111"/>
                      </a:lnTo>
                      <a:lnTo>
                        <a:pt x="62" y="111"/>
                      </a:lnTo>
                      <a:lnTo>
                        <a:pt x="64" y="111"/>
                      </a:lnTo>
                      <a:lnTo>
                        <a:pt x="64" y="114"/>
                      </a:lnTo>
                      <a:lnTo>
                        <a:pt x="64" y="111"/>
                      </a:lnTo>
                      <a:lnTo>
                        <a:pt x="66" y="111"/>
                      </a:lnTo>
                      <a:lnTo>
                        <a:pt x="66" y="111"/>
                      </a:lnTo>
                      <a:lnTo>
                        <a:pt x="69" y="111"/>
                      </a:lnTo>
                      <a:lnTo>
                        <a:pt x="69" y="111"/>
                      </a:lnTo>
                      <a:lnTo>
                        <a:pt x="71" y="111"/>
                      </a:lnTo>
                      <a:lnTo>
                        <a:pt x="71" y="111"/>
                      </a:lnTo>
                      <a:lnTo>
                        <a:pt x="73" y="109"/>
                      </a:lnTo>
                      <a:lnTo>
                        <a:pt x="76" y="109"/>
                      </a:lnTo>
                      <a:lnTo>
                        <a:pt x="80" y="109"/>
                      </a:lnTo>
                      <a:lnTo>
                        <a:pt x="80" y="109"/>
                      </a:lnTo>
                      <a:lnTo>
                        <a:pt x="78" y="109"/>
                      </a:lnTo>
                      <a:lnTo>
                        <a:pt x="73" y="114"/>
                      </a:lnTo>
                      <a:lnTo>
                        <a:pt x="71" y="116"/>
                      </a:lnTo>
                      <a:lnTo>
                        <a:pt x="71" y="118"/>
                      </a:lnTo>
                      <a:lnTo>
                        <a:pt x="73" y="123"/>
                      </a:lnTo>
                      <a:lnTo>
                        <a:pt x="76" y="123"/>
                      </a:lnTo>
                      <a:lnTo>
                        <a:pt x="78" y="125"/>
                      </a:lnTo>
                      <a:lnTo>
                        <a:pt x="78" y="125"/>
                      </a:lnTo>
                      <a:lnTo>
                        <a:pt x="78" y="125"/>
                      </a:lnTo>
                      <a:lnTo>
                        <a:pt x="80" y="125"/>
                      </a:lnTo>
                      <a:lnTo>
                        <a:pt x="83" y="125"/>
                      </a:lnTo>
                      <a:lnTo>
                        <a:pt x="83" y="125"/>
                      </a:lnTo>
                      <a:lnTo>
                        <a:pt x="83" y="128"/>
                      </a:lnTo>
                      <a:lnTo>
                        <a:pt x="80" y="128"/>
                      </a:lnTo>
                      <a:lnTo>
                        <a:pt x="78" y="130"/>
                      </a:lnTo>
                      <a:lnTo>
                        <a:pt x="78" y="130"/>
                      </a:lnTo>
                      <a:lnTo>
                        <a:pt x="78" y="133"/>
                      </a:lnTo>
                      <a:lnTo>
                        <a:pt x="80" y="133"/>
                      </a:lnTo>
                      <a:lnTo>
                        <a:pt x="80" y="133"/>
                      </a:lnTo>
                      <a:lnTo>
                        <a:pt x="80" y="135"/>
                      </a:lnTo>
                      <a:lnTo>
                        <a:pt x="78" y="137"/>
                      </a:lnTo>
                      <a:lnTo>
                        <a:pt x="78" y="137"/>
                      </a:lnTo>
                      <a:lnTo>
                        <a:pt x="78" y="140"/>
                      </a:lnTo>
                      <a:lnTo>
                        <a:pt x="80" y="142"/>
                      </a:lnTo>
                      <a:lnTo>
                        <a:pt x="80" y="142"/>
                      </a:lnTo>
                      <a:lnTo>
                        <a:pt x="83" y="142"/>
                      </a:lnTo>
                      <a:lnTo>
                        <a:pt x="83" y="142"/>
                      </a:lnTo>
                      <a:lnTo>
                        <a:pt x="80" y="142"/>
                      </a:lnTo>
                      <a:lnTo>
                        <a:pt x="80" y="142"/>
                      </a:lnTo>
                      <a:lnTo>
                        <a:pt x="78" y="140"/>
                      </a:lnTo>
                      <a:lnTo>
                        <a:pt x="76" y="140"/>
                      </a:lnTo>
                      <a:lnTo>
                        <a:pt x="78" y="142"/>
                      </a:lnTo>
                      <a:lnTo>
                        <a:pt x="73" y="142"/>
                      </a:lnTo>
                      <a:lnTo>
                        <a:pt x="71" y="142"/>
                      </a:lnTo>
                      <a:lnTo>
                        <a:pt x="71" y="142"/>
                      </a:lnTo>
                      <a:lnTo>
                        <a:pt x="69" y="142"/>
                      </a:lnTo>
                      <a:lnTo>
                        <a:pt x="66" y="142"/>
                      </a:lnTo>
                      <a:lnTo>
                        <a:pt x="66" y="142"/>
                      </a:lnTo>
                      <a:lnTo>
                        <a:pt x="62" y="144"/>
                      </a:lnTo>
                      <a:lnTo>
                        <a:pt x="59" y="144"/>
                      </a:lnTo>
                      <a:lnTo>
                        <a:pt x="57" y="147"/>
                      </a:lnTo>
                      <a:lnTo>
                        <a:pt x="57" y="147"/>
                      </a:lnTo>
                      <a:lnTo>
                        <a:pt x="57" y="147"/>
                      </a:lnTo>
                      <a:lnTo>
                        <a:pt x="54" y="149"/>
                      </a:lnTo>
                      <a:lnTo>
                        <a:pt x="52" y="152"/>
                      </a:lnTo>
                      <a:lnTo>
                        <a:pt x="52" y="152"/>
                      </a:lnTo>
                      <a:lnTo>
                        <a:pt x="52" y="152"/>
                      </a:lnTo>
                      <a:lnTo>
                        <a:pt x="52" y="152"/>
                      </a:lnTo>
                      <a:lnTo>
                        <a:pt x="54" y="152"/>
                      </a:lnTo>
                      <a:lnTo>
                        <a:pt x="57" y="149"/>
                      </a:lnTo>
                      <a:lnTo>
                        <a:pt x="59" y="149"/>
                      </a:lnTo>
                      <a:lnTo>
                        <a:pt x="62" y="149"/>
                      </a:lnTo>
                      <a:lnTo>
                        <a:pt x="59" y="152"/>
                      </a:lnTo>
                      <a:lnTo>
                        <a:pt x="59" y="152"/>
                      </a:lnTo>
                      <a:lnTo>
                        <a:pt x="62" y="154"/>
                      </a:lnTo>
                      <a:lnTo>
                        <a:pt x="62" y="154"/>
                      </a:lnTo>
                      <a:lnTo>
                        <a:pt x="62" y="154"/>
                      </a:lnTo>
                      <a:lnTo>
                        <a:pt x="59" y="156"/>
                      </a:lnTo>
                      <a:lnTo>
                        <a:pt x="62" y="156"/>
                      </a:lnTo>
                      <a:lnTo>
                        <a:pt x="62" y="156"/>
                      </a:lnTo>
                      <a:lnTo>
                        <a:pt x="62" y="159"/>
                      </a:lnTo>
                      <a:lnTo>
                        <a:pt x="59" y="161"/>
                      </a:lnTo>
                      <a:lnTo>
                        <a:pt x="59" y="161"/>
                      </a:lnTo>
                      <a:lnTo>
                        <a:pt x="57" y="163"/>
                      </a:lnTo>
                      <a:lnTo>
                        <a:pt x="54" y="163"/>
                      </a:lnTo>
                      <a:lnTo>
                        <a:pt x="52" y="166"/>
                      </a:lnTo>
                      <a:lnTo>
                        <a:pt x="47" y="168"/>
                      </a:lnTo>
                      <a:lnTo>
                        <a:pt x="43" y="168"/>
                      </a:lnTo>
                      <a:lnTo>
                        <a:pt x="40" y="170"/>
                      </a:lnTo>
                      <a:lnTo>
                        <a:pt x="40" y="170"/>
                      </a:lnTo>
                      <a:lnTo>
                        <a:pt x="40" y="170"/>
                      </a:lnTo>
                      <a:lnTo>
                        <a:pt x="40" y="173"/>
                      </a:lnTo>
                      <a:lnTo>
                        <a:pt x="40" y="173"/>
                      </a:lnTo>
                      <a:lnTo>
                        <a:pt x="43" y="175"/>
                      </a:lnTo>
                      <a:lnTo>
                        <a:pt x="45" y="175"/>
                      </a:lnTo>
                      <a:lnTo>
                        <a:pt x="47" y="175"/>
                      </a:lnTo>
                      <a:lnTo>
                        <a:pt x="50" y="173"/>
                      </a:lnTo>
                      <a:lnTo>
                        <a:pt x="52" y="173"/>
                      </a:lnTo>
                      <a:lnTo>
                        <a:pt x="54" y="173"/>
                      </a:lnTo>
                      <a:lnTo>
                        <a:pt x="54" y="175"/>
                      </a:lnTo>
                      <a:lnTo>
                        <a:pt x="54" y="175"/>
                      </a:lnTo>
                      <a:lnTo>
                        <a:pt x="59" y="175"/>
                      </a:lnTo>
                      <a:lnTo>
                        <a:pt x="57" y="175"/>
                      </a:lnTo>
                      <a:lnTo>
                        <a:pt x="57" y="178"/>
                      </a:lnTo>
                      <a:lnTo>
                        <a:pt x="57" y="178"/>
                      </a:lnTo>
                      <a:lnTo>
                        <a:pt x="59" y="178"/>
                      </a:lnTo>
                      <a:lnTo>
                        <a:pt x="62" y="178"/>
                      </a:lnTo>
                      <a:lnTo>
                        <a:pt x="62" y="178"/>
                      </a:lnTo>
                      <a:lnTo>
                        <a:pt x="64" y="178"/>
                      </a:lnTo>
                      <a:lnTo>
                        <a:pt x="66" y="180"/>
                      </a:lnTo>
                      <a:lnTo>
                        <a:pt x="71" y="180"/>
                      </a:lnTo>
                      <a:lnTo>
                        <a:pt x="71" y="180"/>
                      </a:lnTo>
                      <a:lnTo>
                        <a:pt x="73" y="178"/>
                      </a:lnTo>
                      <a:lnTo>
                        <a:pt x="76" y="178"/>
                      </a:lnTo>
                      <a:lnTo>
                        <a:pt x="80" y="178"/>
                      </a:lnTo>
                      <a:lnTo>
                        <a:pt x="80" y="175"/>
                      </a:lnTo>
                      <a:lnTo>
                        <a:pt x="83" y="175"/>
                      </a:lnTo>
                      <a:lnTo>
                        <a:pt x="85" y="173"/>
                      </a:lnTo>
                      <a:lnTo>
                        <a:pt x="83" y="175"/>
                      </a:lnTo>
                      <a:lnTo>
                        <a:pt x="80" y="178"/>
                      </a:lnTo>
                      <a:lnTo>
                        <a:pt x="78" y="180"/>
                      </a:lnTo>
                      <a:lnTo>
                        <a:pt x="78" y="180"/>
                      </a:lnTo>
                      <a:lnTo>
                        <a:pt x="73" y="185"/>
                      </a:lnTo>
                      <a:lnTo>
                        <a:pt x="73" y="185"/>
                      </a:lnTo>
                      <a:lnTo>
                        <a:pt x="71" y="185"/>
                      </a:lnTo>
                      <a:lnTo>
                        <a:pt x="69" y="185"/>
                      </a:lnTo>
                      <a:lnTo>
                        <a:pt x="66" y="185"/>
                      </a:lnTo>
                      <a:lnTo>
                        <a:pt x="62" y="185"/>
                      </a:lnTo>
                      <a:lnTo>
                        <a:pt x="57" y="185"/>
                      </a:lnTo>
                      <a:lnTo>
                        <a:pt x="57" y="185"/>
                      </a:lnTo>
                      <a:lnTo>
                        <a:pt x="54" y="187"/>
                      </a:lnTo>
                      <a:lnTo>
                        <a:pt x="50" y="189"/>
                      </a:lnTo>
                      <a:lnTo>
                        <a:pt x="50" y="192"/>
                      </a:lnTo>
                      <a:lnTo>
                        <a:pt x="50" y="192"/>
                      </a:lnTo>
                      <a:lnTo>
                        <a:pt x="50" y="194"/>
                      </a:lnTo>
                      <a:lnTo>
                        <a:pt x="45" y="197"/>
                      </a:lnTo>
                      <a:lnTo>
                        <a:pt x="43" y="199"/>
                      </a:lnTo>
                      <a:lnTo>
                        <a:pt x="43" y="199"/>
                      </a:lnTo>
                      <a:lnTo>
                        <a:pt x="43" y="199"/>
                      </a:lnTo>
                      <a:lnTo>
                        <a:pt x="40" y="199"/>
                      </a:lnTo>
                      <a:lnTo>
                        <a:pt x="38" y="201"/>
                      </a:lnTo>
                      <a:lnTo>
                        <a:pt x="35" y="204"/>
                      </a:lnTo>
                      <a:lnTo>
                        <a:pt x="31" y="206"/>
                      </a:lnTo>
                      <a:lnTo>
                        <a:pt x="31" y="206"/>
                      </a:lnTo>
                      <a:lnTo>
                        <a:pt x="31" y="208"/>
                      </a:lnTo>
                      <a:lnTo>
                        <a:pt x="31" y="208"/>
                      </a:lnTo>
                      <a:lnTo>
                        <a:pt x="31" y="208"/>
                      </a:lnTo>
                      <a:lnTo>
                        <a:pt x="33" y="206"/>
                      </a:lnTo>
                      <a:lnTo>
                        <a:pt x="35" y="208"/>
                      </a:lnTo>
                      <a:lnTo>
                        <a:pt x="38" y="208"/>
                      </a:lnTo>
                      <a:lnTo>
                        <a:pt x="38" y="208"/>
                      </a:lnTo>
                      <a:lnTo>
                        <a:pt x="40" y="206"/>
                      </a:lnTo>
                      <a:lnTo>
                        <a:pt x="40" y="206"/>
                      </a:lnTo>
                      <a:lnTo>
                        <a:pt x="45" y="204"/>
                      </a:lnTo>
                      <a:lnTo>
                        <a:pt x="45" y="204"/>
                      </a:lnTo>
                      <a:lnTo>
                        <a:pt x="50" y="201"/>
                      </a:lnTo>
                      <a:lnTo>
                        <a:pt x="52" y="201"/>
                      </a:lnTo>
                      <a:lnTo>
                        <a:pt x="52" y="201"/>
                      </a:lnTo>
                      <a:lnTo>
                        <a:pt x="54" y="201"/>
                      </a:lnTo>
                      <a:lnTo>
                        <a:pt x="54" y="201"/>
                      </a:lnTo>
                      <a:lnTo>
                        <a:pt x="54" y="201"/>
                      </a:lnTo>
                      <a:lnTo>
                        <a:pt x="57" y="201"/>
                      </a:lnTo>
                      <a:lnTo>
                        <a:pt x="59" y="204"/>
                      </a:lnTo>
                      <a:lnTo>
                        <a:pt x="62" y="204"/>
                      </a:lnTo>
                      <a:lnTo>
                        <a:pt x="62" y="204"/>
                      </a:lnTo>
                      <a:lnTo>
                        <a:pt x="64" y="204"/>
                      </a:lnTo>
                      <a:lnTo>
                        <a:pt x="66" y="201"/>
                      </a:lnTo>
                      <a:lnTo>
                        <a:pt x="66" y="199"/>
                      </a:lnTo>
                      <a:lnTo>
                        <a:pt x="69" y="197"/>
                      </a:lnTo>
                      <a:lnTo>
                        <a:pt x="73" y="194"/>
                      </a:lnTo>
                      <a:lnTo>
                        <a:pt x="76" y="194"/>
                      </a:lnTo>
                      <a:lnTo>
                        <a:pt x="78" y="194"/>
                      </a:lnTo>
                      <a:lnTo>
                        <a:pt x="80" y="197"/>
                      </a:lnTo>
                      <a:lnTo>
                        <a:pt x="80" y="197"/>
                      </a:lnTo>
                      <a:lnTo>
                        <a:pt x="83" y="197"/>
                      </a:lnTo>
                      <a:lnTo>
                        <a:pt x="83" y="197"/>
                      </a:lnTo>
                      <a:lnTo>
                        <a:pt x="85" y="197"/>
                      </a:lnTo>
                      <a:lnTo>
                        <a:pt x="90" y="197"/>
                      </a:lnTo>
                      <a:lnTo>
                        <a:pt x="90" y="197"/>
                      </a:lnTo>
                      <a:lnTo>
                        <a:pt x="90" y="197"/>
                      </a:lnTo>
                      <a:lnTo>
                        <a:pt x="90" y="197"/>
                      </a:lnTo>
                      <a:lnTo>
                        <a:pt x="90" y="194"/>
                      </a:lnTo>
                      <a:lnTo>
                        <a:pt x="92" y="194"/>
                      </a:lnTo>
                      <a:lnTo>
                        <a:pt x="95" y="194"/>
                      </a:lnTo>
                      <a:lnTo>
                        <a:pt x="97" y="194"/>
                      </a:lnTo>
                      <a:lnTo>
                        <a:pt x="97" y="194"/>
                      </a:lnTo>
                      <a:lnTo>
                        <a:pt x="102" y="192"/>
                      </a:lnTo>
                      <a:lnTo>
                        <a:pt x="99" y="192"/>
                      </a:lnTo>
                      <a:lnTo>
                        <a:pt x="102" y="192"/>
                      </a:lnTo>
                      <a:lnTo>
                        <a:pt x="104" y="192"/>
                      </a:lnTo>
                      <a:lnTo>
                        <a:pt x="106" y="192"/>
                      </a:lnTo>
                      <a:lnTo>
                        <a:pt x="109" y="194"/>
                      </a:lnTo>
                      <a:lnTo>
                        <a:pt x="109" y="194"/>
                      </a:lnTo>
                      <a:lnTo>
                        <a:pt x="116" y="192"/>
                      </a:lnTo>
                      <a:lnTo>
                        <a:pt x="118" y="192"/>
                      </a:lnTo>
                      <a:lnTo>
                        <a:pt x="125" y="194"/>
                      </a:lnTo>
                      <a:lnTo>
                        <a:pt x="128" y="194"/>
                      </a:lnTo>
                      <a:lnTo>
                        <a:pt x="130" y="192"/>
                      </a:lnTo>
                      <a:lnTo>
                        <a:pt x="130" y="192"/>
                      </a:lnTo>
                      <a:lnTo>
                        <a:pt x="135" y="192"/>
                      </a:lnTo>
                      <a:lnTo>
                        <a:pt x="135" y="189"/>
                      </a:lnTo>
                      <a:lnTo>
                        <a:pt x="137" y="189"/>
                      </a:lnTo>
                      <a:lnTo>
                        <a:pt x="140" y="189"/>
                      </a:lnTo>
                      <a:lnTo>
                        <a:pt x="140" y="187"/>
                      </a:lnTo>
                      <a:lnTo>
                        <a:pt x="144" y="185"/>
                      </a:lnTo>
                      <a:lnTo>
                        <a:pt x="147" y="185"/>
                      </a:lnTo>
                      <a:lnTo>
                        <a:pt x="147" y="182"/>
                      </a:lnTo>
                      <a:lnTo>
                        <a:pt x="147" y="182"/>
                      </a:lnTo>
                      <a:lnTo>
                        <a:pt x="144" y="180"/>
                      </a:lnTo>
                      <a:lnTo>
                        <a:pt x="144" y="180"/>
                      </a:lnTo>
                      <a:lnTo>
                        <a:pt x="140" y="182"/>
                      </a:lnTo>
                      <a:lnTo>
                        <a:pt x="137" y="182"/>
                      </a:lnTo>
                      <a:lnTo>
                        <a:pt x="135" y="180"/>
                      </a:lnTo>
                      <a:lnTo>
                        <a:pt x="135" y="180"/>
                      </a:lnTo>
                      <a:lnTo>
                        <a:pt x="132" y="180"/>
                      </a:lnTo>
                      <a:lnTo>
                        <a:pt x="132" y="180"/>
                      </a:lnTo>
                      <a:lnTo>
                        <a:pt x="130" y="180"/>
                      </a:lnTo>
                      <a:lnTo>
                        <a:pt x="132" y="178"/>
                      </a:lnTo>
                      <a:lnTo>
                        <a:pt x="132" y="178"/>
                      </a:lnTo>
                      <a:lnTo>
                        <a:pt x="135" y="178"/>
                      </a:lnTo>
                      <a:lnTo>
                        <a:pt x="137" y="178"/>
                      </a:lnTo>
                      <a:lnTo>
                        <a:pt x="137" y="178"/>
                      </a:lnTo>
                      <a:lnTo>
                        <a:pt x="140" y="175"/>
                      </a:lnTo>
                      <a:lnTo>
                        <a:pt x="137" y="175"/>
                      </a:lnTo>
                      <a:lnTo>
                        <a:pt x="135" y="173"/>
                      </a:lnTo>
                      <a:lnTo>
                        <a:pt x="140" y="173"/>
                      </a:lnTo>
                      <a:lnTo>
                        <a:pt x="142" y="173"/>
                      </a:lnTo>
                      <a:lnTo>
                        <a:pt x="142" y="173"/>
                      </a:lnTo>
                      <a:lnTo>
                        <a:pt x="144" y="170"/>
                      </a:lnTo>
                      <a:lnTo>
                        <a:pt x="144" y="170"/>
                      </a:lnTo>
                      <a:lnTo>
                        <a:pt x="144" y="170"/>
                      </a:lnTo>
                      <a:lnTo>
                        <a:pt x="144" y="168"/>
                      </a:lnTo>
                      <a:lnTo>
                        <a:pt x="144" y="168"/>
                      </a:lnTo>
                      <a:lnTo>
                        <a:pt x="144" y="168"/>
                      </a:lnTo>
                      <a:lnTo>
                        <a:pt x="147" y="168"/>
                      </a:lnTo>
                      <a:lnTo>
                        <a:pt x="149" y="166"/>
                      </a:lnTo>
                      <a:lnTo>
                        <a:pt x="149" y="166"/>
                      </a:lnTo>
                      <a:lnTo>
                        <a:pt x="149" y="166"/>
                      </a:lnTo>
                      <a:lnTo>
                        <a:pt x="151" y="163"/>
                      </a:lnTo>
                      <a:lnTo>
                        <a:pt x="151" y="161"/>
                      </a:lnTo>
                      <a:lnTo>
                        <a:pt x="154" y="159"/>
                      </a:lnTo>
                      <a:lnTo>
                        <a:pt x="154" y="156"/>
                      </a:lnTo>
                      <a:lnTo>
                        <a:pt x="151" y="154"/>
                      </a:lnTo>
                      <a:close/>
                      <a:moveTo>
                        <a:pt x="90" y="33"/>
                      </a:moveTo>
                      <a:lnTo>
                        <a:pt x="90" y="33"/>
                      </a:lnTo>
                      <a:lnTo>
                        <a:pt x="90" y="33"/>
                      </a:lnTo>
                      <a:lnTo>
                        <a:pt x="90" y="33"/>
                      </a:lnTo>
                      <a:lnTo>
                        <a:pt x="90" y="33"/>
                      </a:lnTo>
                      <a:lnTo>
                        <a:pt x="90" y="33"/>
                      </a:lnTo>
                      <a:lnTo>
                        <a:pt x="88" y="33"/>
                      </a:lnTo>
                      <a:lnTo>
                        <a:pt x="90" y="33"/>
                      </a:lnTo>
                      <a:close/>
                      <a:moveTo>
                        <a:pt x="85" y="33"/>
                      </a:moveTo>
                      <a:lnTo>
                        <a:pt x="85" y="33"/>
                      </a:lnTo>
                      <a:lnTo>
                        <a:pt x="85" y="33"/>
                      </a:lnTo>
                      <a:lnTo>
                        <a:pt x="88" y="33"/>
                      </a:lnTo>
                      <a:lnTo>
                        <a:pt x="85" y="33"/>
                      </a:lnTo>
                      <a:lnTo>
                        <a:pt x="85" y="33"/>
                      </a:lnTo>
                      <a:lnTo>
                        <a:pt x="85" y="31"/>
                      </a:lnTo>
                      <a:lnTo>
                        <a:pt x="85" y="31"/>
                      </a:lnTo>
                      <a:lnTo>
                        <a:pt x="83" y="31"/>
                      </a:lnTo>
                      <a:lnTo>
                        <a:pt x="83" y="31"/>
                      </a:lnTo>
                      <a:lnTo>
                        <a:pt x="83" y="31"/>
                      </a:lnTo>
                      <a:lnTo>
                        <a:pt x="83" y="33"/>
                      </a:lnTo>
                      <a:lnTo>
                        <a:pt x="85" y="33"/>
                      </a:lnTo>
                      <a:close/>
                      <a:moveTo>
                        <a:pt x="85" y="31"/>
                      </a:moveTo>
                      <a:lnTo>
                        <a:pt x="85" y="31"/>
                      </a:lnTo>
                      <a:lnTo>
                        <a:pt x="85" y="28"/>
                      </a:lnTo>
                      <a:lnTo>
                        <a:pt x="85" y="28"/>
                      </a:lnTo>
                      <a:lnTo>
                        <a:pt x="85" y="31"/>
                      </a:lnTo>
                      <a:lnTo>
                        <a:pt x="85" y="31"/>
                      </a:lnTo>
                      <a:lnTo>
                        <a:pt x="85" y="31"/>
                      </a:lnTo>
                      <a:lnTo>
                        <a:pt x="88" y="31"/>
                      </a:lnTo>
                      <a:lnTo>
                        <a:pt x="90" y="31"/>
                      </a:lnTo>
                      <a:lnTo>
                        <a:pt x="90" y="31"/>
                      </a:lnTo>
                      <a:lnTo>
                        <a:pt x="92" y="31"/>
                      </a:lnTo>
                      <a:lnTo>
                        <a:pt x="92" y="31"/>
                      </a:lnTo>
                      <a:lnTo>
                        <a:pt x="92" y="31"/>
                      </a:lnTo>
                      <a:lnTo>
                        <a:pt x="92" y="28"/>
                      </a:lnTo>
                      <a:lnTo>
                        <a:pt x="90" y="28"/>
                      </a:lnTo>
                      <a:lnTo>
                        <a:pt x="90" y="28"/>
                      </a:lnTo>
                      <a:lnTo>
                        <a:pt x="88" y="28"/>
                      </a:lnTo>
                      <a:lnTo>
                        <a:pt x="88" y="28"/>
                      </a:lnTo>
                      <a:lnTo>
                        <a:pt x="90" y="28"/>
                      </a:lnTo>
                      <a:lnTo>
                        <a:pt x="90" y="28"/>
                      </a:lnTo>
                      <a:lnTo>
                        <a:pt x="88" y="26"/>
                      </a:lnTo>
                      <a:lnTo>
                        <a:pt x="88" y="26"/>
                      </a:lnTo>
                      <a:lnTo>
                        <a:pt x="85" y="26"/>
                      </a:lnTo>
                      <a:lnTo>
                        <a:pt x="85" y="26"/>
                      </a:lnTo>
                      <a:lnTo>
                        <a:pt x="85" y="28"/>
                      </a:lnTo>
                      <a:lnTo>
                        <a:pt x="83" y="28"/>
                      </a:lnTo>
                      <a:lnTo>
                        <a:pt x="83" y="28"/>
                      </a:lnTo>
                      <a:lnTo>
                        <a:pt x="85" y="31"/>
                      </a:lnTo>
                      <a:close/>
                      <a:moveTo>
                        <a:pt x="99" y="24"/>
                      </a:moveTo>
                      <a:lnTo>
                        <a:pt x="99" y="24"/>
                      </a:lnTo>
                      <a:lnTo>
                        <a:pt x="97" y="24"/>
                      </a:lnTo>
                      <a:lnTo>
                        <a:pt x="95" y="24"/>
                      </a:lnTo>
                      <a:lnTo>
                        <a:pt x="95" y="24"/>
                      </a:lnTo>
                      <a:lnTo>
                        <a:pt x="97" y="24"/>
                      </a:lnTo>
                      <a:lnTo>
                        <a:pt x="99" y="24"/>
                      </a:lnTo>
                      <a:close/>
                      <a:moveTo>
                        <a:pt x="90" y="24"/>
                      </a:moveTo>
                      <a:lnTo>
                        <a:pt x="92" y="24"/>
                      </a:lnTo>
                      <a:lnTo>
                        <a:pt x="92" y="26"/>
                      </a:lnTo>
                      <a:lnTo>
                        <a:pt x="92" y="26"/>
                      </a:lnTo>
                      <a:lnTo>
                        <a:pt x="95" y="26"/>
                      </a:lnTo>
                      <a:lnTo>
                        <a:pt x="95" y="24"/>
                      </a:lnTo>
                      <a:lnTo>
                        <a:pt x="95" y="24"/>
                      </a:lnTo>
                      <a:lnTo>
                        <a:pt x="92" y="24"/>
                      </a:lnTo>
                      <a:lnTo>
                        <a:pt x="92" y="24"/>
                      </a:lnTo>
                      <a:lnTo>
                        <a:pt x="90" y="21"/>
                      </a:lnTo>
                      <a:lnTo>
                        <a:pt x="90" y="24"/>
                      </a:lnTo>
                      <a:lnTo>
                        <a:pt x="90" y="24"/>
                      </a:lnTo>
                      <a:lnTo>
                        <a:pt x="90" y="24"/>
                      </a:lnTo>
                      <a:lnTo>
                        <a:pt x="90" y="24"/>
                      </a:lnTo>
                      <a:close/>
                      <a:moveTo>
                        <a:pt x="114" y="0"/>
                      </a:moveTo>
                      <a:lnTo>
                        <a:pt x="114" y="0"/>
                      </a:lnTo>
                      <a:lnTo>
                        <a:pt x="116" y="0"/>
                      </a:lnTo>
                      <a:lnTo>
                        <a:pt x="116" y="2"/>
                      </a:lnTo>
                      <a:lnTo>
                        <a:pt x="114" y="5"/>
                      </a:lnTo>
                      <a:lnTo>
                        <a:pt x="114" y="5"/>
                      </a:lnTo>
                      <a:lnTo>
                        <a:pt x="111" y="5"/>
                      </a:lnTo>
                      <a:lnTo>
                        <a:pt x="111" y="5"/>
                      </a:lnTo>
                      <a:lnTo>
                        <a:pt x="111" y="5"/>
                      </a:lnTo>
                      <a:lnTo>
                        <a:pt x="111" y="5"/>
                      </a:lnTo>
                      <a:lnTo>
                        <a:pt x="114" y="5"/>
                      </a:lnTo>
                      <a:lnTo>
                        <a:pt x="114" y="5"/>
                      </a:lnTo>
                      <a:lnTo>
                        <a:pt x="114" y="7"/>
                      </a:lnTo>
                      <a:lnTo>
                        <a:pt x="114" y="7"/>
                      </a:lnTo>
                      <a:lnTo>
                        <a:pt x="116" y="7"/>
                      </a:lnTo>
                      <a:lnTo>
                        <a:pt x="116" y="7"/>
                      </a:lnTo>
                      <a:lnTo>
                        <a:pt x="116" y="7"/>
                      </a:lnTo>
                      <a:lnTo>
                        <a:pt x="116" y="7"/>
                      </a:lnTo>
                      <a:lnTo>
                        <a:pt x="116" y="9"/>
                      </a:lnTo>
                      <a:lnTo>
                        <a:pt x="116" y="12"/>
                      </a:lnTo>
                      <a:lnTo>
                        <a:pt x="116" y="12"/>
                      </a:lnTo>
                      <a:lnTo>
                        <a:pt x="116" y="12"/>
                      </a:lnTo>
                      <a:lnTo>
                        <a:pt x="118" y="9"/>
                      </a:lnTo>
                      <a:lnTo>
                        <a:pt x="118" y="9"/>
                      </a:lnTo>
                      <a:lnTo>
                        <a:pt x="118" y="7"/>
                      </a:lnTo>
                      <a:lnTo>
                        <a:pt x="118" y="7"/>
                      </a:lnTo>
                      <a:lnTo>
                        <a:pt x="118" y="7"/>
                      </a:lnTo>
                      <a:lnTo>
                        <a:pt x="118" y="5"/>
                      </a:lnTo>
                      <a:lnTo>
                        <a:pt x="121" y="2"/>
                      </a:lnTo>
                      <a:lnTo>
                        <a:pt x="121" y="0"/>
                      </a:lnTo>
                      <a:lnTo>
                        <a:pt x="121" y="2"/>
                      </a:lnTo>
                      <a:lnTo>
                        <a:pt x="118" y="2"/>
                      </a:lnTo>
                      <a:lnTo>
                        <a:pt x="118" y="0"/>
                      </a:lnTo>
                      <a:lnTo>
                        <a:pt x="118" y="0"/>
                      </a:lnTo>
                      <a:lnTo>
                        <a:pt x="114" y="0"/>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42" name="Freeform 16"/>
                <p:cNvSpPr>
                  <a:spLocks noEditPoints="1"/>
                </p:cNvSpPr>
                <p:nvPr/>
              </p:nvSpPr>
              <p:spPr bwMode="auto">
                <a:xfrm>
                  <a:off x="2654" y="1538"/>
                  <a:ext cx="154" cy="208"/>
                </a:xfrm>
                <a:custGeom>
                  <a:avLst/>
                  <a:gdLst>
                    <a:gd name="T0" fmla="*/ 59 w 154"/>
                    <a:gd name="T1" fmla="*/ 144 h 208"/>
                    <a:gd name="T2" fmla="*/ 35 w 154"/>
                    <a:gd name="T3" fmla="*/ 125 h 208"/>
                    <a:gd name="T4" fmla="*/ 43 w 154"/>
                    <a:gd name="T5" fmla="*/ 116 h 208"/>
                    <a:gd name="T6" fmla="*/ 28 w 154"/>
                    <a:gd name="T7" fmla="*/ 104 h 208"/>
                    <a:gd name="T8" fmla="*/ 9 w 154"/>
                    <a:gd name="T9" fmla="*/ 114 h 208"/>
                    <a:gd name="T10" fmla="*/ 0 w 154"/>
                    <a:gd name="T11" fmla="*/ 118 h 208"/>
                    <a:gd name="T12" fmla="*/ 14 w 154"/>
                    <a:gd name="T13" fmla="*/ 123 h 208"/>
                    <a:gd name="T14" fmla="*/ 26 w 154"/>
                    <a:gd name="T15" fmla="*/ 128 h 208"/>
                    <a:gd name="T16" fmla="*/ 47 w 154"/>
                    <a:gd name="T17" fmla="*/ 95 h 208"/>
                    <a:gd name="T18" fmla="*/ 31 w 154"/>
                    <a:gd name="T19" fmla="*/ 90 h 208"/>
                    <a:gd name="T20" fmla="*/ 31 w 154"/>
                    <a:gd name="T21" fmla="*/ 97 h 208"/>
                    <a:gd name="T22" fmla="*/ 35 w 154"/>
                    <a:gd name="T23" fmla="*/ 90 h 208"/>
                    <a:gd name="T24" fmla="*/ 33 w 154"/>
                    <a:gd name="T25" fmla="*/ 83 h 208"/>
                    <a:gd name="T26" fmla="*/ 17 w 154"/>
                    <a:gd name="T27" fmla="*/ 69 h 208"/>
                    <a:gd name="T28" fmla="*/ 33 w 154"/>
                    <a:gd name="T29" fmla="*/ 69 h 208"/>
                    <a:gd name="T30" fmla="*/ 40 w 154"/>
                    <a:gd name="T31" fmla="*/ 69 h 208"/>
                    <a:gd name="T32" fmla="*/ 38 w 154"/>
                    <a:gd name="T33" fmla="*/ 59 h 208"/>
                    <a:gd name="T34" fmla="*/ 28 w 154"/>
                    <a:gd name="T35" fmla="*/ 59 h 208"/>
                    <a:gd name="T36" fmla="*/ 19 w 154"/>
                    <a:gd name="T37" fmla="*/ 57 h 208"/>
                    <a:gd name="T38" fmla="*/ 28 w 154"/>
                    <a:gd name="T39" fmla="*/ 52 h 208"/>
                    <a:gd name="T40" fmla="*/ 38 w 154"/>
                    <a:gd name="T41" fmla="*/ 40 h 208"/>
                    <a:gd name="T42" fmla="*/ 26 w 154"/>
                    <a:gd name="T43" fmla="*/ 47 h 208"/>
                    <a:gd name="T44" fmla="*/ 147 w 154"/>
                    <a:gd name="T45" fmla="*/ 149 h 208"/>
                    <a:gd name="T46" fmla="*/ 132 w 154"/>
                    <a:gd name="T47" fmla="*/ 144 h 208"/>
                    <a:gd name="T48" fmla="*/ 128 w 154"/>
                    <a:gd name="T49" fmla="*/ 133 h 208"/>
                    <a:gd name="T50" fmla="*/ 104 w 154"/>
                    <a:gd name="T51" fmla="*/ 102 h 208"/>
                    <a:gd name="T52" fmla="*/ 76 w 154"/>
                    <a:gd name="T53" fmla="*/ 88 h 208"/>
                    <a:gd name="T54" fmla="*/ 88 w 154"/>
                    <a:gd name="T55" fmla="*/ 78 h 208"/>
                    <a:gd name="T56" fmla="*/ 102 w 154"/>
                    <a:gd name="T57" fmla="*/ 54 h 208"/>
                    <a:gd name="T58" fmla="*/ 73 w 154"/>
                    <a:gd name="T59" fmla="*/ 52 h 208"/>
                    <a:gd name="T60" fmla="*/ 85 w 154"/>
                    <a:gd name="T61" fmla="*/ 35 h 208"/>
                    <a:gd name="T62" fmla="*/ 57 w 154"/>
                    <a:gd name="T63" fmla="*/ 38 h 208"/>
                    <a:gd name="T64" fmla="*/ 54 w 154"/>
                    <a:gd name="T65" fmla="*/ 50 h 208"/>
                    <a:gd name="T66" fmla="*/ 43 w 154"/>
                    <a:gd name="T67" fmla="*/ 59 h 208"/>
                    <a:gd name="T68" fmla="*/ 38 w 154"/>
                    <a:gd name="T69" fmla="*/ 73 h 208"/>
                    <a:gd name="T70" fmla="*/ 45 w 154"/>
                    <a:gd name="T71" fmla="*/ 83 h 208"/>
                    <a:gd name="T72" fmla="*/ 40 w 154"/>
                    <a:gd name="T73" fmla="*/ 102 h 208"/>
                    <a:gd name="T74" fmla="*/ 50 w 154"/>
                    <a:gd name="T75" fmla="*/ 88 h 208"/>
                    <a:gd name="T76" fmla="*/ 57 w 154"/>
                    <a:gd name="T77" fmla="*/ 90 h 208"/>
                    <a:gd name="T78" fmla="*/ 47 w 154"/>
                    <a:gd name="T79" fmla="*/ 109 h 208"/>
                    <a:gd name="T80" fmla="*/ 64 w 154"/>
                    <a:gd name="T81" fmla="*/ 114 h 208"/>
                    <a:gd name="T82" fmla="*/ 71 w 154"/>
                    <a:gd name="T83" fmla="*/ 118 h 208"/>
                    <a:gd name="T84" fmla="*/ 80 w 154"/>
                    <a:gd name="T85" fmla="*/ 133 h 208"/>
                    <a:gd name="T86" fmla="*/ 71 w 154"/>
                    <a:gd name="T87" fmla="*/ 142 h 208"/>
                    <a:gd name="T88" fmla="*/ 54 w 154"/>
                    <a:gd name="T89" fmla="*/ 152 h 208"/>
                    <a:gd name="T90" fmla="*/ 57 w 154"/>
                    <a:gd name="T91" fmla="*/ 163 h 208"/>
                    <a:gd name="T92" fmla="*/ 54 w 154"/>
                    <a:gd name="T93" fmla="*/ 173 h 208"/>
                    <a:gd name="T94" fmla="*/ 76 w 154"/>
                    <a:gd name="T95" fmla="*/ 178 h 208"/>
                    <a:gd name="T96" fmla="*/ 57 w 154"/>
                    <a:gd name="T97" fmla="*/ 185 h 208"/>
                    <a:gd name="T98" fmla="*/ 31 w 154"/>
                    <a:gd name="T99" fmla="*/ 206 h 208"/>
                    <a:gd name="T100" fmla="*/ 54 w 154"/>
                    <a:gd name="T101" fmla="*/ 201 h 208"/>
                    <a:gd name="T102" fmla="*/ 80 w 154"/>
                    <a:gd name="T103" fmla="*/ 197 h 208"/>
                    <a:gd name="T104" fmla="*/ 102 w 154"/>
                    <a:gd name="T105" fmla="*/ 192 h 208"/>
                    <a:gd name="T106" fmla="*/ 140 w 154"/>
                    <a:gd name="T107" fmla="*/ 187 h 208"/>
                    <a:gd name="T108" fmla="*/ 132 w 154"/>
                    <a:gd name="T109" fmla="*/ 178 h 208"/>
                    <a:gd name="T110" fmla="*/ 144 w 154"/>
                    <a:gd name="T111" fmla="*/ 168 h 208"/>
                    <a:gd name="T112" fmla="*/ 90 w 154"/>
                    <a:gd name="T113" fmla="*/ 33 h 208"/>
                    <a:gd name="T114" fmla="*/ 85 w 154"/>
                    <a:gd name="T115" fmla="*/ 33 h 208"/>
                    <a:gd name="T116" fmla="*/ 90 w 154"/>
                    <a:gd name="T117" fmla="*/ 28 h 208"/>
                    <a:gd name="T118" fmla="*/ 99 w 154"/>
                    <a:gd name="T119" fmla="*/ 24 h 208"/>
                    <a:gd name="T120" fmla="*/ 90 w 154"/>
                    <a:gd name="T121" fmla="*/ 21 h 208"/>
                    <a:gd name="T122" fmla="*/ 114 w 154"/>
                    <a:gd name="T123" fmla="*/ 5 h 208"/>
                    <a:gd name="T124" fmla="*/ 118 w 154"/>
                    <a:gd name="T125" fmla="*/ 7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54" h="208">
                      <a:moveTo>
                        <a:pt x="102" y="194"/>
                      </a:moveTo>
                      <a:lnTo>
                        <a:pt x="99" y="194"/>
                      </a:lnTo>
                      <a:lnTo>
                        <a:pt x="97" y="194"/>
                      </a:lnTo>
                      <a:lnTo>
                        <a:pt x="97" y="197"/>
                      </a:lnTo>
                      <a:lnTo>
                        <a:pt x="97" y="197"/>
                      </a:lnTo>
                      <a:lnTo>
                        <a:pt x="102" y="197"/>
                      </a:lnTo>
                      <a:lnTo>
                        <a:pt x="102" y="197"/>
                      </a:lnTo>
                      <a:lnTo>
                        <a:pt x="104" y="197"/>
                      </a:lnTo>
                      <a:lnTo>
                        <a:pt x="104" y="197"/>
                      </a:lnTo>
                      <a:lnTo>
                        <a:pt x="104" y="197"/>
                      </a:lnTo>
                      <a:lnTo>
                        <a:pt x="106" y="194"/>
                      </a:lnTo>
                      <a:lnTo>
                        <a:pt x="104" y="194"/>
                      </a:lnTo>
                      <a:lnTo>
                        <a:pt x="102" y="194"/>
                      </a:lnTo>
                      <a:moveTo>
                        <a:pt x="57" y="144"/>
                      </a:moveTo>
                      <a:lnTo>
                        <a:pt x="59" y="144"/>
                      </a:lnTo>
                      <a:lnTo>
                        <a:pt x="59" y="144"/>
                      </a:lnTo>
                      <a:lnTo>
                        <a:pt x="62" y="142"/>
                      </a:lnTo>
                      <a:lnTo>
                        <a:pt x="62" y="142"/>
                      </a:lnTo>
                      <a:lnTo>
                        <a:pt x="59" y="142"/>
                      </a:lnTo>
                      <a:lnTo>
                        <a:pt x="59" y="142"/>
                      </a:lnTo>
                      <a:lnTo>
                        <a:pt x="59" y="140"/>
                      </a:lnTo>
                      <a:lnTo>
                        <a:pt x="57" y="140"/>
                      </a:lnTo>
                      <a:lnTo>
                        <a:pt x="54" y="140"/>
                      </a:lnTo>
                      <a:lnTo>
                        <a:pt x="54" y="142"/>
                      </a:lnTo>
                      <a:lnTo>
                        <a:pt x="54" y="144"/>
                      </a:lnTo>
                      <a:lnTo>
                        <a:pt x="57" y="144"/>
                      </a:lnTo>
                      <a:lnTo>
                        <a:pt x="57" y="144"/>
                      </a:lnTo>
                      <a:moveTo>
                        <a:pt x="33" y="128"/>
                      </a:moveTo>
                      <a:lnTo>
                        <a:pt x="33" y="125"/>
                      </a:lnTo>
                      <a:lnTo>
                        <a:pt x="35" y="125"/>
                      </a:lnTo>
                      <a:lnTo>
                        <a:pt x="35" y="123"/>
                      </a:lnTo>
                      <a:lnTo>
                        <a:pt x="35" y="123"/>
                      </a:lnTo>
                      <a:lnTo>
                        <a:pt x="38" y="123"/>
                      </a:lnTo>
                      <a:lnTo>
                        <a:pt x="40" y="123"/>
                      </a:lnTo>
                      <a:lnTo>
                        <a:pt x="40" y="121"/>
                      </a:lnTo>
                      <a:lnTo>
                        <a:pt x="40" y="121"/>
                      </a:lnTo>
                      <a:lnTo>
                        <a:pt x="38" y="121"/>
                      </a:lnTo>
                      <a:lnTo>
                        <a:pt x="40" y="118"/>
                      </a:lnTo>
                      <a:lnTo>
                        <a:pt x="38" y="116"/>
                      </a:lnTo>
                      <a:lnTo>
                        <a:pt x="40" y="118"/>
                      </a:lnTo>
                      <a:lnTo>
                        <a:pt x="40" y="118"/>
                      </a:lnTo>
                      <a:lnTo>
                        <a:pt x="40" y="118"/>
                      </a:lnTo>
                      <a:lnTo>
                        <a:pt x="43" y="118"/>
                      </a:lnTo>
                      <a:lnTo>
                        <a:pt x="43" y="118"/>
                      </a:lnTo>
                      <a:lnTo>
                        <a:pt x="43" y="116"/>
                      </a:lnTo>
                      <a:lnTo>
                        <a:pt x="40" y="116"/>
                      </a:lnTo>
                      <a:lnTo>
                        <a:pt x="40" y="114"/>
                      </a:lnTo>
                      <a:lnTo>
                        <a:pt x="38" y="114"/>
                      </a:lnTo>
                      <a:lnTo>
                        <a:pt x="38" y="114"/>
                      </a:lnTo>
                      <a:lnTo>
                        <a:pt x="35" y="116"/>
                      </a:lnTo>
                      <a:lnTo>
                        <a:pt x="35" y="114"/>
                      </a:lnTo>
                      <a:lnTo>
                        <a:pt x="38" y="114"/>
                      </a:lnTo>
                      <a:lnTo>
                        <a:pt x="38" y="114"/>
                      </a:lnTo>
                      <a:lnTo>
                        <a:pt x="38" y="111"/>
                      </a:lnTo>
                      <a:lnTo>
                        <a:pt x="38" y="109"/>
                      </a:lnTo>
                      <a:lnTo>
                        <a:pt x="35" y="107"/>
                      </a:lnTo>
                      <a:lnTo>
                        <a:pt x="35" y="104"/>
                      </a:lnTo>
                      <a:lnTo>
                        <a:pt x="33" y="104"/>
                      </a:lnTo>
                      <a:lnTo>
                        <a:pt x="31" y="104"/>
                      </a:lnTo>
                      <a:lnTo>
                        <a:pt x="28" y="104"/>
                      </a:lnTo>
                      <a:lnTo>
                        <a:pt x="28" y="104"/>
                      </a:lnTo>
                      <a:lnTo>
                        <a:pt x="24" y="104"/>
                      </a:lnTo>
                      <a:lnTo>
                        <a:pt x="21" y="104"/>
                      </a:lnTo>
                      <a:lnTo>
                        <a:pt x="21" y="104"/>
                      </a:lnTo>
                      <a:lnTo>
                        <a:pt x="21" y="104"/>
                      </a:lnTo>
                      <a:lnTo>
                        <a:pt x="19" y="107"/>
                      </a:lnTo>
                      <a:lnTo>
                        <a:pt x="19" y="107"/>
                      </a:lnTo>
                      <a:lnTo>
                        <a:pt x="17" y="107"/>
                      </a:lnTo>
                      <a:lnTo>
                        <a:pt x="17" y="107"/>
                      </a:lnTo>
                      <a:lnTo>
                        <a:pt x="14" y="107"/>
                      </a:lnTo>
                      <a:lnTo>
                        <a:pt x="14" y="109"/>
                      </a:lnTo>
                      <a:lnTo>
                        <a:pt x="12" y="109"/>
                      </a:lnTo>
                      <a:lnTo>
                        <a:pt x="12" y="111"/>
                      </a:lnTo>
                      <a:lnTo>
                        <a:pt x="12" y="111"/>
                      </a:lnTo>
                      <a:lnTo>
                        <a:pt x="9" y="114"/>
                      </a:lnTo>
                      <a:lnTo>
                        <a:pt x="9" y="114"/>
                      </a:lnTo>
                      <a:lnTo>
                        <a:pt x="7" y="114"/>
                      </a:lnTo>
                      <a:lnTo>
                        <a:pt x="7" y="114"/>
                      </a:lnTo>
                      <a:lnTo>
                        <a:pt x="7" y="114"/>
                      </a:lnTo>
                      <a:lnTo>
                        <a:pt x="5" y="114"/>
                      </a:lnTo>
                      <a:lnTo>
                        <a:pt x="5" y="114"/>
                      </a:lnTo>
                      <a:lnTo>
                        <a:pt x="5" y="114"/>
                      </a:lnTo>
                      <a:lnTo>
                        <a:pt x="5" y="114"/>
                      </a:lnTo>
                      <a:lnTo>
                        <a:pt x="5" y="116"/>
                      </a:lnTo>
                      <a:lnTo>
                        <a:pt x="7" y="116"/>
                      </a:lnTo>
                      <a:lnTo>
                        <a:pt x="7" y="116"/>
                      </a:lnTo>
                      <a:lnTo>
                        <a:pt x="5" y="116"/>
                      </a:lnTo>
                      <a:lnTo>
                        <a:pt x="2" y="118"/>
                      </a:lnTo>
                      <a:lnTo>
                        <a:pt x="0" y="118"/>
                      </a:lnTo>
                      <a:lnTo>
                        <a:pt x="0" y="118"/>
                      </a:lnTo>
                      <a:lnTo>
                        <a:pt x="0" y="121"/>
                      </a:lnTo>
                      <a:lnTo>
                        <a:pt x="2" y="123"/>
                      </a:lnTo>
                      <a:lnTo>
                        <a:pt x="5" y="123"/>
                      </a:lnTo>
                      <a:lnTo>
                        <a:pt x="5" y="123"/>
                      </a:lnTo>
                      <a:lnTo>
                        <a:pt x="7" y="125"/>
                      </a:lnTo>
                      <a:lnTo>
                        <a:pt x="7" y="125"/>
                      </a:lnTo>
                      <a:lnTo>
                        <a:pt x="9" y="125"/>
                      </a:lnTo>
                      <a:lnTo>
                        <a:pt x="12" y="125"/>
                      </a:lnTo>
                      <a:lnTo>
                        <a:pt x="12" y="125"/>
                      </a:lnTo>
                      <a:lnTo>
                        <a:pt x="12" y="125"/>
                      </a:lnTo>
                      <a:lnTo>
                        <a:pt x="12" y="125"/>
                      </a:lnTo>
                      <a:lnTo>
                        <a:pt x="14" y="123"/>
                      </a:lnTo>
                      <a:lnTo>
                        <a:pt x="14" y="123"/>
                      </a:lnTo>
                      <a:lnTo>
                        <a:pt x="14" y="123"/>
                      </a:lnTo>
                      <a:lnTo>
                        <a:pt x="14" y="123"/>
                      </a:lnTo>
                      <a:lnTo>
                        <a:pt x="17" y="121"/>
                      </a:lnTo>
                      <a:lnTo>
                        <a:pt x="17" y="121"/>
                      </a:lnTo>
                      <a:lnTo>
                        <a:pt x="19" y="121"/>
                      </a:lnTo>
                      <a:lnTo>
                        <a:pt x="19" y="121"/>
                      </a:lnTo>
                      <a:lnTo>
                        <a:pt x="19" y="121"/>
                      </a:lnTo>
                      <a:lnTo>
                        <a:pt x="19" y="123"/>
                      </a:lnTo>
                      <a:lnTo>
                        <a:pt x="19" y="123"/>
                      </a:lnTo>
                      <a:lnTo>
                        <a:pt x="21" y="123"/>
                      </a:lnTo>
                      <a:lnTo>
                        <a:pt x="21" y="123"/>
                      </a:lnTo>
                      <a:lnTo>
                        <a:pt x="24" y="125"/>
                      </a:lnTo>
                      <a:lnTo>
                        <a:pt x="24" y="125"/>
                      </a:lnTo>
                      <a:lnTo>
                        <a:pt x="21" y="125"/>
                      </a:lnTo>
                      <a:lnTo>
                        <a:pt x="24" y="128"/>
                      </a:lnTo>
                      <a:lnTo>
                        <a:pt x="24" y="128"/>
                      </a:lnTo>
                      <a:lnTo>
                        <a:pt x="26" y="128"/>
                      </a:lnTo>
                      <a:lnTo>
                        <a:pt x="26" y="128"/>
                      </a:lnTo>
                      <a:lnTo>
                        <a:pt x="26" y="125"/>
                      </a:lnTo>
                      <a:lnTo>
                        <a:pt x="28" y="125"/>
                      </a:lnTo>
                      <a:lnTo>
                        <a:pt x="28" y="125"/>
                      </a:lnTo>
                      <a:lnTo>
                        <a:pt x="31" y="128"/>
                      </a:lnTo>
                      <a:lnTo>
                        <a:pt x="33" y="128"/>
                      </a:lnTo>
                      <a:moveTo>
                        <a:pt x="47" y="99"/>
                      </a:moveTo>
                      <a:lnTo>
                        <a:pt x="50" y="99"/>
                      </a:lnTo>
                      <a:lnTo>
                        <a:pt x="50" y="97"/>
                      </a:lnTo>
                      <a:lnTo>
                        <a:pt x="50" y="97"/>
                      </a:lnTo>
                      <a:lnTo>
                        <a:pt x="50" y="95"/>
                      </a:lnTo>
                      <a:lnTo>
                        <a:pt x="50" y="95"/>
                      </a:lnTo>
                      <a:lnTo>
                        <a:pt x="47" y="95"/>
                      </a:lnTo>
                      <a:lnTo>
                        <a:pt x="47" y="95"/>
                      </a:lnTo>
                      <a:lnTo>
                        <a:pt x="47" y="95"/>
                      </a:lnTo>
                      <a:lnTo>
                        <a:pt x="45" y="95"/>
                      </a:lnTo>
                      <a:lnTo>
                        <a:pt x="45" y="95"/>
                      </a:lnTo>
                      <a:lnTo>
                        <a:pt x="47" y="99"/>
                      </a:lnTo>
                      <a:lnTo>
                        <a:pt x="47" y="99"/>
                      </a:lnTo>
                      <a:lnTo>
                        <a:pt x="47" y="99"/>
                      </a:lnTo>
                      <a:moveTo>
                        <a:pt x="31" y="97"/>
                      </a:moveTo>
                      <a:lnTo>
                        <a:pt x="33" y="97"/>
                      </a:lnTo>
                      <a:lnTo>
                        <a:pt x="35" y="95"/>
                      </a:lnTo>
                      <a:lnTo>
                        <a:pt x="35" y="95"/>
                      </a:lnTo>
                      <a:lnTo>
                        <a:pt x="35" y="95"/>
                      </a:lnTo>
                      <a:lnTo>
                        <a:pt x="35" y="92"/>
                      </a:lnTo>
                      <a:lnTo>
                        <a:pt x="35" y="90"/>
                      </a:lnTo>
                      <a:lnTo>
                        <a:pt x="33" y="90"/>
                      </a:lnTo>
                      <a:lnTo>
                        <a:pt x="33" y="90"/>
                      </a:lnTo>
                      <a:lnTo>
                        <a:pt x="31" y="90"/>
                      </a:lnTo>
                      <a:lnTo>
                        <a:pt x="31" y="90"/>
                      </a:lnTo>
                      <a:lnTo>
                        <a:pt x="31" y="90"/>
                      </a:lnTo>
                      <a:lnTo>
                        <a:pt x="31" y="92"/>
                      </a:lnTo>
                      <a:lnTo>
                        <a:pt x="28" y="92"/>
                      </a:lnTo>
                      <a:lnTo>
                        <a:pt x="28" y="92"/>
                      </a:lnTo>
                      <a:lnTo>
                        <a:pt x="28" y="95"/>
                      </a:lnTo>
                      <a:lnTo>
                        <a:pt x="28" y="95"/>
                      </a:lnTo>
                      <a:lnTo>
                        <a:pt x="28" y="95"/>
                      </a:lnTo>
                      <a:lnTo>
                        <a:pt x="31" y="92"/>
                      </a:lnTo>
                      <a:lnTo>
                        <a:pt x="31" y="92"/>
                      </a:lnTo>
                      <a:lnTo>
                        <a:pt x="33" y="92"/>
                      </a:lnTo>
                      <a:lnTo>
                        <a:pt x="31" y="95"/>
                      </a:lnTo>
                      <a:lnTo>
                        <a:pt x="33" y="95"/>
                      </a:lnTo>
                      <a:lnTo>
                        <a:pt x="31" y="95"/>
                      </a:lnTo>
                      <a:lnTo>
                        <a:pt x="31" y="97"/>
                      </a:lnTo>
                      <a:moveTo>
                        <a:pt x="35" y="90"/>
                      </a:moveTo>
                      <a:lnTo>
                        <a:pt x="35" y="92"/>
                      </a:lnTo>
                      <a:lnTo>
                        <a:pt x="35" y="92"/>
                      </a:lnTo>
                      <a:lnTo>
                        <a:pt x="35" y="92"/>
                      </a:lnTo>
                      <a:lnTo>
                        <a:pt x="38" y="92"/>
                      </a:lnTo>
                      <a:lnTo>
                        <a:pt x="38" y="92"/>
                      </a:lnTo>
                      <a:lnTo>
                        <a:pt x="40" y="88"/>
                      </a:lnTo>
                      <a:lnTo>
                        <a:pt x="43" y="85"/>
                      </a:lnTo>
                      <a:lnTo>
                        <a:pt x="40" y="85"/>
                      </a:lnTo>
                      <a:lnTo>
                        <a:pt x="40" y="85"/>
                      </a:lnTo>
                      <a:lnTo>
                        <a:pt x="38" y="88"/>
                      </a:lnTo>
                      <a:lnTo>
                        <a:pt x="38" y="88"/>
                      </a:lnTo>
                      <a:lnTo>
                        <a:pt x="38" y="88"/>
                      </a:lnTo>
                      <a:lnTo>
                        <a:pt x="38" y="88"/>
                      </a:lnTo>
                      <a:lnTo>
                        <a:pt x="35" y="90"/>
                      </a:lnTo>
                      <a:lnTo>
                        <a:pt x="35" y="90"/>
                      </a:lnTo>
                      <a:moveTo>
                        <a:pt x="40" y="78"/>
                      </a:moveTo>
                      <a:lnTo>
                        <a:pt x="40" y="78"/>
                      </a:lnTo>
                      <a:lnTo>
                        <a:pt x="38" y="76"/>
                      </a:lnTo>
                      <a:lnTo>
                        <a:pt x="38" y="76"/>
                      </a:lnTo>
                      <a:lnTo>
                        <a:pt x="35" y="76"/>
                      </a:lnTo>
                      <a:lnTo>
                        <a:pt x="35" y="76"/>
                      </a:lnTo>
                      <a:lnTo>
                        <a:pt x="33" y="76"/>
                      </a:lnTo>
                      <a:lnTo>
                        <a:pt x="33" y="76"/>
                      </a:lnTo>
                      <a:lnTo>
                        <a:pt x="33" y="76"/>
                      </a:lnTo>
                      <a:lnTo>
                        <a:pt x="33" y="78"/>
                      </a:lnTo>
                      <a:lnTo>
                        <a:pt x="35" y="78"/>
                      </a:lnTo>
                      <a:lnTo>
                        <a:pt x="35" y="80"/>
                      </a:lnTo>
                      <a:lnTo>
                        <a:pt x="33" y="80"/>
                      </a:lnTo>
                      <a:lnTo>
                        <a:pt x="33" y="83"/>
                      </a:lnTo>
                      <a:lnTo>
                        <a:pt x="33" y="83"/>
                      </a:lnTo>
                      <a:lnTo>
                        <a:pt x="35" y="83"/>
                      </a:lnTo>
                      <a:lnTo>
                        <a:pt x="40" y="80"/>
                      </a:lnTo>
                      <a:lnTo>
                        <a:pt x="43" y="78"/>
                      </a:lnTo>
                      <a:lnTo>
                        <a:pt x="40" y="78"/>
                      </a:lnTo>
                      <a:moveTo>
                        <a:pt x="31" y="76"/>
                      </a:moveTo>
                      <a:lnTo>
                        <a:pt x="31" y="76"/>
                      </a:lnTo>
                      <a:lnTo>
                        <a:pt x="31" y="76"/>
                      </a:lnTo>
                      <a:lnTo>
                        <a:pt x="28" y="76"/>
                      </a:lnTo>
                      <a:lnTo>
                        <a:pt x="28" y="76"/>
                      </a:lnTo>
                      <a:lnTo>
                        <a:pt x="28" y="76"/>
                      </a:lnTo>
                      <a:lnTo>
                        <a:pt x="31" y="76"/>
                      </a:lnTo>
                      <a:lnTo>
                        <a:pt x="31" y="76"/>
                      </a:lnTo>
                      <a:moveTo>
                        <a:pt x="17" y="69"/>
                      </a:moveTo>
                      <a:lnTo>
                        <a:pt x="17" y="69"/>
                      </a:lnTo>
                      <a:lnTo>
                        <a:pt x="19" y="69"/>
                      </a:lnTo>
                      <a:lnTo>
                        <a:pt x="19" y="69"/>
                      </a:lnTo>
                      <a:lnTo>
                        <a:pt x="17" y="69"/>
                      </a:lnTo>
                      <a:lnTo>
                        <a:pt x="17" y="69"/>
                      </a:lnTo>
                      <a:lnTo>
                        <a:pt x="17" y="69"/>
                      </a:lnTo>
                      <a:lnTo>
                        <a:pt x="17" y="69"/>
                      </a:lnTo>
                      <a:lnTo>
                        <a:pt x="17" y="69"/>
                      </a:lnTo>
                      <a:moveTo>
                        <a:pt x="33" y="69"/>
                      </a:moveTo>
                      <a:lnTo>
                        <a:pt x="35" y="69"/>
                      </a:lnTo>
                      <a:lnTo>
                        <a:pt x="35" y="69"/>
                      </a:lnTo>
                      <a:lnTo>
                        <a:pt x="35" y="69"/>
                      </a:lnTo>
                      <a:lnTo>
                        <a:pt x="35" y="69"/>
                      </a:lnTo>
                      <a:lnTo>
                        <a:pt x="35" y="69"/>
                      </a:lnTo>
                      <a:lnTo>
                        <a:pt x="35" y="66"/>
                      </a:lnTo>
                      <a:lnTo>
                        <a:pt x="33" y="69"/>
                      </a:lnTo>
                      <a:lnTo>
                        <a:pt x="33" y="69"/>
                      </a:lnTo>
                      <a:lnTo>
                        <a:pt x="33" y="69"/>
                      </a:lnTo>
                      <a:moveTo>
                        <a:pt x="19" y="62"/>
                      </a:moveTo>
                      <a:lnTo>
                        <a:pt x="19" y="62"/>
                      </a:lnTo>
                      <a:lnTo>
                        <a:pt x="19" y="64"/>
                      </a:lnTo>
                      <a:lnTo>
                        <a:pt x="19" y="64"/>
                      </a:lnTo>
                      <a:lnTo>
                        <a:pt x="19" y="66"/>
                      </a:lnTo>
                      <a:lnTo>
                        <a:pt x="19" y="66"/>
                      </a:lnTo>
                      <a:lnTo>
                        <a:pt x="19" y="66"/>
                      </a:lnTo>
                      <a:lnTo>
                        <a:pt x="21" y="66"/>
                      </a:lnTo>
                      <a:lnTo>
                        <a:pt x="21" y="66"/>
                      </a:lnTo>
                      <a:lnTo>
                        <a:pt x="21" y="62"/>
                      </a:lnTo>
                      <a:lnTo>
                        <a:pt x="21" y="62"/>
                      </a:lnTo>
                      <a:lnTo>
                        <a:pt x="19" y="62"/>
                      </a:lnTo>
                      <a:moveTo>
                        <a:pt x="40" y="69"/>
                      </a:moveTo>
                      <a:lnTo>
                        <a:pt x="40" y="69"/>
                      </a:lnTo>
                      <a:lnTo>
                        <a:pt x="40" y="66"/>
                      </a:lnTo>
                      <a:lnTo>
                        <a:pt x="43" y="66"/>
                      </a:lnTo>
                      <a:lnTo>
                        <a:pt x="45" y="64"/>
                      </a:lnTo>
                      <a:lnTo>
                        <a:pt x="45" y="64"/>
                      </a:lnTo>
                      <a:lnTo>
                        <a:pt x="45" y="64"/>
                      </a:lnTo>
                      <a:lnTo>
                        <a:pt x="45" y="64"/>
                      </a:lnTo>
                      <a:lnTo>
                        <a:pt x="43" y="64"/>
                      </a:lnTo>
                      <a:lnTo>
                        <a:pt x="38" y="64"/>
                      </a:lnTo>
                      <a:lnTo>
                        <a:pt x="38" y="62"/>
                      </a:lnTo>
                      <a:lnTo>
                        <a:pt x="38" y="62"/>
                      </a:lnTo>
                      <a:lnTo>
                        <a:pt x="38" y="62"/>
                      </a:lnTo>
                      <a:lnTo>
                        <a:pt x="38" y="59"/>
                      </a:lnTo>
                      <a:lnTo>
                        <a:pt x="38" y="59"/>
                      </a:lnTo>
                      <a:lnTo>
                        <a:pt x="38" y="59"/>
                      </a:lnTo>
                      <a:lnTo>
                        <a:pt x="38" y="57"/>
                      </a:lnTo>
                      <a:lnTo>
                        <a:pt x="38" y="54"/>
                      </a:lnTo>
                      <a:lnTo>
                        <a:pt x="35" y="54"/>
                      </a:lnTo>
                      <a:lnTo>
                        <a:pt x="35" y="54"/>
                      </a:lnTo>
                      <a:lnTo>
                        <a:pt x="35" y="57"/>
                      </a:lnTo>
                      <a:lnTo>
                        <a:pt x="31" y="57"/>
                      </a:lnTo>
                      <a:lnTo>
                        <a:pt x="31" y="57"/>
                      </a:lnTo>
                      <a:lnTo>
                        <a:pt x="31" y="59"/>
                      </a:lnTo>
                      <a:lnTo>
                        <a:pt x="31" y="59"/>
                      </a:lnTo>
                      <a:lnTo>
                        <a:pt x="31" y="59"/>
                      </a:lnTo>
                      <a:lnTo>
                        <a:pt x="31" y="59"/>
                      </a:lnTo>
                      <a:lnTo>
                        <a:pt x="31" y="59"/>
                      </a:lnTo>
                      <a:lnTo>
                        <a:pt x="28" y="59"/>
                      </a:lnTo>
                      <a:lnTo>
                        <a:pt x="28" y="59"/>
                      </a:lnTo>
                      <a:lnTo>
                        <a:pt x="28" y="59"/>
                      </a:lnTo>
                      <a:lnTo>
                        <a:pt x="31" y="62"/>
                      </a:lnTo>
                      <a:lnTo>
                        <a:pt x="33" y="62"/>
                      </a:lnTo>
                      <a:lnTo>
                        <a:pt x="35" y="64"/>
                      </a:lnTo>
                      <a:lnTo>
                        <a:pt x="35" y="64"/>
                      </a:lnTo>
                      <a:lnTo>
                        <a:pt x="35" y="64"/>
                      </a:lnTo>
                      <a:lnTo>
                        <a:pt x="38" y="64"/>
                      </a:lnTo>
                      <a:lnTo>
                        <a:pt x="40" y="64"/>
                      </a:lnTo>
                      <a:lnTo>
                        <a:pt x="40" y="66"/>
                      </a:lnTo>
                      <a:lnTo>
                        <a:pt x="40" y="69"/>
                      </a:lnTo>
                      <a:moveTo>
                        <a:pt x="24" y="57"/>
                      </a:moveTo>
                      <a:lnTo>
                        <a:pt x="24" y="57"/>
                      </a:lnTo>
                      <a:lnTo>
                        <a:pt x="24" y="54"/>
                      </a:lnTo>
                      <a:lnTo>
                        <a:pt x="21" y="54"/>
                      </a:lnTo>
                      <a:lnTo>
                        <a:pt x="21" y="54"/>
                      </a:lnTo>
                      <a:lnTo>
                        <a:pt x="19" y="57"/>
                      </a:lnTo>
                      <a:lnTo>
                        <a:pt x="19" y="54"/>
                      </a:lnTo>
                      <a:lnTo>
                        <a:pt x="19" y="54"/>
                      </a:lnTo>
                      <a:lnTo>
                        <a:pt x="19" y="57"/>
                      </a:lnTo>
                      <a:lnTo>
                        <a:pt x="17" y="57"/>
                      </a:lnTo>
                      <a:lnTo>
                        <a:pt x="17" y="57"/>
                      </a:lnTo>
                      <a:lnTo>
                        <a:pt x="21" y="57"/>
                      </a:lnTo>
                      <a:lnTo>
                        <a:pt x="24" y="57"/>
                      </a:lnTo>
                      <a:moveTo>
                        <a:pt x="26" y="52"/>
                      </a:moveTo>
                      <a:lnTo>
                        <a:pt x="24" y="52"/>
                      </a:lnTo>
                      <a:lnTo>
                        <a:pt x="26" y="54"/>
                      </a:lnTo>
                      <a:lnTo>
                        <a:pt x="26" y="54"/>
                      </a:lnTo>
                      <a:lnTo>
                        <a:pt x="26" y="54"/>
                      </a:lnTo>
                      <a:lnTo>
                        <a:pt x="28" y="52"/>
                      </a:lnTo>
                      <a:lnTo>
                        <a:pt x="28" y="52"/>
                      </a:lnTo>
                      <a:lnTo>
                        <a:pt x="28" y="52"/>
                      </a:lnTo>
                      <a:lnTo>
                        <a:pt x="31" y="50"/>
                      </a:lnTo>
                      <a:lnTo>
                        <a:pt x="33" y="50"/>
                      </a:lnTo>
                      <a:lnTo>
                        <a:pt x="35" y="47"/>
                      </a:lnTo>
                      <a:lnTo>
                        <a:pt x="35" y="47"/>
                      </a:lnTo>
                      <a:lnTo>
                        <a:pt x="35" y="47"/>
                      </a:lnTo>
                      <a:lnTo>
                        <a:pt x="35" y="47"/>
                      </a:lnTo>
                      <a:lnTo>
                        <a:pt x="33" y="47"/>
                      </a:lnTo>
                      <a:lnTo>
                        <a:pt x="35" y="45"/>
                      </a:lnTo>
                      <a:lnTo>
                        <a:pt x="35" y="45"/>
                      </a:lnTo>
                      <a:lnTo>
                        <a:pt x="38" y="45"/>
                      </a:lnTo>
                      <a:lnTo>
                        <a:pt x="40" y="43"/>
                      </a:lnTo>
                      <a:lnTo>
                        <a:pt x="40" y="40"/>
                      </a:lnTo>
                      <a:lnTo>
                        <a:pt x="40" y="40"/>
                      </a:lnTo>
                      <a:lnTo>
                        <a:pt x="40" y="38"/>
                      </a:lnTo>
                      <a:lnTo>
                        <a:pt x="38" y="40"/>
                      </a:lnTo>
                      <a:lnTo>
                        <a:pt x="35" y="40"/>
                      </a:lnTo>
                      <a:lnTo>
                        <a:pt x="31" y="43"/>
                      </a:lnTo>
                      <a:lnTo>
                        <a:pt x="31" y="43"/>
                      </a:lnTo>
                      <a:lnTo>
                        <a:pt x="31" y="43"/>
                      </a:lnTo>
                      <a:lnTo>
                        <a:pt x="31" y="45"/>
                      </a:lnTo>
                      <a:lnTo>
                        <a:pt x="31" y="45"/>
                      </a:lnTo>
                      <a:lnTo>
                        <a:pt x="31" y="45"/>
                      </a:lnTo>
                      <a:lnTo>
                        <a:pt x="28" y="45"/>
                      </a:lnTo>
                      <a:lnTo>
                        <a:pt x="28" y="45"/>
                      </a:lnTo>
                      <a:lnTo>
                        <a:pt x="26" y="45"/>
                      </a:lnTo>
                      <a:lnTo>
                        <a:pt x="26" y="45"/>
                      </a:lnTo>
                      <a:lnTo>
                        <a:pt x="26" y="45"/>
                      </a:lnTo>
                      <a:lnTo>
                        <a:pt x="26" y="45"/>
                      </a:lnTo>
                      <a:lnTo>
                        <a:pt x="26" y="45"/>
                      </a:lnTo>
                      <a:lnTo>
                        <a:pt x="26" y="47"/>
                      </a:lnTo>
                      <a:lnTo>
                        <a:pt x="26" y="47"/>
                      </a:lnTo>
                      <a:lnTo>
                        <a:pt x="26" y="47"/>
                      </a:lnTo>
                      <a:lnTo>
                        <a:pt x="26" y="47"/>
                      </a:lnTo>
                      <a:lnTo>
                        <a:pt x="26" y="47"/>
                      </a:lnTo>
                      <a:lnTo>
                        <a:pt x="26" y="47"/>
                      </a:lnTo>
                      <a:lnTo>
                        <a:pt x="26" y="50"/>
                      </a:lnTo>
                      <a:lnTo>
                        <a:pt x="26" y="50"/>
                      </a:lnTo>
                      <a:lnTo>
                        <a:pt x="28" y="50"/>
                      </a:lnTo>
                      <a:lnTo>
                        <a:pt x="28" y="50"/>
                      </a:lnTo>
                      <a:lnTo>
                        <a:pt x="26" y="50"/>
                      </a:lnTo>
                      <a:lnTo>
                        <a:pt x="26" y="52"/>
                      </a:lnTo>
                      <a:moveTo>
                        <a:pt x="151" y="154"/>
                      </a:moveTo>
                      <a:lnTo>
                        <a:pt x="151" y="154"/>
                      </a:lnTo>
                      <a:lnTo>
                        <a:pt x="147" y="149"/>
                      </a:lnTo>
                      <a:lnTo>
                        <a:pt x="147" y="149"/>
                      </a:lnTo>
                      <a:lnTo>
                        <a:pt x="142" y="149"/>
                      </a:lnTo>
                      <a:lnTo>
                        <a:pt x="140" y="149"/>
                      </a:lnTo>
                      <a:lnTo>
                        <a:pt x="140" y="149"/>
                      </a:lnTo>
                      <a:lnTo>
                        <a:pt x="137" y="149"/>
                      </a:lnTo>
                      <a:lnTo>
                        <a:pt x="135" y="149"/>
                      </a:lnTo>
                      <a:lnTo>
                        <a:pt x="132" y="149"/>
                      </a:lnTo>
                      <a:lnTo>
                        <a:pt x="132" y="152"/>
                      </a:lnTo>
                      <a:lnTo>
                        <a:pt x="132" y="152"/>
                      </a:lnTo>
                      <a:lnTo>
                        <a:pt x="130" y="152"/>
                      </a:lnTo>
                      <a:lnTo>
                        <a:pt x="130" y="152"/>
                      </a:lnTo>
                      <a:lnTo>
                        <a:pt x="125" y="149"/>
                      </a:lnTo>
                      <a:lnTo>
                        <a:pt x="128" y="149"/>
                      </a:lnTo>
                      <a:lnTo>
                        <a:pt x="128" y="147"/>
                      </a:lnTo>
                      <a:lnTo>
                        <a:pt x="130" y="147"/>
                      </a:lnTo>
                      <a:lnTo>
                        <a:pt x="132" y="144"/>
                      </a:lnTo>
                      <a:lnTo>
                        <a:pt x="130" y="142"/>
                      </a:lnTo>
                      <a:lnTo>
                        <a:pt x="128" y="140"/>
                      </a:lnTo>
                      <a:lnTo>
                        <a:pt x="123" y="135"/>
                      </a:lnTo>
                      <a:lnTo>
                        <a:pt x="118" y="135"/>
                      </a:lnTo>
                      <a:lnTo>
                        <a:pt x="116" y="133"/>
                      </a:lnTo>
                      <a:lnTo>
                        <a:pt x="118" y="133"/>
                      </a:lnTo>
                      <a:lnTo>
                        <a:pt x="118" y="133"/>
                      </a:lnTo>
                      <a:lnTo>
                        <a:pt x="123" y="133"/>
                      </a:lnTo>
                      <a:lnTo>
                        <a:pt x="123" y="135"/>
                      </a:lnTo>
                      <a:lnTo>
                        <a:pt x="125" y="135"/>
                      </a:lnTo>
                      <a:lnTo>
                        <a:pt x="125" y="135"/>
                      </a:lnTo>
                      <a:lnTo>
                        <a:pt x="128" y="135"/>
                      </a:lnTo>
                      <a:lnTo>
                        <a:pt x="128" y="135"/>
                      </a:lnTo>
                      <a:lnTo>
                        <a:pt x="128" y="135"/>
                      </a:lnTo>
                      <a:lnTo>
                        <a:pt x="128" y="133"/>
                      </a:lnTo>
                      <a:lnTo>
                        <a:pt x="125" y="130"/>
                      </a:lnTo>
                      <a:lnTo>
                        <a:pt x="125" y="130"/>
                      </a:lnTo>
                      <a:lnTo>
                        <a:pt x="123" y="128"/>
                      </a:lnTo>
                      <a:lnTo>
                        <a:pt x="125" y="125"/>
                      </a:lnTo>
                      <a:lnTo>
                        <a:pt x="125" y="125"/>
                      </a:lnTo>
                      <a:lnTo>
                        <a:pt x="123" y="123"/>
                      </a:lnTo>
                      <a:lnTo>
                        <a:pt x="121" y="123"/>
                      </a:lnTo>
                      <a:lnTo>
                        <a:pt x="118" y="121"/>
                      </a:lnTo>
                      <a:lnTo>
                        <a:pt x="118" y="118"/>
                      </a:lnTo>
                      <a:lnTo>
                        <a:pt x="116" y="118"/>
                      </a:lnTo>
                      <a:lnTo>
                        <a:pt x="109" y="116"/>
                      </a:lnTo>
                      <a:lnTo>
                        <a:pt x="109" y="114"/>
                      </a:lnTo>
                      <a:lnTo>
                        <a:pt x="109" y="114"/>
                      </a:lnTo>
                      <a:lnTo>
                        <a:pt x="106" y="107"/>
                      </a:lnTo>
                      <a:lnTo>
                        <a:pt x="104" y="102"/>
                      </a:lnTo>
                      <a:lnTo>
                        <a:pt x="104" y="97"/>
                      </a:lnTo>
                      <a:lnTo>
                        <a:pt x="104" y="97"/>
                      </a:lnTo>
                      <a:lnTo>
                        <a:pt x="102" y="95"/>
                      </a:lnTo>
                      <a:lnTo>
                        <a:pt x="102" y="95"/>
                      </a:lnTo>
                      <a:lnTo>
                        <a:pt x="99" y="92"/>
                      </a:lnTo>
                      <a:lnTo>
                        <a:pt x="97" y="90"/>
                      </a:lnTo>
                      <a:lnTo>
                        <a:pt x="90" y="88"/>
                      </a:lnTo>
                      <a:lnTo>
                        <a:pt x="85" y="88"/>
                      </a:lnTo>
                      <a:lnTo>
                        <a:pt x="83" y="90"/>
                      </a:lnTo>
                      <a:lnTo>
                        <a:pt x="83" y="90"/>
                      </a:lnTo>
                      <a:lnTo>
                        <a:pt x="73" y="88"/>
                      </a:lnTo>
                      <a:lnTo>
                        <a:pt x="73" y="88"/>
                      </a:lnTo>
                      <a:lnTo>
                        <a:pt x="71" y="85"/>
                      </a:lnTo>
                      <a:lnTo>
                        <a:pt x="73" y="88"/>
                      </a:lnTo>
                      <a:lnTo>
                        <a:pt x="76" y="88"/>
                      </a:lnTo>
                      <a:lnTo>
                        <a:pt x="78" y="88"/>
                      </a:lnTo>
                      <a:lnTo>
                        <a:pt x="80" y="88"/>
                      </a:lnTo>
                      <a:lnTo>
                        <a:pt x="80" y="88"/>
                      </a:lnTo>
                      <a:lnTo>
                        <a:pt x="85" y="85"/>
                      </a:lnTo>
                      <a:lnTo>
                        <a:pt x="88" y="85"/>
                      </a:lnTo>
                      <a:lnTo>
                        <a:pt x="90" y="83"/>
                      </a:lnTo>
                      <a:lnTo>
                        <a:pt x="90" y="83"/>
                      </a:lnTo>
                      <a:lnTo>
                        <a:pt x="85" y="80"/>
                      </a:lnTo>
                      <a:lnTo>
                        <a:pt x="83" y="80"/>
                      </a:lnTo>
                      <a:lnTo>
                        <a:pt x="80" y="80"/>
                      </a:lnTo>
                      <a:lnTo>
                        <a:pt x="80" y="80"/>
                      </a:lnTo>
                      <a:lnTo>
                        <a:pt x="80" y="80"/>
                      </a:lnTo>
                      <a:lnTo>
                        <a:pt x="83" y="80"/>
                      </a:lnTo>
                      <a:lnTo>
                        <a:pt x="83" y="78"/>
                      </a:lnTo>
                      <a:lnTo>
                        <a:pt x="88" y="78"/>
                      </a:lnTo>
                      <a:lnTo>
                        <a:pt x="90" y="78"/>
                      </a:lnTo>
                      <a:lnTo>
                        <a:pt x="90" y="78"/>
                      </a:lnTo>
                      <a:lnTo>
                        <a:pt x="92" y="76"/>
                      </a:lnTo>
                      <a:lnTo>
                        <a:pt x="95" y="73"/>
                      </a:lnTo>
                      <a:lnTo>
                        <a:pt x="97" y="71"/>
                      </a:lnTo>
                      <a:lnTo>
                        <a:pt x="99" y="66"/>
                      </a:lnTo>
                      <a:lnTo>
                        <a:pt x="99" y="66"/>
                      </a:lnTo>
                      <a:lnTo>
                        <a:pt x="99" y="64"/>
                      </a:lnTo>
                      <a:lnTo>
                        <a:pt x="102" y="64"/>
                      </a:lnTo>
                      <a:lnTo>
                        <a:pt x="102" y="62"/>
                      </a:lnTo>
                      <a:lnTo>
                        <a:pt x="104" y="59"/>
                      </a:lnTo>
                      <a:lnTo>
                        <a:pt x="104" y="59"/>
                      </a:lnTo>
                      <a:lnTo>
                        <a:pt x="104" y="59"/>
                      </a:lnTo>
                      <a:lnTo>
                        <a:pt x="104" y="57"/>
                      </a:lnTo>
                      <a:lnTo>
                        <a:pt x="102" y="54"/>
                      </a:lnTo>
                      <a:lnTo>
                        <a:pt x="102" y="54"/>
                      </a:lnTo>
                      <a:lnTo>
                        <a:pt x="97" y="54"/>
                      </a:lnTo>
                      <a:lnTo>
                        <a:pt x="90" y="54"/>
                      </a:lnTo>
                      <a:lnTo>
                        <a:pt x="88" y="54"/>
                      </a:lnTo>
                      <a:lnTo>
                        <a:pt x="85" y="54"/>
                      </a:lnTo>
                      <a:lnTo>
                        <a:pt x="85" y="54"/>
                      </a:lnTo>
                      <a:lnTo>
                        <a:pt x="83" y="54"/>
                      </a:lnTo>
                      <a:lnTo>
                        <a:pt x="80" y="54"/>
                      </a:lnTo>
                      <a:lnTo>
                        <a:pt x="78" y="54"/>
                      </a:lnTo>
                      <a:lnTo>
                        <a:pt x="73" y="57"/>
                      </a:lnTo>
                      <a:lnTo>
                        <a:pt x="71" y="57"/>
                      </a:lnTo>
                      <a:lnTo>
                        <a:pt x="69" y="57"/>
                      </a:lnTo>
                      <a:lnTo>
                        <a:pt x="71" y="54"/>
                      </a:lnTo>
                      <a:lnTo>
                        <a:pt x="73" y="52"/>
                      </a:lnTo>
                      <a:lnTo>
                        <a:pt x="73" y="52"/>
                      </a:lnTo>
                      <a:lnTo>
                        <a:pt x="73" y="52"/>
                      </a:lnTo>
                      <a:lnTo>
                        <a:pt x="71" y="52"/>
                      </a:lnTo>
                      <a:lnTo>
                        <a:pt x="71" y="50"/>
                      </a:lnTo>
                      <a:lnTo>
                        <a:pt x="71" y="50"/>
                      </a:lnTo>
                      <a:lnTo>
                        <a:pt x="76" y="47"/>
                      </a:lnTo>
                      <a:lnTo>
                        <a:pt x="80" y="45"/>
                      </a:lnTo>
                      <a:lnTo>
                        <a:pt x="85" y="43"/>
                      </a:lnTo>
                      <a:lnTo>
                        <a:pt x="85" y="40"/>
                      </a:lnTo>
                      <a:lnTo>
                        <a:pt x="85" y="40"/>
                      </a:lnTo>
                      <a:lnTo>
                        <a:pt x="88" y="40"/>
                      </a:lnTo>
                      <a:lnTo>
                        <a:pt x="88" y="38"/>
                      </a:lnTo>
                      <a:lnTo>
                        <a:pt x="88" y="38"/>
                      </a:lnTo>
                      <a:lnTo>
                        <a:pt x="88" y="35"/>
                      </a:lnTo>
                      <a:lnTo>
                        <a:pt x="88" y="35"/>
                      </a:lnTo>
                      <a:lnTo>
                        <a:pt x="85" y="35"/>
                      </a:lnTo>
                      <a:lnTo>
                        <a:pt x="80" y="35"/>
                      </a:lnTo>
                      <a:lnTo>
                        <a:pt x="78" y="38"/>
                      </a:lnTo>
                      <a:lnTo>
                        <a:pt x="76" y="38"/>
                      </a:lnTo>
                      <a:lnTo>
                        <a:pt x="71" y="38"/>
                      </a:lnTo>
                      <a:lnTo>
                        <a:pt x="66" y="38"/>
                      </a:lnTo>
                      <a:lnTo>
                        <a:pt x="66" y="38"/>
                      </a:lnTo>
                      <a:lnTo>
                        <a:pt x="66" y="38"/>
                      </a:lnTo>
                      <a:lnTo>
                        <a:pt x="64" y="38"/>
                      </a:lnTo>
                      <a:lnTo>
                        <a:pt x="62" y="38"/>
                      </a:lnTo>
                      <a:lnTo>
                        <a:pt x="62" y="38"/>
                      </a:lnTo>
                      <a:lnTo>
                        <a:pt x="62" y="38"/>
                      </a:lnTo>
                      <a:lnTo>
                        <a:pt x="59" y="38"/>
                      </a:lnTo>
                      <a:lnTo>
                        <a:pt x="59" y="38"/>
                      </a:lnTo>
                      <a:lnTo>
                        <a:pt x="57" y="38"/>
                      </a:lnTo>
                      <a:lnTo>
                        <a:pt x="57" y="38"/>
                      </a:lnTo>
                      <a:lnTo>
                        <a:pt x="57" y="40"/>
                      </a:lnTo>
                      <a:lnTo>
                        <a:pt x="57" y="40"/>
                      </a:lnTo>
                      <a:lnTo>
                        <a:pt x="57" y="40"/>
                      </a:lnTo>
                      <a:lnTo>
                        <a:pt x="57" y="43"/>
                      </a:lnTo>
                      <a:lnTo>
                        <a:pt x="57" y="43"/>
                      </a:lnTo>
                      <a:lnTo>
                        <a:pt x="57" y="43"/>
                      </a:lnTo>
                      <a:lnTo>
                        <a:pt x="57" y="43"/>
                      </a:lnTo>
                      <a:lnTo>
                        <a:pt x="54" y="43"/>
                      </a:lnTo>
                      <a:lnTo>
                        <a:pt x="52" y="45"/>
                      </a:lnTo>
                      <a:lnTo>
                        <a:pt x="52" y="45"/>
                      </a:lnTo>
                      <a:lnTo>
                        <a:pt x="52" y="45"/>
                      </a:lnTo>
                      <a:lnTo>
                        <a:pt x="52" y="45"/>
                      </a:lnTo>
                      <a:lnTo>
                        <a:pt x="50" y="47"/>
                      </a:lnTo>
                      <a:lnTo>
                        <a:pt x="52" y="47"/>
                      </a:lnTo>
                      <a:lnTo>
                        <a:pt x="54" y="50"/>
                      </a:lnTo>
                      <a:lnTo>
                        <a:pt x="54" y="52"/>
                      </a:lnTo>
                      <a:lnTo>
                        <a:pt x="52" y="50"/>
                      </a:lnTo>
                      <a:lnTo>
                        <a:pt x="52" y="50"/>
                      </a:lnTo>
                      <a:lnTo>
                        <a:pt x="52" y="52"/>
                      </a:lnTo>
                      <a:lnTo>
                        <a:pt x="47" y="52"/>
                      </a:lnTo>
                      <a:lnTo>
                        <a:pt x="47" y="52"/>
                      </a:lnTo>
                      <a:lnTo>
                        <a:pt x="45" y="52"/>
                      </a:lnTo>
                      <a:lnTo>
                        <a:pt x="45" y="54"/>
                      </a:lnTo>
                      <a:lnTo>
                        <a:pt x="45" y="57"/>
                      </a:lnTo>
                      <a:lnTo>
                        <a:pt x="45" y="57"/>
                      </a:lnTo>
                      <a:lnTo>
                        <a:pt x="45" y="57"/>
                      </a:lnTo>
                      <a:lnTo>
                        <a:pt x="47" y="57"/>
                      </a:lnTo>
                      <a:lnTo>
                        <a:pt x="45" y="59"/>
                      </a:lnTo>
                      <a:lnTo>
                        <a:pt x="45" y="59"/>
                      </a:lnTo>
                      <a:lnTo>
                        <a:pt x="43" y="59"/>
                      </a:lnTo>
                      <a:lnTo>
                        <a:pt x="43" y="59"/>
                      </a:lnTo>
                      <a:lnTo>
                        <a:pt x="43" y="62"/>
                      </a:lnTo>
                      <a:lnTo>
                        <a:pt x="45" y="62"/>
                      </a:lnTo>
                      <a:lnTo>
                        <a:pt x="45" y="62"/>
                      </a:lnTo>
                      <a:lnTo>
                        <a:pt x="47" y="64"/>
                      </a:lnTo>
                      <a:lnTo>
                        <a:pt x="45" y="66"/>
                      </a:lnTo>
                      <a:lnTo>
                        <a:pt x="43" y="69"/>
                      </a:lnTo>
                      <a:lnTo>
                        <a:pt x="43" y="71"/>
                      </a:lnTo>
                      <a:lnTo>
                        <a:pt x="40" y="71"/>
                      </a:lnTo>
                      <a:lnTo>
                        <a:pt x="43" y="71"/>
                      </a:lnTo>
                      <a:lnTo>
                        <a:pt x="40" y="73"/>
                      </a:lnTo>
                      <a:lnTo>
                        <a:pt x="38" y="73"/>
                      </a:lnTo>
                      <a:lnTo>
                        <a:pt x="38" y="73"/>
                      </a:lnTo>
                      <a:lnTo>
                        <a:pt x="35" y="73"/>
                      </a:lnTo>
                      <a:lnTo>
                        <a:pt x="38" y="73"/>
                      </a:lnTo>
                      <a:lnTo>
                        <a:pt x="40" y="73"/>
                      </a:lnTo>
                      <a:lnTo>
                        <a:pt x="40" y="76"/>
                      </a:lnTo>
                      <a:lnTo>
                        <a:pt x="40" y="78"/>
                      </a:lnTo>
                      <a:lnTo>
                        <a:pt x="43" y="78"/>
                      </a:lnTo>
                      <a:lnTo>
                        <a:pt x="43" y="78"/>
                      </a:lnTo>
                      <a:lnTo>
                        <a:pt x="45" y="78"/>
                      </a:lnTo>
                      <a:lnTo>
                        <a:pt x="50" y="73"/>
                      </a:lnTo>
                      <a:lnTo>
                        <a:pt x="52" y="73"/>
                      </a:lnTo>
                      <a:lnTo>
                        <a:pt x="50" y="73"/>
                      </a:lnTo>
                      <a:lnTo>
                        <a:pt x="50" y="76"/>
                      </a:lnTo>
                      <a:lnTo>
                        <a:pt x="50" y="78"/>
                      </a:lnTo>
                      <a:lnTo>
                        <a:pt x="47" y="78"/>
                      </a:lnTo>
                      <a:lnTo>
                        <a:pt x="47" y="80"/>
                      </a:lnTo>
                      <a:lnTo>
                        <a:pt x="45" y="80"/>
                      </a:lnTo>
                      <a:lnTo>
                        <a:pt x="45" y="83"/>
                      </a:lnTo>
                      <a:lnTo>
                        <a:pt x="45" y="85"/>
                      </a:lnTo>
                      <a:lnTo>
                        <a:pt x="43" y="88"/>
                      </a:lnTo>
                      <a:lnTo>
                        <a:pt x="43" y="92"/>
                      </a:lnTo>
                      <a:lnTo>
                        <a:pt x="43" y="92"/>
                      </a:lnTo>
                      <a:lnTo>
                        <a:pt x="43" y="92"/>
                      </a:lnTo>
                      <a:lnTo>
                        <a:pt x="45" y="92"/>
                      </a:lnTo>
                      <a:lnTo>
                        <a:pt x="45" y="92"/>
                      </a:lnTo>
                      <a:lnTo>
                        <a:pt x="43" y="95"/>
                      </a:lnTo>
                      <a:lnTo>
                        <a:pt x="43" y="95"/>
                      </a:lnTo>
                      <a:lnTo>
                        <a:pt x="40" y="95"/>
                      </a:lnTo>
                      <a:lnTo>
                        <a:pt x="40" y="99"/>
                      </a:lnTo>
                      <a:lnTo>
                        <a:pt x="40" y="99"/>
                      </a:lnTo>
                      <a:lnTo>
                        <a:pt x="40" y="102"/>
                      </a:lnTo>
                      <a:lnTo>
                        <a:pt x="40" y="102"/>
                      </a:lnTo>
                      <a:lnTo>
                        <a:pt x="40" y="102"/>
                      </a:lnTo>
                      <a:lnTo>
                        <a:pt x="43" y="102"/>
                      </a:lnTo>
                      <a:lnTo>
                        <a:pt x="43" y="102"/>
                      </a:lnTo>
                      <a:lnTo>
                        <a:pt x="43" y="99"/>
                      </a:lnTo>
                      <a:lnTo>
                        <a:pt x="45" y="92"/>
                      </a:lnTo>
                      <a:lnTo>
                        <a:pt x="47" y="92"/>
                      </a:lnTo>
                      <a:lnTo>
                        <a:pt x="45" y="90"/>
                      </a:lnTo>
                      <a:lnTo>
                        <a:pt x="45" y="88"/>
                      </a:lnTo>
                      <a:lnTo>
                        <a:pt x="47" y="88"/>
                      </a:lnTo>
                      <a:lnTo>
                        <a:pt x="47" y="88"/>
                      </a:lnTo>
                      <a:lnTo>
                        <a:pt x="47" y="85"/>
                      </a:lnTo>
                      <a:lnTo>
                        <a:pt x="52" y="85"/>
                      </a:lnTo>
                      <a:lnTo>
                        <a:pt x="52" y="83"/>
                      </a:lnTo>
                      <a:lnTo>
                        <a:pt x="50" y="85"/>
                      </a:lnTo>
                      <a:lnTo>
                        <a:pt x="50" y="88"/>
                      </a:lnTo>
                      <a:lnTo>
                        <a:pt x="50" y="88"/>
                      </a:lnTo>
                      <a:lnTo>
                        <a:pt x="50" y="90"/>
                      </a:lnTo>
                      <a:lnTo>
                        <a:pt x="50" y="90"/>
                      </a:lnTo>
                      <a:lnTo>
                        <a:pt x="50" y="90"/>
                      </a:lnTo>
                      <a:lnTo>
                        <a:pt x="50" y="90"/>
                      </a:lnTo>
                      <a:lnTo>
                        <a:pt x="50" y="90"/>
                      </a:lnTo>
                      <a:lnTo>
                        <a:pt x="50" y="90"/>
                      </a:lnTo>
                      <a:lnTo>
                        <a:pt x="52" y="88"/>
                      </a:lnTo>
                      <a:lnTo>
                        <a:pt x="52" y="88"/>
                      </a:lnTo>
                      <a:lnTo>
                        <a:pt x="54" y="88"/>
                      </a:lnTo>
                      <a:lnTo>
                        <a:pt x="54" y="85"/>
                      </a:lnTo>
                      <a:lnTo>
                        <a:pt x="57" y="85"/>
                      </a:lnTo>
                      <a:lnTo>
                        <a:pt x="57" y="85"/>
                      </a:lnTo>
                      <a:lnTo>
                        <a:pt x="54" y="88"/>
                      </a:lnTo>
                      <a:lnTo>
                        <a:pt x="54" y="88"/>
                      </a:lnTo>
                      <a:lnTo>
                        <a:pt x="57" y="90"/>
                      </a:lnTo>
                      <a:lnTo>
                        <a:pt x="59" y="90"/>
                      </a:lnTo>
                      <a:lnTo>
                        <a:pt x="54" y="90"/>
                      </a:lnTo>
                      <a:lnTo>
                        <a:pt x="54" y="90"/>
                      </a:lnTo>
                      <a:lnTo>
                        <a:pt x="54" y="90"/>
                      </a:lnTo>
                      <a:lnTo>
                        <a:pt x="54" y="92"/>
                      </a:lnTo>
                      <a:lnTo>
                        <a:pt x="54" y="95"/>
                      </a:lnTo>
                      <a:lnTo>
                        <a:pt x="57" y="97"/>
                      </a:lnTo>
                      <a:lnTo>
                        <a:pt x="57" y="97"/>
                      </a:lnTo>
                      <a:lnTo>
                        <a:pt x="57" y="97"/>
                      </a:lnTo>
                      <a:lnTo>
                        <a:pt x="57" y="99"/>
                      </a:lnTo>
                      <a:lnTo>
                        <a:pt x="54" y="102"/>
                      </a:lnTo>
                      <a:lnTo>
                        <a:pt x="52" y="104"/>
                      </a:lnTo>
                      <a:lnTo>
                        <a:pt x="50" y="109"/>
                      </a:lnTo>
                      <a:lnTo>
                        <a:pt x="50" y="109"/>
                      </a:lnTo>
                      <a:lnTo>
                        <a:pt x="47" y="109"/>
                      </a:lnTo>
                      <a:lnTo>
                        <a:pt x="47" y="109"/>
                      </a:lnTo>
                      <a:lnTo>
                        <a:pt x="47" y="111"/>
                      </a:lnTo>
                      <a:lnTo>
                        <a:pt x="50" y="114"/>
                      </a:lnTo>
                      <a:lnTo>
                        <a:pt x="52" y="114"/>
                      </a:lnTo>
                      <a:lnTo>
                        <a:pt x="52" y="114"/>
                      </a:lnTo>
                      <a:lnTo>
                        <a:pt x="52" y="111"/>
                      </a:lnTo>
                      <a:lnTo>
                        <a:pt x="52" y="111"/>
                      </a:lnTo>
                      <a:lnTo>
                        <a:pt x="54" y="111"/>
                      </a:lnTo>
                      <a:lnTo>
                        <a:pt x="57" y="114"/>
                      </a:lnTo>
                      <a:lnTo>
                        <a:pt x="59" y="111"/>
                      </a:lnTo>
                      <a:lnTo>
                        <a:pt x="62" y="111"/>
                      </a:lnTo>
                      <a:lnTo>
                        <a:pt x="62" y="111"/>
                      </a:lnTo>
                      <a:lnTo>
                        <a:pt x="62" y="111"/>
                      </a:lnTo>
                      <a:lnTo>
                        <a:pt x="64" y="111"/>
                      </a:lnTo>
                      <a:lnTo>
                        <a:pt x="64" y="114"/>
                      </a:lnTo>
                      <a:lnTo>
                        <a:pt x="64" y="111"/>
                      </a:lnTo>
                      <a:lnTo>
                        <a:pt x="66" y="111"/>
                      </a:lnTo>
                      <a:lnTo>
                        <a:pt x="66" y="111"/>
                      </a:lnTo>
                      <a:lnTo>
                        <a:pt x="69" y="111"/>
                      </a:lnTo>
                      <a:lnTo>
                        <a:pt x="69" y="111"/>
                      </a:lnTo>
                      <a:lnTo>
                        <a:pt x="71" y="111"/>
                      </a:lnTo>
                      <a:lnTo>
                        <a:pt x="71" y="111"/>
                      </a:lnTo>
                      <a:lnTo>
                        <a:pt x="73" y="109"/>
                      </a:lnTo>
                      <a:lnTo>
                        <a:pt x="76" y="109"/>
                      </a:lnTo>
                      <a:lnTo>
                        <a:pt x="80" y="109"/>
                      </a:lnTo>
                      <a:lnTo>
                        <a:pt x="80" y="109"/>
                      </a:lnTo>
                      <a:lnTo>
                        <a:pt x="78" y="109"/>
                      </a:lnTo>
                      <a:lnTo>
                        <a:pt x="73" y="114"/>
                      </a:lnTo>
                      <a:lnTo>
                        <a:pt x="71" y="116"/>
                      </a:lnTo>
                      <a:lnTo>
                        <a:pt x="71" y="118"/>
                      </a:lnTo>
                      <a:lnTo>
                        <a:pt x="73" y="123"/>
                      </a:lnTo>
                      <a:lnTo>
                        <a:pt x="76" y="123"/>
                      </a:lnTo>
                      <a:lnTo>
                        <a:pt x="78" y="125"/>
                      </a:lnTo>
                      <a:lnTo>
                        <a:pt x="78" y="125"/>
                      </a:lnTo>
                      <a:lnTo>
                        <a:pt x="78" y="125"/>
                      </a:lnTo>
                      <a:lnTo>
                        <a:pt x="80" y="125"/>
                      </a:lnTo>
                      <a:lnTo>
                        <a:pt x="83" y="125"/>
                      </a:lnTo>
                      <a:lnTo>
                        <a:pt x="83" y="125"/>
                      </a:lnTo>
                      <a:lnTo>
                        <a:pt x="83" y="128"/>
                      </a:lnTo>
                      <a:lnTo>
                        <a:pt x="80" y="128"/>
                      </a:lnTo>
                      <a:lnTo>
                        <a:pt x="78" y="130"/>
                      </a:lnTo>
                      <a:lnTo>
                        <a:pt x="78" y="130"/>
                      </a:lnTo>
                      <a:lnTo>
                        <a:pt x="78" y="133"/>
                      </a:lnTo>
                      <a:lnTo>
                        <a:pt x="80" y="133"/>
                      </a:lnTo>
                      <a:lnTo>
                        <a:pt x="80" y="133"/>
                      </a:lnTo>
                      <a:lnTo>
                        <a:pt x="80" y="135"/>
                      </a:lnTo>
                      <a:lnTo>
                        <a:pt x="78" y="137"/>
                      </a:lnTo>
                      <a:lnTo>
                        <a:pt x="78" y="137"/>
                      </a:lnTo>
                      <a:lnTo>
                        <a:pt x="78" y="140"/>
                      </a:lnTo>
                      <a:lnTo>
                        <a:pt x="80" y="142"/>
                      </a:lnTo>
                      <a:lnTo>
                        <a:pt x="80" y="142"/>
                      </a:lnTo>
                      <a:lnTo>
                        <a:pt x="83" y="142"/>
                      </a:lnTo>
                      <a:lnTo>
                        <a:pt x="83" y="142"/>
                      </a:lnTo>
                      <a:lnTo>
                        <a:pt x="80" y="142"/>
                      </a:lnTo>
                      <a:lnTo>
                        <a:pt x="80" y="142"/>
                      </a:lnTo>
                      <a:lnTo>
                        <a:pt x="78" y="140"/>
                      </a:lnTo>
                      <a:lnTo>
                        <a:pt x="76" y="140"/>
                      </a:lnTo>
                      <a:lnTo>
                        <a:pt x="78" y="142"/>
                      </a:lnTo>
                      <a:lnTo>
                        <a:pt x="73" y="142"/>
                      </a:lnTo>
                      <a:lnTo>
                        <a:pt x="71" y="142"/>
                      </a:lnTo>
                      <a:lnTo>
                        <a:pt x="71" y="142"/>
                      </a:lnTo>
                      <a:lnTo>
                        <a:pt x="69" y="142"/>
                      </a:lnTo>
                      <a:lnTo>
                        <a:pt x="66" y="142"/>
                      </a:lnTo>
                      <a:lnTo>
                        <a:pt x="66" y="142"/>
                      </a:lnTo>
                      <a:lnTo>
                        <a:pt x="62" y="144"/>
                      </a:lnTo>
                      <a:lnTo>
                        <a:pt x="59" y="144"/>
                      </a:lnTo>
                      <a:lnTo>
                        <a:pt x="57" y="147"/>
                      </a:lnTo>
                      <a:lnTo>
                        <a:pt x="57" y="147"/>
                      </a:lnTo>
                      <a:lnTo>
                        <a:pt x="57" y="147"/>
                      </a:lnTo>
                      <a:lnTo>
                        <a:pt x="54" y="149"/>
                      </a:lnTo>
                      <a:lnTo>
                        <a:pt x="52" y="152"/>
                      </a:lnTo>
                      <a:lnTo>
                        <a:pt x="52" y="152"/>
                      </a:lnTo>
                      <a:lnTo>
                        <a:pt x="52" y="152"/>
                      </a:lnTo>
                      <a:lnTo>
                        <a:pt x="52" y="152"/>
                      </a:lnTo>
                      <a:lnTo>
                        <a:pt x="54" y="152"/>
                      </a:lnTo>
                      <a:lnTo>
                        <a:pt x="57" y="149"/>
                      </a:lnTo>
                      <a:lnTo>
                        <a:pt x="59" y="149"/>
                      </a:lnTo>
                      <a:lnTo>
                        <a:pt x="62" y="149"/>
                      </a:lnTo>
                      <a:lnTo>
                        <a:pt x="59" y="152"/>
                      </a:lnTo>
                      <a:lnTo>
                        <a:pt x="59" y="152"/>
                      </a:lnTo>
                      <a:lnTo>
                        <a:pt x="62" y="154"/>
                      </a:lnTo>
                      <a:lnTo>
                        <a:pt x="62" y="154"/>
                      </a:lnTo>
                      <a:lnTo>
                        <a:pt x="62" y="154"/>
                      </a:lnTo>
                      <a:lnTo>
                        <a:pt x="59" y="156"/>
                      </a:lnTo>
                      <a:lnTo>
                        <a:pt x="62" y="156"/>
                      </a:lnTo>
                      <a:lnTo>
                        <a:pt x="62" y="156"/>
                      </a:lnTo>
                      <a:lnTo>
                        <a:pt x="62" y="159"/>
                      </a:lnTo>
                      <a:lnTo>
                        <a:pt x="59" y="161"/>
                      </a:lnTo>
                      <a:lnTo>
                        <a:pt x="59" y="161"/>
                      </a:lnTo>
                      <a:lnTo>
                        <a:pt x="57" y="163"/>
                      </a:lnTo>
                      <a:lnTo>
                        <a:pt x="54" y="163"/>
                      </a:lnTo>
                      <a:lnTo>
                        <a:pt x="52" y="166"/>
                      </a:lnTo>
                      <a:lnTo>
                        <a:pt x="47" y="168"/>
                      </a:lnTo>
                      <a:lnTo>
                        <a:pt x="43" y="168"/>
                      </a:lnTo>
                      <a:lnTo>
                        <a:pt x="40" y="170"/>
                      </a:lnTo>
                      <a:lnTo>
                        <a:pt x="40" y="170"/>
                      </a:lnTo>
                      <a:lnTo>
                        <a:pt x="40" y="170"/>
                      </a:lnTo>
                      <a:lnTo>
                        <a:pt x="40" y="173"/>
                      </a:lnTo>
                      <a:lnTo>
                        <a:pt x="40" y="173"/>
                      </a:lnTo>
                      <a:lnTo>
                        <a:pt x="43" y="175"/>
                      </a:lnTo>
                      <a:lnTo>
                        <a:pt x="45" y="175"/>
                      </a:lnTo>
                      <a:lnTo>
                        <a:pt x="47" y="175"/>
                      </a:lnTo>
                      <a:lnTo>
                        <a:pt x="50" y="173"/>
                      </a:lnTo>
                      <a:lnTo>
                        <a:pt x="52" y="173"/>
                      </a:lnTo>
                      <a:lnTo>
                        <a:pt x="54" y="173"/>
                      </a:lnTo>
                      <a:lnTo>
                        <a:pt x="54" y="175"/>
                      </a:lnTo>
                      <a:lnTo>
                        <a:pt x="54" y="175"/>
                      </a:lnTo>
                      <a:lnTo>
                        <a:pt x="59" y="175"/>
                      </a:lnTo>
                      <a:lnTo>
                        <a:pt x="57" y="175"/>
                      </a:lnTo>
                      <a:lnTo>
                        <a:pt x="57" y="178"/>
                      </a:lnTo>
                      <a:lnTo>
                        <a:pt x="57" y="178"/>
                      </a:lnTo>
                      <a:lnTo>
                        <a:pt x="59" y="178"/>
                      </a:lnTo>
                      <a:lnTo>
                        <a:pt x="62" y="178"/>
                      </a:lnTo>
                      <a:lnTo>
                        <a:pt x="62" y="178"/>
                      </a:lnTo>
                      <a:lnTo>
                        <a:pt x="64" y="178"/>
                      </a:lnTo>
                      <a:lnTo>
                        <a:pt x="66" y="180"/>
                      </a:lnTo>
                      <a:lnTo>
                        <a:pt x="71" y="180"/>
                      </a:lnTo>
                      <a:lnTo>
                        <a:pt x="71" y="180"/>
                      </a:lnTo>
                      <a:lnTo>
                        <a:pt x="73" y="178"/>
                      </a:lnTo>
                      <a:lnTo>
                        <a:pt x="76" y="178"/>
                      </a:lnTo>
                      <a:lnTo>
                        <a:pt x="80" y="178"/>
                      </a:lnTo>
                      <a:lnTo>
                        <a:pt x="80" y="175"/>
                      </a:lnTo>
                      <a:lnTo>
                        <a:pt x="83" y="175"/>
                      </a:lnTo>
                      <a:lnTo>
                        <a:pt x="85" y="173"/>
                      </a:lnTo>
                      <a:lnTo>
                        <a:pt x="83" y="175"/>
                      </a:lnTo>
                      <a:lnTo>
                        <a:pt x="80" y="178"/>
                      </a:lnTo>
                      <a:lnTo>
                        <a:pt x="78" y="180"/>
                      </a:lnTo>
                      <a:lnTo>
                        <a:pt x="78" y="180"/>
                      </a:lnTo>
                      <a:lnTo>
                        <a:pt x="73" y="185"/>
                      </a:lnTo>
                      <a:lnTo>
                        <a:pt x="73" y="185"/>
                      </a:lnTo>
                      <a:lnTo>
                        <a:pt x="71" y="185"/>
                      </a:lnTo>
                      <a:lnTo>
                        <a:pt x="69" y="185"/>
                      </a:lnTo>
                      <a:lnTo>
                        <a:pt x="66" y="185"/>
                      </a:lnTo>
                      <a:lnTo>
                        <a:pt x="62" y="185"/>
                      </a:lnTo>
                      <a:lnTo>
                        <a:pt x="57" y="185"/>
                      </a:lnTo>
                      <a:lnTo>
                        <a:pt x="57" y="185"/>
                      </a:lnTo>
                      <a:lnTo>
                        <a:pt x="54" y="187"/>
                      </a:lnTo>
                      <a:lnTo>
                        <a:pt x="50" y="189"/>
                      </a:lnTo>
                      <a:lnTo>
                        <a:pt x="50" y="192"/>
                      </a:lnTo>
                      <a:lnTo>
                        <a:pt x="50" y="192"/>
                      </a:lnTo>
                      <a:lnTo>
                        <a:pt x="50" y="194"/>
                      </a:lnTo>
                      <a:lnTo>
                        <a:pt x="45" y="197"/>
                      </a:lnTo>
                      <a:lnTo>
                        <a:pt x="43" y="199"/>
                      </a:lnTo>
                      <a:lnTo>
                        <a:pt x="43" y="199"/>
                      </a:lnTo>
                      <a:lnTo>
                        <a:pt x="43" y="199"/>
                      </a:lnTo>
                      <a:lnTo>
                        <a:pt x="40" y="199"/>
                      </a:lnTo>
                      <a:lnTo>
                        <a:pt x="38" y="201"/>
                      </a:lnTo>
                      <a:lnTo>
                        <a:pt x="35" y="204"/>
                      </a:lnTo>
                      <a:lnTo>
                        <a:pt x="31" y="206"/>
                      </a:lnTo>
                      <a:lnTo>
                        <a:pt x="31" y="206"/>
                      </a:lnTo>
                      <a:lnTo>
                        <a:pt x="31" y="208"/>
                      </a:lnTo>
                      <a:lnTo>
                        <a:pt x="31" y="208"/>
                      </a:lnTo>
                      <a:lnTo>
                        <a:pt x="31" y="208"/>
                      </a:lnTo>
                      <a:lnTo>
                        <a:pt x="33" y="206"/>
                      </a:lnTo>
                      <a:lnTo>
                        <a:pt x="35" y="208"/>
                      </a:lnTo>
                      <a:lnTo>
                        <a:pt x="38" y="208"/>
                      </a:lnTo>
                      <a:lnTo>
                        <a:pt x="38" y="208"/>
                      </a:lnTo>
                      <a:lnTo>
                        <a:pt x="40" y="206"/>
                      </a:lnTo>
                      <a:lnTo>
                        <a:pt x="40" y="206"/>
                      </a:lnTo>
                      <a:lnTo>
                        <a:pt x="45" y="204"/>
                      </a:lnTo>
                      <a:lnTo>
                        <a:pt x="45" y="204"/>
                      </a:lnTo>
                      <a:lnTo>
                        <a:pt x="50" y="201"/>
                      </a:lnTo>
                      <a:lnTo>
                        <a:pt x="52" y="201"/>
                      </a:lnTo>
                      <a:lnTo>
                        <a:pt x="52" y="201"/>
                      </a:lnTo>
                      <a:lnTo>
                        <a:pt x="54" y="201"/>
                      </a:lnTo>
                      <a:lnTo>
                        <a:pt x="54" y="201"/>
                      </a:lnTo>
                      <a:lnTo>
                        <a:pt x="54" y="201"/>
                      </a:lnTo>
                      <a:lnTo>
                        <a:pt x="57" y="201"/>
                      </a:lnTo>
                      <a:lnTo>
                        <a:pt x="59" y="204"/>
                      </a:lnTo>
                      <a:lnTo>
                        <a:pt x="62" y="204"/>
                      </a:lnTo>
                      <a:lnTo>
                        <a:pt x="62" y="204"/>
                      </a:lnTo>
                      <a:lnTo>
                        <a:pt x="64" y="204"/>
                      </a:lnTo>
                      <a:lnTo>
                        <a:pt x="66" y="201"/>
                      </a:lnTo>
                      <a:lnTo>
                        <a:pt x="66" y="199"/>
                      </a:lnTo>
                      <a:lnTo>
                        <a:pt x="69" y="197"/>
                      </a:lnTo>
                      <a:lnTo>
                        <a:pt x="73" y="194"/>
                      </a:lnTo>
                      <a:lnTo>
                        <a:pt x="76" y="194"/>
                      </a:lnTo>
                      <a:lnTo>
                        <a:pt x="78" y="194"/>
                      </a:lnTo>
                      <a:lnTo>
                        <a:pt x="80" y="197"/>
                      </a:lnTo>
                      <a:lnTo>
                        <a:pt x="80" y="197"/>
                      </a:lnTo>
                      <a:lnTo>
                        <a:pt x="83" y="197"/>
                      </a:lnTo>
                      <a:lnTo>
                        <a:pt x="83" y="197"/>
                      </a:lnTo>
                      <a:lnTo>
                        <a:pt x="85" y="197"/>
                      </a:lnTo>
                      <a:lnTo>
                        <a:pt x="90" y="197"/>
                      </a:lnTo>
                      <a:lnTo>
                        <a:pt x="90" y="197"/>
                      </a:lnTo>
                      <a:lnTo>
                        <a:pt x="90" y="197"/>
                      </a:lnTo>
                      <a:lnTo>
                        <a:pt x="90" y="197"/>
                      </a:lnTo>
                      <a:lnTo>
                        <a:pt x="90" y="194"/>
                      </a:lnTo>
                      <a:lnTo>
                        <a:pt x="92" y="194"/>
                      </a:lnTo>
                      <a:lnTo>
                        <a:pt x="95" y="194"/>
                      </a:lnTo>
                      <a:lnTo>
                        <a:pt x="97" y="194"/>
                      </a:lnTo>
                      <a:lnTo>
                        <a:pt x="97" y="194"/>
                      </a:lnTo>
                      <a:lnTo>
                        <a:pt x="102" y="192"/>
                      </a:lnTo>
                      <a:lnTo>
                        <a:pt x="99" y="192"/>
                      </a:lnTo>
                      <a:lnTo>
                        <a:pt x="102" y="192"/>
                      </a:lnTo>
                      <a:lnTo>
                        <a:pt x="104" y="192"/>
                      </a:lnTo>
                      <a:lnTo>
                        <a:pt x="106" y="192"/>
                      </a:lnTo>
                      <a:lnTo>
                        <a:pt x="109" y="194"/>
                      </a:lnTo>
                      <a:lnTo>
                        <a:pt x="109" y="194"/>
                      </a:lnTo>
                      <a:lnTo>
                        <a:pt x="116" y="192"/>
                      </a:lnTo>
                      <a:lnTo>
                        <a:pt x="118" y="192"/>
                      </a:lnTo>
                      <a:lnTo>
                        <a:pt x="125" y="194"/>
                      </a:lnTo>
                      <a:lnTo>
                        <a:pt x="128" y="194"/>
                      </a:lnTo>
                      <a:lnTo>
                        <a:pt x="130" y="192"/>
                      </a:lnTo>
                      <a:lnTo>
                        <a:pt x="130" y="192"/>
                      </a:lnTo>
                      <a:lnTo>
                        <a:pt x="135" y="192"/>
                      </a:lnTo>
                      <a:lnTo>
                        <a:pt x="135" y="189"/>
                      </a:lnTo>
                      <a:lnTo>
                        <a:pt x="137" y="189"/>
                      </a:lnTo>
                      <a:lnTo>
                        <a:pt x="140" y="189"/>
                      </a:lnTo>
                      <a:lnTo>
                        <a:pt x="140" y="187"/>
                      </a:lnTo>
                      <a:lnTo>
                        <a:pt x="144" y="185"/>
                      </a:lnTo>
                      <a:lnTo>
                        <a:pt x="147" y="185"/>
                      </a:lnTo>
                      <a:lnTo>
                        <a:pt x="147" y="182"/>
                      </a:lnTo>
                      <a:lnTo>
                        <a:pt x="147" y="182"/>
                      </a:lnTo>
                      <a:lnTo>
                        <a:pt x="144" y="180"/>
                      </a:lnTo>
                      <a:lnTo>
                        <a:pt x="144" y="180"/>
                      </a:lnTo>
                      <a:lnTo>
                        <a:pt x="140" y="182"/>
                      </a:lnTo>
                      <a:lnTo>
                        <a:pt x="137" y="182"/>
                      </a:lnTo>
                      <a:lnTo>
                        <a:pt x="135" y="180"/>
                      </a:lnTo>
                      <a:lnTo>
                        <a:pt x="135" y="180"/>
                      </a:lnTo>
                      <a:lnTo>
                        <a:pt x="132" y="180"/>
                      </a:lnTo>
                      <a:lnTo>
                        <a:pt x="132" y="180"/>
                      </a:lnTo>
                      <a:lnTo>
                        <a:pt x="130" y="180"/>
                      </a:lnTo>
                      <a:lnTo>
                        <a:pt x="132" y="178"/>
                      </a:lnTo>
                      <a:lnTo>
                        <a:pt x="132" y="178"/>
                      </a:lnTo>
                      <a:lnTo>
                        <a:pt x="135" y="178"/>
                      </a:lnTo>
                      <a:lnTo>
                        <a:pt x="137" y="178"/>
                      </a:lnTo>
                      <a:lnTo>
                        <a:pt x="137" y="178"/>
                      </a:lnTo>
                      <a:lnTo>
                        <a:pt x="140" y="175"/>
                      </a:lnTo>
                      <a:lnTo>
                        <a:pt x="137" y="175"/>
                      </a:lnTo>
                      <a:lnTo>
                        <a:pt x="135" y="173"/>
                      </a:lnTo>
                      <a:lnTo>
                        <a:pt x="140" y="173"/>
                      </a:lnTo>
                      <a:lnTo>
                        <a:pt x="142" y="173"/>
                      </a:lnTo>
                      <a:lnTo>
                        <a:pt x="142" y="173"/>
                      </a:lnTo>
                      <a:lnTo>
                        <a:pt x="144" y="170"/>
                      </a:lnTo>
                      <a:lnTo>
                        <a:pt x="144" y="170"/>
                      </a:lnTo>
                      <a:lnTo>
                        <a:pt x="144" y="170"/>
                      </a:lnTo>
                      <a:lnTo>
                        <a:pt x="144" y="168"/>
                      </a:lnTo>
                      <a:lnTo>
                        <a:pt x="144" y="168"/>
                      </a:lnTo>
                      <a:lnTo>
                        <a:pt x="144" y="168"/>
                      </a:lnTo>
                      <a:lnTo>
                        <a:pt x="147" y="168"/>
                      </a:lnTo>
                      <a:lnTo>
                        <a:pt x="149" y="166"/>
                      </a:lnTo>
                      <a:lnTo>
                        <a:pt x="149" y="166"/>
                      </a:lnTo>
                      <a:lnTo>
                        <a:pt x="149" y="166"/>
                      </a:lnTo>
                      <a:lnTo>
                        <a:pt x="151" y="163"/>
                      </a:lnTo>
                      <a:lnTo>
                        <a:pt x="151" y="161"/>
                      </a:lnTo>
                      <a:lnTo>
                        <a:pt x="154" y="159"/>
                      </a:lnTo>
                      <a:lnTo>
                        <a:pt x="154" y="156"/>
                      </a:lnTo>
                      <a:lnTo>
                        <a:pt x="151" y="154"/>
                      </a:lnTo>
                      <a:moveTo>
                        <a:pt x="90" y="33"/>
                      </a:moveTo>
                      <a:lnTo>
                        <a:pt x="90" y="33"/>
                      </a:lnTo>
                      <a:lnTo>
                        <a:pt x="90" y="33"/>
                      </a:lnTo>
                      <a:lnTo>
                        <a:pt x="90" y="33"/>
                      </a:lnTo>
                      <a:lnTo>
                        <a:pt x="90" y="33"/>
                      </a:lnTo>
                      <a:lnTo>
                        <a:pt x="90" y="33"/>
                      </a:lnTo>
                      <a:lnTo>
                        <a:pt x="88" y="33"/>
                      </a:lnTo>
                      <a:lnTo>
                        <a:pt x="90" y="33"/>
                      </a:lnTo>
                      <a:moveTo>
                        <a:pt x="85" y="33"/>
                      </a:moveTo>
                      <a:lnTo>
                        <a:pt x="85" y="33"/>
                      </a:lnTo>
                      <a:lnTo>
                        <a:pt x="85" y="33"/>
                      </a:lnTo>
                      <a:lnTo>
                        <a:pt x="88" y="33"/>
                      </a:lnTo>
                      <a:lnTo>
                        <a:pt x="85" y="33"/>
                      </a:lnTo>
                      <a:lnTo>
                        <a:pt x="85" y="33"/>
                      </a:lnTo>
                      <a:lnTo>
                        <a:pt x="85" y="31"/>
                      </a:lnTo>
                      <a:lnTo>
                        <a:pt x="85" y="31"/>
                      </a:lnTo>
                      <a:lnTo>
                        <a:pt x="83" y="31"/>
                      </a:lnTo>
                      <a:lnTo>
                        <a:pt x="83" y="31"/>
                      </a:lnTo>
                      <a:lnTo>
                        <a:pt x="83" y="31"/>
                      </a:lnTo>
                      <a:lnTo>
                        <a:pt x="83" y="33"/>
                      </a:lnTo>
                      <a:lnTo>
                        <a:pt x="85" y="33"/>
                      </a:lnTo>
                      <a:moveTo>
                        <a:pt x="85" y="31"/>
                      </a:moveTo>
                      <a:lnTo>
                        <a:pt x="85" y="31"/>
                      </a:lnTo>
                      <a:lnTo>
                        <a:pt x="85" y="28"/>
                      </a:lnTo>
                      <a:lnTo>
                        <a:pt x="85" y="28"/>
                      </a:lnTo>
                      <a:lnTo>
                        <a:pt x="85" y="31"/>
                      </a:lnTo>
                      <a:lnTo>
                        <a:pt x="85" y="31"/>
                      </a:lnTo>
                      <a:lnTo>
                        <a:pt x="85" y="31"/>
                      </a:lnTo>
                      <a:lnTo>
                        <a:pt x="88" y="31"/>
                      </a:lnTo>
                      <a:lnTo>
                        <a:pt x="90" y="31"/>
                      </a:lnTo>
                      <a:lnTo>
                        <a:pt x="90" y="31"/>
                      </a:lnTo>
                      <a:lnTo>
                        <a:pt x="92" y="31"/>
                      </a:lnTo>
                      <a:lnTo>
                        <a:pt x="92" y="31"/>
                      </a:lnTo>
                      <a:lnTo>
                        <a:pt x="92" y="31"/>
                      </a:lnTo>
                      <a:lnTo>
                        <a:pt x="92" y="28"/>
                      </a:lnTo>
                      <a:lnTo>
                        <a:pt x="90" y="28"/>
                      </a:lnTo>
                      <a:lnTo>
                        <a:pt x="90" y="28"/>
                      </a:lnTo>
                      <a:lnTo>
                        <a:pt x="88" y="28"/>
                      </a:lnTo>
                      <a:lnTo>
                        <a:pt x="88" y="28"/>
                      </a:lnTo>
                      <a:lnTo>
                        <a:pt x="90" y="28"/>
                      </a:lnTo>
                      <a:lnTo>
                        <a:pt x="90" y="28"/>
                      </a:lnTo>
                      <a:lnTo>
                        <a:pt x="88" y="26"/>
                      </a:lnTo>
                      <a:lnTo>
                        <a:pt x="88" y="26"/>
                      </a:lnTo>
                      <a:lnTo>
                        <a:pt x="85" y="26"/>
                      </a:lnTo>
                      <a:lnTo>
                        <a:pt x="85" y="26"/>
                      </a:lnTo>
                      <a:lnTo>
                        <a:pt x="85" y="28"/>
                      </a:lnTo>
                      <a:lnTo>
                        <a:pt x="83" y="28"/>
                      </a:lnTo>
                      <a:lnTo>
                        <a:pt x="83" y="28"/>
                      </a:lnTo>
                      <a:lnTo>
                        <a:pt x="85" y="31"/>
                      </a:lnTo>
                      <a:moveTo>
                        <a:pt x="99" y="24"/>
                      </a:moveTo>
                      <a:lnTo>
                        <a:pt x="99" y="24"/>
                      </a:lnTo>
                      <a:lnTo>
                        <a:pt x="97" y="24"/>
                      </a:lnTo>
                      <a:lnTo>
                        <a:pt x="95" y="24"/>
                      </a:lnTo>
                      <a:lnTo>
                        <a:pt x="95" y="24"/>
                      </a:lnTo>
                      <a:lnTo>
                        <a:pt x="97" y="24"/>
                      </a:lnTo>
                      <a:lnTo>
                        <a:pt x="99" y="24"/>
                      </a:lnTo>
                      <a:moveTo>
                        <a:pt x="90" y="24"/>
                      </a:moveTo>
                      <a:lnTo>
                        <a:pt x="92" y="24"/>
                      </a:lnTo>
                      <a:lnTo>
                        <a:pt x="92" y="26"/>
                      </a:lnTo>
                      <a:lnTo>
                        <a:pt x="92" y="26"/>
                      </a:lnTo>
                      <a:lnTo>
                        <a:pt x="95" y="26"/>
                      </a:lnTo>
                      <a:lnTo>
                        <a:pt x="95" y="24"/>
                      </a:lnTo>
                      <a:lnTo>
                        <a:pt x="95" y="24"/>
                      </a:lnTo>
                      <a:lnTo>
                        <a:pt x="92" y="24"/>
                      </a:lnTo>
                      <a:lnTo>
                        <a:pt x="92" y="24"/>
                      </a:lnTo>
                      <a:lnTo>
                        <a:pt x="90" y="21"/>
                      </a:lnTo>
                      <a:lnTo>
                        <a:pt x="90" y="24"/>
                      </a:lnTo>
                      <a:lnTo>
                        <a:pt x="90" y="24"/>
                      </a:lnTo>
                      <a:lnTo>
                        <a:pt x="90" y="24"/>
                      </a:lnTo>
                      <a:lnTo>
                        <a:pt x="90" y="24"/>
                      </a:lnTo>
                      <a:moveTo>
                        <a:pt x="114" y="0"/>
                      </a:moveTo>
                      <a:lnTo>
                        <a:pt x="114" y="0"/>
                      </a:lnTo>
                      <a:lnTo>
                        <a:pt x="116" y="0"/>
                      </a:lnTo>
                      <a:lnTo>
                        <a:pt x="116" y="2"/>
                      </a:lnTo>
                      <a:lnTo>
                        <a:pt x="114" y="5"/>
                      </a:lnTo>
                      <a:lnTo>
                        <a:pt x="114" y="5"/>
                      </a:lnTo>
                      <a:lnTo>
                        <a:pt x="111" y="5"/>
                      </a:lnTo>
                      <a:lnTo>
                        <a:pt x="111" y="5"/>
                      </a:lnTo>
                      <a:lnTo>
                        <a:pt x="111" y="5"/>
                      </a:lnTo>
                      <a:lnTo>
                        <a:pt x="111" y="5"/>
                      </a:lnTo>
                      <a:lnTo>
                        <a:pt x="114" y="5"/>
                      </a:lnTo>
                      <a:lnTo>
                        <a:pt x="114" y="5"/>
                      </a:lnTo>
                      <a:lnTo>
                        <a:pt x="114" y="7"/>
                      </a:lnTo>
                      <a:lnTo>
                        <a:pt x="114" y="7"/>
                      </a:lnTo>
                      <a:lnTo>
                        <a:pt x="116" y="7"/>
                      </a:lnTo>
                      <a:lnTo>
                        <a:pt x="116" y="7"/>
                      </a:lnTo>
                      <a:lnTo>
                        <a:pt x="116" y="7"/>
                      </a:lnTo>
                      <a:lnTo>
                        <a:pt x="116" y="7"/>
                      </a:lnTo>
                      <a:lnTo>
                        <a:pt x="116" y="9"/>
                      </a:lnTo>
                      <a:lnTo>
                        <a:pt x="116" y="12"/>
                      </a:lnTo>
                      <a:lnTo>
                        <a:pt x="116" y="12"/>
                      </a:lnTo>
                      <a:lnTo>
                        <a:pt x="116" y="12"/>
                      </a:lnTo>
                      <a:lnTo>
                        <a:pt x="118" y="9"/>
                      </a:lnTo>
                      <a:lnTo>
                        <a:pt x="118" y="9"/>
                      </a:lnTo>
                      <a:lnTo>
                        <a:pt x="118" y="7"/>
                      </a:lnTo>
                      <a:lnTo>
                        <a:pt x="118" y="7"/>
                      </a:lnTo>
                      <a:lnTo>
                        <a:pt x="118" y="7"/>
                      </a:lnTo>
                      <a:lnTo>
                        <a:pt x="118" y="5"/>
                      </a:lnTo>
                      <a:lnTo>
                        <a:pt x="121" y="2"/>
                      </a:lnTo>
                      <a:lnTo>
                        <a:pt x="121" y="0"/>
                      </a:lnTo>
                      <a:lnTo>
                        <a:pt x="121" y="2"/>
                      </a:lnTo>
                      <a:lnTo>
                        <a:pt x="118" y="2"/>
                      </a:lnTo>
                      <a:lnTo>
                        <a:pt x="118" y="0"/>
                      </a:lnTo>
                      <a:lnTo>
                        <a:pt x="118" y="0"/>
                      </a:lnTo>
                    </a:path>
                  </a:pathLst>
                </a:custGeom>
                <a:noFill/>
                <a:ln w="3175" cap="rnd">
                  <a:solidFill>
                    <a:srgbClr val="F9F9F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43" name="Freeform 17"/>
                <p:cNvSpPr>
                  <a:spLocks noEditPoints="1"/>
                </p:cNvSpPr>
                <p:nvPr/>
              </p:nvSpPr>
              <p:spPr bwMode="auto">
                <a:xfrm>
                  <a:off x="3692" y="2248"/>
                  <a:ext cx="86" cy="74"/>
                </a:xfrm>
                <a:custGeom>
                  <a:avLst/>
                  <a:gdLst>
                    <a:gd name="T0" fmla="*/ 43 w 86"/>
                    <a:gd name="T1" fmla="*/ 41 h 74"/>
                    <a:gd name="T2" fmla="*/ 41 w 86"/>
                    <a:gd name="T3" fmla="*/ 38 h 74"/>
                    <a:gd name="T4" fmla="*/ 38 w 86"/>
                    <a:gd name="T5" fmla="*/ 41 h 74"/>
                    <a:gd name="T6" fmla="*/ 19 w 86"/>
                    <a:gd name="T7" fmla="*/ 38 h 74"/>
                    <a:gd name="T8" fmla="*/ 17 w 86"/>
                    <a:gd name="T9" fmla="*/ 38 h 74"/>
                    <a:gd name="T10" fmla="*/ 31 w 86"/>
                    <a:gd name="T11" fmla="*/ 38 h 74"/>
                    <a:gd name="T12" fmla="*/ 34 w 86"/>
                    <a:gd name="T13" fmla="*/ 36 h 74"/>
                    <a:gd name="T14" fmla="*/ 31 w 86"/>
                    <a:gd name="T15" fmla="*/ 38 h 74"/>
                    <a:gd name="T16" fmla="*/ 31 w 86"/>
                    <a:gd name="T17" fmla="*/ 38 h 74"/>
                    <a:gd name="T18" fmla="*/ 53 w 86"/>
                    <a:gd name="T19" fmla="*/ 36 h 74"/>
                    <a:gd name="T20" fmla="*/ 50 w 86"/>
                    <a:gd name="T21" fmla="*/ 33 h 74"/>
                    <a:gd name="T22" fmla="*/ 50 w 86"/>
                    <a:gd name="T23" fmla="*/ 36 h 74"/>
                    <a:gd name="T24" fmla="*/ 83 w 86"/>
                    <a:gd name="T25" fmla="*/ 10 h 74"/>
                    <a:gd name="T26" fmla="*/ 81 w 86"/>
                    <a:gd name="T27" fmla="*/ 10 h 74"/>
                    <a:gd name="T28" fmla="*/ 81 w 86"/>
                    <a:gd name="T29" fmla="*/ 5 h 74"/>
                    <a:gd name="T30" fmla="*/ 79 w 86"/>
                    <a:gd name="T31" fmla="*/ 0 h 74"/>
                    <a:gd name="T32" fmla="*/ 79 w 86"/>
                    <a:gd name="T33" fmla="*/ 5 h 74"/>
                    <a:gd name="T34" fmla="*/ 67 w 86"/>
                    <a:gd name="T35" fmla="*/ 15 h 74"/>
                    <a:gd name="T36" fmla="*/ 62 w 86"/>
                    <a:gd name="T37" fmla="*/ 22 h 74"/>
                    <a:gd name="T38" fmla="*/ 55 w 86"/>
                    <a:gd name="T39" fmla="*/ 31 h 74"/>
                    <a:gd name="T40" fmla="*/ 53 w 86"/>
                    <a:gd name="T41" fmla="*/ 36 h 74"/>
                    <a:gd name="T42" fmla="*/ 50 w 86"/>
                    <a:gd name="T43" fmla="*/ 38 h 74"/>
                    <a:gd name="T44" fmla="*/ 41 w 86"/>
                    <a:gd name="T45" fmla="*/ 43 h 74"/>
                    <a:gd name="T46" fmla="*/ 19 w 86"/>
                    <a:gd name="T47" fmla="*/ 41 h 74"/>
                    <a:gd name="T48" fmla="*/ 10 w 86"/>
                    <a:gd name="T49" fmla="*/ 45 h 74"/>
                    <a:gd name="T50" fmla="*/ 3 w 86"/>
                    <a:gd name="T51" fmla="*/ 43 h 74"/>
                    <a:gd name="T52" fmla="*/ 0 w 86"/>
                    <a:gd name="T53" fmla="*/ 41 h 74"/>
                    <a:gd name="T54" fmla="*/ 0 w 86"/>
                    <a:gd name="T55" fmla="*/ 38 h 74"/>
                    <a:gd name="T56" fmla="*/ 0 w 86"/>
                    <a:gd name="T57" fmla="*/ 43 h 74"/>
                    <a:gd name="T58" fmla="*/ 3 w 86"/>
                    <a:gd name="T59" fmla="*/ 48 h 74"/>
                    <a:gd name="T60" fmla="*/ 8 w 86"/>
                    <a:gd name="T61" fmla="*/ 50 h 74"/>
                    <a:gd name="T62" fmla="*/ 10 w 86"/>
                    <a:gd name="T63" fmla="*/ 55 h 74"/>
                    <a:gd name="T64" fmla="*/ 12 w 86"/>
                    <a:gd name="T65" fmla="*/ 60 h 74"/>
                    <a:gd name="T66" fmla="*/ 17 w 86"/>
                    <a:gd name="T67" fmla="*/ 64 h 74"/>
                    <a:gd name="T68" fmla="*/ 22 w 86"/>
                    <a:gd name="T69" fmla="*/ 67 h 74"/>
                    <a:gd name="T70" fmla="*/ 24 w 86"/>
                    <a:gd name="T71" fmla="*/ 69 h 74"/>
                    <a:gd name="T72" fmla="*/ 36 w 86"/>
                    <a:gd name="T73" fmla="*/ 69 h 74"/>
                    <a:gd name="T74" fmla="*/ 48 w 86"/>
                    <a:gd name="T75" fmla="*/ 71 h 74"/>
                    <a:gd name="T76" fmla="*/ 57 w 86"/>
                    <a:gd name="T77" fmla="*/ 74 h 74"/>
                    <a:gd name="T78" fmla="*/ 64 w 86"/>
                    <a:gd name="T79" fmla="*/ 74 h 74"/>
                    <a:gd name="T80" fmla="*/ 67 w 86"/>
                    <a:gd name="T81" fmla="*/ 74 h 74"/>
                    <a:gd name="T82" fmla="*/ 67 w 86"/>
                    <a:gd name="T83" fmla="*/ 67 h 74"/>
                    <a:gd name="T84" fmla="*/ 69 w 86"/>
                    <a:gd name="T85" fmla="*/ 57 h 74"/>
                    <a:gd name="T86" fmla="*/ 71 w 86"/>
                    <a:gd name="T87" fmla="*/ 50 h 74"/>
                    <a:gd name="T88" fmla="*/ 71 w 86"/>
                    <a:gd name="T89" fmla="*/ 48 h 74"/>
                    <a:gd name="T90" fmla="*/ 76 w 86"/>
                    <a:gd name="T91" fmla="*/ 45 h 74"/>
                    <a:gd name="T92" fmla="*/ 81 w 86"/>
                    <a:gd name="T93" fmla="*/ 43 h 74"/>
                    <a:gd name="T94" fmla="*/ 79 w 86"/>
                    <a:gd name="T95" fmla="*/ 41 h 74"/>
                    <a:gd name="T96" fmla="*/ 76 w 86"/>
                    <a:gd name="T97" fmla="*/ 38 h 74"/>
                    <a:gd name="T98" fmla="*/ 76 w 86"/>
                    <a:gd name="T99" fmla="*/ 33 h 74"/>
                    <a:gd name="T100" fmla="*/ 76 w 86"/>
                    <a:gd name="T101" fmla="*/ 31 h 74"/>
                    <a:gd name="T102" fmla="*/ 76 w 86"/>
                    <a:gd name="T103" fmla="*/ 26 h 74"/>
                    <a:gd name="T104" fmla="*/ 79 w 86"/>
                    <a:gd name="T105" fmla="*/ 24 h 74"/>
                    <a:gd name="T106" fmla="*/ 79 w 86"/>
                    <a:gd name="T107" fmla="*/ 26 h 74"/>
                    <a:gd name="T108" fmla="*/ 79 w 86"/>
                    <a:gd name="T109" fmla="*/ 29 h 74"/>
                    <a:gd name="T110" fmla="*/ 81 w 86"/>
                    <a:gd name="T111" fmla="*/ 29 h 74"/>
                    <a:gd name="T112" fmla="*/ 86 w 86"/>
                    <a:gd name="T113" fmla="*/ 24 h 74"/>
                    <a:gd name="T114" fmla="*/ 86 w 86"/>
                    <a:gd name="T115" fmla="*/ 24 h 74"/>
                    <a:gd name="T116" fmla="*/ 83 w 86"/>
                    <a:gd name="T117" fmla="*/ 19 h 74"/>
                    <a:gd name="T118" fmla="*/ 83 w 86"/>
                    <a:gd name="T119" fmla="*/ 17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6" h="74">
                      <a:moveTo>
                        <a:pt x="41" y="43"/>
                      </a:moveTo>
                      <a:lnTo>
                        <a:pt x="41" y="41"/>
                      </a:lnTo>
                      <a:lnTo>
                        <a:pt x="43" y="41"/>
                      </a:lnTo>
                      <a:lnTo>
                        <a:pt x="43" y="41"/>
                      </a:lnTo>
                      <a:lnTo>
                        <a:pt x="43" y="41"/>
                      </a:lnTo>
                      <a:lnTo>
                        <a:pt x="41" y="38"/>
                      </a:lnTo>
                      <a:lnTo>
                        <a:pt x="38" y="41"/>
                      </a:lnTo>
                      <a:lnTo>
                        <a:pt x="38" y="41"/>
                      </a:lnTo>
                      <a:lnTo>
                        <a:pt x="38" y="41"/>
                      </a:lnTo>
                      <a:lnTo>
                        <a:pt x="41" y="43"/>
                      </a:lnTo>
                      <a:close/>
                      <a:moveTo>
                        <a:pt x="19" y="38"/>
                      </a:moveTo>
                      <a:lnTo>
                        <a:pt x="19" y="38"/>
                      </a:lnTo>
                      <a:lnTo>
                        <a:pt x="19" y="38"/>
                      </a:lnTo>
                      <a:lnTo>
                        <a:pt x="19" y="36"/>
                      </a:lnTo>
                      <a:lnTo>
                        <a:pt x="17" y="38"/>
                      </a:lnTo>
                      <a:lnTo>
                        <a:pt x="17" y="38"/>
                      </a:lnTo>
                      <a:lnTo>
                        <a:pt x="19" y="38"/>
                      </a:lnTo>
                      <a:close/>
                      <a:moveTo>
                        <a:pt x="31" y="38"/>
                      </a:moveTo>
                      <a:lnTo>
                        <a:pt x="34" y="38"/>
                      </a:lnTo>
                      <a:lnTo>
                        <a:pt x="34" y="38"/>
                      </a:lnTo>
                      <a:lnTo>
                        <a:pt x="34" y="36"/>
                      </a:lnTo>
                      <a:lnTo>
                        <a:pt x="34" y="36"/>
                      </a:lnTo>
                      <a:lnTo>
                        <a:pt x="31" y="36"/>
                      </a:lnTo>
                      <a:lnTo>
                        <a:pt x="31" y="38"/>
                      </a:lnTo>
                      <a:lnTo>
                        <a:pt x="29" y="38"/>
                      </a:lnTo>
                      <a:lnTo>
                        <a:pt x="31" y="38"/>
                      </a:lnTo>
                      <a:lnTo>
                        <a:pt x="31" y="38"/>
                      </a:lnTo>
                      <a:close/>
                      <a:moveTo>
                        <a:pt x="50" y="36"/>
                      </a:moveTo>
                      <a:lnTo>
                        <a:pt x="53" y="36"/>
                      </a:lnTo>
                      <a:lnTo>
                        <a:pt x="53" y="36"/>
                      </a:lnTo>
                      <a:lnTo>
                        <a:pt x="50" y="36"/>
                      </a:lnTo>
                      <a:lnTo>
                        <a:pt x="50" y="33"/>
                      </a:lnTo>
                      <a:lnTo>
                        <a:pt x="50" y="33"/>
                      </a:lnTo>
                      <a:lnTo>
                        <a:pt x="50" y="36"/>
                      </a:lnTo>
                      <a:lnTo>
                        <a:pt x="50" y="36"/>
                      </a:lnTo>
                      <a:lnTo>
                        <a:pt x="50" y="36"/>
                      </a:lnTo>
                      <a:close/>
                      <a:moveTo>
                        <a:pt x="86" y="24"/>
                      </a:moveTo>
                      <a:lnTo>
                        <a:pt x="83" y="12"/>
                      </a:lnTo>
                      <a:lnTo>
                        <a:pt x="83" y="10"/>
                      </a:lnTo>
                      <a:lnTo>
                        <a:pt x="83" y="10"/>
                      </a:lnTo>
                      <a:lnTo>
                        <a:pt x="83" y="10"/>
                      </a:lnTo>
                      <a:lnTo>
                        <a:pt x="81" y="10"/>
                      </a:lnTo>
                      <a:lnTo>
                        <a:pt x="81" y="10"/>
                      </a:lnTo>
                      <a:lnTo>
                        <a:pt x="81" y="7"/>
                      </a:lnTo>
                      <a:lnTo>
                        <a:pt x="81" y="5"/>
                      </a:lnTo>
                      <a:lnTo>
                        <a:pt x="81" y="3"/>
                      </a:lnTo>
                      <a:lnTo>
                        <a:pt x="81" y="0"/>
                      </a:lnTo>
                      <a:lnTo>
                        <a:pt x="79" y="0"/>
                      </a:lnTo>
                      <a:lnTo>
                        <a:pt x="79" y="0"/>
                      </a:lnTo>
                      <a:lnTo>
                        <a:pt x="79" y="0"/>
                      </a:lnTo>
                      <a:lnTo>
                        <a:pt x="79" y="5"/>
                      </a:lnTo>
                      <a:lnTo>
                        <a:pt x="76" y="7"/>
                      </a:lnTo>
                      <a:lnTo>
                        <a:pt x="69" y="12"/>
                      </a:lnTo>
                      <a:lnTo>
                        <a:pt x="67" y="15"/>
                      </a:lnTo>
                      <a:lnTo>
                        <a:pt x="67" y="17"/>
                      </a:lnTo>
                      <a:lnTo>
                        <a:pt x="67" y="19"/>
                      </a:lnTo>
                      <a:lnTo>
                        <a:pt x="62" y="22"/>
                      </a:lnTo>
                      <a:lnTo>
                        <a:pt x="57" y="29"/>
                      </a:lnTo>
                      <a:lnTo>
                        <a:pt x="55" y="29"/>
                      </a:lnTo>
                      <a:lnTo>
                        <a:pt x="55" y="31"/>
                      </a:lnTo>
                      <a:lnTo>
                        <a:pt x="55" y="33"/>
                      </a:lnTo>
                      <a:lnTo>
                        <a:pt x="53" y="33"/>
                      </a:lnTo>
                      <a:lnTo>
                        <a:pt x="53" y="36"/>
                      </a:lnTo>
                      <a:lnTo>
                        <a:pt x="53" y="38"/>
                      </a:lnTo>
                      <a:lnTo>
                        <a:pt x="50" y="38"/>
                      </a:lnTo>
                      <a:lnTo>
                        <a:pt x="50" y="38"/>
                      </a:lnTo>
                      <a:lnTo>
                        <a:pt x="48" y="41"/>
                      </a:lnTo>
                      <a:lnTo>
                        <a:pt x="43" y="43"/>
                      </a:lnTo>
                      <a:lnTo>
                        <a:pt x="41" y="43"/>
                      </a:lnTo>
                      <a:lnTo>
                        <a:pt x="31" y="43"/>
                      </a:lnTo>
                      <a:lnTo>
                        <a:pt x="26" y="41"/>
                      </a:lnTo>
                      <a:lnTo>
                        <a:pt x="19" y="41"/>
                      </a:lnTo>
                      <a:lnTo>
                        <a:pt x="17" y="43"/>
                      </a:lnTo>
                      <a:lnTo>
                        <a:pt x="12" y="45"/>
                      </a:lnTo>
                      <a:lnTo>
                        <a:pt x="10" y="45"/>
                      </a:lnTo>
                      <a:lnTo>
                        <a:pt x="5" y="45"/>
                      </a:lnTo>
                      <a:lnTo>
                        <a:pt x="5" y="45"/>
                      </a:lnTo>
                      <a:lnTo>
                        <a:pt x="3" y="43"/>
                      </a:lnTo>
                      <a:lnTo>
                        <a:pt x="3" y="38"/>
                      </a:lnTo>
                      <a:lnTo>
                        <a:pt x="3" y="38"/>
                      </a:lnTo>
                      <a:lnTo>
                        <a:pt x="0" y="41"/>
                      </a:lnTo>
                      <a:lnTo>
                        <a:pt x="0" y="38"/>
                      </a:lnTo>
                      <a:lnTo>
                        <a:pt x="0" y="38"/>
                      </a:lnTo>
                      <a:lnTo>
                        <a:pt x="0" y="38"/>
                      </a:lnTo>
                      <a:lnTo>
                        <a:pt x="0" y="38"/>
                      </a:lnTo>
                      <a:lnTo>
                        <a:pt x="0" y="43"/>
                      </a:lnTo>
                      <a:lnTo>
                        <a:pt x="0" y="43"/>
                      </a:lnTo>
                      <a:lnTo>
                        <a:pt x="0" y="43"/>
                      </a:lnTo>
                      <a:lnTo>
                        <a:pt x="3" y="45"/>
                      </a:lnTo>
                      <a:lnTo>
                        <a:pt x="3" y="48"/>
                      </a:lnTo>
                      <a:lnTo>
                        <a:pt x="5" y="48"/>
                      </a:lnTo>
                      <a:lnTo>
                        <a:pt x="5" y="50"/>
                      </a:lnTo>
                      <a:lnTo>
                        <a:pt x="8" y="50"/>
                      </a:lnTo>
                      <a:lnTo>
                        <a:pt x="8" y="52"/>
                      </a:lnTo>
                      <a:lnTo>
                        <a:pt x="8" y="55"/>
                      </a:lnTo>
                      <a:lnTo>
                        <a:pt x="10" y="55"/>
                      </a:lnTo>
                      <a:lnTo>
                        <a:pt x="10" y="57"/>
                      </a:lnTo>
                      <a:lnTo>
                        <a:pt x="12" y="57"/>
                      </a:lnTo>
                      <a:lnTo>
                        <a:pt x="12" y="60"/>
                      </a:lnTo>
                      <a:lnTo>
                        <a:pt x="15" y="62"/>
                      </a:lnTo>
                      <a:lnTo>
                        <a:pt x="17" y="64"/>
                      </a:lnTo>
                      <a:lnTo>
                        <a:pt x="17" y="64"/>
                      </a:lnTo>
                      <a:lnTo>
                        <a:pt x="19" y="67"/>
                      </a:lnTo>
                      <a:lnTo>
                        <a:pt x="19" y="67"/>
                      </a:lnTo>
                      <a:lnTo>
                        <a:pt x="22" y="67"/>
                      </a:lnTo>
                      <a:lnTo>
                        <a:pt x="22" y="67"/>
                      </a:lnTo>
                      <a:lnTo>
                        <a:pt x="22" y="67"/>
                      </a:lnTo>
                      <a:lnTo>
                        <a:pt x="24" y="69"/>
                      </a:lnTo>
                      <a:lnTo>
                        <a:pt x="29" y="69"/>
                      </a:lnTo>
                      <a:lnTo>
                        <a:pt x="31" y="69"/>
                      </a:lnTo>
                      <a:lnTo>
                        <a:pt x="36" y="69"/>
                      </a:lnTo>
                      <a:lnTo>
                        <a:pt x="38" y="69"/>
                      </a:lnTo>
                      <a:lnTo>
                        <a:pt x="43" y="71"/>
                      </a:lnTo>
                      <a:lnTo>
                        <a:pt x="48" y="71"/>
                      </a:lnTo>
                      <a:lnTo>
                        <a:pt x="50" y="71"/>
                      </a:lnTo>
                      <a:lnTo>
                        <a:pt x="55" y="71"/>
                      </a:lnTo>
                      <a:lnTo>
                        <a:pt x="57" y="74"/>
                      </a:lnTo>
                      <a:lnTo>
                        <a:pt x="62" y="74"/>
                      </a:lnTo>
                      <a:lnTo>
                        <a:pt x="62" y="74"/>
                      </a:lnTo>
                      <a:lnTo>
                        <a:pt x="64" y="74"/>
                      </a:lnTo>
                      <a:lnTo>
                        <a:pt x="64" y="74"/>
                      </a:lnTo>
                      <a:lnTo>
                        <a:pt x="67" y="74"/>
                      </a:lnTo>
                      <a:lnTo>
                        <a:pt x="67" y="74"/>
                      </a:lnTo>
                      <a:lnTo>
                        <a:pt x="67" y="71"/>
                      </a:lnTo>
                      <a:lnTo>
                        <a:pt x="67" y="69"/>
                      </a:lnTo>
                      <a:lnTo>
                        <a:pt x="67" y="67"/>
                      </a:lnTo>
                      <a:lnTo>
                        <a:pt x="67" y="64"/>
                      </a:lnTo>
                      <a:lnTo>
                        <a:pt x="69" y="62"/>
                      </a:lnTo>
                      <a:lnTo>
                        <a:pt x="69" y="57"/>
                      </a:lnTo>
                      <a:lnTo>
                        <a:pt x="71" y="55"/>
                      </a:lnTo>
                      <a:lnTo>
                        <a:pt x="71" y="52"/>
                      </a:lnTo>
                      <a:lnTo>
                        <a:pt x="71" y="50"/>
                      </a:lnTo>
                      <a:lnTo>
                        <a:pt x="71" y="48"/>
                      </a:lnTo>
                      <a:lnTo>
                        <a:pt x="71" y="48"/>
                      </a:lnTo>
                      <a:lnTo>
                        <a:pt x="71" y="48"/>
                      </a:lnTo>
                      <a:lnTo>
                        <a:pt x="71" y="45"/>
                      </a:lnTo>
                      <a:lnTo>
                        <a:pt x="71" y="45"/>
                      </a:lnTo>
                      <a:lnTo>
                        <a:pt x="76" y="45"/>
                      </a:lnTo>
                      <a:lnTo>
                        <a:pt x="76" y="45"/>
                      </a:lnTo>
                      <a:lnTo>
                        <a:pt x="79" y="43"/>
                      </a:lnTo>
                      <a:lnTo>
                        <a:pt x="81" y="43"/>
                      </a:lnTo>
                      <a:lnTo>
                        <a:pt x="81" y="43"/>
                      </a:lnTo>
                      <a:lnTo>
                        <a:pt x="81" y="41"/>
                      </a:lnTo>
                      <a:lnTo>
                        <a:pt x="79" y="41"/>
                      </a:lnTo>
                      <a:lnTo>
                        <a:pt x="76" y="41"/>
                      </a:lnTo>
                      <a:lnTo>
                        <a:pt x="76" y="41"/>
                      </a:lnTo>
                      <a:lnTo>
                        <a:pt x="76" y="38"/>
                      </a:lnTo>
                      <a:lnTo>
                        <a:pt x="76" y="36"/>
                      </a:lnTo>
                      <a:lnTo>
                        <a:pt x="76" y="36"/>
                      </a:lnTo>
                      <a:lnTo>
                        <a:pt x="76" y="33"/>
                      </a:lnTo>
                      <a:lnTo>
                        <a:pt x="76" y="33"/>
                      </a:lnTo>
                      <a:lnTo>
                        <a:pt x="76" y="31"/>
                      </a:lnTo>
                      <a:lnTo>
                        <a:pt x="76" y="31"/>
                      </a:lnTo>
                      <a:lnTo>
                        <a:pt x="76" y="29"/>
                      </a:lnTo>
                      <a:lnTo>
                        <a:pt x="76" y="26"/>
                      </a:lnTo>
                      <a:lnTo>
                        <a:pt x="76" y="26"/>
                      </a:lnTo>
                      <a:lnTo>
                        <a:pt x="76" y="24"/>
                      </a:lnTo>
                      <a:lnTo>
                        <a:pt x="79" y="24"/>
                      </a:lnTo>
                      <a:lnTo>
                        <a:pt x="79" y="24"/>
                      </a:lnTo>
                      <a:lnTo>
                        <a:pt x="79" y="24"/>
                      </a:lnTo>
                      <a:lnTo>
                        <a:pt x="79" y="26"/>
                      </a:lnTo>
                      <a:lnTo>
                        <a:pt x="79" y="26"/>
                      </a:lnTo>
                      <a:lnTo>
                        <a:pt x="79" y="26"/>
                      </a:lnTo>
                      <a:lnTo>
                        <a:pt x="79" y="26"/>
                      </a:lnTo>
                      <a:lnTo>
                        <a:pt x="79" y="29"/>
                      </a:lnTo>
                      <a:lnTo>
                        <a:pt x="81" y="29"/>
                      </a:lnTo>
                      <a:lnTo>
                        <a:pt x="81" y="29"/>
                      </a:lnTo>
                      <a:lnTo>
                        <a:pt x="81" y="29"/>
                      </a:lnTo>
                      <a:lnTo>
                        <a:pt x="83" y="26"/>
                      </a:lnTo>
                      <a:lnTo>
                        <a:pt x="83" y="26"/>
                      </a:lnTo>
                      <a:lnTo>
                        <a:pt x="86" y="24"/>
                      </a:lnTo>
                      <a:lnTo>
                        <a:pt x="86" y="24"/>
                      </a:lnTo>
                      <a:lnTo>
                        <a:pt x="86" y="24"/>
                      </a:lnTo>
                      <a:lnTo>
                        <a:pt x="86" y="24"/>
                      </a:lnTo>
                      <a:close/>
                      <a:moveTo>
                        <a:pt x="83" y="19"/>
                      </a:moveTo>
                      <a:lnTo>
                        <a:pt x="83" y="19"/>
                      </a:lnTo>
                      <a:lnTo>
                        <a:pt x="83" y="19"/>
                      </a:lnTo>
                      <a:lnTo>
                        <a:pt x="83" y="17"/>
                      </a:lnTo>
                      <a:lnTo>
                        <a:pt x="83" y="17"/>
                      </a:lnTo>
                      <a:lnTo>
                        <a:pt x="83" y="17"/>
                      </a:lnTo>
                      <a:lnTo>
                        <a:pt x="83" y="17"/>
                      </a:lnTo>
                      <a:lnTo>
                        <a:pt x="83" y="19"/>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4" name="Freeform 18"/>
                <p:cNvSpPr>
                  <a:spLocks noEditPoints="1"/>
                </p:cNvSpPr>
                <p:nvPr/>
              </p:nvSpPr>
              <p:spPr bwMode="auto">
                <a:xfrm>
                  <a:off x="3137" y="1699"/>
                  <a:ext cx="291" cy="166"/>
                </a:xfrm>
                <a:custGeom>
                  <a:avLst/>
                  <a:gdLst>
                    <a:gd name="T0" fmla="*/ 291 w 291"/>
                    <a:gd name="T1" fmla="*/ 83 h 166"/>
                    <a:gd name="T2" fmla="*/ 286 w 291"/>
                    <a:gd name="T3" fmla="*/ 76 h 166"/>
                    <a:gd name="T4" fmla="*/ 283 w 291"/>
                    <a:gd name="T5" fmla="*/ 69 h 166"/>
                    <a:gd name="T6" fmla="*/ 288 w 291"/>
                    <a:gd name="T7" fmla="*/ 57 h 166"/>
                    <a:gd name="T8" fmla="*/ 274 w 291"/>
                    <a:gd name="T9" fmla="*/ 52 h 166"/>
                    <a:gd name="T10" fmla="*/ 257 w 291"/>
                    <a:gd name="T11" fmla="*/ 50 h 166"/>
                    <a:gd name="T12" fmla="*/ 241 w 291"/>
                    <a:gd name="T13" fmla="*/ 40 h 166"/>
                    <a:gd name="T14" fmla="*/ 224 w 291"/>
                    <a:gd name="T15" fmla="*/ 43 h 166"/>
                    <a:gd name="T16" fmla="*/ 210 w 291"/>
                    <a:gd name="T17" fmla="*/ 36 h 166"/>
                    <a:gd name="T18" fmla="*/ 208 w 291"/>
                    <a:gd name="T19" fmla="*/ 26 h 166"/>
                    <a:gd name="T20" fmla="*/ 194 w 291"/>
                    <a:gd name="T21" fmla="*/ 24 h 166"/>
                    <a:gd name="T22" fmla="*/ 186 w 291"/>
                    <a:gd name="T23" fmla="*/ 14 h 166"/>
                    <a:gd name="T24" fmla="*/ 177 w 291"/>
                    <a:gd name="T25" fmla="*/ 0 h 166"/>
                    <a:gd name="T26" fmla="*/ 156 w 291"/>
                    <a:gd name="T27" fmla="*/ 5 h 166"/>
                    <a:gd name="T28" fmla="*/ 139 w 291"/>
                    <a:gd name="T29" fmla="*/ 7 h 166"/>
                    <a:gd name="T30" fmla="*/ 132 w 291"/>
                    <a:gd name="T31" fmla="*/ 19 h 166"/>
                    <a:gd name="T32" fmla="*/ 115 w 291"/>
                    <a:gd name="T33" fmla="*/ 19 h 166"/>
                    <a:gd name="T34" fmla="*/ 104 w 291"/>
                    <a:gd name="T35" fmla="*/ 17 h 166"/>
                    <a:gd name="T36" fmla="*/ 92 w 291"/>
                    <a:gd name="T37" fmla="*/ 14 h 166"/>
                    <a:gd name="T38" fmla="*/ 82 w 291"/>
                    <a:gd name="T39" fmla="*/ 17 h 166"/>
                    <a:gd name="T40" fmla="*/ 63 w 291"/>
                    <a:gd name="T41" fmla="*/ 9 h 166"/>
                    <a:gd name="T42" fmla="*/ 33 w 291"/>
                    <a:gd name="T43" fmla="*/ 9 h 166"/>
                    <a:gd name="T44" fmla="*/ 18 w 291"/>
                    <a:gd name="T45" fmla="*/ 14 h 166"/>
                    <a:gd name="T46" fmla="*/ 28 w 291"/>
                    <a:gd name="T47" fmla="*/ 31 h 166"/>
                    <a:gd name="T48" fmla="*/ 26 w 291"/>
                    <a:gd name="T49" fmla="*/ 38 h 166"/>
                    <a:gd name="T50" fmla="*/ 7 w 291"/>
                    <a:gd name="T51" fmla="*/ 57 h 166"/>
                    <a:gd name="T52" fmla="*/ 9 w 291"/>
                    <a:gd name="T53" fmla="*/ 69 h 166"/>
                    <a:gd name="T54" fmla="*/ 0 w 291"/>
                    <a:gd name="T55" fmla="*/ 80 h 166"/>
                    <a:gd name="T56" fmla="*/ 7 w 291"/>
                    <a:gd name="T57" fmla="*/ 88 h 166"/>
                    <a:gd name="T58" fmla="*/ 11 w 291"/>
                    <a:gd name="T59" fmla="*/ 90 h 166"/>
                    <a:gd name="T60" fmla="*/ 30 w 291"/>
                    <a:gd name="T61" fmla="*/ 90 h 166"/>
                    <a:gd name="T62" fmla="*/ 49 w 291"/>
                    <a:gd name="T63" fmla="*/ 95 h 166"/>
                    <a:gd name="T64" fmla="*/ 73 w 291"/>
                    <a:gd name="T65" fmla="*/ 83 h 166"/>
                    <a:gd name="T66" fmla="*/ 87 w 291"/>
                    <a:gd name="T67" fmla="*/ 80 h 166"/>
                    <a:gd name="T68" fmla="*/ 101 w 291"/>
                    <a:gd name="T69" fmla="*/ 85 h 166"/>
                    <a:gd name="T70" fmla="*/ 113 w 291"/>
                    <a:gd name="T71" fmla="*/ 90 h 166"/>
                    <a:gd name="T72" fmla="*/ 115 w 291"/>
                    <a:gd name="T73" fmla="*/ 102 h 166"/>
                    <a:gd name="T74" fmla="*/ 123 w 291"/>
                    <a:gd name="T75" fmla="*/ 109 h 166"/>
                    <a:gd name="T76" fmla="*/ 134 w 291"/>
                    <a:gd name="T77" fmla="*/ 123 h 166"/>
                    <a:gd name="T78" fmla="*/ 123 w 291"/>
                    <a:gd name="T79" fmla="*/ 121 h 166"/>
                    <a:gd name="T80" fmla="*/ 115 w 291"/>
                    <a:gd name="T81" fmla="*/ 121 h 166"/>
                    <a:gd name="T82" fmla="*/ 108 w 291"/>
                    <a:gd name="T83" fmla="*/ 137 h 166"/>
                    <a:gd name="T84" fmla="*/ 108 w 291"/>
                    <a:gd name="T85" fmla="*/ 144 h 166"/>
                    <a:gd name="T86" fmla="*/ 125 w 291"/>
                    <a:gd name="T87" fmla="*/ 142 h 166"/>
                    <a:gd name="T88" fmla="*/ 132 w 291"/>
                    <a:gd name="T89" fmla="*/ 135 h 166"/>
                    <a:gd name="T90" fmla="*/ 151 w 291"/>
                    <a:gd name="T91" fmla="*/ 118 h 166"/>
                    <a:gd name="T92" fmla="*/ 160 w 291"/>
                    <a:gd name="T93" fmla="*/ 109 h 166"/>
                    <a:gd name="T94" fmla="*/ 170 w 291"/>
                    <a:gd name="T95" fmla="*/ 118 h 166"/>
                    <a:gd name="T96" fmla="*/ 163 w 291"/>
                    <a:gd name="T97" fmla="*/ 121 h 166"/>
                    <a:gd name="T98" fmla="*/ 175 w 291"/>
                    <a:gd name="T99" fmla="*/ 128 h 166"/>
                    <a:gd name="T100" fmla="*/ 189 w 291"/>
                    <a:gd name="T101" fmla="*/ 135 h 166"/>
                    <a:gd name="T102" fmla="*/ 194 w 291"/>
                    <a:gd name="T103" fmla="*/ 149 h 166"/>
                    <a:gd name="T104" fmla="*/ 208 w 291"/>
                    <a:gd name="T105" fmla="*/ 163 h 166"/>
                    <a:gd name="T106" fmla="*/ 231 w 291"/>
                    <a:gd name="T107" fmla="*/ 152 h 166"/>
                    <a:gd name="T108" fmla="*/ 236 w 291"/>
                    <a:gd name="T109" fmla="*/ 142 h 166"/>
                    <a:gd name="T110" fmla="*/ 212 w 291"/>
                    <a:gd name="T111" fmla="*/ 130 h 166"/>
                    <a:gd name="T112" fmla="*/ 217 w 291"/>
                    <a:gd name="T113" fmla="*/ 128 h 166"/>
                    <a:gd name="T114" fmla="*/ 241 w 291"/>
                    <a:gd name="T115" fmla="*/ 116 h 166"/>
                    <a:gd name="T116" fmla="*/ 265 w 291"/>
                    <a:gd name="T117" fmla="*/ 107 h 166"/>
                    <a:gd name="T118" fmla="*/ 267 w 291"/>
                    <a:gd name="T119" fmla="*/ 99 h 166"/>
                    <a:gd name="T120" fmla="*/ 288 w 291"/>
                    <a:gd name="T121" fmla="*/ 92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1" h="166">
                      <a:moveTo>
                        <a:pt x="160" y="125"/>
                      </a:moveTo>
                      <a:lnTo>
                        <a:pt x="158" y="125"/>
                      </a:lnTo>
                      <a:lnTo>
                        <a:pt x="158" y="123"/>
                      </a:lnTo>
                      <a:lnTo>
                        <a:pt x="158" y="125"/>
                      </a:lnTo>
                      <a:lnTo>
                        <a:pt x="158" y="125"/>
                      </a:lnTo>
                      <a:lnTo>
                        <a:pt x="160" y="125"/>
                      </a:lnTo>
                      <a:lnTo>
                        <a:pt x="165" y="128"/>
                      </a:lnTo>
                      <a:lnTo>
                        <a:pt x="168" y="128"/>
                      </a:lnTo>
                      <a:lnTo>
                        <a:pt x="165" y="125"/>
                      </a:lnTo>
                      <a:lnTo>
                        <a:pt x="160" y="125"/>
                      </a:lnTo>
                      <a:close/>
                      <a:moveTo>
                        <a:pt x="291" y="83"/>
                      </a:moveTo>
                      <a:lnTo>
                        <a:pt x="291" y="83"/>
                      </a:lnTo>
                      <a:lnTo>
                        <a:pt x="291" y="83"/>
                      </a:lnTo>
                      <a:lnTo>
                        <a:pt x="291" y="83"/>
                      </a:lnTo>
                      <a:lnTo>
                        <a:pt x="288" y="83"/>
                      </a:lnTo>
                      <a:lnTo>
                        <a:pt x="291" y="83"/>
                      </a:lnTo>
                      <a:lnTo>
                        <a:pt x="291" y="80"/>
                      </a:lnTo>
                      <a:lnTo>
                        <a:pt x="288" y="80"/>
                      </a:lnTo>
                      <a:lnTo>
                        <a:pt x="288" y="78"/>
                      </a:lnTo>
                      <a:lnTo>
                        <a:pt x="288" y="78"/>
                      </a:lnTo>
                      <a:lnTo>
                        <a:pt x="286" y="78"/>
                      </a:lnTo>
                      <a:lnTo>
                        <a:pt x="286" y="76"/>
                      </a:lnTo>
                      <a:lnTo>
                        <a:pt x="286" y="73"/>
                      </a:lnTo>
                      <a:lnTo>
                        <a:pt x="286" y="73"/>
                      </a:lnTo>
                      <a:lnTo>
                        <a:pt x="286" y="73"/>
                      </a:lnTo>
                      <a:lnTo>
                        <a:pt x="288" y="73"/>
                      </a:lnTo>
                      <a:lnTo>
                        <a:pt x="291" y="73"/>
                      </a:lnTo>
                      <a:lnTo>
                        <a:pt x="291" y="73"/>
                      </a:lnTo>
                      <a:lnTo>
                        <a:pt x="291" y="71"/>
                      </a:lnTo>
                      <a:lnTo>
                        <a:pt x="288" y="71"/>
                      </a:lnTo>
                      <a:lnTo>
                        <a:pt x="286" y="71"/>
                      </a:lnTo>
                      <a:lnTo>
                        <a:pt x="286" y="69"/>
                      </a:lnTo>
                      <a:lnTo>
                        <a:pt x="283" y="69"/>
                      </a:lnTo>
                      <a:lnTo>
                        <a:pt x="286" y="69"/>
                      </a:lnTo>
                      <a:lnTo>
                        <a:pt x="288" y="66"/>
                      </a:lnTo>
                      <a:lnTo>
                        <a:pt x="288" y="66"/>
                      </a:lnTo>
                      <a:lnTo>
                        <a:pt x="291" y="64"/>
                      </a:lnTo>
                      <a:lnTo>
                        <a:pt x="291" y="64"/>
                      </a:lnTo>
                      <a:lnTo>
                        <a:pt x="291" y="62"/>
                      </a:lnTo>
                      <a:lnTo>
                        <a:pt x="291" y="62"/>
                      </a:lnTo>
                      <a:lnTo>
                        <a:pt x="288" y="59"/>
                      </a:lnTo>
                      <a:lnTo>
                        <a:pt x="288" y="59"/>
                      </a:lnTo>
                      <a:lnTo>
                        <a:pt x="291" y="57"/>
                      </a:lnTo>
                      <a:lnTo>
                        <a:pt x="288" y="57"/>
                      </a:lnTo>
                      <a:lnTo>
                        <a:pt x="288" y="57"/>
                      </a:lnTo>
                      <a:lnTo>
                        <a:pt x="288" y="57"/>
                      </a:lnTo>
                      <a:lnTo>
                        <a:pt x="286" y="57"/>
                      </a:lnTo>
                      <a:lnTo>
                        <a:pt x="283" y="57"/>
                      </a:lnTo>
                      <a:lnTo>
                        <a:pt x="281" y="54"/>
                      </a:lnTo>
                      <a:lnTo>
                        <a:pt x="279" y="54"/>
                      </a:lnTo>
                      <a:lnTo>
                        <a:pt x="276" y="54"/>
                      </a:lnTo>
                      <a:lnTo>
                        <a:pt x="276" y="54"/>
                      </a:lnTo>
                      <a:lnTo>
                        <a:pt x="274" y="52"/>
                      </a:lnTo>
                      <a:lnTo>
                        <a:pt x="274" y="52"/>
                      </a:lnTo>
                      <a:lnTo>
                        <a:pt x="274" y="52"/>
                      </a:lnTo>
                      <a:lnTo>
                        <a:pt x="272" y="52"/>
                      </a:lnTo>
                      <a:lnTo>
                        <a:pt x="272" y="52"/>
                      </a:lnTo>
                      <a:lnTo>
                        <a:pt x="269" y="52"/>
                      </a:lnTo>
                      <a:lnTo>
                        <a:pt x="267" y="50"/>
                      </a:lnTo>
                      <a:lnTo>
                        <a:pt x="265" y="50"/>
                      </a:lnTo>
                      <a:lnTo>
                        <a:pt x="262" y="50"/>
                      </a:lnTo>
                      <a:lnTo>
                        <a:pt x="262" y="50"/>
                      </a:lnTo>
                      <a:lnTo>
                        <a:pt x="257" y="47"/>
                      </a:lnTo>
                      <a:lnTo>
                        <a:pt x="257" y="47"/>
                      </a:lnTo>
                      <a:lnTo>
                        <a:pt x="257" y="47"/>
                      </a:lnTo>
                      <a:lnTo>
                        <a:pt x="257" y="50"/>
                      </a:lnTo>
                      <a:lnTo>
                        <a:pt x="257" y="50"/>
                      </a:lnTo>
                      <a:lnTo>
                        <a:pt x="255" y="50"/>
                      </a:lnTo>
                      <a:lnTo>
                        <a:pt x="255" y="50"/>
                      </a:lnTo>
                      <a:lnTo>
                        <a:pt x="253" y="50"/>
                      </a:lnTo>
                      <a:lnTo>
                        <a:pt x="248" y="45"/>
                      </a:lnTo>
                      <a:lnTo>
                        <a:pt x="248" y="43"/>
                      </a:lnTo>
                      <a:lnTo>
                        <a:pt x="246" y="43"/>
                      </a:lnTo>
                      <a:lnTo>
                        <a:pt x="246" y="40"/>
                      </a:lnTo>
                      <a:lnTo>
                        <a:pt x="243" y="40"/>
                      </a:lnTo>
                      <a:lnTo>
                        <a:pt x="243" y="40"/>
                      </a:lnTo>
                      <a:lnTo>
                        <a:pt x="241" y="40"/>
                      </a:lnTo>
                      <a:lnTo>
                        <a:pt x="238" y="40"/>
                      </a:lnTo>
                      <a:lnTo>
                        <a:pt x="238" y="40"/>
                      </a:lnTo>
                      <a:lnTo>
                        <a:pt x="236" y="40"/>
                      </a:lnTo>
                      <a:lnTo>
                        <a:pt x="234" y="43"/>
                      </a:lnTo>
                      <a:lnTo>
                        <a:pt x="231" y="43"/>
                      </a:lnTo>
                      <a:lnTo>
                        <a:pt x="231" y="45"/>
                      </a:lnTo>
                      <a:lnTo>
                        <a:pt x="229" y="43"/>
                      </a:lnTo>
                      <a:lnTo>
                        <a:pt x="229" y="43"/>
                      </a:lnTo>
                      <a:lnTo>
                        <a:pt x="227" y="43"/>
                      </a:lnTo>
                      <a:lnTo>
                        <a:pt x="227" y="43"/>
                      </a:lnTo>
                      <a:lnTo>
                        <a:pt x="224" y="43"/>
                      </a:lnTo>
                      <a:lnTo>
                        <a:pt x="224" y="40"/>
                      </a:lnTo>
                      <a:lnTo>
                        <a:pt x="222" y="40"/>
                      </a:lnTo>
                      <a:lnTo>
                        <a:pt x="220" y="40"/>
                      </a:lnTo>
                      <a:lnTo>
                        <a:pt x="220" y="40"/>
                      </a:lnTo>
                      <a:lnTo>
                        <a:pt x="217" y="40"/>
                      </a:lnTo>
                      <a:lnTo>
                        <a:pt x="215" y="40"/>
                      </a:lnTo>
                      <a:lnTo>
                        <a:pt x="215" y="40"/>
                      </a:lnTo>
                      <a:lnTo>
                        <a:pt x="212" y="40"/>
                      </a:lnTo>
                      <a:lnTo>
                        <a:pt x="212" y="38"/>
                      </a:lnTo>
                      <a:lnTo>
                        <a:pt x="210" y="38"/>
                      </a:lnTo>
                      <a:lnTo>
                        <a:pt x="210" y="36"/>
                      </a:lnTo>
                      <a:lnTo>
                        <a:pt x="210" y="36"/>
                      </a:lnTo>
                      <a:lnTo>
                        <a:pt x="210" y="33"/>
                      </a:lnTo>
                      <a:lnTo>
                        <a:pt x="210" y="33"/>
                      </a:lnTo>
                      <a:lnTo>
                        <a:pt x="210" y="33"/>
                      </a:lnTo>
                      <a:lnTo>
                        <a:pt x="210" y="31"/>
                      </a:lnTo>
                      <a:lnTo>
                        <a:pt x="208" y="31"/>
                      </a:lnTo>
                      <a:lnTo>
                        <a:pt x="208" y="28"/>
                      </a:lnTo>
                      <a:lnTo>
                        <a:pt x="208" y="28"/>
                      </a:lnTo>
                      <a:lnTo>
                        <a:pt x="208" y="28"/>
                      </a:lnTo>
                      <a:lnTo>
                        <a:pt x="208" y="26"/>
                      </a:lnTo>
                      <a:lnTo>
                        <a:pt x="208" y="26"/>
                      </a:lnTo>
                      <a:lnTo>
                        <a:pt x="205" y="26"/>
                      </a:lnTo>
                      <a:lnTo>
                        <a:pt x="205" y="26"/>
                      </a:lnTo>
                      <a:lnTo>
                        <a:pt x="205" y="26"/>
                      </a:lnTo>
                      <a:lnTo>
                        <a:pt x="203" y="24"/>
                      </a:lnTo>
                      <a:lnTo>
                        <a:pt x="203" y="24"/>
                      </a:lnTo>
                      <a:lnTo>
                        <a:pt x="203" y="24"/>
                      </a:lnTo>
                      <a:lnTo>
                        <a:pt x="201" y="24"/>
                      </a:lnTo>
                      <a:lnTo>
                        <a:pt x="198" y="24"/>
                      </a:lnTo>
                      <a:lnTo>
                        <a:pt x="198" y="24"/>
                      </a:lnTo>
                      <a:lnTo>
                        <a:pt x="196" y="24"/>
                      </a:lnTo>
                      <a:lnTo>
                        <a:pt x="194" y="24"/>
                      </a:lnTo>
                      <a:lnTo>
                        <a:pt x="189" y="24"/>
                      </a:lnTo>
                      <a:lnTo>
                        <a:pt x="189" y="24"/>
                      </a:lnTo>
                      <a:lnTo>
                        <a:pt x="189" y="21"/>
                      </a:lnTo>
                      <a:lnTo>
                        <a:pt x="191" y="21"/>
                      </a:lnTo>
                      <a:lnTo>
                        <a:pt x="191" y="21"/>
                      </a:lnTo>
                      <a:lnTo>
                        <a:pt x="189" y="21"/>
                      </a:lnTo>
                      <a:lnTo>
                        <a:pt x="189" y="19"/>
                      </a:lnTo>
                      <a:lnTo>
                        <a:pt x="189" y="19"/>
                      </a:lnTo>
                      <a:lnTo>
                        <a:pt x="189" y="17"/>
                      </a:lnTo>
                      <a:lnTo>
                        <a:pt x="186" y="14"/>
                      </a:lnTo>
                      <a:lnTo>
                        <a:pt x="186" y="14"/>
                      </a:lnTo>
                      <a:lnTo>
                        <a:pt x="186" y="14"/>
                      </a:lnTo>
                      <a:lnTo>
                        <a:pt x="189" y="14"/>
                      </a:lnTo>
                      <a:lnTo>
                        <a:pt x="191" y="14"/>
                      </a:lnTo>
                      <a:lnTo>
                        <a:pt x="191" y="12"/>
                      </a:lnTo>
                      <a:lnTo>
                        <a:pt x="191" y="12"/>
                      </a:lnTo>
                      <a:lnTo>
                        <a:pt x="186" y="7"/>
                      </a:lnTo>
                      <a:lnTo>
                        <a:pt x="184" y="5"/>
                      </a:lnTo>
                      <a:lnTo>
                        <a:pt x="182" y="2"/>
                      </a:lnTo>
                      <a:lnTo>
                        <a:pt x="179" y="0"/>
                      </a:lnTo>
                      <a:lnTo>
                        <a:pt x="179" y="0"/>
                      </a:lnTo>
                      <a:lnTo>
                        <a:pt x="177" y="0"/>
                      </a:lnTo>
                      <a:lnTo>
                        <a:pt x="175" y="0"/>
                      </a:lnTo>
                      <a:lnTo>
                        <a:pt x="172" y="0"/>
                      </a:lnTo>
                      <a:lnTo>
                        <a:pt x="170" y="0"/>
                      </a:lnTo>
                      <a:lnTo>
                        <a:pt x="165" y="2"/>
                      </a:lnTo>
                      <a:lnTo>
                        <a:pt x="165" y="2"/>
                      </a:lnTo>
                      <a:lnTo>
                        <a:pt x="160" y="2"/>
                      </a:lnTo>
                      <a:lnTo>
                        <a:pt x="158" y="0"/>
                      </a:lnTo>
                      <a:lnTo>
                        <a:pt x="158" y="0"/>
                      </a:lnTo>
                      <a:lnTo>
                        <a:pt x="158" y="2"/>
                      </a:lnTo>
                      <a:lnTo>
                        <a:pt x="158" y="2"/>
                      </a:lnTo>
                      <a:lnTo>
                        <a:pt x="156" y="5"/>
                      </a:lnTo>
                      <a:lnTo>
                        <a:pt x="156" y="5"/>
                      </a:lnTo>
                      <a:lnTo>
                        <a:pt x="153" y="7"/>
                      </a:lnTo>
                      <a:lnTo>
                        <a:pt x="153" y="7"/>
                      </a:lnTo>
                      <a:lnTo>
                        <a:pt x="151" y="7"/>
                      </a:lnTo>
                      <a:lnTo>
                        <a:pt x="149" y="7"/>
                      </a:lnTo>
                      <a:lnTo>
                        <a:pt x="149" y="5"/>
                      </a:lnTo>
                      <a:lnTo>
                        <a:pt x="149" y="5"/>
                      </a:lnTo>
                      <a:lnTo>
                        <a:pt x="144" y="5"/>
                      </a:lnTo>
                      <a:lnTo>
                        <a:pt x="142" y="5"/>
                      </a:lnTo>
                      <a:lnTo>
                        <a:pt x="139" y="7"/>
                      </a:lnTo>
                      <a:lnTo>
                        <a:pt x="139" y="7"/>
                      </a:lnTo>
                      <a:lnTo>
                        <a:pt x="137" y="5"/>
                      </a:lnTo>
                      <a:lnTo>
                        <a:pt x="134" y="7"/>
                      </a:lnTo>
                      <a:lnTo>
                        <a:pt x="134" y="9"/>
                      </a:lnTo>
                      <a:lnTo>
                        <a:pt x="132" y="9"/>
                      </a:lnTo>
                      <a:lnTo>
                        <a:pt x="132" y="12"/>
                      </a:lnTo>
                      <a:lnTo>
                        <a:pt x="130" y="12"/>
                      </a:lnTo>
                      <a:lnTo>
                        <a:pt x="130" y="14"/>
                      </a:lnTo>
                      <a:lnTo>
                        <a:pt x="130" y="17"/>
                      </a:lnTo>
                      <a:lnTo>
                        <a:pt x="130" y="17"/>
                      </a:lnTo>
                      <a:lnTo>
                        <a:pt x="132" y="19"/>
                      </a:lnTo>
                      <a:lnTo>
                        <a:pt x="132" y="19"/>
                      </a:lnTo>
                      <a:lnTo>
                        <a:pt x="132" y="21"/>
                      </a:lnTo>
                      <a:lnTo>
                        <a:pt x="130" y="21"/>
                      </a:lnTo>
                      <a:lnTo>
                        <a:pt x="130" y="21"/>
                      </a:lnTo>
                      <a:lnTo>
                        <a:pt x="130" y="21"/>
                      </a:lnTo>
                      <a:lnTo>
                        <a:pt x="127" y="21"/>
                      </a:lnTo>
                      <a:lnTo>
                        <a:pt x="127" y="19"/>
                      </a:lnTo>
                      <a:lnTo>
                        <a:pt x="125" y="19"/>
                      </a:lnTo>
                      <a:lnTo>
                        <a:pt x="125" y="19"/>
                      </a:lnTo>
                      <a:lnTo>
                        <a:pt x="123" y="19"/>
                      </a:lnTo>
                      <a:lnTo>
                        <a:pt x="120" y="19"/>
                      </a:lnTo>
                      <a:lnTo>
                        <a:pt x="115" y="19"/>
                      </a:lnTo>
                      <a:lnTo>
                        <a:pt x="113" y="19"/>
                      </a:lnTo>
                      <a:lnTo>
                        <a:pt x="113" y="19"/>
                      </a:lnTo>
                      <a:lnTo>
                        <a:pt x="111" y="19"/>
                      </a:lnTo>
                      <a:lnTo>
                        <a:pt x="111" y="19"/>
                      </a:lnTo>
                      <a:lnTo>
                        <a:pt x="108" y="17"/>
                      </a:lnTo>
                      <a:lnTo>
                        <a:pt x="108" y="17"/>
                      </a:lnTo>
                      <a:lnTo>
                        <a:pt x="106" y="14"/>
                      </a:lnTo>
                      <a:lnTo>
                        <a:pt x="106" y="14"/>
                      </a:lnTo>
                      <a:lnTo>
                        <a:pt x="106" y="14"/>
                      </a:lnTo>
                      <a:lnTo>
                        <a:pt x="106" y="17"/>
                      </a:lnTo>
                      <a:lnTo>
                        <a:pt x="104" y="17"/>
                      </a:lnTo>
                      <a:lnTo>
                        <a:pt x="104" y="17"/>
                      </a:lnTo>
                      <a:lnTo>
                        <a:pt x="104" y="17"/>
                      </a:lnTo>
                      <a:lnTo>
                        <a:pt x="101" y="17"/>
                      </a:lnTo>
                      <a:lnTo>
                        <a:pt x="101" y="19"/>
                      </a:lnTo>
                      <a:lnTo>
                        <a:pt x="101" y="19"/>
                      </a:lnTo>
                      <a:lnTo>
                        <a:pt x="99" y="19"/>
                      </a:lnTo>
                      <a:lnTo>
                        <a:pt x="99" y="17"/>
                      </a:lnTo>
                      <a:lnTo>
                        <a:pt x="97" y="17"/>
                      </a:lnTo>
                      <a:lnTo>
                        <a:pt x="97" y="17"/>
                      </a:lnTo>
                      <a:lnTo>
                        <a:pt x="94" y="17"/>
                      </a:lnTo>
                      <a:lnTo>
                        <a:pt x="92" y="14"/>
                      </a:lnTo>
                      <a:lnTo>
                        <a:pt x="92" y="17"/>
                      </a:lnTo>
                      <a:lnTo>
                        <a:pt x="89" y="17"/>
                      </a:lnTo>
                      <a:lnTo>
                        <a:pt x="89" y="17"/>
                      </a:lnTo>
                      <a:lnTo>
                        <a:pt x="87" y="17"/>
                      </a:lnTo>
                      <a:lnTo>
                        <a:pt x="87" y="17"/>
                      </a:lnTo>
                      <a:lnTo>
                        <a:pt x="85" y="17"/>
                      </a:lnTo>
                      <a:lnTo>
                        <a:pt x="85" y="19"/>
                      </a:lnTo>
                      <a:lnTo>
                        <a:pt x="85" y="19"/>
                      </a:lnTo>
                      <a:lnTo>
                        <a:pt x="85" y="17"/>
                      </a:lnTo>
                      <a:lnTo>
                        <a:pt x="85" y="17"/>
                      </a:lnTo>
                      <a:lnTo>
                        <a:pt x="82" y="17"/>
                      </a:lnTo>
                      <a:lnTo>
                        <a:pt x="80" y="14"/>
                      </a:lnTo>
                      <a:lnTo>
                        <a:pt x="78" y="17"/>
                      </a:lnTo>
                      <a:lnTo>
                        <a:pt x="78" y="17"/>
                      </a:lnTo>
                      <a:lnTo>
                        <a:pt x="78" y="14"/>
                      </a:lnTo>
                      <a:lnTo>
                        <a:pt x="75" y="12"/>
                      </a:lnTo>
                      <a:lnTo>
                        <a:pt x="73" y="12"/>
                      </a:lnTo>
                      <a:lnTo>
                        <a:pt x="73" y="12"/>
                      </a:lnTo>
                      <a:lnTo>
                        <a:pt x="68" y="12"/>
                      </a:lnTo>
                      <a:lnTo>
                        <a:pt x="66" y="12"/>
                      </a:lnTo>
                      <a:lnTo>
                        <a:pt x="63" y="12"/>
                      </a:lnTo>
                      <a:lnTo>
                        <a:pt x="63" y="9"/>
                      </a:lnTo>
                      <a:lnTo>
                        <a:pt x="61" y="9"/>
                      </a:lnTo>
                      <a:lnTo>
                        <a:pt x="54" y="9"/>
                      </a:lnTo>
                      <a:lnTo>
                        <a:pt x="54" y="9"/>
                      </a:lnTo>
                      <a:lnTo>
                        <a:pt x="49" y="9"/>
                      </a:lnTo>
                      <a:lnTo>
                        <a:pt x="45" y="9"/>
                      </a:lnTo>
                      <a:lnTo>
                        <a:pt x="42" y="9"/>
                      </a:lnTo>
                      <a:lnTo>
                        <a:pt x="40" y="9"/>
                      </a:lnTo>
                      <a:lnTo>
                        <a:pt x="37" y="9"/>
                      </a:lnTo>
                      <a:lnTo>
                        <a:pt x="35" y="9"/>
                      </a:lnTo>
                      <a:lnTo>
                        <a:pt x="35" y="9"/>
                      </a:lnTo>
                      <a:lnTo>
                        <a:pt x="33" y="9"/>
                      </a:lnTo>
                      <a:lnTo>
                        <a:pt x="30" y="9"/>
                      </a:lnTo>
                      <a:lnTo>
                        <a:pt x="30" y="9"/>
                      </a:lnTo>
                      <a:lnTo>
                        <a:pt x="28" y="12"/>
                      </a:lnTo>
                      <a:lnTo>
                        <a:pt x="28" y="14"/>
                      </a:lnTo>
                      <a:lnTo>
                        <a:pt x="26" y="17"/>
                      </a:lnTo>
                      <a:lnTo>
                        <a:pt x="23" y="17"/>
                      </a:lnTo>
                      <a:lnTo>
                        <a:pt x="23" y="14"/>
                      </a:lnTo>
                      <a:lnTo>
                        <a:pt x="21" y="14"/>
                      </a:lnTo>
                      <a:lnTo>
                        <a:pt x="21" y="14"/>
                      </a:lnTo>
                      <a:lnTo>
                        <a:pt x="18" y="14"/>
                      </a:lnTo>
                      <a:lnTo>
                        <a:pt x="18" y="14"/>
                      </a:lnTo>
                      <a:lnTo>
                        <a:pt x="18" y="17"/>
                      </a:lnTo>
                      <a:lnTo>
                        <a:pt x="18" y="17"/>
                      </a:lnTo>
                      <a:lnTo>
                        <a:pt x="18" y="19"/>
                      </a:lnTo>
                      <a:lnTo>
                        <a:pt x="21" y="19"/>
                      </a:lnTo>
                      <a:lnTo>
                        <a:pt x="21" y="21"/>
                      </a:lnTo>
                      <a:lnTo>
                        <a:pt x="21" y="21"/>
                      </a:lnTo>
                      <a:lnTo>
                        <a:pt x="21" y="21"/>
                      </a:lnTo>
                      <a:lnTo>
                        <a:pt x="23" y="26"/>
                      </a:lnTo>
                      <a:lnTo>
                        <a:pt x="26" y="28"/>
                      </a:lnTo>
                      <a:lnTo>
                        <a:pt x="26" y="28"/>
                      </a:lnTo>
                      <a:lnTo>
                        <a:pt x="28" y="31"/>
                      </a:lnTo>
                      <a:lnTo>
                        <a:pt x="28" y="31"/>
                      </a:lnTo>
                      <a:lnTo>
                        <a:pt x="28" y="31"/>
                      </a:lnTo>
                      <a:lnTo>
                        <a:pt x="26" y="31"/>
                      </a:lnTo>
                      <a:lnTo>
                        <a:pt x="26" y="31"/>
                      </a:lnTo>
                      <a:lnTo>
                        <a:pt x="26" y="33"/>
                      </a:lnTo>
                      <a:lnTo>
                        <a:pt x="26" y="33"/>
                      </a:lnTo>
                      <a:lnTo>
                        <a:pt x="28" y="33"/>
                      </a:lnTo>
                      <a:lnTo>
                        <a:pt x="28" y="36"/>
                      </a:lnTo>
                      <a:lnTo>
                        <a:pt x="28" y="38"/>
                      </a:lnTo>
                      <a:lnTo>
                        <a:pt x="28" y="38"/>
                      </a:lnTo>
                      <a:lnTo>
                        <a:pt x="26" y="38"/>
                      </a:lnTo>
                      <a:lnTo>
                        <a:pt x="26" y="40"/>
                      </a:lnTo>
                      <a:lnTo>
                        <a:pt x="23" y="40"/>
                      </a:lnTo>
                      <a:lnTo>
                        <a:pt x="21" y="43"/>
                      </a:lnTo>
                      <a:lnTo>
                        <a:pt x="18" y="43"/>
                      </a:lnTo>
                      <a:lnTo>
                        <a:pt x="18" y="45"/>
                      </a:lnTo>
                      <a:lnTo>
                        <a:pt x="16" y="47"/>
                      </a:lnTo>
                      <a:lnTo>
                        <a:pt x="11" y="50"/>
                      </a:lnTo>
                      <a:lnTo>
                        <a:pt x="11" y="52"/>
                      </a:lnTo>
                      <a:lnTo>
                        <a:pt x="9" y="52"/>
                      </a:lnTo>
                      <a:lnTo>
                        <a:pt x="7" y="57"/>
                      </a:lnTo>
                      <a:lnTo>
                        <a:pt x="7" y="57"/>
                      </a:lnTo>
                      <a:lnTo>
                        <a:pt x="7" y="59"/>
                      </a:lnTo>
                      <a:lnTo>
                        <a:pt x="7" y="62"/>
                      </a:lnTo>
                      <a:lnTo>
                        <a:pt x="7" y="62"/>
                      </a:lnTo>
                      <a:lnTo>
                        <a:pt x="7" y="64"/>
                      </a:lnTo>
                      <a:lnTo>
                        <a:pt x="7" y="64"/>
                      </a:lnTo>
                      <a:lnTo>
                        <a:pt x="7" y="66"/>
                      </a:lnTo>
                      <a:lnTo>
                        <a:pt x="9" y="66"/>
                      </a:lnTo>
                      <a:lnTo>
                        <a:pt x="9" y="66"/>
                      </a:lnTo>
                      <a:lnTo>
                        <a:pt x="9" y="66"/>
                      </a:lnTo>
                      <a:lnTo>
                        <a:pt x="9" y="69"/>
                      </a:lnTo>
                      <a:lnTo>
                        <a:pt x="9" y="69"/>
                      </a:lnTo>
                      <a:lnTo>
                        <a:pt x="7" y="69"/>
                      </a:lnTo>
                      <a:lnTo>
                        <a:pt x="7" y="66"/>
                      </a:lnTo>
                      <a:lnTo>
                        <a:pt x="4" y="66"/>
                      </a:lnTo>
                      <a:lnTo>
                        <a:pt x="4" y="69"/>
                      </a:lnTo>
                      <a:lnTo>
                        <a:pt x="4" y="69"/>
                      </a:lnTo>
                      <a:lnTo>
                        <a:pt x="4" y="71"/>
                      </a:lnTo>
                      <a:lnTo>
                        <a:pt x="2" y="71"/>
                      </a:lnTo>
                      <a:lnTo>
                        <a:pt x="2" y="73"/>
                      </a:lnTo>
                      <a:lnTo>
                        <a:pt x="2" y="76"/>
                      </a:lnTo>
                      <a:lnTo>
                        <a:pt x="0" y="78"/>
                      </a:lnTo>
                      <a:lnTo>
                        <a:pt x="0" y="80"/>
                      </a:lnTo>
                      <a:lnTo>
                        <a:pt x="0" y="80"/>
                      </a:lnTo>
                      <a:lnTo>
                        <a:pt x="0" y="80"/>
                      </a:lnTo>
                      <a:lnTo>
                        <a:pt x="2" y="80"/>
                      </a:lnTo>
                      <a:lnTo>
                        <a:pt x="2" y="83"/>
                      </a:lnTo>
                      <a:lnTo>
                        <a:pt x="2" y="83"/>
                      </a:lnTo>
                      <a:lnTo>
                        <a:pt x="2" y="83"/>
                      </a:lnTo>
                      <a:lnTo>
                        <a:pt x="2" y="83"/>
                      </a:lnTo>
                      <a:lnTo>
                        <a:pt x="2" y="85"/>
                      </a:lnTo>
                      <a:lnTo>
                        <a:pt x="4" y="85"/>
                      </a:lnTo>
                      <a:lnTo>
                        <a:pt x="7" y="85"/>
                      </a:lnTo>
                      <a:lnTo>
                        <a:pt x="7" y="88"/>
                      </a:lnTo>
                      <a:lnTo>
                        <a:pt x="9" y="88"/>
                      </a:lnTo>
                      <a:lnTo>
                        <a:pt x="9" y="88"/>
                      </a:lnTo>
                      <a:lnTo>
                        <a:pt x="9" y="88"/>
                      </a:lnTo>
                      <a:lnTo>
                        <a:pt x="9" y="88"/>
                      </a:lnTo>
                      <a:lnTo>
                        <a:pt x="9" y="88"/>
                      </a:lnTo>
                      <a:lnTo>
                        <a:pt x="11" y="88"/>
                      </a:lnTo>
                      <a:lnTo>
                        <a:pt x="11" y="88"/>
                      </a:lnTo>
                      <a:lnTo>
                        <a:pt x="11" y="90"/>
                      </a:lnTo>
                      <a:lnTo>
                        <a:pt x="11" y="90"/>
                      </a:lnTo>
                      <a:lnTo>
                        <a:pt x="11" y="90"/>
                      </a:lnTo>
                      <a:lnTo>
                        <a:pt x="11" y="90"/>
                      </a:lnTo>
                      <a:lnTo>
                        <a:pt x="14" y="90"/>
                      </a:lnTo>
                      <a:lnTo>
                        <a:pt x="16" y="88"/>
                      </a:lnTo>
                      <a:lnTo>
                        <a:pt x="16" y="88"/>
                      </a:lnTo>
                      <a:lnTo>
                        <a:pt x="16" y="88"/>
                      </a:lnTo>
                      <a:lnTo>
                        <a:pt x="21" y="90"/>
                      </a:lnTo>
                      <a:lnTo>
                        <a:pt x="23" y="90"/>
                      </a:lnTo>
                      <a:lnTo>
                        <a:pt x="26" y="90"/>
                      </a:lnTo>
                      <a:lnTo>
                        <a:pt x="26" y="90"/>
                      </a:lnTo>
                      <a:lnTo>
                        <a:pt x="26" y="90"/>
                      </a:lnTo>
                      <a:lnTo>
                        <a:pt x="30" y="90"/>
                      </a:lnTo>
                      <a:lnTo>
                        <a:pt x="30" y="90"/>
                      </a:lnTo>
                      <a:lnTo>
                        <a:pt x="30" y="90"/>
                      </a:lnTo>
                      <a:lnTo>
                        <a:pt x="33" y="92"/>
                      </a:lnTo>
                      <a:lnTo>
                        <a:pt x="35" y="92"/>
                      </a:lnTo>
                      <a:lnTo>
                        <a:pt x="37" y="90"/>
                      </a:lnTo>
                      <a:lnTo>
                        <a:pt x="37" y="90"/>
                      </a:lnTo>
                      <a:lnTo>
                        <a:pt x="40" y="90"/>
                      </a:lnTo>
                      <a:lnTo>
                        <a:pt x="42" y="92"/>
                      </a:lnTo>
                      <a:lnTo>
                        <a:pt x="45" y="95"/>
                      </a:lnTo>
                      <a:lnTo>
                        <a:pt x="45" y="95"/>
                      </a:lnTo>
                      <a:lnTo>
                        <a:pt x="47" y="95"/>
                      </a:lnTo>
                      <a:lnTo>
                        <a:pt x="49" y="95"/>
                      </a:lnTo>
                      <a:lnTo>
                        <a:pt x="49" y="92"/>
                      </a:lnTo>
                      <a:lnTo>
                        <a:pt x="54" y="92"/>
                      </a:lnTo>
                      <a:lnTo>
                        <a:pt x="59" y="90"/>
                      </a:lnTo>
                      <a:lnTo>
                        <a:pt x="61" y="90"/>
                      </a:lnTo>
                      <a:lnTo>
                        <a:pt x="66" y="90"/>
                      </a:lnTo>
                      <a:lnTo>
                        <a:pt x="66" y="88"/>
                      </a:lnTo>
                      <a:lnTo>
                        <a:pt x="68" y="88"/>
                      </a:lnTo>
                      <a:lnTo>
                        <a:pt x="68" y="85"/>
                      </a:lnTo>
                      <a:lnTo>
                        <a:pt x="71" y="85"/>
                      </a:lnTo>
                      <a:lnTo>
                        <a:pt x="73" y="85"/>
                      </a:lnTo>
                      <a:lnTo>
                        <a:pt x="73" y="83"/>
                      </a:lnTo>
                      <a:lnTo>
                        <a:pt x="73" y="83"/>
                      </a:lnTo>
                      <a:lnTo>
                        <a:pt x="75" y="80"/>
                      </a:lnTo>
                      <a:lnTo>
                        <a:pt x="78" y="83"/>
                      </a:lnTo>
                      <a:lnTo>
                        <a:pt x="80" y="83"/>
                      </a:lnTo>
                      <a:lnTo>
                        <a:pt x="82" y="83"/>
                      </a:lnTo>
                      <a:lnTo>
                        <a:pt x="85" y="80"/>
                      </a:lnTo>
                      <a:lnTo>
                        <a:pt x="85" y="80"/>
                      </a:lnTo>
                      <a:lnTo>
                        <a:pt x="87" y="80"/>
                      </a:lnTo>
                      <a:lnTo>
                        <a:pt x="87" y="80"/>
                      </a:lnTo>
                      <a:lnTo>
                        <a:pt x="87" y="80"/>
                      </a:lnTo>
                      <a:lnTo>
                        <a:pt x="87" y="80"/>
                      </a:lnTo>
                      <a:lnTo>
                        <a:pt x="89" y="80"/>
                      </a:lnTo>
                      <a:lnTo>
                        <a:pt x="92" y="80"/>
                      </a:lnTo>
                      <a:lnTo>
                        <a:pt x="94" y="83"/>
                      </a:lnTo>
                      <a:lnTo>
                        <a:pt x="94" y="83"/>
                      </a:lnTo>
                      <a:lnTo>
                        <a:pt x="97" y="83"/>
                      </a:lnTo>
                      <a:lnTo>
                        <a:pt x="97" y="83"/>
                      </a:lnTo>
                      <a:lnTo>
                        <a:pt x="97" y="85"/>
                      </a:lnTo>
                      <a:lnTo>
                        <a:pt x="99" y="85"/>
                      </a:lnTo>
                      <a:lnTo>
                        <a:pt x="101" y="85"/>
                      </a:lnTo>
                      <a:lnTo>
                        <a:pt x="101" y="85"/>
                      </a:lnTo>
                      <a:lnTo>
                        <a:pt x="101" y="85"/>
                      </a:lnTo>
                      <a:lnTo>
                        <a:pt x="101" y="85"/>
                      </a:lnTo>
                      <a:lnTo>
                        <a:pt x="101" y="85"/>
                      </a:lnTo>
                      <a:lnTo>
                        <a:pt x="104" y="85"/>
                      </a:lnTo>
                      <a:lnTo>
                        <a:pt x="104" y="88"/>
                      </a:lnTo>
                      <a:lnTo>
                        <a:pt x="104" y="88"/>
                      </a:lnTo>
                      <a:lnTo>
                        <a:pt x="104" y="85"/>
                      </a:lnTo>
                      <a:lnTo>
                        <a:pt x="106" y="85"/>
                      </a:lnTo>
                      <a:lnTo>
                        <a:pt x="108" y="88"/>
                      </a:lnTo>
                      <a:lnTo>
                        <a:pt x="111" y="90"/>
                      </a:lnTo>
                      <a:lnTo>
                        <a:pt x="111" y="90"/>
                      </a:lnTo>
                      <a:lnTo>
                        <a:pt x="113" y="90"/>
                      </a:lnTo>
                      <a:lnTo>
                        <a:pt x="113" y="90"/>
                      </a:lnTo>
                      <a:lnTo>
                        <a:pt x="113" y="90"/>
                      </a:lnTo>
                      <a:lnTo>
                        <a:pt x="115" y="90"/>
                      </a:lnTo>
                      <a:lnTo>
                        <a:pt x="115" y="92"/>
                      </a:lnTo>
                      <a:lnTo>
                        <a:pt x="115" y="95"/>
                      </a:lnTo>
                      <a:lnTo>
                        <a:pt x="115" y="95"/>
                      </a:lnTo>
                      <a:lnTo>
                        <a:pt x="115" y="97"/>
                      </a:lnTo>
                      <a:lnTo>
                        <a:pt x="115" y="97"/>
                      </a:lnTo>
                      <a:lnTo>
                        <a:pt x="115" y="99"/>
                      </a:lnTo>
                      <a:lnTo>
                        <a:pt x="115" y="99"/>
                      </a:lnTo>
                      <a:lnTo>
                        <a:pt x="115" y="102"/>
                      </a:lnTo>
                      <a:lnTo>
                        <a:pt x="115" y="102"/>
                      </a:lnTo>
                      <a:lnTo>
                        <a:pt x="118" y="102"/>
                      </a:lnTo>
                      <a:lnTo>
                        <a:pt x="120" y="104"/>
                      </a:lnTo>
                      <a:lnTo>
                        <a:pt x="120" y="104"/>
                      </a:lnTo>
                      <a:lnTo>
                        <a:pt x="123" y="104"/>
                      </a:lnTo>
                      <a:lnTo>
                        <a:pt x="123" y="104"/>
                      </a:lnTo>
                      <a:lnTo>
                        <a:pt x="123" y="104"/>
                      </a:lnTo>
                      <a:lnTo>
                        <a:pt x="123" y="107"/>
                      </a:lnTo>
                      <a:lnTo>
                        <a:pt x="123" y="107"/>
                      </a:lnTo>
                      <a:lnTo>
                        <a:pt x="123" y="109"/>
                      </a:lnTo>
                      <a:lnTo>
                        <a:pt x="123" y="109"/>
                      </a:lnTo>
                      <a:lnTo>
                        <a:pt x="123" y="111"/>
                      </a:lnTo>
                      <a:lnTo>
                        <a:pt x="123" y="111"/>
                      </a:lnTo>
                      <a:lnTo>
                        <a:pt x="125" y="111"/>
                      </a:lnTo>
                      <a:lnTo>
                        <a:pt x="127" y="114"/>
                      </a:lnTo>
                      <a:lnTo>
                        <a:pt x="130" y="114"/>
                      </a:lnTo>
                      <a:lnTo>
                        <a:pt x="130" y="114"/>
                      </a:lnTo>
                      <a:lnTo>
                        <a:pt x="130" y="116"/>
                      </a:lnTo>
                      <a:lnTo>
                        <a:pt x="130" y="118"/>
                      </a:lnTo>
                      <a:lnTo>
                        <a:pt x="130" y="121"/>
                      </a:lnTo>
                      <a:lnTo>
                        <a:pt x="134" y="123"/>
                      </a:lnTo>
                      <a:lnTo>
                        <a:pt x="134" y="123"/>
                      </a:lnTo>
                      <a:lnTo>
                        <a:pt x="132" y="123"/>
                      </a:lnTo>
                      <a:lnTo>
                        <a:pt x="130" y="123"/>
                      </a:lnTo>
                      <a:lnTo>
                        <a:pt x="130" y="123"/>
                      </a:lnTo>
                      <a:lnTo>
                        <a:pt x="127" y="121"/>
                      </a:lnTo>
                      <a:lnTo>
                        <a:pt x="127" y="121"/>
                      </a:lnTo>
                      <a:lnTo>
                        <a:pt x="127" y="123"/>
                      </a:lnTo>
                      <a:lnTo>
                        <a:pt x="125" y="123"/>
                      </a:lnTo>
                      <a:lnTo>
                        <a:pt x="125" y="123"/>
                      </a:lnTo>
                      <a:lnTo>
                        <a:pt x="123" y="121"/>
                      </a:lnTo>
                      <a:lnTo>
                        <a:pt x="123" y="121"/>
                      </a:lnTo>
                      <a:lnTo>
                        <a:pt x="123" y="121"/>
                      </a:lnTo>
                      <a:lnTo>
                        <a:pt x="123" y="121"/>
                      </a:lnTo>
                      <a:lnTo>
                        <a:pt x="120" y="121"/>
                      </a:lnTo>
                      <a:lnTo>
                        <a:pt x="120" y="121"/>
                      </a:lnTo>
                      <a:lnTo>
                        <a:pt x="120" y="123"/>
                      </a:lnTo>
                      <a:lnTo>
                        <a:pt x="118" y="123"/>
                      </a:lnTo>
                      <a:lnTo>
                        <a:pt x="118" y="123"/>
                      </a:lnTo>
                      <a:lnTo>
                        <a:pt x="118" y="121"/>
                      </a:lnTo>
                      <a:lnTo>
                        <a:pt x="118" y="121"/>
                      </a:lnTo>
                      <a:lnTo>
                        <a:pt x="118" y="121"/>
                      </a:lnTo>
                      <a:lnTo>
                        <a:pt x="115" y="121"/>
                      </a:lnTo>
                      <a:lnTo>
                        <a:pt x="115" y="121"/>
                      </a:lnTo>
                      <a:lnTo>
                        <a:pt x="113" y="123"/>
                      </a:lnTo>
                      <a:lnTo>
                        <a:pt x="113" y="123"/>
                      </a:lnTo>
                      <a:lnTo>
                        <a:pt x="115" y="125"/>
                      </a:lnTo>
                      <a:lnTo>
                        <a:pt x="115" y="128"/>
                      </a:lnTo>
                      <a:lnTo>
                        <a:pt x="115" y="128"/>
                      </a:lnTo>
                      <a:lnTo>
                        <a:pt x="115" y="130"/>
                      </a:lnTo>
                      <a:lnTo>
                        <a:pt x="113" y="130"/>
                      </a:lnTo>
                      <a:lnTo>
                        <a:pt x="111" y="133"/>
                      </a:lnTo>
                      <a:lnTo>
                        <a:pt x="111" y="135"/>
                      </a:lnTo>
                      <a:lnTo>
                        <a:pt x="111" y="135"/>
                      </a:lnTo>
                      <a:lnTo>
                        <a:pt x="108" y="137"/>
                      </a:lnTo>
                      <a:lnTo>
                        <a:pt x="108" y="137"/>
                      </a:lnTo>
                      <a:lnTo>
                        <a:pt x="108" y="140"/>
                      </a:lnTo>
                      <a:lnTo>
                        <a:pt x="108" y="140"/>
                      </a:lnTo>
                      <a:lnTo>
                        <a:pt x="108" y="140"/>
                      </a:lnTo>
                      <a:lnTo>
                        <a:pt x="108" y="140"/>
                      </a:lnTo>
                      <a:lnTo>
                        <a:pt x="108" y="142"/>
                      </a:lnTo>
                      <a:lnTo>
                        <a:pt x="106" y="142"/>
                      </a:lnTo>
                      <a:lnTo>
                        <a:pt x="104" y="142"/>
                      </a:lnTo>
                      <a:lnTo>
                        <a:pt x="104" y="142"/>
                      </a:lnTo>
                      <a:lnTo>
                        <a:pt x="106" y="144"/>
                      </a:lnTo>
                      <a:lnTo>
                        <a:pt x="108" y="144"/>
                      </a:lnTo>
                      <a:lnTo>
                        <a:pt x="113" y="147"/>
                      </a:lnTo>
                      <a:lnTo>
                        <a:pt x="113" y="147"/>
                      </a:lnTo>
                      <a:lnTo>
                        <a:pt x="113" y="147"/>
                      </a:lnTo>
                      <a:lnTo>
                        <a:pt x="113" y="147"/>
                      </a:lnTo>
                      <a:lnTo>
                        <a:pt x="113" y="144"/>
                      </a:lnTo>
                      <a:lnTo>
                        <a:pt x="113" y="144"/>
                      </a:lnTo>
                      <a:lnTo>
                        <a:pt x="115" y="144"/>
                      </a:lnTo>
                      <a:lnTo>
                        <a:pt x="115" y="144"/>
                      </a:lnTo>
                      <a:lnTo>
                        <a:pt x="118" y="144"/>
                      </a:lnTo>
                      <a:lnTo>
                        <a:pt x="120" y="142"/>
                      </a:lnTo>
                      <a:lnTo>
                        <a:pt x="125" y="142"/>
                      </a:lnTo>
                      <a:lnTo>
                        <a:pt x="127" y="144"/>
                      </a:lnTo>
                      <a:lnTo>
                        <a:pt x="127" y="144"/>
                      </a:lnTo>
                      <a:lnTo>
                        <a:pt x="130" y="147"/>
                      </a:lnTo>
                      <a:lnTo>
                        <a:pt x="130" y="144"/>
                      </a:lnTo>
                      <a:lnTo>
                        <a:pt x="127" y="140"/>
                      </a:lnTo>
                      <a:lnTo>
                        <a:pt x="127" y="140"/>
                      </a:lnTo>
                      <a:lnTo>
                        <a:pt x="127" y="137"/>
                      </a:lnTo>
                      <a:lnTo>
                        <a:pt x="127" y="137"/>
                      </a:lnTo>
                      <a:lnTo>
                        <a:pt x="127" y="135"/>
                      </a:lnTo>
                      <a:lnTo>
                        <a:pt x="130" y="137"/>
                      </a:lnTo>
                      <a:lnTo>
                        <a:pt x="132" y="135"/>
                      </a:lnTo>
                      <a:lnTo>
                        <a:pt x="132" y="135"/>
                      </a:lnTo>
                      <a:lnTo>
                        <a:pt x="137" y="135"/>
                      </a:lnTo>
                      <a:lnTo>
                        <a:pt x="137" y="133"/>
                      </a:lnTo>
                      <a:lnTo>
                        <a:pt x="142" y="128"/>
                      </a:lnTo>
                      <a:lnTo>
                        <a:pt x="142" y="128"/>
                      </a:lnTo>
                      <a:lnTo>
                        <a:pt x="144" y="125"/>
                      </a:lnTo>
                      <a:lnTo>
                        <a:pt x="144" y="125"/>
                      </a:lnTo>
                      <a:lnTo>
                        <a:pt x="144" y="123"/>
                      </a:lnTo>
                      <a:lnTo>
                        <a:pt x="144" y="121"/>
                      </a:lnTo>
                      <a:lnTo>
                        <a:pt x="144" y="118"/>
                      </a:lnTo>
                      <a:lnTo>
                        <a:pt x="151" y="118"/>
                      </a:lnTo>
                      <a:lnTo>
                        <a:pt x="153" y="118"/>
                      </a:lnTo>
                      <a:lnTo>
                        <a:pt x="156" y="118"/>
                      </a:lnTo>
                      <a:lnTo>
                        <a:pt x="156" y="116"/>
                      </a:lnTo>
                      <a:lnTo>
                        <a:pt x="158" y="114"/>
                      </a:lnTo>
                      <a:lnTo>
                        <a:pt x="156" y="116"/>
                      </a:lnTo>
                      <a:lnTo>
                        <a:pt x="158" y="118"/>
                      </a:lnTo>
                      <a:lnTo>
                        <a:pt x="160" y="118"/>
                      </a:lnTo>
                      <a:lnTo>
                        <a:pt x="163" y="118"/>
                      </a:lnTo>
                      <a:lnTo>
                        <a:pt x="163" y="116"/>
                      </a:lnTo>
                      <a:lnTo>
                        <a:pt x="163" y="111"/>
                      </a:lnTo>
                      <a:lnTo>
                        <a:pt x="160" y="109"/>
                      </a:lnTo>
                      <a:lnTo>
                        <a:pt x="160" y="109"/>
                      </a:lnTo>
                      <a:lnTo>
                        <a:pt x="160" y="107"/>
                      </a:lnTo>
                      <a:lnTo>
                        <a:pt x="160" y="107"/>
                      </a:lnTo>
                      <a:lnTo>
                        <a:pt x="160" y="109"/>
                      </a:lnTo>
                      <a:lnTo>
                        <a:pt x="163" y="111"/>
                      </a:lnTo>
                      <a:lnTo>
                        <a:pt x="163" y="114"/>
                      </a:lnTo>
                      <a:lnTo>
                        <a:pt x="163" y="114"/>
                      </a:lnTo>
                      <a:lnTo>
                        <a:pt x="163" y="116"/>
                      </a:lnTo>
                      <a:lnTo>
                        <a:pt x="165" y="118"/>
                      </a:lnTo>
                      <a:lnTo>
                        <a:pt x="168" y="118"/>
                      </a:lnTo>
                      <a:lnTo>
                        <a:pt x="170" y="118"/>
                      </a:lnTo>
                      <a:lnTo>
                        <a:pt x="175" y="118"/>
                      </a:lnTo>
                      <a:lnTo>
                        <a:pt x="175" y="118"/>
                      </a:lnTo>
                      <a:lnTo>
                        <a:pt x="172" y="121"/>
                      </a:lnTo>
                      <a:lnTo>
                        <a:pt x="170" y="121"/>
                      </a:lnTo>
                      <a:lnTo>
                        <a:pt x="168" y="121"/>
                      </a:lnTo>
                      <a:lnTo>
                        <a:pt x="163" y="121"/>
                      </a:lnTo>
                      <a:lnTo>
                        <a:pt x="160" y="118"/>
                      </a:lnTo>
                      <a:lnTo>
                        <a:pt x="158" y="118"/>
                      </a:lnTo>
                      <a:lnTo>
                        <a:pt x="158" y="121"/>
                      </a:lnTo>
                      <a:lnTo>
                        <a:pt x="160" y="121"/>
                      </a:lnTo>
                      <a:lnTo>
                        <a:pt x="163" y="121"/>
                      </a:lnTo>
                      <a:lnTo>
                        <a:pt x="165" y="121"/>
                      </a:lnTo>
                      <a:lnTo>
                        <a:pt x="165" y="123"/>
                      </a:lnTo>
                      <a:lnTo>
                        <a:pt x="165" y="123"/>
                      </a:lnTo>
                      <a:lnTo>
                        <a:pt x="163" y="123"/>
                      </a:lnTo>
                      <a:lnTo>
                        <a:pt x="163" y="123"/>
                      </a:lnTo>
                      <a:lnTo>
                        <a:pt x="160" y="123"/>
                      </a:lnTo>
                      <a:lnTo>
                        <a:pt x="163" y="125"/>
                      </a:lnTo>
                      <a:lnTo>
                        <a:pt x="165" y="125"/>
                      </a:lnTo>
                      <a:lnTo>
                        <a:pt x="165" y="125"/>
                      </a:lnTo>
                      <a:lnTo>
                        <a:pt x="170" y="128"/>
                      </a:lnTo>
                      <a:lnTo>
                        <a:pt x="175" y="128"/>
                      </a:lnTo>
                      <a:lnTo>
                        <a:pt x="179" y="128"/>
                      </a:lnTo>
                      <a:lnTo>
                        <a:pt x="182" y="128"/>
                      </a:lnTo>
                      <a:lnTo>
                        <a:pt x="186" y="128"/>
                      </a:lnTo>
                      <a:lnTo>
                        <a:pt x="186" y="128"/>
                      </a:lnTo>
                      <a:lnTo>
                        <a:pt x="189" y="130"/>
                      </a:lnTo>
                      <a:lnTo>
                        <a:pt x="191" y="130"/>
                      </a:lnTo>
                      <a:lnTo>
                        <a:pt x="191" y="128"/>
                      </a:lnTo>
                      <a:lnTo>
                        <a:pt x="194" y="130"/>
                      </a:lnTo>
                      <a:lnTo>
                        <a:pt x="194" y="133"/>
                      </a:lnTo>
                      <a:lnTo>
                        <a:pt x="191" y="135"/>
                      </a:lnTo>
                      <a:lnTo>
                        <a:pt x="189" y="135"/>
                      </a:lnTo>
                      <a:lnTo>
                        <a:pt x="186" y="135"/>
                      </a:lnTo>
                      <a:lnTo>
                        <a:pt x="179" y="140"/>
                      </a:lnTo>
                      <a:lnTo>
                        <a:pt x="175" y="142"/>
                      </a:lnTo>
                      <a:lnTo>
                        <a:pt x="177" y="144"/>
                      </a:lnTo>
                      <a:lnTo>
                        <a:pt x="177" y="144"/>
                      </a:lnTo>
                      <a:lnTo>
                        <a:pt x="179" y="144"/>
                      </a:lnTo>
                      <a:lnTo>
                        <a:pt x="182" y="144"/>
                      </a:lnTo>
                      <a:lnTo>
                        <a:pt x="186" y="147"/>
                      </a:lnTo>
                      <a:lnTo>
                        <a:pt x="189" y="147"/>
                      </a:lnTo>
                      <a:lnTo>
                        <a:pt x="191" y="147"/>
                      </a:lnTo>
                      <a:lnTo>
                        <a:pt x="194" y="149"/>
                      </a:lnTo>
                      <a:lnTo>
                        <a:pt x="196" y="154"/>
                      </a:lnTo>
                      <a:lnTo>
                        <a:pt x="196" y="154"/>
                      </a:lnTo>
                      <a:lnTo>
                        <a:pt x="194" y="159"/>
                      </a:lnTo>
                      <a:lnTo>
                        <a:pt x="194" y="161"/>
                      </a:lnTo>
                      <a:lnTo>
                        <a:pt x="194" y="161"/>
                      </a:lnTo>
                      <a:lnTo>
                        <a:pt x="194" y="161"/>
                      </a:lnTo>
                      <a:lnTo>
                        <a:pt x="196" y="166"/>
                      </a:lnTo>
                      <a:lnTo>
                        <a:pt x="198" y="166"/>
                      </a:lnTo>
                      <a:lnTo>
                        <a:pt x="201" y="166"/>
                      </a:lnTo>
                      <a:lnTo>
                        <a:pt x="203" y="166"/>
                      </a:lnTo>
                      <a:lnTo>
                        <a:pt x="208" y="163"/>
                      </a:lnTo>
                      <a:lnTo>
                        <a:pt x="210" y="159"/>
                      </a:lnTo>
                      <a:lnTo>
                        <a:pt x="215" y="156"/>
                      </a:lnTo>
                      <a:lnTo>
                        <a:pt x="217" y="156"/>
                      </a:lnTo>
                      <a:lnTo>
                        <a:pt x="220" y="156"/>
                      </a:lnTo>
                      <a:lnTo>
                        <a:pt x="222" y="156"/>
                      </a:lnTo>
                      <a:lnTo>
                        <a:pt x="224" y="154"/>
                      </a:lnTo>
                      <a:lnTo>
                        <a:pt x="227" y="149"/>
                      </a:lnTo>
                      <a:lnTo>
                        <a:pt x="227" y="149"/>
                      </a:lnTo>
                      <a:lnTo>
                        <a:pt x="229" y="149"/>
                      </a:lnTo>
                      <a:lnTo>
                        <a:pt x="231" y="149"/>
                      </a:lnTo>
                      <a:lnTo>
                        <a:pt x="231" y="152"/>
                      </a:lnTo>
                      <a:lnTo>
                        <a:pt x="234" y="152"/>
                      </a:lnTo>
                      <a:lnTo>
                        <a:pt x="236" y="152"/>
                      </a:lnTo>
                      <a:lnTo>
                        <a:pt x="238" y="152"/>
                      </a:lnTo>
                      <a:lnTo>
                        <a:pt x="241" y="149"/>
                      </a:lnTo>
                      <a:lnTo>
                        <a:pt x="241" y="149"/>
                      </a:lnTo>
                      <a:lnTo>
                        <a:pt x="241" y="147"/>
                      </a:lnTo>
                      <a:lnTo>
                        <a:pt x="243" y="144"/>
                      </a:lnTo>
                      <a:lnTo>
                        <a:pt x="243" y="142"/>
                      </a:lnTo>
                      <a:lnTo>
                        <a:pt x="241" y="142"/>
                      </a:lnTo>
                      <a:lnTo>
                        <a:pt x="238" y="142"/>
                      </a:lnTo>
                      <a:lnTo>
                        <a:pt x="236" y="142"/>
                      </a:lnTo>
                      <a:lnTo>
                        <a:pt x="236" y="142"/>
                      </a:lnTo>
                      <a:lnTo>
                        <a:pt x="234" y="144"/>
                      </a:lnTo>
                      <a:lnTo>
                        <a:pt x="231" y="142"/>
                      </a:lnTo>
                      <a:lnTo>
                        <a:pt x="229" y="144"/>
                      </a:lnTo>
                      <a:lnTo>
                        <a:pt x="227" y="144"/>
                      </a:lnTo>
                      <a:lnTo>
                        <a:pt x="224" y="144"/>
                      </a:lnTo>
                      <a:lnTo>
                        <a:pt x="224" y="144"/>
                      </a:lnTo>
                      <a:lnTo>
                        <a:pt x="222" y="142"/>
                      </a:lnTo>
                      <a:lnTo>
                        <a:pt x="217" y="137"/>
                      </a:lnTo>
                      <a:lnTo>
                        <a:pt x="215" y="133"/>
                      </a:lnTo>
                      <a:lnTo>
                        <a:pt x="212" y="130"/>
                      </a:lnTo>
                      <a:lnTo>
                        <a:pt x="212" y="130"/>
                      </a:lnTo>
                      <a:lnTo>
                        <a:pt x="212" y="128"/>
                      </a:lnTo>
                      <a:lnTo>
                        <a:pt x="215" y="125"/>
                      </a:lnTo>
                      <a:lnTo>
                        <a:pt x="217" y="125"/>
                      </a:lnTo>
                      <a:lnTo>
                        <a:pt x="220" y="121"/>
                      </a:lnTo>
                      <a:lnTo>
                        <a:pt x="220" y="123"/>
                      </a:lnTo>
                      <a:lnTo>
                        <a:pt x="220" y="123"/>
                      </a:lnTo>
                      <a:lnTo>
                        <a:pt x="220" y="125"/>
                      </a:lnTo>
                      <a:lnTo>
                        <a:pt x="220" y="125"/>
                      </a:lnTo>
                      <a:lnTo>
                        <a:pt x="215" y="128"/>
                      </a:lnTo>
                      <a:lnTo>
                        <a:pt x="217" y="128"/>
                      </a:lnTo>
                      <a:lnTo>
                        <a:pt x="217" y="128"/>
                      </a:lnTo>
                      <a:lnTo>
                        <a:pt x="220" y="128"/>
                      </a:lnTo>
                      <a:lnTo>
                        <a:pt x="220" y="125"/>
                      </a:lnTo>
                      <a:lnTo>
                        <a:pt x="222" y="123"/>
                      </a:lnTo>
                      <a:lnTo>
                        <a:pt x="229" y="118"/>
                      </a:lnTo>
                      <a:lnTo>
                        <a:pt x="231" y="116"/>
                      </a:lnTo>
                      <a:lnTo>
                        <a:pt x="234" y="118"/>
                      </a:lnTo>
                      <a:lnTo>
                        <a:pt x="236" y="116"/>
                      </a:lnTo>
                      <a:lnTo>
                        <a:pt x="238" y="116"/>
                      </a:lnTo>
                      <a:lnTo>
                        <a:pt x="238" y="116"/>
                      </a:lnTo>
                      <a:lnTo>
                        <a:pt x="241" y="116"/>
                      </a:lnTo>
                      <a:lnTo>
                        <a:pt x="243" y="116"/>
                      </a:lnTo>
                      <a:lnTo>
                        <a:pt x="246" y="114"/>
                      </a:lnTo>
                      <a:lnTo>
                        <a:pt x="248" y="114"/>
                      </a:lnTo>
                      <a:lnTo>
                        <a:pt x="250" y="111"/>
                      </a:lnTo>
                      <a:lnTo>
                        <a:pt x="253" y="111"/>
                      </a:lnTo>
                      <a:lnTo>
                        <a:pt x="255" y="109"/>
                      </a:lnTo>
                      <a:lnTo>
                        <a:pt x="260" y="109"/>
                      </a:lnTo>
                      <a:lnTo>
                        <a:pt x="265" y="109"/>
                      </a:lnTo>
                      <a:lnTo>
                        <a:pt x="267" y="109"/>
                      </a:lnTo>
                      <a:lnTo>
                        <a:pt x="267" y="107"/>
                      </a:lnTo>
                      <a:lnTo>
                        <a:pt x="265" y="107"/>
                      </a:lnTo>
                      <a:lnTo>
                        <a:pt x="267" y="107"/>
                      </a:lnTo>
                      <a:lnTo>
                        <a:pt x="267" y="104"/>
                      </a:lnTo>
                      <a:lnTo>
                        <a:pt x="267" y="104"/>
                      </a:lnTo>
                      <a:lnTo>
                        <a:pt x="267" y="104"/>
                      </a:lnTo>
                      <a:lnTo>
                        <a:pt x="267" y="104"/>
                      </a:lnTo>
                      <a:lnTo>
                        <a:pt x="265" y="104"/>
                      </a:lnTo>
                      <a:lnTo>
                        <a:pt x="265" y="104"/>
                      </a:lnTo>
                      <a:lnTo>
                        <a:pt x="265" y="102"/>
                      </a:lnTo>
                      <a:lnTo>
                        <a:pt x="267" y="102"/>
                      </a:lnTo>
                      <a:lnTo>
                        <a:pt x="267" y="102"/>
                      </a:lnTo>
                      <a:lnTo>
                        <a:pt x="267" y="99"/>
                      </a:lnTo>
                      <a:lnTo>
                        <a:pt x="267" y="99"/>
                      </a:lnTo>
                      <a:lnTo>
                        <a:pt x="267" y="97"/>
                      </a:lnTo>
                      <a:lnTo>
                        <a:pt x="269" y="97"/>
                      </a:lnTo>
                      <a:lnTo>
                        <a:pt x="272" y="97"/>
                      </a:lnTo>
                      <a:lnTo>
                        <a:pt x="272" y="95"/>
                      </a:lnTo>
                      <a:lnTo>
                        <a:pt x="274" y="92"/>
                      </a:lnTo>
                      <a:lnTo>
                        <a:pt x="276" y="92"/>
                      </a:lnTo>
                      <a:lnTo>
                        <a:pt x="279" y="92"/>
                      </a:lnTo>
                      <a:lnTo>
                        <a:pt x="279" y="92"/>
                      </a:lnTo>
                      <a:lnTo>
                        <a:pt x="283" y="92"/>
                      </a:lnTo>
                      <a:lnTo>
                        <a:pt x="288" y="92"/>
                      </a:lnTo>
                      <a:lnTo>
                        <a:pt x="288" y="92"/>
                      </a:lnTo>
                      <a:lnTo>
                        <a:pt x="291" y="92"/>
                      </a:lnTo>
                      <a:lnTo>
                        <a:pt x="288" y="90"/>
                      </a:lnTo>
                      <a:lnTo>
                        <a:pt x="291" y="88"/>
                      </a:lnTo>
                      <a:lnTo>
                        <a:pt x="291" y="85"/>
                      </a:lnTo>
                      <a:lnTo>
                        <a:pt x="291" y="85"/>
                      </a:lnTo>
                      <a:lnTo>
                        <a:pt x="291" y="83"/>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5" name="Freeform 19"/>
                <p:cNvSpPr>
                  <a:spLocks/>
                </p:cNvSpPr>
                <p:nvPr/>
              </p:nvSpPr>
              <p:spPr bwMode="auto">
                <a:xfrm>
                  <a:off x="3300" y="2710"/>
                  <a:ext cx="102" cy="121"/>
                </a:xfrm>
                <a:custGeom>
                  <a:avLst/>
                  <a:gdLst>
                    <a:gd name="T0" fmla="*/ 99 w 102"/>
                    <a:gd name="T1" fmla="*/ 43 h 121"/>
                    <a:gd name="T2" fmla="*/ 99 w 102"/>
                    <a:gd name="T3" fmla="*/ 36 h 121"/>
                    <a:gd name="T4" fmla="*/ 97 w 102"/>
                    <a:gd name="T5" fmla="*/ 33 h 121"/>
                    <a:gd name="T6" fmla="*/ 94 w 102"/>
                    <a:gd name="T7" fmla="*/ 28 h 121"/>
                    <a:gd name="T8" fmla="*/ 90 w 102"/>
                    <a:gd name="T9" fmla="*/ 19 h 121"/>
                    <a:gd name="T10" fmla="*/ 90 w 102"/>
                    <a:gd name="T11" fmla="*/ 12 h 121"/>
                    <a:gd name="T12" fmla="*/ 85 w 102"/>
                    <a:gd name="T13" fmla="*/ 10 h 121"/>
                    <a:gd name="T14" fmla="*/ 85 w 102"/>
                    <a:gd name="T15" fmla="*/ 7 h 121"/>
                    <a:gd name="T16" fmla="*/ 75 w 102"/>
                    <a:gd name="T17" fmla="*/ 10 h 121"/>
                    <a:gd name="T18" fmla="*/ 71 w 102"/>
                    <a:gd name="T19" fmla="*/ 12 h 121"/>
                    <a:gd name="T20" fmla="*/ 61 w 102"/>
                    <a:gd name="T21" fmla="*/ 10 h 121"/>
                    <a:gd name="T22" fmla="*/ 54 w 102"/>
                    <a:gd name="T23" fmla="*/ 12 h 121"/>
                    <a:gd name="T24" fmla="*/ 49 w 102"/>
                    <a:gd name="T25" fmla="*/ 14 h 121"/>
                    <a:gd name="T26" fmla="*/ 47 w 102"/>
                    <a:gd name="T27" fmla="*/ 17 h 121"/>
                    <a:gd name="T28" fmla="*/ 42 w 102"/>
                    <a:gd name="T29" fmla="*/ 12 h 121"/>
                    <a:gd name="T30" fmla="*/ 38 w 102"/>
                    <a:gd name="T31" fmla="*/ 12 h 121"/>
                    <a:gd name="T32" fmla="*/ 33 w 102"/>
                    <a:gd name="T33" fmla="*/ 12 h 121"/>
                    <a:gd name="T34" fmla="*/ 28 w 102"/>
                    <a:gd name="T35" fmla="*/ 12 h 121"/>
                    <a:gd name="T36" fmla="*/ 23 w 102"/>
                    <a:gd name="T37" fmla="*/ 17 h 121"/>
                    <a:gd name="T38" fmla="*/ 23 w 102"/>
                    <a:gd name="T39" fmla="*/ 19 h 121"/>
                    <a:gd name="T40" fmla="*/ 21 w 102"/>
                    <a:gd name="T41" fmla="*/ 26 h 121"/>
                    <a:gd name="T42" fmla="*/ 23 w 102"/>
                    <a:gd name="T43" fmla="*/ 28 h 121"/>
                    <a:gd name="T44" fmla="*/ 23 w 102"/>
                    <a:gd name="T45" fmla="*/ 33 h 121"/>
                    <a:gd name="T46" fmla="*/ 23 w 102"/>
                    <a:gd name="T47" fmla="*/ 40 h 121"/>
                    <a:gd name="T48" fmla="*/ 28 w 102"/>
                    <a:gd name="T49" fmla="*/ 40 h 121"/>
                    <a:gd name="T50" fmla="*/ 31 w 102"/>
                    <a:gd name="T51" fmla="*/ 43 h 121"/>
                    <a:gd name="T52" fmla="*/ 33 w 102"/>
                    <a:gd name="T53" fmla="*/ 45 h 121"/>
                    <a:gd name="T54" fmla="*/ 31 w 102"/>
                    <a:gd name="T55" fmla="*/ 50 h 121"/>
                    <a:gd name="T56" fmla="*/ 16 w 102"/>
                    <a:gd name="T57" fmla="*/ 64 h 121"/>
                    <a:gd name="T58" fmla="*/ 12 w 102"/>
                    <a:gd name="T59" fmla="*/ 69 h 121"/>
                    <a:gd name="T60" fmla="*/ 7 w 102"/>
                    <a:gd name="T61" fmla="*/ 73 h 121"/>
                    <a:gd name="T62" fmla="*/ 7 w 102"/>
                    <a:gd name="T63" fmla="*/ 81 h 121"/>
                    <a:gd name="T64" fmla="*/ 5 w 102"/>
                    <a:gd name="T65" fmla="*/ 88 h 121"/>
                    <a:gd name="T66" fmla="*/ 2 w 102"/>
                    <a:gd name="T67" fmla="*/ 92 h 121"/>
                    <a:gd name="T68" fmla="*/ 2 w 102"/>
                    <a:gd name="T69" fmla="*/ 104 h 121"/>
                    <a:gd name="T70" fmla="*/ 0 w 102"/>
                    <a:gd name="T71" fmla="*/ 111 h 121"/>
                    <a:gd name="T72" fmla="*/ 0 w 102"/>
                    <a:gd name="T73" fmla="*/ 118 h 121"/>
                    <a:gd name="T74" fmla="*/ 5 w 102"/>
                    <a:gd name="T75" fmla="*/ 118 h 121"/>
                    <a:gd name="T76" fmla="*/ 7 w 102"/>
                    <a:gd name="T77" fmla="*/ 121 h 121"/>
                    <a:gd name="T78" fmla="*/ 12 w 102"/>
                    <a:gd name="T79" fmla="*/ 118 h 121"/>
                    <a:gd name="T80" fmla="*/ 14 w 102"/>
                    <a:gd name="T81" fmla="*/ 114 h 121"/>
                    <a:gd name="T82" fmla="*/ 16 w 102"/>
                    <a:gd name="T83" fmla="*/ 114 h 121"/>
                    <a:gd name="T84" fmla="*/ 19 w 102"/>
                    <a:gd name="T85" fmla="*/ 114 h 121"/>
                    <a:gd name="T86" fmla="*/ 23 w 102"/>
                    <a:gd name="T87" fmla="*/ 111 h 121"/>
                    <a:gd name="T88" fmla="*/ 80 w 102"/>
                    <a:gd name="T89" fmla="*/ 111 h 121"/>
                    <a:gd name="T90" fmla="*/ 83 w 102"/>
                    <a:gd name="T91" fmla="*/ 90 h 121"/>
                    <a:gd name="T92" fmla="*/ 85 w 102"/>
                    <a:gd name="T93" fmla="*/ 83 h 121"/>
                    <a:gd name="T94" fmla="*/ 87 w 102"/>
                    <a:gd name="T95" fmla="*/ 76 h 121"/>
                    <a:gd name="T96" fmla="*/ 92 w 102"/>
                    <a:gd name="T97" fmla="*/ 69 h 121"/>
                    <a:gd name="T98" fmla="*/ 94 w 102"/>
                    <a:gd name="T99" fmla="*/ 64 h 121"/>
                    <a:gd name="T100" fmla="*/ 97 w 102"/>
                    <a:gd name="T101" fmla="*/ 64 h 121"/>
                    <a:gd name="T102" fmla="*/ 99 w 102"/>
                    <a:gd name="T103" fmla="*/ 59 h 121"/>
                    <a:gd name="T104" fmla="*/ 102 w 102"/>
                    <a:gd name="T105" fmla="*/ 57 h 121"/>
                    <a:gd name="T106" fmla="*/ 102 w 102"/>
                    <a:gd name="T107" fmla="*/ 52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2" h="121">
                      <a:moveTo>
                        <a:pt x="102" y="50"/>
                      </a:moveTo>
                      <a:lnTo>
                        <a:pt x="102" y="47"/>
                      </a:lnTo>
                      <a:lnTo>
                        <a:pt x="99" y="43"/>
                      </a:lnTo>
                      <a:lnTo>
                        <a:pt x="99" y="38"/>
                      </a:lnTo>
                      <a:lnTo>
                        <a:pt x="99" y="38"/>
                      </a:lnTo>
                      <a:lnTo>
                        <a:pt x="99" y="36"/>
                      </a:lnTo>
                      <a:lnTo>
                        <a:pt x="99" y="36"/>
                      </a:lnTo>
                      <a:lnTo>
                        <a:pt x="99" y="36"/>
                      </a:lnTo>
                      <a:lnTo>
                        <a:pt x="97" y="33"/>
                      </a:lnTo>
                      <a:lnTo>
                        <a:pt x="97" y="31"/>
                      </a:lnTo>
                      <a:lnTo>
                        <a:pt x="97" y="31"/>
                      </a:lnTo>
                      <a:lnTo>
                        <a:pt x="94" y="28"/>
                      </a:lnTo>
                      <a:lnTo>
                        <a:pt x="92" y="24"/>
                      </a:lnTo>
                      <a:lnTo>
                        <a:pt x="92" y="24"/>
                      </a:lnTo>
                      <a:lnTo>
                        <a:pt x="90" y="19"/>
                      </a:lnTo>
                      <a:lnTo>
                        <a:pt x="90" y="19"/>
                      </a:lnTo>
                      <a:lnTo>
                        <a:pt x="92" y="14"/>
                      </a:lnTo>
                      <a:lnTo>
                        <a:pt x="90" y="12"/>
                      </a:lnTo>
                      <a:lnTo>
                        <a:pt x="90" y="12"/>
                      </a:lnTo>
                      <a:lnTo>
                        <a:pt x="87" y="12"/>
                      </a:lnTo>
                      <a:lnTo>
                        <a:pt x="85" y="10"/>
                      </a:lnTo>
                      <a:lnTo>
                        <a:pt x="85" y="10"/>
                      </a:lnTo>
                      <a:lnTo>
                        <a:pt x="85" y="7"/>
                      </a:lnTo>
                      <a:lnTo>
                        <a:pt x="85" y="7"/>
                      </a:lnTo>
                      <a:lnTo>
                        <a:pt x="83" y="0"/>
                      </a:lnTo>
                      <a:lnTo>
                        <a:pt x="78" y="5"/>
                      </a:lnTo>
                      <a:lnTo>
                        <a:pt x="75" y="10"/>
                      </a:lnTo>
                      <a:lnTo>
                        <a:pt x="73" y="10"/>
                      </a:lnTo>
                      <a:lnTo>
                        <a:pt x="73" y="12"/>
                      </a:lnTo>
                      <a:lnTo>
                        <a:pt x="71" y="12"/>
                      </a:lnTo>
                      <a:lnTo>
                        <a:pt x="66" y="10"/>
                      </a:lnTo>
                      <a:lnTo>
                        <a:pt x="64" y="7"/>
                      </a:lnTo>
                      <a:lnTo>
                        <a:pt x="61" y="10"/>
                      </a:lnTo>
                      <a:lnTo>
                        <a:pt x="59" y="10"/>
                      </a:lnTo>
                      <a:lnTo>
                        <a:pt x="59" y="10"/>
                      </a:lnTo>
                      <a:lnTo>
                        <a:pt x="54" y="12"/>
                      </a:lnTo>
                      <a:lnTo>
                        <a:pt x="52" y="12"/>
                      </a:lnTo>
                      <a:lnTo>
                        <a:pt x="49" y="12"/>
                      </a:lnTo>
                      <a:lnTo>
                        <a:pt x="49" y="14"/>
                      </a:lnTo>
                      <a:lnTo>
                        <a:pt x="47" y="17"/>
                      </a:lnTo>
                      <a:lnTo>
                        <a:pt x="47" y="17"/>
                      </a:lnTo>
                      <a:lnTo>
                        <a:pt x="47" y="17"/>
                      </a:lnTo>
                      <a:lnTo>
                        <a:pt x="47" y="14"/>
                      </a:lnTo>
                      <a:lnTo>
                        <a:pt x="45" y="14"/>
                      </a:lnTo>
                      <a:lnTo>
                        <a:pt x="42" y="12"/>
                      </a:lnTo>
                      <a:lnTo>
                        <a:pt x="42" y="10"/>
                      </a:lnTo>
                      <a:lnTo>
                        <a:pt x="42" y="10"/>
                      </a:lnTo>
                      <a:lnTo>
                        <a:pt x="38" y="12"/>
                      </a:lnTo>
                      <a:lnTo>
                        <a:pt x="38" y="12"/>
                      </a:lnTo>
                      <a:lnTo>
                        <a:pt x="35" y="12"/>
                      </a:lnTo>
                      <a:lnTo>
                        <a:pt x="33" y="12"/>
                      </a:lnTo>
                      <a:lnTo>
                        <a:pt x="31" y="10"/>
                      </a:lnTo>
                      <a:lnTo>
                        <a:pt x="31" y="10"/>
                      </a:lnTo>
                      <a:lnTo>
                        <a:pt x="28" y="12"/>
                      </a:lnTo>
                      <a:lnTo>
                        <a:pt x="26" y="14"/>
                      </a:lnTo>
                      <a:lnTo>
                        <a:pt x="23" y="14"/>
                      </a:lnTo>
                      <a:lnTo>
                        <a:pt x="23" y="17"/>
                      </a:lnTo>
                      <a:lnTo>
                        <a:pt x="26" y="17"/>
                      </a:lnTo>
                      <a:lnTo>
                        <a:pt x="26" y="19"/>
                      </a:lnTo>
                      <a:lnTo>
                        <a:pt x="23" y="19"/>
                      </a:lnTo>
                      <a:lnTo>
                        <a:pt x="23" y="21"/>
                      </a:lnTo>
                      <a:lnTo>
                        <a:pt x="23" y="24"/>
                      </a:lnTo>
                      <a:lnTo>
                        <a:pt x="21" y="26"/>
                      </a:lnTo>
                      <a:lnTo>
                        <a:pt x="23" y="26"/>
                      </a:lnTo>
                      <a:lnTo>
                        <a:pt x="23" y="28"/>
                      </a:lnTo>
                      <a:lnTo>
                        <a:pt x="23" y="28"/>
                      </a:lnTo>
                      <a:lnTo>
                        <a:pt x="23" y="28"/>
                      </a:lnTo>
                      <a:lnTo>
                        <a:pt x="23" y="31"/>
                      </a:lnTo>
                      <a:lnTo>
                        <a:pt x="23" y="33"/>
                      </a:lnTo>
                      <a:lnTo>
                        <a:pt x="21" y="36"/>
                      </a:lnTo>
                      <a:lnTo>
                        <a:pt x="21" y="38"/>
                      </a:lnTo>
                      <a:lnTo>
                        <a:pt x="23" y="40"/>
                      </a:lnTo>
                      <a:lnTo>
                        <a:pt x="26" y="40"/>
                      </a:lnTo>
                      <a:lnTo>
                        <a:pt x="26" y="40"/>
                      </a:lnTo>
                      <a:lnTo>
                        <a:pt x="28" y="40"/>
                      </a:lnTo>
                      <a:lnTo>
                        <a:pt x="28" y="43"/>
                      </a:lnTo>
                      <a:lnTo>
                        <a:pt x="31" y="43"/>
                      </a:lnTo>
                      <a:lnTo>
                        <a:pt x="31" y="43"/>
                      </a:lnTo>
                      <a:lnTo>
                        <a:pt x="31" y="43"/>
                      </a:lnTo>
                      <a:lnTo>
                        <a:pt x="31" y="43"/>
                      </a:lnTo>
                      <a:lnTo>
                        <a:pt x="33" y="45"/>
                      </a:lnTo>
                      <a:lnTo>
                        <a:pt x="31" y="45"/>
                      </a:lnTo>
                      <a:lnTo>
                        <a:pt x="31" y="47"/>
                      </a:lnTo>
                      <a:lnTo>
                        <a:pt x="31" y="50"/>
                      </a:lnTo>
                      <a:lnTo>
                        <a:pt x="26" y="55"/>
                      </a:lnTo>
                      <a:lnTo>
                        <a:pt x="16" y="64"/>
                      </a:lnTo>
                      <a:lnTo>
                        <a:pt x="16" y="64"/>
                      </a:lnTo>
                      <a:lnTo>
                        <a:pt x="14" y="64"/>
                      </a:lnTo>
                      <a:lnTo>
                        <a:pt x="12" y="66"/>
                      </a:lnTo>
                      <a:lnTo>
                        <a:pt x="12" y="69"/>
                      </a:lnTo>
                      <a:lnTo>
                        <a:pt x="9" y="71"/>
                      </a:lnTo>
                      <a:lnTo>
                        <a:pt x="7" y="73"/>
                      </a:lnTo>
                      <a:lnTo>
                        <a:pt x="7" y="73"/>
                      </a:lnTo>
                      <a:lnTo>
                        <a:pt x="7" y="76"/>
                      </a:lnTo>
                      <a:lnTo>
                        <a:pt x="7" y="81"/>
                      </a:lnTo>
                      <a:lnTo>
                        <a:pt x="7" y="81"/>
                      </a:lnTo>
                      <a:lnTo>
                        <a:pt x="5" y="85"/>
                      </a:lnTo>
                      <a:lnTo>
                        <a:pt x="5" y="88"/>
                      </a:lnTo>
                      <a:lnTo>
                        <a:pt x="5" y="88"/>
                      </a:lnTo>
                      <a:lnTo>
                        <a:pt x="2" y="88"/>
                      </a:lnTo>
                      <a:lnTo>
                        <a:pt x="2" y="92"/>
                      </a:lnTo>
                      <a:lnTo>
                        <a:pt x="2" y="92"/>
                      </a:lnTo>
                      <a:lnTo>
                        <a:pt x="2" y="99"/>
                      </a:lnTo>
                      <a:lnTo>
                        <a:pt x="2" y="102"/>
                      </a:lnTo>
                      <a:lnTo>
                        <a:pt x="2" y="104"/>
                      </a:lnTo>
                      <a:lnTo>
                        <a:pt x="0" y="107"/>
                      </a:lnTo>
                      <a:lnTo>
                        <a:pt x="0" y="109"/>
                      </a:lnTo>
                      <a:lnTo>
                        <a:pt x="0" y="111"/>
                      </a:lnTo>
                      <a:lnTo>
                        <a:pt x="0" y="114"/>
                      </a:lnTo>
                      <a:lnTo>
                        <a:pt x="0" y="118"/>
                      </a:lnTo>
                      <a:lnTo>
                        <a:pt x="0" y="118"/>
                      </a:lnTo>
                      <a:lnTo>
                        <a:pt x="2" y="118"/>
                      </a:lnTo>
                      <a:lnTo>
                        <a:pt x="5" y="118"/>
                      </a:lnTo>
                      <a:lnTo>
                        <a:pt x="5" y="118"/>
                      </a:lnTo>
                      <a:lnTo>
                        <a:pt x="7" y="121"/>
                      </a:lnTo>
                      <a:lnTo>
                        <a:pt x="7" y="121"/>
                      </a:lnTo>
                      <a:lnTo>
                        <a:pt x="7" y="121"/>
                      </a:lnTo>
                      <a:lnTo>
                        <a:pt x="9" y="121"/>
                      </a:lnTo>
                      <a:lnTo>
                        <a:pt x="9" y="118"/>
                      </a:lnTo>
                      <a:lnTo>
                        <a:pt x="12" y="118"/>
                      </a:lnTo>
                      <a:lnTo>
                        <a:pt x="12" y="116"/>
                      </a:lnTo>
                      <a:lnTo>
                        <a:pt x="14" y="116"/>
                      </a:lnTo>
                      <a:lnTo>
                        <a:pt x="14" y="114"/>
                      </a:lnTo>
                      <a:lnTo>
                        <a:pt x="14" y="114"/>
                      </a:lnTo>
                      <a:lnTo>
                        <a:pt x="16" y="114"/>
                      </a:lnTo>
                      <a:lnTo>
                        <a:pt x="16" y="114"/>
                      </a:lnTo>
                      <a:lnTo>
                        <a:pt x="19" y="114"/>
                      </a:lnTo>
                      <a:lnTo>
                        <a:pt x="19" y="114"/>
                      </a:lnTo>
                      <a:lnTo>
                        <a:pt x="19" y="114"/>
                      </a:lnTo>
                      <a:lnTo>
                        <a:pt x="21" y="111"/>
                      </a:lnTo>
                      <a:lnTo>
                        <a:pt x="21" y="111"/>
                      </a:lnTo>
                      <a:lnTo>
                        <a:pt x="23" y="111"/>
                      </a:lnTo>
                      <a:lnTo>
                        <a:pt x="23" y="111"/>
                      </a:lnTo>
                      <a:lnTo>
                        <a:pt x="23" y="111"/>
                      </a:lnTo>
                      <a:lnTo>
                        <a:pt x="80" y="111"/>
                      </a:lnTo>
                      <a:lnTo>
                        <a:pt x="80" y="107"/>
                      </a:lnTo>
                      <a:lnTo>
                        <a:pt x="83" y="99"/>
                      </a:lnTo>
                      <a:lnTo>
                        <a:pt x="83" y="90"/>
                      </a:lnTo>
                      <a:lnTo>
                        <a:pt x="83" y="85"/>
                      </a:lnTo>
                      <a:lnTo>
                        <a:pt x="83" y="83"/>
                      </a:lnTo>
                      <a:lnTo>
                        <a:pt x="85" y="83"/>
                      </a:lnTo>
                      <a:lnTo>
                        <a:pt x="85" y="81"/>
                      </a:lnTo>
                      <a:lnTo>
                        <a:pt x="85" y="78"/>
                      </a:lnTo>
                      <a:lnTo>
                        <a:pt x="87" y="76"/>
                      </a:lnTo>
                      <a:lnTo>
                        <a:pt x="87" y="76"/>
                      </a:lnTo>
                      <a:lnTo>
                        <a:pt x="90" y="71"/>
                      </a:lnTo>
                      <a:lnTo>
                        <a:pt x="92" y="69"/>
                      </a:lnTo>
                      <a:lnTo>
                        <a:pt x="92" y="66"/>
                      </a:lnTo>
                      <a:lnTo>
                        <a:pt x="94" y="66"/>
                      </a:lnTo>
                      <a:lnTo>
                        <a:pt x="94" y="64"/>
                      </a:lnTo>
                      <a:lnTo>
                        <a:pt x="97" y="64"/>
                      </a:lnTo>
                      <a:lnTo>
                        <a:pt x="97" y="64"/>
                      </a:lnTo>
                      <a:lnTo>
                        <a:pt x="97" y="64"/>
                      </a:lnTo>
                      <a:lnTo>
                        <a:pt x="97" y="64"/>
                      </a:lnTo>
                      <a:lnTo>
                        <a:pt x="97" y="62"/>
                      </a:lnTo>
                      <a:lnTo>
                        <a:pt x="99" y="59"/>
                      </a:lnTo>
                      <a:lnTo>
                        <a:pt x="99" y="59"/>
                      </a:lnTo>
                      <a:lnTo>
                        <a:pt x="99" y="57"/>
                      </a:lnTo>
                      <a:lnTo>
                        <a:pt x="102" y="57"/>
                      </a:lnTo>
                      <a:lnTo>
                        <a:pt x="102" y="55"/>
                      </a:lnTo>
                      <a:lnTo>
                        <a:pt x="102" y="55"/>
                      </a:lnTo>
                      <a:lnTo>
                        <a:pt x="102" y="52"/>
                      </a:lnTo>
                      <a:lnTo>
                        <a:pt x="102" y="5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6" name="Freeform 20"/>
                <p:cNvSpPr>
                  <a:spLocks noEditPoints="1"/>
                </p:cNvSpPr>
                <p:nvPr/>
              </p:nvSpPr>
              <p:spPr bwMode="auto">
                <a:xfrm>
                  <a:off x="1556" y="2412"/>
                  <a:ext cx="7" cy="14"/>
                </a:xfrm>
                <a:custGeom>
                  <a:avLst/>
                  <a:gdLst>
                    <a:gd name="T0" fmla="*/ 5 w 7"/>
                    <a:gd name="T1" fmla="*/ 14 h 14"/>
                    <a:gd name="T2" fmla="*/ 3 w 7"/>
                    <a:gd name="T3" fmla="*/ 12 h 14"/>
                    <a:gd name="T4" fmla="*/ 3 w 7"/>
                    <a:gd name="T5" fmla="*/ 12 h 14"/>
                    <a:gd name="T6" fmla="*/ 0 w 7"/>
                    <a:gd name="T7" fmla="*/ 14 h 14"/>
                    <a:gd name="T8" fmla="*/ 5 w 7"/>
                    <a:gd name="T9" fmla="*/ 14 h 14"/>
                    <a:gd name="T10" fmla="*/ 7 w 7"/>
                    <a:gd name="T11" fmla="*/ 14 h 14"/>
                    <a:gd name="T12" fmla="*/ 5 w 7"/>
                    <a:gd name="T13" fmla="*/ 14 h 14"/>
                    <a:gd name="T14" fmla="*/ 5 w 7"/>
                    <a:gd name="T15" fmla="*/ 0 h 14"/>
                    <a:gd name="T16" fmla="*/ 7 w 7"/>
                    <a:gd name="T17" fmla="*/ 0 h 14"/>
                    <a:gd name="T18" fmla="*/ 5 w 7"/>
                    <a:gd name="T19" fmla="*/ 0 h 14"/>
                    <a:gd name="T20" fmla="*/ 5 w 7"/>
                    <a:gd name="T21" fmla="*/ 0 h 14"/>
                    <a:gd name="T22" fmla="*/ 5 w 7"/>
                    <a:gd name="T23" fmla="*/ 0 h 14"/>
                    <a:gd name="T24" fmla="*/ 5 w 7"/>
                    <a:gd name="T25" fmla="*/ 0 h 14"/>
                    <a:gd name="T26" fmla="*/ 3 w 7"/>
                    <a:gd name="T27" fmla="*/ 0 h 14"/>
                    <a:gd name="T28" fmla="*/ 3 w 7"/>
                    <a:gd name="T29" fmla="*/ 0 h 14"/>
                    <a:gd name="T30" fmla="*/ 3 w 7"/>
                    <a:gd name="T31" fmla="*/ 0 h 14"/>
                    <a:gd name="T32" fmla="*/ 0 w 7"/>
                    <a:gd name="T33" fmla="*/ 0 h 14"/>
                    <a:gd name="T34" fmla="*/ 3 w 7"/>
                    <a:gd name="T35" fmla="*/ 0 h 14"/>
                    <a:gd name="T36" fmla="*/ 3 w 7"/>
                    <a:gd name="T3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 h="14">
                      <a:moveTo>
                        <a:pt x="5" y="14"/>
                      </a:moveTo>
                      <a:lnTo>
                        <a:pt x="3" y="12"/>
                      </a:lnTo>
                      <a:lnTo>
                        <a:pt x="3" y="12"/>
                      </a:lnTo>
                      <a:lnTo>
                        <a:pt x="0" y="14"/>
                      </a:lnTo>
                      <a:lnTo>
                        <a:pt x="5" y="14"/>
                      </a:lnTo>
                      <a:lnTo>
                        <a:pt x="7" y="14"/>
                      </a:lnTo>
                      <a:lnTo>
                        <a:pt x="5" y="14"/>
                      </a:lnTo>
                      <a:close/>
                      <a:moveTo>
                        <a:pt x="5" y="0"/>
                      </a:moveTo>
                      <a:lnTo>
                        <a:pt x="7" y="0"/>
                      </a:lnTo>
                      <a:lnTo>
                        <a:pt x="5" y="0"/>
                      </a:lnTo>
                      <a:lnTo>
                        <a:pt x="5" y="0"/>
                      </a:lnTo>
                      <a:lnTo>
                        <a:pt x="5" y="0"/>
                      </a:lnTo>
                      <a:lnTo>
                        <a:pt x="5" y="0"/>
                      </a:lnTo>
                      <a:close/>
                      <a:moveTo>
                        <a:pt x="3" y="0"/>
                      </a:moveTo>
                      <a:lnTo>
                        <a:pt x="3" y="0"/>
                      </a:lnTo>
                      <a:lnTo>
                        <a:pt x="3" y="0"/>
                      </a:lnTo>
                      <a:lnTo>
                        <a:pt x="0" y="0"/>
                      </a:lnTo>
                      <a:lnTo>
                        <a:pt x="3" y="0"/>
                      </a:lnTo>
                      <a:lnTo>
                        <a:pt x="3"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7" name="Freeform 21"/>
                <p:cNvSpPr>
                  <a:spLocks noEditPoints="1"/>
                </p:cNvSpPr>
                <p:nvPr/>
              </p:nvSpPr>
              <p:spPr bwMode="auto">
                <a:xfrm>
                  <a:off x="1431" y="2336"/>
                  <a:ext cx="12" cy="5"/>
                </a:xfrm>
                <a:custGeom>
                  <a:avLst/>
                  <a:gdLst>
                    <a:gd name="T0" fmla="*/ 2 w 12"/>
                    <a:gd name="T1" fmla="*/ 2 h 5"/>
                    <a:gd name="T2" fmla="*/ 0 w 12"/>
                    <a:gd name="T3" fmla="*/ 2 h 5"/>
                    <a:gd name="T4" fmla="*/ 0 w 12"/>
                    <a:gd name="T5" fmla="*/ 2 h 5"/>
                    <a:gd name="T6" fmla="*/ 0 w 12"/>
                    <a:gd name="T7" fmla="*/ 5 h 5"/>
                    <a:gd name="T8" fmla="*/ 0 w 12"/>
                    <a:gd name="T9" fmla="*/ 5 h 5"/>
                    <a:gd name="T10" fmla="*/ 2 w 12"/>
                    <a:gd name="T11" fmla="*/ 5 h 5"/>
                    <a:gd name="T12" fmla="*/ 2 w 12"/>
                    <a:gd name="T13" fmla="*/ 5 h 5"/>
                    <a:gd name="T14" fmla="*/ 2 w 12"/>
                    <a:gd name="T15" fmla="*/ 2 h 5"/>
                    <a:gd name="T16" fmla="*/ 2 w 12"/>
                    <a:gd name="T17" fmla="*/ 2 h 5"/>
                    <a:gd name="T18" fmla="*/ 2 w 12"/>
                    <a:gd name="T19" fmla="*/ 2 h 5"/>
                    <a:gd name="T20" fmla="*/ 12 w 12"/>
                    <a:gd name="T21" fmla="*/ 2 h 5"/>
                    <a:gd name="T22" fmla="*/ 9 w 12"/>
                    <a:gd name="T23" fmla="*/ 2 h 5"/>
                    <a:gd name="T24" fmla="*/ 9 w 12"/>
                    <a:gd name="T25" fmla="*/ 2 h 5"/>
                    <a:gd name="T26" fmla="*/ 9 w 12"/>
                    <a:gd name="T27" fmla="*/ 2 h 5"/>
                    <a:gd name="T28" fmla="*/ 12 w 12"/>
                    <a:gd name="T29" fmla="*/ 2 h 5"/>
                    <a:gd name="T30" fmla="*/ 12 w 12"/>
                    <a:gd name="T31" fmla="*/ 5 h 5"/>
                    <a:gd name="T32" fmla="*/ 12 w 12"/>
                    <a:gd name="T33" fmla="*/ 5 h 5"/>
                    <a:gd name="T34" fmla="*/ 12 w 12"/>
                    <a:gd name="T35" fmla="*/ 5 h 5"/>
                    <a:gd name="T36" fmla="*/ 12 w 12"/>
                    <a:gd name="T37" fmla="*/ 2 h 5"/>
                    <a:gd name="T38" fmla="*/ 7 w 12"/>
                    <a:gd name="T39" fmla="*/ 0 h 5"/>
                    <a:gd name="T40" fmla="*/ 7 w 12"/>
                    <a:gd name="T41" fmla="*/ 0 h 5"/>
                    <a:gd name="T42" fmla="*/ 7 w 12"/>
                    <a:gd name="T43" fmla="*/ 0 h 5"/>
                    <a:gd name="T44" fmla="*/ 7 w 12"/>
                    <a:gd name="T45" fmla="*/ 2 h 5"/>
                    <a:gd name="T46" fmla="*/ 7 w 12"/>
                    <a:gd name="T47" fmla="*/ 2 h 5"/>
                    <a:gd name="T48" fmla="*/ 7 w 12"/>
                    <a:gd name="T49" fmla="*/ 2 h 5"/>
                    <a:gd name="T50" fmla="*/ 7 w 12"/>
                    <a:gd name="T51" fmla="*/ 2 h 5"/>
                    <a:gd name="T52" fmla="*/ 9 w 12"/>
                    <a:gd name="T53" fmla="*/ 2 h 5"/>
                    <a:gd name="T54" fmla="*/ 7 w 12"/>
                    <a:gd name="T55" fmla="*/ 2 h 5"/>
                    <a:gd name="T56" fmla="*/ 7 w 12"/>
                    <a:gd name="T5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 h="5">
                      <a:moveTo>
                        <a:pt x="2" y="2"/>
                      </a:moveTo>
                      <a:lnTo>
                        <a:pt x="0" y="2"/>
                      </a:lnTo>
                      <a:lnTo>
                        <a:pt x="0" y="2"/>
                      </a:lnTo>
                      <a:lnTo>
                        <a:pt x="0" y="5"/>
                      </a:lnTo>
                      <a:lnTo>
                        <a:pt x="0" y="5"/>
                      </a:lnTo>
                      <a:lnTo>
                        <a:pt x="2" y="5"/>
                      </a:lnTo>
                      <a:lnTo>
                        <a:pt x="2" y="5"/>
                      </a:lnTo>
                      <a:lnTo>
                        <a:pt x="2" y="2"/>
                      </a:lnTo>
                      <a:lnTo>
                        <a:pt x="2" y="2"/>
                      </a:lnTo>
                      <a:lnTo>
                        <a:pt x="2" y="2"/>
                      </a:lnTo>
                      <a:close/>
                      <a:moveTo>
                        <a:pt x="12" y="2"/>
                      </a:moveTo>
                      <a:lnTo>
                        <a:pt x="9" y="2"/>
                      </a:lnTo>
                      <a:lnTo>
                        <a:pt x="9" y="2"/>
                      </a:lnTo>
                      <a:lnTo>
                        <a:pt x="9" y="2"/>
                      </a:lnTo>
                      <a:lnTo>
                        <a:pt x="12" y="2"/>
                      </a:lnTo>
                      <a:lnTo>
                        <a:pt x="12" y="5"/>
                      </a:lnTo>
                      <a:lnTo>
                        <a:pt x="12" y="5"/>
                      </a:lnTo>
                      <a:lnTo>
                        <a:pt x="12" y="5"/>
                      </a:lnTo>
                      <a:lnTo>
                        <a:pt x="12" y="2"/>
                      </a:lnTo>
                      <a:close/>
                      <a:moveTo>
                        <a:pt x="7" y="0"/>
                      </a:moveTo>
                      <a:lnTo>
                        <a:pt x="7" y="0"/>
                      </a:lnTo>
                      <a:lnTo>
                        <a:pt x="7" y="0"/>
                      </a:lnTo>
                      <a:lnTo>
                        <a:pt x="7" y="2"/>
                      </a:lnTo>
                      <a:lnTo>
                        <a:pt x="7" y="2"/>
                      </a:lnTo>
                      <a:lnTo>
                        <a:pt x="7" y="2"/>
                      </a:lnTo>
                      <a:lnTo>
                        <a:pt x="7" y="2"/>
                      </a:lnTo>
                      <a:lnTo>
                        <a:pt x="9" y="2"/>
                      </a:lnTo>
                      <a:lnTo>
                        <a:pt x="7" y="2"/>
                      </a:lnTo>
                      <a:lnTo>
                        <a:pt x="7"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8" name="Freeform 22"/>
                <p:cNvSpPr>
                  <a:spLocks noEditPoints="1"/>
                </p:cNvSpPr>
                <p:nvPr/>
              </p:nvSpPr>
              <p:spPr bwMode="auto">
                <a:xfrm>
                  <a:off x="3662" y="1898"/>
                  <a:ext cx="260" cy="159"/>
                </a:xfrm>
                <a:custGeom>
                  <a:avLst/>
                  <a:gdLst>
                    <a:gd name="T0" fmla="*/ 21 w 260"/>
                    <a:gd name="T1" fmla="*/ 80 h 159"/>
                    <a:gd name="T2" fmla="*/ 258 w 260"/>
                    <a:gd name="T3" fmla="*/ 97 h 159"/>
                    <a:gd name="T4" fmla="*/ 246 w 260"/>
                    <a:gd name="T5" fmla="*/ 92 h 159"/>
                    <a:gd name="T6" fmla="*/ 229 w 260"/>
                    <a:gd name="T7" fmla="*/ 85 h 159"/>
                    <a:gd name="T8" fmla="*/ 208 w 260"/>
                    <a:gd name="T9" fmla="*/ 76 h 159"/>
                    <a:gd name="T10" fmla="*/ 182 w 260"/>
                    <a:gd name="T11" fmla="*/ 59 h 159"/>
                    <a:gd name="T12" fmla="*/ 168 w 260"/>
                    <a:gd name="T13" fmla="*/ 43 h 159"/>
                    <a:gd name="T14" fmla="*/ 153 w 260"/>
                    <a:gd name="T15" fmla="*/ 31 h 159"/>
                    <a:gd name="T16" fmla="*/ 144 w 260"/>
                    <a:gd name="T17" fmla="*/ 31 h 159"/>
                    <a:gd name="T18" fmla="*/ 130 w 260"/>
                    <a:gd name="T19" fmla="*/ 28 h 159"/>
                    <a:gd name="T20" fmla="*/ 127 w 260"/>
                    <a:gd name="T21" fmla="*/ 19 h 159"/>
                    <a:gd name="T22" fmla="*/ 125 w 260"/>
                    <a:gd name="T23" fmla="*/ 16 h 159"/>
                    <a:gd name="T24" fmla="*/ 125 w 260"/>
                    <a:gd name="T25" fmla="*/ 12 h 159"/>
                    <a:gd name="T26" fmla="*/ 111 w 260"/>
                    <a:gd name="T27" fmla="*/ 5 h 159"/>
                    <a:gd name="T28" fmla="*/ 99 w 260"/>
                    <a:gd name="T29" fmla="*/ 0 h 159"/>
                    <a:gd name="T30" fmla="*/ 92 w 260"/>
                    <a:gd name="T31" fmla="*/ 2 h 159"/>
                    <a:gd name="T32" fmla="*/ 99 w 260"/>
                    <a:gd name="T33" fmla="*/ 9 h 159"/>
                    <a:gd name="T34" fmla="*/ 94 w 260"/>
                    <a:gd name="T35" fmla="*/ 7 h 159"/>
                    <a:gd name="T36" fmla="*/ 87 w 260"/>
                    <a:gd name="T37" fmla="*/ 12 h 159"/>
                    <a:gd name="T38" fmla="*/ 75 w 260"/>
                    <a:gd name="T39" fmla="*/ 16 h 159"/>
                    <a:gd name="T40" fmla="*/ 80 w 260"/>
                    <a:gd name="T41" fmla="*/ 28 h 159"/>
                    <a:gd name="T42" fmla="*/ 64 w 260"/>
                    <a:gd name="T43" fmla="*/ 31 h 159"/>
                    <a:gd name="T44" fmla="*/ 52 w 260"/>
                    <a:gd name="T45" fmla="*/ 31 h 159"/>
                    <a:gd name="T46" fmla="*/ 40 w 260"/>
                    <a:gd name="T47" fmla="*/ 19 h 159"/>
                    <a:gd name="T48" fmla="*/ 23 w 260"/>
                    <a:gd name="T49" fmla="*/ 9 h 159"/>
                    <a:gd name="T50" fmla="*/ 7 w 260"/>
                    <a:gd name="T51" fmla="*/ 12 h 159"/>
                    <a:gd name="T52" fmla="*/ 7 w 260"/>
                    <a:gd name="T53" fmla="*/ 31 h 159"/>
                    <a:gd name="T54" fmla="*/ 7 w 260"/>
                    <a:gd name="T55" fmla="*/ 16 h 159"/>
                    <a:gd name="T56" fmla="*/ 19 w 260"/>
                    <a:gd name="T57" fmla="*/ 14 h 159"/>
                    <a:gd name="T58" fmla="*/ 30 w 260"/>
                    <a:gd name="T59" fmla="*/ 28 h 159"/>
                    <a:gd name="T60" fmla="*/ 40 w 260"/>
                    <a:gd name="T61" fmla="*/ 38 h 159"/>
                    <a:gd name="T62" fmla="*/ 35 w 260"/>
                    <a:gd name="T63" fmla="*/ 43 h 159"/>
                    <a:gd name="T64" fmla="*/ 21 w 260"/>
                    <a:gd name="T65" fmla="*/ 40 h 159"/>
                    <a:gd name="T66" fmla="*/ 12 w 260"/>
                    <a:gd name="T67" fmla="*/ 38 h 159"/>
                    <a:gd name="T68" fmla="*/ 12 w 260"/>
                    <a:gd name="T69" fmla="*/ 57 h 159"/>
                    <a:gd name="T70" fmla="*/ 19 w 260"/>
                    <a:gd name="T71" fmla="*/ 57 h 159"/>
                    <a:gd name="T72" fmla="*/ 26 w 260"/>
                    <a:gd name="T73" fmla="*/ 64 h 159"/>
                    <a:gd name="T74" fmla="*/ 19 w 260"/>
                    <a:gd name="T75" fmla="*/ 66 h 159"/>
                    <a:gd name="T76" fmla="*/ 26 w 260"/>
                    <a:gd name="T77" fmla="*/ 71 h 159"/>
                    <a:gd name="T78" fmla="*/ 33 w 260"/>
                    <a:gd name="T79" fmla="*/ 78 h 159"/>
                    <a:gd name="T80" fmla="*/ 35 w 260"/>
                    <a:gd name="T81" fmla="*/ 99 h 159"/>
                    <a:gd name="T82" fmla="*/ 49 w 260"/>
                    <a:gd name="T83" fmla="*/ 109 h 159"/>
                    <a:gd name="T84" fmla="*/ 59 w 260"/>
                    <a:gd name="T85" fmla="*/ 97 h 159"/>
                    <a:gd name="T86" fmla="*/ 78 w 260"/>
                    <a:gd name="T87" fmla="*/ 97 h 159"/>
                    <a:gd name="T88" fmla="*/ 85 w 260"/>
                    <a:gd name="T89" fmla="*/ 92 h 159"/>
                    <a:gd name="T90" fmla="*/ 97 w 260"/>
                    <a:gd name="T91" fmla="*/ 97 h 159"/>
                    <a:gd name="T92" fmla="*/ 109 w 260"/>
                    <a:gd name="T93" fmla="*/ 102 h 159"/>
                    <a:gd name="T94" fmla="*/ 120 w 260"/>
                    <a:gd name="T95" fmla="*/ 104 h 159"/>
                    <a:gd name="T96" fmla="*/ 132 w 260"/>
                    <a:gd name="T97" fmla="*/ 109 h 159"/>
                    <a:gd name="T98" fmla="*/ 149 w 260"/>
                    <a:gd name="T99" fmla="*/ 121 h 159"/>
                    <a:gd name="T100" fmla="*/ 170 w 260"/>
                    <a:gd name="T101" fmla="*/ 132 h 159"/>
                    <a:gd name="T102" fmla="*/ 172 w 260"/>
                    <a:gd name="T103" fmla="*/ 142 h 159"/>
                    <a:gd name="T104" fmla="*/ 175 w 260"/>
                    <a:gd name="T105" fmla="*/ 149 h 159"/>
                    <a:gd name="T106" fmla="*/ 187 w 260"/>
                    <a:gd name="T107" fmla="*/ 154 h 159"/>
                    <a:gd name="T108" fmla="*/ 196 w 260"/>
                    <a:gd name="T109" fmla="*/ 156 h 159"/>
                    <a:gd name="T110" fmla="*/ 206 w 260"/>
                    <a:gd name="T111" fmla="*/ 154 h 159"/>
                    <a:gd name="T112" fmla="*/ 206 w 260"/>
                    <a:gd name="T113" fmla="*/ 144 h 159"/>
                    <a:gd name="T114" fmla="*/ 220 w 260"/>
                    <a:gd name="T115" fmla="*/ 140 h 159"/>
                    <a:gd name="T116" fmla="*/ 229 w 260"/>
                    <a:gd name="T117" fmla="*/ 132 h 159"/>
                    <a:gd name="T118" fmla="*/ 234 w 260"/>
                    <a:gd name="T119" fmla="*/ 114 h 159"/>
                    <a:gd name="T120" fmla="*/ 246 w 260"/>
                    <a:gd name="T121" fmla="*/ 106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0" h="159">
                      <a:moveTo>
                        <a:pt x="19" y="76"/>
                      </a:moveTo>
                      <a:lnTo>
                        <a:pt x="19" y="73"/>
                      </a:lnTo>
                      <a:lnTo>
                        <a:pt x="19" y="73"/>
                      </a:lnTo>
                      <a:lnTo>
                        <a:pt x="19" y="76"/>
                      </a:lnTo>
                      <a:lnTo>
                        <a:pt x="19" y="78"/>
                      </a:lnTo>
                      <a:lnTo>
                        <a:pt x="21" y="80"/>
                      </a:lnTo>
                      <a:lnTo>
                        <a:pt x="21" y="80"/>
                      </a:lnTo>
                      <a:lnTo>
                        <a:pt x="19" y="76"/>
                      </a:lnTo>
                      <a:close/>
                      <a:moveTo>
                        <a:pt x="258" y="109"/>
                      </a:moveTo>
                      <a:lnTo>
                        <a:pt x="258" y="106"/>
                      </a:lnTo>
                      <a:lnTo>
                        <a:pt x="258" y="102"/>
                      </a:lnTo>
                      <a:lnTo>
                        <a:pt x="258" y="99"/>
                      </a:lnTo>
                      <a:lnTo>
                        <a:pt x="258" y="99"/>
                      </a:lnTo>
                      <a:lnTo>
                        <a:pt x="258" y="97"/>
                      </a:lnTo>
                      <a:lnTo>
                        <a:pt x="258" y="97"/>
                      </a:lnTo>
                      <a:lnTo>
                        <a:pt x="253" y="97"/>
                      </a:lnTo>
                      <a:lnTo>
                        <a:pt x="253" y="97"/>
                      </a:lnTo>
                      <a:lnTo>
                        <a:pt x="250" y="95"/>
                      </a:lnTo>
                      <a:lnTo>
                        <a:pt x="248" y="95"/>
                      </a:lnTo>
                      <a:lnTo>
                        <a:pt x="248" y="92"/>
                      </a:lnTo>
                      <a:lnTo>
                        <a:pt x="246" y="92"/>
                      </a:lnTo>
                      <a:lnTo>
                        <a:pt x="243" y="92"/>
                      </a:lnTo>
                      <a:lnTo>
                        <a:pt x="241" y="92"/>
                      </a:lnTo>
                      <a:lnTo>
                        <a:pt x="241" y="92"/>
                      </a:lnTo>
                      <a:lnTo>
                        <a:pt x="241" y="92"/>
                      </a:lnTo>
                      <a:lnTo>
                        <a:pt x="239" y="92"/>
                      </a:lnTo>
                      <a:lnTo>
                        <a:pt x="234" y="90"/>
                      </a:lnTo>
                      <a:lnTo>
                        <a:pt x="229" y="85"/>
                      </a:lnTo>
                      <a:lnTo>
                        <a:pt x="224" y="83"/>
                      </a:lnTo>
                      <a:lnTo>
                        <a:pt x="220" y="83"/>
                      </a:lnTo>
                      <a:lnTo>
                        <a:pt x="220" y="80"/>
                      </a:lnTo>
                      <a:lnTo>
                        <a:pt x="217" y="80"/>
                      </a:lnTo>
                      <a:lnTo>
                        <a:pt x="213" y="76"/>
                      </a:lnTo>
                      <a:lnTo>
                        <a:pt x="210" y="78"/>
                      </a:lnTo>
                      <a:lnTo>
                        <a:pt x="208" y="76"/>
                      </a:lnTo>
                      <a:lnTo>
                        <a:pt x="203" y="73"/>
                      </a:lnTo>
                      <a:lnTo>
                        <a:pt x="203" y="73"/>
                      </a:lnTo>
                      <a:lnTo>
                        <a:pt x="198" y="69"/>
                      </a:lnTo>
                      <a:lnTo>
                        <a:pt x="194" y="66"/>
                      </a:lnTo>
                      <a:lnTo>
                        <a:pt x="189" y="64"/>
                      </a:lnTo>
                      <a:lnTo>
                        <a:pt x="187" y="61"/>
                      </a:lnTo>
                      <a:lnTo>
                        <a:pt x="182" y="59"/>
                      </a:lnTo>
                      <a:lnTo>
                        <a:pt x="177" y="57"/>
                      </a:lnTo>
                      <a:lnTo>
                        <a:pt x="177" y="57"/>
                      </a:lnTo>
                      <a:lnTo>
                        <a:pt x="177" y="57"/>
                      </a:lnTo>
                      <a:lnTo>
                        <a:pt x="175" y="50"/>
                      </a:lnTo>
                      <a:lnTo>
                        <a:pt x="172" y="47"/>
                      </a:lnTo>
                      <a:lnTo>
                        <a:pt x="170" y="45"/>
                      </a:lnTo>
                      <a:lnTo>
                        <a:pt x="168" y="43"/>
                      </a:lnTo>
                      <a:lnTo>
                        <a:pt x="165" y="38"/>
                      </a:lnTo>
                      <a:lnTo>
                        <a:pt x="163" y="35"/>
                      </a:lnTo>
                      <a:lnTo>
                        <a:pt x="163" y="33"/>
                      </a:lnTo>
                      <a:lnTo>
                        <a:pt x="161" y="33"/>
                      </a:lnTo>
                      <a:lnTo>
                        <a:pt x="158" y="31"/>
                      </a:lnTo>
                      <a:lnTo>
                        <a:pt x="153" y="31"/>
                      </a:lnTo>
                      <a:lnTo>
                        <a:pt x="153" y="31"/>
                      </a:lnTo>
                      <a:lnTo>
                        <a:pt x="153" y="31"/>
                      </a:lnTo>
                      <a:lnTo>
                        <a:pt x="153" y="31"/>
                      </a:lnTo>
                      <a:lnTo>
                        <a:pt x="151" y="33"/>
                      </a:lnTo>
                      <a:lnTo>
                        <a:pt x="151" y="33"/>
                      </a:lnTo>
                      <a:lnTo>
                        <a:pt x="149" y="33"/>
                      </a:lnTo>
                      <a:lnTo>
                        <a:pt x="149" y="31"/>
                      </a:lnTo>
                      <a:lnTo>
                        <a:pt x="144" y="31"/>
                      </a:lnTo>
                      <a:lnTo>
                        <a:pt x="144" y="31"/>
                      </a:lnTo>
                      <a:lnTo>
                        <a:pt x="142" y="31"/>
                      </a:lnTo>
                      <a:lnTo>
                        <a:pt x="137" y="31"/>
                      </a:lnTo>
                      <a:lnTo>
                        <a:pt x="137" y="31"/>
                      </a:lnTo>
                      <a:lnTo>
                        <a:pt x="132" y="28"/>
                      </a:lnTo>
                      <a:lnTo>
                        <a:pt x="130" y="28"/>
                      </a:lnTo>
                      <a:lnTo>
                        <a:pt x="130" y="28"/>
                      </a:lnTo>
                      <a:lnTo>
                        <a:pt x="130" y="26"/>
                      </a:lnTo>
                      <a:lnTo>
                        <a:pt x="130" y="24"/>
                      </a:lnTo>
                      <a:lnTo>
                        <a:pt x="130" y="24"/>
                      </a:lnTo>
                      <a:lnTo>
                        <a:pt x="130" y="24"/>
                      </a:lnTo>
                      <a:lnTo>
                        <a:pt x="127" y="21"/>
                      </a:lnTo>
                      <a:lnTo>
                        <a:pt x="127" y="21"/>
                      </a:lnTo>
                      <a:lnTo>
                        <a:pt x="127" y="19"/>
                      </a:lnTo>
                      <a:lnTo>
                        <a:pt x="130" y="19"/>
                      </a:lnTo>
                      <a:lnTo>
                        <a:pt x="130" y="19"/>
                      </a:lnTo>
                      <a:lnTo>
                        <a:pt x="130" y="19"/>
                      </a:lnTo>
                      <a:lnTo>
                        <a:pt x="130" y="19"/>
                      </a:lnTo>
                      <a:lnTo>
                        <a:pt x="127" y="16"/>
                      </a:lnTo>
                      <a:lnTo>
                        <a:pt x="125" y="16"/>
                      </a:lnTo>
                      <a:lnTo>
                        <a:pt x="125" y="16"/>
                      </a:lnTo>
                      <a:lnTo>
                        <a:pt x="125" y="16"/>
                      </a:lnTo>
                      <a:lnTo>
                        <a:pt x="125" y="14"/>
                      </a:lnTo>
                      <a:lnTo>
                        <a:pt x="125" y="14"/>
                      </a:lnTo>
                      <a:lnTo>
                        <a:pt x="125" y="12"/>
                      </a:lnTo>
                      <a:lnTo>
                        <a:pt x="125" y="12"/>
                      </a:lnTo>
                      <a:lnTo>
                        <a:pt x="125" y="12"/>
                      </a:lnTo>
                      <a:lnTo>
                        <a:pt x="125" y="12"/>
                      </a:lnTo>
                      <a:lnTo>
                        <a:pt x="123" y="9"/>
                      </a:lnTo>
                      <a:lnTo>
                        <a:pt x="123" y="9"/>
                      </a:lnTo>
                      <a:lnTo>
                        <a:pt x="120" y="9"/>
                      </a:lnTo>
                      <a:lnTo>
                        <a:pt x="116" y="9"/>
                      </a:lnTo>
                      <a:lnTo>
                        <a:pt x="113" y="9"/>
                      </a:lnTo>
                      <a:lnTo>
                        <a:pt x="111" y="7"/>
                      </a:lnTo>
                      <a:lnTo>
                        <a:pt x="111" y="5"/>
                      </a:lnTo>
                      <a:lnTo>
                        <a:pt x="109" y="5"/>
                      </a:lnTo>
                      <a:lnTo>
                        <a:pt x="109" y="5"/>
                      </a:lnTo>
                      <a:lnTo>
                        <a:pt x="106" y="5"/>
                      </a:lnTo>
                      <a:lnTo>
                        <a:pt x="104" y="5"/>
                      </a:lnTo>
                      <a:lnTo>
                        <a:pt x="104" y="5"/>
                      </a:lnTo>
                      <a:lnTo>
                        <a:pt x="101" y="2"/>
                      </a:lnTo>
                      <a:lnTo>
                        <a:pt x="99" y="0"/>
                      </a:lnTo>
                      <a:lnTo>
                        <a:pt x="97" y="2"/>
                      </a:lnTo>
                      <a:lnTo>
                        <a:pt x="97" y="2"/>
                      </a:lnTo>
                      <a:lnTo>
                        <a:pt x="94" y="2"/>
                      </a:lnTo>
                      <a:lnTo>
                        <a:pt x="92" y="2"/>
                      </a:lnTo>
                      <a:lnTo>
                        <a:pt x="92" y="2"/>
                      </a:lnTo>
                      <a:lnTo>
                        <a:pt x="92" y="2"/>
                      </a:lnTo>
                      <a:lnTo>
                        <a:pt x="92" y="2"/>
                      </a:lnTo>
                      <a:lnTo>
                        <a:pt x="92" y="5"/>
                      </a:lnTo>
                      <a:lnTo>
                        <a:pt x="94" y="5"/>
                      </a:lnTo>
                      <a:lnTo>
                        <a:pt x="97" y="7"/>
                      </a:lnTo>
                      <a:lnTo>
                        <a:pt x="99" y="9"/>
                      </a:lnTo>
                      <a:lnTo>
                        <a:pt x="99" y="9"/>
                      </a:lnTo>
                      <a:lnTo>
                        <a:pt x="99" y="9"/>
                      </a:lnTo>
                      <a:lnTo>
                        <a:pt x="99" y="9"/>
                      </a:lnTo>
                      <a:lnTo>
                        <a:pt x="97" y="9"/>
                      </a:lnTo>
                      <a:lnTo>
                        <a:pt x="97" y="9"/>
                      </a:lnTo>
                      <a:lnTo>
                        <a:pt x="97" y="9"/>
                      </a:lnTo>
                      <a:lnTo>
                        <a:pt x="97" y="9"/>
                      </a:lnTo>
                      <a:lnTo>
                        <a:pt x="94" y="7"/>
                      </a:lnTo>
                      <a:lnTo>
                        <a:pt x="94" y="7"/>
                      </a:lnTo>
                      <a:lnTo>
                        <a:pt x="94" y="7"/>
                      </a:lnTo>
                      <a:lnTo>
                        <a:pt x="92" y="7"/>
                      </a:lnTo>
                      <a:lnTo>
                        <a:pt x="90" y="5"/>
                      </a:lnTo>
                      <a:lnTo>
                        <a:pt x="90" y="5"/>
                      </a:lnTo>
                      <a:lnTo>
                        <a:pt x="90" y="7"/>
                      </a:lnTo>
                      <a:lnTo>
                        <a:pt x="90" y="7"/>
                      </a:lnTo>
                      <a:lnTo>
                        <a:pt x="90" y="9"/>
                      </a:lnTo>
                      <a:lnTo>
                        <a:pt x="87" y="12"/>
                      </a:lnTo>
                      <a:lnTo>
                        <a:pt x="87" y="12"/>
                      </a:lnTo>
                      <a:lnTo>
                        <a:pt x="85" y="12"/>
                      </a:lnTo>
                      <a:lnTo>
                        <a:pt x="80" y="12"/>
                      </a:lnTo>
                      <a:lnTo>
                        <a:pt x="78" y="12"/>
                      </a:lnTo>
                      <a:lnTo>
                        <a:pt x="78" y="14"/>
                      </a:lnTo>
                      <a:lnTo>
                        <a:pt x="78" y="16"/>
                      </a:lnTo>
                      <a:lnTo>
                        <a:pt x="75" y="16"/>
                      </a:lnTo>
                      <a:lnTo>
                        <a:pt x="75" y="19"/>
                      </a:lnTo>
                      <a:lnTo>
                        <a:pt x="75" y="21"/>
                      </a:lnTo>
                      <a:lnTo>
                        <a:pt x="78" y="26"/>
                      </a:lnTo>
                      <a:lnTo>
                        <a:pt x="78" y="28"/>
                      </a:lnTo>
                      <a:lnTo>
                        <a:pt x="80" y="28"/>
                      </a:lnTo>
                      <a:lnTo>
                        <a:pt x="80" y="28"/>
                      </a:lnTo>
                      <a:lnTo>
                        <a:pt x="80" y="28"/>
                      </a:lnTo>
                      <a:lnTo>
                        <a:pt x="78" y="31"/>
                      </a:lnTo>
                      <a:lnTo>
                        <a:pt x="78" y="31"/>
                      </a:lnTo>
                      <a:lnTo>
                        <a:pt x="78" y="31"/>
                      </a:lnTo>
                      <a:lnTo>
                        <a:pt x="75" y="31"/>
                      </a:lnTo>
                      <a:lnTo>
                        <a:pt x="73" y="31"/>
                      </a:lnTo>
                      <a:lnTo>
                        <a:pt x="68" y="31"/>
                      </a:lnTo>
                      <a:lnTo>
                        <a:pt x="64" y="31"/>
                      </a:lnTo>
                      <a:lnTo>
                        <a:pt x="59" y="28"/>
                      </a:lnTo>
                      <a:lnTo>
                        <a:pt x="59" y="28"/>
                      </a:lnTo>
                      <a:lnTo>
                        <a:pt x="56" y="31"/>
                      </a:lnTo>
                      <a:lnTo>
                        <a:pt x="54" y="31"/>
                      </a:lnTo>
                      <a:lnTo>
                        <a:pt x="52" y="31"/>
                      </a:lnTo>
                      <a:lnTo>
                        <a:pt x="52" y="31"/>
                      </a:lnTo>
                      <a:lnTo>
                        <a:pt x="52" y="31"/>
                      </a:lnTo>
                      <a:lnTo>
                        <a:pt x="49" y="28"/>
                      </a:lnTo>
                      <a:lnTo>
                        <a:pt x="49" y="28"/>
                      </a:lnTo>
                      <a:lnTo>
                        <a:pt x="47" y="26"/>
                      </a:lnTo>
                      <a:lnTo>
                        <a:pt x="45" y="24"/>
                      </a:lnTo>
                      <a:lnTo>
                        <a:pt x="45" y="24"/>
                      </a:lnTo>
                      <a:lnTo>
                        <a:pt x="40" y="19"/>
                      </a:lnTo>
                      <a:lnTo>
                        <a:pt x="40" y="19"/>
                      </a:lnTo>
                      <a:lnTo>
                        <a:pt x="40" y="16"/>
                      </a:lnTo>
                      <a:lnTo>
                        <a:pt x="38" y="16"/>
                      </a:lnTo>
                      <a:lnTo>
                        <a:pt x="35" y="14"/>
                      </a:lnTo>
                      <a:lnTo>
                        <a:pt x="30" y="12"/>
                      </a:lnTo>
                      <a:lnTo>
                        <a:pt x="28" y="9"/>
                      </a:lnTo>
                      <a:lnTo>
                        <a:pt x="26" y="9"/>
                      </a:lnTo>
                      <a:lnTo>
                        <a:pt x="23" y="9"/>
                      </a:lnTo>
                      <a:lnTo>
                        <a:pt x="23" y="9"/>
                      </a:lnTo>
                      <a:lnTo>
                        <a:pt x="21" y="9"/>
                      </a:lnTo>
                      <a:lnTo>
                        <a:pt x="16" y="9"/>
                      </a:lnTo>
                      <a:lnTo>
                        <a:pt x="14" y="9"/>
                      </a:lnTo>
                      <a:lnTo>
                        <a:pt x="9" y="12"/>
                      </a:lnTo>
                      <a:lnTo>
                        <a:pt x="7" y="12"/>
                      </a:lnTo>
                      <a:lnTo>
                        <a:pt x="7" y="12"/>
                      </a:lnTo>
                      <a:lnTo>
                        <a:pt x="4" y="14"/>
                      </a:lnTo>
                      <a:lnTo>
                        <a:pt x="2" y="16"/>
                      </a:lnTo>
                      <a:lnTo>
                        <a:pt x="0" y="19"/>
                      </a:lnTo>
                      <a:lnTo>
                        <a:pt x="2" y="26"/>
                      </a:lnTo>
                      <a:lnTo>
                        <a:pt x="4" y="28"/>
                      </a:lnTo>
                      <a:lnTo>
                        <a:pt x="7" y="31"/>
                      </a:lnTo>
                      <a:lnTo>
                        <a:pt x="7" y="31"/>
                      </a:lnTo>
                      <a:lnTo>
                        <a:pt x="7" y="31"/>
                      </a:lnTo>
                      <a:lnTo>
                        <a:pt x="7" y="28"/>
                      </a:lnTo>
                      <a:lnTo>
                        <a:pt x="7" y="24"/>
                      </a:lnTo>
                      <a:lnTo>
                        <a:pt x="7" y="24"/>
                      </a:lnTo>
                      <a:lnTo>
                        <a:pt x="4" y="21"/>
                      </a:lnTo>
                      <a:lnTo>
                        <a:pt x="4" y="16"/>
                      </a:lnTo>
                      <a:lnTo>
                        <a:pt x="7" y="16"/>
                      </a:lnTo>
                      <a:lnTo>
                        <a:pt x="9" y="14"/>
                      </a:lnTo>
                      <a:lnTo>
                        <a:pt x="9" y="14"/>
                      </a:lnTo>
                      <a:lnTo>
                        <a:pt x="12" y="14"/>
                      </a:lnTo>
                      <a:lnTo>
                        <a:pt x="14" y="12"/>
                      </a:lnTo>
                      <a:lnTo>
                        <a:pt x="16" y="12"/>
                      </a:lnTo>
                      <a:lnTo>
                        <a:pt x="19" y="12"/>
                      </a:lnTo>
                      <a:lnTo>
                        <a:pt x="19" y="14"/>
                      </a:lnTo>
                      <a:lnTo>
                        <a:pt x="21" y="14"/>
                      </a:lnTo>
                      <a:lnTo>
                        <a:pt x="23" y="19"/>
                      </a:lnTo>
                      <a:lnTo>
                        <a:pt x="23" y="21"/>
                      </a:lnTo>
                      <a:lnTo>
                        <a:pt x="26" y="24"/>
                      </a:lnTo>
                      <a:lnTo>
                        <a:pt x="28" y="26"/>
                      </a:lnTo>
                      <a:lnTo>
                        <a:pt x="28" y="26"/>
                      </a:lnTo>
                      <a:lnTo>
                        <a:pt x="30" y="28"/>
                      </a:lnTo>
                      <a:lnTo>
                        <a:pt x="38" y="33"/>
                      </a:lnTo>
                      <a:lnTo>
                        <a:pt x="38" y="33"/>
                      </a:lnTo>
                      <a:lnTo>
                        <a:pt x="40" y="35"/>
                      </a:lnTo>
                      <a:lnTo>
                        <a:pt x="40" y="35"/>
                      </a:lnTo>
                      <a:lnTo>
                        <a:pt x="40" y="38"/>
                      </a:lnTo>
                      <a:lnTo>
                        <a:pt x="40" y="38"/>
                      </a:lnTo>
                      <a:lnTo>
                        <a:pt x="40" y="38"/>
                      </a:lnTo>
                      <a:lnTo>
                        <a:pt x="40" y="38"/>
                      </a:lnTo>
                      <a:lnTo>
                        <a:pt x="38" y="40"/>
                      </a:lnTo>
                      <a:lnTo>
                        <a:pt x="35" y="38"/>
                      </a:lnTo>
                      <a:lnTo>
                        <a:pt x="33" y="40"/>
                      </a:lnTo>
                      <a:lnTo>
                        <a:pt x="35" y="40"/>
                      </a:lnTo>
                      <a:lnTo>
                        <a:pt x="35" y="43"/>
                      </a:lnTo>
                      <a:lnTo>
                        <a:pt x="35" y="43"/>
                      </a:lnTo>
                      <a:lnTo>
                        <a:pt x="33" y="43"/>
                      </a:lnTo>
                      <a:lnTo>
                        <a:pt x="33" y="43"/>
                      </a:lnTo>
                      <a:lnTo>
                        <a:pt x="30" y="43"/>
                      </a:lnTo>
                      <a:lnTo>
                        <a:pt x="26" y="43"/>
                      </a:lnTo>
                      <a:lnTo>
                        <a:pt x="26" y="43"/>
                      </a:lnTo>
                      <a:lnTo>
                        <a:pt x="23" y="40"/>
                      </a:lnTo>
                      <a:lnTo>
                        <a:pt x="21" y="40"/>
                      </a:lnTo>
                      <a:lnTo>
                        <a:pt x="21" y="40"/>
                      </a:lnTo>
                      <a:lnTo>
                        <a:pt x="19" y="40"/>
                      </a:lnTo>
                      <a:lnTo>
                        <a:pt x="16" y="40"/>
                      </a:lnTo>
                      <a:lnTo>
                        <a:pt x="14" y="40"/>
                      </a:lnTo>
                      <a:lnTo>
                        <a:pt x="14" y="40"/>
                      </a:lnTo>
                      <a:lnTo>
                        <a:pt x="12" y="38"/>
                      </a:lnTo>
                      <a:lnTo>
                        <a:pt x="12" y="38"/>
                      </a:lnTo>
                      <a:lnTo>
                        <a:pt x="9" y="35"/>
                      </a:lnTo>
                      <a:lnTo>
                        <a:pt x="9" y="38"/>
                      </a:lnTo>
                      <a:lnTo>
                        <a:pt x="9" y="43"/>
                      </a:lnTo>
                      <a:lnTo>
                        <a:pt x="9" y="45"/>
                      </a:lnTo>
                      <a:lnTo>
                        <a:pt x="9" y="50"/>
                      </a:lnTo>
                      <a:lnTo>
                        <a:pt x="9" y="52"/>
                      </a:lnTo>
                      <a:lnTo>
                        <a:pt x="12" y="57"/>
                      </a:lnTo>
                      <a:lnTo>
                        <a:pt x="12" y="57"/>
                      </a:lnTo>
                      <a:lnTo>
                        <a:pt x="14" y="59"/>
                      </a:lnTo>
                      <a:lnTo>
                        <a:pt x="16" y="59"/>
                      </a:lnTo>
                      <a:lnTo>
                        <a:pt x="14" y="57"/>
                      </a:lnTo>
                      <a:lnTo>
                        <a:pt x="14" y="54"/>
                      </a:lnTo>
                      <a:lnTo>
                        <a:pt x="16" y="57"/>
                      </a:lnTo>
                      <a:lnTo>
                        <a:pt x="19" y="57"/>
                      </a:lnTo>
                      <a:lnTo>
                        <a:pt x="21" y="57"/>
                      </a:lnTo>
                      <a:lnTo>
                        <a:pt x="21" y="57"/>
                      </a:lnTo>
                      <a:lnTo>
                        <a:pt x="23" y="57"/>
                      </a:lnTo>
                      <a:lnTo>
                        <a:pt x="23" y="59"/>
                      </a:lnTo>
                      <a:lnTo>
                        <a:pt x="23" y="61"/>
                      </a:lnTo>
                      <a:lnTo>
                        <a:pt x="23" y="61"/>
                      </a:lnTo>
                      <a:lnTo>
                        <a:pt x="26" y="64"/>
                      </a:lnTo>
                      <a:lnTo>
                        <a:pt x="26" y="64"/>
                      </a:lnTo>
                      <a:lnTo>
                        <a:pt x="26" y="64"/>
                      </a:lnTo>
                      <a:lnTo>
                        <a:pt x="23" y="64"/>
                      </a:lnTo>
                      <a:lnTo>
                        <a:pt x="23" y="64"/>
                      </a:lnTo>
                      <a:lnTo>
                        <a:pt x="21" y="64"/>
                      </a:lnTo>
                      <a:lnTo>
                        <a:pt x="19" y="64"/>
                      </a:lnTo>
                      <a:lnTo>
                        <a:pt x="19" y="66"/>
                      </a:lnTo>
                      <a:lnTo>
                        <a:pt x="19" y="69"/>
                      </a:lnTo>
                      <a:lnTo>
                        <a:pt x="19" y="71"/>
                      </a:lnTo>
                      <a:lnTo>
                        <a:pt x="21" y="69"/>
                      </a:lnTo>
                      <a:lnTo>
                        <a:pt x="21" y="69"/>
                      </a:lnTo>
                      <a:lnTo>
                        <a:pt x="23" y="69"/>
                      </a:lnTo>
                      <a:lnTo>
                        <a:pt x="26" y="71"/>
                      </a:lnTo>
                      <a:lnTo>
                        <a:pt x="26" y="71"/>
                      </a:lnTo>
                      <a:lnTo>
                        <a:pt x="28" y="71"/>
                      </a:lnTo>
                      <a:lnTo>
                        <a:pt x="28" y="71"/>
                      </a:lnTo>
                      <a:lnTo>
                        <a:pt x="30" y="73"/>
                      </a:lnTo>
                      <a:lnTo>
                        <a:pt x="30" y="73"/>
                      </a:lnTo>
                      <a:lnTo>
                        <a:pt x="33" y="76"/>
                      </a:lnTo>
                      <a:lnTo>
                        <a:pt x="33" y="78"/>
                      </a:lnTo>
                      <a:lnTo>
                        <a:pt x="33" y="78"/>
                      </a:lnTo>
                      <a:lnTo>
                        <a:pt x="33" y="83"/>
                      </a:lnTo>
                      <a:lnTo>
                        <a:pt x="33" y="85"/>
                      </a:lnTo>
                      <a:lnTo>
                        <a:pt x="33" y="87"/>
                      </a:lnTo>
                      <a:lnTo>
                        <a:pt x="35" y="90"/>
                      </a:lnTo>
                      <a:lnTo>
                        <a:pt x="35" y="92"/>
                      </a:lnTo>
                      <a:lnTo>
                        <a:pt x="35" y="97"/>
                      </a:lnTo>
                      <a:lnTo>
                        <a:pt x="35" y="99"/>
                      </a:lnTo>
                      <a:lnTo>
                        <a:pt x="38" y="104"/>
                      </a:lnTo>
                      <a:lnTo>
                        <a:pt x="38" y="111"/>
                      </a:lnTo>
                      <a:lnTo>
                        <a:pt x="40" y="111"/>
                      </a:lnTo>
                      <a:lnTo>
                        <a:pt x="45" y="111"/>
                      </a:lnTo>
                      <a:lnTo>
                        <a:pt x="47" y="111"/>
                      </a:lnTo>
                      <a:lnTo>
                        <a:pt x="49" y="111"/>
                      </a:lnTo>
                      <a:lnTo>
                        <a:pt x="49" y="109"/>
                      </a:lnTo>
                      <a:lnTo>
                        <a:pt x="52" y="109"/>
                      </a:lnTo>
                      <a:lnTo>
                        <a:pt x="52" y="109"/>
                      </a:lnTo>
                      <a:lnTo>
                        <a:pt x="54" y="109"/>
                      </a:lnTo>
                      <a:lnTo>
                        <a:pt x="54" y="104"/>
                      </a:lnTo>
                      <a:lnTo>
                        <a:pt x="54" y="102"/>
                      </a:lnTo>
                      <a:lnTo>
                        <a:pt x="56" y="99"/>
                      </a:lnTo>
                      <a:lnTo>
                        <a:pt x="59" y="97"/>
                      </a:lnTo>
                      <a:lnTo>
                        <a:pt x="61" y="97"/>
                      </a:lnTo>
                      <a:lnTo>
                        <a:pt x="66" y="95"/>
                      </a:lnTo>
                      <a:lnTo>
                        <a:pt x="71" y="95"/>
                      </a:lnTo>
                      <a:lnTo>
                        <a:pt x="73" y="97"/>
                      </a:lnTo>
                      <a:lnTo>
                        <a:pt x="75" y="97"/>
                      </a:lnTo>
                      <a:lnTo>
                        <a:pt x="78" y="97"/>
                      </a:lnTo>
                      <a:lnTo>
                        <a:pt x="78" y="97"/>
                      </a:lnTo>
                      <a:lnTo>
                        <a:pt x="78" y="95"/>
                      </a:lnTo>
                      <a:lnTo>
                        <a:pt x="78" y="95"/>
                      </a:lnTo>
                      <a:lnTo>
                        <a:pt x="78" y="92"/>
                      </a:lnTo>
                      <a:lnTo>
                        <a:pt x="80" y="92"/>
                      </a:lnTo>
                      <a:lnTo>
                        <a:pt x="83" y="92"/>
                      </a:lnTo>
                      <a:lnTo>
                        <a:pt x="85" y="92"/>
                      </a:lnTo>
                      <a:lnTo>
                        <a:pt x="85" y="92"/>
                      </a:lnTo>
                      <a:lnTo>
                        <a:pt x="87" y="92"/>
                      </a:lnTo>
                      <a:lnTo>
                        <a:pt x="92" y="92"/>
                      </a:lnTo>
                      <a:lnTo>
                        <a:pt x="92" y="92"/>
                      </a:lnTo>
                      <a:lnTo>
                        <a:pt x="94" y="95"/>
                      </a:lnTo>
                      <a:lnTo>
                        <a:pt x="94" y="95"/>
                      </a:lnTo>
                      <a:lnTo>
                        <a:pt x="97" y="95"/>
                      </a:lnTo>
                      <a:lnTo>
                        <a:pt x="97" y="97"/>
                      </a:lnTo>
                      <a:lnTo>
                        <a:pt x="97" y="97"/>
                      </a:lnTo>
                      <a:lnTo>
                        <a:pt x="97" y="99"/>
                      </a:lnTo>
                      <a:lnTo>
                        <a:pt x="99" y="99"/>
                      </a:lnTo>
                      <a:lnTo>
                        <a:pt x="99" y="99"/>
                      </a:lnTo>
                      <a:lnTo>
                        <a:pt x="104" y="99"/>
                      </a:lnTo>
                      <a:lnTo>
                        <a:pt x="106" y="102"/>
                      </a:lnTo>
                      <a:lnTo>
                        <a:pt x="109" y="102"/>
                      </a:lnTo>
                      <a:lnTo>
                        <a:pt x="111" y="102"/>
                      </a:lnTo>
                      <a:lnTo>
                        <a:pt x="113" y="104"/>
                      </a:lnTo>
                      <a:lnTo>
                        <a:pt x="116" y="104"/>
                      </a:lnTo>
                      <a:lnTo>
                        <a:pt x="116" y="106"/>
                      </a:lnTo>
                      <a:lnTo>
                        <a:pt x="118" y="106"/>
                      </a:lnTo>
                      <a:lnTo>
                        <a:pt x="118" y="104"/>
                      </a:lnTo>
                      <a:lnTo>
                        <a:pt x="120" y="104"/>
                      </a:lnTo>
                      <a:lnTo>
                        <a:pt x="120" y="104"/>
                      </a:lnTo>
                      <a:lnTo>
                        <a:pt x="123" y="104"/>
                      </a:lnTo>
                      <a:lnTo>
                        <a:pt x="125" y="104"/>
                      </a:lnTo>
                      <a:lnTo>
                        <a:pt x="132" y="109"/>
                      </a:lnTo>
                      <a:lnTo>
                        <a:pt x="132" y="109"/>
                      </a:lnTo>
                      <a:lnTo>
                        <a:pt x="132" y="109"/>
                      </a:lnTo>
                      <a:lnTo>
                        <a:pt x="132" y="109"/>
                      </a:lnTo>
                      <a:lnTo>
                        <a:pt x="135" y="109"/>
                      </a:lnTo>
                      <a:lnTo>
                        <a:pt x="135" y="111"/>
                      </a:lnTo>
                      <a:lnTo>
                        <a:pt x="137" y="114"/>
                      </a:lnTo>
                      <a:lnTo>
                        <a:pt x="139" y="116"/>
                      </a:lnTo>
                      <a:lnTo>
                        <a:pt x="142" y="116"/>
                      </a:lnTo>
                      <a:lnTo>
                        <a:pt x="146" y="118"/>
                      </a:lnTo>
                      <a:lnTo>
                        <a:pt x="149" y="121"/>
                      </a:lnTo>
                      <a:lnTo>
                        <a:pt x="151" y="123"/>
                      </a:lnTo>
                      <a:lnTo>
                        <a:pt x="153" y="128"/>
                      </a:lnTo>
                      <a:lnTo>
                        <a:pt x="153" y="128"/>
                      </a:lnTo>
                      <a:lnTo>
                        <a:pt x="161" y="128"/>
                      </a:lnTo>
                      <a:lnTo>
                        <a:pt x="168" y="128"/>
                      </a:lnTo>
                      <a:lnTo>
                        <a:pt x="168" y="128"/>
                      </a:lnTo>
                      <a:lnTo>
                        <a:pt x="170" y="132"/>
                      </a:lnTo>
                      <a:lnTo>
                        <a:pt x="170" y="135"/>
                      </a:lnTo>
                      <a:lnTo>
                        <a:pt x="170" y="137"/>
                      </a:lnTo>
                      <a:lnTo>
                        <a:pt x="170" y="140"/>
                      </a:lnTo>
                      <a:lnTo>
                        <a:pt x="170" y="140"/>
                      </a:lnTo>
                      <a:lnTo>
                        <a:pt x="170" y="140"/>
                      </a:lnTo>
                      <a:lnTo>
                        <a:pt x="170" y="142"/>
                      </a:lnTo>
                      <a:lnTo>
                        <a:pt x="172" y="142"/>
                      </a:lnTo>
                      <a:lnTo>
                        <a:pt x="172" y="144"/>
                      </a:lnTo>
                      <a:lnTo>
                        <a:pt x="172" y="147"/>
                      </a:lnTo>
                      <a:lnTo>
                        <a:pt x="172" y="147"/>
                      </a:lnTo>
                      <a:lnTo>
                        <a:pt x="172" y="149"/>
                      </a:lnTo>
                      <a:lnTo>
                        <a:pt x="175" y="149"/>
                      </a:lnTo>
                      <a:lnTo>
                        <a:pt x="175" y="149"/>
                      </a:lnTo>
                      <a:lnTo>
                        <a:pt x="175" y="149"/>
                      </a:lnTo>
                      <a:lnTo>
                        <a:pt x="177" y="151"/>
                      </a:lnTo>
                      <a:lnTo>
                        <a:pt x="180" y="151"/>
                      </a:lnTo>
                      <a:lnTo>
                        <a:pt x="182" y="154"/>
                      </a:lnTo>
                      <a:lnTo>
                        <a:pt x="182" y="154"/>
                      </a:lnTo>
                      <a:lnTo>
                        <a:pt x="184" y="154"/>
                      </a:lnTo>
                      <a:lnTo>
                        <a:pt x="187" y="151"/>
                      </a:lnTo>
                      <a:lnTo>
                        <a:pt x="187" y="154"/>
                      </a:lnTo>
                      <a:lnTo>
                        <a:pt x="189" y="154"/>
                      </a:lnTo>
                      <a:lnTo>
                        <a:pt x="191" y="156"/>
                      </a:lnTo>
                      <a:lnTo>
                        <a:pt x="191" y="156"/>
                      </a:lnTo>
                      <a:lnTo>
                        <a:pt x="194" y="159"/>
                      </a:lnTo>
                      <a:lnTo>
                        <a:pt x="194" y="159"/>
                      </a:lnTo>
                      <a:lnTo>
                        <a:pt x="196" y="156"/>
                      </a:lnTo>
                      <a:lnTo>
                        <a:pt x="196" y="156"/>
                      </a:lnTo>
                      <a:lnTo>
                        <a:pt x="198" y="156"/>
                      </a:lnTo>
                      <a:lnTo>
                        <a:pt x="198" y="156"/>
                      </a:lnTo>
                      <a:lnTo>
                        <a:pt x="201" y="156"/>
                      </a:lnTo>
                      <a:lnTo>
                        <a:pt x="201" y="156"/>
                      </a:lnTo>
                      <a:lnTo>
                        <a:pt x="203" y="154"/>
                      </a:lnTo>
                      <a:lnTo>
                        <a:pt x="206" y="154"/>
                      </a:lnTo>
                      <a:lnTo>
                        <a:pt x="206" y="154"/>
                      </a:lnTo>
                      <a:lnTo>
                        <a:pt x="206" y="149"/>
                      </a:lnTo>
                      <a:lnTo>
                        <a:pt x="206" y="149"/>
                      </a:lnTo>
                      <a:lnTo>
                        <a:pt x="208" y="147"/>
                      </a:lnTo>
                      <a:lnTo>
                        <a:pt x="206" y="147"/>
                      </a:lnTo>
                      <a:lnTo>
                        <a:pt x="206" y="147"/>
                      </a:lnTo>
                      <a:lnTo>
                        <a:pt x="206" y="144"/>
                      </a:lnTo>
                      <a:lnTo>
                        <a:pt x="206" y="144"/>
                      </a:lnTo>
                      <a:lnTo>
                        <a:pt x="206" y="144"/>
                      </a:lnTo>
                      <a:lnTo>
                        <a:pt x="208" y="144"/>
                      </a:lnTo>
                      <a:lnTo>
                        <a:pt x="213" y="142"/>
                      </a:lnTo>
                      <a:lnTo>
                        <a:pt x="215" y="142"/>
                      </a:lnTo>
                      <a:lnTo>
                        <a:pt x="217" y="140"/>
                      </a:lnTo>
                      <a:lnTo>
                        <a:pt x="220" y="140"/>
                      </a:lnTo>
                      <a:lnTo>
                        <a:pt x="220" y="140"/>
                      </a:lnTo>
                      <a:lnTo>
                        <a:pt x="222" y="140"/>
                      </a:lnTo>
                      <a:lnTo>
                        <a:pt x="222" y="140"/>
                      </a:lnTo>
                      <a:lnTo>
                        <a:pt x="222" y="137"/>
                      </a:lnTo>
                      <a:lnTo>
                        <a:pt x="222" y="137"/>
                      </a:lnTo>
                      <a:lnTo>
                        <a:pt x="227" y="135"/>
                      </a:lnTo>
                      <a:lnTo>
                        <a:pt x="227" y="132"/>
                      </a:lnTo>
                      <a:lnTo>
                        <a:pt x="229" y="132"/>
                      </a:lnTo>
                      <a:lnTo>
                        <a:pt x="229" y="128"/>
                      </a:lnTo>
                      <a:lnTo>
                        <a:pt x="229" y="125"/>
                      </a:lnTo>
                      <a:lnTo>
                        <a:pt x="229" y="121"/>
                      </a:lnTo>
                      <a:lnTo>
                        <a:pt x="229" y="118"/>
                      </a:lnTo>
                      <a:lnTo>
                        <a:pt x="229" y="116"/>
                      </a:lnTo>
                      <a:lnTo>
                        <a:pt x="232" y="116"/>
                      </a:lnTo>
                      <a:lnTo>
                        <a:pt x="234" y="114"/>
                      </a:lnTo>
                      <a:lnTo>
                        <a:pt x="239" y="114"/>
                      </a:lnTo>
                      <a:lnTo>
                        <a:pt x="243" y="114"/>
                      </a:lnTo>
                      <a:lnTo>
                        <a:pt x="243" y="111"/>
                      </a:lnTo>
                      <a:lnTo>
                        <a:pt x="243" y="109"/>
                      </a:lnTo>
                      <a:lnTo>
                        <a:pt x="243" y="109"/>
                      </a:lnTo>
                      <a:lnTo>
                        <a:pt x="243" y="106"/>
                      </a:lnTo>
                      <a:lnTo>
                        <a:pt x="246" y="106"/>
                      </a:lnTo>
                      <a:lnTo>
                        <a:pt x="248" y="109"/>
                      </a:lnTo>
                      <a:lnTo>
                        <a:pt x="250" y="111"/>
                      </a:lnTo>
                      <a:lnTo>
                        <a:pt x="255" y="111"/>
                      </a:lnTo>
                      <a:lnTo>
                        <a:pt x="258" y="111"/>
                      </a:lnTo>
                      <a:lnTo>
                        <a:pt x="260" y="111"/>
                      </a:lnTo>
                      <a:lnTo>
                        <a:pt x="258" y="109"/>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49" name="Freeform 23"/>
                <p:cNvSpPr>
                  <a:spLocks noEditPoints="1"/>
                </p:cNvSpPr>
                <p:nvPr/>
              </p:nvSpPr>
              <p:spPr bwMode="auto">
                <a:xfrm>
                  <a:off x="3205" y="1912"/>
                  <a:ext cx="338" cy="130"/>
                </a:xfrm>
                <a:custGeom>
                  <a:avLst/>
                  <a:gdLst>
                    <a:gd name="T0" fmla="*/ 336 w 338"/>
                    <a:gd name="T1" fmla="*/ 100 h 130"/>
                    <a:gd name="T2" fmla="*/ 331 w 338"/>
                    <a:gd name="T3" fmla="*/ 92 h 130"/>
                    <a:gd name="T4" fmla="*/ 327 w 338"/>
                    <a:gd name="T5" fmla="*/ 83 h 130"/>
                    <a:gd name="T6" fmla="*/ 327 w 338"/>
                    <a:gd name="T7" fmla="*/ 76 h 130"/>
                    <a:gd name="T8" fmla="*/ 322 w 338"/>
                    <a:gd name="T9" fmla="*/ 62 h 130"/>
                    <a:gd name="T10" fmla="*/ 320 w 338"/>
                    <a:gd name="T11" fmla="*/ 55 h 130"/>
                    <a:gd name="T12" fmla="*/ 327 w 338"/>
                    <a:gd name="T13" fmla="*/ 45 h 130"/>
                    <a:gd name="T14" fmla="*/ 322 w 338"/>
                    <a:gd name="T15" fmla="*/ 43 h 130"/>
                    <a:gd name="T16" fmla="*/ 308 w 338"/>
                    <a:gd name="T17" fmla="*/ 36 h 130"/>
                    <a:gd name="T18" fmla="*/ 305 w 338"/>
                    <a:gd name="T19" fmla="*/ 24 h 130"/>
                    <a:gd name="T20" fmla="*/ 298 w 338"/>
                    <a:gd name="T21" fmla="*/ 17 h 130"/>
                    <a:gd name="T22" fmla="*/ 291 w 338"/>
                    <a:gd name="T23" fmla="*/ 10 h 130"/>
                    <a:gd name="T24" fmla="*/ 282 w 338"/>
                    <a:gd name="T25" fmla="*/ 12 h 130"/>
                    <a:gd name="T26" fmla="*/ 263 w 338"/>
                    <a:gd name="T27" fmla="*/ 17 h 130"/>
                    <a:gd name="T28" fmla="*/ 234 w 338"/>
                    <a:gd name="T29" fmla="*/ 19 h 130"/>
                    <a:gd name="T30" fmla="*/ 189 w 338"/>
                    <a:gd name="T31" fmla="*/ 14 h 130"/>
                    <a:gd name="T32" fmla="*/ 173 w 338"/>
                    <a:gd name="T33" fmla="*/ 7 h 130"/>
                    <a:gd name="T34" fmla="*/ 154 w 338"/>
                    <a:gd name="T35" fmla="*/ 2 h 130"/>
                    <a:gd name="T36" fmla="*/ 97 w 338"/>
                    <a:gd name="T37" fmla="*/ 19 h 130"/>
                    <a:gd name="T38" fmla="*/ 57 w 338"/>
                    <a:gd name="T39" fmla="*/ 21 h 130"/>
                    <a:gd name="T40" fmla="*/ 59 w 338"/>
                    <a:gd name="T41" fmla="*/ 29 h 130"/>
                    <a:gd name="T42" fmla="*/ 52 w 338"/>
                    <a:gd name="T43" fmla="*/ 36 h 130"/>
                    <a:gd name="T44" fmla="*/ 36 w 338"/>
                    <a:gd name="T45" fmla="*/ 33 h 130"/>
                    <a:gd name="T46" fmla="*/ 24 w 338"/>
                    <a:gd name="T47" fmla="*/ 36 h 130"/>
                    <a:gd name="T48" fmla="*/ 10 w 338"/>
                    <a:gd name="T49" fmla="*/ 52 h 130"/>
                    <a:gd name="T50" fmla="*/ 19 w 338"/>
                    <a:gd name="T51" fmla="*/ 57 h 130"/>
                    <a:gd name="T52" fmla="*/ 24 w 338"/>
                    <a:gd name="T53" fmla="*/ 66 h 130"/>
                    <a:gd name="T54" fmla="*/ 29 w 338"/>
                    <a:gd name="T55" fmla="*/ 76 h 130"/>
                    <a:gd name="T56" fmla="*/ 19 w 338"/>
                    <a:gd name="T57" fmla="*/ 71 h 130"/>
                    <a:gd name="T58" fmla="*/ 14 w 338"/>
                    <a:gd name="T59" fmla="*/ 78 h 130"/>
                    <a:gd name="T60" fmla="*/ 29 w 338"/>
                    <a:gd name="T61" fmla="*/ 83 h 130"/>
                    <a:gd name="T62" fmla="*/ 33 w 338"/>
                    <a:gd name="T63" fmla="*/ 97 h 130"/>
                    <a:gd name="T64" fmla="*/ 33 w 338"/>
                    <a:gd name="T65" fmla="*/ 107 h 130"/>
                    <a:gd name="T66" fmla="*/ 38 w 338"/>
                    <a:gd name="T67" fmla="*/ 109 h 130"/>
                    <a:gd name="T68" fmla="*/ 45 w 338"/>
                    <a:gd name="T69" fmla="*/ 114 h 130"/>
                    <a:gd name="T70" fmla="*/ 64 w 338"/>
                    <a:gd name="T71" fmla="*/ 111 h 130"/>
                    <a:gd name="T72" fmla="*/ 83 w 338"/>
                    <a:gd name="T73" fmla="*/ 121 h 130"/>
                    <a:gd name="T74" fmla="*/ 92 w 338"/>
                    <a:gd name="T75" fmla="*/ 109 h 130"/>
                    <a:gd name="T76" fmla="*/ 126 w 338"/>
                    <a:gd name="T77" fmla="*/ 126 h 130"/>
                    <a:gd name="T78" fmla="*/ 156 w 338"/>
                    <a:gd name="T79" fmla="*/ 114 h 130"/>
                    <a:gd name="T80" fmla="*/ 180 w 338"/>
                    <a:gd name="T81" fmla="*/ 111 h 130"/>
                    <a:gd name="T82" fmla="*/ 187 w 338"/>
                    <a:gd name="T83" fmla="*/ 116 h 130"/>
                    <a:gd name="T84" fmla="*/ 189 w 338"/>
                    <a:gd name="T85" fmla="*/ 128 h 130"/>
                    <a:gd name="T86" fmla="*/ 194 w 338"/>
                    <a:gd name="T87" fmla="*/ 116 h 130"/>
                    <a:gd name="T88" fmla="*/ 206 w 338"/>
                    <a:gd name="T89" fmla="*/ 114 h 130"/>
                    <a:gd name="T90" fmla="*/ 227 w 338"/>
                    <a:gd name="T91" fmla="*/ 107 h 130"/>
                    <a:gd name="T92" fmla="*/ 251 w 338"/>
                    <a:gd name="T93" fmla="*/ 111 h 130"/>
                    <a:gd name="T94" fmla="*/ 282 w 338"/>
                    <a:gd name="T95" fmla="*/ 104 h 130"/>
                    <a:gd name="T96" fmla="*/ 296 w 338"/>
                    <a:gd name="T97" fmla="*/ 102 h 130"/>
                    <a:gd name="T98" fmla="*/ 310 w 338"/>
                    <a:gd name="T99" fmla="*/ 97 h 130"/>
                    <a:gd name="T100" fmla="*/ 327 w 338"/>
                    <a:gd name="T101" fmla="*/ 100 h 130"/>
                    <a:gd name="T102" fmla="*/ 331 w 338"/>
                    <a:gd name="T103" fmla="*/ 104 h 130"/>
                    <a:gd name="T104" fmla="*/ 12 w 338"/>
                    <a:gd name="T105" fmla="*/ 31 h 130"/>
                    <a:gd name="T106" fmla="*/ 10 w 338"/>
                    <a:gd name="T107" fmla="*/ 40 h 130"/>
                    <a:gd name="T108" fmla="*/ 31 w 338"/>
                    <a:gd name="T109" fmla="*/ 21 h 130"/>
                    <a:gd name="T110" fmla="*/ 57 w 338"/>
                    <a:gd name="T111" fmla="*/ 19 h 130"/>
                    <a:gd name="T112" fmla="*/ 36 w 338"/>
                    <a:gd name="T113" fmla="*/ 2 h 130"/>
                    <a:gd name="T114" fmla="*/ 26 w 338"/>
                    <a:gd name="T115" fmla="*/ 0 h 130"/>
                    <a:gd name="T116" fmla="*/ 14 w 338"/>
                    <a:gd name="T117" fmla="*/ 2 h 130"/>
                    <a:gd name="T118" fmla="*/ 12 w 338"/>
                    <a:gd name="T119" fmla="*/ 10 h 130"/>
                    <a:gd name="T120" fmla="*/ 12 w 338"/>
                    <a:gd name="T121" fmla="*/ 19 h 130"/>
                    <a:gd name="T122" fmla="*/ 7 w 338"/>
                    <a:gd name="T123" fmla="*/ 29 h 1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 h="130">
                      <a:moveTo>
                        <a:pt x="5" y="38"/>
                      </a:moveTo>
                      <a:lnTo>
                        <a:pt x="3" y="38"/>
                      </a:lnTo>
                      <a:lnTo>
                        <a:pt x="0" y="40"/>
                      </a:lnTo>
                      <a:lnTo>
                        <a:pt x="3" y="40"/>
                      </a:lnTo>
                      <a:lnTo>
                        <a:pt x="5" y="40"/>
                      </a:lnTo>
                      <a:lnTo>
                        <a:pt x="7" y="38"/>
                      </a:lnTo>
                      <a:lnTo>
                        <a:pt x="5" y="38"/>
                      </a:lnTo>
                      <a:lnTo>
                        <a:pt x="5" y="38"/>
                      </a:lnTo>
                      <a:close/>
                      <a:moveTo>
                        <a:pt x="336" y="100"/>
                      </a:moveTo>
                      <a:lnTo>
                        <a:pt x="338" y="100"/>
                      </a:lnTo>
                      <a:lnTo>
                        <a:pt x="338" y="100"/>
                      </a:lnTo>
                      <a:lnTo>
                        <a:pt x="336" y="97"/>
                      </a:lnTo>
                      <a:lnTo>
                        <a:pt x="334" y="97"/>
                      </a:lnTo>
                      <a:lnTo>
                        <a:pt x="334" y="95"/>
                      </a:lnTo>
                      <a:lnTo>
                        <a:pt x="334" y="95"/>
                      </a:lnTo>
                      <a:lnTo>
                        <a:pt x="334" y="92"/>
                      </a:lnTo>
                      <a:lnTo>
                        <a:pt x="334" y="92"/>
                      </a:lnTo>
                      <a:lnTo>
                        <a:pt x="331" y="92"/>
                      </a:lnTo>
                      <a:lnTo>
                        <a:pt x="331" y="90"/>
                      </a:lnTo>
                      <a:lnTo>
                        <a:pt x="334" y="90"/>
                      </a:lnTo>
                      <a:lnTo>
                        <a:pt x="331" y="90"/>
                      </a:lnTo>
                      <a:lnTo>
                        <a:pt x="329" y="88"/>
                      </a:lnTo>
                      <a:lnTo>
                        <a:pt x="329" y="85"/>
                      </a:lnTo>
                      <a:lnTo>
                        <a:pt x="327" y="85"/>
                      </a:lnTo>
                      <a:lnTo>
                        <a:pt x="327" y="85"/>
                      </a:lnTo>
                      <a:lnTo>
                        <a:pt x="327" y="85"/>
                      </a:lnTo>
                      <a:lnTo>
                        <a:pt x="327" y="83"/>
                      </a:lnTo>
                      <a:lnTo>
                        <a:pt x="327" y="81"/>
                      </a:lnTo>
                      <a:lnTo>
                        <a:pt x="327" y="81"/>
                      </a:lnTo>
                      <a:lnTo>
                        <a:pt x="327" y="78"/>
                      </a:lnTo>
                      <a:lnTo>
                        <a:pt x="327" y="78"/>
                      </a:lnTo>
                      <a:lnTo>
                        <a:pt x="329" y="76"/>
                      </a:lnTo>
                      <a:lnTo>
                        <a:pt x="329" y="76"/>
                      </a:lnTo>
                      <a:lnTo>
                        <a:pt x="329" y="76"/>
                      </a:lnTo>
                      <a:lnTo>
                        <a:pt x="327" y="76"/>
                      </a:lnTo>
                      <a:lnTo>
                        <a:pt x="327" y="76"/>
                      </a:lnTo>
                      <a:lnTo>
                        <a:pt x="327" y="76"/>
                      </a:lnTo>
                      <a:lnTo>
                        <a:pt x="327" y="73"/>
                      </a:lnTo>
                      <a:lnTo>
                        <a:pt x="327" y="71"/>
                      </a:lnTo>
                      <a:lnTo>
                        <a:pt x="324" y="69"/>
                      </a:lnTo>
                      <a:lnTo>
                        <a:pt x="324" y="69"/>
                      </a:lnTo>
                      <a:lnTo>
                        <a:pt x="324" y="66"/>
                      </a:lnTo>
                      <a:lnTo>
                        <a:pt x="324" y="64"/>
                      </a:lnTo>
                      <a:lnTo>
                        <a:pt x="322" y="64"/>
                      </a:lnTo>
                      <a:lnTo>
                        <a:pt x="322" y="62"/>
                      </a:lnTo>
                      <a:lnTo>
                        <a:pt x="322" y="62"/>
                      </a:lnTo>
                      <a:lnTo>
                        <a:pt x="322" y="62"/>
                      </a:lnTo>
                      <a:lnTo>
                        <a:pt x="322" y="59"/>
                      </a:lnTo>
                      <a:lnTo>
                        <a:pt x="322" y="59"/>
                      </a:lnTo>
                      <a:lnTo>
                        <a:pt x="322" y="59"/>
                      </a:lnTo>
                      <a:lnTo>
                        <a:pt x="320" y="57"/>
                      </a:lnTo>
                      <a:lnTo>
                        <a:pt x="320" y="57"/>
                      </a:lnTo>
                      <a:lnTo>
                        <a:pt x="320" y="55"/>
                      </a:lnTo>
                      <a:lnTo>
                        <a:pt x="320" y="55"/>
                      </a:lnTo>
                      <a:lnTo>
                        <a:pt x="320" y="55"/>
                      </a:lnTo>
                      <a:lnTo>
                        <a:pt x="320" y="55"/>
                      </a:lnTo>
                      <a:lnTo>
                        <a:pt x="320" y="55"/>
                      </a:lnTo>
                      <a:lnTo>
                        <a:pt x="322" y="55"/>
                      </a:lnTo>
                      <a:lnTo>
                        <a:pt x="324" y="55"/>
                      </a:lnTo>
                      <a:lnTo>
                        <a:pt x="324" y="52"/>
                      </a:lnTo>
                      <a:lnTo>
                        <a:pt x="324" y="47"/>
                      </a:lnTo>
                      <a:lnTo>
                        <a:pt x="327" y="47"/>
                      </a:lnTo>
                      <a:lnTo>
                        <a:pt x="327" y="45"/>
                      </a:lnTo>
                      <a:lnTo>
                        <a:pt x="329" y="47"/>
                      </a:lnTo>
                      <a:lnTo>
                        <a:pt x="331" y="47"/>
                      </a:lnTo>
                      <a:lnTo>
                        <a:pt x="331" y="47"/>
                      </a:lnTo>
                      <a:lnTo>
                        <a:pt x="331" y="47"/>
                      </a:lnTo>
                      <a:lnTo>
                        <a:pt x="331" y="47"/>
                      </a:lnTo>
                      <a:lnTo>
                        <a:pt x="329" y="47"/>
                      </a:lnTo>
                      <a:lnTo>
                        <a:pt x="327" y="43"/>
                      </a:lnTo>
                      <a:lnTo>
                        <a:pt x="324" y="40"/>
                      </a:lnTo>
                      <a:lnTo>
                        <a:pt x="322" y="43"/>
                      </a:lnTo>
                      <a:lnTo>
                        <a:pt x="320" y="43"/>
                      </a:lnTo>
                      <a:lnTo>
                        <a:pt x="317" y="43"/>
                      </a:lnTo>
                      <a:lnTo>
                        <a:pt x="315" y="43"/>
                      </a:lnTo>
                      <a:lnTo>
                        <a:pt x="312" y="40"/>
                      </a:lnTo>
                      <a:lnTo>
                        <a:pt x="310" y="40"/>
                      </a:lnTo>
                      <a:lnTo>
                        <a:pt x="310" y="40"/>
                      </a:lnTo>
                      <a:lnTo>
                        <a:pt x="310" y="40"/>
                      </a:lnTo>
                      <a:lnTo>
                        <a:pt x="310" y="38"/>
                      </a:lnTo>
                      <a:lnTo>
                        <a:pt x="308" y="36"/>
                      </a:lnTo>
                      <a:lnTo>
                        <a:pt x="308" y="36"/>
                      </a:lnTo>
                      <a:lnTo>
                        <a:pt x="308" y="33"/>
                      </a:lnTo>
                      <a:lnTo>
                        <a:pt x="308" y="33"/>
                      </a:lnTo>
                      <a:lnTo>
                        <a:pt x="310" y="31"/>
                      </a:lnTo>
                      <a:lnTo>
                        <a:pt x="310" y="29"/>
                      </a:lnTo>
                      <a:lnTo>
                        <a:pt x="310" y="29"/>
                      </a:lnTo>
                      <a:lnTo>
                        <a:pt x="308" y="26"/>
                      </a:lnTo>
                      <a:lnTo>
                        <a:pt x="308" y="24"/>
                      </a:lnTo>
                      <a:lnTo>
                        <a:pt x="305" y="24"/>
                      </a:lnTo>
                      <a:lnTo>
                        <a:pt x="305" y="21"/>
                      </a:lnTo>
                      <a:lnTo>
                        <a:pt x="303" y="21"/>
                      </a:lnTo>
                      <a:lnTo>
                        <a:pt x="303" y="19"/>
                      </a:lnTo>
                      <a:lnTo>
                        <a:pt x="303" y="19"/>
                      </a:lnTo>
                      <a:lnTo>
                        <a:pt x="303" y="19"/>
                      </a:lnTo>
                      <a:lnTo>
                        <a:pt x="303" y="19"/>
                      </a:lnTo>
                      <a:lnTo>
                        <a:pt x="303" y="19"/>
                      </a:lnTo>
                      <a:lnTo>
                        <a:pt x="301" y="19"/>
                      </a:lnTo>
                      <a:lnTo>
                        <a:pt x="298" y="17"/>
                      </a:lnTo>
                      <a:lnTo>
                        <a:pt x="298" y="17"/>
                      </a:lnTo>
                      <a:lnTo>
                        <a:pt x="298" y="17"/>
                      </a:lnTo>
                      <a:lnTo>
                        <a:pt x="298" y="17"/>
                      </a:lnTo>
                      <a:lnTo>
                        <a:pt x="298" y="17"/>
                      </a:lnTo>
                      <a:lnTo>
                        <a:pt x="296" y="14"/>
                      </a:lnTo>
                      <a:lnTo>
                        <a:pt x="293" y="12"/>
                      </a:lnTo>
                      <a:lnTo>
                        <a:pt x="291" y="12"/>
                      </a:lnTo>
                      <a:lnTo>
                        <a:pt x="291" y="10"/>
                      </a:lnTo>
                      <a:lnTo>
                        <a:pt x="291" y="10"/>
                      </a:lnTo>
                      <a:lnTo>
                        <a:pt x="289" y="10"/>
                      </a:lnTo>
                      <a:lnTo>
                        <a:pt x="289" y="10"/>
                      </a:lnTo>
                      <a:lnTo>
                        <a:pt x="289" y="10"/>
                      </a:lnTo>
                      <a:lnTo>
                        <a:pt x="286" y="10"/>
                      </a:lnTo>
                      <a:lnTo>
                        <a:pt x="286" y="12"/>
                      </a:lnTo>
                      <a:lnTo>
                        <a:pt x="286" y="12"/>
                      </a:lnTo>
                      <a:lnTo>
                        <a:pt x="284" y="12"/>
                      </a:lnTo>
                      <a:lnTo>
                        <a:pt x="282" y="12"/>
                      </a:lnTo>
                      <a:lnTo>
                        <a:pt x="282" y="12"/>
                      </a:lnTo>
                      <a:lnTo>
                        <a:pt x="279" y="12"/>
                      </a:lnTo>
                      <a:lnTo>
                        <a:pt x="277" y="12"/>
                      </a:lnTo>
                      <a:lnTo>
                        <a:pt x="275" y="12"/>
                      </a:lnTo>
                      <a:lnTo>
                        <a:pt x="275" y="12"/>
                      </a:lnTo>
                      <a:lnTo>
                        <a:pt x="272" y="12"/>
                      </a:lnTo>
                      <a:lnTo>
                        <a:pt x="270" y="12"/>
                      </a:lnTo>
                      <a:lnTo>
                        <a:pt x="270" y="12"/>
                      </a:lnTo>
                      <a:lnTo>
                        <a:pt x="267" y="14"/>
                      </a:lnTo>
                      <a:lnTo>
                        <a:pt x="263" y="17"/>
                      </a:lnTo>
                      <a:lnTo>
                        <a:pt x="260" y="17"/>
                      </a:lnTo>
                      <a:lnTo>
                        <a:pt x="258" y="19"/>
                      </a:lnTo>
                      <a:lnTo>
                        <a:pt x="256" y="19"/>
                      </a:lnTo>
                      <a:lnTo>
                        <a:pt x="249" y="24"/>
                      </a:lnTo>
                      <a:lnTo>
                        <a:pt x="246" y="24"/>
                      </a:lnTo>
                      <a:lnTo>
                        <a:pt x="244" y="21"/>
                      </a:lnTo>
                      <a:lnTo>
                        <a:pt x="244" y="24"/>
                      </a:lnTo>
                      <a:lnTo>
                        <a:pt x="241" y="21"/>
                      </a:lnTo>
                      <a:lnTo>
                        <a:pt x="234" y="19"/>
                      </a:lnTo>
                      <a:lnTo>
                        <a:pt x="225" y="21"/>
                      </a:lnTo>
                      <a:lnTo>
                        <a:pt x="220" y="24"/>
                      </a:lnTo>
                      <a:lnTo>
                        <a:pt x="218" y="24"/>
                      </a:lnTo>
                      <a:lnTo>
                        <a:pt x="208" y="21"/>
                      </a:lnTo>
                      <a:lnTo>
                        <a:pt x="206" y="21"/>
                      </a:lnTo>
                      <a:lnTo>
                        <a:pt x="201" y="19"/>
                      </a:lnTo>
                      <a:lnTo>
                        <a:pt x="194" y="19"/>
                      </a:lnTo>
                      <a:lnTo>
                        <a:pt x="192" y="17"/>
                      </a:lnTo>
                      <a:lnTo>
                        <a:pt x="189" y="14"/>
                      </a:lnTo>
                      <a:lnTo>
                        <a:pt x="187" y="14"/>
                      </a:lnTo>
                      <a:lnTo>
                        <a:pt x="185" y="14"/>
                      </a:lnTo>
                      <a:lnTo>
                        <a:pt x="185" y="17"/>
                      </a:lnTo>
                      <a:lnTo>
                        <a:pt x="182" y="17"/>
                      </a:lnTo>
                      <a:lnTo>
                        <a:pt x="180" y="14"/>
                      </a:lnTo>
                      <a:lnTo>
                        <a:pt x="178" y="14"/>
                      </a:lnTo>
                      <a:lnTo>
                        <a:pt x="175" y="7"/>
                      </a:lnTo>
                      <a:lnTo>
                        <a:pt x="175" y="7"/>
                      </a:lnTo>
                      <a:lnTo>
                        <a:pt x="173" y="7"/>
                      </a:lnTo>
                      <a:lnTo>
                        <a:pt x="168" y="10"/>
                      </a:lnTo>
                      <a:lnTo>
                        <a:pt x="163" y="7"/>
                      </a:lnTo>
                      <a:lnTo>
                        <a:pt x="161" y="5"/>
                      </a:lnTo>
                      <a:lnTo>
                        <a:pt x="159" y="2"/>
                      </a:lnTo>
                      <a:lnTo>
                        <a:pt x="159" y="2"/>
                      </a:lnTo>
                      <a:lnTo>
                        <a:pt x="159" y="2"/>
                      </a:lnTo>
                      <a:lnTo>
                        <a:pt x="159" y="0"/>
                      </a:lnTo>
                      <a:lnTo>
                        <a:pt x="156" y="0"/>
                      </a:lnTo>
                      <a:lnTo>
                        <a:pt x="154" y="2"/>
                      </a:lnTo>
                      <a:lnTo>
                        <a:pt x="144" y="2"/>
                      </a:lnTo>
                      <a:lnTo>
                        <a:pt x="130" y="0"/>
                      </a:lnTo>
                      <a:lnTo>
                        <a:pt x="128" y="0"/>
                      </a:lnTo>
                      <a:lnTo>
                        <a:pt x="123" y="2"/>
                      </a:lnTo>
                      <a:lnTo>
                        <a:pt x="116" y="5"/>
                      </a:lnTo>
                      <a:lnTo>
                        <a:pt x="111" y="7"/>
                      </a:lnTo>
                      <a:lnTo>
                        <a:pt x="109" y="10"/>
                      </a:lnTo>
                      <a:lnTo>
                        <a:pt x="97" y="14"/>
                      </a:lnTo>
                      <a:lnTo>
                        <a:pt x="97" y="19"/>
                      </a:lnTo>
                      <a:lnTo>
                        <a:pt x="95" y="19"/>
                      </a:lnTo>
                      <a:lnTo>
                        <a:pt x="88" y="19"/>
                      </a:lnTo>
                      <a:lnTo>
                        <a:pt x="78" y="19"/>
                      </a:lnTo>
                      <a:lnTo>
                        <a:pt x="71" y="19"/>
                      </a:lnTo>
                      <a:lnTo>
                        <a:pt x="62" y="17"/>
                      </a:lnTo>
                      <a:lnTo>
                        <a:pt x="59" y="17"/>
                      </a:lnTo>
                      <a:lnTo>
                        <a:pt x="57" y="19"/>
                      </a:lnTo>
                      <a:lnTo>
                        <a:pt x="57" y="19"/>
                      </a:lnTo>
                      <a:lnTo>
                        <a:pt x="57" y="21"/>
                      </a:lnTo>
                      <a:lnTo>
                        <a:pt x="59" y="24"/>
                      </a:lnTo>
                      <a:lnTo>
                        <a:pt x="59" y="24"/>
                      </a:lnTo>
                      <a:lnTo>
                        <a:pt x="62" y="26"/>
                      </a:lnTo>
                      <a:lnTo>
                        <a:pt x="64" y="26"/>
                      </a:lnTo>
                      <a:lnTo>
                        <a:pt x="71" y="26"/>
                      </a:lnTo>
                      <a:lnTo>
                        <a:pt x="71" y="26"/>
                      </a:lnTo>
                      <a:lnTo>
                        <a:pt x="71" y="29"/>
                      </a:lnTo>
                      <a:lnTo>
                        <a:pt x="66" y="29"/>
                      </a:lnTo>
                      <a:lnTo>
                        <a:pt x="59" y="29"/>
                      </a:lnTo>
                      <a:lnTo>
                        <a:pt x="57" y="29"/>
                      </a:lnTo>
                      <a:lnTo>
                        <a:pt x="55" y="31"/>
                      </a:lnTo>
                      <a:lnTo>
                        <a:pt x="55" y="33"/>
                      </a:lnTo>
                      <a:lnTo>
                        <a:pt x="55" y="33"/>
                      </a:lnTo>
                      <a:lnTo>
                        <a:pt x="57" y="33"/>
                      </a:lnTo>
                      <a:lnTo>
                        <a:pt x="59" y="33"/>
                      </a:lnTo>
                      <a:lnTo>
                        <a:pt x="57" y="36"/>
                      </a:lnTo>
                      <a:lnTo>
                        <a:pt x="52" y="36"/>
                      </a:lnTo>
                      <a:lnTo>
                        <a:pt x="52" y="36"/>
                      </a:lnTo>
                      <a:lnTo>
                        <a:pt x="45" y="33"/>
                      </a:lnTo>
                      <a:lnTo>
                        <a:pt x="40" y="36"/>
                      </a:lnTo>
                      <a:lnTo>
                        <a:pt x="40" y="36"/>
                      </a:lnTo>
                      <a:lnTo>
                        <a:pt x="40" y="33"/>
                      </a:lnTo>
                      <a:lnTo>
                        <a:pt x="40" y="33"/>
                      </a:lnTo>
                      <a:lnTo>
                        <a:pt x="40" y="33"/>
                      </a:lnTo>
                      <a:lnTo>
                        <a:pt x="38" y="33"/>
                      </a:lnTo>
                      <a:lnTo>
                        <a:pt x="36" y="33"/>
                      </a:lnTo>
                      <a:lnTo>
                        <a:pt x="36" y="33"/>
                      </a:lnTo>
                      <a:lnTo>
                        <a:pt x="38" y="36"/>
                      </a:lnTo>
                      <a:lnTo>
                        <a:pt x="38" y="36"/>
                      </a:lnTo>
                      <a:lnTo>
                        <a:pt x="36" y="36"/>
                      </a:lnTo>
                      <a:lnTo>
                        <a:pt x="31" y="36"/>
                      </a:lnTo>
                      <a:lnTo>
                        <a:pt x="29" y="36"/>
                      </a:lnTo>
                      <a:lnTo>
                        <a:pt x="29" y="33"/>
                      </a:lnTo>
                      <a:lnTo>
                        <a:pt x="29" y="33"/>
                      </a:lnTo>
                      <a:lnTo>
                        <a:pt x="26" y="33"/>
                      </a:lnTo>
                      <a:lnTo>
                        <a:pt x="24" y="36"/>
                      </a:lnTo>
                      <a:lnTo>
                        <a:pt x="19" y="36"/>
                      </a:lnTo>
                      <a:lnTo>
                        <a:pt x="14" y="38"/>
                      </a:lnTo>
                      <a:lnTo>
                        <a:pt x="12" y="43"/>
                      </a:lnTo>
                      <a:lnTo>
                        <a:pt x="10" y="40"/>
                      </a:lnTo>
                      <a:lnTo>
                        <a:pt x="10" y="43"/>
                      </a:lnTo>
                      <a:lnTo>
                        <a:pt x="10" y="47"/>
                      </a:lnTo>
                      <a:lnTo>
                        <a:pt x="10" y="50"/>
                      </a:lnTo>
                      <a:lnTo>
                        <a:pt x="10" y="52"/>
                      </a:lnTo>
                      <a:lnTo>
                        <a:pt x="10" y="52"/>
                      </a:lnTo>
                      <a:lnTo>
                        <a:pt x="14" y="52"/>
                      </a:lnTo>
                      <a:lnTo>
                        <a:pt x="17" y="52"/>
                      </a:lnTo>
                      <a:lnTo>
                        <a:pt x="21" y="50"/>
                      </a:lnTo>
                      <a:lnTo>
                        <a:pt x="24" y="50"/>
                      </a:lnTo>
                      <a:lnTo>
                        <a:pt x="24" y="52"/>
                      </a:lnTo>
                      <a:lnTo>
                        <a:pt x="21" y="52"/>
                      </a:lnTo>
                      <a:lnTo>
                        <a:pt x="19" y="55"/>
                      </a:lnTo>
                      <a:lnTo>
                        <a:pt x="19" y="57"/>
                      </a:lnTo>
                      <a:lnTo>
                        <a:pt x="19" y="57"/>
                      </a:lnTo>
                      <a:lnTo>
                        <a:pt x="21" y="59"/>
                      </a:lnTo>
                      <a:lnTo>
                        <a:pt x="21" y="62"/>
                      </a:lnTo>
                      <a:lnTo>
                        <a:pt x="21" y="62"/>
                      </a:lnTo>
                      <a:lnTo>
                        <a:pt x="21" y="64"/>
                      </a:lnTo>
                      <a:lnTo>
                        <a:pt x="24" y="64"/>
                      </a:lnTo>
                      <a:lnTo>
                        <a:pt x="24" y="64"/>
                      </a:lnTo>
                      <a:lnTo>
                        <a:pt x="24" y="64"/>
                      </a:lnTo>
                      <a:lnTo>
                        <a:pt x="26" y="64"/>
                      </a:lnTo>
                      <a:lnTo>
                        <a:pt x="24" y="66"/>
                      </a:lnTo>
                      <a:lnTo>
                        <a:pt x="21" y="69"/>
                      </a:lnTo>
                      <a:lnTo>
                        <a:pt x="21" y="69"/>
                      </a:lnTo>
                      <a:lnTo>
                        <a:pt x="21" y="69"/>
                      </a:lnTo>
                      <a:lnTo>
                        <a:pt x="21" y="71"/>
                      </a:lnTo>
                      <a:lnTo>
                        <a:pt x="24" y="71"/>
                      </a:lnTo>
                      <a:lnTo>
                        <a:pt x="24" y="73"/>
                      </a:lnTo>
                      <a:lnTo>
                        <a:pt x="26" y="73"/>
                      </a:lnTo>
                      <a:lnTo>
                        <a:pt x="29" y="73"/>
                      </a:lnTo>
                      <a:lnTo>
                        <a:pt x="29" y="76"/>
                      </a:lnTo>
                      <a:lnTo>
                        <a:pt x="24" y="76"/>
                      </a:lnTo>
                      <a:lnTo>
                        <a:pt x="21" y="76"/>
                      </a:lnTo>
                      <a:lnTo>
                        <a:pt x="21" y="73"/>
                      </a:lnTo>
                      <a:lnTo>
                        <a:pt x="21" y="76"/>
                      </a:lnTo>
                      <a:lnTo>
                        <a:pt x="21" y="76"/>
                      </a:lnTo>
                      <a:lnTo>
                        <a:pt x="19" y="76"/>
                      </a:lnTo>
                      <a:lnTo>
                        <a:pt x="19" y="73"/>
                      </a:lnTo>
                      <a:lnTo>
                        <a:pt x="19" y="73"/>
                      </a:lnTo>
                      <a:lnTo>
                        <a:pt x="19" y="71"/>
                      </a:lnTo>
                      <a:lnTo>
                        <a:pt x="17" y="71"/>
                      </a:lnTo>
                      <a:lnTo>
                        <a:pt x="17" y="69"/>
                      </a:lnTo>
                      <a:lnTo>
                        <a:pt x="14" y="71"/>
                      </a:lnTo>
                      <a:lnTo>
                        <a:pt x="14" y="71"/>
                      </a:lnTo>
                      <a:lnTo>
                        <a:pt x="17" y="73"/>
                      </a:lnTo>
                      <a:lnTo>
                        <a:pt x="17" y="76"/>
                      </a:lnTo>
                      <a:lnTo>
                        <a:pt x="14" y="76"/>
                      </a:lnTo>
                      <a:lnTo>
                        <a:pt x="14" y="78"/>
                      </a:lnTo>
                      <a:lnTo>
                        <a:pt x="14" y="78"/>
                      </a:lnTo>
                      <a:lnTo>
                        <a:pt x="17" y="78"/>
                      </a:lnTo>
                      <a:lnTo>
                        <a:pt x="19" y="81"/>
                      </a:lnTo>
                      <a:lnTo>
                        <a:pt x="19" y="81"/>
                      </a:lnTo>
                      <a:lnTo>
                        <a:pt x="19" y="81"/>
                      </a:lnTo>
                      <a:lnTo>
                        <a:pt x="21" y="78"/>
                      </a:lnTo>
                      <a:lnTo>
                        <a:pt x="24" y="81"/>
                      </a:lnTo>
                      <a:lnTo>
                        <a:pt x="24" y="83"/>
                      </a:lnTo>
                      <a:lnTo>
                        <a:pt x="26" y="83"/>
                      </a:lnTo>
                      <a:lnTo>
                        <a:pt x="29" y="83"/>
                      </a:lnTo>
                      <a:lnTo>
                        <a:pt x="31" y="83"/>
                      </a:lnTo>
                      <a:lnTo>
                        <a:pt x="31" y="85"/>
                      </a:lnTo>
                      <a:lnTo>
                        <a:pt x="31" y="90"/>
                      </a:lnTo>
                      <a:lnTo>
                        <a:pt x="29" y="90"/>
                      </a:lnTo>
                      <a:lnTo>
                        <a:pt x="29" y="90"/>
                      </a:lnTo>
                      <a:lnTo>
                        <a:pt x="29" y="92"/>
                      </a:lnTo>
                      <a:lnTo>
                        <a:pt x="31" y="95"/>
                      </a:lnTo>
                      <a:lnTo>
                        <a:pt x="31" y="97"/>
                      </a:lnTo>
                      <a:lnTo>
                        <a:pt x="33" y="97"/>
                      </a:lnTo>
                      <a:lnTo>
                        <a:pt x="33" y="97"/>
                      </a:lnTo>
                      <a:lnTo>
                        <a:pt x="33" y="100"/>
                      </a:lnTo>
                      <a:lnTo>
                        <a:pt x="36" y="100"/>
                      </a:lnTo>
                      <a:lnTo>
                        <a:pt x="38" y="102"/>
                      </a:lnTo>
                      <a:lnTo>
                        <a:pt x="33" y="102"/>
                      </a:lnTo>
                      <a:lnTo>
                        <a:pt x="33" y="102"/>
                      </a:lnTo>
                      <a:lnTo>
                        <a:pt x="33" y="104"/>
                      </a:lnTo>
                      <a:lnTo>
                        <a:pt x="33" y="107"/>
                      </a:lnTo>
                      <a:lnTo>
                        <a:pt x="33" y="107"/>
                      </a:lnTo>
                      <a:lnTo>
                        <a:pt x="33" y="104"/>
                      </a:lnTo>
                      <a:lnTo>
                        <a:pt x="40" y="104"/>
                      </a:lnTo>
                      <a:lnTo>
                        <a:pt x="47" y="104"/>
                      </a:lnTo>
                      <a:lnTo>
                        <a:pt x="50" y="104"/>
                      </a:lnTo>
                      <a:lnTo>
                        <a:pt x="50" y="104"/>
                      </a:lnTo>
                      <a:lnTo>
                        <a:pt x="47" y="107"/>
                      </a:lnTo>
                      <a:lnTo>
                        <a:pt x="45" y="109"/>
                      </a:lnTo>
                      <a:lnTo>
                        <a:pt x="45" y="109"/>
                      </a:lnTo>
                      <a:lnTo>
                        <a:pt x="38" y="109"/>
                      </a:lnTo>
                      <a:lnTo>
                        <a:pt x="38" y="111"/>
                      </a:lnTo>
                      <a:lnTo>
                        <a:pt x="36" y="111"/>
                      </a:lnTo>
                      <a:lnTo>
                        <a:pt x="36" y="111"/>
                      </a:lnTo>
                      <a:lnTo>
                        <a:pt x="38" y="111"/>
                      </a:lnTo>
                      <a:lnTo>
                        <a:pt x="40" y="111"/>
                      </a:lnTo>
                      <a:lnTo>
                        <a:pt x="43" y="111"/>
                      </a:lnTo>
                      <a:lnTo>
                        <a:pt x="47" y="111"/>
                      </a:lnTo>
                      <a:lnTo>
                        <a:pt x="45" y="111"/>
                      </a:lnTo>
                      <a:lnTo>
                        <a:pt x="45" y="114"/>
                      </a:lnTo>
                      <a:lnTo>
                        <a:pt x="47" y="114"/>
                      </a:lnTo>
                      <a:lnTo>
                        <a:pt x="50" y="111"/>
                      </a:lnTo>
                      <a:lnTo>
                        <a:pt x="50" y="109"/>
                      </a:lnTo>
                      <a:lnTo>
                        <a:pt x="55" y="109"/>
                      </a:lnTo>
                      <a:lnTo>
                        <a:pt x="59" y="111"/>
                      </a:lnTo>
                      <a:lnTo>
                        <a:pt x="59" y="111"/>
                      </a:lnTo>
                      <a:lnTo>
                        <a:pt x="62" y="111"/>
                      </a:lnTo>
                      <a:lnTo>
                        <a:pt x="62" y="111"/>
                      </a:lnTo>
                      <a:lnTo>
                        <a:pt x="64" y="111"/>
                      </a:lnTo>
                      <a:lnTo>
                        <a:pt x="64" y="114"/>
                      </a:lnTo>
                      <a:lnTo>
                        <a:pt x="64" y="114"/>
                      </a:lnTo>
                      <a:lnTo>
                        <a:pt x="66" y="116"/>
                      </a:lnTo>
                      <a:lnTo>
                        <a:pt x="66" y="118"/>
                      </a:lnTo>
                      <a:lnTo>
                        <a:pt x="69" y="121"/>
                      </a:lnTo>
                      <a:lnTo>
                        <a:pt x="69" y="121"/>
                      </a:lnTo>
                      <a:lnTo>
                        <a:pt x="76" y="123"/>
                      </a:lnTo>
                      <a:lnTo>
                        <a:pt x="78" y="123"/>
                      </a:lnTo>
                      <a:lnTo>
                        <a:pt x="83" y="121"/>
                      </a:lnTo>
                      <a:lnTo>
                        <a:pt x="85" y="121"/>
                      </a:lnTo>
                      <a:lnTo>
                        <a:pt x="85" y="121"/>
                      </a:lnTo>
                      <a:lnTo>
                        <a:pt x="88" y="121"/>
                      </a:lnTo>
                      <a:lnTo>
                        <a:pt x="90" y="121"/>
                      </a:lnTo>
                      <a:lnTo>
                        <a:pt x="90" y="121"/>
                      </a:lnTo>
                      <a:lnTo>
                        <a:pt x="90" y="116"/>
                      </a:lnTo>
                      <a:lnTo>
                        <a:pt x="90" y="116"/>
                      </a:lnTo>
                      <a:lnTo>
                        <a:pt x="90" y="109"/>
                      </a:lnTo>
                      <a:lnTo>
                        <a:pt x="92" y="109"/>
                      </a:lnTo>
                      <a:lnTo>
                        <a:pt x="97" y="109"/>
                      </a:lnTo>
                      <a:lnTo>
                        <a:pt x="102" y="109"/>
                      </a:lnTo>
                      <a:lnTo>
                        <a:pt x="104" y="109"/>
                      </a:lnTo>
                      <a:lnTo>
                        <a:pt x="111" y="114"/>
                      </a:lnTo>
                      <a:lnTo>
                        <a:pt x="116" y="116"/>
                      </a:lnTo>
                      <a:lnTo>
                        <a:pt x="118" y="116"/>
                      </a:lnTo>
                      <a:lnTo>
                        <a:pt x="121" y="121"/>
                      </a:lnTo>
                      <a:lnTo>
                        <a:pt x="123" y="123"/>
                      </a:lnTo>
                      <a:lnTo>
                        <a:pt x="126" y="126"/>
                      </a:lnTo>
                      <a:lnTo>
                        <a:pt x="130" y="126"/>
                      </a:lnTo>
                      <a:lnTo>
                        <a:pt x="133" y="126"/>
                      </a:lnTo>
                      <a:lnTo>
                        <a:pt x="135" y="126"/>
                      </a:lnTo>
                      <a:lnTo>
                        <a:pt x="142" y="123"/>
                      </a:lnTo>
                      <a:lnTo>
                        <a:pt x="142" y="123"/>
                      </a:lnTo>
                      <a:lnTo>
                        <a:pt x="147" y="123"/>
                      </a:lnTo>
                      <a:lnTo>
                        <a:pt x="152" y="121"/>
                      </a:lnTo>
                      <a:lnTo>
                        <a:pt x="152" y="118"/>
                      </a:lnTo>
                      <a:lnTo>
                        <a:pt x="156" y="114"/>
                      </a:lnTo>
                      <a:lnTo>
                        <a:pt x="161" y="109"/>
                      </a:lnTo>
                      <a:lnTo>
                        <a:pt x="163" y="109"/>
                      </a:lnTo>
                      <a:lnTo>
                        <a:pt x="163" y="109"/>
                      </a:lnTo>
                      <a:lnTo>
                        <a:pt x="166" y="111"/>
                      </a:lnTo>
                      <a:lnTo>
                        <a:pt x="170" y="114"/>
                      </a:lnTo>
                      <a:lnTo>
                        <a:pt x="175" y="114"/>
                      </a:lnTo>
                      <a:lnTo>
                        <a:pt x="178" y="114"/>
                      </a:lnTo>
                      <a:lnTo>
                        <a:pt x="180" y="114"/>
                      </a:lnTo>
                      <a:lnTo>
                        <a:pt x="180" y="111"/>
                      </a:lnTo>
                      <a:lnTo>
                        <a:pt x="180" y="111"/>
                      </a:lnTo>
                      <a:lnTo>
                        <a:pt x="182" y="109"/>
                      </a:lnTo>
                      <a:lnTo>
                        <a:pt x="182" y="109"/>
                      </a:lnTo>
                      <a:lnTo>
                        <a:pt x="187" y="107"/>
                      </a:lnTo>
                      <a:lnTo>
                        <a:pt x="187" y="109"/>
                      </a:lnTo>
                      <a:lnTo>
                        <a:pt x="189" y="109"/>
                      </a:lnTo>
                      <a:lnTo>
                        <a:pt x="189" y="111"/>
                      </a:lnTo>
                      <a:lnTo>
                        <a:pt x="189" y="111"/>
                      </a:lnTo>
                      <a:lnTo>
                        <a:pt x="187" y="116"/>
                      </a:lnTo>
                      <a:lnTo>
                        <a:pt x="185" y="118"/>
                      </a:lnTo>
                      <a:lnTo>
                        <a:pt x="182" y="121"/>
                      </a:lnTo>
                      <a:lnTo>
                        <a:pt x="185" y="123"/>
                      </a:lnTo>
                      <a:lnTo>
                        <a:pt x="187" y="126"/>
                      </a:lnTo>
                      <a:lnTo>
                        <a:pt x="185" y="128"/>
                      </a:lnTo>
                      <a:lnTo>
                        <a:pt x="187" y="128"/>
                      </a:lnTo>
                      <a:lnTo>
                        <a:pt x="189" y="130"/>
                      </a:lnTo>
                      <a:lnTo>
                        <a:pt x="189" y="130"/>
                      </a:lnTo>
                      <a:lnTo>
                        <a:pt x="189" y="128"/>
                      </a:lnTo>
                      <a:lnTo>
                        <a:pt x="192" y="128"/>
                      </a:lnTo>
                      <a:lnTo>
                        <a:pt x="192" y="126"/>
                      </a:lnTo>
                      <a:lnTo>
                        <a:pt x="194" y="123"/>
                      </a:lnTo>
                      <a:lnTo>
                        <a:pt x="194" y="123"/>
                      </a:lnTo>
                      <a:lnTo>
                        <a:pt x="194" y="121"/>
                      </a:lnTo>
                      <a:lnTo>
                        <a:pt x="197" y="121"/>
                      </a:lnTo>
                      <a:lnTo>
                        <a:pt x="197" y="121"/>
                      </a:lnTo>
                      <a:lnTo>
                        <a:pt x="197" y="121"/>
                      </a:lnTo>
                      <a:lnTo>
                        <a:pt x="194" y="116"/>
                      </a:lnTo>
                      <a:lnTo>
                        <a:pt x="197" y="116"/>
                      </a:lnTo>
                      <a:lnTo>
                        <a:pt x="197" y="111"/>
                      </a:lnTo>
                      <a:lnTo>
                        <a:pt x="197" y="109"/>
                      </a:lnTo>
                      <a:lnTo>
                        <a:pt x="197" y="109"/>
                      </a:lnTo>
                      <a:lnTo>
                        <a:pt x="199" y="109"/>
                      </a:lnTo>
                      <a:lnTo>
                        <a:pt x="201" y="111"/>
                      </a:lnTo>
                      <a:lnTo>
                        <a:pt x="204" y="111"/>
                      </a:lnTo>
                      <a:lnTo>
                        <a:pt x="204" y="114"/>
                      </a:lnTo>
                      <a:lnTo>
                        <a:pt x="206" y="114"/>
                      </a:lnTo>
                      <a:lnTo>
                        <a:pt x="208" y="114"/>
                      </a:lnTo>
                      <a:lnTo>
                        <a:pt x="211" y="114"/>
                      </a:lnTo>
                      <a:lnTo>
                        <a:pt x="213" y="111"/>
                      </a:lnTo>
                      <a:lnTo>
                        <a:pt x="215" y="111"/>
                      </a:lnTo>
                      <a:lnTo>
                        <a:pt x="218" y="111"/>
                      </a:lnTo>
                      <a:lnTo>
                        <a:pt x="218" y="109"/>
                      </a:lnTo>
                      <a:lnTo>
                        <a:pt x="223" y="107"/>
                      </a:lnTo>
                      <a:lnTo>
                        <a:pt x="225" y="107"/>
                      </a:lnTo>
                      <a:lnTo>
                        <a:pt x="227" y="107"/>
                      </a:lnTo>
                      <a:lnTo>
                        <a:pt x="227" y="109"/>
                      </a:lnTo>
                      <a:lnTo>
                        <a:pt x="230" y="109"/>
                      </a:lnTo>
                      <a:lnTo>
                        <a:pt x="232" y="111"/>
                      </a:lnTo>
                      <a:lnTo>
                        <a:pt x="234" y="111"/>
                      </a:lnTo>
                      <a:lnTo>
                        <a:pt x="237" y="111"/>
                      </a:lnTo>
                      <a:lnTo>
                        <a:pt x="239" y="111"/>
                      </a:lnTo>
                      <a:lnTo>
                        <a:pt x="244" y="111"/>
                      </a:lnTo>
                      <a:lnTo>
                        <a:pt x="246" y="111"/>
                      </a:lnTo>
                      <a:lnTo>
                        <a:pt x="251" y="111"/>
                      </a:lnTo>
                      <a:lnTo>
                        <a:pt x="256" y="109"/>
                      </a:lnTo>
                      <a:lnTo>
                        <a:pt x="263" y="104"/>
                      </a:lnTo>
                      <a:lnTo>
                        <a:pt x="267" y="102"/>
                      </a:lnTo>
                      <a:lnTo>
                        <a:pt x="267" y="102"/>
                      </a:lnTo>
                      <a:lnTo>
                        <a:pt x="272" y="102"/>
                      </a:lnTo>
                      <a:lnTo>
                        <a:pt x="275" y="104"/>
                      </a:lnTo>
                      <a:lnTo>
                        <a:pt x="277" y="104"/>
                      </a:lnTo>
                      <a:lnTo>
                        <a:pt x="277" y="104"/>
                      </a:lnTo>
                      <a:lnTo>
                        <a:pt x="282" y="104"/>
                      </a:lnTo>
                      <a:lnTo>
                        <a:pt x="284" y="102"/>
                      </a:lnTo>
                      <a:lnTo>
                        <a:pt x="286" y="102"/>
                      </a:lnTo>
                      <a:lnTo>
                        <a:pt x="291" y="100"/>
                      </a:lnTo>
                      <a:lnTo>
                        <a:pt x="291" y="100"/>
                      </a:lnTo>
                      <a:lnTo>
                        <a:pt x="293" y="100"/>
                      </a:lnTo>
                      <a:lnTo>
                        <a:pt x="293" y="100"/>
                      </a:lnTo>
                      <a:lnTo>
                        <a:pt x="293" y="100"/>
                      </a:lnTo>
                      <a:lnTo>
                        <a:pt x="293" y="100"/>
                      </a:lnTo>
                      <a:lnTo>
                        <a:pt x="296" y="102"/>
                      </a:lnTo>
                      <a:lnTo>
                        <a:pt x="298" y="102"/>
                      </a:lnTo>
                      <a:lnTo>
                        <a:pt x="301" y="100"/>
                      </a:lnTo>
                      <a:lnTo>
                        <a:pt x="301" y="97"/>
                      </a:lnTo>
                      <a:lnTo>
                        <a:pt x="303" y="97"/>
                      </a:lnTo>
                      <a:lnTo>
                        <a:pt x="303" y="97"/>
                      </a:lnTo>
                      <a:lnTo>
                        <a:pt x="305" y="97"/>
                      </a:lnTo>
                      <a:lnTo>
                        <a:pt x="308" y="97"/>
                      </a:lnTo>
                      <a:lnTo>
                        <a:pt x="310" y="97"/>
                      </a:lnTo>
                      <a:lnTo>
                        <a:pt x="310" y="97"/>
                      </a:lnTo>
                      <a:lnTo>
                        <a:pt x="312" y="100"/>
                      </a:lnTo>
                      <a:lnTo>
                        <a:pt x="315" y="100"/>
                      </a:lnTo>
                      <a:lnTo>
                        <a:pt x="317" y="100"/>
                      </a:lnTo>
                      <a:lnTo>
                        <a:pt x="317" y="100"/>
                      </a:lnTo>
                      <a:lnTo>
                        <a:pt x="322" y="100"/>
                      </a:lnTo>
                      <a:lnTo>
                        <a:pt x="322" y="100"/>
                      </a:lnTo>
                      <a:lnTo>
                        <a:pt x="324" y="100"/>
                      </a:lnTo>
                      <a:lnTo>
                        <a:pt x="324" y="100"/>
                      </a:lnTo>
                      <a:lnTo>
                        <a:pt x="327" y="100"/>
                      </a:lnTo>
                      <a:lnTo>
                        <a:pt x="327" y="100"/>
                      </a:lnTo>
                      <a:lnTo>
                        <a:pt x="327" y="100"/>
                      </a:lnTo>
                      <a:lnTo>
                        <a:pt x="327" y="102"/>
                      </a:lnTo>
                      <a:lnTo>
                        <a:pt x="329" y="104"/>
                      </a:lnTo>
                      <a:lnTo>
                        <a:pt x="329" y="104"/>
                      </a:lnTo>
                      <a:lnTo>
                        <a:pt x="329" y="107"/>
                      </a:lnTo>
                      <a:lnTo>
                        <a:pt x="329" y="107"/>
                      </a:lnTo>
                      <a:lnTo>
                        <a:pt x="329" y="104"/>
                      </a:lnTo>
                      <a:lnTo>
                        <a:pt x="331" y="104"/>
                      </a:lnTo>
                      <a:lnTo>
                        <a:pt x="334" y="102"/>
                      </a:lnTo>
                      <a:lnTo>
                        <a:pt x="334" y="102"/>
                      </a:lnTo>
                      <a:lnTo>
                        <a:pt x="334" y="102"/>
                      </a:lnTo>
                      <a:lnTo>
                        <a:pt x="336" y="102"/>
                      </a:lnTo>
                      <a:lnTo>
                        <a:pt x="336" y="102"/>
                      </a:lnTo>
                      <a:lnTo>
                        <a:pt x="338" y="102"/>
                      </a:lnTo>
                      <a:lnTo>
                        <a:pt x="338" y="102"/>
                      </a:lnTo>
                      <a:lnTo>
                        <a:pt x="336" y="100"/>
                      </a:lnTo>
                      <a:close/>
                      <a:moveTo>
                        <a:pt x="12" y="31"/>
                      </a:moveTo>
                      <a:lnTo>
                        <a:pt x="17" y="31"/>
                      </a:lnTo>
                      <a:lnTo>
                        <a:pt x="19" y="31"/>
                      </a:lnTo>
                      <a:lnTo>
                        <a:pt x="19" y="31"/>
                      </a:lnTo>
                      <a:lnTo>
                        <a:pt x="14" y="33"/>
                      </a:lnTo>
                      <a:lnTo>
                        <a:pt x="12" y="36"/>
                      </a:lnTo>
                      <a:lnTo>
                        <a:pt x="10" y="36"/>
                      </a:lnTo>
                      <a:lnTo>
                        <a:pt x="10" y="38"/>
                      </a:lnTo>
                      <a:lnTo>
                        <a:pt x="12" y="38"/>
                      </a:lnTo>
                      <a:lnTo>
                        <a:pt x="10" y="40"/>
                      </a:lnTo>
                      <a:lnTo>
                        <a:pt x="10" y="40"/>
                      </a:lnTo>
                      <a:lnTo>
                        <a:pt x="12" y="40"/>
                      </a:lnTo>
                      <a:lnTo>
                        <a:pt x="12" y="40"/>
                      </a:lnTo>
                      <a:lnTo>
                        <a:pt x="14" y="38"/>
                      </a:lnTo>
                      <a:lnTo>
                        <a:pt x="19" y="33"/>
                      </a:lnTo>
                      <a:lnTo>
                        <a:pt x="24" y="31"/>
                      </a:lnTo>
                      <a:lnTo>
                        <a:pt x="29" y="29"/>
                      </a:lnTo>
                      <a:lnTo>
                        <a:pt x="31" y="26"/>
                      </a:lnTo>
                      <a:lnTo>
                        <a:pt x="31" y="21"/>
                      </a:lnTo>
                      <a:lnTo>
                        <a:pt x="36" y="21"/>
                      </a:lnTo>
                      <a:lnTo>
                        <a:pt x="38" y="21"/>
                      </a:lnTo>
                      <a:lnTo>
                        <a:pt x="40" y="21"/>
                      </a:lnTo>
                      <a:lnTo>
                        <a:pt x="43" y="21"/>
                      </a:lnTo>
                      <a:lnTo>
                        <a:pt x="45" y="21"/>
                      </a:lnTo>
                      <a:lnTo>
                        <a:pt x="52" y="21"/>
                      </a:lnTo>
                      <a:lnTo>
                        <a:pt x="57" y="21"/>
                      </a:lnTo>
                      <a:lnTo>
                        <a:pt x="57" y="21"/>
                      </a:lnTo>
                      <a:lnTo>
                        <a:pt x="57" y="19"/>
                      </a:lnTo>
                      <a:lnTo>
                        <a:pt x="57" y="17"/>
                      </a:lnTo>
                      <a:lnTo>
                        <a:pt x="55" y="17"/>
                      </a:lnTo>
                      <a:lnTo>
                        <a:pt x="45" y="12"/>
                      </a:lnTo>
                      <a:lnTo>
                        <a:pt x="43" y="10"/>
                      </a:lnTo>
                      <a:lnTo>
                        <a:pt x="40" y="7"/>
                      </a:lnTo>
                      <a:lnTo>
                        <a:pt x="38" y="5"/>
                      </a:lnTo>
                      <a:lnTo>
                        <a:pt x="38" y="2"/>
                      </a:lnTo>
                      <a:lnTo>
                        <a:pt x="36" y="2"/>
                      </a:lnTo>
                      <a:lnTo>
                        <a:pt x="36" y="2"/>
                      </a:lnTo>
                      <a:lnTo>
                        <a:pt x="36" y="2"/>
                      </a:lnTo>
                      <a:lnTo>
                        <a:pt x="33" y="2"/>
                      </a:lnTo>
                      <a:lnTo>
                        <a:pt x="33" y="2"/>
                      </a:lnTo>
                      <a:lnTo>
                        <a:pt x="31" y="2"/>
                      </a:lnTo>
                      <a:lnTo>
                        <a:pt x="31" y="2"/>
                      </a:lnTo>
                      <a:lnTo>
                        <a:pt x="29" y="2"/>
                      </a:lnTo>
                      <a:lnTo>
                        <a:pt x="26" y="0"/>
                      </a:lnTo>
                      <a:lnTo>
                        <a:pt x="26" y="0"/>
                      </a:lnTo>
                      <a:lnTo>
                        <a:pt x="26" y="0"/>
                      </a:lnTo>
                      <a:lnTo>
                        <a:pt x="24" y="0"/>
                      </a:lnTo>
                      <a:lnTo>
                        <a:pt x="21" y="0"/>
                      </a:lnTo>
                      <a:lnTo>
                        <a:pt x="21" y="0"/>
                      </a:lnTo>
                      <a:lnTo>
                        <a:pt x="19" y="2"/>
                      </a:lnTo>
                      <a:lnTo>
                        <a:pt x="17" y="2"/>
                      </a:lnTo>
                      <a:lnTo>
                        <a:pt x="17" y="2"/>
                      </a:lnTo>
                      <a:lnTo>
                        <a:pt x="14" y="2"/>
                      </a:lnTo>
                      <a:lnTo>
                        <a:pt x="14" y="2"/>
                      </a:lnTo>
                      <a:lnTo>
                        <a:pt x="14" y="2"/>
                      </a:lnTo>
                      <a:lnTo>
                        <a:pt x="14" y="5"/>
                      </a:lnTo>
                      <a:lnTo>
                        <a:pt x="12" y="5"/>
                      </a:lnTo>
                      <a:lnTo>
                        <a:pt x="10" y="5"/>
                      </a:lnTo>
                      <a:lnTo>
                        <a:pt x="10" y="5"/>
                      </a:lnTo>
                      <a:lnTo>
                        <a:pt x="10" y="7"/>
                      </a:lnTo>
                      <a:lnTo>
                        <a:pt x="10" y="7"/>
                      </a:lnTo>
                      <a:lnTo>
                        <a:pt x="12" y="7"/>
                      </a:lnTo>
                      <a:lnTo>
                        <a:pt x="12" y="7"/>
                      </a:lnTo>
                      <a:lnTo>
                        <a:pt x="12" y="10"/>
                      </a:lnTo>
                      <a:lnTo>
                        <a:pt x="14" y="10"/>
                      </a:lnTo>
                      <a:lnTo>
                        <a:pt x="14" y="10"/>
                      </a:lnTo>
                      <a:lnTo>
                        <a:pt x="14" y="12"/>
                      </a:lnTo>
                      <a:lnTo>
                        <a:pt x="14" y="14"/>
                      </a:lnTo>
                      <a:lnTo>
                        <a:pt x="14" y="14"/>
                      </a:lnTo>
                      <a:lnTo>
                        <a:pt x="14" y="14"/>
                      </a:lnTo>
                      <a:lnTo>
                        <a:pt x="10" y="17"/>
                      </a:lnTo>
                      <a:lnTo>
                        <a:pt x="10" y="19"/>
                      </a:lnTo>
                      <a:lnTo>
                        <a:pt x="12" y="19"/>
                      </a:lnTo>
                      <a:lnTo>
                        <a:pt x="12" y="21"/>
                      </a:lnTo>
                      <a:lnTo>
                        <a:pt x="12" y="21"/>
                      </a:lnTo>
                      <a:lnTo>
                        <a:pt x="12" y="21"/>
                      </a:lnTo>
                      <a:lnTo>
                        <a:pt x="12" y="24"/>
                      </a:lnTo>
                      <a:lnTo>
                        <a:pt x="10" y="24"/>
                      </a:lnTo>
                      <a:lnTo>
                        <a:pt x="10" y="26"/>
                      </a:lnTo>
                      <a:lnTo>
                        <a:pt x="7" y="26"/>
                      </a:lnTo>
                      <a:lnTo>
                        <a:pt x="7" y="29"/>
                      </a:lnTo>
                      <a:lnTo>
                        <a:pt x="7" y="29"/>
                      </a:lnTo>
                      <a:lnTo>
                        <a:pt x="7" y="29"/>
                      </a:lnTo>
                      <a:lnTo>
                        <a:pt x="7" y="31"/>
                      </a:lnTo>
                      <a:lnTo>
                        <a:pt x="10" y="31"/>
                      </a:lnTo>
                      <a:lnTo>
                        <a:pt x="12" y="31"/>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0" name="Freeform 24"/>
                <p:cNvSpPr>
                  <a:spLocks noEditPoints="1"/>
                </p:cNvSpPr>
                <p:nvPr/>
              </p:nvSpPr>
              <p:spPr bwMode="auto">
                <a:xfrm>
                  <a:off x="2893" y="2009"/>
                  <a:ext cx="71" cy="152"/>
                </a:xfrm>
                <a:custGeom>
                  <a:avLst/>
                  <a:gdLst>
                    <a:gd name="T0" fmla="*/ 57 w 71"/>
                    <a:gd name="T1" fmla="*/ 76 h 152"/>
                    <a:gd name="T2" fmla="*/ 57 w 71"/>
                    <a:gd name="T3" fmla="*/ 78 h 152"/>
                    <a:gd name="T4" fmla="*/ 59 w 71"/>
                    <a:gd name="T5" fmla="*/ 78 h 152"/>
                    <a:gd name="T6" fmla="*/ 61 w 71"/>
                    <a:gd name="T7" fmla="*/ 76 h 152"/>
                    <a:gd name="T8" fmla="*/ 59 w 71"/>
                    <a:gd name="T9" fmla="*/ 74 h 152"/>
                    <a:gd name="T10" fmla="*/ 66 w 71"/>
                    <a:gd name="T11" fmla="*/ 55 h 152"/>
                    <a:gd name="T12" fmla="*/ 66 w 71"/>
                    <a:gd name="T13" fmla="*/ 57 h 152"/>
                    <a:gd name="T14" fmla="*/ 69 w 71"/>
                    <a:gd name="T15" fmla="*/ 97 h 152"/>
                    <a:gd name="T16" fmla="*/ 69 w 71"/>
                    <a:gd name="T17" fmla="*/ 90 h 152"/>
                    <a:gd name="T18" fmla="*/ 66 w 71"/>
                    <a:gd name="T19" fmla="*/ 90 h 152"/>
                    <a:gd name="T20" fmla="*/ 64 w 71"/>
                    <a:gd name="T21" fmla="*/ 88 h 152"/>
                    <a:gd name="T22" fmla="*/ 64 w 71"/>
                    <a:gd name="T23" fmla="*/ 85 h 152"/>
                    <a:gd name="T24" fmla="*/ 59 w 71"/>
                    <a:gd name="T25" fmla="*/ 83 h 152"/>
                    <a:gd name="T26" fmla="*/ 57 w 71"/>
                    <a:gd name="T27" fmla="*/ 81 h 152"/>
                    <a:gd name="T28" fmla="*/ 50 w 71"/>
                    <a:gd name="T29" fmla="*/ 78 h 152"/>
                    <a:gd name="T30" fmla="*/ 45 w 71"/>
                    <a:gd name="T31" fmla="*/ 69 h 152"/>
                    <a:gd name="T32" fmla="*/ 47 w 71"/>
                    <a:gd name="T33" fmla="*/ 64 h 152"/>
                    <a:gd name="T34" fmla="*/ 59 w 71"/>
                    <a:gd name="T35" fmla="*/ 55 h 152"/>
                    <a:gd name="T36" fmla="*/ 61 w 71"/>
                    <a:gd name="T37" fmla="*/ 45 h 152"/>
                    <a:gd name="T38" fmla="*/ 61 w 71"/>
                    <a:gd name="T39" fmla="*/ 38 h 152"/>
                    <a:gd name="T40" fmla="*/ 54 w 71"/>
                    <a:gd name="T41" fmla="*/ 31 h 152"/>
                    <a:gd name="T42" fmla="*/ 52 w 71"/>
                    <a:gd name="T43" fmla="*/ 24 h 152"/>
                    <a:gd name="T44" fmla="*/ 57 w 71"/>
                    <a:gd name="T45" fmla="*/ 19 h 152"/>
                    <a:gd name="T46" fmla="*/ 64 w 71"/>
                    <a:gd name="T47" fmla="*/ 12 h 152"/>
                    <a:gd name="T48" fmla="*/ 59 w 71"/>
                    <a:gd name="T49" fmla="*/ 7 h 152"/>
                    <a:gd name="T50" fmla="*/ 52 w 71"/>
                    <a:gd name="T51" fmla="*/ 12 h 152"/>
                    <a:gd name="T52" fmla="*/ 50 w 71"/>
                    <a:gd name="T53" fmla="*/ 12 h 152"/>
                    <a:gd name="T54" fmla="*/ 45 w 71"/>
                    <a:gd name="T55" fmla="*/ 3 h 152"/>
                    <a:gd name="T56" fmla="*/ 40 w 71"/>
                    <a:gd name="T57" fmla="*/ 3 h 152"/>
                    <a:gd name="T58" fmla="*/ 40 w 71"/>
                    <a:gd name="T59" fmla="*/ 3 h 152"/>
                    <a:gd name="T60" fmla="*/ 40 w 71"/>
                    <a:gd name="T61" fmla="*/ 0 h 152"/>
                    <a:gd name="T62" fmla="*/ 26 w 71"/>
                    <a:gd name="T63" fmla="*/ 5 h 152"/>
                    <a:gd name="T64" fmla="*/ 19 w 71"/>
                    <a:gd name="T65" fmla="*/ 10 h 152"/>
                    <a:gd name="T66" fmla="*/ 16 w 71"/>
                    <a:gd name="T67" fmla="*/ 14 h 152"/>
                    <a:gd name="T68" fmla="*/ 12 w 71"/>
                    <a:gd name="T69" fmla="*/ 19 h 152"/>
                    <a:gd name="T70" fmla="*/ 14 w 71"/>
                    <a:gd name="T71" fmla="*/ 21 h 152"/>
                    <a:gd name="T72" fmla="*/ 14 w 71"/>
                    <a:gd name="T73" fmla="*/ 29 h 152"/>
                    <a:gd name="T74" fmla="*/ 14 w 71"/>
                    <a:gd name="T75" fmla="*/ 36 h 152"/>
                    <a:gd name="T76" fmla="*/ 14 w 71"/>
                    <a:gd name="T77" fmla="*/ 43 h 152"/>
                    <a:gd name="T78" fmla="*/ 14 w 71"/>
                    <a:gd name="T79" fmla="*/ 50 h 152"/>
                    <a:gd name="T80" fmla="*/ 12 w 71"/>
                    <a:gd name="T81" fmla="*/ 57 h 152"/>
                    <a:gd name="T82" fmla="*/ 9 w 71"/>
                    <a:gd name="T83" fmla="*/ 62 h 152"/>
                    <a:gd name="T84" fmla="*/ 2 w 71"/>
                    <a:gd name="T85" fmla="*/ 66 h 152"/>
                    <a:gd name="T86" fmla="*/ 0 w 71"/>
                    <a:gd name="T87" fmla="*/ 74 h 152"/>
                    <a:gd name="T88" fmla="*/ 0 w 71"/>
                    <a:gd name="T89" fmla="*/ 83 h 152"/>
                    <a:gd name="T90" fmla="*/ 2 w 71"/>
                    <a:gd name="T91" fmla="*/ 88 h 152"/>
                    <a:gd name="T92" fmla="*/ 9 w 71"/>
                    <a:gd name="T93" fmla="*/ 93 h 152"/>
                    <a:gd name="T94" fmla="*/ 14 w 71"/>
                    <a:gd name="T95" fmla="*/ 104 h 152"/>
                    <a:gd name="T96" fmla="*/ 24 w 71"/>
                    <a:gd name="T97" fmla="*/ 111 h 152"/>
                    <a:gd name="T98" fmla="*/ 26 w 71"/>
                    <a:gd name="T99" fmla="*/ 119 h 152"/>
                    <a:gd name="T100" fmla="*/ 31 w 71"/>
                    <a:gd name="T101" fmla="*/ 133 h 152"/>
                    <a:gd name="T102" fmla="*/ 33 w 71"/>
                    <a:gd name="T103" fmla="*/ 147 h 152"/>
                    <a:gd name="T104" fmla="*/ 40 w 71"/>
                    <a:gd name="T105" fmla="*/ 149 h 152"/>
                    <a:gd name="T106" fmla="*/ 45 w 71"/>
                    <a:gd name="T107" fmla="*/ 145 h 152"/>
                    <a:gd name="T108" fmla="*/ 47 w 71"/>
                    <a:gd name="T109" fmla="*/ 138 h 152"/>
                    <a:gd name="T110" fmla="*/ 45 w 71"/>
                    <a:gd name="T111" fmla="*/ 130 h 152"/>
                    <a:gd name="T112" fmla="*/ 47 w 71"/>
                    <a:gd name="T113" fmla="*/ 123 h 152"/>
                    <a:gd name="T114" fmla="*/ 52 w 71"/>
                    <a:gd name="T115" fmla="*/ 121 h 152"/>
                    <a:gd name="T116" fmla="*/ 54 w 71"/>
                    <a:gd name="T117" fmla="*/ 116 h 152"/>
                    <a:gd name="T118" fmla="*/ 57 w 71"/>
                    <a:gd name="T119" fmla="*/ 114 h 152"/>
                    <a:gd name="T120" fmla="*/ 66 w 71"/>
                    <a:gd name="T121" fmla="*/ 107 h 152"/>
                    <a:gd name="T122" fmla="*/ 71 w 71"/>
                    <a:gd name="T123" fmla="*/ 104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1" h="152">
                      <a:moveTo>
                        <a:pt x="59" y="74"/>
                      </a:moveTo>
                      <a:lnTo>
                        <a:pt x="57" y="76"/>
                      </a:lnTo>
                      <a:lnTo>
                        <a:pt x="57" y="76"/>
                      </a:lnTo>
                      <a:lnTo>
                        <a:pt x="57" y="78"/>
                      </a:lnTo>
                      <a:lnTo>
                        <a:pt x="57" y="78"/>
                      </a:lnTo>
                      <a:lnTo>
                        <a:pt x="57" y="78"/>
                      </a:lnTo>
                      <a:lnTo>
                        <a:pt x="59" y="78"/>
                      </a:lnTo>
                      <a:lnTo>
                        <a:pt x="59" y="78"/>
                      </a:lnTo>
                      <a:lnTo>
                        <a:pt x="59" y="78"/>
                      </a:lnTo>
                      <a:lnTo>
                        <a:pt x="59" y="78"/>
                      </a:lnTo>
                      <a:lnTo>
                        <a:pt x="61" y="78"/>
                      </a:lnTo>
                      <a:lnTo>
                        <a:pt x="61" y="76"/>
                      </a:lnTo>
                      <a:lnTo>
                        <a:pt x="61" y="76"/>
                      </a:lnTo>
                      <a:lnTo>
                        <a:pt x="61" y="76"/>
                      </a:lnTo>
                      <a:lnTo>
                        <a:pt x="59" y="74"/>
                      </a:lnTo>
                      <a:close/>
                      <a:moveTo>
                        <a:pt x="66" y="57"/>
                      </a:moveTo>
                      <a:lnTo>
                        <a:pt x="66" y="55"/>
                      </a:lnTo>
                      <a:lnTo>
                        <a:pt x="66" y="55"/>
                      </a:lnTo>
                      <a:lnTo>
                        <a:pt x="64" y="57"/>
                      </a:lnTo>
                      <a:lnTo>
                        <a:pt x="64" y="57"/>
                      </a:lnTo>
                      <a:lnTo>
                        <a:pt x="66" y="57"/>
                      </a:lnTo>
                      <a:close/>
                      <a:moveTo>
                        <a:pt x="71" y="104"/>
                      </a:moveTo>
                      <a:lnTo>
                        <a:pt x="69" y="102"/>
                      </a:lnTo>
                      <a:lnTo>
                        <a:pt x="69" y="97"/>
                      </a:lnTo>
                      <a:lnTo>
                        <a:pt x="69" y="95"/>
                      </a:lnTo>
                      <a:lnTo>
                        <a:pt x="69" y="95"/>
                      </a:lnTo>
                      <a:lnTo>
                        <a:pt x="69" y="90"/>
                      </a:lnTo>
                      <a:lnTo>
                        <a:pt x="69" y="90"/>
                      </a:lnTo>
                      <a:lnTo>
                        <a:pt x="69" y="88"/>
                      </a:lnTo>
                      <a:lnTo>
                        <a:pt x="66" y="90"/>
                      </a:lnTo>
                      <a:lnTo>
                        <a:pt x="64" y="88"/>
                      </a:lnTo>
                      <a:lnTo>
                        <a:pt x="64" y="88"/>
                      </a:lnTo>
                      <a:lnTo>
                        <a:pt x="64" y="88"/>
                      </a:lnTo>
                      <a:lnTo>
                        <a:pt x="66" y="88"/>
                      </a:lnTo>
                      <a:lnTo>
                        <a:pt x="66" y="88"/>
                      </a:lnTo>
                      <a:lnTo>
                        <a:pt x="64" y="85"/>
                      </a:lnTo>
                      <a:lnTo>
                        <a:pt x="61" y="81"/>
                      </a:lnTo>
                      <a:lnTo>
                        <a:pt x="59" y="81"/>
                      </a:lnTo>
                      <a:lnTo>
                        <a:pt x="59" y="83"/>
                      </a:lnTo>
                      <a:lnTo>
                        <a:pt x="57" y="83"/>
                      </a:lnTo>
                      <a:lnTo>
                        <a:pt x="57" y="83"/>
                      </a:lnTo>
                      <a:lnTo>
                        <a:pt x="57" y="81"/>
                      </a:lnTo>
                      <a:lnTo>
                        <a:pt x="57" y="78"/>
                      </a:lnTo>
                      <a:lnTo>
                        <a:pt x="52" y="81"/>
                      </a:lnTo>
                      <a:lnTo>
                        <a:pt x="50" y="78"/>
                      </a:lnTo>
                      <a:lnTo>
                        <a:pt x="45" y="76"/>
                      </a:lnTo>
                      <a:lnTo>
                        <a:pt x="45" y="71"/>
                      </a:lnTo>
                      <a:lnTo>
                        <a:pt x="45" y="69"/>
                      </a:lnTo>
                      <a:lnTo>
                        <a:pt x="45" y="69"/>
                      </a:lnTo>
                      <a:lnTo>
                        <a:pt x="45" y="66"/>
                      </a:lnTo>
                      <a:lnTo>
                        <a:pt x="47" y="64"/>
                      </a:lnTo>
                      <a:lnTo>
                        <a:pt x="52" y="62"/>
                      </a:lnTo>
                      <a:lnTo>
                        <a:pt x="54" y="57"/>
                      </a:lnTo>
                      <a:lnTo>
                        <a:pt x="59" y="55"/>
                      </a:lnTo>
                      <a:lnTo>
                        <a:pt x="59" y="50"/>
                      </a:lnTo>
                      <a:lnTo>
                        <a:pt x="64" y="45"/>
                      </a:lnTo>
                      <a:lnTo>
                        <a:pt x="61" y="45"/>
                      </a:lnTo>
                      <a:lnTo>
                        <a:pt x="61" y="40"/>
                      </a:lnTo>
                      <a:lnTo>
                        <a:pt x="61" y="40"/>
                      </a:lnTo>
                      <a:lnTo>
                        <a:pt x="61" y="38"/>
                      </a:lnTo>
                      <a:lnTo>
                        <a:pt x="57" y="36"/>
                      </a:lnTo>
                      <a:lnTo>
                        <a:pt x="54" y="33"/>
                      </a:lnTo>
                      <a:lnTo>
                        <a:pt x="54" y="31"/>
                      </a:lnTo>
                      <a:lnTo>
                        <a:pt x="52" y="29"/>
                      </a:lnTo>
                      <a:lnTo>
                        <a:pt x="52" y="26"/>
                      </a:lnTo>
                      <a:lnTo>
                        <a:pt x="52" y="24"/>
                      </a:lnTo>
                      <a:lnTo>
                        <a:pt x="52" y="24"/>
                      </a:lnTo>
                      <a:lnTo>
                        <a:pt x="54" y="21"/>
                      </a:lnTo>
                      <a:lnTo>
                        <a:pt x="57" y="19"/>
                      </a:lnTo>
                      <a:lnTo>
                        <a:pt x="59" y="14"/>
                      </a:lnTo>
                      <a:lnTo>
                        <a:pt x="61" y="12"/>
                      </a:lnTo>
                      <a:lnTo>
                        <a:pt x="64" y="12"/>
                      </a:lnTo>
                      <a:lnTo>
                        <a:pt x="61" y="10"/>
                      </a:lnTo>
                      <a:lnTo>
                        <a:pt x="61" y="7"/>
                      </a:lnTo>
                      <a:lnTo>
                        <a:pt x="59" y="7"/>
                      </a:lnTo>
                      <a:lnTo>
                        <a:pt x="57" y="10"/>
                      </a:lnTo>
                      <a:lnTo>
                        <a:pt x="54" y="10"/>
                      </a:lnTo>
                      <a:lnTo>
                        <a:pt x="52" y="12"/>
                      </a:lnTo>
                      <a:lnTo>
                        <a:pt x="50" y="14"/>
                      </a:lnTo>
                      <a:lnTo>
                        <a:pt x="50" y="12"/>
                      </a:lnTo>
                      <a:lnTo>
                        <a:pt x="50" y="12"/>
                      </a:lnTo>
                      <a:lnTo>
                        <a:pt x="47" y="7"/>
                      </a:lnTo>
                      <a:lnTo>
                        <a:pt x="47" y="5"/>
                      </a:lnTo>
                      <a:lnTo>
                        <a:pt x="45" y="3"/>
                      </a:lnTo>
                      <a:lnTo>
                        <a:pt x="43" y="3"/>
                      </a:lnTo>
                      <a:lnTo>
                        <a:pt x="40" y="3"/>
                      </a:lnTo>
                      <a:lnTo>
                        <a:pt x="40" y="3"/>
                      </a:lnTo>
                      <a:lnTo>
                        <a:pt x="43" y="5"/>
                      </a:lnTo>
                      <a:lnTo>
                        <a:pt x="40" y="5"/>
                      </a:lnTo>
                      <a:lnTo>
                        <a:pt x="40" y="3"/>
                      </a:lnTo>
                      <a:lnTo>
                        <a:pt x="40" y="3"/>
                      </a:lnTo>
                      <a:lnTo>
                        <a:pt x="40" y="3"/>
                      </a:lnTo>
                      <a:lnTo>
                        <a:pt x="40" y="0"/>
                      </a:lnTo>
                      <a:lnTo>
                        <a:pt x="38" y="0"/>
                      </a:lnTo>
                      <a:lnTo>
                        <a:pt x="28" y="5"/>
                      </a:lnTo>
                      <a:lnTo>
                        <a:pt x="26" y="5"/>
                      </a:lnTo>
                      <a:lnTo>
                        <a:pt x="24" y="7"/>
                      </a:lnTo>
                      <a:lnTo>
                        <a:pt x="19" y="10"/>
                      </a:lnTo>
                      <a:lnTo>
                        <a:pt x="19" y="10"/>
                      </a:lnTo>
                      <a:lnTo>
                        <a:pt x="19" y="12"/>
                      </a:lnTo>
                      <a:lnTo>
                        <a:pt x="16" y="12"/>
                      </a:lnTo>
                      <a:lnTo>
                        <a:pt x="16" y="14"/>
                      </a:lnTo>
                      <a:lnTo>
                        <a:pt x="14" y="17"/>
                      </a:lnTo>
                      <a:lnTo>
                        <a:pt x="12" y="19"/>
                      </a:lnTo>
                      <a:lnTo>
                        <a:pt x="12" y="19"/>
                      </a:lnTo>
                      <a:lnTo>
                        <a:pt x="12" y="19"/>
                      </a:lnTo>
                      <a:lnTo>
                        <a:pt x="14" y="19"/>
                      </a:lnTo>
                      <a:lnTo>
                        <a:pt x="14" y="21"/>
                      </a:lnTo>
                      <a:lnTo>
                        <a:pt x="14" y="21"/>
                      </a:lnTo>
                      <a:lnTo>
                        <a:pt x="14" y="26"/>
                      </a:lnTo>
                      <a:lnTo>
                        <a:pt x="14" y="29"/>
                      </a:lnTo>
                      <a:lnTo>
                        <a:pt x="12" y="33"/>
                      </a:lnTo>
                      <a:lnTo>
                        <a:pt x="12" y="33"/>
                      </a:lnTo>
                      <a:lnTo>
                        <a:pt x="14" y="36"/>
                      </a:lnTo>
                      <a:lnTo>
                        <a:pt x="14" y="38"/>
                      </a:lnTo>
                      <a:lnTo>
                        <a:pt x="14" y="38"/>
                      </a:lnTo>
                      <a:lnTo>
                        <a:pt x="14" y="43"/>
                      </a:lnTo>
                      <a:lnTo>
                        <a:pt x="14" y="45"/>
                      </a:lnTo>
                      <a:lnTo>
                        <a:pt x="14" y="48"/>
                      </a:lnTo>
                      <a:lnTo>
                        <a:pt x="14" y="50"/>
                      </a:lnTo>
                      <a:lnTo>
                        <a:pt x="12" y="52"/>
                      </a:lnTo>
                      <a:lnTo>
                        <a:pt x="12" y="55"/>
                      </a:lnTo>
                      <a:lnTo>
                        <a:pt x="12" y="57"/>
                      </a:lnTo>
                      <a:lnTo>
                        <a:pt x="12" y="59"/>
                      </a:lnTo>
                      <a:lnTo>
                        <a:pt x="9" y="59"/>
                      </a:lnTo>
                      <a:lnTo>
                        <a:pt x="9" y="62"/>
                      </a:lnTo>
                      <a:lnTo>
                        <a:pt x="7" y="62"/>
                      </a:lnTo>
                      <a:lnTo>
                        <a:pt x="5" y="64"/>
                      </a:lnTo>
                      <a:lnTo>
                        <a:pt x="2" y="66"/>
                      </a:lnTo>
                      <a:lnTo>
                        <a:pt x="0" y="69"/>
                      </a:lnTo>
                      <a:lnTo>
                        <a:pt x="0" y="71"/>
                      </a:lnTo>
                      <a:lnTo>
                        <a:pt x="0" y="74"/>
                      </a:lnTo>
                      <a:lnTo>
                        <a:pt x="0" y="76"/>
                      </a:lnTo>
                      <a:lnTo>
                        <a:pt x="0" y="78"/>
                      </a:lnTo>
                      <a:lnTo>
                        <a:pt x="0" y="83"/>
                      </a:lnTo>
                      <a:lnTo>
                        <a:pt x="2" y="85"/>
                      </a:lnTo>
                      <a:lnTo>
                        <a:pt x="2" y="88"/>
                      </a:lnTo>
                      <a:lnTo>
                        <a:pt x="2" y="88"/>
                      </a:lnTo>
                      <a:lnTo>
                        <a:pt x="5" y="90"/>
                      </a:lnTo>
                      <a:lnTo>
                        <a:pt x="9" y="93"/>
                      </a:lnTo>
                      <a:lnTo>
                        <a:pt x="9" y="93"/>
                      </a:lnTo>
                      <a:lnTo>
                        <a:pt x="12" y="95"/>
                      </a:lnTo>
                      <a:lnTo>
                        <a:pt x="12" y="100"/>
                      </a:lnTo>
                      <a:lnTo>
                        <a:pt x="14" y="104"/>
                      </a:lnTo>
                      <a:lnTo>
                        <a:pt x="16" y="107"/>
                      </a:lnTo>
                      <a:lnTo>
                        <a:pt x="19" y="109"/>
                      </a:lnTo>
                      <a:lnTo>
                        <a:pt x="24" y="111"/>
                      </a:lnTo>
                      <a:lnTo>
                        <a:pt x="26" y="111"/>
                      </a:lnTo>
                      <a:lnTo>
                        <a:pt x="26" y="114"/>
                      </a:lnTo>
                      <a:lnTo>
                        <a:pt x="26" y="119"/>
                      </a:lnTo>
                      <a:lnTo>
                        <a:pt x="28" y="123"/>
                      </a:lnTo>
                      <a:lnTo>
                        <a:pt x="28" y="128"/>
                      </a:lnTo>
                      <a:lnTo>
                        <a:pt x="31" y="133"/>
                      </a:lnTo>
                      <a:lnTo>
                        <a:pt x="31" y="140"/>
                      </a:lnTo>
                      <a:lnTo>
                        <a:pt x="33" y="142"/>
                      </a:lnTo>
                      <a:lnTo>
                        <a:pt x="33" y="147"/>
                      </a:lnTo>
                      <a:lnTo>
                        <a:pt x="35" y="152"/>
                      </a:lnTo>
                      <a:lnTo>
                        <a:pt x="35" y="152"/>
                      </a:lnTo>
                      <a:lnTo>
                        <a:pt x="40" y="149"/>
                      </a:lnTo>
                      <a:lnTo>
                        <a:pt x="40" y="149"/>
                      </a:lnTo>
                      <a:lnTo>
                        <a:pt x="43" y="147"/>
                      </a:lnTo>
                      <a:lnTo>
                        <a:pt x="45" y="145"/>
                      </a:lnTo>
                      <a:lnTo>
                        <a:pt x="45" y="142"/>
                      </a:lnTo>
                      <a:lnTo>
                        <a:pt x="47" y="140"/>
                      </a:lnTo>
                      <a:lnTo>
                        <a:pt x="47" y="138"/>
                      </a:lnTo>
                      <a:lnTo>
                        <a:pt x="47" y="138"/>
                      </a:lnTo>
                      <a:lnTo>
                        <a:pt x="47" y="135"/>
                      </a:lnTo>
                      <a:lnTo>
                        <a:pt x="45" y="130"/>
                      </a:lnTo>
                      <a:lnTo>
                        <a:pt x="45" y="126"/>
                      </a:lnTo>
                      <a:lnTo>
                        <a:pt x="45" y="123"/>
                      </a:lnTo>
                      <a:lnTo>
                        <a:pt x="47" y="123"/>
                      </a:lnTo>
                      <a:lnTo>
                        <a:pt x="47" y="121"/>
                      </a:lnTo>
                      <a:lnTo>
                        <a:pt x="47" y="121"/>
                      </a:lnTo>
                      <a:lnTo>
                        <a:pt x="52" y="121"/>
                      </a:lnTo>
                      <a:lnTo>
                        <a:pt x="52" y="119"/>
                      </a:lnTo>
                      <a:lnTo>
                        <a:pt x="54" y="116"/>
                      </a:lnTo>
                      <a:lnTo>
                        <a:pt x="54" y="116"/>
                      </a:lnTo>
                      <a:lnTo>
                        <a:pt x="54" y="116"/>
                      </a:lnTo>
                      <a:lnTo>
                        <a:pt x="57" y="114"/>
                      </a:lnTo>
                      <a:lnTo>
                        <a:pt x="57" y="114"/>
                      </a:lnTo>
                      <a:lnTo>
                        <a:pt x="61" y="111"/>
                      </a:lnTo>
                      <a:lnTo>
                        <a:pt x="64" y="109"/>
                      </a:lnTo>
                      <a:lnTo>
                        <a:pt x="66" y="107"/>
                      </a:lnTo>
                      <a:lnTo>
                        <a:pt x="71" y="107"/>
                      </a:lnTo>
                      <a:lnTo>
                        <a:pt x="71" y="104"/>
                      </a:lnTo>
                      <a:lnTo>
                        <a:pt x="71" y="10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1" name="Freeform 25"/>
                <p:cNvSpPr>
                  <a:spLocks noEditPoints="1"/>
                </p:cNvSpPr>
                <p:nvPr/>
              </p:nvSpPr>
              <p:spPr bwMode="auto">
                <a:xfrm>
                  <a:off x="1599" y="2561"/>
                  <a:ext cx="28" cy="26"/>
                </a:xfrm>
                <a:custGeom>
                  <a:avLst/>
                  <a:gdLst>
                    <a:gd name="T0" fmla="*/ 19 w 28"/>
                    <a:gd name="T1" fmla="*/ 9 h 26"/>
                    <a:gd name="T2" fmla="*/ 17 w 28"/>
                    <a:gd name="T3" fmla="*/ 9 h 26"/>
                    <a:gd name="T4" fmla="*/ 14 w 28"/>
                    <a:gd name="T5" fmla="*/ 12 h 26"/>
                    <a:gd name="T6" fmla="*/ 12 w 28"/>
                    <a:gd name="T7" fmla="*/ 12 h 26"/>
                    <a:gd name="T8" fmla="*/ 9 w 28"/>
                    <a:gd name="T9" fmla="*/ 12 h 26"/>
                    <a:gd name="T10" fmla="*/ 7 w 28"/>
                    <a:gd name="T11" fmla="*/ 12 h 26"/>
                    <a:gd name="T12" fmla="*/ 7 w 28"/>
                    <a:gd name="T13" fmla="*/ 12 h 26"/>
                    <a:gd name="T14" fmla="*/ 7 w 28"/>
                    <a:gd name="T15" fmla="*/ 14 h 26"/>
                    <a:gd name="T16" fmla="*/ 7 w 28"/>
                    <a:gd name="T17" fmla="*/ 14 h 26"/>
                    <a:gd name="T18" fmla="*/ 9 w 28"/>
                    <a:gd name="T19" fmla="*/ 14 h 26"/>
                    <a:gd name="T20" fmla="*/ 9 w 28"/>
                    <a:gd name="T21" fmla="*/ 14 h 26"/>
                    <a:gd name="T22" fmla="*/ 9 w 28"/>
                    <a:gd name="T23" fmla="*/ 16 h 26"/>
                    <a:gd name="T24" fmla="*/ 9 w 28"/>
                    <a:gd name="T25" fmla="*/ 21 h 26"/>
                    <a:gd name="T26" fmla="*/ 7 w 28"/>
                    <a:gd name="T27" fmla="*/ 21 h 26"/>
                    <a:gd name="T28" fmla="*/ 5 w 28"/>
                    <a:gd name="T29" fmla="*/ 24 h 26"/>
                    <a:gd name="T30" fmla="*/ 5 w 28"/>
                    <a:gd name="T31" fmla="*/ 24 h 26"/>
                    <a:gd name="T32" fmla="*/ 0 w 28"/>
                    <a:gd name="T33" fmla="*/ 26 h 26"/>
                    <a:gd name="T34" fmla="*/ 2 w 28"/>
                    <a:gd name="T35" fmla="*/ 26 h 26"/>
                    <a:gd name="T36" fmla="*/ 7 w 28"/>
                    <a:gd name="T37" fmla="*/ 26 h 26"/>
                    <a:gd name="T38" fmla="*/ 14 w 28"/>
                    <a:gd name="T39" fmla="*/ 26 h 26"/>
                    <a:gd name="T40" fmla="*/ 17 w 28"/>
                    <a:gd name="T41" fmla="*/ 26 h 26"/>
                    <a:gd name="T42" fmla="*/ 17 w 28"/>
                    <a:gd name="T43" fmla="*/ 24 h 26"/>
                    <a:gd name="T44" fmla="*/ 17 w 28"/>
                    <a:gd name="T45" fmla="*/ 21 h 26"/>
                    <a:gd name="T46" fmla="*/ 19 w 28"/>
                    <a:gd name="T47" fmla="*/ 21 h 26"/>
                    <a:gd name="T48" fmla="*/ 17 w 28"/>
                    <a:gd name="T49" fmla="*/ 19 h 26"/>
                    <a:gd name="T50" fmla="*/ 17 w 28"/>
                    <a:gd name="T51" fmla="*/ 16 h 26"/>
                    <a:gd name="T52" fmla="*/ 17 w 28"/>
                    <a:gd name="T53" fmla="*/ 16 h 26"/>
                    <a:gd name="T54" fmla="*/ 17 w 28"/>
                    <a:gd name="T55" fmla="*/ 14 h 26"/>
                    <a:gd name="T56" fmla="*/ 19 w 28"/>
                    <a:gd name="T57" fmla="*/ 12 h 26"/>
                    <a:gd name="T58" fmla="*/ 19 w 28"/>
                    <a:gd name="T59" fmla="*/ 9 h 26"/>
                    <a:gd name="T60" fmla="*/ 26 w 28"/>
                    <a:gd name="T61" fmla="*/ 0 h 26"/>
                    <a:gd name="T62" fmla="*/ 24 w 28"/>
                    <a:gd name="T63" fmla="*/ 0 h 26"/>
                    <a:gd name="T64" fmla="*/ 21 w 28"/>
                    <a:gd name="T65" fmla="*/ 2 h 26"/>
                    <a:gd name="T66" fmla="*/ 21 w 28"/>
                    <a:gd name="T67" fmla="*/ 2 h 26"/>
                    <a:gd name="T68" fmla="*/ 24 w 28"/>
                    <a:gd name="T69" fmla="*/ 2 h 26"/>
                    <a:gd name="T70" fmla="*/ 28 w 28"/>
                    <a:gd name="T71" fmla="*/ 0 h 26"/>
                    <a:gd name="T72" fmla="*/ 28 w 28"/>
                    <a:gd name="T73" fmla="*/ 0 h 26"/>
                    <a:gd name="T74" fmla="*/ 26 w 28"/>
                    <a:gd name="T75" fmla="*/ 0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8" h="26">
                      <a:moveTo>
                        <a:pt x="19" y="9"/>
                      </a:moveTo>
                      <a:lnTo>
                        <a:pt x="17" y="9"/>
                      </a:lnTo>
                      <a:lnTo>
                        <a:pt x="14" y="12"/>
                      </a:lnTo>
                      <a:lnTo>
                        <a:pt x="12" y="12"/>
                      </a:lnTo>
                      <a:lnTo>
                        <a:pt x="9" y="12"/>
                      </a:lnTo>
                      <a:lnTo>
                        <a:pt x="7" y="12"/>
                      </a:lnTo>
                      <a:lnTo>
                        <a:pt x="7" y="12"/>
                      </a:lnTo>
                      <a:lnTo>
                        <a:pt x="7" y="14"/>
                      </a:lnTo>
                      <a:lnTo>
                        <a:pt x="7" y="14"/>
                      </a:lnTo>
                      <a:lnTo>
                        <a:pt x="9" y="14"/>
                      </a:lnTo>
                      <a:lnTo>
                        <a:pt x="9" y="14"/>
                      </a:lnTo>
                      <a:lnTo>
                        <a:pt x="9" y="16"/>
                      </a:lnTo>
                      <a:lnTo>
                        <a:pt x="9" y="21"/>
                      </a:lnTo>
                      <a:lnTo>
                        <a:pt x="7" y="21"/>
                      </a:lnTo>
                      <a:lnTo>
                        <a:pt x="5" y="24"/>
                      </a:lnTo>
                      <a:lnTo>
                        <a:pt x="5" y="24"/>
                      </a:lnTo>
                      <a:lnTo>
                        <a:pt x="0" y="26"/>
                      </a:lnTo>
                      <a:lnTo>
                        <a:pt x="2" y="26"/>
                      </a:lnTo>
                      <a:lnTo>
                        <a:pt x="7" y="26"/>
                      </a:lnTo>
                      <a:lnTo>
                        <a:pt x="14" y="26"/>
                      </a:lnTo>
                      <a:lnTo>
                        <a:pt x="17" y="26"/>
                      </a:lnTo>
                      <a:lnTo>
                        <a:pt x="17" y="24"/>
                      </a:lnTo>
                      <a:lnTo>
                        <a:pt x="17" y="21"/>
                      </a:lnTo>
                      <a:lnTo>
                        <a:pt x="19" y="21"/>
                      </a:lnTo>
                      <a:lnTo>
                        <a:pt x="17" y="19"/>
                      </a:lnTo>
                      <a:lnTo>
                        <a:pt x="17" y="16"/>
                      </a:lnTo>
                      <a:lnTo>
                        <a:pt x="17" y="16"/>
                      </a:lnTo>
                      <a:lnTo>
                        <a:pt x="17" y="14"/>
                      </a:lnTo>
                      <a:lnTo>
                        <a:pt x="19" y="12"/>
                      </a:lnTo>
                      <a:lnTo>
                        <a:pt x="19" y="9"/>
                      </a:lnTo>
                      <a:close/>
                      <a:moveTo>
                        <a:pt x="26" y="0"/>
                      </a:moveTo>
                      <a:lnTo>
                        <a:pt x="24" y="0"/>
                      </a:lnTo>
                      <a:lnTo>
                        <a:pt x="21" y="2"/>
                      </a:lnTo>
                      <a:lnTo>
                        <a:pt x="21" y="2"/>
                      </a:lnTo>
                      <a:lnTo>
                        <a:pt x="24" y="2"/>
                      </a:lnTo>
                      <a:lnTo>
                        <a:pt x="28" y="0"/>
                      </a:lnTo>
                      <a:lnTo>
                        <a:pt x="28" y="0"/>
                      </a:lnTo>
                      <a:lnTo>
                        <a:pt x="26"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2" name="Freeform 26"/>
                <p:cNvSpPr>
                  <a:spLocks/>
                </p:cNvSpPr>
                <p:nvPr/>
              </p:nvSpPr>
              <p:spPr bwMode="auto">
                <a:xfrm>
                  <a:off x="2749" y="2566"/>
                  <a:ext cx="33" cy="106"/>
                </a:xfrm>
                <a:custGeom>
                  <a:avLst/>
                  <a:gdLst>
                    <a:gd name="T0" fmla="*/ 30 w 33"/>
                    <a:gd name="T1" fmla="*/ 94 h 106"/>
                    <a:gd name="T2" fmla="*/ 30 w 33"/>
                    <a:gd name="T3" fmla="*/ 92 h 106"/>
                    <a:gd name="T4" fmla="*/ 28 w 33"/>
                    <a:gd name="T5" fmla="*/ 87 h 106"/>
                    <a:gd name="T6" fmla="*/ 30 w 33"/>
                    <a:gd name="T7" fmla="*/ 71 h 106"/>
                    <a:gd name="T8" fmla="*/ 30 w 33"/>
                    <a:gd name="T9" fmla="*/ 54 h 106"/>
                    <a:gd name="T10" fmla="*/ 30 w 33"/>
                    <a:gd name="T11" fmla="*/ 40 h 106"/>
                    <a:gd name="T12" fmla="*/ 26 w 33"/>
                    <a:gd name="T13" fmla="*/ 35 h 106"/>
                    <a:gd name="T14" fmla="*/ 26 w 33"/>
                    <a:gd name="T15" fmla="*/ 23 h 106"/>
                    <a:gd name="T16" fmla="*/ 19 w 33"/>
                    <a:gd name="T17" fmla="*/ 19 h 106"/>
                    <a:gd name="T18" fmla="*/ 14 w 33"/>
                    <a:gd name="T19" fmla="*/ 14 h 106"/>
                    <a:gd name="T20" fmla="*/ 16 w 33"/>
                    <a:gd name="T21" fmla="*/ 4 h 106"/>
                    <a:gd name="T22" fmla="*/ 11 w 33"/>
                    <a:gd name="T23" fmla="*/ 2 h 106"/>
                    <a:gd name="T24" fmla="*/ 9 w 33"/>
                    <a:gd name="T25" fmla="*/ 2 h 106"/>
                    <a:gd name="T26" fmla="*/ 0 w 33"/>
                    <a:gd name="T27" fmla="*/ 0 h 106"/>
                    <a:gd name="T28" fmla="*/ 0 w 33"/>
                    <a:gd name="T29" fmla="*/ 7 h 106"/>
                    <a:gd name="T30" fmla="*/ 0 w 33"/>
                    <a:gd name="T31" fmla="*/ 9 h 106"/>
                    <a:gd name="T32" fmla="*/ 4 w 33"/>
                    <a:gd name="T33" fmla="*/ 14 h 106"/>
                    <a:gd name="T34" fmla="*/ 7 w 33"/>
                    <a:gd name="T35" fmla="*/ 16 h 106"/>
                    <a:gd name="T36" fmla="*/ 7 w 33"/>
                    <a:gd name="T37" fmla="*/ 23 h 106"/>
                    <a:gd name="T38" fmla="*/ 7 w 33"/>
                    <a:gd name="T39" fmla="*/ 30 h 106"/>
                    <a:gd name="T40" fmla="*/ 4 w 33"/>
                    <a:gd name="T41" fmla="*/ 30 h 106"/>
                    <a:gd name="T42" fmla="*/ 7 w 33"/>
                    <a:gd name="T43" fmla="*/ 30 h 106"/>
                    <a:gd name="T44" fmla="*/ 4 w 33"/>
                    <a:gd name="T45" fmla="*/ 33 h 106"/>
                    <a:gd name="T46" fmla="*/ 4 w 33"/>
                    <a:gd name="T47" fmla="*/ 35 h 106"/>
                    <a:gd name="T48" fmla="*/ 7 w 33"/>
                    <a:gd name="T49" fmla="*/ 33 h 106"/>
                    <a:gd name="T50" fmla="*/ 9 w 33"/>
                    <a:gd name="T51" fmla="*/ 35 h 106"/>
                    <a:gd name="T52" fmla="*/ 9 w 33"/>
                    <a:gd name="T53" fmla="*/ 42 h 106"/>
                    <a:gd name="T54" fmla="*/ 9 w 33"/>
                    <a:gd name="T55" fmla="*/ 47 h 106"/>
                    <a:gd name="T56" fmla="*/ 7 w 33"/>
                    <a:gd name="T57" fmla="*/ 49 h 106"/>
                    <a:gd name="T58" fmla="*/ 11 w 33"/>
                    <a:gd name="T59" fmla="*/ 54 h 106"/>
                    <a:gd name="T60" fmla="*/ 11 w 33"/>
                    <a:gd name="T61" fmla="*/ 59 h 106"/>
                    <a:gd name="T62" fmla="*/ 11 w 33"/>
                    <a:gd name="T63" fmla="*/ 71 h 106"/>
                    <a:gd name="T64" fmla="*/ 9 w 33"/>
                    <a:gd name="T65" fmla="*/ 78 h 106"/>
                    <a:gd name="T66" fmla="*/ 11 w 33"/>
                    <a:gd name="T67" fmla="*/ 78 h 106"/>
                    <a:gd name="T68" fmla="*/ 11 w 33"/>
                    <a:gd name="T69" fmla="*/ 85 h 106"/>
                    <a:gd name="T70" fmla="*/ 9 w 33"/>
                    <a:gd name="T71" fmla="*/ 87 h 106"/>
                    <a:gd name="T72" fmla="*/ 9 w 33"/>
                    <a:gd name="T73" fmla="*/ 90 h 106"/>
                    <a:gd name="T74" fmla="*/ 14 w 33"/>
                    <a:gd name="T75" fmla="*/ 94 h 106"/>
                    <a:gd name="T76" fmla="*/ 14 w 33"/>
                    <a:gd name="T77" fmla="*/ 97 h 106"/>
                    <a:gd name="T78" fmla="*/ 19 w 33"/>
                    <a:gd name="T79" fmla="*/ 101 h 106"/>
                    <a:gd name="T80" fmla="*/ 21 w 33"/>
                    <a:gd name="T81" fmla="*/ 104 h 106"/>
                    <a:gd name="T82" fmla="*/ 21 w 33"/>
                    <a:gd name="T83" fmla="*/ 106 h 106"/>
                    <a:gd name="T84" fmla="*/ 30 w 33"/>
                    <a:gd name="T85" fmla="*/ 101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3" h="106">
                      <a:moveTo>
                        <a:pt x="33" y="101"/>
                      </a:moveTo>
                      <a:lnTo>
                        <a:pt x="33" y="99"/>
                      </a:lnTo>
                      <a:lnTo>
                        <a:pt x="30" y="94"/>
                      </a:lnTo>
                      <a:lnTo>
                        <a:pt x="30" y="94"/>
                      </a:lnTo>
                      <a:lnTo>
                        <a:pt x="30" y="92"/>
                      </a:lnTo>
                      <a:lnTo>
                        <a:pt x="30" y="92"/>
                      </a:lnTo>
                      <a:lnTo>
                        <a:pt x="30" y="92"/>
                      </a:lnTo>
                      <a:lnTo>
                        <a:pt x="30" y="90"/>
                      </a:lnTo>
                      <a:lnTo>
                        <a:pt x="28" y="87"/>
                      </a:lnTo>
                      <a:lnTo>
                        <a:pt x="30" y="87"/>
                      </a:lnTo>
                      <a:lnTo>
                        <a:pt x="30" y="78"/>
                      </a:lnTo>
                      <a:lnTo>
                        <a:pt x="30" y="71"/>
                      </a:lnTo>
                      <a:lnTo>
                        <a:pt x="30" y="64"/>
                      </a:lnTo>
                      <a:lnTo>
                        <a:pt x="30" y="59"/>
                      </a:lnTo>
                      <a:lnTo>
                        <a:pt x="30" y="54"/>
                      </a:lnTo>
                      <a:lnTo>
                        <a:pt x="30" y="49"/>
                      </a:lnTo>
                      <a:lnTo>
                        <a:pt x="30" y="42"/>
                      </a:lnTo>
                      <a:lnTo>
                        <a:pt x="30" y="40"/>
                      </a:lnTo>
                      <a:lnTo>
                        <a:pt x="26" y="37"/>
                      </a:lnTo>
                      <a:lnTo>
                        <a:pt x="26" y="35"/>
                      </a:lnTo>
                      <a:lnTo>
                        <a:pt x="26" y="35"/>
                      </a:lnTo>
                      <a:lnTo>
                        <a:pt x="26" y="33"/>
                      </a:lnTo>
                      <a:lnTo>
                        <a:pt x="26" y="28"/>
                      </a:lnTo>
                      <a:lnTo>
                        <a:pt x="26" y="23"/>
                      </a:lnTo>
                      <a:lnTo>
                        <a:pt x="26" y="23"/>
                      </a:lnTo>
                      <a:lnTo>
                        <a:pt x="23" y="21"/>
                      </a:lnTo>
                      <a:lnTo>
                        <a:pt x="19" y="19"/>
                      </a:lnTo>
                      <a:lnTo>
                        <a:pt x="16" y="16"/>
                      </a:lnTo>
                      <a:lnTo>
                        <a:pt x="14" y="16"/>
                      </a:lnTo>
                      <a:lnTo>
                        <a:pt x="14" y="14"/>
                      </a:lnTo>
                      <a:lnTo>
                        <a:pt x="16" y="7"/>
                      </a:lnTo>
                      <a:lnTo>
                        <a:pt x="16" y="7"/>
                      </a:lnTo>
                      <a:lnTo>
                        <a:pt x="16" y="4"/>
                      </a:lnTo>
                      <a:lnTo>
                        <a:pt x="16" y="2"/>
                      </a:lnTo>
                      <a:lnTo>
                        <a:pt x="11" y="2"/>
                      </a:lnTo>
                      <a:lnTo>
                        <a:pt x="11" y="2"/>
                      </a:lnTo>
                      <a:lnTo>
                        <a:pt x="9" y="2"/>
                      </a:lnTo>
                      <a:lnTo>
                        <a:pt x="9" y="2"/>
                      </a:lnTo>
                      <a:lnTo>
                        <a:pt x="9" y="2"/>
                      </a:lnTo>
                      <a:lnTo>
                        <a:pt x="4" y="0"/>
                      </a:lnTo>
                      <a:lnTo>
                        <a:pt x="0" y="0"/>
                      </a:lnTo>
                      <a:lnTo>
                        <a:pt x="0" y="0"/>
                      </a:lnTo>
                      <a:lnTo>
                        <a:pt x="0" y="2"/>
                      </a:lnTo>
                      <a:lnTo>
                        <a:pt x="0" y="4"/>
                      </a:lnTo>
                      <a:lnTo>
                        <a:pt x="0" y="7"/>
                      </a:lnTo>
                      <a:lnTo>
                        <a:pt x="0" y="7"/>
                      </a:lnTo>
                      <a:lnTo>
                        <a:pt x="0" y="9"/>
                      </a:lnTo>
                      <a:lnTo>
                        <a:pt x="0" y="9"/>
                      </a:lnTo>
                      <a:lnTo>
                        <a:pt x="2" y="11"/>
                      </a:lnTo>
                      <a:lnTo>
                        <a:pt x="2" y="11"/>
                      </a:lnTo>
                      <a:lnTo>
                        <a:pt x="4" y="14"/>
                      </a:lnTo>
                      <a:lnTo>
                        <a:pt x="4" y="14"/>
                      </a:lnTo>
                      <a:lnTo>
                        <a:pt x="7" y="16"/>
                      </a:lnTo>
                      <a:lnTo>
                        <a:pt x="7" y="16"/>
                      </a:lnTo>
                      <a:lnTo>
                        <a:pt x="7" y="16"/>
                      </a:lnTo>
                      <a:lnTo>
                        <a:pt x="7" y="19"/>
                      </a:lnTo>
                      <a:lnTo>
                        <a:pt x="7" y="23"/>
                      </a:lnTo>
                      <a:lnTo>
                        <a:pt x="7" y="26"/>
                      </a:lnTo>
                      <a:lnTo>
                        <a:pt x="7" y="26"/>
                      </a:lnTo>
                      <a:lnTo>
                        <a:pt x="7" y="30"/>
                      </a:lnTo>
                      <a:lnTo>
                        <a:pt x="7" y="30"/>
                      </a:lnTo>
                      <a:lnTo>
                        <a:pt x="7" y="30"/>
                      </a:lnTo>
                      <a:lnTo>
                        <a:pt x="4" y="30"/>
                      </a:lnTo>
                      <a:lnTo>
                        <a:pt x="4" y="30"/>
                      </a:lnTo>
                      <a:lnTo>
                        <a:pt x="4" y="30"/>
                      </a:lnTo>
                      <a:lnTo>
                        <a:pt x="7" y="30"/>
                      </a:lnTo>
                      <a:lnTo>
                        <a:pt x="7" y="30"/>
                      </a:lnTo>
                      <a:lnTo>
                        <a:pt x="4" y="33"/>
                      </a:lnTo>
                      <a:lnTo>
                        <a:pt x="4" y="33"/>
                      </a:lnTo>
                      <a:lnTo>
                        <a:pt x="4" y="33"/>
                      </a:lnTo>
                      <a:lnTo>
                        <a:pt x="4" y="35"/>
                      </a:lnTo>
                      <a:lnTo>
                        <a:pt x="4" y="35"/>
                      </a:lnTo>
                      <a:lnTo>
                        <a:pt x="4" y="35"/>
                      </a:lnTo>
                      <a:lnTo>
                        <a:pt x="7" y="35"/>
                      </a:lnTo>
                      <a:lnTo>
                        <a:pt x="7" y="33"/>
                      </a:lnTo>
                      <a:lnTo>
                        <a:pt x="7" y="33"/>
                      </a:lnTo>
                      <a:lnTo>
                        <a:pt x="9" y="33"/>
                      </a:lnTo>
                      <a:lnTo>
                        <a:pt x="9" y="35"/>
                      </a:lnTo>
                      <a:lnTo>
                        <a:pt x="9" y="35"/>
                      </a:lnTo>
                      <a:lnTo>
                        <a:pt x="9" y="40"/>
                      </a:lnTo>
                      <a:lnTo>
                        <a:pt x="9" y="42"/>
                      </a:lnTo>
                      <a:lnTo>
                        <a:pt x="9" y="45"/>
                      </a:lnTo>
                      <a:lnTo>
                        <a:pt x="9" y="47"/>
                      </a:lnTo>
                      <a:lnTo>
                        <a:pt x="9" y="47"/>
                      </a:lnTo>
                      <a:lnTo>
                        <a:pt x="9" y="47"/>
                      </a:lnTo>
                      <a:lnTo>
                        <a:pt x="7" y="49"/>
                      </a:lnTo>
                      <a:lnTo>
                        <a:pt x="7" y="49"/>
                      </a:lnTo>
                      <a:lnTo>
                        <a:pt x="9" y="52"/>
                      </a:lnTo>
                      <a:lnTo>
                        <a:pt x="9" y="52"/>
                      </a:lnTo>
                      <a:lnTo>
                        <a:pt x="11" y="54"/>
                      </a:lnTo>
                      <a:lnTo>
                        <a:pt x="14" y="56"/>
                      </a:lnTo>
                      <a:lnTo>
                        <a:pt x="14" y="59"/>
                      </a:lnTo>
                      <a:lnTo>
                        <a:pt x="11" y="59"/>
                      </a:lnTo>
                      <a:lnTo>
                        <a:pt x="11" y="61"/>
                      </a:lnTo>
                      <a:lnTo>
                        <a:pt x="11" y="61"/>
                      </a:lnTo>
                      <a:lnTo>
                        <a:pt x="11" y="71"/>
                      </a:lnTo>
                      <a:lnTo>
                        <a:pt x="9" y="75"/>
                      </a:lnTo>
                      <a:lnTo>
                        <a:pt x="9" y="75"/>
                      </a:lnTo>
                      <a:lnTo>
                        <a:pt x="9" y="78"/>
                      </a:lnTo>
                      <a:lnTo>
                        <a:pt x="9" y="78"/>
                      </a:lnTo>
                      <a:lnTo>
                        <a:pt x="11" y="78"/>
                      </a:lnTo>
                      <a:lnTo>
                        <a:pt x="11" y="78"/>
                      </a:lnTo>
                      <a:lnTo>
                        <a:pt x="11" y="82"/>
                      </a:lnTo>
                      <a:lnTo>
                        <a:pt x="11" y="85"/>
                      </a:lnTo>
                      <a:lnTo>
                        <a:pt x="11" y="85"/>
                      </a:lnTo>
                      <a:lnTo>
                        <a:pt x="11" y="85"/>
                      </a:lnTo>
                      <a:lnTo>
                        <a:pt x="9" y="87"/>
                      </a:lnTo>
                      <a:lnTo>
                        <a:pt x="9" y="87"/>
                      </a:lnTo>
                      <a:lnTo>
                        <a:pt x="9" y="90"/>
                      </a:lnTo>
                      <a:lnTo>
                        <a:pt x="9" y="90"/>
                      </a:lnTo>
                      <a:lnTo>
                        <a:pt x="9" y="90"/>
                      </a:lnTo>
                      <a:lnTo>
                        <a:pt x="11" y="92"/>
                      </a:lnTo>
                      <a:lnTo>
                        <a:pt x="11" y="94"/>
                      </a:lnTo>
                      <a:lnTo>
                        <a:pt x="14" y="94"/>
                      </a:lnTo>
                      <a:lnTo>
                        <a:pt x="14" y="97"/>
                      </a:lnTo>
                      <a:lnTo>
                        <a:pt x="14" y="97"/>
                      </a:lnTo>
                      <a:lnTo>
                        <a:pt x="14" y="97"/>
                      </a:lnTo>
                      <a:lnTo>
                        <a:pt x="16" y="99"/>
                      </a:lnTo>
                      <a:lnTo>
                        <a:pt x="16" y="101"/>
                      </a:lnTo>
                      <a:lnTo>
                        <a:pt x="19" y="101"/>
                      </a:lnTo>
                      <a:lnTo>
                        <a:pt x="19" y="101"/>
                      </a:lnTo>
                      <a:lnTo>
                        <a:pt x="19" y="104"/>
                      </a:lnTo>
                      <a:lnTo>
                        <a:pt x="21" y="104"/>
                      </a:lnTo>
                      <a:lnTo>
                        <a:pt x="21" y="104"/>
                      </a:lnTo>
                      <a:lnTo>
                        <a:pt x="21" y="104"/>
                      </a:lnTo>
                      <a:lnTo>
                        <a:pt x="21" y="106"/>
                      </a:lnTo>
                      <a:lnTo>
                        <a:pt x="23" y="104"/>
                      </a:lnTo>
                      <a:lnTo>
                        <a:pt x="30" y="104"/>
                      </a:lnTo>
                      <a:lnTo>
                        <a:pt x="30" y="101"/>
                      </a:lnTo>
                      <a:lnTo>
                        <a:pt x="33" y="101"/>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3" name="Freeform 27"/>
                <p:cNvSpPr>
                  <a:spLocks noEditPoints="1"/>
                </p:cNvSpPr>
                <p:nvPr/>
              </p:nvSpPr>
              <p:spPr bwMode="auto">
                <a:xfrm>
                  <a:off x="4542" y="2369"/>
                  <a:ext cx="158" cy="313"/>
                </a:xfrm>
                <a:custGeom>
                  <a:avLst/>
                  <a:gdLst>
                    <a:gd name="T0" fmla="*/ 52 w 158"/>
                    <a:gd name="T1" fmla="*/ 272 h 313"/>
                    <a:gd name="T2" fmla="*/ 35 w 158"/>
                    <a:gd name="T3" fmla="*/ 258 h 313"/>
                    <a:gd name="T4" fmla="*/ 38 w 158"/>
                    <a:gd name="T5" fmla="*/ 261 h 313"/>
                    <a:gd name="T6" fmla="*/ 66 w 158"/>
                    <a:gd name="T7" fmla="*/ 232 h 313"/>
                    <a:gd name="T8" fmla="*/ 66 w 158"/>
                    <a:gd name="T9" fmla="*/ 225 h 313"/>
                    <a:gd name="T10" fmla="*/ 111 w 158"/>
                    <a:gd name="T11" fmla="*/ 185 h 313"/>
                    <a:gd name="T12" fmla="*/ 106 w 158"/>
                    <a:gd name="T13" fmla="*/ 178 h 313"/>
                    <a:gd name="T14" fmla="*/ 158 w 158"/>
                    <a:gd name="T15" fmla="*/ 100 h 313"/>
                    <a:gd name="T16" fmla="*/ 146 w 158"/>
                    <a:gd name="T17" fmla="*/ 90 h 313"/>
                    <a:gd name="T18" fmla="*/ 132 w 158"/>
                    <a:gd name="T19" fmla="*/ 59 h 313"/>
                    <a:gd name="T20" fmla="*/ 109 w 158"/>
                    <a:gd name="T21" fmla="*/ 43 h 313"/>
                    <a:gd name="T22" fmla="*/ 104 w 158"/>
                    <a:gd name="T23" fmla="*/ 50 h 313"/>
                    <a:gd name="T24" fmla="*/ 97 w 158"/>
                    <a:gd name="T25" fmla="*/ 52 h 313"/>
                    <a:gd name="T26" fmla="*/ 80 w 158"/>
                    <a:gd name="T27" fmla="*/ 50 h 313"/>
                    <a:gd name="T28" fmla="*/ 68 w 158"/>
                    <a:gd name="T29" fmla="*/ 59 h 313"/>
                    <a:gd name="T30" fmla="*/ 66 w 158"/>
                    <a:gd name="T31" fmla="*/ 40 h 313"/>
                    <a:gd name="T32" fmla="*/ 66 w 158"/>
                    <a:gd name="T33" fmla="*/ 17 h 313"/>
                    <a:gd name="T34" fmla="*/ 52 w 158"/>
                    <a:gd name="T35" fmla="*/ 10 h 313"/>
                    <a:gd name="T36" fmla="*/ 47 w 158"/>
                    <a:gd name="T37" fmla="*/ 0 h 313"/>
                    <a:gd name="T38" fmla="*/ 38 w 158"/>
                    <a:gd name="T39" fmla="*/ 2 h 313"/>
                    <a:gd name="T40" fmla="*/ 30 w 158"/>
                    <a:gd name="T41" fmla="*/ 7 h 313"/>
                    <a:gd name="T42" fmla="*/ 23 w 158"/>
                    <a:gd name="T43" fmla="*/ 14 h 313"/>
                    <a:gd name="T44" fmla="*/ 7 w 158"/>
                    <a:gd name="T45" fmla="*/ 14 h 313"/>
                    <a:gd name="T46" fmla="*/ 4 w 158"/>
                    <a:gd name="T47" fmla="*/ 38 h 313"/>
                    <a:gd name="T48" fmla="*/ 4 w 158"/>
                    <a:gd name="T49" fmla="*/ 45 h 313"/>
                    <a:gd name="T50" fmla="*/ 12 w 158"/>
                    <a:gd name="T51" fmla="*/ 59 h 313"/>
                    <a:gd name="T52" fmla="*/ 28 w 158"/>
                    <a:gd name="T53" fmla="*/ 85 h 313"/>
                    <a:gd name="T54" fmla="*/ 28 w 158"/>
                    <a:gd name="T55" fmla="*/ 97 h 313"/>
                    <a:gd name="T56" fmla="*/ 21 w 158"/>
                    <a:gd name="T57" fmla="*/ 111 h 313"/>
                    <a:gd name="T58" fmla="*/ 42 w 158"/>
                    <a:gd name="T59" fmla="*/ 140 h 313"/>
                    <a:gd name="T60" fmla="*/ 47 w 158"/>
                    <a:gd name="T61" fmla="*/ 161 h 313"/>
                    <a:gd name="T62" fmla="*/ 54 w 158"/>
                    <a:gd name="T63" fmla="*/ 182 h 313"/>
                    <a:gd name="T64" fmla="*/ 40 w 158"/>
                    <a:gd name="T65" fmla="*/ 206 h 313"/>
                    <a:gd name="T66" fmla="*/ 35 w 158"/>
                    <a:gd name="T67" fmla="*/ 234 h 313"/>
                    <a:gd name="T68" fmla="*/ 40 w 158"/>
                    <a:gd name="T69" fmla="*/ 256 h 313"/>
                    <a:gd name="T70" fmla="*/ 54 w 158"/>
                    <a:gd name="T71" fmla="*/ 270 h 313"/>
                    <a:gd name="T72" fmla="*/ 64 w 158"/>
                    <a:gd name="T73" fmla="*/ 287 h 313"/>
                    <a:gd name="T74" fmla="*/ 80 w 158"/>
                    <a:gd name="T75" fmla="*/ 294 h 313"/>
                    <a:gd name="T76" fmla="*/ 90 w 158"/>
                    <a:gd name="T77" fmla="*/ 303 h 313"/>
                    <a:gd name="T78" fmla="*/ 92 w 158"/>
                    <a:gd name="T79" fmla="*/ 308 h 313"/>
                    <a:gd name="T80" fmla="*/ 106 w 158"/>
                    <a:gd name="T81" fmla="*/ 306 h 313"/>
                    <a:gd name="T82" fmla="*/ 90 w 158"/>
                    <a:gd name="T83" fmla="*/ 287 h 313"/>
                    <a:gd name="T84" fmla="*/ 71 w 158"/>
                    <a:gd name="T85" fmla="*/ 268 h 313"/>
                    <a:gd name="T86" fmla="*/ 78 w 158"/>
                    <a:gd name="T87" fmla="*/ 279 h 313"/>
                    <a:gd name="T88" fmla="*/ 66 w 158"/>
                    <a:gd name="T89" fmla="*/ 249 h 313"/>
                    <a:gd name="T90" fmla="*/ 52 w 158"/>
                    <a:gd name="T91" fmla="*/ 232 h 313"/>
                    <a:gd name="T92" fmla="*/ 54 w 158"/>
                    <a:gd name="T93" fmla="*/ 197 h 313"/>
                    <a:gd name="T94" fmla="*/ 61 w 158"/>
                    <a:gd name="T95" fmla="*/ 161 h 313"/>
                    <a:gd name="T96" fmla="*/ 75 w 158"/>
                    <a:gd name="T97" fmla="*/ 147 h 313"/>
                    <a:gd name="T98" fmla="*/ 80 w 158"/>
                    <a:gd name="T99" fmla="*/ 163 h 313"/>
                    <a:gd name="T100" fmla="*/ 104 w 158"/>
                    <a:gd name="T101" fmla="*/ 168 h 313"/>
                    <a:gd name="T102" fmla="*/ 116 w 158"/>
                    <a:gd name="T103" fmla="*/ 185 h 313"/>
                    <a:gd name="T104" fmla="*/ 106 w 158"/>
                    <a:gd name="T105" fmla="*/ 159 h 313"/>
                    <a:gd name="T106" fmla="*/ 106 w 158"/>
                    <a:gd name="T107" fmla="*/ 142 h 313"/>
                    <a:gd name="T108" fmla="*/ 123 w 158"/>
                    <a:gd name="T109" fmla="*/ 126 h 313"/>
                    <a:gd name="T110" fmla="*/ 146 w 158"/>
                    <a:gd name="T111" fmla="*/ 126 h 313"/>
                    <a:gd name="T112" fmla="*/ 153 w 158"/>
                    <a:gd name="T113" fmla="*/ 128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8" h="313">
                      <a:moveTo>
                        <a:pt x="61" y="291"/>
                      </a:moveTo>
                      <a:lnTo>
                        <a:pt x="61" y="294"/>
                      </a:lnTo>
                      <a:lnTo>
                        <a:pt x="64" y="294"/>
                      </a:lnTo>
                      <a:lnTo>
                        <a:pt x="64" y="291"/>
                      </a:lnTo>
                      <a:lnTo>
                        <a:pt x="61" y="289"/>
                      </a:lnTo>
                      <a:lnTo>
                        <a:pt x="61" y="291"/>
                      </a:lnTo>
                      <a:close/>
                      <a:moveTo>
                        <a:pt x="49" y="270"/>
                      </a:moveTo>
                      <a:lnTo>
                        <a:pt x="49" y="270"/>
                      </a:lnTo>
                      <a:lnTo>
                        <a:pt x="49" y="272"/>
                      </a:lnTo>
                      <a:lnTo>
                        <a:pt x="52" y="272"/>
                      </a:lnTo>
                      <a:lnTo>
                        <a:pt x="52" y="272"/>
                      </a:lnTo>
                      <a:lnTo>
                        <a:pt x="52" y="270"/>
                      </a:lnTo>
                      <a:lnTo>
                        <a:pt x="49" y="270"/>
                      </a:lnTo>
                      <a:close/>
                      <a:moveTo>
                        <a:pt x="42" y="263"/>
                      </a:moveTo>
                      <a:lnTo>
                        <a:pt x="42" y="263"/>
                      </a:lnTo>
                      <a:lnTo>
                        <a:pt x="42" y="261"/>
                      </a:lnTo>
                      <a:lnTo>
                        <a:pt x="40" y="261"/>
                      </a:lnTo>
                      <a:lnTo>
                        <a:pt x="42" y="263"/>
                      </a:lnTo>
                      <a:close/>
                      <a:moveTo>
                        <a:pt x="38" y="261"/>
                      </a:moveTo>
                      <a:lnTo>
                        <a:pt x="35" y="258"/>
                      </a:lnTo>
                      <a:lnTo>
                        <a:pt x="35" y="258"/>
                      </a:lnTo>
                      <a:lnTo>
                        <a:pt x="35" y="263"/>
                      </a:lnTo>
                      <a:lnTo>
                        <a:pt x="35" y="268"/>
                      </a:lnTo>
                      <a:lnTo>
                        <a:pt x="38" y="268"/>
                      </a:lnTo>
                      <a:lnTo>
                        <a:pt x="38" y="265"/>
                      </a:lnTo>
                      <a:lnTo>
                        <a:pt x="38" y="265"/>
                      </a:lnTo>
                      <a:lnTo>
                        <a:pt x="38" y="263"/>
                      </a:lnTo>
                      <a:lnTo>
                        <a:pt x="38" y="263"/>
                      </a:lnTo>
                      <a:lnTo>
                        <a:pt x="38" y="261"/>
                      </a:lnTo>
                      <a:lnTo>
                        <a:pt x="38" y="261"/>
                      </a:lnTo>
                      <a:close/>
                      <a:moveTo>
                        <a:pt x="35" y="239"/>
                      </a:moveTo>
                      <a:lnTo>
                        <a:pt x="35" y="237"/>
                      </a:lnTo>
                      <a:lnTo>
                        <a:pt x="35" y="239"/>
                      </a:lnTo>
                      <a:lnTo>
                        <a:pt x="33" y="239"/>
                      </a:lnTo>
                      <a:lnTo>
                        <a:pt x="33" y="239"/>
                      </a:lnTo>
                      <a:lnTo>
                        <a:pt x="35" y="239"/>
                      </a:lnTo>
                      <a:lnTo>
                        <a:pt x="35" y="239"/>
                      </a:lnTo>
                      <a:close/>
                      <a:moveTo>
                        <a:pt x="64" y="230"/>
                      </a:moveTo>
                      <a:lnTo>
                        <a:pt x="64" y="230"/>
                      </a:lnTo>
                      <a:lnTo>
                        <a:pt x="66" y="232"/>
                      </a:lnTo>
                      <a:lnTo>
                        <a:pt x="66" y="232"/>
                      </a:lnTo>
                      <a:lnTo>
                        <a:pt x="66" y="230"/>
                      </a:lnTo>
                      <a:lnTo>
                        <a:pt x="66" y="227"/>
                      </a:lnTo>
                      <a:lnTo>
                        <a:pt x="66" y="230"/>
                      </a:lnTo>
                      <a:lnTo>
                        <a:pt x="64" y="227"/>
                      </a:lnTo>
                      <a:lnTo>
                        <a:pt x="64" y="230"/>
                      </a:lnTo>
                      <a:close/>
                      <a:moveTo>
                        <a:pt x="66" y="227"/>
                      </a:moveTo>
                      <a:lnTo>
                        <a:pt x="66" y="225"/>
                      </a:lnTo>
                      <a:lnTo>
                        <a:pt x="66" y="225"/>
                      </a:lnTo>
                      <a:lnTo>
                        <a:pt x="66" y="225"/>
                      </a:lnTo>
                      <a:lnTo>
                        <a:pt x="66" y="225"/>
                      </a:lnTo>
                      <a:lnTo>
                        <a:pt x="66" y="225"/>
                      </a:lnTo>
                      <a:lnTo>
                        <a:pt x="66" y="225"/>
                      </a:lnTo>
                      <a:lnTo>
                        <a:pt x="66" y="227"/>
                      </a:lnTo>
                      <a:close/>
                      <a:moveTo>
                        <a:pt x="111" y="185"/>
                      </a:moveTo>
                      <a:lnTo>
                        <a:pt x="109" y="185"/>
                      </a:lnTo>
                      <a:lnTo>
                        <a:pt x="111" y="187"/>
                      </a:lnTo>
                      <a:lnTo>
                        <a:pt x="111" y="185"/>
                      </a:lnTo>
                      <a:lnTo>
                        <a:pt x="111" y="185"/>
                      </a:lnTo>
                      <a:lnTo>
                        <a:pt x="111" y="185"/>
                      </a:lnTo>
                      <a:close/>
                      <a:moveTo>
                        <a:pt x="106" y="175"/>
                      </a:moveTo>
                      <a:lnTo>
                        <a:pt x="104" y="175"/>
                      </a:lnTo>
                      <a:lnTo>
                        <a:pt x="104" y="175"/>
                      </a:lnTo>
                      <a:lnTo>
                        <a:pt x="104" y="175"/>
                      </a:lnTo>
                      <a:lnTo>
                        <a:pt x="104" y="178"/>
                      </a:lnTo>
                      <a:lnTo>
                        <a:pt x="106" y="178"/>
                      </a:lnTo>
                      <a:lnTo>
                        <a:pt x="106" y="178"/>
                      </a:lnTo>
                      <a:lnTo>
                        <a:pt x="106" y="178"/>
                      </a:lnTo>
                      <a:lnTo>
                        <a:pt x="106" y="178"/>
                      </a:lnTo>
                      <a:lnTo>
                        <a:pt x="106" y="178"/>
                      </a:lnTo>
                      <a:lnTo>
                        <a:pt x="106" y="175"/>
                      </a:lnTo>
                      <a:close/>
                      <a:moveTo>
                        <a:pt x="158" y="114"/>
                      </a:moveTo>
                      <a:lnTo>
                        <a:pt x="158" y="111"/>
                      </a:lnTo>
                      <a:lnTo>
                        <a:pt x="156" y="109"/>
                      </a:lnTo>
                      <a:lnTo>
                        <a:pt x="156" y="107"/>
                      </a:lnTo>
                      <a:lnTo>
                        <a:pt x="158" y="107"/>
                      </a:lnTo>
                      <a:lnTo>
                        <a:pt x="158" y="104"/>
                      </a:lnTo>
                      <a:lnTo>
                        <a:pt x="158" y="104"/>
                      </a:lnTo>
                      <a:lnTo>
                        <a:pt x="158" y="102"/>
                      </a:lnTo>
                      <a:lnTo>
                        <a:pt x="158" y="100"/>
                      </a:lnTo>
                      <a:lnTo>
                        <a:pt x="158" y="100"/>
                      </a:lnTo>
                      <a:lnTo>
                        <a:pt x="156" y="97"/>
                      </a:lnTo>
                      <a:lnTo>
                        <a:pt x="156" y="97"/>
                      </a:lnTo>
                      <a:lnTo>
                        <a:pt x="153" y="97"/>
                      </a:lnTo>
                      <a:lnTo>
                        <a:pt x="153" y="95"/>
                      </a:lnTo>
                      <a:lnTo>
                        <a:pt x="153" y="95"/>
                      </a:lnTo>
                      <a:lnTo>
                        <a:pt x="153" y="92"/>
                      </a:lnTo>
                      <a:lnTo>
                        <a:pt x="151" y="92"/>
                      </a:lnTo>
                      <a:lnTo>
                        <a:pt x="149" y="90"/>
                      </a:lnTo>
                      <a:lnTo>
                        <a:pt x="146" y="90"/>
                      </a:lnTo>
                      <a:lnTo>
                        <a:pt x="146" y="88"/>
                      </a:lnTo>
                      <a:lnTo>
                        <a:pt x="144" y="85"/>
                      </a:lnTo>
                      <a:lnTo>
                        <a:pt x="142" y="83"/>
                      </a:lnTo>
                      <a:lnTo>
                        <a:pt x="139" y="78"/>
                      </a:lnTo>
                      <a:lnTo>
                        <a:pt x="139" y="73"/>
                      </a:lnTo>
                      <a:lnTo>
                        <a:pt x="139" y="71"/>
                      </a:lnTo>
                      <a:lnTo>
                        <a:pt x="139" y="66"/>
                      </a:lnTo>
                      <a:lnTo>
                        <a:pt x="137" y="62"/>
                      </a:lnTo>
                      <a:lnTo>
                        <a:pt x="135" y="59"/>
                      </a:lnTo>
                      <a:lnTo>
                        <a:pt x="132" y="59"/>
                      </a:lnTo>
                      <a:lnTo>
                        <a:pt x="130" y="57"/>
                      </a:lnTo>
                      <a:lnTo>
                        <a:pt x="127" y="55"/>
                      </a:lnTo>
                      <a:lnTo>
                        <a:pt x="125" y="50"/>
                      </a:lnTo>
                      <a:lnTo>
                        <a:pt x="123" y="45"/>
                      </a:lnTo>
                      <a:lnTo>
                        <a:pt x="120" y="43"/>
                      </a:lnTo>
                      <a:lnTo>
                        <a:pt x="120" y="45"/>
                      </a:lnTo>
                      <a:lnTo>
                        <a:pt x="118" y="43"/>
                      </a:lnTo>
                      <a:lnTo>
                        <a:pt x="113" y="43"/>
                      </a:lnTo>
                      <a:lnTo>
                        <a:pt x="111" y="43"/>
                      </a:lnTo>
                      <a:lnTo>
                        <a:pt x="109" y="43"/>
                      </a:lnTo>
                      <a:lnTo>
                        <a:pt x="109" y="43"/>
                      </a:lnTo>
                      <a:lnTo>
                        <a:pt x="106" y="43"/>
                      </a:lnTo>
                      <a:lnTo>
                        <a:pt x="109" y="43"/>
                      </a:lnTo>
                      <a:lnTo>
                        <a:pt x="109" y="45"/>
                      </a:lnTo>
                      <a:lnTo>
                        <a:pt x="109" y="45"/>
                      </a:lnTo>
                      <a:lnTo>
                        <a:pt x="106" y="45"/>
                      </a:lnTo>
                      <a:lnTo>
                        <a:pt x="106" y="45"/>
                      </a:lnTo>
                      <a:lnTo>
                        <a:pt x="106" y="47"/>
                      </a:lnTo>
                      <a:lnTo>
                        <a:pt x="104" y="50"/>
                      </a:lnTo>
                      <a:lnTo>
                        <a:pt x="104" y="50"/>
                      </a:lnTo>
                      <a:lnTo>
                        <a:pt x="101" y="52"/>
                      </a:lnTo>
                      <a:lnTo>
                        <a:pt x="101" y="52"/>
                      </a:lnTo>
                      <a:lnTo>
                        <a:pt x="99" y="52"/>
                      </a:lnTo>
                      <a:lnTo>
                        <a:pt x="99" y="55"/>
                      </a:lnTo>
                      <a:lnTo>
                        <a:pt x="99" y="55"/>
                      </a:lnTo>
                      <a:lnTo>
                        <a:pt x="99" y="55"/>
                      </a:lnTo>
                      <a:lnTo>
                        <a:pt x="97" y="55"/>
                      </a:lnTo>
                      <a:lnTo>
                        <a:pt x="97" y="52"/>
                      </a:lnTo>
                      <a:lnTo>
                        <a:pt x="97" y="52"/>
                      </a:lnTo>
                      <a:lnTo>
                        <a:pt x="97" y="52"/>
                      </a:lnTo>
                      <a:lnTo>
                        <a:pt x="94" y="50"/>
                      </a:lnTo>
                      <a:lnTo>
                        <a:pt x="92" y="50"/>
                      </a:lnTo>
                      <a:lnTo>
                        <a:pt x="90" y="47"/>
                      </a:lnTo>
                      <a:lnTo>
                        <a:pt x="87" y="45"/>
                      </a:lnTo>
                      <a:lnTo>
                        <a:pt x="87" y="45"/>
                      </a:lnTo>
                      <a:lnTo>
                        <a:pt x="85" y="47"/>
                      </a:lnTo>
                      <a:lnTo>
                        <a:pt x="85" y="50"/>
                      </a:lnTo>
                      <a:lnTo>
                        <a:pt x="82" y="50"/>
                      </a:lnTo>
                      <a:lnTo>
                        <a:pt x="82" y="50"/>
                      </a:lnTo>
                      <a:lnTo>
                        <a:pt x="80" y="50"/>
                      </a:lnTo>
                      <a:lnTo>
                        <a:pt x="80" y="52"/>
                      </a:lnTo>
                      <a:lnTo>
                        <a:pt x="80" y="52"/>
                      </a:lnTo>
                      <a:lnTo>
                        <a:pt x="78" y="55"/>
                      </a:lnTo>
                      <a:lnTo>
                        <a:pt x="78" y="55"/>
                      </a:lnTo>
                      <a:lnTo>
                        <a:pt x="75" y="57"/>
                      </a:lnTo>
                      <a:lnTo>
                        <a:pt x="73" y="59"/>
                      </a:lnTo>
                      <a:lnTo>
                        <a:pt x="71" y="62"/>
                      </a:lnTo>
                      <a:lnTo>
                        <a:pt x="71" y="62"/>
                      </a:lnTo>
                      <a:lnTo>
                        <a:pt x="68" y="62"/>
                      </a:lnTo>
                      <a:lnTo>
                        <a:pt x="68" y="59"/>
                      </a:lnTo>
                      <a:lnTo>
                        <a:pt x="66" y="59"/>
                      </a:lnTo>
                      <a:lnTo>
                        <a:pt x="68" y="55"/>
                      </a:lnTo>
                      <a:lnTo>
                        <a:pt x="68" y="50"/>
                      </a:lnTo>
                      <a:lnTo>
                        <a:pt x="68" y="47"/>
                      </a:lnTo>
                      <a:lnTo>
                        <a:pt x="68" y="45"/>
                      </a:lnTo>
                      <a:lnTo>
                        <a:pt x="68" y="45"/>
                      </a:lnTo>
                      <a:lnTo>
                        <a:pt x="68" y="43"/>
                      </a:lnTo>
                      <a:lnTo>
                        <a:pt x="66" y="43"/>
                      </a:lnTo>
                      <a:lnTo>
                        <a:pt x="66" y="40"/>
                      </a:lnTo>
                      <a:lnTo>
                        <a:pt x="66" y="40"/>
                      </a:lnTo>
                      <a:lnTo>
                        <a:pt x="68" y="40"/>
                      </a:lnTo>
                      <a:lnTo>
                        <a:pt x="68" y="38"/>
                      </a:lnTo>
                      <a:lnTo>
                        <a:pt x="68" y="33"/>
                      </a:lnTo>
                      <a:lnTo>
                        <a:pt x="71" y="31"/>
                      </a:lnTo>
                      <a:lnTo>
                        <a:pt x="68" y="28"/>
                      </a:lnTo>
                      <a:lnTo>
                        <a:pt x="68" y="26"/>
                      </a:lnTo>
                      <a:lnTo>
                        <a:pt x="66" y="21"/>
                      </a:lnTo>
                      <a:lnTo>
                        <a:pt x="66" y="19"/>
                      </a:lnTo>
                      <a:lnTo>
                        <a:pt x="66" y="17"/>
                      </a:lnTo>
                      <a:lnTo>
                        <a:pt x="66" y="17"/>
                      </a:lnTo>
                      <a:lnTo>
                        <a:pt x="61" y="17"/>
                      </a:lnTo>
                      <a:lnTo>
                        <a:pt x="61" y="17"/>
                      </a:lnTo>
                      <a:lnTo>
                        <a:pt x="59" y="17"/>
                      </a:lnTo>
                      <a:lnTo>
                        <a:pt x="59" y="19"/>
                      </a:lnTo>
                      <a:lnTo>
                        <a:pt x="59" y="19"/>
                      </a:lnTo>
                      <a:lnTo>
                        <a:pt x="56" y="19"/>
                      </a:lnTo>
                      <a:lnTo>
                        <a:pt x="54" y="17"/>
                      </a:lnTo>
                      <a:lnTo>
                        <a:pt x="52" y="17"/>
                      </a:lnTo>
                      <a:lnTo>
                        <a:pt x="52" y="14"/>
                      </a:lnTo>
                      <a:lnTo>
                        <a:pt x="52" y="10"/>
                      </a:lnTo>
                      <a:lnTo>
                        <a:pt x="52" y="7"/>
                      </a:lnTo>
                      <a:lnTo>
                        <a:pt x="52" y="7"/>
                      </a:lnTo>
                      <a:lnTo>
                        <a:pt x="52" y="5"/>
                      </a:lnTo>
                      <a:lnTo>
                        <a:pt x="52" y="5"/>
                      </a:lnTo>
                      <a:lnTo>
                        <a:pt x="52" y="5"/>
                      </a:lnTo>
                      <a:lnTo>
                        <a:pt x="49" y="2"/>
                      </a:lnTo>
                      <a:lnTo>
                        <a:pt x="49" y="0"/>
                      </a:lnTo>
                      <a:lnTo>
                        <a:pt x="47" y="0"/>
                      </a:lnTo>
                      <a:lnTo>
                        <a:pt x="47" y="0"/>
                      </a:lnTo>
                      <a:lnTo>
                        <a:pt x="47" y="0"/>
                      </a:lnTo>
                      <a:lnTo>
                        <a:pt x="45" y="2"/>
                      </a:lnTo>
                      <a:lnTo>
                        <a:pt x="45" y="2"/>
                      </a:lnTo>
                      <a:lnTo>
                        <a:pt x="45" y="2"/>
                      </a:lnTo>
                      <a:lnTo>
                        <a:pt x="45" y="2"/>
                      </a:lnTo>
                      <a:lnTo>
                        <a:pt x="42" y="0"/>
                      </a:lnTo>
                      <a:lnTo>
                        <a:pt x="40" y="0"/>
                      </a:lnTo>
                      <a:lnTo>
                        <a:pt x="40" y="0"/>
                      </a:lnTo>
                      <a:lnTo>
                        <a:pt x="40" y="0"/>
                      </a:lnTo>
                      <a:lnTo>
                        <a:pt x="38" y="0"/>
                      </a:lnTo>
                      <a:lnTo>
                        <a:pt x="38" y="2"/>
                      </a:lnTo>
                      <a:lnTo>
                        <a:pt x="35" y="2"/>
                      </a:lnTo>
                      <a:lnTo>
                        <a:pt x="33" y="0"/>
                      </a:lnTo>
                      <a:lnTo>
                        <a:pt x="33" y="0"/>
                      </a:lnTo>
                      <a:lnTo>
                        <a:pt x="33" y="0"/>
                      </a:lnTo>
                      <a:lnTo>
                        <a:pt x="33" y="2"/>
                      </a:lnTo>
                      <a:lnTo>
                        <a:pt x="33" y="5"/>
                      </a:lnTo>
                      <a:lnTo>
                        <a:pt x="33" y="5"/>
                      </a:lnTo>
                      <a:lnTo>
                        <a:pt x="33" y="5"/>
                      </a:lnTo>
                      <a:lnTo>
                        <a:pt x="33" y="7"/>
                      </a:lnTo>
                      <a:lnTo>
                        <a:pt x="30" y="7"/>
                      </a:lnTo>
                      <a:lnTo>
                        <a:pt x="30" y="7"/>
                      </a:lnTo>
                      <a:lnTo>
                        <a:pt x="28" y="5"/>
                      </a:lnTo>
                      <a:lnTo>
                        <a:pt x="26" y="5"/>
                      </a:lnTo>
                      <a:lnTo>
                        <a:pt x="26" y="7"/>
                      </a:lnTo>
                      <a:lnTo>
                        <a:pt x="26" y="7"/>
                      </a:lnTo>
                      <a:lnTo>
                        <a:pt x="26" y="7"/>
                      </a:lnTo>
                      <a:lnTo>
                        <a:pt x="26" y="12"/>
                      </a:lnTo>
                      <a:lnTo>
                        <a:pt x="23" y="12"/>
                      </a:lnTo>
                      <a:lnTo>
                        <a:pt x="23" y="12"/>
                      </a:lnTo>
                      <a:lnTo>
                        <a:pt x="23" y="14"/>
                      </a:lnTo>
                      <a:lnTo>
                        <a:pt x="21" y="12"/>
                      </a:lnTo>
                      <a:lnTo>
                        <a:pt x="21" y="14"/>
                      </a:lnTo>
                      <a:lnTo>
                        <a:pt x="16" y="14"/>
                      </a:lnTo>
                      <a:lnTo>
                        <a:pt x="16" y="14"/>
                      </a:lnTo>
                      <a:lnTo>
                        <a:pt x="14" y="14"/>
                      </a:lnTo>
                      <a:lnTo>
                        <a:pt x="12" y="14"/>
                      </a:lnTo>
                      <a:lnTo>
                        <a:pt x="12" y="14"/>
                      </a:lnTo>
                      <a:lnTo>
                        <a:pt x="9" y="14"/>
                      </a:lnTo>
                      <a:lnTo>
                        <a:pt x="7" y="14"/>
                      </a:lnTo>
                      <a:lnTo>
                        <a:pt x="7" y="14"/>
                      </a:lnTo>
                      <a:lnTo>
                        <a:pt x="7" y="17"/>
                      </a:lnTo>
                      <a:lnTo>
                        <a:pt x="7" y="17"/>
                      </a:lnTo>
                      <a:lnTo>
                        <a:pt x="4" y="19"/>
                      </a:lnTo>
                      <a:lnTo>
                        <a:pt x="4" y="24"/>
                      </a:lnTo>
                      <a:lnTo>
                        <a:pt x="4" y="26"/>
                      </a:lnTo>
                      <a:lnTo>
                        <a:pt x="4" y="28"/>
                      </a:lnTo>
                      <a:lnTo>
                        <a:pt x="4" y="31"/>
                      </a:lnTo>
                      <a:lnTo>
                        <a:pt x="7" y="38"/>
                      </a:lnTo>
                      <a:lnTo>
                        <a:pt x="4" y="38"/>
                      </a:lnTo>
                      <a:lnTo>
                        <a:pt x="4" y="38"/>
                      </a:lnTo>
                      <a:lnTo>
                        <a:pt x="4" y="38"/>
                      </a:lnTo>
                      <a:lnTo>
                        <a:pt x="2" y="40"/>
                      </a:lnTo>
                      <a:lnTo>
                        <a:pt x="2" y="40"/>
                      </a:lnTo>
                      <a:lnTo>
                        <a:pt x="2" y="40"/>
                      </a:lnTo>
                      <a:lnTo>
                        <a:pt x="0" y="40"/>
                      </a:lnTo>
                      <a:lnTo>
                        <a:pt x="0" y="40"/>
                      </a:lnTo>
                      <a:lnTo>
                        <a:pt x="0" y="40"/>
                      </a:lnTo>
                      <a:lnTo>
                        <a:pt x="0" y="43"/>
                      </a:lnTo>
                      <a:lnTo>
                        <a:pt x="2" y="45"/>
                      </a:lnTo>
                      <a:lnTo>
                        <a:pt x="4" y="45"/>
                      </a:lnTo>
                      <a:lnTo>
                        <a:pt x="4" y="45"/>
                      </a:lnTo>
                      <a:lnTo>
                        <a:pt x="4" y="45"/>
                      </a:lnTo>
                      <a:lnTo>
                        <a:pt x="4" y="47"/>
                      </a:lnTo>
                      <a:lnTo>
                        <a:pt x="7" y="50"/>
                      </a:lnTo>
                      <a:lnTo>
                        <a:pt x="7" y="52"/>
                      </a:lnTo>
                      <a:lnTo>
                        <a:pt x="7" y="55"/>
                      </a:lnTo>
                      <a:lnTo>
                        <a:pt x="7" y="55"/>
                      </a:lnTo>
                      <a:lnTo>
                        <a:pt x="7" y="55"/>
                      </a:lnTo>
                      <a:lnTo>
                        <a:pt x="9" y="57"/>
                      </a:lnTo>
                      <a:lnTo>
                        <a:pt x="12" y="59"/>
                      </a:lnTo>
                      <a:lnTo>
                        <a:pt x="14" y="64"/>
                      </a:lnTo>
                      <a:lnTo>
                        <a:pt x="16" y="66"/>
                      </a:lnTo>
                      <a:lnTo>
                        <a:pt x="19" y="69"/>
                      </a:lnTo>
                      <a:lnTo>
                        <a:pt x="23" y="71"/>
                      </a:lnTo>
                      <a:lnTo>
                        <a:pt x="23" y="73"/>
                      </a:lnTo>
                      <a:lnTo>
                        <a:pt x="23" y="78"/>
                      </a:lnTo>
                      <a:lnTo>
                        <a:pt x="26" y="78"/>
                      </a:lnTo>
                      <a:lnTo>
                        <a:pt x="26" y="81"/>
                      </a:lnTo>
                      <a:lnTo>
                        <a:pt x="26" y="83"/>
                      </a:lnTo>
                      <a:lnTo>
                        <a:pt x="28" y="85"/>
                      </a:lnTo>
                      <a:lnTo>
                        <a:pt x="28" y="85"/>
                      </a:lnTo>
                      <a:lnTo>
                        <a:pt x="30" y="83"/>
                      </a:lnTo>
                      <a:lnTo>
                        <a:pt x="33" y="85"/>
                      </a:lnTo>
                      <a:lnTo>
                        <a:pt x="33" y="85"/>
                      </a:lnTo>
                      <a:lnTo>
                        <a:pt x="33" y="88"/>
                      </a:lnTo>
                      <a:lnTo>
                        <a:pt x="33" y="88"/>
                      </a:lnTo>
                      <a:lnTo>
                        <a:pt x="30" y="90"/>
                      </a:lnTo>
                      <a:lnTo>
                        <a:pt x="28" y="92"/>
                      </a:lnTo>
                      <a:lnTo>
                        <a:pt x="28" y="95"/>
                      </a:lnTo>
                      <a:lnTo>
                        <a:pt x="28" y="97"/>
                      </a:lnTo>
                      <a:lnTo>
                        <a:pt x="28" y="102"/>
                      </a:lnTo>
                      <a:lnTo>
                        <a:pt x="28" y="107"/>
                      </a:lnTo>
                      <a:lnTo>
                        <a:pt x="28" y="107"/>
                      </a:lnTo>
                      <a:lnTo>
                        <a:pt x="28" y="107"/>
                      </a:lnTo>
                      <a:lnTo>
                        <a:pt x="26" y="107"/>
                      </a:lnTo>
                      <a:lnTo>
                        <a:pt x="26" y="109"/>
                      </a:lnTo>
                      <a:lnTo>
                        <a:pt x="23" y="109"/>
                      </a:lnTo>
                      <a:lnTo>
                        <a:pt x="23" y="109"/>
                      </a:lnTo>
                      <a:lnTo>
                        <a:pt x="21" y="109"/>
                      </a:lnTo>
                      <a:lnTo>
                        <a:pt x="21" y="111"/>
                      </a:lnTo>
                      <a:lnTo>
                        <a:pt x="23" y="114"/>
                      </a:lnTo>
                      <a:lnTo>
                        <a:pt x="23" y="118"/>
                      </a:lnTo>
                      <a:lnTo>
                        <a:pt x="26" y="121"/>
                      </a:lnTo>
                      <a:lnTo>
                        <a:pt x="28" y="123"/>
                      </a:lnTo>
                      <a:lnTo>
                        <a:pt x="30" y="126"/>
                      </a:lnTo>
                      <a:lnTo>
                        <a:pt x="30" y="128"/>
                      </a:lnTo>
                      <a:lnTo>
                        <a:pt x="35" y="130"/>
                      </a:lnTo>
                      <a:lnTo>
                        <a:pt x="38" y="135"/>
                      </a:lnTo>
                      <a:lnTo>
                        <a:pt x="40" y="137"/>
                      </a:lnTo>
                      <a:lnTo>
                        <a:pt x="42" y="140"/>
                      </a:lnTo>
                      <a:lnTo>
                        <a:pt x="42" y="142"/>
                      </a:lnTo>
                      <a:lnTo>
                        <a:pt x="42" y="145"/>
                      </a:lnTo>
                      <a:lnTo>
                        <a:pt x="45" y="147"/>
                      </a:lnTo>
                      <a:lnTo>
                        <a:pt x="45" y="152"/>
                      </a:lnTo>
                      <a:lnTo>
                        <a:pt x="45" y="152"/>
                      </a:lnTo>
                      <a:lnTo>
                        <a:pt x="42" y="154"/>
                      </a:lnTo>
                      <a:lnTo>
                        <a:pt x="45" y="156"/>
                      </a:lnTo>
                      <a:lnTo>
                        <a:pt x="45" y="156"/>
                      </a:lnTo>
                      <a:lnTo>
                        <a:pt x="45" y="159"/>
                      </a:lnTo>
                      <a:lnTo>
                        <a:pt x="47" y="161"/>
                      </a:lnTo>
                      <a:lnTo>
                        <a:pt x="47" y="163"/>
                      </a:lnTo>
                      <a:lnTo>
                        <a:pt x="49" y="166"/>
                      </a:lnTo>
                      <a:lnTo>
                        <a:pt x="49" y="166"/>
                      </a:lnTo>
                      <a:lnTo>
                        <a:pt x="49" y="168"/>
                      </a:lnTo>
                      <a:lnTo>
                        <a:pt x="49" y="168"/>
                      </a:lnTo>
                      <a:lnTo>
                        <a:pt x="52" y="171"/>
                      </a:lnTo>
                      <a:lnTo>
                        <a:pt x="52" y="173"/>
                      </a:lnTo>
                      <a:lnTo>
                        <a:pt x="54" y="175"/>
                      </a:lnTo>
                      <a:lnTo>
                        <a:pt x="54" y="182"/>
                      </a:lnTo>
                      <a:lnTo>
                        <a:pt x="54" y="182"/>
                      </a:lnTo>
                      <a:lnTo>
                        <a:pt x="54" y="185"/>
                      </a:lnTo>
                      <a:lnTo>
                        <a:pt x="54" y="185"/>
                      </a:lnTo>
                      <a:lnTo>
                        <a:pt x="52" y="185"/>
                      </a:lnTo>
                      <a:lnTo>
                        <a:pt x="52" y="187"/>
                      </a:lnTo>
                      <a:lnTo>
                        <a:pt x="52" y="190"/>
                      </a:lnTo>
                      <a:lnTo>
                        <a:pt x="49" y="197"/>
                      </a:lnTo>
                      <a:lnTo>
                        <a:pt x="45" y="201"/>
                      </a:lnTo>
                      <a:lnTo>
                        <a:pt x="42" y="204"/>
                      </a:lnTo>
                      <a:lnTo>
                        <a:pt x="42" y="204"/>
                      </a:lnTo>
                      <a:lnTo>
                        <a:pt x="40" y="206"/>
                      </a:lnTo>
                      <a:lnTo>
                        <a:pt x="40" y="206"/>
                      </a:lnTo>
                      <a:lnTo>
                        <a:pt x="42" y="208"/>
                      </a:lnTo>
                      <a:lnTo>
                        <a:pt x="42" y="211"/>
                      </a:lnTo>
                      <a:lnTo>
                        <a:pt x="42" y="213"/>
                      </a:lnTo>
                      <a:lnTo>
                        <a:pt x="40" y="213"/>
                      </a:lnTo>
                      <a:lnTo>
                        <a:pt x="40" y="216"/>
                      </a:lnTo>
                      <a:lnTo>
                        <a:pt x="38" y="223"/>
                      </a:lnTo>
                      <a:lnTo>
                        <a:pt x="38" y="230"/>
                      </a:lnTo>
                      <a:lnTo>
                        <a:pt x="38" y="230"/>
                      </a:lnTo>
                      <a:lnTo>
                        <a:pt x="35" y="234"/>
                      </a:lnTo>
                      <a:lnTo>
                        <a:pt x="35" y="242"/>
                      </a:lnTo>
                      <a:lnTo>
                        <a:pt x="33" y="246"/>
                      </a:lnTo>
                      <a:lnTo>
                        <a:pt x="33" y="251"/>
                      </a:lnTo>
                      <a:lnTo>
                        <a:pt x="35" y="253"/>
                      </a:lnTo>
                      <a:lnTo>
                        <a:pt x="35" y="258"/>
                      </a:lnTo>
                      <a:lnTo>
                        <a:pt x="38" y="258"/>
                      </a:lnTo>
                      <a:lnTo>
                        <a:pt x="38" y="258"/>
                      </a:lnTo>
                      <a:lnTo>
                        <a:pt x="40" y="256"/>
                      </a:lnTo>
                      <a:lnTo>
                        <a:pt x="40" y="256"/>
                      </a:lnTo>
                      <a:lnTo>
                        <a:pt x="40" y="256"/>
                      </a:lnTo>
                      <a:lnTo>
                        <a:pt x="42" y="256"/>
                      </a:lnTo>
                      <a:lnTo>
                        <a:pt x="42" y="256"/>
                      </a:lnTo>
                      <a:lnTo>
                        <a:pt x="45" y="261"/>
                      </a:lnTo>
                      <a:lnTo>
                        <a:pt x="47" y="261"/>
                      </a:lnTo>
                      <a:lnTo>
                        <a:pt x="49" y="263"/>
                      </a:lnTo>
                      <a:lnTo>
                        <a:pt x="49" y="265"/>
                      </a:lnTo>
                      <a:lnTo>
                        <a:pt x="49" y="268"/>
                      </a:lnTo>
                      <a:lnTo>
                        <a:pt x="52" y="268"/>
                      </a:lnTo>
                      <a:lnTo>
                        <a:pt x="52" y="268"/>
                      </a:lnTo>
                      <a:lnTo>
                        <a:pt x="54" y="270"/>
                      </a:lnTo>
                      <a:lnTo>
                        <a:pt x="54" y="272"/>
                      </a:lnTo>
                      <a:lnTo>
                        <a:pt x="56" y="275"/>
                      </a:lnTo>
                      <a:lnTo>
                        <a:pt x="59" y="277"/>
                      </a:lnTo>
                      <a:lnTo>
                        <a:pt x="59" y="277"/>
                      </a:lnTo>
                      <a:lnTo>
                        <a:pt x="61" y="275"/>
                      </a:lnTo>
                      <a:lnTo>
                        <a:pt x="59" y="279"/>
                      </a:lnTo>
                      <a:lnTo>
                        <a:pt x="61" y="279"/>
                      </a:lnTo>
                      <a:lnTo>
                        <a:pt x="61" y="279"/>
                      </a:lnTo>
                      <a:lnTo>
                        <a:pt x="64" y="282"/>
                      </a:lnTo>
                      <a:lnTo>
                        <a:pt x="64" y="287"/>
                      </a:lnTo>
                      <a:lnTo>
                        <a:pt x="66" y="289"/>
                      </a:lnTo>
                      <a:lnTo>
                        <a:pt x="71" y="296"/>
                      </a:lnTo>
                      <a:lnTo>
                        <a:pt x="71" y="294"/>
                      </a:lnTo>
                      <a:lnTo>
                        <a:pt x="73" y="291"/>
                      </a:lnTo>
                      <a:lnTo>
                        <a:pt x="73" y="289"/>
                      </a:lnTo>
                      <a:lnTo>
                        <a:pt x="73" y="289"/>
                      </a:lnTo>
                      <a:lnTo>
                        <a:pt x="73" y="289"/>
                      </a:lnTo>
                      <a:lnTo>
                        <a:pt x="75" y="294"/>
                      </a:lnTo>
                      <a:lnTo>
                        <a:pt x="80" y="294"/>
                      </a:lnTo>
                      <a:lnTo>
                        <a:pt x="80" y="294"/>
                      </a:lnTo>
                      <a:lnTo>
                        <a:pt x="82" y="294"/>
                      </a:lnTo>
                      <a:lnTo>
                        <a:pt x="82" y="294"/>
                      </a:lnTo>
                      <a:lnTo>
                        <a:pt x="85" y="296"/>
                      </a:lnTo>
                      <a:lnTo>
                        <a:pt x="85" y="296"/>
                      </a:lnTo>
                      <a:lnTo>
                        <a:pt x="85" y="298"/>
                      </a:lnTo>
                      <a:lnTo>
                        <a:pt x="87" y="298"/>
                      </a:lnTo>
                      <a:lnTo>
                        <a:pt x="90" y="298"/>
                      </a:lnTo>
                      <a:lnTo>
                        <a:pt x="90" y="298"/>
                      </a:lnTo>
                      <a:lnTo>
                        <a:pt x="90" y="301"/>
                      </a:lnTo>
                      <a:lnTo>
                        <a:pt x="90" y="303"/>
                      </a:lnTo>
                      <a:lnTo>
                        <a:pt x="90" y="306"/>
                      </a:lnTo>
                      <a:lnTo>
                        <a:pt x="87" y="308"/>
                      </a:lnTo>
                      <a:lnTo>
                        <a:pt x="87" y="310"/>
                      </a:lnTo>
                      <a:lnTo>
                        <a:pt x="90" y="310"/>
                      </a:lnTo>
                      <a:lnTo>
                        <a:pt x="90" y="310"/>
                      </a:lnTo>
                      <a:lnTo>
                        <a:pt x="90" y="313"/>
                      </a:lnTo>
                      <a:lnTo>
                        <a:pt x="92" y="313"/>
                      </a:lnTo>
                      <a:lnTo>
                        <a:pt x="92" y="310"/>
                      </a:lnTo>
                      <a:lnTo>
                        <a:pt x="92" y="310"/>
                      </a:lnTo>
                      <a:lnTo>
                        <a:pt x="92" y="308"/>
                      </a:lnTo>
                      <a:lnTo>
                        <a:pt x="97" y="308"/>
                      </a:lnTo>
                      <a:lnTo>
                        <a:pt x="99" y="306"/>
                      </a:lnTo>
                      <a:lnTo>
                        <a:pt x="99" y="306"/>
                      </a:lnTo>
                      <a:lnTo>
                        <a:pt x="99" y="308"/>
                      </a:lnTo>
                      <a:lnTo>
                        <a:pt x="101" y="308"/>
                      </a:lnTo>
                      <a:lnTo>
                        <a:pt x="101" y="308"/>
                      </a:lnTo>
                      <a:lnTo>
                        <a:pt x="101" y="310"/>
                      </a:lnTo>
                      <a:lnTo>
                        <a:pt x="104" y="308"/>
                      </a:lnTo>
                      <a:lnTo>
                        <a:pt x="104" y="308"/>
                      </a:lnTo>
                      <a:lnTo>
                        <a:pt x="106" y="306"/>
                      </a:lnTo>
                      <a:lnTo>
                        <a:pt x="106" y="306"/>
                      </a:lnTo>
                      <a:lnTo>
                        <a:pt x="109" y="303"/>
                      </a:lnTo>
                      <a:lnTo>
                        <a:pt x="109" y="301"/>
                      </a:lnTo>
                      <a:lnTo>
                        <a:pt x="109" y="298"/>
                      </a:lnTo>
                      <a:lnTo>
                        <a:pt x="101" y="294"/>
                      </a:lnTo>
                      <a:lnTo>
                        <a:pt x="99" y="289"/>
                      </a:lnTo>
                      <a:lnTo>
                        <a:pt x="97" y="287"/>
                      </a:lnTo>
                      <a:lnTo>
                        <a:pt x="94" y="284"/>
                      </a:lnTo>
                      <a:lnTo>
                        <a:pt x="92" y="284"/>
                      </a:lnTo>
                      <a:lnTo>
                        <a:pt x="90" y="287"/>
                      </a:lnTo>
                      <a:lnTo>
                        <a:pt x="87" y="287"/>
                      </a:lnTo>
                      <a:lnTo>
                        <a:pt x="82" y="284"/>
                      </a:lnTo>
                      <a:lnTo>
                        <a:pt x="82" y="282"/>
                      </a:lnTo>
                      <a:lnTo>
                        <a:pt x="80" y="279"/>
                      </a:lnTo>
                      <a:lnTo>
                        <a:pt x="78" y="279"/>
                      </a:lnTo>
                      <a:lnTo>
                        <a:pt x="75" y="279"/>
                      </a:lnTo>
                      <a:lnTo>
                        <a:pt x="75" y="277"/>
                      </a:lnTo>
                      <a:lnTo>
                        <a:pt x="71" y="272"/>
                      </a:lnTo>
                      <a:lnTo>
                        <a:pt x="71" y="270"/>
                      </a:lnTo>
                      <a:lnTo>
                        <a:pt x="71" y="268"/>
                      </a:lnTo>
                      <a:lnTo>
                        <a:pt x="73" y="268"/>
                      </a:lnTo>
                      <a:lnTo>
                        <a:pt x="73" y="268"/>
                      </a:lnTo>
                      <a:lnTo>
                        <a:pt x="73" y="270"/>
                      </a:lnTo>
                      <a:lnTo>
                        <a:pt x="73" y="270"/>
                      </a:lnTo>
                      <a:lnTo>
                        <a:pt x="73" y="272"/>
                      </a:lnTo>
                      <a:lnTo>
                        <a:pt x="75" y="272"/>
                      </a:lnTo>
                      <a:lnTo>
                        <a:pt x="75" y="272"/>
                      </a:lnTo>
                      <a:lnTo>
                        <a:pt x="75" y="272"/>
                      </a:lnTo>
                      <a:lnTo>
                        <a:pt x="75" y="277"/>
                      </a:lnTo>
                      <a:lnTo>
                        <a:pt x="78" y="279"/>
                      </a:lnTo>
                      <a:lnTo>
                        <a:pt x="78" y="277"/>
                      </a:lnTo>
                      <a:lnTo>
                        <a:pt x="75" y="275"/>
                      </a:lnTo>
                      <a:lnTo>
                        <a:pt x="73" y="256"/>
                      </a:lnTo>
                      <a:lnTo>
                        <a:pt x="71" y="253"/>
                      </a:lnTo>
                      <a:lnTo>
                        <a:pt x="71" y="251"/>
                      </a:lnTo>
                      <a:lnTo>
                        <a:pt x="71" y="251"/>
                      </a:lnTo>
                      <a:lnTo>
                        <a:pt x="71" y="253"/>
                      </a:lnTo>
                      <a:lnTo>
                        <a:pt x="68" y="253"/>
                      </a:lnTo>
                      <a:lnTo>
                        <a:pt x="68" y="251"/>
                      </a:lnTo>
                      <a:lnTo>
                        <a:pt x="66" y="249"/>
                      </a:lnTo>
                      <a:lnTo>
                        <a:pt x="66" y="249"/>
                      </a:lnTo>
                      <a:lnTo>
                        <a:pt x="64" y="239"/>
                      </a:lnTo>
                      <a:lnTo>
                        <a:pt x="64" y="237"/>
                      </a:lnTo>
                      <a:lnTo>
                        <a:pt x="64" y="234"/>
                      </a:lnTo>
                      <a:lnTo>
                        <a:pt x="61" y="234"/>
                      </a:lnTo>
                      <a:lnTo>
                        <a:pt x="54" y="237"/>
                      </a:lnTo>
                      <a:lnTo>
                        <a:pt x="54" y="237"/>
                      </a:lnTo>
                      <a:lnTo>
                        <a:pt x="52" y="234"/>
                      </a:lnTo>
                      <a:lnTo>
                        <a:pt x="52" y="234"/>
                      </a:lnTo>
                      <a:lnTo>
                        <a:pt x="52" y="232"/>
                      </a:lnTo>
                      <a:lnTo>
                        <a:pt x="49" y="227"/>
                      </a:lnTo>
                      <a:lnTo>
                        <a:pt x="49" y="225"/>
                      </a:lnTo>
                      <a:lnTo>
                        <a:pt x="49" y="220"/>
                      </a:lnTo>
                      <a:lnTo>
                        <a:pt x="49" y="216"/>
                      </a:lnTo>
                      <a:lnTo>
                        <a:pt x="49" y="213"/>
                      </a:lnTo>
                      <a:lnTo>
                        <a:pt x="49" y="213"/>
                      </a:lnTo>
                      <a:lnTo>
                        <a:pt x="49" y="211"/>
                      </a:lnTo>
                      <a:lnTo>
                        <a:pt x="52" y="208"/>
                      </a:lnTo>
                      <a:lnTo>
                        <a:pt x="54" y="201"/>
                      </a:lnTo>
                      <a:lnTo>
                        <a:pt x="54" y="197"/>
                      </a:lnTo>
                      <a:lnTo>
                        <a:pt x="54" y="194"/>
                      </a:lnTo>
                      <a:lnTo>
                        <a:pt x="56" y="190"/>
                      </a:lnTo>
                      <a:lnTo>
                        <a:pt x="56" y="185"/>
                      </a:lnTo>
                      <a:lnTo>
                        <a:pt x="59" y="182"/>
                      </a:lnTo>
                      <a:lnTo>
                        <a:pt x="59" y="178"/>
                      </a:lnTo>
                      <a:lnTo>
                        <a:pt x="61" y="175"/>
                      </a:lnTo>
                      <a:lnTo>
                        <a:pt x="61" y="173"/>
                      </a:lnTo>
                      <a:lnTo>
                        <a:pt x="61" y="171"/>
                      </a:lnTo>
                      <a:lnTo>
                        <a:pt x="61" y="163"/>
                      </a:lnTo>
                      <a:lnTo>
                        <a:pt x="61" y="161"/>
                      </a:lnTo>
                      <a:lnTo>
                        <a:pt x="61" y="156"/>
                      </a:lnTo>
                      <a:lnTo>
                        <a:pt x="61" y="152"/>
                      </a:lnTo>
                      <a:lnTo>
                        <a:pt x="59" y="152"/>
                      </a:lnTo>
                      <a:lnTo>
                        <a:pt x="59" y="149"/>
                      </a:lnTo>
                      <a:lnTo>
                        <a:pt x="61" y="147"/>
                      </a:lnTo>
                      <a:lnTo>
                        <a:pt x="64" y="147"/>
                      </a:lnTo>
                      <a:lnTo>
                        <a:pt x="68" y="145"/>
                      </a:lnTo>
                      <a:lnTo>
                        <a:pt x="71" y="145"/>
                      </a:lnTo>
                      <a:lnTo>
                        <a:pt x="71" y="145"/>
                      </a:lnTo>
                      <a:lnTo>
                        <a:pt x="75" y="147"/>
                      </a:lnTo>
                      <a:lnTo>
                        <a:pt x="78" y="147"/>
                      </a:lnTo>
                      <a:lnTo>
                        <a:pt x="78" y="149"/>
                      </a:lnTo>
                      <a:lnTo>
                        <a:pt x="78" y="149"/>
                      </a:lnTo>
                      <a:lnTo>
                        <a:pt x="78" y="152"/>
                      </a:lnTo>
                      <a:lnTo>
                        <a:pt x="78" y="156"/>
                      </a:lnTo>
                      <a:lnTo>
                        <a:pt x="78" y="161"/>
                      </a:lnTo>
                      <a:lnTo>
                        <a:pt x="78" y="163"/>
                      </a:lnTo>
                      <a:lnTo>
                        <a:pt x="78" y="163"/>
                      </a:lnTo>
                      <a:lnTo>
                        <a:pt x="78" y="163"/>
                      </a:lnTo>
                      <a:lnTo>
                        <a:pt x="80" y="163"/>
                      </a:lnTo>
                      <a:lnTo>
                        <a:pt x="87" y="163"/>
                      </a:lnTo>
                      <a:lnTo>
                        <a:pt x="92" y="163"/>
                      </a:lnTo>
                      <a:lnTo>
                        <a:pt x="94" y="163"/>
                      </a:lnTo>
                      <a:lnTo>
                        <a:pt x="97" y="166"/>
                      </a:lnTo>
                      <a:lnTo>
                        <a:pt x="97" y="166"/>
                      </a:lnTo>
                      <a:lnTo>
                        <a:pt x="99" y="166"/>
                      </a:lnTo>
                      <a:lnTo>
                        <a:pt x="101" y="168"/>
                      </a:lnTo>
                      <a:lnTo>
                        <a:pt x="104" y="171"/>
                      </a:lnTo>
                      <a:lnTo>
                        <a:pt x="104" y="171"/>
                      </a:lnTo>
                      <a:lnTo>
                        <a:pt x="104" y="168"/>
                      </a:lnTo>
                      <a:lnTo>
                        <a:pt x="104" y="173"/>
                      </a:lnTo>
                      <a:lnTo>
                        <a:pt x="106" y="173"/>
                      </a:lnTo>
                      <a:lnTo>
                        <a:pt x="109" y="175"/>
                      </a:lnTo>
                      <a:lnTo>
                        <a:pt x="109" y="173"/>
                      </a:lnTo>
                      <a:lnTo>
                        <a:pt x="109" y="173"/>
                      </a:lnTo>
                      <a:lnTo>
                        <a:pt x="111" y="175"/>
                      </a:lnTo>
                      <a:lnTo>
                        <a:pt x="113" y="178"/>
                      </a:lnTo>
                      <a:lnTo>
                        <a:pt x="113" y="180"/>
                      </a:lnTo>
                      <a:lnTo>
                        <a:pt x="116" y="182"/>
                      </a:lnTo>
                      <a:lnTo>
                        <a:pt x="116" y="185"/>
                      </a:lnTo>
                      <a:lnTo>
                        <a:pt x="118" y="185"/>
                      </a:lnTo>
                      <a:lnTo>
                        <a:pt x="116" y="182"/>
                      </a:lnTo>
                      <a:lnTo>
                        <a:pt x="113" y="175"/>
                      </a:lnTo>
                      <a:lnTo>
                        <a:pt x="111" y="173"/>
                      </a:lnTo>
                      <a:lnTo>
                        <a:pt x="111" y="168"/>
                      </a:lnTo>
                      <a:lnTo>
                        <a:pt x="113" y="168"/>
                      </a:lnTo>
                      <a:lnTo>
                        <a:pt x="111" y="166"/>
                      </a:lnTo>
                      <a:lnTo>
                        <a:pt x="109" y="166"/>
                      </a:lnTo>
                      <a:lnTo>
                        <a:pt x="106" y="163"/>
                      </a:lnTo>
                      <a:lnTo>
                        <a:pt x="106" y="159"/>
                      </a:lnTo>
                      <a:lnTo>
                        <a:pt x="106" y="156"/>
                      </a:lnTo>
                      <a:lnTo>
                        <a:pt x="104" y="154"/>
                      </a:lnTo>
                      <a:lnTo>
                        <a:pt x="104" y="152"/>
                      </a:lnTo>
                      <a:lnTo>
                        <a:pt x="104" y="149"/>
                      </a:lnTo>
                      <a:lnTo>
                        <a:pt x="101" y="145"/>
                      </a:lnTo>
                      <a:lnTo>
                        <a:pt x="101" y="145"/>
                      </a:lnTo>
                      <a:lnTo>
                        <a:pt x="104" y="145"/>
                      </a:lnTo>
                      <a:lnTo>
                        <a:pt x="106" y="145"/>
                      </a:lnTo>
                      <a:lnTo>
                        <a:pt x="106" y="142"/>
                      </a:lnTo>
                      <a:lnTo>
                        <a:pt x="106" y="142"/>
                      </a:lnTo>
                      <a:lnTo>
                        <a:pt x="106" y="142"/>
                      </a:lnTo>
                      <a:lnTo>
                        <a:pt x="109" y="137"/>
                      </a:lnTo>
                      <a:lnTo>
                        <a:pt x="111" y="135"/>
                      </a:lnTo>
                      <a:lnTo>
                        <a:pt x="111" y="135"/>
                      </a:lnTo>
                      <a:lnTo>
                        <a:pt x="111" y="133"/>
                      </a:lnTo>
                      <a:lnTo>
                        <a:pt x="113" y="130"/>
                      </a:lnTo>
                      <a:lnTo>
                        <a:pt x="116" y="128"/>
                      </a:lnTo>
                      <a:lnTo>
                        <a:pt x="118" y="128"/>
                      </a:lnTo>
                      <a:lnTo>
                        <a:pt x="120" y="128"/>
                      </a:lnTo>
                      <a:lnTo>
                        <a:pt x="123" y="126"/>
                      </a:lnTo>
                      <a:lnTo>
                        <a:pt x="123" y="126"/>
                      </a:lnTo>
                      <a:lnTo>
                        <a:pt x="127" y="128"/>
                      </a:lnTo>
                      <a:lnTo>
                        <a:pt x="127" y="128"/>
                      </a:lnTo>
                      <a:lnTo>
                        <a:pt x="130" y="128"/>
                      </a:lnTo>
                      <a:lnTo>
                        <a:pt x="132" y="128"/>
                      </a:lnTo>
                      <a:lnTo>
                        <a:pt x="132" y="128"/>
                      </a:lnTo>
                      <a:lnTo>
                        <a:pt x="135" y="128"/>
                      </a:lnTo>
                      <a:lnTo>
                        <a:pt x="139" y="128"/>
                      </a:lnTo>
                      <a:lnTo>
                        <a:pt x="142" y="128"/>
                      </a:lnTo>
                      <a:lnTo>
                        <a:pt x="146" y="126"/>
                      </a:lnTo>
                      <a:lnTo>
                        <a:pt x="149" y="126"/>
                      </a:lnTo>
                      <a:lnTo>
                        <a:pt x="149" y="128"/>
                      </a:lnTo>
                      <a:lnTo>
                        <a:pt x="149" y="128"/>
                      </a:lnTo>
                      <a:lnTo>
                        <a:pt x="151" y="130"/>
                      </a:lnTo>
                      <a:lnTo>
                        <a:pt x="151" y="130"/>
                      </a:lnTo>
                      <a:lnTo>
                        <a:pt x="151" y="130"/>
                      </a:lnTo>
                      <a:lnTo>
                        <a:pt x="153" y="130"/>
                      </a:lnTo>
                      <a:lnTo>
                        <a:pt x="153" y="128"/>
                      </a:lnTo>
                      <a:lnTo>
                        <a:pt x="153" y="128"/>
                      </a:lnTo>
                      <a:lnTo>
                        <a:pt x="153" y="128"/>
                      </a:lnTo>
                      <a:lnTo>
                        <a:pt x="156" y="126"/>
                      </a:lnTo>
                      <a:lnTo>
                        <a:pt x="158" y="126"/>
                      </a:lnTo>
                      <a:lnTo>
                        <a:pt x="158" y="123"/>
                      </a:lnTo>
                      <a:lnTo>
                        <a:pt x="158" y="123"/>
                      </a:lnTo>
                      <a:lnTo>
                        <a:pt x="158" y="121"/>
                      </a:lnTo>
                      <a:lnTo>
                        <a:pt x="158" y="118"/>
                      </a:lnTo>
                      <a:lnTo>
                        <a:pt x="158" y="116"/>
                      </a:lnTo>
                      <a:lnTo>
                        <a:pt x="158" y="11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4" name="Freeform 28"/>
                <p:cNvSpPr>
                  <a:spLocks noEditPoints="1"/>
                </p:cNvSpPr>
                <p:nvPr/>
              </p:nvSpPr>
              <p:spPr bwMode="auto">
                <a:xfrm>
                  <a:off x="3295" y="2821"/>
                  <a:ext cx="206" cy="228"/>
                </a:xfrm>
                <a:custGeom>
                  <a:avLst/>
                  <a:gdLst>
                    <a:gd name="T0" fmla="*/ 196 w 206"/>
                    <a:gd name="T1" fmla="*/ 140 h 228"/>
                    <a:gd name="T2" fmla="*/ 192 w 206"/>
                    <a:gd name="T3" fmla="*/ 147 h 228"/>
                    <a:gd name="T4" fmla="*/ 187 w 206"/>
                    <a:gd name="T5" fmla="*/ 114 h 228"/>
                    <a:gd name="T6" fmla="*/ 192 w 206"/>
                    <a:gd name="T7" fmla="*/ 114 h 228"/>
                    <a:gd name="T8" fmla="*/ 187 w 206"/>
                    <a:gd name="T9" fmla="*/ 100 h 228"/>
                    <a:gd name="T10" fmla="*/ 194 w 206"/>
                    <a:gd name="T11" fmla="*/ 95 h 228"/>
                    <a:gd name="T12" fmla="*/ 196 w 206"/>
                    <a:gd name="T13" fmla="*/ 83 h 228"/>
                    <a:gd name="T14" fmla="*/ 206 w 206"/>
                    <a:gd name="T15" fmla="*/ 199 h 228"/>
                    <a:gd name="T16" fmla="*/ 196 w 206"/>
                    <a:gd name="T17" fmla="*/ 194 h 228"/>
                    <a:gd name="T18" fmla="*/ 192 w 206"/>
                    <a:gd name="T19" fmla="*/ 185 h 228"/>
                    <a:gd name="T20" fmla="*/ 189 w 206"/>
                    <a:gd name="T21" fmla="*/ 166 h 228"/>
                    <a:gd name="T22" fmla="*/ 187 w 206"/>
                    <a:gd name="T23" fmla="*/ 145 h 228"/>
                    <a:gd name="T24" fmla="*/ 189 w 206"/>
                    <a:gd name="T25" fmla="*/ 131 h 228"/>
                    <a:gd name="T26" fmla="*/ 182 w 206"/>
                    <a:gd name="T27" fmla="*/ 116 h 228"/>
                    <a:gd name="T28" fmla="*/ 180 w 206"/>
                    <a:gd name="T29" fmla="*/ 97 h 228"/>
                    <a:gd name="T30" fmla="*/ 185 w 206"/>
                    <a:gd name="T31" fmla="*/ 81 h 228"/>
                    <a:gd name="T32" fmla="*/ 175 w 206"/>
                    <a:gd name="T33" fmla="*/ 69 h 228"/>
                    <a:gd name="T34" fmla="*/ 159 w 206"/>
                    <a:gd name="T35" fmla="*/ 55 h 228"/>
                    <a:gd name="T36" fmla="*/ 154 w 206"/>
                    <a:gd name="T37" fmla="*/ 52 h 228"/>
                    <a:gd name="T38" fmla="*/ 156 w 206"/>
                    <a:gd name="T39" fmla="*/ 43 h 228"/>
                    <a:gd name="T40" fmla="*/ 135 w 206"/>
                    <a:gd name="T41" fmla="*/ 29 h 228"/>
                    <a:gd name="T42" fmla="*/ 111 w 206"/>
                    <a:gd name="T43" fmla="*/ 15 h 228"/>
                    <a:gd name="T44" fmla="*/ 90 w 206"/>
                    <a:gd name="T45" fmla="*/ 0 h 228"/>
                    <a:gd name="T46" fmla="*/ 26 w 206"/>
                    <a:gd name="T47" fmla="*/ 0 h 228"/>
                    <a:gd name="T48" fmla="*/ 24 w 206"/>
                    <a:gd name="T49" fmla="*/ 5 h 228"/>
                    <a:gd name="T50" fmla="*/ 28 w 206"/>
                    <a:gd name="T51" fmla="*/ 19 h 228"/>
                    <a:gd name="T52" fmla="*/ 28 w 206"/>
                    <a:gd name="T53" fmla="*/ 29 h 228"/>
                    <a:gd name="T54" fmla="*/ 24 w 206"/>
                    <a:gd name="T55" fmla="*/ 31 h 228"/>
                    <a:gd name="T56" fmla="*/ 21 w 206"/>
                    <a:gd name="T57" fmla="*/ 38 h 228"/>
                    <a:gd name="T58" fmla="*/ 26 w 206"/>
                    <a:gd name="T59" fmla="*/ 43 h 228"/>
                    <a:gd name="T60" fmla="*/ 28 w 206"/>
                    <a:gd name="T61" fmla="*/ 48 h 228"/>
                    <a:gd name="T62" fmla="*/ 24 w 206"/>
                    <a:gd name="T63" fmla="*/ 52 h 228"/>
                    <a:gd name="T64" fmla="*/ 17 w 206"/>
                    <a:gd name="T65" fmla="*/ 64 h 228"/>
                    <a:gd name="T66" fmla="*/ 2 w 206"/>
                    <a:gd name="T67" fmla="*/ 74 h 228"/>
                    <a:gd name="T68" fmla="*/ 2 w 206"/>
                    <a:gd name="T69" fmla="*/ 90 h 228"/>
                    <a:gd name="T70" fmla="*/ 2 w 206"/>
                    <a:gd name="T71" fmla="*/ 105 h 228"/>
                    <a:gd name="T72" fmla="*/ 10 w 206"/>
                    <a:gd name="T73" fmla="*/ 121 h 228"/>
                    <a:gd name="T74" fmla="*/ 19 w 206"/>
                    <a:gd name="T75" fmla="*/ 135 h 228"/>
                    <a:gd name="T76" fmla="*/ 26 w 206"/>
                    <a:gd name="T77" fmla="*/ 152 h 228"/>
                    <a:gd name="T78" fmla="*/ 33 w 206"/>
                    <a:gd name="T79" fmla="*/ 161 h 228"/>
                    <a:gd name="T80" fmla="*/ 43 w 206"/>
                    <a:gd name="T81" fmla="*/ 168 h 228"/>
                    <a:gd name="T82" fmla="*/ 47 w 206"/>
                    <a:gd name="T83" fmla="*/ 171 h 228"/>
                    <a:gd name="T84" fmla="*/ 57 w 206"/>
                    <a:gd name="T85" fmla="*/ 173 h 228"/>
                    <a:gd name="T86" fmla="*/ 66 w 206"/>
                    <a:gd name="T87" fmla="*/ 178 h 228"/>
                    <a:gd name="T88" fmla="*/ 76 w 206"/>
                    <a:gd name="T89" fmla="*/ 183 h 228"/>
                    <a:gd name="T90" fmla="*/ 85 w 206"/>
                    <a:gd name="T91" fmla="*/ 183 h 228"/>
                    <a:gd name="T92" fmla="*/ 88 w 206"/>
                    <a:gd name="T93" fmla="*/ 180 h 228"/>
                    <a:gd name="T94" fmla="*/ 97 w 206"/>
                    <a:gd name="T95" fmla="*/ 194 h 228"/>
                    <a:gd name="T96" fmla="*/ 97 w 206"/>
                    <a:gd name="T97" fmla="*/ 204 h 228"/>
                    <a:gd name="T98" fmla="*/ 97 w 206"/>
                    <a:gd name="T99" fmla="*/ 213 h 228"/>
                    <a:gd name="T100" fmla="*/ 99 w 206"/>
                    <a:gd name="T101" fmla="*/ 218 h 228"/>
                    <a:gd name="T102" fmla="*/ 107 w 206"/>
                    <a:gd name="T103" fmla="*/ 223 h 228"/>
                    <a:gd name="T104" fmla="*/ 116 w 206"/>
                    <a:gd name="T105" fmla="*/ 223 h 228"/>
                    <a:gd name="T106" fmla="*/ 128 w 206"/>
                    <a:gd name="T107" fmla="*/ 228 h 228"/>
                    <a:gd name="T108" fmla="*/ 142 w 206"/>
                    <a:gd name="T109" fmla="*/ 225 h 228"/>
                    <a:gd name="T110" fmla="*/ 156 w 206"/>
                    <a:gd name="T111" fmla="*/ 223 h 228"/>
                    <a:gd name="T112" fmla="*/ 166 w 206"/>
                    <a:gd name="T113" fmla="*/ 218 h 228"/>
                    <a:gd name="T114" fmla="*/ 185 w 206"/>
                    <a:gd name="T115" fmla="*/ 213 h 228"/>
                    <a:gd name="T116" fmla="*/ 201 w 206"/>
                    <a:gd name="T117" fmla="*/ 204 h 2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06" h="228">
                      <a:moveTo>
                        <a:pt x="192" y="147"/>
                      </a:moveTo>
                      <a:lnTo>
                        <a:pt x="194" y="147"/>
                      </a:lnTo>
                      <a:lnTo>
                        <a:pt x="194" y="147"/>
                      </a:lnTo>
                      <a:lnTo>
                        <a:pt x="194" y="147"/>
                      </a:lnTo>
                      <a:lnTo>
                        <a:pt x="196" y="142"/>
                      </a:lnTo>
                      <a:lnTo>
                        <a:pt x="196" y="140"/>
                      </a:lnTo>
                      <a:lnTo>
                        <a:pt x="196" y="140"/>
                      </a:lnTo>
                      <a:lnTo>
                        <a:pt x="196" y="142"/>
                      </a:lnTo>
                      <a:lnTo>
                        <a:pt x="194" y="145"/>
                      </a:lnTo>
                      <a:lnTo>
                        <a:pt x="192" y="147"/>
                      </a:lnTo>
                      <a:lnTo>
                        <a:pt x="192" y="147"/>
                      </a:lnTo>
                      <a:lnTo>
                        <a:pt x="192" y="147"/>
                      </a:lnTo>
                      <a:lnTo>
                        <a:pt x="192" y="147"/>
                      </a:lnTo>
                      <a:close/>
                      <a:moveTo>
                        <a:pt x="185" y="107"/>
                      </a:moveTo>
                      <a:lnTo>
                        <a:pt x="185" y="109"/>
                      </a:lnTo>
                      <a:lnTo>
                        <a:pt x="185" y="112"/>
                      </a:lnTo>
                      <a:lnTo>
                        <a:pt x="187" y="112"/>
                      </a:lnTo>
                      <a:lnTo>
                        <a:pt x="187" y="114"/>
                      </a:lnTo>
                      <a:lnTo>
                        <a:pt x="187" y="114"/>
                      </a:lnTo>
                      <a:lnTo>
                        <a:pt x="189" y="114"/>
                      </a:lnTo>
                      <a:lnTo>
                        <a:pt x="189" y="116"/>
                      </a:lnTo>
                      <a:lnTo>
                        <a:pt x="189" y="116"/>
                      </a:lnTo>
                      <a:lnTo>
                        <a:pt x="192" y="114"/>
                      </a:lnTo>
                      <a:lnTo>
                        <a:pt x="192" y="114"/>
                      </a:lnTo>
                      <a:lnTo>
                        <a:pt x="189" y="109"/>
                      </a:lnTo>
                      <a:lnTo>
                        <a:pt x="189" y="109"/>
                      </a:lnTo>
                      <a:lnTo>
                        <a:pt x="189" y="109"/>
                      </a:lnTo>
                      <a:lnTo>
                        <a:pt x="187" y="105"/>
                      </a:lnTo>
                      <a:lnTo>
                        <a:pt x="187" y="102"/>
                      </a:lnTo>
                      <a:lnTo>
                        <a:pt x="187" y="100"/>
                      </a:lnTo>
                      <a:lnTo>
                        <a:pt x="185" y="102"/>
                      </a:lnTo>
                      <a:lnTo>
                        <a:pt x="185" y="105"/>
                      </a:lnTo>
                      <a:lnTo>
                        <a:pt x="185" y="107"/>
                      </a:lnTo>
                      <a:close/>
                      <a:moveTo>
                        <a:pt x="194" y="93"/>
                      </a:moveTo>
                      <a:lnTo>
                        <a:pt x="194" y="95"/>
                      </a:lnTo>
                      <a:lnTo>
                        <a:pt x="194" y="95"/>
                      </a:lnTo>
                      <a:lnTo>
                        <a:pt x="196" y="93"/>
                      </a:lnTo>
                      <a:lnTo>
                        <a:pt x="196" y="90"/>
                      </a:lnTo>
                      <a:lnTo>
                        <a:pt x="196" y="88"/>
                      </a:lnTo>
                      <a:lnTo>
                        <a:pt x="196" y="86"/>
                      </a:lnTo>
                      <a:lnTo>
                        <a:pt x="196" y="83"/>
                      </a:lnTo>
                      <a:lnTo>
                        <a:pt x="196" y="83"/>
                      </a:lnTo>
                      <a:lnTo>
                        <a:pt x="194" y="83"/>
                      </a:lnTo>
                      <a:lnTo>
                        <a:pt x="194" y="83"/>
                      </a:lnTo>
                      <a:lnTo>
                        <a:pt x="194" y="88"/>
                      </a:lnTo>
                      <a:lnTo>
                        <a:pt x="192" y="93"/>
                      </a:lnTo>
                      <a:lnTo>
                        <a:pt x="194" y="93"/>
                      </a:lnTo>
                      <a:close/>
                      <a:moveTo>
                        <a:pt x="206" y="199"/>
                      </a:moveTo>
                      <a:lnTo>
                        <a:pt x="206" y="199"/>
                      </a:lnTo>
                      <a:lnTo>
                        <a:pt x="203" y="197"/>
                      </a:lnTo>
                      <a:lnTo>
                        <a:pt x="201" y="194"/>
                      </a:lnTo>
                      <a:lnTo>
                        <a:pt x="199" y="194"/>
                      </a:lnTo>
                      <a:lnTo>
                        <a:pt x="199" y="194"/>
                      </a:lnTo>
                      <a:lnTo>
                        <a:pt x="196" y="194"/>
                      </a:lnTo>
                      <a:lnTo>
                        <a:pt x="196" y="192"/>
                      </a:lnTo>
                      <a:lnTo>
                        <a:pt x="194" y="192"/>
                      </a:lnTo>
                      <a:lnTo>
                        <a:pt x="192" y="190"/>
                      </a:lnTo>
                      <a:lnTo>
                        <a:pt x="194" y="190"/>
                      </a:lnTo>
                      <a:lnTo>
                        <a:pt x="194" y="187"/>
                      </a:lnTo>
                      <a:lnTo>
                        <a:pt x="192" y="185"/>
                      </a:lnTo>
                      <a:lnTo>
                        <a:pt x="192" y="183"/>
                      </a:lnTo>
                      <a:lnTo>
                        <a:pt x="192" y="178"/>
                      </a:lnTo>
                      <a:lnTo>
                        <a:pt x="192" y="173"/>
                      </a:lnTo>
                      <a:lnTo>
                        <a:pt x="187" y="168"/>
                      </a:lnTo>
                      <a:lnTo>
                        <a:pt x="189" y="168"/>
                      </a:lnTo>
                      <a:lnTo>
                        <a:pt x="189" y="166"/>
                      </a:lnTo>
                      <a:lnTo>
                        <a:pt x="187" y="164"/>
                      </a:lnTo>
                      <a:lnTo>
                        <a:pt x="185" y="157"/>
                      </a:lnTo>
                      <a:lnTo>
                        <a:pt x="185" y="157"/>
                      </a:lnTo>
                      <a:lnTo>
                        <a:pt x="187" y="154"/>
                      </a:lnTo>
                      <a:lnTo>
                        <a:pt x="187" y="149"/>
                      </a:lnTo>
                      <a:lnTo>
                        <a:pt x="187" y="145"/>
                      </a:lnTo>
                      <a:lnTo>
                        <a:pt x="187" y="142"/>
                      </a:lnTo>
                      <a:lnTo>
                        <a:pt x="185" y="145"/>
                      </a:lnTo>
                      <a:lnTo>
                        <a:pt x="185" y="138"/>
                      </a:lnTo>
                      <a:lnTo>
                        <a:pt x="187" y="135"/>
                      </a:lnTo>
                      <a:lnTo>
                        <a:pt x="187" y="131"/>
                      </a:lnTo>
                      <a:lnTo>
                        <a:pt x="189" y="131"/>
                      </a:lnTo>
                      <a:lnTo>
                        <a:pt x="189" y="128"/>
                      </a:lnTo>
                      <a:lnTo>
                        <a:pt x="189" y="123"/>
                      </a:lnTo>
                      <a:lnTo>
                        <a:pt x="185" y="123"/>
                      </a:lnTo>
                      <a:lnTo>
                        <a:pt x="185" y="121"/>
                      </a:lnTo>
                      <a:lnTo>
                        <a:pt x="182" y="119"/>
                      </a:lnTo>
                      <a:lnTo>
                        <a:pt x="182" y="116"/>
                      </a:lnTo>
                      <a:lnTo>
                        <a:pt x="180" y="116"/>
                      </a:lnTo>
                      <a:lnTo>
                        <a:pt x="177" y="114"/>
                      </a:lnTo>
                      <a:lnTo>
                        <a:pt x="177" y="109"/>
                      </a:lnTo>
                      <a:lnTo>
                        <a:pt x="177" y="107"/>
                      </a:lnTo>
                      <a:lnTo>
                        <a:pt x="177" y="105"/>
                      </a:lnTo>
                      <a:lnTo>
                        <a:pt x="180" y="97"/>
                      </a:lnTo>
                      <a:lnTo>
                        <a:pt x="180" y="95"/>
                      </a:lnTo>
                      <a:lnTo>
                        <a:pt x="182" y="90"/>
                      </a:lnTo>
                      <a:lnTo>
                        <a:pt x="182" y="88"/>
                      </a:lnTo>
                      <a:lnTo>
                        <a:pt x="182" y="86"/>
                      </a:lnTo>
                      <a:lnTo>
                        <a:pt x="182" y="83"/>
                      </a:lnTo>
                      <a:lnTo>
                        <a:pt x="185" y="81"/>
                      </a:lnTo>
                      <a:lnTo>
                        <a:pt x="185" y="78"/>
                      </a:lnTo>
                      <a:lnTo>
                        <a:pt x="185" y="78"/>
                      </a:lnTo>
                      <a:lnTo>
                        <a:pt x="182" y="76"/>
                      </a:lnTo>
                      <a:lnTo>
                        <a:pt x="180" y="74"/>
                      </a:lnTo>
                      <a:lnTo>
                        <a:pt x="177" y="71"/>
                      </a:lnTo>
                      <a:lnTo>
                        <a:pt x="175" y="69"/>
                      </a:lnTo>
                      <a:lnTo>
                        <a:pt x="170" y="67"/>
                      </a:lnTo>
                      <a:lnTo>
                        <a:pt x="168" y="64"/>
                      </a:lnTo>
                      <a:lnTo>
                        <a:pt x="163" y="60"/>
                      </a:lnTo>
                      <a:lnTo>
                        <a:pt x="161" y="57"/>
                      </a:lnTo>
                      <a:lnTo>
                        <a:pt x="159" y="57"/>
                      </a:lnTo>
                      <a:lnTo>
                        <a:pt x="159" y="55"/>
                      </a:lnTo>
                      <a:lnTo>
                        <a:pt x="156" y="55"/>
                      </a:lnTo>
                      <a:lnTo>
                        <a:pt x="156" y="55"/>
                      </a:lnTo>
                      <a:lnTo>
                        <a:pt x="156" y="52"/>
                      </a:lnTo>
                      <a:lnTo>
                        <a:pt x="156" y="52"/>
                      </a:lnTo>
                      <a:lnTo>
                        <a:pt x="154" y="52"/>
                      </a:lnTo>
                      <a:lnTo>
                        <a:pt x="154" y="52"/>
                      </a:lnTo>
                      <a:lnTo>
                        <a:pt x="156" y="50"/>
                      </a:lnTo>
                      <a:lnTo>
                        <a:pt x="156" y="50"/>
                      </a:lnTo>
                      <a:lnTo>
                        <a:pt x="156" y="48"/>
                      </a:lnTo>
                      <a:lnTo>
                        <a:pt x="156" y="45"/>
                      </a:lnTo>
                      <a:lnTo>
                        <a:pt x="156" y="43"/>
                      </a:lnTo>
                      <a:lnTo>
                        <a:pt x="156" y="43"/>
                      </a:lnTo>
                      <a:lnTo>
                        <a:pt x="154" y="43"/>
                      </a:lnTo>
                      <a:lnTo>
                        <a:pt x="149" y="41"/>
                      </a:lnTo>
                      <a:lnTo>
                        <a:pt x="147" y="38"/>
                      </a:lnTo>
                      <a:lnTo>
                        <a:pt x="142" y="36"/>
                      </a:lnTo>
                      <a:lnTo>
                        <a:pt x="137" y="31"/>
                      </a:lnTo>
                      <a:lnTo>
                        <a:pt x="135" y="29"/>
                      </a:lnTo>
                      <a:lnTo>
                        <a:pt x="130" y="26"/>
                      </a:lnTo>
                      <a:lnTo>
                        <a:pt x="125" y="24"/>
                      </a:lnTo>
                      <a:lnTo>
                        <a:pt x="123" y="22"/>
                      </a:lnTo>
                      <a:lnTo>
                        <a:pt x="118" y="19"/>
                      </a:lnTo>
                      <a:lnTo>
                        <a:pt x="114" y="17"/>
                      </a:lnTo>
                      <a:lnTo>
                        <a:pt x="111" y="15"/>
                      </a:lnTo>
                      <a:lnTo>
                        <a:pt x="107" y="12"/>
                      </a:lnTo>
                      <a:lnTo>
                        <a:pt x="102" y="10"/>
                      </a:lnTo>
                      <a:lnTo>
                        <a:pt x="99" y="7"/>
                      </a:lnTo>
                      <a:lnTo>
                        <a:pt x="95" y="5"/>
                      </a:lnTo>
                      <a:lnTo>
                        <a:pt x="90" y="3"/>
                      </a:lnTo>
                      <a:lnTo>
                        <a:pt x="90" y="0"/>
                      </a:lnTo>
                      <a:lnTo>
                        <a:pt x="88" y="0"/>
                      </a:lnTo>
                      <a:lnTo>
                        <a:pt x="28" y="0"/>
                      </a:lnTo>
                      <a:lnTo>
                        <a:pt x="28" y="0"/>
                      </a:lnTo>
                      <a:lnTo>
                        <a:pt x="28" y="0"/>
                      </a:lnTo>
                      <a:lnTo>
                        <a:pt x="26" y="0"/>
                      </a:lnTo>
                      <a:lnTo>
                        <a:pt x="26" y="0"/>
                      </a:lnTo>
                      <a:lnTo>
                        <a:pt x="24" y="3"/>
                      </a:lnTo>
                      <a:lnTo>
                        <a:pt x="24" y="3"/>
                      </a:lnTo>
                      <a:lnTo>
                        <a:pt x="24" y="3"/>
                      </a:lnTo>
                      <a:lnTo>
                        <a:pt x="21" y="3"/>
                      </a:lnTo>
                      <a:lnTo>
                        <a:pt x="21" y="3"/>
                      </a:lnTo>
                      <a:lnTo>
                        <a:pt x="24" y="5"/>
                      </a:lnTo>
                      <a:lnTo>
                        <a:pt x="26" y="7"/>
                      </a:lnTo>
                      <a:lnTo>
                        <a:pt x="26" y="7"/>
                      </a:lnTo>
                      <a:lnTo>
                        <a:pt x="28" y="10"/>
                      </a:lnTo>
                      <a:lnTo>
                        <a:pt x="28" y="12"/>
                      </a:lnTo>
                      <a:lnTo>
                        <a:pt x="28" y="15"/>
                      </a:lnTo>
                      <a:lnTo>
                        <a:pt x="28" y="19"/>
                      </a:lnTo>
                      <a:lnTo>
                        <a:pt x="28" y="22"/>
                      </a:lnTo>
                      <a:lnTo>
                        <a:pt x="28" y="22"/>
                      </a:lnTo>
                      <a:lnTo>
                        <a:pt x="28" y="24"/>
                      </a:lnTo>
                      <a:lnTo>
                        <a:pt x="28" y="26"/>
                      </a:lnTo>
                      <a:lnTo>
                        <a:pt x="28" y="29"/>
                      </a:lnTo>
                      <a:lnTo>
                        <a:pt x="28" y="29"/>
                      </a:lnTo>
                      <a:lnTo>
                        <a:pt x="28" y="29"/>
                      </a:lnTo>
                      <a:lnTo>
                        <a:pt x="26" y="29"/>
                      </a:lnTo>
                      <a:lnTo>
                        <a:pt x="26" y="29"/>
                      </a:lnTo>
                      <a:lnTo>
                        <a:pt x="24" y="29"/>
                      </a:lnTo>
                      <a:lnTo>
                        <a:pt x="24" y="29"/>
                      </a:lnTo>
                      <a:lnTo>
                        <a:pt x="24" y="31"/>
                      </a:lnTo>
                      <a:lnTo>
                        <a:pt x="21" y="33"/>
                      </a:lnTo>
                      <a:lnTo>
                        <a:pt x="21" y="36"/>
                      </a:lnTo>
                      <a:lnTo>
                        <a:pt x="21" y="36"/>
                      </a:lnTo>
                      <a:lnTo>
                        <a:pt x="21" y="36"/>
                      </a:lnTo>
                      <a:lnTo>
                        <a:pt x="21" y="38"/>
                      </a:lnTo>
                      <a:lnTo>
                        <a:pt x="21" y="38"/>
                      </a:lnTo>
                      <a:lnTo>
                        <a:pt x="21" y="38"/>
                      </a:lnTo>
                      <a:lnTo>
                        <a:pt x="21" y="41"/>
                      </a:lnTo>
                      <a:lnTo>
                        <a:pt x="21" y="41"/>
                      </a:lnTo>
                      <a:lnTo>
                        <a:pt x="24" y="41"/>
                      </a:lnTo>
                      <a:lnTo>
                        <a:pt x="24" y="41"/>
                      </a:lnTo>
                      <a:lnTo>
                        <a:pt x="26" y="43"/>
                      </a:lnTo>
                      <a:lnTo>
                        <a:pt x="28" y="43"/>
                      </a:lnTo>
                      <a:lnTo>
                        <a:pt x="28" y="43"/>
                      </a:lnTo>
                      <a:lnTo>
                        <a:pt x="28" y="43"/>
                      </a:lnTo>
                      <a:lnTo>
                        <a:pt x="28" y="45"/>
                      </a:lnTo>
                      <a:lnTo>
                        <a:pt x="28" y="48"/>
                      </a:lnTo>
                      <a:lnTo>
                        <a:pt x="28" y="48"/>
                      </a:lnTo>
                      <a:lnTo>
                        <a:pt x="26" y="50"/>
                      </a:lnTo>
                      <a:lnTo>
                        <a:pt x="24" y="50"/>
                      </a:lnTo>
                      <a:lnTo>
                        <a:pt x="24" y="50"/>
                      </a:lnTo>
                      <a:lnTo>
                        <a:pt x="24" y="50"/>
                      </a:lnTo>
                      <a:lnTo>
                        <a:pt x="24" y="52"/>
                      </a:lnTo>
                      <a:lnTo>
                        <a:pt x="24" y="52"/>
                      </a:lnTo>
                      <a:lnTo>
                        <a:pt x="21" y="55"/>
                      </a:lnTo>
                      <a:lnTo>
                        <a:pt x="21" y="57"/>
                      </a:lnTo>
                      <a:lnTo>
                        <a:pt x="19" y="57"/>
                      </a:lnTo>
                      <a:lnTo>
                        <a:pt x="19" y="60"/>
                      </a:lnTo>
                      <a:lnTo>
                        <a:pt x="19" y="60"/>
                      </a:lnTo>
                      <a:lnTo>
                        <a:pt x="17" y="64"/>
                      </a:lnTo>
                      <a:lnTo>
                        <a:pt x="17" y="67"/>
                      </a:lnTo>
                      <a:lnTo>
                        <a:pt x="12" y="69"/>
                      </a:lnTo>
                      <a:lnTo>
                        <a:pt x="10" y="71"/>
                      </a:lnTo>
                      <a:lnTo>
                        <a:pt x="7" y="74"/>
                      </a:lnTo>
                      <a:lnTo>
                        <a:pt x="2" y="74"/>
                      </a:lnTo>
                      <a:lnTo>
                        <a:pt x="2" y="74"/>
                      </a:lnTo>
                      <a:lnTo>
                        <a:pt x="0" y="78"/>
                      </a:lnTo>
                      <a:lnTo>
                        <a:pt x="0" y="81"/>
                      </a:lnTo>
                      <a:lnTo>
                        <a:pt x="0" y="83"/>
                      </a:lnTo>
                      <a:lnTo>
                        <a:pt x="0" y="86"/>
                      </a:lnTo>
                      <a:lnTo>
                        <a:pt x="2" y="88"/>
                      </a:lnTo>
                      <a:lnTo>
                        <a:pt x="2" y="90"/>
                      </a:lnTo>
                      <a:lnTo>
                        <a:pt x="2" y="93"/>
                      </a:lnTo>
                      <a:lnTo>
                        <a:pt x="5" y="95"/>
                      </a:lnTo>
                      <a:lnTo>
                        <a:pt x="5" y="97"/>
                      </a:lnTo>
                      <a:lnTo>
                        <a:pt x="5" y="100"/>
                      </a:lnTo>
                      <a:lnTo>
                        <a:pt x="5" y="102"/>
                      </a:lnTo>
                      <a:lnTo>
                        <a:pt x="2" y="105"/>
                      </a:lnTo>
                      <a:lnTo>
                        <a:pt x="2" y="107"/>
                      </a:lnTo>
                      <a:lnTo>
                        <a:pt x="2" y="109"/>
                      </a:lnTo>
                      <a:lnTo>
                        <a:pt x="5" y="112"/>
                      </a:lnTo>
                      <a:lnTo>
                        <a:pt x="5" y="114"/>
                      </a:lnTo>
                      <a:lnTo>
                        <a:pt x="7" y="119"/>
                      </a:lnTo>
                      <a:lnTo>
                        <a:pt x="10" y="121"/>
                      </a:lnTo>
                      <a:lnTo>
                        <a:pt x="12" y="123"/>
                      </a:lnTo>
                      <a:lnTo>
                        <a:pt x="14" y="126"/>
                      </a:lnTo>
                      <a:lnTo>
                        <a:pt x="17" y="126"/>
                      </a:lnTo>
                      <a:lnTo>
                        <a:pt x="17" y="128"/>
                      </a:lnTo>
                      <a:lnTo>
                        <a:pt x="19" y="131"/>
                      </a:lnTo>
                      <a:lnTo>
                        <a:pt x="19" y="135"/>
                      </a:lnTo>
                      <a:lnTo>
                        <a:pt x="19" y="138"/>
                      </a:lnTo>
                      <a:lnTo>
                        <a:pt x="21" y="140"/>
                      </a:lnTo>
                      <a:lnTo>
                        <a:pt x="24" y="145"/>
                      </a:lnTo>
                      <a:lnTo>
                        <a:pt x="24" y="147"/>
                      </a:lnTo>
                      <a:lnTo>
                        <a:pt x="26" y="149"/>
                      </a:lnTo>
                      <a:lnTo>
                        <a:pt x="26" y="152"/>
                      </a:lnTo>
                      <a:lnTo>
                        <a:pt x="26" y="154"/>
                      </a:lnTo>
                      <a:lnTo>
                        <a:pt x="28" y="157"/>
                      </a:lnTo>
                      <a:lnTo>
                        <a:pt x="28" y="159"/>
                      </a:lnTo>
                      <a:lnTo>
                        <a:pt x="31" y="159"/>
                      </a:lnTo>
                      <a:lnTo>
                        <a:pt x="31" y="161"/>
                      </a:lnTo>
                      <a:lnTo>
                        <a:pt x="33" y="161"/>
                      </a:lnTo>
                      <a:lnTo>
                        <a:pt x="38" y="161"/>
                      </a:lnTo>
                      <a:lnTo>
                        <a:pt x="38" y="161"/>
                      </a:lnTo>
                      <a:lnTo>
                        <a:pt x="40" y="164"/>
                      </a:lnTo>
                      <a:lnTo>
                        <a:pt x="40" y="166"/>
                      </a:lnTo>
                      <a:lnTo>
                        <a:pt x="43" y="166"/>
                      </a:lnTo>
                      <a:lnTo>
                        <a:pt x="43" y="168"/>
                      </a:lnTo>
                      <a:lnTo>
                        <a:pt x="43" y="168"/>
                      </a:lnTo>
                      <a:lnTo>
                        <a:pt x="45" y="168"/>
                      </a:lnTo>
                      <a:lnTo>
                        <a:pt x="45" y="168"/>
                      </a:lnTo>
                      <a:lnTo>
                        <a:pt x="47" y="168"/>
                      </a:lnTo>
                      <a:lnTo>
                        <a:pt x="47" y="168"/>
                      </a:lnTo>
                      <a:lnTo>
                        <a:pt x="47" y="171"/>
                      </a:lnTo>
                      <a:lnTo>
                        <a:pt x="47" y="171"/>
                      </a:lnTo>
                      <a:lnTo>
                        <a:pt x="50" y="171"/>
                      </a:lnTo>
                      <a:lnTo>
                        <a:pt x="52" y="171"/>
                      </a:lnTo>
                      <a:lnTo>
                        <a:pt x="52" y="173"/>
                      </a:lnTo>
                      <a:lnTo>
                        <a:pt x="54" y="173"/>
                      </a:lnTo>
                      <a:lnTo>
                        <a:pt x="57" y="173"/>
                      </a:lnTo>
                      <a:lnTo>
                        <a:pt x="59" y="173"/>
                      </a:lnTo>
                      <a:lnTo>
                        <a:pt x="62" y="176"/>
                      </a:lnTo>
                      <a:lnTo>
                        <a:pt x="64" y="176"/>
                      </a:lnTo>
                      <a:lnTo>
                        <a:pt x="64" y="178"/>
                      </a:lnTo>
                      <a:lnTo>
                        <a:pt x="66" y="178"/>
                      </a:lnTo>
                      <a:lnTo>
                        <a:pt x="66" y="178"/>
                      </a:lnTo>
                      <a:lnTo>
                        <a:pt x="66" y="178"/>
                      </a:lnTo>
                      <a:lnTo>
                        <a:pt x="71" y="180"/>
                      </a:lnTo>
                      <a:lnTo>
                        <a:pt x="71" y="180"/>
                      </a:lnTo>
                      <a:lnTo>
                        <a:pt x="73" y="180"/>
                      </a:lnTo>
                      <a:lnTo>
                        <a:pt x="76" y="183"/>
                      </a:lnTo>
                      <a:lnTo>
                        <a:pt x="76" y="183"/>
                      </a:lnTo>
                      <a:lnTo>
                        <a:pt x="78" y="183"/>
                      </a:lnTo>
                      <a:lnTo>
                        <a:pt x="80" y="183"/>
                      </a:lnTo>
                      <a:lnTo>
                        <a:pt x="83" y="183"/>
                      </a:lnTo>
                      <a:lnTo>
                        <a:pt x="83" y="183"/>
                      </a:lnTo>
                      <a:lnTo>
                        <a:pt x="85" y="183"/>
                      </a:lnTo>
                      <a:lnTo>
                        <a:pt x="85" y="183"/>
                      </a:lnTo>
                      <a:lnTo>
                        <a:pt x="85" y="183"/>
                      </a:lnTo>
                      <a:lnTo>
                        <a:pt x="85" y="183"/>
                      </a:lnTo>
                      <a:lnTo>
                        <a:pt x="85" y="180"/>
                      </a:lnTo>
                      <a:lnTo>
                        <a:pt x="85" y="180"/>
                      </a:lnTo>
                      <a:lnTo>
                        <a:pt x="85" y="180"/>
                      </a:lnTo>
                      <a:lnTo>
                        <a:pt x="88" y="180"/>
                      </a:lnTo>
                      <a:lnTo>
                        <a:pt x="92" y="185"/>
                      </a:lnTo>
                      <a:lnTo>
                        <a:pt x="92" y="185"/>
                      </a:lnTo>
                      <a:lnTo>
                        <a:pt x="95" y="190"/>
                      </a:lnTo>
                      <a:lnTo>
                        <a:pt x="95" y="192"/>
                      </a:lnTo>
                      <a:lnTo>
                        <a:pt x="95" y="192"/>
                      </a:lnTo>
                      <a:lnTo>
                        <a:pt x="97" y="194"/>
                      </a:lnTo>
                      <a:lnTo>
                        <a:pt x="97" y="197"/>
                      </a:lnTo>
                      <a:lnTo>
                        <a:pt x="97" y="199"/>
                      </a:lnTo>
                      <a:lnTo>
                        <a:pt x="97" y="199"/>
                      </a:lnTo>
                      <a:lnTo>
                        <a:pt x="97" y="202"/>
                      </a:lnTo>
                      <a:lnTo>
                        <a:pt x="97" y="202"/>
                      </a:lnTo>
                      <a:lnTo>
                        <a:pt x="97" y="204"/>
                      </a:lnTo>
                      <a:lnTo>
                        <a:pt x="97" y="206"/>
                      </a:lnTo>
                      <a:lnTo>
                        <a:pt x="97" y="206"/>
                      </a:lnTo>
                      <a:lnTo>
                        <a:pt x="97" y="209"/>
                      </a:lnTo>
                      <a:lnTo>
                        <a:pt x="97" y="211"/>
                      </a:lnTo>
                      <a:lnTo>
                        <a:pt x="97" y="213"/>
                      </a:lnTo>
                      <a:lnTo>
                        <a:pt x="97" y="213"/>
                      </a:lnTo>
                      <a:lnTo>
                        <a:pt x="97" y="213"/>
                      </a:lnTo>
                      <a:lnTo>
                        <a:pt x="99" y="216"/>
                      </a:lnTo>
                      <a:lnTo>
                        <a:pt x="99" y="216"/>
                      </a:lnTo>
                      <a:lnTo>
                        <a:pt x="99" y="218"/>
                      </a:lnTo>
                      <a:lnTo>
                        <a:pt x="99" y="218"/>
                      </a:lnTo>
                      <a:lnTo>
                        <a:pt x="99" y="218"/>
                      </a:lnTo>
                      <a:lnTo>
                        <a:pt x="102" y="218"/>
                      </a:lnTo>
                      <a:lnTo>
                        <a:pt x="102" y="221"/>
                      </a:lnTo>
                      <a:lnTo>
                        <a:pt x="102" y="221"/>
                      </a:lnTo>
                      <a:lnTo>
                        <a:pt x="104" y="223"/>
                      </a:lnTo>
                      <a:lnTo>
                        <a:pt x="104" y="223"/>
                      </a:lnTo>
                      <a:lnTo>
                        <a:pt x="107" y="223"/>
                      </a:lnTo>
                      <a:lnTo>
                        <a:pt x="111" y="223"/>
                      </a:lnTo>
                      <a:lnTo>
                        <a:pt x="111" y="225"/>
                      </a:lnTo>
                      <a:lnTo>
                        <a:pt x="114" y="225"/>
                      </a:lnTo>
                      <a:lnTo>
                        <a:pt x="114" y="225"/>
                      </a:lnTo>
                      <a:lnTo>
                        <a:pt x="116" y="223"/>
                      </a:lnTo>
                      <a:lnTo>
                        <a:pt x="116" y="223"/>
                      </a:lnTo>
                      <a:lnTo>
                        <a:pt x="118" y="221"/>
                      </a:lnTo>
                      <a:lnTo>
                        <a:pt x="121" y="221"/>
                      </a:lnTo>
                      <a:lnTo>
                        <a:pt x="123" y="223"/>
                      </a:lnTo>
                      <a:lnTo>
                        <a:pt x="125" y="225"/>
                      </a:lnTo>
                      <a:lnTo>
                        <a:pt x="125" y="225"/>
                      </a:lnTo>
                      <a:lnTo>
                        <a:pt x="128" y="228"/>
                      </a:lnTo>
                      <a:lnTo>
                        <a:pt x="133" y="228"/>
                      </a:lnTo>
                      <a:lnTo>
                        <a:pt x="135" y="225"/>
                      </a:lnTo>
                      <a:lnTo>
                        <a:pt x="137" y="225"/>
                      </a:lnTo>
                      <a:lnTo>
                        <a:pt x="140" y="223"/>
                      </a:lnTo>
                      <a:lnTo>
                        <a:pt x="140" y="223"/>
                      </a:lnTo>
                      <a:lnTo>
                        <a:pt x="142" y="225"/>
                      </a:lnTo>
                      <a:lnTo>
                        <a:pt x="142" y="225"/>
                      </a:lnTo>
                      <a:lnTo>
                        <a:pt x="144" y="225"/>
                      </a:lnTo>
                      <a:lnTo>
                        <a:pt x="147" y="228"/>
                      </a:lnTo>
                      <a:lnTo>
                        <a:pt x="151" y="225"/>
                      </a:lnTo>
                      <a:lnTo>
                        <a:pt x="154" y="223"/>
                      </a:lnTo>
                      <a:lnTo>
                        <a:pt x="156" y="223"/>
                      </a:lnTo>
                      <a:lnTo>
                        <a:pt x="156" y="221"/>
                      </a:lnTo>
                      <a:lnTo>
                        <a:pt x="159" y="218"/>
                      </a:lnTo>
                      <a:lnTo>
                        <a:pt x="159" y="218"/>
                      </a:lnTo>
                      <a:lnTo>
                        <a:pt x="161" y="218"/>
                      </a:lnTo>
                      <a:lnTo>
                        <a:pt x="163" y="218"/>
                      </a:lnTo>
                      <a:lnTo>
                        <a:pt x="166" y="218"/>
                      </a:lnTo>
                      <a:lnTo>
                        <a:pt x="168" y="221"/>
                      </a:lnTo>
                      <a:lnTo>
                        <a:pt x="170" y="218"/>
                      </a:lnTo>
                      <a:lnTo>
                        <a:pt x="175" y="216"/>
                      </a:lnTo>
                      <a:lnTo>
                        <a:pt x="177" y="216"/>
                      </a:lnTo>
                      <a:lnTo>
                        <a:pt x="182" y="216"/>
                      </a:lnTo>
                      <a:lnTo>
                        <a:pt x="185" y="213"/>
                      </a:lnTo>
                      <a:lnTo>
                        <a:pt x="187" y="213"/>
                      </a:lnTo>
                      <a:lnTo>
                        <a:pt x="189" y="211"/>
                      </a:lnTo>
                      <a:lnTo>
                        <a:pt x="192" y="211"/>
                      </a:lnTo>
                      <a:lnTo>
                        <a:pt x="194" y="209"/>
                      </a:lnTo>
                      <a:lnTo>
                        <a:pt x="196" y="209"/>
                      </a:lnTo>
                      <a:lnTo>
                        <a:pt x="201" y="204"/>
                      </a:lnTo>
                      <a:lnTo>
                        <a:pt x="203" y="202"/>
                      </a:lnTo>
                      <a:lnTo>
                        <a:pt x="206" y="199"/>
                      </a:lnTo>
                      <a:lnTo>
                        <a:pt x="206" y="199"/>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5" name="Freeform 29"/>
                <p:cNvSpPr>
                  <a:spLocks noEditPoints="1"/>
                </p:cNvSpPr>
                <p:nvPr/>
              </p:nvSpPr>
              <p:spPr bwMode="auto">
                <a:xfrm>
                  <a:off x="3927" y="1933"/>
                  <a:ext cx="144" cy="90"/>
                </a:xfrm>
                <a:custGeom>
                  <a:avLst/>
                  <a:gdLst>
                    <a:gd name="T0" fmla="*/ 52 w 144"/>
                    <a:gd name="T1" fmla="*/ 24 h 90"/>
                    <a:gd name="T2" fmla="*/ 47 w 144"/>
                    <a:gd name="T3" fmla="*/ 3 h 90"/>
                    <a:gd name="T4" fmla="*/ 47 w 144"/>
                    <a:gd name="T5" fmla="*/ 0 h 90"/>
                    <a:gd name="T6" fmla="*/ 139 w 144"/>
                    <a:gd name="T7" fmla="*/ 69 h 90"/>
                    <a:gd name="T8" fmla="*/ 134 w 144"/>
                    <a:gd name="T9" fmla="*/ 60 h 90"/>
                    <a:gd name="T10" fmla="*/ 127 w 144"/>
                    <a:gd name="T11" fmla="*/ 50 h 90"/>
                    <a:gd name="T12" fmla="*/ 118 w 144"/>
                    <a:gd name="T13" fmla="*/ 50 h 90"/>
                    <a:gd name="T14" fmla="*/ 111 w 144"/>
                    <a:gd name="T15" fmla="*/ 43 h 90"/>
                    <a:gd name="T16" fmla="*/ 111 w 144"/>
                    <a:gd name="T17" fmla="*/ 38 h 90"/>
                    <a:gd name="T18" fmla="*/ 104 w 144"/>
                    <a:gd name="T19" fmla="*/ 31 h 90"/>
                    <a:gd name="T20" fmla="*/ 94 w 144"/>
                    <a:gd name="T21" fmla="*/ 34 h 90"/>
                    <a:gd name="T22" fmla="*/ 85 w 144"/>
                    <a:gd name="T23" fmla="*/ 36 h 90"/>
                    <a:gd name="T24" fmla="*/ 75 w 144"/>
                    <a:gd name="T25" fmla="*/ 36 h 90"/>
                    <a:gd name="T26" fmla="*/ 71 w 144"/>
                    <a:gd name="T27" fmla="*/ 31 h 90"/>
                    <a:gd name="T28" fmla="*/ 68 w 144"/>
                    <a:gd name="T29" fmla="*/ 29 h 90"/>
                    <a:gd name="T30" fmla="*/ 61 w 144"/>
                    <a:gd name="T31" fmla="*/ 34 h 90"/>
                    <a:gd name="T32" fmla="*/ 52 w 144"/>
                    <a:gd name="T33" fmla="*/ 29 h 90"/>
                    <a:gd name="T34" fmla="*/ 45 w 144"/>
                    <a:gd name="T35" fmla="*/ 29 h 90"/>
                    <a:gd name="T36" fmla="*/ 33 w 144"/>
                    <a:gd name="T37" fmla="*/ 29 h 90"/>
                    <a:gd name="T38" fmla="*/ 30 w 144"/>
                    <a:gd name="T39" fmla="*/ 22 h 90"/>
                    <a:gd name="T40" fmla="*/ 33 w 144"/>
                    <a:gd name="T41" fmla="*/ 22 h 90"/>
                    <a:gd name="T42" fmla="*/ 40 w 144"/>
                    <a:gd name="T43" fmla="*/ 17 h 90"/>
                    <a:gd name="T44" fmla="*/ 52 w 144"/>
                    <a:gd name="T45" fmla="*/ 22 h 90"/>
                    <a:gd name="T46" fmla="*/ 56 w 144"/>
                    <a:gd name="T47" fmla="*/ 17 h 90"/>
                    <a:gd name="T48" fmla="*/ 49 w 144"/>
                    <a:gd name="T49" fmla="*/ 15 h 90"/>
                    <a:gd name="T50" fmla="*/ 45 w 144"/>
                    <a:gd name="T51" fmla="*/ 12 h 90"/>
                    <a:gd name="T52" fmla="*/ 49 w 144"/>
                    <a:gd name="T53" fmla="*/ 8 h 90"/>
                    <a:gd name="T54" fmla="*/ 45 w 144"/>
                    <a:gd name="T55" fmla="*/ 0 h 90"/>
                    <a:gd name="T56" fmla="*/ 38 w 144"/>
                    <a:gd name="T57" fmla="*/ 5 h 90"/>
                    <a:gd name="T58" fmla="*/ 28 w 144"/>
                    <a:gd name="T59" fmla="*/ 5 h 90"/>
                    <a:gd name="T60" fmla="*/ 28 w 144"/>
                    <a:gd name="T61" fmla="*/ 15 h 90"/>
                    <a:gd name="T62" fmla="*/ 23 w 144"/>
                    <a:gd name="T63" fmla="*/ 17 h 90"/>
                    <a:gd name="T64" fmla="*/ 23 w 144"/>
                    <a:gd name="T65" fmla="*/ 19 h 90"/>
                    <a:gd name="T66" fmla="*/ 21 w 144"/>
                    <a:gd name="T67" fmla="*/ 22 h 90"/>
                    <a:gd name="T68" fmla="*/ 21 w 144"/>
                    <a:gd name="T69" fmla="*/ 22 h 90"/>
                    <a:gd name="T70" fmla="*/ 19 w 144"/>
                    <a:gd name="T71" fmla="*/ 24 h 90"/>
                    <a:gd name="T72" fmla="*/ 16 w 144"/>
                    <a:gd name="T73" fmla="*/ 31 h 90"/>
                    <a:gd name="T74" fmla="*/ 2 w 144"/>
                    <a:gd name="T75" fmla="*/ 29 h 90"/>
                    <a:gd name="T76" fmla="*/ 0 w 144"/>
                    <a:gd name="T77" fmla="*/ 36 h 90"/>
                    <a:gd name="T78" fmla="*/ 9 w 144"/>
                    <a:gd name="T79" fmla="*/ 41 h 90"/>
                    <a:gd name="T80" fmla="*/ 14 w 144"/>
                    <a:gd name="T81" fmla="*/ 43 h 90"/>
                    <a:gd name="T82" fmla="*/ 21 w 144"/>
                    <a:gd name="T83" fmla="*/ 57 h 90"/>
                    <a:gd name="T84" fmla="*/ 21 w 144"/>
                    <a:gd name="T85" fmla="*/ 64 h 90"/>
                    <a:gd name="T86" fmla="*/ 16 w 144"/>
                    <a:gd name="T87" fmla="*/ 81 h 90"/>
                    <a:gd name="T88" fmla="*/ 26 w 144"/>
                    <a:gd name="T89" fmla="*/ 83 h 90"/>
                    <a:gd name="T90" fmla="*/ 33 w 144"/>
                    <a:gd name="T91" fmla="*/ 79 h 90"/>
                    <a:gd name="T92" fmla="*/ 35 w 144"/>
                    <a:gd name="T93" fmla="*/ 76 h 90"/>
                    <a:gd name="T94" fmla="*/ 42 w 144"/>
                    <a:gd name="T95" fmla="*/ 81 h 90"/>
                    <a:gd name="T96" fmla="*/ 45 w 144"/>
                    <a:gd name="T97" fmla="*/ 71 h 90"/>
                    <a:gd name="T98" fmla="*/ 56 w 144"/>
                    <a:gd name="T99" fmla="*/ 71 h 90"/>
                    <a:gd name="T100" fmla="*/ 56 w 144"/>
                    <a:gd name="T101" fmla="*/ 64 h 90"/>
                    <a:gd name="T102" fmla="*/ 64 w 144"/>
                    <a:gd name="T103" fmla="*/ 52 h 90"/>
                    <a:gd name="T104" fmla="*/ 75 w 144"/>
                    <a:gd name="T105" fmla="*/ 64 h 90"/>
                    <a:gd name="T106" fmla="*/ 80 w 144"/>
                    <a:gd name="T107" fmla="*/ 67 h 90"/>
                    <a:gd name="T108" fmla="*/ 82 w 144"/>
                    <a:gd name="T109" fmla="*/ 88 h 90"/>
                    <a:gd name="T110" fmla="*/ 94 w 144"/>
                    <a:gd name="T111" fmla="*/ 86 h 90"/>
                    <a:gd name="T112" fmla="*/ 113 w 144"/>
                    <a:gd name="T113" fmla="*/ 74 h 90"/>
                    <a:gd name="T114" fmla="*/ 120 w 144"/>
                    <a:gd name="T115" fmla="*/ 76 h 90"/>
                    <a:gd name="T116" fmla="*/ 123 w 144"/>
                    <a:gd name="T117" fmla="*/ 79 h 90"/>
                    <a:gd name="T118" fmla="*/ 132 w 144"/>
                    <a:gd name="T119" fmla="*/ 76 h 90"/>
                    <a:gd name="T120" fmla="*/ 139 w 144"/>
                    <a:gd name="T121" fmla="*/ 79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4" h="90">
                      <a:moveTo>
                        <a:pt x="52" y="24"/>
                      </a:moveTo>
                      <a:lnTo>
                        <a:pt x="52" y="22"/>
                      </a:lnTo>
                      <a:lnTo>
                        <a:pt x="49" y="22"/>
                      </a:lnTo>
                      <a:lnTo>
                        <a:pt x="52" y="24"/>
                      </a:lnTo>
                      <a:lnTo>
                        <a:pt x="52" y="24"/>
                      </a:lnTo>
                      <a:lnTo>
                        <a:pt x="52" y="24"/>
                      </a:lnTo>
                      <a:lnTo>
                        <a:pt x="54" y="24"/>
                      </a:lnTo>
                      <a:lnTo>
                        <a:pt x="54" y="24"/>
                      </a:lnTo>
                      <a:lnTo>
                        <a:pt x="54" y="24"/>
                      </a:lnTo>
                      <a:lnTo>
                        <a:pt x="54" y="24"/>
                      </a:lnTo>
                      <a:lnTo>
                        <a:pt x="52" y="24"/>
                      </a:lnTo>
                      <a:close/>
                      <a:moveTo>
                        <a:pt x="47" y="3"/>
                      </a:moveTo>
                      <a:lnTo>
                        <a:pt x="47" y="3"/>
                      </a:lnTo>
                      <a:lnTo>
                        <a:pt x="47" y="3"/>
                      </a:lnTo>
                      <a:lnTo>
                        <a:pt x="47" y="0"/>
                      </a:lnTo>
                      <a:lnTo>
                        <a:pt x="47" y="0"/>
                      </a:lnTo>
                      <a:lnTo>
                        <a:pt x="45" y="0"/>
                      </a:lnTo>
                      <a:lnTo>
                        <a:pt x="47" y="0"/>
                      </a:lnTo>
                      <a:lnTo>
                        <a:pt x="47" y="3"/>
                      </a:lnTo>
                      <a:close/>
                      <a:moveTo>
                        <a:pt x="142" y="74"/>
                      </a:moveTo>
                      <a:lnTo>
                        <a:pt x="139" y="74"/>
                      </a:lnTo>
                      <a:lnTo>
                        <a:pt x="139" y="71"/>
                      </a:lnTo>
                      <a:lnTo>
                        <a:pt x="139" y="71"/>
                      </a:lnTo>
                      <a:lnTo>
                        <a:pt x="139" y="69"/>
                      </a:lnTo>
                      <a:lnTo>
                        <a:pt x="139" y="67"/>
                      </a:lnTo>
                      <a:lnTo>
                        <a:pt x="137" y="67"/>
                      </a:lnTo>
                      <a:lnTo>
                        <a:pt x="137" y="67"/>
                      </a:lnTo>
                      <a:lnTo>
                        <a:pt x="137" y="64"/>
                      </a:lnTo>
                      <a:lnTo>
                        <a:pt x="134" y="62"/>
                      </a:lnTo>
                      <a:lnTo>
                        <a:pt x="134" y="60"/>
                      </a:lnTo>
                      <a:lnTo>
                        <a:pt x="132" y="60"/>
                      </a:lnTo>
                      <a:lnTo>
                        <a:pt x="132" y="57"/>
                      </a:lnTo>
                      <a:lnTo>
                        <a:pt x="132" y="55"/>
                      </a:lnTo>
                      <a:lnTo>
                        <a:pt x="132" y="52"/>
                      </a:lnTo>
                      <a:lnTo>
                        <a:pt x="132" y="52"/>
                      </a:lnTo>
                      <a:lnTo>
                        <a:pt x="127" y="50"/>
                      </a:lnTo>
                      <a:lnTo>
                        <a:pt x="123" y="48"/>
                      </a:lnTo>
                      <a:lnTo>
                        <a:pt x="120" y="48"/>
                      </a:lnTo>
                      <a:lnTo>
                        <a:pt x="120" y="48"/>
                      </a:lnTo>
                      <a:lnTo>
                        <a:pt x="118" y="50"/>
                      </a:lnTo>
                      <a:lnTo>
                        <a:pt x="118" y="50"/>
                      </a:lnTo>
                      <a:lnTo>
                        <a:pt x="118" y="50"/>
                      </a:lnTo>
                      <a:lnTo>
                        <a:pt x="116" y="50"/>
                      </a:lnTo>
                      <a:lnTo>
                        <a:pt x="113" y="50"/>
                      </a:lnTo>
                      <a:lnTo>
                        <a:pt x="113" y="48"/>
                      </a:lnTo>
                      <a:lnTo>
                        <a:pt x="111" y="45"/>
                      </a:lnTo>
                      <a:lnTo>
                        <a:pt x="111" y="45"/>
                      </a:lnTo>
                      <a:lnTo>
                        <a:pt x="111" y="43"/>
                      </a:lnTo>
                      <a:lnTo>
                        <a:pt x="111" y="43"/>
                      </a:lnTo>
                      <a:lnTo>
                        <a:pt x="113" y="43"/>
                      </a:lnTo>
                      <a:lnTo>
                        <a:pt x="113" y="43"/>
                      </a:lnTo>
                      <a:lnTo>
                        <a:pt x="113" y="41"/>
                      </a:lnTo>
                      <a:lnTo>
                        <a:pt x="111" y="41"/>
                      </a:lnTo>
                      <a:lnTo>
                        <a:pt x="111" y="38"/>
                      </a:lnTo>
                      <a:lnTo>
                        <a:pt x="108" y="36"/>
                      </a:lnTo>
                      <a:lnTo>
                        <a:pt x="108" y="36"/>
                      </a:lnTo>
                      <a:lnTo>
                        <a:pt x="106" y="34"/>
                      </a:lnTo>
                      <a:lnTo>
                        <a:pt x="106" y="31"/>
                      </a:lnTo>
                      <a:lnTo>
                        <a:pt x="106" y="31"/>
                      </a:lnTo>
                      <a:lnTo>
                        <a:pt x="104" y="31"/>
                      </a:lnTo>
                      <a:lnTo>
                        <a:pt x="104" y="31"/>
                      </a:lnTo>
                      <a:lnTo>
                        <a:pt x="101" y="34"/>
                      </a:lnTo>
                      <a:lnTo>
                        <a:pt x="101" y="34"/>
                      </a:lnTo>
                      <a:lnTo>
                        <a:pt x="99" y="34"/>
                      </a:lnTo>
                      <a:lnTo>
                        <a:pt x="97" y="34"/>
                      </a:lnTo>
                      <a:lnTo>
                        <a:pt x="94" y="34"/>
                      </a:lnTo>
                      <a:lnTo>
                        <a:pt x="90" y="34"/>
                      </a:lnTo>
                      <a:lnTo>
                        <a:pt x="90" y="34"/>
                      </a:lnTo>
                      <a:lnTo>
                        <a:pt x="87" y="34"/>
                      </a:lnTo>
                      <a:lnTo>
                        <a:pt x="85" y="34"/>
                      </a:lnTo>
                      <a:lnTo>
                        <a:pt x="85" y="36"/>
                      </a:lnTo>
                      <a:lnTo>
                        <a:pt x="85" y="36"/>
                      </a:lnTo>
                      <a:lnTo>
                        <a:pt x="85" y="36"/>
                      </a:lnTo>
                      <a:lnTo>
                        <a:pt x="82" y="36"/>
                      </a:lnTo>
                      <a:lnTo>
                        <a:pt x="80" y="34"/>
                      </a:lnTo>
                      <a:lnTo>
                        <a:pt x="80" y="34"/>
                      </a:lnTo>
                      <a:lnTo>
                        <a:pt x="80" y="34"/>
                      </a:lnTo>
                      <a:lnTo>
                        <a:pt x="75" y="36"/>
                      </a:lnTo>
                      <a:lnTo>
                        <a:pt x="75" y="36"/>
                      </a:lnTo>
                      <a:lnTo>
                        <a:pt x="75" y="36"/>
                      </a:lnTo>
                      <a:lnTo>
                        <a:pt x="75" y="34"/>
                      </a:lnTo>
                      <a:lnTo>
                        <a:pt x="75" y="31"/>
                      </a:lnTo>
                      <a:lnTo>
                        <a:pt x="73" y="31"/>
                      </a:lnTo>
                      <a:lnTo>
                        <a:pt x="71" y="31"/>
                      </a:lnTo>
                      <a:lnTo>
                        <a:pt x="71" y="31"/>
                      </a:lnTo>
                      <a:lnTo>
                        <a:pt x="71" y="31"/>
                      </a:lnTo>
                      <a:lnTo>
                        <a:pt x="71" y="29"/>
                      </a:lnTo>
                      <a:lnTo>
                        <a:pt x="71" y="29"/>
                      </a:lnTo>
                      <a:lnTo>
                        <a:pt x="68" y="29"/>
                      </a:lnTo>
                      <a:lnTo>
                        <a:pt x="68" y="29"/>
                      </a:lnTo>
                      <a:lnTo>
                        <a:pt x="66" y="29"/>
                      </a:lnTo>
                      <a:lnTo>
                        <a:pt x="66" y="29"/>
                      </a:lnTo>
                      <a:lnTo>
                        <a:pt x="64" y="31"/>
                      </a:lnTo>
                      <a:lnTo>
                        <a:pt x="64" y="31"/>
                      </a:lnTo>
                      <a:lnTo>
                        <a:pt x="64" y="31"/>
                      </a:lnTo>
                      <a:lnTo>
                        <a:pt x="61" y="34"/>
                      </a:lnTo>
                      <a:lnTo>
                        <a:pt x="59" y="34"/>
                      </a:lnTo>
                      <a:lnTo>
                        <a:pt x="56" y="34"/>
                      </a:lnTo>
                      <a:lnTo>
                        <a:pt x="56" y="31"/>
                      </a:lnTo>
                      <a:lnTo>
                        <a:pt x="54" y="29"/>
                      </a:lnTo>
                      <a:lnTo>
                        <a:pt x="54" y="29"/>
                      </a:lnTo>
                      <a:lnTo>
                        <a:pt x="52" y="29"/>
                      </a:lnTo>
                      <a:lnTo>
                        <a:pt x="49" y="29"/>
                      </a:lnTo>
                      <a:lnTo>
                        <a:pt x="47" y="29"/>
                      </a:lnTo>
                      <a:lnTo>
                        <a:pt x="47" y="29"/>
                      </a:lnTo>
                      <a:lnTo>
                        <a:pt x="47" y="29"/>
                      </a:lnTo>
                      <a:lnTo>
                        <a:pt x="47" y="29"/>
                      </a:lnTo>
                      <a:lnTo>
                        <a:pt x="45" y="29"/>
                      </a:lnTo>
                      <a:lnTo>
                        <a:pt x="42" y="29"/>
                      </a:lnTo>
                      <a:lnTo>
                        <a:pt x="40" y="29"/>
                      </a:lnTo>
                      <a:lnTo>
                        <a:pt x="38" y="29"/>
                      </a:lnTo>
                      <a:lnTo>
                        <a:pt x="38" y="29"/>
                      </a:lnTo>
                      <a:lnTo>
                        <a:pt x="35" y="29"/>
                      </a:lnTo>
                      <a:lnTo>
                        <a:pt x="33" y="29"/>
                      </a:lnTo>
                      <a:lnTo>
                        <a:pt x="33" y="31"/>
                      </a:lnTo>
                      <a:lnTo>
                        <a:pt x="30" y="26"/>
                      </a:lnTo>
                      <a:lnTo>
                        <a:pt x="30" y="24"/>
                      </a:lnTo>
                      <a:lnTo>
                        <a:pt x="30" y="24"/>
                      </a:lnTo>
                      <a:lnTo>
                        <a:pt x="30" y="22"/>
                      </a:lnTo>
                      <a:lnTo>
                        <a:pt x="30" y="22"/>
                      </a:lnTo>
                      <a:lnTo>
                        <a:pt x="30" y="22"/>
                      </a:lnTo>
                      <a:lnTo>
                        <a:pt x="33" y="22"/>
                      </a:lnTo>
                      <a:lnTo>
                        <a:pt x="33" y="22"/>
                      </a:lnTo>
                      <a:lnTo>
                        <a:pt x="33" y="22"/>
                      </a:lnTo>
                      <a:lnTo>
                        <a:pt x="33" y="19"/>
                      </a:lnTo>
                      <a:lnTo>
                        <a:pt x="33" y="22"/>
                      </a:lnTo>
                      <a:lnTo>
                        <a:pt x="33" y="22"/>
                      </a:lnTo>
                      <a:lnTo>
                        <a:pt x="33" y="19"/>
                      </a:lnTo>
                      <a:lnTo>
                        <a:pt x="33" y="19"/>
                      </a:lnTo>
                      <a:lnTo>
                        <a:pt x="33" y="19"/>
                      </a:lnTo>
                      <a:lnTo>
                        <a:pt x="38" y="19"/>
                      </a:lnTo>
                      <a:lnTo>
                        <a:pt x="40" y="17"/>
                      </a:lnTo>
                      <a:lnTo>
                        <a:pt x="42" y="19"/>
                      </a:lnTo>
                      <a:lnTo>
                        <a:pt x="45" y="19"/>
                      </a:lnTo>
                      <a:lnTo>
                        <a:pt x="47" y="19"/>
                      </a:lnTo>
                      <a:lnTo>
                        <a:pt x="49" y="22"/>
                      </a:lnTo>
                      <a:lnTo>
                        <a:pt x="52" y="22"/>
                      </a:lnTo>
                      <a:lnTo>
                        <a:pt x="52" y="22"/>
                      </a:lnTo>
                      <a:lnTo>
                        <a:pt x="52" y="22"/>
                      </a:lnTo>
                      <a:lnTo>
                        <a:pt x="52" y="19"/>
                      </a:lnTo>
                      <a:lnTo>
                        <a:pt x="52" y="19"/>
                      </a:lnTo>
                      <a:lnTo>
                        <a:pt x="54" y="19"/>
                      </a:lnTo>
                      <a:lnTo>
                        <a:pt x="56" y="17"/>
                      </a:lnTo>
                      <a:lnTo>
                        <a:pt x="56" y="17"/>
                      </a:lnTo>
                      <a:lnTo>
                        <a:pt x="56" y="17"/>
                      </a:lnTo>
                      <a:lnTo>
                        <a:pt x="56" y="17"/>
                      </a:lnTo>
                      <a:lnTo>
                        <a:pt x="52" y="17"/>
                      </a:lnTo>
                      <a:lnTo>
                        <a:pt x="52" y="17"/>
                      </a:lnTo>
                      <a:lnTo>
                        <a:pt x="49" y="17"/>
                      </a:lnTo>
                      <a:lnTo>
                        <a:pt x="49" y="15"/>
                      </a:lnTo>
                      <a:lnTo>
                        <a:pt x="47" y="15"/>
                      </a:lnTo>
                      <a:lnTo>
                        <a:pt x="47" y="15"/>
                      </a:lnTo>
                      <a:lnTo>
                        <a:pt x="47" y="15"/>
                      </a:lnTo>
                      <a:lnTo>
                        <a:pt x="45" y="12"/>
                      </a:lnTo>
                      <a:lnTo>
                        <a:pt x="45" y="12"/>
                      </a:lnTo>
                      <a:lnTo>
                        <a:pt x="45" y="12"/>
                      </a:lnTo>
                      <a:lnTo>
                        <a:pt x="47" y="10"/>
                      </a:lnTo>
                      <a:lnTo>
                        <a:pt x="49" y="8"/>
                      </a:lnTo>
                      <a:lnTo>
                        <a:pt x="49" y="8"/>
                      </a:lnTo>
                      <a:lnTo>
                        <a:pt x="49" y="8"/>
                      </a:lnTo>
                      <a:lnTo>
                        <a:pt x="52" y="8"/>
                      </a:lnTo>
                      <a:lnTo>
                        <a:pt x="49" y="8"/>
                      </a:lnTo>
                      <a:lnTo>
                        <a:pt x="49" y="5"/>
                      </a:lnTo>
                      <a:lnTo>
                        <a:pt x="49" y="5"/>
                      </a:lnTo>
                      <a:lnTo>
                        <a:pt x="49" y="5"/>
                      </a:lnTo>
                      <a:lnTo>
                        <a:pt x="49" y="5"/>
                      </a:lnTo>
                      <a:lnTo>
                        <a:pt x="47" y="3"/>
                      </a:lnTo>
                      <a:lnTo>
                        <a:pt x="45" y="0"/>
                      </a:lnTo>
                      <a:lnTo>
                        <a:pt x="42" y="0"/>
                      </a:lnTo>
                      <a:lnTo>
                        <a:pt x="42" y="0"/>
                      </a:lnTo>
                      <a:lnTo>
                        <a:pt x="42" y="3"/>
                      </a:lnTo>
                      <a:lnTo>
                        <a:pt x="42" y="3"/>
                      </a:lnTo>
                      <a:lnTo>
                        <a:pt x="40" y="5"/>
                      </a:lnTo>
                      <a:lnTo>
                        <a:pt x="38" y="5"/>
                      </a:lnTo>
                      <a:lnTo>
                        <a:pt x="35" y="8"/>
                      </a:lnTo>
                      <a:lnTo>
                        <a:pt x="33" y="8"/>
                      </a:lnTo>
                      <a:lnTo>
                        <a:pt x="33" y="8"/>
                      </a:lnTo>
                      <a:lnTo>
                        <a:pt x="30" y="8"/>
                      </a:lnTo>
                      <a:lnTo>
                        <a:pt x="28" y="5"/>
                      </a:lnTo>
                      <a:lnTo>
                        <a:pt x="28" y="5"/>
                      </a:lnTo>
                      <a:lnTo>
                        <a:pt x="26" y="5"/>
                      </a:lnTo>
                      <a:lnTo>
                        <a:pt x="26" y="8"/>
                      </a:lnTo>
                      <a:lnTo>
                        <a:pt x="26" y="8"/>
                      </a:lnTo>
                      <a:lnTo>
                        <a:pt x="26" y="10"/>
                      </a:lnTo>
                      <a:lnTo>
                        <a:pt x="26" y="10"/>
                      </a:lnTo>
                      <a:lnTo>
                        <a:pt x="28" y="15"/>
                      </a:lnTo>
                      <a:lnTo>
                        <a:pt x="28" y="15"/>
                      </a:lnTo>
                      <a:lnTo>
                        <a:pt x="26" y="15"/>
                      </a:lnTo>
                      <a:lnTo>
                        <a:pt x="28" y="17"/>
                      </a:lnTo>
                      <a:lnTo>
                        <a:pt x="28" y="17"/>
                      </a:lnTo>
                      <a:lnTo>
                        <a:pt x="26" y="17"/>
                      </a:lnTo>
                      <a:lnTo>
                        <a:pt x="23" y="17"/>
                      </a:lnTo>
                      <a:lnTo>
                        <a:pt x="16" y="17"/>
                      </a:lnTo>
                      <a:lnTo>
                        <a:pt x="16" y="19"/>
                      </a:lnTo>
                      <a:lnTo>
                        <a:pt x="16" y="19"/>
                      </a:lnTo>
                      <a:lnTo>
                        <a:pt x="19" y="19"/>
                      </a:lnTo>
                      <a:lnTo>
                        <a:pt x="21" y="19"/>
                      </a:lnTo>
                      <a:lnTo>
                        <a:pt x="23" y="19"/>
                      </a:lnTo>
                      <a:lnTo>
                        <a:pt x="23" y="19"/>
                      </a:lnTo>
                      <a:lnTo>
                        <a:pt x="23" y="19"/>
                      </a:lnTo>
                      <a:lnTo>
                        <a:pt x="23" y="19"/>
                      </a:lnTo>
                      <a:lnTo>
                        <a:pt x="23" y="19"/>
                      </a:lnTo>
                      <a:lnTo>
                        <a:pt x="21" y="22"/>
                      </a:lnTo>
                      <a:lnTo>
                        <a:pt x="21" y="22"/>
                      </a:lnTo>
                      <a:lnTo>
                        <a:pt x="21" y="22"/>
                      </a:lnTo>
                      <a:lnTo>
                        <a:pt x="21" y="22"/>
                      </a:lnTo>
                      <a:lnTo>
                        <a:pt x="23" y="22"/>
                      </a:lnTo>
                      <a:lnTo>
                        <a:pt x="23" y="22"/>
                      </a:lnTo>
                      <a:lnTo>
                        <a:pt x="23" y="22"/>
                      </a:lnTo>
                      <a:lnTo>
                        <a:pt x="21" y="22"/>
                      </a:lnTo>
                      <a:lnTo>
                        <a:pt x="21" y="22"/>
                      </a:lnTo>
                      <a:lnTo>
                        <a:pt x="21" y="22"/>
                      </a:lnTo>
                      <a:lnTo>
                        <a:pt x="21" y="22"/>
                      </a:lnTo>
                      <a:lnTo>
                        <a:pt x="21" y="24"/>
                      </a:lnTo>
                      <a:lnTo>
                        <a:pt x="21" y="24"/>
                      </a:lnTo>
                      <a:lnTo>
                        <a:pt x="19" y="24"/>
                      </a:lnTo>
                      <a:lnTo>
                        <a:pt x="19" y="24"/>
                      </a:lnTo>
                      <a:lnTo>
                        <a:pt x="19" y="26"/>
                      </a:lnTo>
                      <a:lnTo>
                        <a:pt x="19" y="29"/>
                      </a:lnTo>
                      <a:lnTo>
                        <a:pt x="19" y="29"/>
                      </a:lnTo>
                      <a:lnTo>
                        <a:pt x="16" y="29"/>
                      </a:lnTo>
                      <a:lnTo>
                        <a:pt x="16" y="31"/>
                      </a:lnTo>
                      <a:lnTo>
                        <a:pt x="14" y="29"/>
                      </a:lnTo>
                      <a:lnTo>
                        <a:pt x="14" y="29"/>
                      </a:lnTo>
                      <a:lnTo>
                        <a:pt x="11" y="29"/>
                      </a:lnTo>
                      <a:lnTo>
                        <a:pt x="7" y="29"/>
                      </a:lnTo>
                      <a:lnTo>
                        <a:pt x="4" y="29"/>
                      </a:lnTo>
                      <a:lnTo>
                        <a:pt x="2" y="29"/>
                      </a:lnTo>
                      <a:lnTo>
                        <a:pt x="0" y="31"/>
                      </a:lnTo>
                      <a:lnTo>
                        <a:pt x="0" y="31"/>
                      </a:lnTo>
                      <a:lnTo>
                        <a:pt x="0" y="31"/>
                      </a:lnTo>
                      <a:lnTo>
                        <a:pt x="0" y="36"/>
                      </a:lnTo>
                      <a:lnTo>
                        <a:pt x="0" y="36"/>
                      </a:lnTo>
                      <a:lnTo>
                        <a:pt x="0" y="36"/>
                      </a:lnTo>
                      <a:lnTo>
                        <a:pt x="4" y="38"/>
                      </a:lnTo>
                      <a:lnTo>
                        <a:pt x="4" y="38"/>
                      </a:lnTo>
                      <a:lnTo>
                        <a:pt x="7" y="38"/>
                      </a:lnTo>
                      <a:lnTo>
                        <a:pt x="7" y="41"/>
                      </a:lnTo>
                      <a:lnTo>
                        <a:pt x="7" y="41"/>
                      </a:lnTo>
                      <a:lnTo>
                        <a:pt x="9" y="41"/>
                      </a:lnTo>
                      <a:lnTo>
                        <a:pt x="9" y="41"/>
                      </a:lnTo>
                      <a:lnTo>
                        <a:pt x="11" y="41"/>
                      </a:lnTo>
                      <a:lnTo>
                        <a:pt x="14" y="41"/>
                      </a:lnTo>
                      <a:lnTo>
                        <a:pt x="14" y="43"/>
                      </a:lnTo>
                      <a:lnTo>
                        <a:pt x="14" y="43"/>
                      </a:lnTo>
                      <a:lnTo>
                        <a:pt x="14" y="43"/>
                      </a:lnTo>
                      <a:lnTo>
                        <a:pt x="14" y="48"/>
                      </a:lnTo>
                      <a:lnTo>
                        <a:pt x="14" y="50"/>
                      </a:lnTo>
                      <a:lnTo>
                        <a:pt x="16" y="52"/>
                      </a:lnTo>
                      <a:lnTo>
                        <a:pt x="16" y="55"/>
                      </a:lnTo>
                      <a:lnTo>
                        <a:pt x="19" y="57"/>
                      </a:lnTo>
                      <a:lnTo>
                        <a:pt x="21" y="57"/>
                      </a:lnTo>
                      <a:lnTo>
                        <a:pt x="21" y="57"/>
                      </a:lnTo>
                      <a:lnTo>
                        <a:pt x="21" y="60"/>
                      </a:lnTo>
                      <a:lnTo>
                        <a:pt x="21" y="60"/>
                      </a:lnTo>
                      <a:lnTo>
                        <a:pt x="21" y="62"/>
                      </a:lnTo>
                      <a:lnTo>
                        <a:pt x="21" y="64"/>
                      </a:lnTo>
                      <a:lnTo>
                        <a:pt x="21" y="64"/>
                      </a:lnTo>
                      <a:lnTo>
                        <a:pt x="19" y="67"/>
                      </a:lnTo>
                      <a:lnTo>
                        <a:pt x="19" y="69"/>
                      </a:lnTo>
                      <a:lnTo>
                        <a:pt x="16" y="71"/>
                      </a:lnTo>
                      <a:lnTo>
                        <a:pt x="16" y="74"/>
                      </a:lnTo>
                      <a:lnTo>
                        <a:pt x="16" y="79"/>
                      </a:lnTo>
                      <a:lnTo>
                        <a:pt x="16" y="81"/>
                      </a:lnTo>
                      <a:lnTo>
                        <a:pt x="16" y="81"/>
                      </a:lnTo>
                      <a:lnTo>
                        <a:pt x="19" y="83"/>
                      </a:lnTo>
                      <a:lnTo>
                        <a:pt x="21" y="86"/>
                      </a:lnTo>
                      <a:lnTo>
                        <a:pt x="23" y="86"/>
                      </a:lnTo>
                      <a:lnTo>
                        <a:pt x="26" y="83"/>
                      </a:lnTo>
                      <a:lnTo>
                        <a:pt x="26" y="83"/>
                      </a:lnTo>
                      <a:lnTo>
                        <a:pt x="26" y="83"/>
                      </a:lnTo>
                      <a:lnTo>
                        <a:pt x="26" y="83"/>
                      </a:lnTo>
                      <a:lnTo>
                        <a:pt x="28" y="81"/>
                      </a:lnTo>
                      <a:lnTo>
                        <a:pt x="30" y="81"/>
                      </a:lnTo>
                      <a:lnTo>
                        <a:pt x="30" y="79"/>
                      </a:lnTo>
                      <a:lnTo>
                        <a:pt x="33" y="79"/>
                      </a:lnTo>
                      <a:lnTo>
                        <a:pt x="33" y="79"/>
                      </a:lnTo>
                      <a:lnTo>
                        <a:pt x="33" y="79"/>
                      </a:lnTo>
                      <a:lnTo>
                        <a:pt x="35" y="79"/>
                      </a:lnTo>
                      <a:lnTo>
                        <a:pt x="35" y="79"/>
                      </a:lnTo>
                      <a:lnTo>
                        <a:pt x="35" y="76"/>
                      </a:lnTo>
                      <a:lnTo>
                        <a:pt x="35" y="76"/>
                      </a:lnTo>
                      <a:lnTo>
                        <a:pt x="35" y="76"/>
                      </a:lnTo>
                      <a:lnTo>
                        <a:pt x="38" y="76"/>
                      </a:lnTo>
                      <a:lnTo>
                        <a:pt x="38" y="79"/>
                      </a:lnTo>
                      <a:lnTo>
                        <a:pt x="40" y="81"/>
                      </a:lnTo>
                      <a:lnTo>
                        <a:pt x="42" y="81"/>
                      </a:lnTo>
                      <a:lnTo>
                        <a:pt x="42" y="81"/>
                      </a:lnTo>
                      <a:lnTo>
                        <a:pt x="45" y="81"/>
                      </a:lnTo>
                      <a:lnTo>
                        <a:pt x="45" y="79"/>
                      </a:lnTo>
                      <a:lnTo>
                        <a:pt x="45" y="79"/>
                      </a:lnTo>
                      <a:lnTo>
                        <a:pt x="45" y="76"/>
                      </a:lnTo>
                      <a:lnTo>
                        <a:pt x="45" y="74"/>
                      </a:lnTo>
                      <a:lnTo>
                        <a:pt x="45" y="71"/>
                      </a:lnTo>
                      <a:lnTo>
                        <a:pt x="47" y="71"/>
                      </a:lnTo>
                      <a:lnTo>
                        <a:pt x="49" y="71"/>
                      </a:lnTo>
                      <a:lnTo>
                        <a:pt x="52" y="71"/>
                      </a:lnTo>
                      <a:lnTo>
                        <a:pt x="54" y="71"/>
                      </a:lnTo>
                      <a:lnTo>
                        <a:pt x="54" y="71"/>
                      </a:lnTo>
                      <a:lnTo>
                        <a:pt x="56" y="71"/>
                      </a:lnTo>
                      <a:lnTo>
                        <a:pt x="56" y="71"/>
                      </a:lnTo>
                      <a:lnTo>
                        <a:pt x="56" y="69"/>
                      </a:lnTo>
                      <a:lnTo>
                        <a:pt x="56" y="67"/>
                      </a:lnTo>
                      <a:lnTo>
                        <a:pt x="56" y="64"/>
                      </a:lnTo>
                      <a:lnTo>
                        <a:pt x="56" y="64"/>
                      </a:lnTo>
                      <a:lnTo>
                        <a:pt x="56" y="64"/>
                      </a:lnTo>
                      <a:lnTo>
                        <a:pt x="56" y="62"/>
                      </a:lnTo>
                      <a:lnTo>
                        <a:pt x="59" y="62"/>
                      </a:lnTo>
                      <a:lnTo>
                        <a:pt x="59" y="60"/>
                      </a:lnTo>
                      <a:lnTo>
                        <a:pt x="61" y="55"/>
                      </a:lnTo>
                      <a:lnTo>
                        <a:pt x="61" y="52"/>
                      </a:lnTo>
                      <a:lnTo>
                        <a:pt x="64" y="52"/>
                      </a:lnTo>
                      <a:lnTo>
                        <a:pt x="68" y="55"/>
                      </a:lnTo>
                      <a:lnTo>
                        <a:pt x="71" y="57"/>
                      </a:lnTo>
                      <a:lnTo>
                        <a:pt x="73" y="60"/>
                      </a:lnTo>
                      <a:lnTo>
                        <a:pt x="73" y="62"/>
                      </a:lnTo>
                      <a:lnTo>
                        <a:pt x="73" y="64"/>
                      </a:lnTo>
                      <a:lnTo>
                        <a:pt x="75" y="64"/>
                      </a:lnTo>
                      <a:lnTo>
                        <a:pt x="75" y="64"/>
                      </a:lnTo>
                      <a:lnTo>
                        <a:pt x="78" y="64"/>
                      </a:lnTo>
                      <a:lnTo>
                        <a:pt x="78" y="64"/>
                      </a:lnTo>
                      <a:lnTo>
                        <a:pt x="80" y="64"/>
                      </a:lnTo>
                      <a:lnTo>
                        <a:pt x="80" y="67"/>
                      </a:lnTo>
                      <a:lnTo>
                        <a:pt x="80" y="67"/>
                      </a:lnTo>
                      <a:lnTo>
                        <a:pt x="80" y="71"/>
                      </a:lnTo>
                      <a:lnTo>
                        <a:pt x="80" y="74"/>
                      </a:lnTo>
                      <a:lnTo>
                        <a:pt x="80" y="79"/>
                      </a:lnTo>
                      <a:lnTo>
                        <a:pt x="80" y="81"/>
                      </a:lnTo>
                      <a:lnTo>
                        <a:pt x="82" y="83"/>
                      </a:lnTo>
                      <a:lnTo>
                        <a:pt x="82" y="88"/>
                      </a:lnTo>
                      <a:lnTo>
                        <a:pt x="85" y="90"/>
                      </a:lnTo>
                      <a:lnTo>
                        <a:pt x="87" y="90"/>
                      </a:lnTo>
                      <a:lnTo>
                        <a:pt x="87" y="90"/>
                      </a:lnTo>
                      <a:lnTo>
                        <a:pt x="90" y="90"/>
                      </a:lnTo>
                      <a:lnTo>
                        <a:pt x="92" y="88"/>
                      </a:lnTo>
                      <a:lnTo>
                        <a:pt x="94" y="86"/>
                      </a:lnTo>
                      <a:lnTo>
                        <a:pt x="97" y="86"/>
                      </a:lnTo>
                      <a:lnTo>
                        <a:pt x="101" y="83"/>
                      </a:lnTo>
                      <a:lnTo>
                        <a:pt x="104" y="81"/>
                      </a:lnTo>
                      <a:lnTo>
                        <a:pt x="106" y="79"/>
                      </a:lnTo>
                      <a:lnTo>
                        <a:pt x="111" y="76"/>
                      </a:lnTo>
                      <a:lnTo>
                        <a:pt x="113" y="74"/>
                      </a:lnTo>
                      <a:lnTo>
                        <a:pt x="116" y="74"/>
                      </a:lnTo>
                      <a:lnTo>
                        <a:pt x="116" y="74"/>
                      </a:lnTo>
                      <a:lnTo>
                        <a:pt x="118" y="74"/>
                      </a:lnTo>
                      <a:lnTo>
                        <a:pt x="118" y="74"/>
                      </a:lnTo>
                      <a:lnTo>
                        <a:pt x="118" y="76"/>
                      </a:lnTo>
                      <a:lnTo>
                        <a:pt x="120" y="76"/>
                      </a:lnTo>
                      <a:lnTo>
                        <a:pt x="120" y="76"/>
                      </a:lnTo>
                      <a:lnTo>
                        <a:pt x="118" y="79"/>
                      </a:lnTo>
                      <a:lnTo>
                        <a:pt x="118" y="79"/>
                      </a:lnTo>
                      <a:lnTo>
                        <a:pt x="118" y="79"/>
                      </a:lnTo>
                      <a:lnTo>
                        <a:pt x="120" y="79"/>
                      </a:lnTo>
                      <a:lnTo>
                        <a:pt x="123" y="79"/>
                      </a:lnTo>
                      <a:lnTo>
                        <a:pt x="125" y="76"/>
                      </a:lnTo>
                      <a:lnTo>
                        <a:pt x="127" y="76"/>
                      </a:lnTo>
                      <a:lnTo>
                        <a:pt x="127" y="76"/>
                      </a:lnTo>
                      <a:lnTo>
                        <a:pt x="127" y="76"/>
                      </a:lnTo>
                      <a:lnTo>
                        <a:pt x="130" y="76"/>
                      </a:lnTo>
                      <a:lnTo>
                        <a:pt x="132" y="76"/>
                      </a:lnTo>
                      <a:lnTo>
                        <a:pt x="132" y="76"/>
                      </a:lnTo>
                      <a:lnTo>
                        <a:pt x="134" y="76"/>
                      </a:lnTo>
                      <a:lnTo>
                        <a:pt x="137" y="76"/>
                      </a:lnTo>
                      <a:lnTo>
                        <a:pt x="139" y="79"/>
                      </a:lnTo>
                      <a:lnTo>
                        <a:pt x="139" y="79"/>
                      </a:lnTo>
                      <a:lnTo>
                        <a:pt x="139" y="79"/>
                      </a:lnTo>
                      <a:lnTo>
                        <a:pt x="142" y="79"/>
                      </a:lnTo>
                      <a:lnTo>
                        <a:pt x="142" y="79"/>
                      </a:lnTo>
                      <a:lnTo>
                        <a:pt x="144" y="76"/>
                      </a:lnTo>
                      <a:lnTo>
                        <a:pt x="144" y="76"/>
                      </a:lnTo>
                      <a:lnTo>
                        <a:pt x="142" y="7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6" name="Freeform 30"/>
                <p:cNvSpPr>
                  <a:spLocks noEditPoints="1"/>
                </p:cNvSpPr>
                <p:nvPr/>
              </p:nvSpPr>
              <p:spPr bwMode="auto">
                <a:xfrm>
                  <a:off x="4904" y="2265"/>
                  <a:ext cx="63" cy="71"/>
                </a:xfrm>
                <a:custGeom>
                  <a:avLst/>
                  <a:gdLst>
                    <a:gd name="T0" fmla="*/ 0 w 63"/>
                    <a:gd name="T1" fmla="*/ 16 h 71"/>
                    <a:gd name="T2" fmla="*/ 2 w 63"/>
                    <a:gd name="T3" fmla="*/ 19 h 71"/>
                    <a:gd name="T4" fmla="*/ 2 w 63"/>
                    <a:gd name="T5" fmla="*/ 16 h 71"/>
                    <a:gd name="T6" fmla="*/ 63 w 63"/>
                    <a:gd name="T7" fmla="*/ 21 h 71"/>
                    <a:gd name="T8" fmla="*/ 63 w 63"/>
                    <a:gd name="T9" fmla="*/ 14 h 71"/>
                    <a:gd name="T10" fmla="*/ 63 w 63"/>
                    <a:gd name="T11" fmla="*/ 9 h 71"/>
                    <a:gd name="T12" fmla="*/ 63 w 63"/>
                    <a:gd name="T13" fmla="*/ 7 h 71"/>
                    <a:gd name="T14" fmla="*/ 61 w 63"/>
                    <a:gd name="T15" fmla="*/ 5 h 71"/>
                    <a:gd name="T16" fmla="*/ 59 w 63"/>
                    <a:gd name="T17" fmla="*/ 2 h 71"/>
                    <a:gd name="T18" fmla="*/ 56 w 63"/>
                    <a:gd name="T19" fmla="*/ 0 h 71"/>
                    <a:gd name="T20" fmla="*/ 54 w 63"/>
                    <a:gd name="T21" fmla="*/ 2 h 71"/>
                    <a:gd name="T22" fmla="*/ 49 w 63"/>
                    <a:gd name="T23" fmla="*/ 5 h 71"/>
                    <a:gd name="T24" fmla="*/ 47 w 63"/>
                    <a:gd name="T25" fmla="*/ 7 h 71"/>
                    <a:gd name="T26" fmla="*/ 45 w 63"/>
                    <a:gd name="T27" fmla="*/ 12 h 71"/>
                    <a:gd name="T28" fmla="*/ 42 w 63"/>
                    <a:gd name="T29" fmla="*/ 16 h 71"/>
                    <a:gd name="T30" fmla="*/ 37 w 63"/>
                    <a:gd name="T31" fmla="*/ 35 h 71"/>
                    <a:gd name="T32" fmla="*/ 37 w 63"/>
                    <a:gd name="T33" fmla="*/ 40 h 71"/>
                    <a:gd name="T34" fmla="*/ 37 w 63"/>
                    <a:gd name="T35" fmla="*/ 45 h 71"/>
                    <a:gd name="T36" fmla="*/ 37 w 63"/>
                    <a:gd name="T37" fmla="*/ 47 h 71"/>
                    <a:gd name="T38" fmla="*/ 40 w 63"/>
                    <a:gd name="T39" fmla="*/ 50 h 71"/>
                    <a:gd name="T40" fmla="*/ 45 w 63"/>
                    <a:gd name="T41" fmla="*/ 57 h 71"/>
                    <a:gd name="T42" fmla="*/ 45 w 63"/>
                    <a:gd name="T43" fmla="*/ 59 h 71"/>
                    <a:gd name="T44" fmla="*/ 47 w 63"/>
                    <a:gd name="T45" fmla="*/ 61 h 71"/>
                    <a:gd name="T46" fmla="*/ 52 w 63"/>
                    <a:gd name="T47" fmla="*/ 64 h 71"/>
                    <a:gd name="T48" fmla="*/ 54 w 63"/>
                    <a:gd name="T49" fmla="*/ 69 h 71"/>
                    <a:gd name="T50" fmla="*/ 56 w 63"/>
                    <a:gd name="T51" fmla="*/ 71 h 71"/>
                    <a:gd name="T52" fmla="*/ 56 w 63"/>
                    <a:gd name="T53" fmla="*/ 66 h 71"/>
                    <a:gd name="T54" fmla="*/ 56 w 63"/>
                    <a:gd name="T55" fmla="*/ 61 h 71"/>
                    <a:gd name="T56" fmla="*/ 56 w 63"/>
                    <a:gd name="T57" fmla="*/ 57 h 71"/>
                    <a:gd name="T58" fmla="*/ 61 w 63"/>
                    <a:gd name="T59" fmla="*/ 50 h 71"/>
                    <a:gd name="T60" fmla="*/ 61 w 63"/>
                    <a:gd name="T61" fmla="*/ 45 h 71"/>
                    <a:gd name="T62" fmla="*/ 61 w 63"/>
                    <a:gd name="T63" fmla="*/ 35 h 71"/>
                    <a:gd name="T64" fmla="*/ 61 w 63"/>
                    <a:gd name="T65" fmla="*/ 26 h 71"/>
                    <a:gd name="T66" fmla="*/ 63 w 63"/>
                    <a:gd name="T67" fmla="*/ 2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63" h="71">
                      <a:moveTo>
                        <a:pt x="2" y="19"/>
                      </a:moveTo>
                      <a:lnTo>
                        <a:pt x="0" y="16"/>
                      </a:lnTo>
                      <a:lnTo>
                        <a:pt x="0" y="19"/>
                      </a:lnTo>
                      <a:lnTo>
                        <a:pt x="2" y="19"/>
                      </a:lnTo>
                      <a:lnTo>
                        <a:pt x="2" y="19"/>
                      </a:lnTo>
                      <a:lnTo>
                        <a:pt x="2" y="16"/>
                      </a:lnTo>
                      <a:lnTo>
                        <a:pt x="2" y="19"/>
                      </a:lnTo>
                      <a:close/>
                      <a:moveTo>
                        <a:pt x="63" y="21"/>
                      </a:moveTo>
                      <a:lnTo>
                        <a:pt x="63" y="16"/>
                      </a:lnTo>
                      <a:lnTo>
                        <a:pt x="63" y="14"/>
                      </a:lnTo>
                      <a:lnTo>
                        <a:pt x="63" y="12"/>
                      </a:lnTo>
                      <a:lnTo>
                        <a:pt x="63" y="9"/>
                      </a:lnTo>
                      <a:lnTo>
                        <a:pt x="63" y="9"/>
                      </a:lnTo>
                      <a:lnTo>
                        <a:pt x="63" y="7"/>
                      </a:lnTo>
                      <a:lnTo>
                        <a:pt x="63" y="5"/>
                      </a:lnTo>
                      <a:lnTo>
                        <a:pt x="61" y="5"/>
                      </a:lnTo>
                      <a:lnTo>
                        <a:pt x="59" y="2"/>
                      </a:lnTo>
                      <a:lnTo>
                        <a:pt x="59" y="2"/>
                      </a:lnTo>
                      <a:lnTo>
                        <a:pt x="59" y="2"/>
                      </a:lnTo>
                      <a:lnTo>
                        <a:pt x="56" y="0"/>
                      </a:lnTo>
                      <a:lnTo>
                        <a:pt x="56" y="0"/>
                      </a:lnTo>
                      <a:lnTo>
                        <a:pt x="54" y="2"/>
                      </a:lnTo>
                      <a:lnTo>
                        <a:pt x="54" y="2"/>
                      </a:lnTo>
                      <a:lnTo>
                        <a:pt x="49" y="5"/>
                      </a:lnTo>
                      <a:lnTo>
                        <a:pt x="47" y="7"/>
                      </a:lnTo>
                      <a:lnTo>
                        <a:pt x="47" y="7"/>
                      </a:lnTo>
                      <a:lnTo>
                        <a:pt x="47" y="9"/>
                      </a:lnTo>
                      <a:lnTo>
                        <a:pt x="45" y="12"/>
                      </a:lnTo>
                      <a:lnTo>
                        <a:pt x="45" y="14"/>
                      </a:lnTo>
                      <a:lnTo>
                        <a:pt x="42" y="16"/>
                      </a:lnTo>
                      <a:lnTo>
                        <a:pt x="37" y="33"/>
                      </a:lnTo>
                      <a:lnTo>
                        <a:pt x="37" y="35"/>
                      </a:lnTo>
                      <a:lnTo>
                        <a:pt x="37" y="38"/>
                      </a:lnTo>
                      <a:lnTo>
                        <a:pt x="37" y="40"/>
                      </a:lnTo>
                      <a:lnTo>
                        <a:pt x="37" y="43"/>
                      </a:lnTo>
                      <a:lnTo>
                        <a:pt x="37" y="45"/>
                      </a:lnTo>
                      <a:lnTo>
                        <a:pt x="37" y="45"/>
                      </a:lnTo>
                      <a:lnTo>
                        <a:pt x="37" y="47"/>
                      </a:lnTo>
                      <a:lnTo>
                        <a:pt x="40" y="47"/>
                      </a:lnTo>
                      <a:lnTo>
                        <a:pt x="40" y="50"/>
                      </a:lnTo>
                      <a:lnTo>
                        <a:pt x="42" y="54"/>
                      </a:lnTo>
                      <a:lnTo>
                        <a:pt x="45" y="57"/>
                      </a:lnTo>
                      <a:lnTo>
                        <a:pt x="45" y="59"/>
                      </a:lnTo>
                      <a:lnTo>
                        <a:pt x="45" y="59"/>
                      </a:lnTo>
                      <a:lnTo>
                        <a:pt x="47" y="59"/>
                      </a:lnTo>
                      <a:lnTo>
                        <a:pt x="47" y="61"/>
                      </a:lnTo>
                      <a:lnTo>
                        <a:pt x="49" y="61"/>
                      </a:lnTo>
                      <a:lnTo>
                        <a:pt x="52" y="64"/>
                      </a:lnTo>
                      <a:lnTo>
                        <a:pt x="52" y="66"/>
                      </a:lnTo>
                      <a:lnTo>
                        <a:pt x="54" y="69"/>
                      </a:lnTo>
                      <a:lnTo>
                        <a:pt x="54" y="71"/>
                      </a:lnTo>
                      <a:lnTo>
                        <a:pt x="56" y="71"/>
                      </a:lnTo>
                      <a:lnTo>
                        <a:pt x="56" y="69"/>
                      </a:lnTo>
                      <a:lnTo>
                        <a:pt x="56" y="66"/>
                      </a:lnTo>
                      <a:lnTo>
                        <a:pt x="56" y="64"/>
                      </a:lnTo>
                      <a:lnTo>
                        <a:pt x="56" y="61"/>
                      </a:lnTo>
                      <a:lnTo>
                        <a:pt x="56" y="59"/>
                      </a:lnTo>
                      <a:lnTo>
                        <a:pt x="56" y="57"/>
                      </a:lnTo>
                      <a:lnTo>
                        <a:pt x="59" y="54"/>
                      </a:lnTo>
                      <a:lnTo>
                        <a:pt x="61" y="50"/>
                      </a:lnTo>
                      <a:lnTo>
                        <a:pt x="61" y="47"/>
                      </a:lnTo>
                      <a:lnTo>
                        <a:pt x="61" y="45"/>
                      </a:lnTo>
                      <a:lnTo>
                        <a:pt x="63" y="40"/>
                      </a:lnTo>
                      <a:lnTo>
                        <a:pt x="61" y="35"/>
                      </a:lnTo>
                      <a:lnTo>
                        <a:pt x="63" y="31"/>
                      </a:lnTo>
                      <a:lnTo>
                        <a:pt x="61" y="26"/>
                      </a:lnTo>
                      <a:lnTo>
                        <a:pt x="63" y="26"/>
                      </a:lnTo>
                      <a:lnTo>
                        <a:pt x="63" y="21"/>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7" name="Freeform 31"/>
                <p:cNvSpPr>
                  <a:spLocks/>
                </p:cNvSpPr>
                <p:nvPr/>
              </p:nvSpPr>
              <p:spPr bwMode="auto">
                <a:xfrm>
                  <a:off x="3387" y="2012"/>
                  <a:ext cx="114" cy="106"/>
                </a:xfrm>
                <a:custGeom>
                  <a:avLst/>
                  <a:gdLst>
                    <a:gd name="T0" fmla="*/ 111 w 114"/>
                    <a:gd name="T1" fmla="*/ 0 h 106"/>
                    <a:gd name="T2" fmla="*/ 109 w 114"/>
                    <a:gd name="T3" fmla="*/ 0 h 106"/>
                    <a:gd name="T4" fmla="*/ 102 w 114"/>
                    <a:gd name="T5" fmla="*/ 2 h 106"/>
                    <a:gd name="T6" fmla="*/ 95 w 114"/>
                    <a:gd name="T7" fmla="*/ 4 h 106"/>
                    <a:gd name="T8" fmla="*/ 85 w 114"/>
                    <a:gd name="T9" fmla="*/ 2 h 106"/>
                    <a:gd name="T10" fmla="*/ 74 w 114"/>
                    <a:gd name="T11" fmla="*/ 9 h 106"/>
                    <a:gd name="T12" fmla="*/ 62 w 114"/>
                    <a:gd name="T13" fmla="*/ 11 h 106"/>
                    <a:gd name="T14" fmla="*/ 52 w 114"/>
                    <a:gd name="T15" fmla="*/ 11 h 106"/>
                    <a:gd name="T16" fmla="*/ 45 w 114"/>
                    <a:gd name="T17" fmla="*/ 9 h 106"/>
                    <a:gd name="T18" fmla="*/ 41 w 114"/>
                    <a:gd name="T19" fmla="*/ 7 h 106"/>
                    <a:gd name="T20" fmla="*/ 33 w 114"/>
                    <a:gd name="T21" fmla="*/ 11 h 106"/>
                    <a:gd name="T22" fmla="*/ 26 w 114"/>
                    <a:gd name="T23" fmla="*/ 14 h 106"/>
                    <a:gd name="T24" fmla="*/ 22 w 114"/>
                    <a:gd name="T25" fmla="*/ 11 h 106"/>
                    <a:gd name="T26" fmla="*/ 15 w 114"/>
                    <a:gd name="T27" fmla="*/ 9 h 106"/>
                    <a:gd name="T28" fmla="*/ 15 w 114"/>
                    <a:gd name="T29" fmla="*/ 16 h 106"/>
                    <a:gd name="T30" fmla="*/ 15 w 114"/>
                    <a:gd name="T31" fmla="*/ 21 h 106"/>
                    <a:gd name="T32" fmla="*/ 12 w 114"/>
                    <a:gd name="T33" fmla="*/ 23 h 106"/>
                    <a:gd name="T34" fmla="*/ 10 w 114"/>
                    <a:gd name="T35" fmla="*/ 28 h 106"/>
                    <a:gd name="T36" fmla="*/ 7 w 114"/>
                    <a:gd name="T37" fmla="*/ 30 h 106"/>
                    <a:gd name="T38" fmla="*/ 3 w 114"/>
                    <a:gd name="T39" fmla="*/ 30 h 106"/>
                    <a:gd name="T40" fmla="*/ 5 w 114"/>
                    <a:gd name="T41" fmla="*/ 40 h 106"/>
                    <a:gd name="T42" fmla="*/ 5 w 114"/>
                    <a:gd name="T43" fmla="*/ 47 h 106"/>
                    <a:gd name="T44" fmla="*/ 7 w 114"/>
                    <a:gd name="T45" fmla="*/ 56 h 106"/>
                    <a:gd name="T46" fmla="*/ 12 w 114"/>
                    <a:gd name="T47" fmla="*/ 54 h 106"/>
                    <a:gd name="T48" fmla="*/ 15 w 114"/>
                    <a:gd name="T49" fmla="*/ 56 h 106"/>
                    <a:gd name="T50" fmla="*/ 15 w 114"/>
                    <a:gd name="T51" fmla="*/ 59 h 106"/>
                    <a:gd name="T52" fmla="*/ 19 w 114"/>
                    <a:gd name="T53" fmla="*/ 66 h 106"/>
                    <a:gd name="T54" fmla="*/ 17 w 114"/>
                    <a:gd name="T55" fmla="*/ 68 h 106"/>
                    <a:gd name="T56" fmla="*/ 15 w 114"/>
                    <a:gd name="T57" fmla="*/ 71 h 106"/>
                    <a:gd name="T58" fmla="*/ 15 w 114"/>
                    <a:gd name="T59" fmla="*/ 73 h 106"/>
                    <a:gd name="T60" fmla="*/ 12 w 114"/>
                    <a:gd name="T61" fmla="*/ 73 h 106"/>
                    <a:gd name="T62" fmla="*/ 10 w 114"/>
                    <a:gd name="T63" fmla="*/ 73 h 106"/>
                    <a:gd name="T64" fmla="*/ 7 w 114"/>
                    <a:gd name="T65" fmla="*/ 78 h 106"/>
                    <a:gd name="T66" fmla="*/ 10 w 114"/>
                    <a:gd name="T67" fmla="*/ 78 h 106"/>
                    <a:gd name="T68" fmla="*/ 7 w 114"/>
                    <a:gd name="T69" fmla="*/ 80 h 106"/>
                    <a:gd name="T70" fmla="*/ 7 w 114"/>
                    <a:gd name="T71" fmla="*/ 82 h 106"/>
                    <a:gd name="T72" fmla="*/ 7 w 114"/>
                    <a:gd name="T73" fmla="*/ 85 h 106"/>
                    <a:gd name="T74" fmla="*/ 7 w 114"/>
                    <a:gd name="T75" fmla="*/ 90 h 106"/>
                    <a:gd name="T76" fmla="*/ 7 w 114"/>
                    <a:gd name="T77" fmla="*/ 92 h 106"/>
                    <a:gd name="T78" fmla="*/ 7 w 114"/>
                    <a:gd name="T79" fmla="*/ 97 h 106"/>
                    <a:gd name="T80" fmla="*/ 12 w 114"/>
                    <a:gd name="T81" fmla="*/ 101 h 106"/>
                    <a:gd name="T82" fmla="*/ 17 w 114"/>
                    <a:gd name="T83" fmla="*/ 104 h 106"/>
                    <a:gd name="T84" fmla="*/ 31 w 114"/>
                    <a:gd name="T85" fmla="*/ 101 h 106"/>
                    <a:gd name="T86" fmla="*/ 41 w 114"/>
                    <a:gd name="T87" fmla="*/ 94 h 106"/>
                    <a:gd name="T88" fmla="*/ 55 w 114"/>
                    <a:gd name="T89" fmla="*/ 85 h 106"/>
                    <a:gd name="T90" fmla="*/ 67 w 114"/>
                    <a:gd name="T91" fmla="*/ 78 h 106"/>
                    <a:gd name="T92" fmla="*/ 81 w 114"/>
                    <a:gd name="T93" fmla="*/ 68 h 106"/>
                    <a:gd name="T94" fmla="*/ 95 w 114"/>
                    <a:gd name="T95" fmla="*/ 61 h 106"/>
                    <a:gd name="T96" fmla="*/ 97 w 114"/>
                    <a:gd name="T97" fmla="*/ 54 h 106"/>
                    <a:gd name="T98" fmla="*/ 97 w 114"/>
                    <a:gd name="T99" fmla="*/ 42 h 106"/>
                    <a:gd name="T100" fmla="*/ 100 w 114"/>
                    <a:gd name="T101" fmla="*/ 35 h 106"/>
                    <a:gd name="T102" fmla="*/ 97 w 114"/>
                    <a:gd name="T103" fmla="*/ 28 h 106"/>
                    <a:gd name="T104" fmla="*/ 97 w 114"/>
                    <a:gd name="T105" fmla="*/ 21 h 106"/>
                    <a:gd name="T106" fmla="*/ 97 w 114"/>
                    <a:gd name="T107" fmla="*/ 16 h 106"/>
                    <a:gd name="T108" fmla="*/ 107 w 114"/>
                    <a:gd name="T109" fmla="*/ 11 h 106"/>
                    <a:gd name="T110" fmla="*/ 114 w 114"/>
                    <a:gd name="T111" fmla="*/ 4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14" h="106">
                      <a:moveTo>
                        <a:pt x="114" y="2"/>
                      </a:moveTo>
                      <a:lnTo>
                        <a:pt x="111" y="0"/>
                      </a:lnTo>
                      <a:lnTo>
                        <a:pt x="111" y="0"/>
                      </a:lnTo>
                      <a:lnTo>
                        <a:pt x="111" y="0"/>
                      </a:lnTo>
                      <a:lnTo>
                        <a:pt x="111" y="0"/>
                      </a:lnTo>
                      <a:lnTo>
                        <a:pt x="109" y="0"/>
                      </a:lnTo>
                      <a:lnTo>
                        <a:pt x="109" y="0"/>
                      </a:lnTo>
                      <a:lnTo>
                        <a:pt x="104" y="2"/>
                      </a:lnTo>
                      <a:lnTo>
                        <a:pt x="102" y="2"/>
                      </a:lnTo>
                      <a:lnTo>
                        <a:pt x="100" y="4"/>
                      </a:lnTo>
                      <a:lnTo>
                        <a:pt x="95" y="4"/>
                      </a:lnTo>
                      <a:lnTo>
                        <a:pt x="95" y="4"/>
                      </a:lnTo>
                      <a:lnTo>
                        <a:pt x="93" y="4"/>
                      </a:lnTo>
                      <a:lnTo>
                        <a:pt x="90" y="2"/>
                      </a:lnTo>
                      <a:lnTo>
                        <a:pt x="85" y="2"/>
                      </a:lnTo>
                      <a:lnTo>
                        <a:pt x="85" y="2"/>
                      </a:lnTo>
                      <a:lnTo>
                        <a:pt x="81" y="4"/>
                      </a:lnTo>
                      <a:lnTo>
                        <a:pt x="74" y="9"/>
                      </a:lnTo>
                      <a:lnTo>
                        <a:pt x="69" y="11"/>
                      </a:lnTo>
                      <a:lnTo>
                        <a:pt x="64" y="11"/>
                      </a:lnTo>
                      <a:lnTo>
                        <a:pt x="62" y="11"/>
                      </a:lnTo>
                      <a:lnTo>
                        <a:pt x="57" y="11"/>
                      </a:lnTo>
                      <a:lnTo>
                        <a:pt x="55" y="11"/>
                      </a:lnTo>
                      <a:lnTo>
                        <a:pt x="52" y="11"/>
                      </a:lnTo>
                      <a:lnTo>
                        <a:pt x="50" y="11"/>
                      </a:lnTo>
                      <a:lnTo>
                        <a:pt x="48" y="9"/>
                      </a:lnTo>
                      <a:lnTo>
                        <a:pt x="45" y="9"/>
                      </a:lnTo>
                      <a:lnTo>
                        <a:pt x="45" y="7"/>
                      </a:lnTo>
                      <a:lnTo>
                        <a:pt x="43" y="7"/>
                      </a:lnTo>
                      <a:lnTo>
                        <a:pt x="41" y="7"/>
                      </a:lnTo>
                      <a:lnTo>
                        <a:pt x="36" y="9"/>
                      </a:lnTo>
                      <a:lnTo>
                        <a:pt x="36" y="11"/>
                      </a:lnTo>
                      <a:lnTo>
                        <a:pt x="33" y="11"/>
                      </a:lnTo>
                      <a:lnTo>
                        <a:pt x="31" y="11"/>
                      </a:lnTo>
                      <a:lnTo>
                        <a:pt x="29" y="14"/>
                      </a:lnTo>
                      <a:lnTo>
                        <a:pt x="26" y="14"/>
                      </a:lnTo>
                      <a:lnTo>
                        <a:pt x="24" y="14"/>
                      </a:lnTo>
                      <a:lnTo>
                        <a:pt x="22" y="14"/>
                      </a:lnTo>
                      <a:lnTo>
                        <a:pt x="22" y="11"/>
                      </a:lnTo>
                      <a:lnTo>
                        <a:pt x="19" y="11"/>
                      </a:lnTo>
                      <a:lnTo>
                        <a:pt x="17" y="9"/>
                      </a:lnTo>
                      <a:lnTo>
                        <a:pt x="15" y="9"/>
                      </a:lnTo>
                      <a:lnTo>
                        <a:pt x="15" y="9"/>
                      </a:lnTo>
                      <a:lnTo>
                        <a:pt x="15" y="11"/>
                      </a:lnTo>
                      <a:lnTo>
                        <a:pt x="15" y="16"/>
                      </a:lnTo>
                      <a:lnTo>
                        <a:pt x="12" y="16"/>
                      </a:lnTo>
                      <a:lnTo>
                        <a:pt x="15" y="21"/>
                      </a:lnTo>
                      <a:lnTo>
                        <a:pt x="15" y="21"/>
                      </a:lnTo>
                      <a:lnTo>
                        <a:pt x="15" y="21"/>
                      </a:lnTo>
                      <a:lnTo>
                        <a:pt x="12" y="21"/>
                      </a:lnTo>
                      <a:lnTo>
                        <a:pt x="12" y="23"/>
                      </a:lnTo>
                      <a:lnTo>
                        <a:pt x="12" y="23"/>
                      </a:lnTo>
                      <a:lnTo>
                        <a:pt x="10" y="26"/>
                      </a:lnTo>
                      <a:lnTo>
                        <a:pt x="10" y="28"/>
                      </a:lnTo>
                      <a:lnTo>
                        <a:pt x="7" y="28"/>
                      </a:lnTo>
                      <a:lnTo>
                        <a:pt x="7" y="30"/>
                      </a:lnTo>
                      <a:lnTo>
                        <a:pt x="7" y="30"/>
                      </a:lnTo>
                      <a:lnTo>
                        <a:pt x="5" y="28"/>
                      </a:lnTo>
                      <a:lnTo>
                        <a:pt x="3" y="28"/>
                      </a:lnTo>
                      <a:lnTo>
                        <a:pt x="3" y="30"/>
                      </a:lnTo>
                      <a:lnTo>
                        <a:pt x="0" y="35"/>
                      </a:lnTo>
                      <a:lnTo>
                        <a:pt x="5" y="40"/>
                      </a:lnTo>
                      <a:lnTo>
                        <a:pt x="5" y="40"/>
                      </a:lnTo>
                      <a:lnTo>
                        <a:pt x="5" y="42"/>
                      </a:lnTo>
                      <a:lnTo>
                        <a:pt x="5" y="45"/>
                      </a:lnTo>
                      <a:lnTo>
                        <a:pt x="5" y="47"/>
                      </a:lnTo>
                      <a:lnTo>
                        <a:pt x="5" y="49"/>
                      </a:lnTo>
                      <a:lnTo>
                        <a:pt x="5" y="52"/>
                      </a:lnTo>
                      <a:lnTo>
                        <a:pt x="7" y="56"/>
                      </a:lnTo>
                      <a:lnTo>
                        <a:pt x="10" y="56"/>
                      </a:lnTo>
                      <a:lnTo>
                        <a:pt x="12" y="56"/>
                      </a:lnTo>
                      <a:lnTo>
                        <a:pt x="12" y="54"/>
                      </a:lnTo>
                      <a:lnTo>
                        <a:pt x="15" y="56"/>
                      </a:lnTo>
                      <a:lnTo>
                        <a:pt x="15" y="56"/>
                      </a:lnTo>
                      <a:lnTo>
                        <a:pt x="15" y="56"/>
                      </a:lnTo>
                      <a:lnTo>
                        <a:pt x="12" y="59"/>
                      </a:lnTo>
                      <a:lnTo>
                        <a:pt x="12" y="59"/>
                      </a:lnTo>
                      <a:lnTo>
                        <a:pt x="15" y="59"/>
                      </a:lnTo>
                      <a:lnTo>
                        <a:pt x="15" y="59"/>
                      </a:lnTo>
                      <a:lnTo>
                        <a:pt x="17" y="61"/>
                      </a:lnTo>
                      <a:lnTo>
                        <a:pt x="19" y="66"/>
                      </a:lnTo>
                      <a:lnTo>
                        <a:pt x="17" y="66"/>
                      </a:lnTo>
                      <a:lnTo>
                        <a:pt x="17" y="68"/>
                      </a:lnTo>
                      <a:lnTo>
                        <a:pt x="17" y="68"/>
                      </a:lnTo>
                      <a:lnTo>
                        <a:pt x="15" y="68"/>
                      </a:lnTo>
                      <a:lnTo>
                        <a:pt x="15" y="71"/>
                      </a:lnTo>
                      <a:lnTo>
                        <a:pt x="15" y="71"/>
                      </a:lnTo>
                      <a:lnTo>
                        <a:pt x="15" y="71"/>
                      </a:lnTo>
                      <a:lnTo>
                        <a:pt x="15" y="73"/>
                      </a:lnTo>
                      <a:lnTo>
                        <a:pt x="15" y="73"/>
                      </a:lnTo>
                      <a:lnTo>
                        <a:pt x="15" y="73"/>
                      </a:lnTo>
                      <a:lnTo>
                        <a:pt x="15" y="73"/>
                      </a:lnTo>
                      <a:lnTo>
                        <a:pt x="12" y="73"/>
                      </a:lnTo>
                      <a:lnTo>
                        <a:pt x="12" y="73"/>
                      </a:lnTo>
                      <a:lnTo>
                        <a:pt x="10" y="73"/>
                      </a:lnTo>
                      <a:lnTo>
                        <a:pt x="10" y="73"/>
                      </a:lnTo>
                      <a:lnTo>
                        <a:pt x="7" y="75"/>
                      </a:lnTo>
                      <a:lnTo>
                        <a:pt x="7" y="75"/>
                      </a:lnTo>
                      <a:lnTo>
                        <a:pt x="7" y="78"/>
                      </a:lnTo>
                      <a:lnTo>
                        <a:pt x="7" y="78"/>
                      </a:lnTo>
                      <a:lnTo>
                        <a:pt x="10" y="78"/>
                      </a:lnTo>
                      <a:lnTo>
                        <a:pt x="10" y="78"/>
                      </a:lnTo>
                      <a:lnTo>
                        <a:pt x="10" y="78"/>
                      </a:lnTo>
                      <a:lnTo>
                        <a:pt x="7" y="80"/>
                      </a:lnTo>
                      <a:lnTo>
                        <a:pt x="7" y="80"/>
                      </a:lnTo>
                      <a:lnTo>
                        <a:pt x="7" y="80"/>
                      </a:lnTo>
                      <a:lnTo>
                        <a:pt x="7" y="82"/>
                      </a:lnTo>
                      <a:lnTo>
                        <a:pt x="7" y="82"/>
                      </a:lnTo>
                      <a:lnTo>
                        <a:pt x="7" y="85"/>
                      </a:lnTo>
                      <a:lnTo>
                        <a:pt x="7" y="85"/>
                      </a:lnTo>
                      <a:lnTo>
                        <a:pt x="7" y="85"/>
                      </a:lnTo>
                      <a:lnTo>
                        <a:pt x="7" y="87"/>
                      </a:lnTo>
                      <a:lnTo>
                        <a:pt x="7" y="87"/>
                      </a:lnTo>
                      <a:lnTo>
                        <a:pt x="7" y="90"/>
                      </a:lnTo>
                      <a:lnTo>
                        <a:pt x="7" y="90"/>
                      </a:lnTo>
                      <a:lnTo>
                        <a:pt x="7" y="92"/>
                      </a:lnTo>
                      <a:lnTo>
                        <a:pt x="7" y="92"/>
                      </a:lnTo>
                      <a:lnTo>
                        <a:pt x="7" y="94"/>
                      </a:lnTo>
                      <a:lnTo>
                        <a:pt x="7" y="94"/>
                      </a:lnTo>
                      <a:lnTo>
                        <a:pt x="7" y="97"/>
                      </a:lnTo>
                      <a:lnTo>
                        <a:pt x="10" y="97"/>
                      </a:lnTo>
                      <a:lnTo>
                        <a:pt x="10" y="97"/>
                      </a:lnTo>
                      <a:lnTo>
                        <a:pt x="12" y="101"/>
                      </a:lnTo>
                      <a:lnTo>
                        <a:pt x="15" y="101"/>
                      </a:lnTo>
                      <a:lnTo>
                        <a:pt x="17" y="101"/>
                      </a:lnTo>
                      <a:lnTo>
                        <a:pt x="17" y="104"/>
                      </a:lnTo>
                      <a:lnTo>
                        <a:pt x="19" y="104"/>
                      </a:lnTo>
                      <a:lnTo>
                        <a:pt x="26" y="106"/>
                      </a:lnTo>
                      <a:lnTo>
                        <a:pt x="31" y="101"/>
                      </a:lnTo>
                      <a:lnTo>
                        <a:pt x="33" y="99"/>
                      </a:lnTo>
                      <a:lnTo>
                        <a:pt x="38" y="97"/>
                      </a:lnTo>
                      <a:lnTo>
                        <a:pt x="41" y="94"/>
                      </a:lnTo>
                      <a:lnTo>
                        <a:pt x="48" y="92"/>
                      </a:lnTo>
                      <a:lnTo>
                        <a:pt x="50" y="90"/>
                      </a:lnTo>
                      <a:lnTo>
                        <a:pt x="55" y="85"/>
                      </a:lnTo>
                      <a:lnTo>
                        <a:pt x="59" y="82"/>
                      </a:lnTo>
                      <a:lnTo>
                        <a:pt x="64" y="80"/>
                      </a:lnTo>
                      <a:lnTo>
                        <a:pt x="67" y="78"/>
                      </a:lnTo>
                      <a:lnTo>
                        <a:pt x="71" y="75"/>
                      </a:lnTo>
                      <a:lnTo>
                        <a:pt x="76" y="71"/>
                      </a:lnTo>
                      <a:lnTo>
                        <a:pt x="81" y="68"/>
                      </a:lnTo>
                      <a:lnTo>
                        <a:pt x="85" y="66"/>
                      </a:lnTo>
                      <a:lnTo>
                        <a:pt x="90" y="63"/>
                      </a:lnTo>
                      <a:lnTo>
                        <a:pt x="95" y="61"/>
                      </a:lnTo>
                      <a:lnTo>
                        <a:pt x="95" y="61"/>
                      </a:lnTo>
                      <a:lnTo>
                        <a:pt x="97" y="56"/>
                      </a:lnTo>
                      <a:lnTo>
                        <a:pt x="97" y="54"/>
                      </a:lnTo>
                      <a:lnTo>
                        <a:pt x="97" y="52"/>
                      </a:lnTo>
                      <a:lnTo>
                        <a:pt x="97" y="47"/>
                      </a:lnTo>
                      <a:lnTo>
                        <a:pt x="97" y="42"/>
                      </a:lnTo>
                      <a:lnTo>
                        <a:pt x="97" y="40"/>
                      </a:lnTo>
                      <a:lnTo>
                        <a:pt x="100" y="37"/>
                      </a:lnTo>
                      <a:lnTo>
                        <a:pt x="100" y="35"/>
                      </a:lnTo>
                      <a:lnTo>
                        <a:pt x="100" y="33"/>
                      </a:lnTo>
                      <a:lnTo>
                        <a:pt x="100" y="30"/>
                      </a:lnTo>
                      <a:lnTo>
                        <a:pt x="97" y="28"/>
                      </a:lnTo>
                      <a:lnTo>
                        <a:pt x="97" y="26"/>
                      </a:lnTo>
                      <a:lnTo>
                        <a:pt x="97" y="23"/>
                      </a:lnTo>
                      <a:lnTo>
                        <a:pt x="97" y="21"/>
                      </a:lnTo>
                      <a:lnTo>
                        <a:pt x="97" y="18"/>
                      </a:lnTo>
                      <a:lnTo>
                        <a:pt x="97" y="16"/>
                      </a:lnTo>
                      <a:lnTo>
                        <a:pt x="97" y="16"/>
                      </a:lnTo>
                      <a:lnTo>
                        <a:pt x="102" y="14"/>
                      </a:lnTo>
                      <a:lnTo>
                        <a:pt x="104" y="14"/>
                      </a:lnTo>
                      <a:lnTo>
                        <a:pt x="107" y="11"/>
                      </a:lnTo>
                      <a:lnTo>
                        <a:pt x="109" y="9"/>
                      </a:lnTo>
                      <a:lnTo>
                        <a:pt x="111" y="7"/>
                      </a:lnTo>
                      <a:lnTo>
                        <a:pt x="114" y="4"/>
                      </a:lnTo>
                      <a:lnTo>
                        <a:pt x="114" y="4"/>
                      </a:lnTo>
                      <a:lnTo>
                        <a:pt x="114" y="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8" name="Freeform 32"/>
                <p:cNvSpPr>
                  <a:spLocks/>
                </p:cNvSpPr>
                <p:nvPr/>
              </p:nvSpPr>
              <p:spPr bwMode="auto">
                <a:xfrm>
                  <a:off x="2869" y="1794"/>
                  <a:ext cx="76" cy="40"/>
                </a:xfrm>
                <a:custGeom>
                  <a:avLst/>
                  <a:gdLst>
                    <a:gd name="T0" fmla="*/ 76 w 76"/>
                    <a:gd name="T1" fmla="*/ 16 h 40"/>
                    <a:gd name="T2" fmla="*/ 71 w 76"/>
                    <a:gd name="T3" fmla="*/ 19 h 40"/>
                    <a:gd name="T4" fmla="*/ 67 w 76"/>
                    <a:gd name="T5" fmla="*/ 16 h 40"/>
                    <a:gd name="T6" fmla="*/ 62 w 76"/>
                    <a:gd name="T7" fmla="*/ 14 h 40"/>
                    <a:gd name="T8" fmla="*/ 59 w 76"/>
                    <a:gd name="T9" fmla="*/ 14 h 40"/>
                    <a:gd name="T10" fmla="*/ 59 w 76"/>
                    <a:gd name="T11" fmla="*/ 9 h 40"/>
                    <a:gd name="T12" fmla="*/ 62 w 76"/>
                    <a:gd name="T13" fmla="*/ 4 h 40"/>
                    <a:gd name="T14" fmla="*/ 55 w 76"/>
                    <a:gd name="T15" fmla="*/ 2 h 40"/>
                    <a:gd name="T16" fmla="*/ 50 w 76"/>
                    <a:gd name="T17" fmla="*/ 2 h 40"/>
                    <a:gd name="T18" fmla="*/ 48 w 76"/>
                    <a:gd name="T19" fmla="*/ 0 h 40"/>
                    <a:gd name="T20" fmla="*/ 45 w 76"/>
                    <a:gd name="T21" fmla="*/ 0 h 40"/>
                    <a:gd name="T22" fmla="*/ 43 w 76"/>
                    <a:gd name="T23" fmla="*/ 0 h 40"/>
                    <a:gd name="T24" fmla="*/ 43 w 76"/>
                    <a:gd name="T25" fmla="*/ 2 h 40"/>
                    <a:gd name="T26" fmla="*/ 45 w 76"/>
                    <a:gd name="T27" fmla="*/ 2 h 40"/>
                    <a:gd name="T28" fmla="*/ 43 w 76"/>
                    <a:gd name="T29" fmla="*/ 2 h 40"/>
                    <a:gd name="T30" fmla="*/ 40 w 76"/>
                    <a:gd name="T31" fmla="*/ 2 h 40"/>
                    <a:gd name="T32" fmla="*/ 33 w 76"/>
                    <a:gd name="T33" fmla="*/ 4 h 40"/>
                    <a:gd name="T34" fmla="*/ 26 w 76"/>
                    <a:gd name="T35" fmla="*/ 4 h 40"/>
                    <a:gd name="T36" fmla="*/ 24 w 76"/>
                    <a:gd name="T37" fmla="*/ 7 h 40"/>
                    <a:gd name="T38" fmla="*/ 22 w 76"/>
                    <a:gd name="T39" fmla="*/ 7 h 40"/>
                    <a:gd name="T40" fmla="*/ 19 w 76"/>
                    <a:gd name="T41" fmla="*/ 4 h 40"/>
                    <a:gd name="T42" fmla="*/ 17 w 76"/>
                    <a:gd name="T43" fmla="*/ 7 h 40"/>
                    <a:gd name="T44" fmla="*/ 19 w 76"/>
                    <a:gd name="T45" fmla="*/ 9 h 40"/>
                    <a:gd name="T46" fmla="*/ 17 w 76"/>
                    <a:gd name="T47" fmla="*/ 12 h 40"/>
                    <a:gd name="T48" fmla="*/ 12 w 76"/>
                    <a:gd name="T49" fmla="*/ 14 h 40"/>
                    <a:gd name="T50" fmla="*/ 10 w 76"/>
                    <a:gd name="T51" fmla="*/ 19 h 40"/>
                    <a:gd name="T52" fmla="*/ 5 w 76"/>
                    <a:gd name="T53" fmla="*/ 23 h 40"/>
                    <a:gd name="T54" fmla="*/ 3 w 76"/>
                    <a:gd name="T55" fmla="*/ 26 h 40"/>
                    <a:gd name="T56" fmla="*/ 3 w 76"/>
                    <a:gd name="T57" fmla="*/ 28 h 40"/>
                    <a:gd name="T58" fmla="*/ 0 w 76"/>
                    <a:gd name="T59" fmla="*/ 30 h 40"/>
                    <a:gd name="T60" fmla="*/ 3 w 76"/>
                    <a:gd name="T61" fmla="*/ 33 h 40"/>
                    <a:gd name="T62" fmla="*/ 5 w 76"/>
                    <a:gd name="T63" fmla="*/ 30 h 40"/>
                    <a:gd name="T64" fmla="*/ 7 w 76"/>
                    <a:gd name="T65" fmla="*/ 28 h 40"/>
                    <a:gd name="T66" fmla="*/ 14 w 76"/>
                    <a:gd name="T67" fmla="*/ 28 h 40"/>
                    <a:gd name="T68" fmla="*/ 14 w 76"/>
                    <a:gd name="T69" fmla="*/ 28 h 40"/>
                    <a:gd name="T70" fmla="*/ 14 w 76"/>
                    <a:gd name="T71" fmla="*/ 33 h 40"/>
                    <a:gd name="T72" fmla="*/ 17 w 76"/>
                    <a:gd name="T73" fmla="*/ 35 h 40"/>
                    <a:gd name="T74" fmla="*/ 19 w 76"/>
                    <a:gd name="T75" fmla="*/ 38 h 40"/>
                    <a:gd name="T76" fmla="*/ 26 w 76"/>
                    <a:gd name="T77" fmla="*/ 38 h 40"/>
                    <a:gd name="T78" fmla="*/ 31 w 76"/>
                    <a:gd name="T79" fmla="*/ 38 h 40"/>
                    <a:gd name="T80" fmla="*/ 36 w 76"/>
                    <a:gd name="T81" fmla="*/ 35 h 40"/>
                    <a:gd name="T82" fmla="*/ 36 w 76"/>
                    <a:gd name="T83" fmla="*/ 30 h 40"/>
                    <a:gd name="T84" fmla="*/ 40 w 76"/>
                    <a:gd name="T85" fmla="*/ 28 h 40"/>
                    <a:gd name="T86" fmla="*/ 43 w 76"/>
                    <a:gd name="T87" fmla="*/ 26 h 40"/>
                    <a:gd name="T88" fmla="*/ 43 w 76"/>
                    <a:gd name="T89" fmla="*/ 30 h 40"/>
                    <a:gd name="T90" fmla="*/ 48 w 76"/>
                    <a:gd name="T91" fmla="*/ 35 h 40"/>
                    <a:gd name="T92" fmla="*/ 50 w 76"/>
                    <a:gd name="T93" fmla="*/ 38 h 40"/>
                    <a:gd name="T94" fmla="*/ 52 w 76"/>
                    <a:gd name="T95" fmla="*/ 40 h 40"/>
                    <a:gd name="T96" fmla="*/ 52 w 76"/>
                    <a:gd name="T97" fmla="*/ 35 h 40"/>
                    <a:gd name="T98" fmla="*/ 52 w 76"/>
                    <a:gd name="T99" fmla="*/ 33 h 40"/>
                    <a:gd name="T100" fmla="*/ 57 w 76"/>
                    <a:gd name="T101" fmla="*/ 28 h 40"/>
                    <a:gd name="T102" fmla="*/ 59 w 76"/>
                    <a:gd name="T103" fmla="*/ 26 h 40"/>
                    <a:gd name="T104" fmla="*/ 59 w 76"/>
                    <a:gd name="T105" fmla="*/ 28 h 40"/>
                    <a:gd name="T106" fmla="*/ 62 w 76"/>
                    <a:gd name="T107" fmla="*/ 30 h 40"/>
                    <a:gd name="T108" fmla="*/ 67 w 76"/>
                    <a:gd name="T109" fmla="*/ 28 h 40"/>
                    <a:gd name="T110" fmla="*/ 69 w 76"/>
                    <a:gd name="T111" fmla="*/ 30 h 40"/>
                    <a:gd name="T112" fmla="*/ 71 w 76"/>
                    <a:gd name="T113" fmla="*/ 30 h 40"/>
                    <a:gd name="T114" fmla="*/ 69 w 76"/>
                    <a:gd name="T115" fmla="*/ 26 h 40"/>
                    <a:gd name="T116" fmla="*/ 69 w 76"/>
                    <a:gd name="T117" fmla="*/ 23 h 40"/>
                    <a:gd name="T118" fmla="*/ 74 w 76"/>
                    <a:gd name="T119" fmla="*/ 23 h 40"/>
                    <a:gd name="T120" fmla="*/ 76 w 76"/>
                    <a:gd name="T121" fmla="*/ 23 h 40"/>
                    <a:gd name="T122" fmla="*/ 76 w 76"/>
                    <a:gd name="T123" fmla="*/ 21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6" h="40">
                      <a:moveTo>
                        <a:pt x="76" y="19"/>
                      </a:moveTo>
                      <a:lnTo>
                        <a:pt x="76" y="16"/>
                      </a:lnTo>
                      <a:lnTo>
                        <a:pt x="76" y="16"/>
                      </a:lnTo>
                      <a:lnTo>
                        <a:pt x="74" y="16"/>
                      </a:lnTo>
                      <a:lnTo>
                        <a:pt x="71" y="19"/>
                      </a:lnTo>
                      <a:lnTo>
                        <a:pt x="71" y="19"/>
                      </a:lnTo>
                      <a:lnTo>
                        <a:pt x="69" y="16"/>
                      </a:lnTo>
                      <a:lnTo>
                        <a:pt x="67" y="16"/>
                      </a:lnTo>
                      <a:lnTo>
                        <a:pt x="67" y="16"/>
                      </a:lnTo>
                      <a:lnTo>
                        <a:pt x="67" y="14"/>
                      </a:lnTo>
                      <a:lnTo>
                        <a:pt x="64" y="14"/>
                      </a:lnTo>
                      <a:lnTo>
                        <a:pt x="62" y="14"/>
                      </a:lnTo>
                      <a:lnTo>
                        <a:pt x="62" y="14"/>
                      </a:lnTo>
                      <a:lnTo>
                        <a:pt x="59" y="14"/>
                      </a:lnTo>
                      <a:lnTo>
                        <a:pt x="59" y="14"/>
                      </a:lnTo>
                      <a:lnTo>
                        <a:pt x="59" y="14"/>
                      </a:lnTo>
                      <a:lnTo>
                        <a:pt x="59" y="12"/>
                      </a:lnTo>
                      <a:lnTo>
                        <a:pt x="59" y="9"/>
                      </a:lnTo>
                      <a:lnTo>
                        <a:pt x="62" y="7"/>
                      </a:lnTo>
                      <a:lnTo>
                        <a:pt x="62" y="4"/>
                      </a:lnTo>
                      <a:lnTo>
                        <a:pt x="62" y="4"/>
                      </a:lnTo>
                      <a:lnTo>
                        <a:pt x="59" y="4"/>
                      </a:lnTo>
                      <a:lnTo>
                        <a:pt x="57" y="2"/>
                      </a:lnTo>
                      <a:lnTo>
                        <a:pt x="55" y="2"/>
                      </a:lnTo>
                      <a:lnTo>
                        <a:pt x="55" y="2"/>
                      </a:lnTo>
                      <a:lnTo>
                        <a:pt x="50" y="2"/>
                      </a:lnTo>
                      <a:lnTo>
                        <a:pt x="50" y="2"/>
                      </a:lnTo>
                      <a:lnTo>
                        <a:pt x="50" y="0"/>
                      </a:lnTo>
                      <a:lnTo>
                        <a:pt x="48" y="0"/>
                      </a:lnTo>
                      <a:lnTo>
                        <a:pt x="48" y="0"/>
                      </a:lnTo>
                      <a:lnTo>
                        <a:pt x="48" y="0"/>
                      </a:lnTo>
                      <a:lnTo>
                        <a:pt x="48" y="0"/>
                      </a:lnTo>
                      <a:lnTo>
                        <a:pt x="45" y="0"/>
                      </a:lnTo>
                      <a:lnTo>
                        <a:pt x="45" y="0"/>
                      </a:lnTo>
                      <a:lnTo>
                        <a:pt x="43" y="0"/>
                      </a:lnTo>
                      <a:lnTo>
                        <a:pt x="43" y="0"/>
                      </a:lnTo>
                      <a:lnTo>
                        <a:pt x="43" y="0"/>
                      </a:lnTo>
                      <a:lnTo>
                        <a:pt x="43" y="2"/>
                      </a:lnTo>
                      <a:lnTo>
                        <a:pt x="43" y="2"/>
                      </a:lnTo>
                      <a:lnTo>
                        <a:pt x="45" y="2"/>
                      </a:lnTo>
                      <a:lnTo>
                        <a:pt x="45" y="2"/>
                      </a:lnTo>
                      <a:lnTo>
                        <a:pt x="45" y="2"/>
                      </a:lnTo>
                      <a:lnTo>
                        <a:pt x="45" y="2"/>
                      </a:lnTo>
                      <a:lnTo>
                        <a:pt x="43" y="2"/>
                      </a:lnTo>
                      <a:lnTo>
                        <a:pt x="43" y="2"/>
                      </a:lnTo>
                      <a:lnTo>
                        <a:pt x="43" y="2"/>
                      </a:lnTo>
                      <a:lnTo>
                        <a:pt x="43" y="2"/>
                      </a:lnTo>
                      <a:lnTo>
                        <a:pt x="40" y="2"/>
                      </a:lnTo>
                      <a:lnTo>
                        <a:pt x="38" y="2"/>
                      </a:lnTo>
                      <a:lnTo>
                        <a:pt x="36" y="2"/>
                      </a:lnTo>
                      <a:lnTo>
                        <a:pt x="33" y="4"/>
                      </a:lnTo>
                      <a:lnTo>
                        <a:pt x="31" y="4"/>
                      </a:lnTo>
                      <a:lnTo>
                        <a:pt x="29" y="2"/>
                      </a:lnTo>
                      <a:lnTo>
                        <a:pt x="26" y="4"/>
                      </a:lnTo>
                      <a:lnTo>
                        <a:pt x="26" y="4"/>
                      </a:lnTo>
                      <a:lnTo>
                        <a:pt x="26" y="7"/>
                      </a:lnTo>
                      <a:lnTo>
                        <a:pt x="24" y="7"/>
                      </a:lnTo>
                      <a:lnTo>
                        <a:pt x="24" y="7"/>
                      </a:lnTo>
                      <a:lnTo>
                        <a:pt x="22" y="7"/>
                      </a:lnTo>
                      <a:lnTo>
                        <a:pt x="22" y="7"/>
                      </a:lnTo>
                      <a:lnTo>
                        <a:pt x="22" y="4"/>
                      </a:lnTo>
                      <a:lnTo>
                        <a:pt x="22" y="4"/>
                      </a:lnTo>
                      <a:lnTo>
                        <a:pt x="19" y="4"/>
                      </a:lnTo>
                      <a:lnTo>
                        <a:pt x="19" y="7"/>
                      </a:lnTo>
                      <a:lnTo>
                        <a:pt x="17" y="7"/>
                      </a:lnTo>
                      <a:lnTo>
                        <a:pt x="17" y="7"/>
                      </a:lnTo>
                      <a:lnTo>
                        <a:pt x="19" y="7"/>
                      </a:lnTo>
                      <a:lnTo>
                        <a:pt x="19" y="9"/>
                      </a:lnTo>
                      <a:lnTo>
                        <a:pt x="19" y="9"/>
                      </a:lnTo>
                      <a:lnTo>
                        <a:pt x="19" y="9"/>
                      </a:lnTo>
                      <a:lnTo>
                        <a:pt x="17" y="9"/>
                      </a:lnTo>
                      <a:lnTo>
                        <a:pt x="17" y="12"/>
                      </a:lnTo>
                      <a:lnTo>
                        <a:pt x="14" y="14"/>
                      </a:lnTo>
                      <a:lnTo>
                        <a:pt x="12" y="14"/>
                      </a:lnTo>
                      <a:lnTo>
                        <a:pt x="12" y="14"/>
                      </a:lnTo>
                      <a:lnTo>
                        <a:pt x="10" y="16"/>
                      </a:lnTo>
                      <a:lnTo>
                        <a:pt x="10" y="16"/>
                      </a:lnTo>
                      <a:lnTo>
                        <a:pt x="10" y="19"/>
                      </a:lnTo>
                      <a:lnTo>
                        <a:pt x="10" y="21"/>
                      </a:lnTo>
                      <a:lnTo>
                        <a:pt x="7" y="21"/>
                      </a:lnTo>
                      <a:lnTo>
                        <a:pt x="5" y="23"/>
                      </a:lnTo>
                      <a:lnTo>
                        <a:pt x="5" y="23"/>
                      </a:lnTo>
                      <a:lnTo>
                        <a:pt x="3" y="26"/>
                      </a:lnTo>
                      <a:lnTo>
                        <a:pt x="3" y="26"/>
                      </a:lnTo>
                      <a:lnTo>
                        <a:pt x="3" y="26"/>
                      </a:lnTo>
                      <a:lnTo>
                        <a:pt x="5" y="28"/>
                      </a:lnTo>
                      <a:lnTo>
                        <a:pt x="3" y="28"/>
                      </a:lnTo>
                      <a:lnTo>
                        <a:pt x="3" y="30"/>
                      </a:lnTo>
                      <a:lnTo>
                        <a:pt x="3" y="30"/>
                      </a:lnTo>
                      <a:lnTo>
                        <a:pt x="0" y="30"/>
                      </a:lnTo>
                      <a:lnTo>
                        <a:pt x="0" y="33"/>
                      </a:lnTo>
                      <a:lnTo>
                        <a:pt x="3" y="33"/>
                      </a:lnTo>
                      <a:lnTo>
                        <a:pt x="3" y="33"/>
                      </a:lnTo>
                      <a:lnTo>
                        <a:pt x="5" y="33"/>
                      </a:lnTo>
                      <a:lnTo>
                        <a:pt x="7" y="30"/>
                      </a:lnTo>
                      <a:lnTo>
                        <a:pt x="5" y="30"/>
                      </a:lnTo>
                      <a:lnTo>
                        <a:pt x="5" y="28"/>
                      </a:lnTo>
                      <a:lnTo>
                        <a:pt x="5" y="28"/>
                      </a:lnTo>
                      <a:lnTo>
                        <a:pt x="7" y="28"/>
                      </a:lnTo>
                      <a:lnTo>
                        <a:pt x="10" y="26"/>
                      </a:lnTo>
                      <a:lnTo>
                        <a:pt x="12" y="26"/>
                      </a:lnTo>
                      <a:lnTo>
                        <a:pt x="14" y="28"/>
                      </a:lnTo>
                      <a:lnTo>
                        <a:pt x="14" y="28"/>
                      </a:lnTo>
                      <a:lnTo>
                        <a:pt x="14" y="28"/>
                      </a:lnTo>
                      <a:lnTo>
                        <a:pt x="14" y="28"/>
                      </a:lnTo>
                      <a:lnTo>
                        <a:pt x="14" y="30"/>
                      </a:lnTo>
                      <a:lnTo>
                        <a:pt x="14" y="33"/>
                      </a:lnTo>
                      <a:lnTo>
                        <a:pt x="14" y="33"/>
                      </a:lnTo>
                      <a:lnTo>
                        <a:pt x="17" y="33"/>
                      </a:lnTo>
                      <a:lnTo>
                        <a:pt x="17" y="35"/>
                      </a:lnTo>
                      <a:lnTo>
                        <a:pt x="17" y="35"/>
                      </a:lnTo>
                      <a:lnTo>
                        <a:pt x="19" y="38"/>
                      </a:lnTo>
                      <a:lnTo>
                        <a:pt x="19" y="38"/>
                      </a:lnTo>
                      <a:lnTo>
                        <a:pt x="19" y="38"/>
                      </a:lnTo>
                      <a:lnTo>
                        <a:pt x="19" y="38"/>
                      </a:lnTo>
                      <a:lnTo>
                        <a:pt x="24" y="38"/>
                      </a:lnTo>
                      <a:lnTo>
                        <a:pt x="26" y="38"/>
                      </a:lnTo>
                      <a:lnTo>
                        <a:pt x="26" y="35"/>
                      </a:lnTo>
                      <a:lnTo>
                        <a:pt x="29" y="35"/>
                      </a:lnTo>
                      <a:lnTo>
                        <a:pt x="31" y="38"/>
                      </a:lnTo>
                      <a:lnTo>
                        <a:pt x="33" y="38"/>
                      </a:lnTo>
                      <a:lnTo>
                        <a:pt x="36" y="35"/>
                      </a:lnTo>
                      <a:lnTo>
                        <a:pt x="36" y="35"/>
                      </a:lnTo>
                      <a:lnTo>
                        <a:pt x="38" y="33"/>
                      </a:lnTo>
                      <a:lnTo>
                        <a:pt x="38" y="33"/>
                      </a:lnTo>
                      <a:lnTo>
                        <a:pt x="36" y="30"/>
                      </a:lnTo>
                      <a:lnTo>
                        <a:pt x="36" y="30"/>
                      </a:lnTo>
                      <a:lnTo>
                        <a:pt x="38" y="28"/>
                      </a:lnTo>
                      <a:lnTo>
                        <a:pt x="40" y="28"/>
                      </a:lnTo>
                      <a:lnTo>
                        <a:pt x="40" y="26"/>
                      </a:lnTo>
                      <a:lnTo>
                        <a:pt x="43" y="26"/>
                      </a:lnTo>
                      <a:lnTo>
                        <a:pt x="43" y="26"/>
                      </a:lnTo>
                      <a:lnTo>
                        <a:pt x="43" y="28"/>
                      </a:lnTo>
                      <a:lnTo>
                        <a:pt x="43" y="30"/>
                      </a:lnTo>
                      <a:lnTo>
                        <a:pt x="43" y="30"/>
                      </a:lnTo>
                      <a:lnTo>
                        <a:pt x="45" y="33"/>
                      </a:lnTo>
                      <a:lnTo>
                        <a:pt x="45" y="33"/>
                      </a:lnTo>
                      <a:lnTo>
                        <a:pt x="48" y="35"/>
                      </a:lnTo>
                      <a:lnTo>
                        <a:pt x="48" y="35"/>
                      </a:lnTo>
                      <a:lnTo>
                        <a:pt x="48" y="35"/>
                      </a:lnTo>
                      <a:lnTo>
                        <a:pt x="50" y="38"/>
                      </a:lnTo>
                      <a:lnTo>
                        <a:pt x="50" y="38"/>
                      </a:lnTo>
                      <a:lnTo>
                        <a:pt x="50" y="40"/>
                      </a:lnTo>
                      <a:lnTo>
                        <a:pt x="52" y="40"/>
                      </a:lnTo>
                      <a:lnTo>
                        <a:pt x="52" y="38"/>
                      </a:lnTo>
                      <a:lnTo>
                        <a:pt x="52" y="38"/>
                      </a:lnTo>
                      <a:lnTo>
                        <a:pt x="52" y="35"/>
                      </a:lnTo>
                      <a:lnTo>
                        <a:pt x="52" y="35"/>
                      </a:lnTo>
                      <a:lnTo>
                        <a:pt x="52" y="35"/>
                      </a:lnTo>
                      <a:lnTo>
                        <a:pt x="52" y="33"/>
                      </a:lnTo>
                      <a:lnTo>
                        <a:pt x="55" y="30"/>
                      </a:lnTo>
                      <a:lnTo>
                        <a:pt x="55" y="30"/>
                      </a:lnTo>
                      <a:lnTo>
                        <a:pt x="57" y="28"/>
                      </a:lnTo>
                      <a:lnTo>
                        <a:pt x="57" y="26"/>
                      </a:lnTo>
                      <a:lnTo>
                        <a:pt x="57" y="26"/>
                      </a:lnTo>
                      <a:lnTo>
                        <a:pt x="59" y="26"/>
                      </a:lnTo>
                      <a:lnTo>
                        <a:pt x="59" y="26"/>
                      </a:lnTo>
                      <a:lnTo>
                        <a:pt x="59" y="26"/>
                      </a:lnTo>
                      <a:lnTo>
                        <a:pt x="59" y="28"/>
                      </a:lnTo>
                      <a:lnTo>
                        <a:pt x="59" y="30"/>
                      </a:lnTo>
                      <a:lnTo>
                        <a:pt x="62" y="30"/>
                      </a:lnTo>
                      <a:lnTo>
                        <a:pt x="62" y="30"/>
                      </a:lnTo>
                      <a:lnTo>
                        <a:pt x="64" y="28"/>
                      </a:lnTo>
                      <a:lnTo>
                        <a:pt x="67" y="28"/>
                      </a:lnTo>
                      <a:lnTo>
                        <a:pt x="67" y="28"/>
                      </a:lnTo>
                      <a:lnTo>
                        <a:pt x="69" y="28"/>
                      </a:lnTo>
                      <a:lnTo>
                        <a:pt x="69" y="30"/>
                      </a:lnTo>
                      <a:lnTo>
                        <a:pt x="69" y="30"/>
                      </a:lnTo>
                      <a:lnTo>
                        <a:pt x="71" y="30"/>
                      </a:lnTo>
                      <a:lnTo>
                        <a:pt x="71" y="30"/>
                      </a:lnTo>
                      <a:lnTo>
                        <a:pt x="71" y="30"/>
                      </a:lnTo>
                      <a:lnTo>
                        <a:pt x="69" y="28"/>
                      </a:lnTo>
                      <a:lnTo>
                        <a:pt x="69" y="28"/>
                      </a:lnTo>
                      <a:lnTo>
                        <a:pt x="69" y="26"/>
                      </a:lnTo>
                      <a:lnTo>
                        <a:pt x="69" y="26"/>
                      </a:lnTo>
                      <a:lnTo>
                        <a:pt x="69" y="23"/>
                      </a:lnTo>
                      <a:lnTo>
                        <a:pt x="69" y="23"/>
                      </a:lnTo>
                      <a:lnTo>
                        <a:pt x="71" y="23"/>
                      </a:lnTo>
                      <a:lnTo>
                        <a:pt x="71" y="23"/>
                      </a:lnTo>
                      <a:lnTo>
                        <a:pt x="74" y="23"/>
                      </a:lnTo>
                      <a:lnTo>
                        <a:pt x="74" y="23"/>
                      </a:lnTo>
                      <a:lnTo>
                        <a:pt x="76" y="23"/>
                      </a:lnTo>
                      <a:lnTo>
                        <a:pt x="76" y="23"/>
                      </a:lnTo>
                      <a:lnTo>
                        <a:pt x="76" y="23"/>
                      </a:lnTo>
                      <a:lnTo>
                        <a:pt x="76" y="21"/>
                      </a:lnTo>
                      <a:lnTo>
                        <a:pt x="76" y="21"/>
                      </a:lnTo>
                      <a:lnTo>
                        <a:pt x="76" y="19"/>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59" name="Freeform 33"/>
                <p:cNvSpPr>
                  <a:spLocks noEditPoints="1"/>
                </p:cNvSpPr>
                <p:nvPr/>
              </p:nvSpPr>
              <p:spPr bwMode="auto">
                <a:xfrm>
                  <a:off x="2957" y="1379"/>
                  <a:ext cx="182" cy="261"/>
                </a:xfrm>
                <a:custGeom>
                  <a:avLst/>
                  <a:gdLst>
                    <a:gd name="T0" fmla="*/ 80 w 182"/>
                    <a:gd name="T1" fmla="*/ 237 h 261"/>
                    <a:gd name="T2" fmla="*/ 90 w 182"/>
                    <a:gd name="T3" fmla="*/ 223 h 261"/>
                    <a:gd name="T4" fmla="*/ 106 w 182"/>
                    <a:gd name="T5" fmla="*/ 216 h 261"/>
                    <a:gd name="T6" fmla="*/ 109 w 182"/>
                    <a:gd name="T7" fmla="*/ 228 h 261"/>
                    <a:gd name="T8" fmla="*/ 116 w 182"/>
                    <a:gd name="T9" fmla="*/ 218 h 261"/>
                    <a:gd name="T10" fmla="*/ 120 w 182"/>
                    <a:gd name="T11" fmla="*/ 211 h 261"/>
                    <a:gd name="T12" fmla="*/ 106 w 182"/>
                    <a:gd name="T13" fmla="*/ 187 h 261"/>
                    <a:gd name="T14" fmla="*/ 111 w 182"/>
                    <a:gd name="T15" fmla="*/ 178 h 261"/>
                    <a:gd name="T16" fmla="*/ 175 w 182"/>
                    <a:gd name="T17" fmla="*/ 50 h 261"/>
                    <a:gd name="T18" fmla="*/ 177 w 182"/>
                    <a:gd name="T19" fmla="*/ 41 h 261"/>
                    <a:gd name="T20" fmla="*/ 172 w 182"/>
                    <a:gd name="T21" fmla="*/ 31 h 261"/>
                    <a:gd name="T22" fmla="*/ 170 w 182"/>
                    <a:gd name="T23" fmla="*/ 26 h 261"/>
                    <a:gd name="T24" fmla="*/ 163 w 182"/>
                    <a:gd name="T25" fmla="*/ 15 h 261"/>
                    <a:gd name="T26" fmla="*/ 139 w 182"/>
                    <a:gd name="T27" fmla="*/ 7 h 261"/>
                    <a:gd name="T28" fmla="*/ 120 w 182"/>
                    <a:gd name="T29" fmla="*/ 0 h 261"/>
                    <a:gd name="T30" fmla="*/ 120 w 182"/>
                    <a:gd name="T31" fmla="*/ 12 h 261"/>
                    <a:gd name="T32" fmla="*/ 94 w 182"/>
                    <a:gd name="T33" fmla="*/ 10 h 261"/>
                    <a:gd name="T34" fmla="*/ 73 w 182"/>
                    <a:gd name="T35" fmla="*/ 26 h 261"/>
                    <a:gd name="T36" fmla="*/ 71 w 182"/>
                    <a:gd name="T37" fmla="*/ 36 h 261"/>
                    <a:gd name="T38" fmla="*/ 47 w 182"/>
                    <a:gd name="T39" fmla="*/ 52 h 261"/>
                    <a:gd name="T40" fmla="*/ 38 w 182"/>
                    <a:gd name="T41" fmla="*/ 78 h 261"/>
                    <a:gd name="T42" fmla="*/ 35 w 182"/>
                    <a:gd name="T43" fmla="*/ 93 h 261"/>
                    <a:gd name="T44" fmla="*/ 14 w 182"/>
                    <a:gd name="T45" fmla="*/ 102 h 261"/>
                    <a:gd name="T46" fmla="*/ 14 w 182"/>
                    <a:gd name="T47" fmla="*/ 119 h 261"/>
                    <a:gd name="T48" fmla="*/ 23 w 182"/>
                    <a:gd name="T49" fmla="*/ 142 h 261"/>
                    <a:gd name="T50" fmla="*/ 16 w 182"/>
                    <a:gd name="T51" fmla="*/ 152 h 261"/>
                    <a:gd name="T52" fmla="*/ 14 w 182"/>
                    <a:gd name="T53" fmla="*/ 171 h 261"/>
                    <a:gd name="T54" fmla="*/ 7 w 182"/>
                    <a:gd name="T55" fmla="*/ 185 h 261"/>
                    <a:gd name="T56" fmla="*/ 0 w 182"/>
                    <a:gd name="T57" fmla="*/ 190 h 261"/>
                    <a:gd name="T58" fmla="*/ 7 w 182"/>
                    <a:gd name="T59" fmla="*/ 209 h 261"/>
                    <a:gd name="T60" fmla="*/ 21 w 182"/>
                    <a:gd name="T61" fmla="*/ 230 h 261"/>
                    <a:gd name="T62" fmla="*/ 23 w 182"/>
                    <a:gd name="T63" fmla="*/ 242 h 261"/>
                    <a:gd name="T64" fmla="*/ 28 w 182"/>
                    <a:gd name="T65" fmla="*/ 254 h 261"/>
                    <a:gd name="T66" fmla="*/ 47 w 182"/>
                    <a:gd name="T67" fmla="*/ 254 h 261"/>
                    <a:gd name="T68" fmla="*/ 54 w 182"/>
                    <a:gd name="T69" fmla="*/ 244 h 261"/>
                    <a:gd name="T70" fmla="*/ 78 w 182"/>
                    <a:gd name="T71" fmla="*/ 235 h 261"/>
                    <a:gd name="T72" fmla="*/ 83 w 182"/>
                    <a:gd name="T73" fmla="*/ 216 h 261"/>
                    <a:gd name="T74" fmla="*/ 85 w 182"/>
                    <a:gd name="T75" fmla="*/ 199 h 261"/>
                    <a:gd name="T76" fmla="*/ 87 w 182"/>
                    <a:gd name="T77" fmla="*/ 194 h 261"/>
                    <a:gd name="T78" fmla="*/ 106 w 182"/>
                    <a:gd name="T79" fmla="*/ 185 h 261"/>
                    <a:gd name="T80" fmla="*/ 106 w 182"/>
                    <a:gd name="T81" fmla="*/ 180 h 261"/>
                    <a:gd name="T82" fmla="*/ 111 w 182"/>
                    <a:gd name="T83" fmla="*/ 178 h 261"/>
                    <a:gd name="T84" fmla="*/ 111 w 182"/>
                    <a:gd name="T85" fmla="*/ 166 h 261"/>
                    <a:gd name="T86" fmla="*/ 94 w 182"/>
                    <a:gd name="T87" fmla="*/ 159 h 261"/>
                    <a:gd name="T88" fmla="*/ 87 w 182"/>
                    <a:gd name="T89" fmla="*/ 150 h 261"/>
                    <a:gd name="T90" fmla="*/ 87 w 182"/>
                    <a:gd name="T91" fmla="*/ 138 h 261"/>
                    <a:gd name="T92" fmla="*/ 92 w 182"/>
                    <a:gd name="T93" fmla="*/ 126 h 261"/>
                    <a:gd name="T94" fmla="*/ 94 w 182"/>
                    <a:gd name="T95" fmla="*/ 121 h 261"/>
                    <a:gd name="T96" fmla="*/ 97 w 182"/>
                    <a:gd name="T97" fmla="*/ 114 h 261"/>
                    <a:gd name="T98" fmla="*/ 104 w 182"/>
                    <a:gd name="T99" fmla="*/ 114 h 261"/>
                    <a:gd name="T100" fmla="*/ 109 w 182"/>
                    <a:gd name="T101" fmla="*/ 107 h 261"/>
                    <a:gd name="T102" fmla="*/ 118 w 182"/>
                    <a:gd name="T103" fmla="*/ 102 h 261"/>
                    <a:gd name="T104" fmla="*/ 132 w 182"/>
                    <a:gd name="T105" fmla="*/ 97 h 261"/>
                    <a:gd name="T106" fmla="*/ 144 w 182"/>
                    <a:gd name="T107" fmla="*/ 81 h 261"/>
                    <a:gd name="T108" fmla="*/ 146 w 182"/>
                    <a:gd name="T109" fmla="*/ 69 h 261"/>
                    <a:gd name="T110" fmla="*/ 146 w 182"/>
                    <a:gd name="T111" fmla="*/ 67 h 261"/>
                    <a:gd name="T112" fmla="*/ 154 w 182"/>
                    <a:gd name="T113" fmla="*/ 64 h 261"/>
                    <a:gd name="T114" fmla="*/ 158 w 182"/>
                    <a:gd name="T115" fmla="*/ 57 h 261"/>
                    <a:gd name="T116" fmla="*/ 175 w 182"/>
                    <a:gd name="T117" fmla="*/ 60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82" h="261">
                      <a:moveTo>
                        <a:pt x="90" y="221"/>
                      </a:moveTo>
                      <a:lnTo>
                        <a:pt x="90" y="221"/>
                      </a:lnTo>
                      <a:lnTo>
                        <a:pt x="87" y="221"/>
                      </a:lnTo>
                      <a:lnTo>
                        <a:pt x="87" y="223"/>
                      </a:lnTo>
                      <a:lnTo>
                        <a:pt x="87" y="223"/>
                      </a:lnTo>
                      <a:lnTo>
                        <a:pt x="87" y="225"/>
                      </a:lnTo>
                      <a:lnTo>
                        <a:pt x="85" y="230"/>
                      </a:lnTo>
                      <a:lnTo>
                        <a:pt x="83" y="230"/>
                      </a:lnTo>
                      <a:lnTo>
                        <a:pt x="80" y="235"/>
                      </a:lnTo>
                      <a:lnTo>
                        <a:pt x="80" y="237"/>
                      </a:lnTo>
                      <a:lnTo>
                        <a:pt x="80" y="242"/>
                      </a:lnTo>
                      <a:lnTo>
                        <a:pt x="80" y="242"/>
                      </a:lnTo>
                      <a:lnTo>
                        <a:pt x="80" y="242"/>
                      </a:lnTo>
                      <a:lnTo>
                        <a:pt x="83" y="242"/>
                      </a:lnTo>
                      <a:lnTo>
                        <a:pt x="85" y="232"/>
                      </a:lnTo>
                      <a:lnTo>
                        <a:pt x="87" y="230"/>
                      </a:lnTo>
                      <a:lnTo>
                        <a:pt x="87" y="228"/>
                      </a:lnTo>
                      <a:lnTo>
                        <a:pt x="90" y="223"/>
                      </a:lnTo>
                      <a:lnTo>
                        <a:pt x="90" y="223"/>
                      </a:lnTo>
                      <a:lnTo>
                        <a:pt x="90" y="223"/>
                      </a:lnTo>
                      <a:lnTo>
                        <a:pt x="90" y="221"/>
                      </a:lnTo>
                      <a:lnTo>
                        <a:pt x="90" y="221"/>
                      </a:lnTo>
                      <a:close/>
                      <a:moveTo>
                        <a:pt x="116" y="209"/>
                      </a:moveTo>
                      <a:lnTo>
                        <a:pt x="116" y="209"/>
                      </a:lnTo>
                      <a:lnTo>
                        <a:pt x="116" y="211"/>
                      </a:lnTo>
                      <a:lnTo>
                        <a:pt x="113" y="211"/>
                      </a:lnTo>
                      <a:lnTo>
                        <a:pt x="111" y="211"/>
                      </a:lnTo>
                      <a:lnTo>
                        <a:pt x="109" y="213"/>
                      </a:lnTo>
                      <a:lnTo>
                        <a:pt x="109" y="213"/>
                      </a:lnTo>
                      <a:lnTo>
                        <a:pt x="106" y="216"/>
                      </a:lnTo>
                      <a:lnTo>
                        <a:pt x="106" y="216"/>
                      </a:lnTo>
                      <a:lnTo>
                        <a:pt x="106" y="218"/>
                      </a:lnTo>
                      <a:lnTo>
                        <a:pt x="106" y="221"/>
                      </a:lnTo>
                      <a:lnTo>
                        <a:pt x="106" y="223"/>
                      </a:lnTo>
                      <a:lnTo>
                        <a:pt x="106" y="223"/>
                      </a:lnTo>
                      <a:lnTo>
                        <a:pt x="106" y="225"/>
                      </a:lnTo>
                      <a:lnTo>
                        <a:pt x="109" y="225"/>
                      </a:lnTo>
                      <a:lnTo>
                        <a:pt x="106" y="228"/>
                      </a:lnTo>
                      <a:lnTo>
                        <a:pt x="106" y="230"/>
                      </a:lnTo>
                      <a:lnTo>
                        <a:pt x="109" y="228"/>
                      </a:lnTo>
                      <a:lnTo>
                        <a:pt x="109" y="228"/>
                      </a:lnTo>
                      <a:lnTo>
                        <a:pt x="111" y="225"/>
                      </a:lnTo>
                      <a:lnTo>
                        <a:pt x="111" y="225"/>
                      </a:lnTo>
                      <a:lnTo>
                        <a:pt x="111" y="223"/>
                      </a:lnTo>
                      <a:lnTo>
                        <a:pt x="113" y="223"/>
                      </a:lnTo>
                      <a:lnTo>
                        <a:pt x="116" y="221"/>
                      </a:lnTo>
                      <a:lnTo>
                        <a:pt x="116" y="221"/>
                      </a:lnTo>
                      <a:lnTo>
                        <a:pt x="116" y="221"/>
                      </a:lnTo>
                      <a:lnTo>
                        <a:pt x="118" y="221"/>
                      </a:lnTo>
                      <a:lnTo>
                        <a:pt x="116" y="218"/>
                      </a:lnTo>
                      <a:lnTo>
                        <a:pt x="116" y="213"/>
                      </a:lnTo>
                      <a:lnTo>
                        <a:pt x="116" y="213"/>
                      </a:lnTo>
                      <a:lnTo>
                        <a:pt x="118" y="213"/>
                      </a:lnTo>
                      <a:lnTo>
                        <a:pt x="118" y="211"/>
                      </a:lnTo>
                      <a:lnTo>
                        <a:pt x="120" y="211"/>
                      </a:lnTo>
                      <a:lnTo>
                        <a:pt x="118" y="209"/>
                      </a:lnTo>
                      <a:lnTo>
                        <a:pt x="116" y="209"/>
                      </a:lnTo>
                      <a:close/>
                      <a:moveTo>
                        <a:pt x="120" y="209"/>
                      </a:moveTo>
                      <a:lnTo>
                        <a:pt x="118" y="209"/>
                      </a:lnTo>
                      <a:lnTo>
                        <a:pt x="120" y="211"/>
                      </a:lnTo>
                      <a:lnTo>
                        <a:pt x="120" y="211"/>
                      </a:lnTo>
                      <a:lnTo>
                        <a:pt x="120" y="209"/>
                      </a:lnTo>
                      <a:lnTo>
                        <a:pt x="123" y="209"/>
                      </a:lnTo>
                      <a:lnTo>
                        <a:pt x="123" y="209"/>
                      </a:lnTo>
                      <a:lnTo>
                        <a:pt x="120" y="209"/>
                      </a:lnTo>
                      <a:close/>
                      <a:moveTo>
                        <a:pt x="109" y="185"/>
                      </a:moveTo>
                      <a:lnTo>
                        <a:pt x="109" y="185"/>
                      </a:lnTo>
                      <a:lnTo>
                        <a:pt x="109" y="187"/>
                      </a:lnTo>
                      <a:lnTo>
                        <a:pt x="109" y="187"/>
                      </a:lnTo>
                      <a:lnTo>
                        <a:pt x="106" y="187"/>
                      </a:lnTo>
                      <a:lnTo>
                        <a:pt x="109" y="187"/>
                      </a:lnTo>
                      <a:lnTo>
                        <a:pt x="109" y="187"/>
                      </a:lnTo>
                      <a:lnTo>
                        <a:pt x="109" y="185"/>
                      </a:lnTo>
                      <a:close/>
                      <a:moveTo>
                        <a:pt x="111" y="178"/>
                      </a:moveTo>
                      <a:lnTo>
                        <a:pt x="111" y="178"/>
                      </a:lnTo>
                      <a:lnTo>
                        <a:pt x="111" y="178"/>
                      </a:lnTo>
                      <a:lnTo>
                        <a:pt x="109" y="178"/>
                      </a:lnTo>
                      <a:lnTo>
                        <a:pt x="111" y="180"/>
                      </a:lnTo>
                      <a:lnTo>
                        <a:pt x="111" y="178"/>
                      </a:lnTo>
                      <a:lnTo>
                        <a:pt x="111" y="178"/>
                      </a:lnTo>
                      <a:lnTo>
                        <a:pt x="111" y="178"/>
                      </a:lnTo>
                      <a:lnTo>
                        <a:pt x="111" y="178"/>
                      </a:lnTo>
                      <a:lnTo>
                        <a:pt x="111" y="178"/>
                      </a:lnTo>
                      <a:close/>
                      <a:moveTo>
                        <a:pt x="180" y="55"/>
                      </a:moveTo>
                      <a:lnTo>
                        <a:pt x="180" y="55"/>
                      </a:lnTo>
                      <a:lnTo>
                        <a:pt x="177" y="52"/>
                      </a:lnTo>
                      <a:lnTo>
                        <a:pt x="175" y="52"/>
                      </a:lnTo>
                      <a:lnTo>
                        <a:pt x="175" y="50"/>
                      </a:lnTo>
                      <a:lnTo>
                        <a:pt x="175" y="50"/>
                      </a:lnTo>
                      <a:lnTo>
                        <a:pt x="175" y="50"/>
                      </a:lnTo>
                      <a:lnTo>
                        <a:pt x="175" y="48"/>
                      </a:lnTo>
                      <a:lnTo>
                        <a:pt x="175" y="48"/>
                      </a:lnTo>
                      <a:lnTo>
                        <a:pt x="175" y="45"/>
                      </a:lnTo>
                      <a:lnTo>
                        <a:pt x="175" y="45"/>
                      </a:lnTo>
                      <a:lnTo>
                        <a:pt x="177" y="45"/>
                      </a:lnTo>
                      <a:lnTo>
                        <a:pt x="177" y="43"/>
                      </a:lnTo>
                      <a:lnTo>
                        <a:pt x="177" y="43"/>
                      </a:lnTo>
                      <a:lnTo>
                        <a:pt x="177" y="41"/>
                      </a:lnTo>
                      <a:lnTo>
                        <a:pt x="177" y="41"/>
                      </a:lnTo>
                      <a:lnTo>
                        <a:pt x="177" y="41"/>
                      </a:lnTo>
                      <a:lnTo>
                        <a:pt x="177" y="38"/>
                      </a:lnTo>
                      <a:lnTo>
                        <a:pt x="175" y="38"/>
                      </a:lnTo>
                      <a:lnTo>
                        <a:pt x="175" y="36"/>
                      </a:lnTo>
                      <a:lnTo>
                        <a:pt x="172" y="36"/>
                      </a:lnTo>
                      <a:lnTo>
                        <a:pt x="172" y="33"/>
                      </a:lnTo>
                      <a:lnTo>
                        <a:pt x="172" y="33"/>
                      </a:lnTo>
                      <a:lnTo>
                        <a:pt x="172" y="33"/>
                      </a:lnTo>
                      <a:lnTo>
                        <a:pt x="172" y="31"/>
                      </a:lnTo>
                      <a:lnTo>
                        <a:pt x="172" y="31"/>
                      </a:lnTo>
                      <a:lnTo>
                        <a:pt x="172" y="31"/>
                      </a:lnTo>
                      <a:lnTo>
                        <a:pt x="172" y="29"/>
                      </a:lnTo>
                      <a:lnTo>
                        <a:pt x="172" y="29"/>
                      </a:lnTo>
                      <a:lnTo>
                        <a:pt x="170" y="29"/>
                      </a:lnTo>
                      <a:lnTo>
                        <a:pt x="168" y="29"/>
                      </a:lnTo>
                      <a:lnTo>
                        <a:pt x="168" y="29"/>
                      </a:lnTo>
                      <a:lnTo>
                        <a:pt x="168" y="29"/>
                      </a:lnTo>
                      <a:lnTo>
                        <a:pt x="168" y="26"/>
                      </a:lnTo>
                      <a:lnTo>
                        <a:pt x="170" y="26"/>
                      </a:lnTo>
                      <a:lnTo>
                        <a:pt x="170" y="26"/>
                      </a:lnTo>
                      <a:lnTo>
                        <a:pt x="170" y="26"/>
                      </a:lnTo>
                      <a:lnTo>
                        <a:pt x="168" y="24"/>
                      </a:lnTo>
                      <a:lnTo>
                        <a:pt x="168" y="22"/>
                      </a:lnTo>
                      <a:lnTo>
                        <a:pt x="168" y="22"/>
                      </a:lnTo>
                      <a:lnTo>
                        <a:pt x="170" y="19"/>
                      </a:lnTo>
                      <a:lnTo>
                        <a:pt x="170" y="19"/>
                      </a:lnTo>
                      <a:lnTo>
                        <a:pt x="168" y="19"/>
                      </a:lnTo>
                      <a:lnTo>
                        <a:pt x="165" y="17"/>
                      </a:lnTo>
                      <a:lnTo>
                        <a:pt x="165" y="17"/>
                      </a:lnTo>
                      <a:lnTo>
                        <a:pt x="163" y="17"/>
                      </a:lnTo>
                      <a:lnTo>
                        <a:pt x="163" y="15"/>
                      </a:lnTo>
                      <a:lnTo>
                        <a:pt x="161" y="12"/>
                      </a:lnTo>
                      <a:lnTo>
                        <a:pt x="158" y="12"/>
                      </a:lnTo>
                      <a:lnTo>
                        <a:pt x="158" y="12"/>
                      </a:lnTo>
                      <a:lnTo>
                        <a:pt x="151" y="10"/>
                      </a:lnTo>
                      <a:lnTo>
                        <a:pt x="149" y="10"/>
                      </a:lnTo>
                      <a:lnTo>
                        <a:pt x="146" y="10"/>
                      </a:lnTo>
                      <a:lnTo>
                        <a:pt x="144" y="7"/>
                      </a:lnTo>
                      <a:lnTo>
                        <a:pt x="144" y="7"/>
                      </a:lnTo>
                      <a:lnTo>
                        <a:pt x="142" y="7"/>
                      </a:lnTo>
                      <a:lnTo>
                        <a:pt x="139" y="7"/>
                      </a:lnTo>
                      <a:lnTo>
                        <a:pt x="139" y="5"/>
                      </a:lnTo>
                      <a:lnTo>
                        <a:pt x="137" y="5"/>
                      </a:lnTo>
                      <a:lnTo>
                        <a:pt x="135" y="3"/>
                      </a:lnTo>
                      <a:lnTo>
                        <a:pt x="132" y="3"/>
                      </a:lnTo>
                      <a:lnTo>
                        <a:pt x="132" y="3"/>
                      </a:lnTo>
                      <a:lnTo>
                        <a:pt x="132" y="0"/>
                      </a:lnTo>
                      <a:lnTo>
                        <a:pt x="130" y="0"/>
                      </a:lnTo>
                      <a:lnTo>
                        <a:pt x="128" y="0"/>
                      </a:lnTo>
                      <a:lnTo>
                        <a:pt x="125" y="0"/>
                      </a:lnTo>
                      <a:lnTo>
                        <a:pt x="120" y="0"/>
                      </a:lnTo>
                      <a:lnTo>
                        <a:pt x="123" y="3"/>
                      </a:lnTo>
                      <a:lnTo>
                        <a:pt x="123" y="3"/>
                      </a:lnTo>
                      <a:lnTo>
                        <a:pt x="123" y="3"/>
                      </a:lnTo>
                      <a:lnTo>
                        <a:pt x="123" y="5"/>
                      </a:lnTo>
                      <a:lnTo>
                        <a:pt x="123" y="7"/>
                      </a:lnTo>
                      <a:lnTo>
                        <a:pt x="120" y="7"/>
                      </a:lnTo>
                      <a:lnTo>
                        <a:pt x="118" y="10"/>
                      </a:lnTo>
                      <a:lnTo>
                        <a:pt x="123" y="10"/>
                      </a:lnTo>
                      <a:lnTo>
                        <a:pt x="120" y="12"/>
                      </a:lnTo>
                      <a:lnTo>
                        <a:pt x="120" y="12"/>
                      </a:lnTo>
                      <a:lnTo>
                        <a:pt x="118" y="12"/>
                      </a:lnTo>
                      <a:lnTo>
                        <a:pt x="116" y="12"/>
                      </a:lnTo>
                      <a:lnTo>
                        <a:pt x="109" y="10"/>
                      </a:lnTo>
                      <a:lnTo>
                        <a:pt x="106" y="10"/>
                      </a:lnTo>
                      <a:lnTo>
                        <a:pt x="104" y="10"/>
                      </a:lnTo>
                      <a:lnTo>
                        <a:pt x="104" y="10"/>
                      </a:lnTo>
                      <a:lnTo>
                        <a:pt x="97" y="7"/>
                      </a:lnTo>
                      <a:lnTo>
                        <a:pt x="97" y="10"/>
                      </a:lnTo>
                      <a:lnTo>
                        <a:pt x="94" y="10"/>
                      </a:lnTo>
                      <a:lnTo>
                        <a:pt x="94" y="10"/>
                      </a:lnTo>
                      <a:lnTo>
                        <a:pt x="94" y="12"/>
                      </a:lnTo>
                      <a:lnTo>
                        <a:pt x="94" y="15"/>
                      </a:lnTo>
                      <a:lnTo>
                        <a:pt x="94" y="17"/>
                      </a:lnTo>
                      <a:lnTo>
                        <a:pt x="94" y="17"/>
                      </a:lnTo>
                      <a:lnTo>
                        <a:pt x="92" y="19"/>
                      </a:lnTo>
                      <a:lnTo>
                        <a:pt x="87" y="17"/>
                      </a:lnTo>
                      <a:lnTo>
                        <a:pt x="83" y="17"/>
                      </a:lnTo>
                      <a:lnTo>
                        <a:pt x="83" y="19"/>
                      </a:lnTo>
                      <a:lnTo>
                        <a:pt x="75" y="22"/>
                      </a:lnTo>
                      <a:lnTo>
                        <a:pt x="73" y="26"/>
                      </a:lnTo>
                      <a:lnTo>
                        <a:pt x="73" y="26"/>
                      </a:lnTo>
                      <a:lnTo>
                        <a:pt x="73" y="26"/>
                      </a:lnTo>
                      <a:lnTo>
                        <a:pt x="71" y="26"/>
                      </a:lnTo>
                      <a:lnTo>
                        <a:pt x="68" y="29"/>
                      </a:lnTo>
                      <a:lnTo>
                        <a:pt x="68" y="29"/>
                      </a:lnTo>
                      <a:lnTo>
                        <a:pt x="71" y="31"/>
                      </a:lnTo>
                      <a:lnTo>
                        <a:pt x="71" y="31"/>
                      </a:lnTo>
                      <a:lnTo>
                        <a:pt x="73" y="33"/>
                      </a:lnTo>
                      <a:lnTo>
                        <a:pt x="71" y="36"/>
                      </a:lnTo>
                      <a:lnTo>
                        <a:pt x="71" y="36"/>
                      </a:lnTo>
                      <a:lnTo>
                        <a:pt x="68" y="38"/>
                      </a:lnTo>
                      <a:lnTo>
                        <a:pt x="64" y="41"/>
                      </a:lnTo>
                      <a:lnTo>
                        <a:pt x="61" y="45"/>
                      </a:lnTo>
                      <a:lnTo>
                        <a:pt x="59" y="45"/>
                      </a:lnTo>
                      <a:lnTo>
                        <a:pt x="59" y="50"/>
                      </a:lnTo>
                      <a:lnTo>
                        <a:pt x="59" y="50"/>
                      </a:lnTo>
                      <a:lnTo>
                        <a:pt x="54" y="52"/>
                      </a:lnTo>
                      <a:lnTo>
                        <a:pt x="54" y="52"/>
                      </a:lnTo>
                      <a:lnTo>
                        <a:pt x="52" y="52"/>
                      </a:lnTo>
                      <a:lnTo>
                        <a:pt x="47" y="52"/>
                      </a:lnTo>
                      <a:lnTo>
                        <a:pt x="47" y="57"/>
                      </a:lnTo>
                      <a:lnTo>
                        <a:pt x="47" y="57"/>
                      </a:lnTo>
                      <a:lnTo>
                        <a:pt x="47" y="60"/>
                      </a:lnTo>
                      <a:lnTo>
                        <a:pt x="47" y="60"/>
                      </a:lnTo>
                      <a:lnTo>
                        <a:pt x="47" y="62"/>
                      </a:lnTo>
                      <a:lnTo>
                        <a:pt x="47" y="69"/>
                      </a:lnTo>
                      <a:lnTo>
                        <a:pt x="45" y="69"/>
                      </a:lnTo>
                      <a:lnTo>
                        <a:pt x="45" y="71"/>
                      </a:lnTo>
                      <a:lnTo>
                        <a:pt x="40" y="74"/>
                      </a:lnTo>
                      <a:lnTo>
                        <a:pt x="38" y="78"/>
                      </a:lnTo>
                      <a:lnTo>
                        <a:pt x="35" y="81"/>
                      </a:lnTo>
                      <a:lnTo>
                        <a:pt x="38" y="83"/>
                      </a:lnTo>
                      <a:lnTo>
                        <a:pt x="40" y="83"/>
                      </a:lnTo>
                      <a:lnTo>
                        <a:pt x="42" y="86"/>
                      </a:lnTo>
                      <a:lnTo>
                        <a:pt x="42" y="88"/>
                      </a:lnTo>
                      <a:lnTo>
                        <a:pt x="42" y="90"/>
                      </a:lnTo>
                      <a:lnTo>
                        <a:pt x="40" y="90"/>
                      </a:lnTo>
                      <a:lnTo>
                        <a:pt x="40" y="93"/>
                      </a:lnTo>
                      <a:lnTo>
                        <a:pt x="40" y="93"/>
                      </a:lnTo>
                      <a:lnTo>
                        <a:pt x="35" y="93"/>
                      </a:lnTo>
                      <a:lnTo>
                        <a:pt x="31" y="90"/>
                      </a:lnTo>
                      <a:lnTo>
                        <a:pt x="28" y="90"/>
                      </a:lnTo>
                      <a:lnTo>
                        <a:pt x="26" y="90"/>
                      </a:lnTo>
                      <a:lnTo>
                        <a:pt x="23" y="93"/>
                      </a:lnTo>
                      <a:lnTo>
                        <a:pt x="21" y="93"/>
                      </a:lnTo>
                      <a:lnTo>
                        <a:pt x="21" y="93"/>
                      </a:lnTo>
                      <a:lnTo>
                        <a:pt x="19" y="95"/>
                      </a:lnTo>
                      <a:lnTo>
                        <a:pt x="16" y="97"/>
                      </a:lnTo>
                      <a:lnTo>
                        <a:pt x="14" y="100"/>
                      </a:lnTo>
                      <a:lnTo>
                        <a:pt x="14" y="102"/>
                      </a:lnTo>
                      <a:lnTo>
                        <a:pt x="12" y="107"/>
                      </a:lnTo>
                      <a:lnTo>
                        <a:pt x="14" y="109"/>
                      </a:lnTo>
                      <a:lnTo>
                        <a:pt x="14" y="109"/>
                      </a:lnTo>
                      <a:lnTo>
                        <a:pt x="14" y="112"/>
                      </a:lnTo>
                      <a:lnTo>
                        <a:pt x="14" y="112"/>
                      </a:lnTo>
                      <a:lnTo>
                        <a:pt x="14" y="112"/>
                      </a:lnTo>
                      <a:lnTo>
                        <a:pt x="14" y="114"/>
                      </a:lnTo>
                      <a:lnTo>
                        <a:pt x="14" y="116"/>
                      </a:lnTo>
                      <a:lnTo>
                        <a:pt x="14" y="119"/>
                      </a:lnTo>
                      <a:lnTo>
                        <a:pt x="14" y="119"/>
                      </a:lnTo>
                      <a:lnTo>
                        <a:pt x="16" y="126"/>
                      </a:lnTo>
                      <a:lnTo>
                        <a:pt x="16" y="126"/>
                      </a:lnTo>
                      <a:lnTo>
                        <a:pt x="16" y="128"/>
                      </a:lnTo>
                      <a:lnTo>
                        <a:pt x="14" y="131"/>
                      </a:lnTo>
                      <a:lnTo>
                        <a:pt x="14" y="135"/>
                      </a:lnTo>
                      <a:lnTo>
                        <a:pt x="16" y="138"/>
                      </a:lnTo>
                      <a:lnTo>
                        <a:pt x="19" y="138"/>
                      </a:lnTo>
                      <a:lnTo>
                        <a:pt x="21" y="140"/>
                      </a:lnTo>
                      <a:lnTo>
                        <a:pt x="23" y="140"/>
                      </a:lnTo>
                      <a:lnTo>
                        <a:pt x="23" y="142"/>
                      </a:lnTo>
                      <a:lnTo>
                        <a:pt x="23" y="145"/>
                      </a:lnTo>
                      <a:lnTo>
                        <a:pt x="23" y="145"/>
                      </a:lnTo>
                      <a:lnTo>
                        <a:pt x="23" y="147"/>
                      </a:lnTo>
                      <a:lnTo>
                        <a:pt x="21" y="147"/>
                      </a:lnTo>
                      <a:lnTo>
                        <a:pt x="21" y="147"/>
                      </a:lnTo>
                      <a:lnTo>
                        <a:pt x="21" y="150"/>
                      </a:lnTo>
                      <a:lnTo>
                        <a:pt x="19" y="150"/>
                      </a:lnTo>
                      <a:lnTo>
                        <a:pt x="16" y="150"/>
                      </a:lnTo>
                      <a:lnTo>
                        <a:pt x="16" y="150"/>
                      </a:lnTo>
                      <a:lnTo>
                        <a:pt x="16" y="152"/>
                      </a:lnTo>
                      <a:lnTo>
                        <a:pt x="19" y="154"/>
                      </a:lnTo>
                      <a:lnTo>
                        <a:pt x="19" y="159"/>
                      </a:lnTo>
                      <a:lnTo>
                        <a:pt x="21" y="159"/>
                      </a:lnTo>
                      <a:lnTo>
                        <a:pt x="19" y="161"/>
                      </a:lnTo>
                      <a:lnTo>
                        <a:pt x="19" y="164"/>
                      </a:lnTo>
                      <a:lnTo>
                        <a:pt x="19" y="164"/>
                      </a:lnTo>
                      <a:lnTo>
                        <a:pt x="19" y="166"/>
                      </a:lnTo>
                      <a:lnTo>
                        <a:pt x="19" y="168"/>
                      </a:lnTo>
                      <a:lnTo>
                        <a:pt x="16" y="168"/>
                      </a:lnTo>
                      <a:lnTo>
                        <a:pt x="14" y="171"/>
                      </a:lnTo>
                      <a:lnTo>
                        <a:pt x="12" y="171"/>
                      </a:lnTo>
                      <a:lnTo>
                        <a:pt x="12" y="171"/>
                      </a:lnTo>
                      <a:lnTo>
                        <a:pt x="12" y="171"/>
                      </a:lnTo>
                      <a:lnTo>
                        <a:pt x="9" y="173"/>
                      </a:lnTo>
                      <a:lnTo>
                        <a:pt x="9" y="176"/>
                      </a:lnTo>
                      <a:lnTo>
                        <a:pt x="7" y="176"/>
                      </a:lnTo>
                      <a:lnTo>
                        <a:pt x="7" y="178"/>
                      </a:lnTo>
                      <a:lnTo>
                        <a:pt x="7" y="180"/>
                      </a:lnTo>
                      <a:lnTo>
                        <a:pt x="9" y="183"/>
                      </a:lnTo>
                      <a:lnTo>
                        <a:pt x="7" y="185"/>
                      </a:lnTo>
                      <a:lnTo>
                        <a:pt x="7" y="187"/>
                      </a:lnTo>
                      <a:lnTo>
                        <a:pt x="7" y="190"/>
                      </a:lnTo>
                      <a:lnTo>
                        <a:pt x="5" y="190"/>
                      </a:lnTo>
                      <a:lnTo>
                        <a:pt x="5" y="190"/>
                      </a:lnTo>
                      <a:lnTo>
                        <a:pt x="2" y="187"/>
                      </a:lnTo>
                      <a:lnTo>
                        <a:pt x="2" y="187"/>
                      </a:lnTo>
                      <a:lnTo>
                        <a:pt x="0" y="187"/>
                      </a:lnTo>
                      <a:lnTo>
                        <a:pt x="0" y="187"/>
                      </a:lnTo>
                      <a:lnTo>
                        <a:pt x="0" y="187"/>
                      </a:lnTo>
                      <a:lnTo>
                        <a:pt x="0" y="190"/>
                      </a:lnTo>
                      <a:lnTo>
                        <a:pt x="0" y="190"/>
                      </a:lnTo>
                      <a:lnTo>
                        <a:pt x="0" y="194"/>
                      </a:lnTo>
                      <a:lnTo>
                        <a:pt x="0" y="199"/>
                      </a:lnTo>
                      <a:lnTo>
                        <a:pt x="0" y="199"/>
                      </a:lnTo>
                      <a:lnTo>
                        <a:pt x="0" y="202"/>
                      </a:lnTo>
                      <a:lnTo>
                        <a:pt x="2" y="199"/>
                      </a:lnTo>
                      <a:lnTo>
                        <a:pt x="2" y="202"/>
                      </a:lnTo>
                      <a:lnTo>
                        <a:pt x="5" y="206"/>
                      </a:lnTo>
                      <a:lnTo>
                        <a:pt x="5" y="209"/>
                      </a:lnTo>
                      <a:lnTo>
                        <a:pt x="7" y="209"/>
                      </a:lnTo>
                      <a:lnTo>
                        <a:pt x="7" y="213"/>
                      </a:lnTo>
                      <a:lnTo>
                        <a:pt x="7" y="213"/>
                      </a:lnTo>
                      <a:lnTo>
                        <a:pt x="9" y="213"/>
                      </a:lnTo>
                      <a:lnTo>
                        <a:pt x="9" y="216"/>
                      </a:lnTo>
                      <a:lnTo>
                        <a:pt x="12" y="218"/>
                      </a:lnTo>
                      <a:lnTo>
                        <a:pt x="12" y="218"/>
                      </a:lnTo>
                      <a:lnTo>
                        <a:pt x="14" y="218"/>
                      </a:lnTo>
                      <a:lnTo>
                        <a:pt x="14" y="223"/>
                      </a:lnTo>
                      <a:lnTo>
                        <a:pt x="19" y="230"/>
                      </a:lnTo>
                      <a:lnTo>
                        <a:pt x="21" y="230"/>
                      </a:lnTo>
                      <a:lnTo>
                        <a:pt x="23" y="235"/>
                      </a:lnTo>
                      <a:lnTo>
                        <a:pt x="23" y="235"/>
                      </a:lnTo>
                      <a:lnTo>
                        <a:pt x="26" y="235"/>
                      </a:lnTo>
                      <a:lnTo>
                        <a:pt x="26" y="237"/>
                      </a:lnTo>
                      <a:lnTo>
                        <a:pt x="26" y="237"/>
                      </a:lnTo>
                      <a:lnTo>
                        <a:pt x="23" y="237"/>
                      </a:lnTo>
                      <a:lnTo>
                        <a:pt x="21" y="239"/>
                      </a:lnTo>
                      <a:lnTo>
                        <a:pt x="23" y="239"/>
                      </a:lnTo>
                      <a:lnTo>
                        <a:pt x="23" y="239"/>
                      </a:lnTo>
                      <a:lnTo>
                        <a:pt x="23" y="242"/>
                      </a:lnTo>
                      <a:lnTo>
                        <a:pt x="23" y="242"/>
                      </a:lnTo>
                      <a:lnTo>
                        <a:pt x="23" y="242"/>
                      </a:lnTo>
                      <a:lnTo>
                        <a:pt x="21" y="242"/>
                      </a:lnTo>
                      <a:lnTo>
                        <a:pt x="19" y="242"/>
                      </a:lnTo>
                      <a:lnTo>
                        <a:pt x="21" y="242"/>
                      </a:lnTo>
                      <a:lnTo>
                        <a:pt x="21" y="244"/>
                      </a:lnTo>
                      <a:lnTo>
                        <a:pt x="26" y="249"/>
                      </a:lnTo>
                      <a:lnTo>
                        <a:pt x="26" y="251"/>
                      </a:lnTo>
                      <a:lnTo>
                        <a:pt x="28" y="251"/>
                      </a:lnTo>
                      <a:lnTo>
                        <a:pt x="28" y="254"/>
                      </a:lnTo>
                      <a:lnTo>
                        <a:pt x="28" y="254"/>
                      </a:lnTo>
                      <a:lnTo>
                        <a:pt x="26" y="256"/>
                      </a:lnTo>
                      <a:lnTo>
                        <a:pt x="26" y="258"/>
                      </a:lnTo>
                      <a:lnTo>
                        <a:pt x="26" y="258"/>
                      </a:lnTo>
                      <a:lnTo>
                        <a:pt x="33" y="261"/>
                      </a:lnTo>
                      <a:lnTo>
                        <a:pt x="40" y="258"/>
                      </a:lnTo>
                      <a:lnTo>
                        <a:pt x="45" y="258"/>
                      </a:lnTo>
                      <a:lnTo>
                        <a:pt x="47" y="258"/>
                      </a:lnTo>
                      <a:lnTo>
                        <a:pt x="49" y="256"/>
                      </a:lnTo>
                      <a:lnTo>
                        <a:pt x="47" y="254"/>
                      </a:lnTo>
                      <a:lnTo>
                        <a:pt x="47" y="254"/>
                      </a:lnTo>
                      <a:lnTo>
                        <a:pt x="47" y="251"/>
                      </a:lnTo>
                      <a:lnTo>
                        <a:pt x="47" y="249"/>
                      </a:lnTo>
                      <a:lnTo>
                        <a:pt x="49" y="247"/>
                      </a:lnTo>
                      <a:lnTo>
                        <a:pt x="49" y="247"/>
                      </a:lnTo>
                      <a:lnTo>
                        <a:pt x="52" y="247"/>
                      </a:lnTo>
                      <a:lnTo>
                        <a:pt x="54" y="247"/>
                      </a:lnTo>
                      <a:lnTo>
                        <a:pt x="54" y="247"/>
                      </a:lnTo>
                      <a:lnTo>
                        <a:pt x="54" y="244"/>
                      </a:lnTo>
                      <a:lnTo>
                        <a:pt x="54" y="244"/>
                      </a:lnTo>
                      <a:lnTo>
                        <a:pt x="59" y="244"/>
                      </a:lnTo>
                      <a:lnTo>
                        <a:pt x="64" y="244"/>
                      </a:lnTo>
                      <a:lnTo>
                        <a:pt x="66" y="244"/>
                      </a:lnTo>
                      <a:lnTo>
                        <a:pt x="68" y="244"/>
                      </a:lnTo>
                      <a:lnTo>
                        <a:pt x="71" y="244"/>
                      </a:lnTo>
                      <a:lnTo>
                        <a:pt x="71" y="244"/>
                      </a:lnTo>
                      <a:lnTo>
                        <a:pt x="73" y="244"/>
                      </a:lnTo>
                      <a:lnTo>
                        <a:pt x="73" y="242"/>
                      </a:lnTo>
                      <a:lnTo>
                        <a:pt x="75" y="237"/>
                      </a:lnTo>
                      <a:lnTo>
                        <a:pt x="78" y="235"/>
                      </a:lnTo>
                      <a:lnTo>
                        <a:pt x="78" y="232"/>
                      </a:lnTo>
                      <a:lnTo>
                        <a:pt x="80" y="230"/>
                      </a:lnTo>
                      <a:lnTo>
                        <a:pt x="80" y="228"/>
                      </a:lnTo>
                      <a:lnTo>
                        <a:pt x="80" y="225"/>
                      </a:lnTo>
                      <a:lnTo>
                        <a:pt x="80" y="225"/>
                      </a:lnTo>
                      <a:lnTo>
                        <a:pt x="80" y="223"/>
                      </a:lnTo>
                      <a:lnTo>
                        <a:pt x="80" y="223"/>
                      </a:lnTo>
                      <a:lnTo>
                        <a:pt x="83" y="218"/>
                      </a:lnTo>
                      <a:lnTo>
                        <a:pt x="83" y="218"/>
                      </a:lnTo>
                      <a:lnTo>
                        <a:pt x="83" y="216"/>
                      </a:lnTo>
                      <a:lnTo>
                        <a:pt x="83" y="216"/>
                      </a:lnTo>
                      <a:lnTo>
                        <a:pt x="83" y="213"/>
                      </a:lnTo>
                      <a:lnTo>
                        <a:pt x="80" y="211"/>
                      </a:lnTo>
                      <a:lnTo>
                        <a:pt x="83" y="209"/>
                      </a:lnTo>
                      <a:lnTo>
                        <a:pt x="83" y="209"/>
                      </a:lnTo>
                      <a:lnTo>
                        <a:pt x="83" y="204"/>
                      </a:lnTo>
                      <a:lnTo>
                        <a:pt x="85" y="204"/>
                      </a:lnTo>
                      <a:lnTo>
                        <a:pt x="83" y="202"/>
                      </a:lnTo>
                      <a:lnTo>
                        <a:pt x="83" y="199"/>
                      </a:lnTo>
                      <a:lnTo>
                        <a:pt x="85" y="199"/>
                      </a:lnTo>
                      <a:lnTo>
                        <a:pt x="87" y="197"/>
                      </a:lnTo>
                      <a:lnTo>
                        <a:pt x="85" y="197"/>
                      </a:lnTo>
                      <a:lnTo>
                        <a:pt x="83" y="197"/>
                      </a:lnTo>
                      <a:lnTo>
                        <a:pt x="80" y="194"/>
                      </a:lnTo>
                      <a:lnTo>
                        <a:pt x="78" y="197"/>
                      </a:lnTo>
                      <a:lnTo>
                        <a:pt x="78" y="194"/>
                      </a:lnTo>
                      <a:lnTo>
                        <a:pt x="75" y="194"/>
                      </a:lnTo>
                      <a:lnTo>
                        <a:pt x="78" y="194"/>
                      </a:lnTo>
                      <a:lnTo>
                        <a:pt x="83" y="194"/>
                      </a:lnTo>
                      <a:lnTo>
                        <a:pt x="87" y="194"/>
                      </a:lnTo>
                      <a:lnTo>
                        <a:pt x="90" y="194"/>
                      </a:lnTo>
                      <a:lnTo>
                        <a:pt x="92" y="192"/>
                      </a:lnTo>
                      <a:lnTo>
                        <a:pt x="94" y="190"/>
                      </a:lnTo>
                      <a:lnTo>
                        <a:pt x="97" y="190"/>
                      </a:lnTo>
                      <a:lnTo>
                        <a:pt x="99" y="190"/>
                      </a:lnTo>
                      <a:lnTo>
                        <a:pt x="99" y="190"/>
                      </a:lnTo>
                      <a:lnTo>
                        <a:pt x="102" y="187"/>
                      </a:lnTo>
                      <a:lnTo>
                        <a:pt x="104" y="187"/>
                      </a:lnTo>
                      <a:lnTo>
                        <a:pt x="106" y="185"/>
                      </a:lnTo>
                      <a:lnTo>
                        <a:pt x="106" y="185"/>
                      </a:lnTo>
                      <a:lnTo>
                        <a:pt x="109" y="185"/>
                      </a:lnTo>
                      <a:lnTo>
                        <a:pt x="109" y="183"/>
                      </a:lnTo>
                      <a:lnTo>
                        <a:pt x="109" y="183"/>
                      </a:lnTo>
                      <a:lnTo>
                        <a:pt x="111" y="183"/>
                      </a:lnTo>
                      <a:lnTo>
                        <a:pt x="111" y="180"/>
                      </a:lnTo>
                      <a:lnTo>
                        <a:pt x="109" y="180"/>
                      </a:lnTo>
                      <a:lnTo>
                        <a:pt x="109" y="180"/>
                      </a:lnTo>
                      <a:lnTo>
                        <a:pt x="109" y="180"/>
                      </a:lnTo>
                      <a:lnTo>
                        <a:pt x="106" y="180"/>
                      </a:lnTo>
                      <a:lnTo>
                        <a:pt x="106" y="180"/>
                      </a:lnTo>
                      <a:lnTo>
                        <a:pt x="104" y="183"/>
                      </a:lnTo>
                      <a:lnTo>
                        <a:pt x="104" y="183"/>
                      </a:lnTo>
                      <a:lnTo>
                        <a:pt x="102" y="183"/>
                      </a:lnTo>
                      <a:lnTo>
                        <a:pt x="102" y="180"/>
                      </a:lnTo>
                      <a:lnTo>
                        <a:pt x="104" y="180"/>
                      </a:lnTo>
                      <a:lnTo>
                        <a:pt x="104" y="180"/>
                      </a:lnTo>
                      <a:lnTo>
                        <a:pt x="106" y="180"/>
                      </a:lnTo>
                      <a:lnTo>
                        <a:pt x="106" y="178"/>
                      </a:lnTo>
                      <a:lnTo>
                        <a:pt x="109" y="178"/>
                      </a:lnTo>
                      <a:lnTo>
                        <a:pt x="111" y="178"/>
                      </a:lnTo>
                      <a:lnTo>
                        <a:pt x="111" y="176"/>
                      </a:lnTo>
                      <a:lnTo>
                        <a:pt x="113" y="176"/>
                      </a:lnTo>
                      <a:lnTo>
                        <a:pt x="116" y="173"/>
                      </a:lnTo>
                      <a:lnTo>
                        <a:pt x="116" y="173"/>
                      </a:lnTo>
                      <a:lnTo>
                        <a:pt x="116" y="173"/>
                      </a:lnTo>
                      <a:lnTo>
                        <a:pt x="116" y="171"/>
                      </a:lnTo>
                      <a:lnTo>
                        <a:pt x="113" y="168"/>
                      </a:lnTo>
                      <a:lnTo>
                        <a:pt x="113" y="168"/>
                      </a:lnTo>
                      <a:lnTo>
                        <a:pt x="113" y="166"/>
                      </a:lnTo>
                      <a:lnTo>
                        <a:pt x="111" y="166"/>
                      </a:lnTo>
                      <a:lnTo>
                        <a:pt x="109" y="166"/>
                      </a:lnTo>
                      <a:lnTo>
                        <a:pt x="109" y="164"/>
                      </a:lnTo>
                      <a:lnTo>
                        <a:pt x="106" y="161"/>
                      </a:lnTo>
                      <a:lnTo>
                        <a:pt x="104" y="161"/>
                      </a:lnTo>
                      <a:lnTo>
                        <a:pt x="104" y="161"/>
                      </a:lnTo>
                      <a:lnTo>
                        <a:pt x="102" y="159"/>
                      </a:lnTo>
                      <a:lnTo>
                        <a:pt x="99" y="157"/>
                      </a:lnTo>
                      <a:lnTo>
                        <a:pt x="99" y="157"/>
                      </a:lnTo>
                      <a:lnTo>
                        <a:pt x="97" y="159"/>
                      </a:lnTo>
                      <a:lnTo>
                        <a:pt x="94" y="159"/>
                      </a:lnTo>
                      <a:lnTo>
                        <a:pt x="94" y="157"/>
                      </a:lnTo>
                      <a:lnTo>
                        <a:pt x="94" y="157"/>
                      </a:lnTo>
                      <a:lnTo>
                        <a:pt x="94" y="157"/>
                      </a:lnTo>
                      <a:lnTo>
                        <a:pt x="92" y="157"/>
                      </a:lnTo>
                      <a:lnTo>
                        <a:pt x="92" y="157"/>
                      </a:lnTo>
                      <a:lnTo>
                        <a:pt x="90" y="154"/>
                      </a:lnTo>
                      <a:lnTo>
                        <a:pt x="90" y="154"/>
                      </a:lnTo>
                      <a:lnTo>
                        <a:pt x="90" y="152"/>
                      </a:lnTo>
                      <a:lnTo>
                        <a:pt x="87" y="150"/>
                      </a:lnTo>
                      <a:lnTo>
                        <a:pt x="87" y="150"/>
                      </a:lnTo>
                      <a:lnTo>
                        <a:pt x="87" y="147"/>
                      </a:lnTo>
                      <a:lnTo>
                        <a:pt x="87" y="145"/>
                      </a:lnTo>
                      <a:lnTo>
                        <a:pt x="87" y="145"/>
                      </a:lnTo>
                      <a:lnTo>
                        <a:pt x="87" y="142"/>
                      </a:lnTo>
                      <a:lnTo>
                        <a:pt x="87" y="142"/>
                      </a:lnTo>
                      <a:lnTo>
                        <a:pt x="87" y="142"/>
                      </a:lnTo>
                      <a:lnTo>
                        <a:pt x="87" y="140"/>
                      </a:lnTo>
                      <a:lnTo>
                        <a:pt x="87" y="140"/>
                      </a:lnTo>
                      <a:lnTo>
                        <a:pt x="87" y="138"/>
                      </a:lnTo>
                      <a:lnTo>
                        <a:pt x="87" y="138"/>
                      </a:lnTo>
                      <a:lnTo>
                        <a:pt x="87" y="135"/>
                      </a:lnTo>
                      <a:lnTo>
                        <a:pt x="90" y="135"/>
                      </a:lnTo>
                      <a:lnTo>
                        <a:pt x="92" y="135"/>
                      </a:lnTo>
                      <a:lnTo>
                        <a:pt x="90" y="135"/>
                      </a:lnTo>
                      <a:lnTo>
                        <a:pt x="90" y="135"/>
                      </a:lnTo>
                      <a:lnTo>
                        <a:pt x="90" y="133"/>
                      </a:lnTo>
                      <a:lnTo>
                        <a:pt x="90" y="131"/>
                      </a:lnTo>
                      <a:lnTo>
                        <a:pt x="92" y="131"/>
                      </a:lnTo>
                      <a:lnTo>
                        <a:pt x="92" y="128"/>
                      </a:lnTo>
                      <a:lnTo>
                        <a:pt x="92" y="126"/>
                      </a:lnTo>
                      <a:lnTo>
                        <a:pt x="94" y="126"/>
                      </a:lnTo>
                      <a:lnTo>
                        <a:pt x="92" y="126"/>
                      </a:lnTo>
                      <a:lnTo>
                        <a:pt x="90" y="123"/>
                      </a:lnTo>
                      <a:lnTo>
                        <a:pt x="90" y="121"/>
                      </a:lnTo>
                      <a:lnTo>
                        <a:pt x="90" y="121"/>
                      </a:lnTo>
                      <a:lnTo>
                        <a:pt x="90" y="121"/>
                      </a:lnTo>
                      <a:lnTo>
                        <a:pt x="92" y="121"/>
                      </a:lnTo>
                      <a:lnTo>
                        <a:pt x="92" y="121"/>
                      </a:lnTo>
                      <a:lnTo>
                        <a:pt x="94" y="121"/>
                      </a:lnTo>
                      <a:lnTo>
                        <a:pt x="94" y="121"/>
                      </a:lnTo>
                      <a:lnTo>
                        <a:pt x="97" y="121"/>
                      </a:lnTo>
                      <a:lnTo>
                        <a:pt x="97" y="119"/>
                      </a:lnTo>
                      <a:lnTo>
                        <a:pt x="99" y="119"/>
                      </a:lnTo>
                      <a:lnTo>
                        <a:pt x="99" y="119"/>
                      </a:lnTo>
                      <a:lnTo>
                        <a:pt x="97" y="119"/>
                      </a:lnTo>
                      <a:lnTo>
                        <a:pt x="97" y="119"/>
                      </a:lnTo>
                      <a:lnTo>
                        <a:pt x="97" y="116"/>
                      </a:lnTo>
                      <a:lnTo>
                        <a:pt x="99" y="116"/>
                      </a:lnTo>
                      <a:lnTo>
                        <a:pt x="97" y="116"/>
                      </a:lnTo>
                      <a:lnTo>
                        <a:pt x="97" y="114"/>
                      </a:lnTo>
                      <a:lnTo>
                        <a:pt x="97" y="114"/>
                      </a:lnTo>
                      <a:lnTo>
                        <a:pt x="97" y="114"/>
                      </a:lnTo>
                      <a:lnTo>
                        <a:pt x="97" y="114"/>
                      </a:lnTo>
                      <a:lnTo>
                        <a:pt x="99" y="114"/>
                      </a:lnTo>
                      <a:lnTo>
                        <a:pt x="99" y="114"/>
                      </a:lnTo>
                      <a:lnTo>
                        <a:pt x="99" y="116"/>
                      </a:lnTo>
                      <a:lnTo>
                        <a:pt x="102" y="116"/>
                      </a:lnTo>
                      <a:lnTo>
                        <a:pt x="102" y="114"/>
                      </a:lnTo>
                      <a:lnTo>
                        <a:pt x="102" y="114"/>
                      </a:lnTo>
                      <a:lnTo>
                        <a:pt x="104" y="114"/>
                      </a:lnTo>
                      <a:lnTo>
                        <a:pt x="106" y="112"/>
                      </a:lnTo>
                      <a:lnTo>
                        <a:pt x="106" y="112"/>
                      </a:lnTo>
                      <a:lnTo>
                        <a:pt x="106" y="112"/>
                      </a:lnTo>
                      <a:lnTo>
                        <a:pt x="102" y="112"/>
                      </a:lnTo>
                      <a:lnTo>
                        <a:pt x="104" y="112"/>
                      </a:lnTo>
                      <a:lnTo>
                        <a:pt x="104" y="112"/>
                      </a:lnTo>
                      <a:lnTo>
                        <a:pt x="106" y="109"/>
                      </a:lnTo>
                      <a:lnTo>
                        <a:pt x="106" y="109"/>
                      </a:lnTo>
                      <a:lnTo>
                        <a:pt x="106" y="107"/>
                      </a:lnTo>
                      <a:lnTo>
                        <a:pt x="109" y="107"/>
                      </a:lnTo>
                      <a:lnTo>
                        <a:pt x="109" y="107"/>
                      </a:lnTo>
                      <a:lnTo>
                        <a:pt x="109" y="107"/>
                      </a:lnTo>
                      <a:lnTo>
                        <a:pt x="111" y="107"/>
                      </a:lnTo>
                      <a:lnTo>
                        <a:pt x="111" y="107"/>
                      </a:lnTo>
                      <a:lnTo>
                        <a:pt x="109" y="107"/>
                      </a:lnTo>
                      <a:lnTo>
                        <a:pt x="109" y="107"/>
                      </a:lnTo>
                      <a:lnTo>
                        <a:pt x="113" y="107"/>
                      </a:lnTo>
                      <a:lnTo>
                        <a:pt x="116" y="105"/>
                      </a:lnTo>
                      <a:lnTo>
                        <a:pt x="116" y="102"/>
                      </a:lnTo>
                      <a:lnTo>
                        <a:pt x="118" y="102"/>
                      </a:lnTo>
                      <a:lnTo>
                        <a:pt x="118" y="102"/>
                      </a:lnTo>
                      <a:lnTo>
                        <a:pt x="118" y="102"/>
                      </a:lnTo>
                      <a:lnTo>
                        <a:pt x="118" y="102"/>
                      </a:lnTo>
                      <a:lnTo>
                        <a:pt x="120" y="102"/>
                      </a:lnTo>
                      <a:lnTo>
                        <a:pt x="120" y="102"/>
                      </a:lnTo>
                      <a:lnTo>
                        <a:pt x="123" y="102"/>
                      </a:lnTo>
                      <a:lnTo>
                        <a:pt x="123" y="102"/>
                      </a:lnTo>
                      <a:lnTo>
                        <a:pt x="125" y="100"/>
                      </a:lnTo>
                      <a:lnTo>
                        <a:pt x="130" y="100"/>
                      </a:lnTo>
                      <a:lnTo>
                        <a:pt x="132" y="97"/>
                      </a:lnTo>
                      <a:lnTo>
                        <a:pt x="132" y="97"/>
                      </a:lnTo>
                      <a:lnTo>
                        <a:pt x="135" y="95"/>
                      </a:lnTo>
                      <a:lnTo>
                        <a:pt x="137" y="95"/>
                      </a:lnTo>
                      <a:lnTo>
                        <a:pt x="139" y="88"/>
                      </a:lnTo>
                      <a:lnTo>
                        <a:pt x="144" y="88"/>
                      </a:lnTo>
                      <a:lnTo>
                        <a:pt x="146" y="86"/>
                      </a:lnTo>
                      <a:lnTo>
                        <a:pt x="146" y="86"/>
                      </a:lnTo>
                      <a:lnTo>
                        <a:pt x="146" y="83"/>
                      </a:lnTo>
                      <a:lnTo>
                        <a:pt x="144" y="83"/>
                      </a:lnTo>
                      <a:lnTo>
                        <a:pt x="144" y="81"/>
                      </a:lnTo>
                      <a:lnTo>
                        <a:pt x="144" y="78"/>
                      </a:lnTo>
                      <a:lnTo>
                        <a:pt x="142" y="78"/>
                      </a:lnTo>
                      <a:lnTo>
                        <a:pt x="142" y="76"/>
                      </a:lnTo>
                      <a:lnTo>
                        <a:pt x="142" y="76"/>
                      </a:lnTo>
                      <a:lnTo>
                        <a:pt x="142" y="74"/>
                      </a:lnTo>
                      <a:lnTo>
                        <a:pt x="144" y="74"/>
                      </a:lnTo>
                      <a:lnTo>
                        <a:pt x="146" y="71"/>
                      </a:lnTo>
                      <a:lnTo>
                        <a:pt x="146" y="71"/>
                      </a:lnTo>
                      <a:lnTo>
                        <a:pt x="146" y="69"/>
                      </a:lnTo>
                      <a:lnTo>
                        <a:pt x="146" y="69"/>
                      </a:lnTo>
                      <a:lnTo>
                        <a:pt x="144" y="69"/>
                      </a:lnTo>
                      <a:lnTo>
                        <a:pt x="144" y="69"/>
                      </a:lnTo>
                      <a:lnTo>
                        <a:pt x="144" y="67"/>
                      </a:lnTo>
                      <a:lnTo>
                        <a:pt x="146" y="69"/>
                      </a:lnTo>
                      <a:lnTo>
                        <a:pt x="146" y="69"/>
                      </a:lnTo>
                      <a:lnTo>
                        <a:pt x="146" y="69"/>
                      </a:lnTo>
                      <a:lnTo>
                        <a:pt x="146" y="69"/>
                      </a:lnTo>
                      <a:lnTo>
                        <a:pt x="146" y="67"/>
                      </a:lnTo>
                      <a:lnTo>
                        <a:pt x="146" y="67"/>
                      </a:lnTo>
                      <a:lnTo>
                        <a:pt x="146" y="67"/>
                      </a:lnTo>
                      <a:lnTo>
                        <a:pt x="146" y="67"/>
                      </a:lnTo>
                      <a:lnTo>
                        <a:pt x="146" y="67"/>
                      </a:lnTo>
                      <a:lnTo>
                        <a:pt x="151" y="67"/>
                      </a:lnTo>
                      <a:lnTo>
                        <a:pt x="151" y="67"/>
                      </a:lnTo>
                      <a:lnTo>
                        <a:pt x="151" y="64"/>
                      </a:lnTo>
                      <a:lnTo>
                        <a:pt x="151" y="64"/>
                      </a:lnTo>
                      <a:lnTo>
                        <a:pt x="151" y="64"/>
                      </a:lnTo>
                      <a:lnTo>
                        <a:pt x="154" y="64"/>
                      </a:lnTo>
                      <a:lnTo>
                        <a:pt x="154" y="64"/>
                      </a:lnTo>
                      <a:lnTo>
                        <a:pt x="154" y="64"/>
                      </a:lnTo>
                      <a:lnTo>
                        <a:pt x="154" y="62"/>
                      </a:lnTo>
                      <a:lnTo>
                        <a:pt x="154" y="62"/>
                      </a:lnTo>
                      <a:lnTo>
                        <a:pt x="156" y="62"/>
                      </a:lnTo>
                      <a:lnTo>
                        <a:pt x="156" y="62"/>
                      </a:lnTo>
                      <a:lnTo>
                        <a:pt x="156" y="60"/>
                      </a:lnTo>
                      <a:lnTo>
                        <a:pt x="156" y="60"/>
                      </a:lnTo>
                      <a:lnTo>
                        <a:pt x="156" y="60"/>
                      </a:lnTo>
                      <a:lnTo>
                        <a:pt x="156" y="57"/>
                      </a:lnTo>
                      <a:lnTo>
                        <a:pt x="156" y="57"/>
                      </a:lnTo>
                      <a:lnTo>
                        <a:pt x="158" y="57"/>
                      </a:lnTo>
                      <a:lnTo>
                        <a:pt x="158" y="60"/>
                      </a:lnTo>
                      <a:lnTo>
                        <a:pt x="161" y="60"/>
                      </a:lnTo>
                      <a:lnTo>
                        <a:pt x="161" y="57"/>
                      </a:lnTo>
                      <a:lnTo>
                        <a:pt x="165" y="60"/>
                      </a:lnTo>
                      <a:lnTo>
                        <a:pt x="168" y="60"/>
                      </a:lnTo>
                      <a:lnTo>
                        <a:pt x="168" y="60"/>
                      </a:lnTo>
                      <a:lnTo>
                        <a:pt x="168" y="60"/>
                      </a:lnTo>
                      <a:lnTo>
                        <a:pt x="172" y="60"/>
                      </a:lnTo>
                      <a:lnTo>
                        <a:pt x="175" y="60"/>
                      </a:lnTo>
                      <a:lnTo>
                        <a:pt x="175" y="60"/>
                      </a:lnTo>
                      <a:lnTo>
                        <a:pt x="177" y="60"/>
                      </a:lnTo>
                      <a:lnTo>
                        <a:pt x="182" y="60"/>
                      </a:lnTo>
                      <a:lnTo>
                        <a:pt x="180" y="55"/>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0" name="Freeform 34"/>
                <p:cNvSpPr>
                  <a:spLocks/>
                </p:cNvSpPr>
                <p:nvPr/>
              </p:nvSpPr>
              <p:spPr bwMode="auto">
                <a:xfrm>
                  <a:off x="3312" y="3345"/>
                  <a:ext cx="23" cy="33"/>
                </a:xfrm>
                <a:custGeom>
                  <a:avLst/>
                  <a:gdLst>
                    <a:gd name="T0" fmla="*/ 23 w 23"/>
                    <a:gd name="T1" fmla="*/ 14 h 33"/>
                    <a:gd name="T2" fmla="*/ 23 w 23"/>
                    <a:gd name="T3" fmla="*/ 11 h 33"/>
                    <a:gd name="T4" fmla="*/ 23 w 23"/>
                    <a:gd name="T5" fmla="*/ 11 h 33"/>
                    <a:gd name="T6" fmla="*/ 23 w 23"/>
                    <a:gd name="T7" fmla="*/ 9 h 33"/>
                    <a:gd name="T8" fmla="*/ 23 w 23"/>
                    <a:gd name="T9" fmla="*/ 7 h 33"/>
                    <a:gd name="T10" fmla="*/ 23 w 23"/>
                    <a:gd name="T11" fmla="*/ 4 h 33"/>
                    <a:gd name="T12" fmla="*/ 21 w 23"/>
                    <a:gd name="T13" fmla="*/ 4 h 33"/>
                    <a:gd name="T14" fmla="*/ 21 w 23"/>
                    <a:gd name="T15" fmla="*/ 4 h 33"/>
                    <a:gd name="T16" fmla="*/ 21 w 23"/>
                    <a:gd name="T17" fmla="*/ 4 h 33"/>
                    <a:gd name="T18" fmla="*/ 21 w 23"/>
                    <a:gd name="T19" fmla="*/ 4 h 33"/>
                    <a:gd name="T20" fmla="*/ 16 w 23"/>
                    <a:gd name="T21" fmla="*/ 2 h 33"/>
                    <a:gd name="T22" fmla="*/ 11 w 23"/>
                    <a:gd name="T23" fmla="*/ 0 h 33"/>
                    <a:gd name="T24" fmla="*/ 11 w 23"/>
                    <a:gd name="T25" fmla="*/ 0 h 33"/>
                    <a:gd name="T26" fmla="*/ 11 w 23"/>
                    <a:gd name="T27" fmla="*/ 0 h 33"/>
                    <a:gd name="T28" fmla="*/ 9 w 23"/>
                    <a:gd name="T29" fmla="*/ 2 h 33"/>
                    <a:gd name="T30" fmla="*/ 7 w 23"/>
                    <a:gd name="T31" fmla="*/ 4 h 33"/>
                    <a:gd name="T32" fmla="*/ 4 w 23"/>
                    <a:gd name="T33" fmla="*/ 7 h 33"/>
                    <a:gd name="T34" fmla="*/ 2 w 23"/>
                    <a:gd name="T35" fmla="*/ 9 h 33"/>
                    <a:gd name="T36" fmla="*/ 0 w 23"/>
                    <a:gd name="T37" fmla="*/ 14 h 33"/>
                    <a:gd name="T38" fmla="*/ 0 w 23"/>
                    <a:gd name="T39" fmla="*/ 14 h 33"/>
                    <a:gd name="T40" fmla="*/ 0 w 23"/>
                    <a:gd name="T41" fmla="*/ 19 h 33"/>
                    <a:gd name="T42" fmla="*/ 0 w 23"/>
                    <a:gd name="T43" fmla="*/ 21 h 33"/>
                    <a:gd name="T44" fmla="*/ 0 w 23"/>
                    <a:gd name="T45" fmla="*/ 21 h 33"/>
                    <a:gd name="T46" fmla="*/ 2 w 23"/>
                    <a:gd name="T47" fmla="*/ 21 h 33"/>
                    <a:gd name="T48" fmla="*/ 2 w 23"/>
                    <a:gd name="T49" fmla="*/ 23 h 33"/>
                    <a:gd name="T50" fmla="*/ 4 w 23"/>
                    <a:gd name="T51" fmla="*/ 28 h 33"/>
                    <a:gd name="T52" fmla="*/ 9 w 23"/>
                    <a:gd name="T53" fmla="*/ 30 h 33"/>
                    <a:gd name="T54" fmla="*/ 11 w 23"/>
                    <a:gd name="T55" fmla="*/ 33 h 33"/>
                    <a:gd name="T56" fmla="*/ 16 w 23"/>
                    <a:gd name="T57" fmla="*/ 33 h 33"/>
                    <a:gd name="T58" fmla="*/ 21 w 23"/>
                    <a:gd name="T59" fmla="*/ 33 h 33"/>
                    <a:gd name="T60" fmla="*/ 21 w 23"/>
                    <a:gd name="T61" fmla="*/ 30 h 33"/>
                    <a:gd name="T62" fmla="*/ 21 w 23"/>
                    <a:gd name="T63" fmla="*/ 26 h 33"/>
                    <a:gd name="T64" fmla="*/ 21 w 23"/>
                    <a:gd name="T65" fmla="*/ 21 h 33"/>
                    <a:gd name="T66" fmla="*/ 21 w 23"/>
                    <a:gd name="T67" fmla="*/ 21 h 33"/>
                    <a:gd name="T68" fmla="*/ 23 w 23"/>
                    <a:gd name="T69" fmla="*/ 23 h 33"/>
                    <a:gd name="T70" fmla="*/ 23 w 23"/>
                    <a:gd name="T71" fmla="*/ 23 h 33"/>
                    <a:gd name="T72" fmla="*/ 23 w 23"/>
                    <a:gd name="T73" fmla="*/ 16 h 33"/>
                    <a:gd name="T74" fmla="*/ 23 w 23"/>
                    <a:gd name="T75"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 h="33">
                      <a:moveTo>
                        <a:pt x="23" y="14"/>
                      </a:moveTo>
                      <a:lnTo>
                        <a:pt x="23" y="11"/>
                      </a:lnTo>
                      <a:lnTo>
                        <a:pt x="23" y="11"/>
                      </a:lnTo>
                      <a:lnTo>
                        <a:pt x="23" y="9"/>
                      </a:lnTo>
                      <a:lnTo>
                        <a:pt x="23" y="7"/>
                      </a:lnTo>
                      <a:lnTo>
                        <a:pt x="23" y="4"/>
                      </a:lnTo>
                      <a:lnTo>
                        <a:pt x="21" y="4"/>
                      </a:lnTo>
                      <a:lnTo>
                        <a:pt x="21" y="4"/>
                      </a:lnTo>
                      <a:lnTo>
                        <a:pt x="21" y="4"/>
                      </a:lnTo>
                      <a:lnTo>
                        <a:pt x="21" y="4"/>
                      </a:lnTo>
                      <a:lnTo>
                        <a:pt x="16" y="2"/>
                      </a:lnTo>
                      <a:lnTo>
                        <a:pt x="11" y="0"/>
                      </a:lnTo>
                      <a:lnTo>
                        <a:pt x="11" y="0"/>
                      </a:lnTo>
                      <a:lnTo>
                        <a:pt x="11" y="0"/>
                      </a:lnTo>
                      <a:lnTo>
                        <a:pt x="9" y="2"/>
                      </a:lnTo>
                      <a:lnTo>
                        <a:pt x="7" y="4"/>
                      </a:lnTo>
                      <a:lnTo>
                        <a:pt x="4" y="7"/>
                      </a:lnTo>
                      <a:lnTo>
                        <a:pt x="2" y="9"/>
                      </a:lnTo>
                      <a:lnTo>
                        <a:pt x="0" y="14"/>
                      </a:lnTo>
                      <a:lnTo>
                        <a:pt x="0" y="14"/>
                      </a:lnTo>
                      <a:lnTo>
                        <a:pt x="0" y="19"/>
                      </a:lnTo>
                      <a:lnTo>
                        <a:pt x="0" y="21"/>
                      </a:lnTo>
                      <a:lnTo>
                        <a:pt x="0" y="21"/>
                      </a:lnTo>
                      <a:lnTo>
                        <a:pt x="2" y="21"/>
                      </a:lnTo>
                      <a:lnTo>
                        <a:pt x="2" y="23"/>
                      </a:lnTo>
                      <a:lnTo>
                        <a:pt x="4" y="28"/>
                      </a:lnTo>
                      <a:lnTo>
                        <a:pt x="9" y="30"/>
                      </a:lnTo>
                      <a:lnTo>
                        <a:pt x="11" y="33"/>
                      </a:lnTo>
                      <a:lnTo>
                        <a:pt x="16" y="33"/>
                      </a:lnTo>
                      <a:lnTo>
                        <a:pt x="21" y="33"/>
                      </a:lnTo>
                      <a:lnTo>
                        <a:pt x="21" y="30"/>
                      </a:lnTo>
                      <a:lnTo>
                        <a:pt x="21" y="26"/>
                      </a:lnTo>
                      <a:lnTo>
                        <a:pt x="21" y="21"/>
                      </a:lnTo>
                      <a:lnTo>
                        <a:pt x="21" y="21"/>
                      </a:lnTo>
                      <a:lnTo>
                        <a:pt x="23" y="23"/>
                      </a:lnTo>
                      <a:lnTo>
                        <a:pt x="23" y="23"/>
                      </a:lnTo>
                      <a:lnTo>
                        <a:pt x="23" y="16"/>
                      </a:lnTo>
                      <a:lnTo>
                        <a:pt x="23" y="1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1" name="Freeform 35"/>
                <p:cNvSpPr>
                  <a:spLocks/>
                </p:cNvSpPr>
                <p:nvPr/>
              </p:nvSpPr>
              <p:spPr bwMode="auto">
                <a:xfrm>
                  <a:off x="1665" y="2675"/>
                  <a:ext cx="78" cy="87"/>
                </a:xfrm>
                <a:custGeom>
                  <a:avLst/>
                  <a:gdLst>
                    <a:gd name="T0" fmla="*/ 76 w 78"/>
                    <a:gd name="T1" fmla="*/ 9 h 87"/>
                    <a:gd name="T2" fmla="*/ 76 w 78"/>
                    <a:gd name="T3" fmla="*/ 2 h 87"/>
                    <a:gd name="T4" fmla="*/ 62 w 78"/>
                    <a:gd name="T5" fmla="*/ 0 h 87"/>
                    <a:gd name="T6" fmla="*/ 48 w 78"/>
                    <a:gd name="T7" fmla="*/ 0 h 87"/>
                    <a:gd name="T8" fmla="*/ 43 w 78"/>
                    <a:gd name="T9" fmla="*/ 2 h 87"/>
                    <a:gd name="T10" fmla="*/ 36 w 78"/>
                    <a:gd name="T11" fmla="*/ 0 h 87"/>
                    <a:gd name="T12" fmla="*/ 21 w 78"/>
                    <a:gd name="T13" fmla="*/ 0 h 87"/>
                    <a:gd name="T14" fmla="*/ 19 w 78"/>
                    <a:gd name="T15" fmla="*/ 7 h 87"/>
                    <a:gd name="T16" fmla="*/ 17 w 78"/>
                    <a:gd name="T17" fmla="*/ 9 h 87"/>
                    <a:gd name="T18" fmla="*/ 17 w 78"/>
                    <a:gd name="T19" fmla="*/ 11 h 87"/>
                    <a:gd name="T20" fmla="*/ 17 w 78"/>
                    <a:gd name="T21" fmla="*/ 14 h 87"/>
                    <a:gd name="T22" fmla="*/ 17 w 78"/>
                    <a:gd name="T23" fmla="*/ 16 h 87"/>
                    <a:gd name="T24" fmla="*/ 17 w 78"/>
                    <a:gd name="T25" fmla="*/ 18 h 87"/>
                    <a:gd name="T26" fmla="*/ 12 w 78"/>
                    <a:gd name="T27" fmla="*/ 18 h 87"/>
                    <a:gd name="T28" fmla="*/ 7 w 78"/>
                    <a:gd name="T29" fmla="*/ 21 h 87"/>
                    <a:gd name="T30" fmla="*/ 5 w 78"/>
                    <a:gd name="T31" fmla="*/ 21 h 87"/>
                    <a:gd name="T32" fmla="*/ 5 w 78"/>
                    <a:gd name="T33" fmla="*/ 26 h 87"/>
                    <a:gd name="T34" fmla="*/ 5 w 78"/>
                    <a:gd name="T35" fmla="*/ 30 h 87"/>
                    <a:gd name="T36" fmla="*/ 3 w 78"/>
                    <a:gd name="T37" fmla="*/ 35 h 87"/>
                    <a:gd name="T38" fmla="*/ 3 w 78"/>
                    <a:gd name="T39" fmla="*/ 40 h 87"/>
                    <a:gd name="T40" fmla="*/ 5 w 78"/>
                    <a:gd name="T41" fmla="*/ 47 h 87"/>
                    <a:gd name="T42" fmla="*/ 7 w 78"/>
                    <a:gd name="T43" fmla="*/ 52 h 87"/>
                    <a:gd name="T44" fmla="*/ 10 w 78"/>
                    <a:gd name="T45" fmla="*/ 54 h 87"/>
                    <a:gd name="T46" fmla="*/ 12 w 78"/>
                    <a:gd name="T47" fmla="*/ 54 h 87"/>
                    <a:gd name="T48" fmla="*/ 14 w 78"/>
                    <a:gd name="T49" fmla="*/ 56 h 87"/>
                    <a:gd name="T50" fmla="*/ 17 w 78"/>
                    <a:gd name="T51" fmla="*/ 59 h 87"/>
                    <a:gd name="T52" fmla="*/ 17 w 78"/>
                    <a:gd name="T53" fmla="*/ 63 h 87"/>
                    <a:gd name="T54" fmla="*/ 17 w 78"/>
                    <a:gd name="T55" fmla="*/ 66 h 87"/>
                    <a:gd name="T56" fmla="*/ 19 w 78"/>
                    <a:gd name="T57" fmla="*/ 66 h 87"/>
                    <a:gd name="T58" fmla="*/ 19 w 78"/>
                    <a:gd name="T59" fmla="*/ 68 h 87"/>
                    <a:gd name="T60" fmla="*/ 21 w 78"/>
                    <a:gd name="T61" fmla="*/ 73 h 87"/>
                    <a:gd name="T62" fmla="*/ 21 w 78"/>
                    <a:gd name="T63" fmla="*/ 75 h 87"/>
                    <a:gd name="T64" fmla="*/ 24 w 78"/>
                    <a:gd name="T65" fmla="*/ 80 h 87"/>
                    <a:gd name="T66" fmla="*/ 29 w 78"/>
                    <a:gd name="T67" fmla="*/ 82 h 87"/>
                    <a:gd name="T68" fmla="*/ 31 w 78"/>
                    <a:gd name="T69" fmla="*/ 85 h 87"/>
                    <a:gd name="T70" fmla="*/ 38 w 78"/>
                    <a:gd name="T71" fmla="*/ 87 h 87"/>
                    <a:gd name="T72" fmla="*/ 40 w 78"/>
                    <a:gd name="T73" fmla="*/ 82 h 87"/>
                    <a:gd name="T74" fmla="*/ 38 w 78"/>
                    <a:gd name="T75" fmla="*/ 80 h 87"/>
                    <a:gd name="T76" fmla="*/ 36 w 78"/>
                    <a:gd name="T77" fmla="*/ 75 h 87"/>
                    <a:gd name="T78" fmla="*/ 38 w 78"/>
                    <a:gd name="T79" fmla="*/ 75 h 87"/>
                    <a:gd name="T80" fmla="*/ 40 w 78"/>
                    <a:gd name="T81" fmla="*/ 73 h 87"/>
                    <a:gd name="T82" fmla="*/ 43 w 78"/>
                    <a:gd name="T83" fmla="*/ 75 h 87"/>
                    <a:gd name="T84" fmla="*/ 52 w 78"/>
                    <a:gd name="T85" fmla="*/ 73 h 87"/>
                    <a:gd name="T86" fmla="*/ 55 w 78"/>
                    <a:gd name="T87" fmla="*/ 71 h 87"/>
                    <a:gd name="T88" fmla="*/ 57 w 78"/>
                    <a:gd name="T89" fmla="*/ 71 h 87"/>
                    <a:gd name="T90" fmla="*/ 59 w 78"/>
                    <a:gd name="T91" fmla="*/ 73 h 87"/>
                    <a:gd name="T92" fmla="*/ 62 w 78"/>
                    <a:gd name="T93" fmla="*/ 73 h 87"/>
                    <a:gd name="T94" fmla="*/ 64 w 78"/>
                    <a:gd name="T95" fmla="*/ 75 h 87"/>
                    <a:gd name="T96" fmla="*/ 64 w 78"/>
                    <a:gd name="T97" fmla="*/ 75 h 87"/>
                    <a:gd name="T98" fmla="*/ 66 w 78"/>
                    <a:gd name="T99" fmla="*/ 73 h 87"/>
                    <a:gd name="T100" fmla="*/ 74 w 78"/>
                    <a:gd name="T101" fmla="*/ 66 h 87"/>
                    <a:gd name="T102" fmla="*/ 74 w 78"/>
                    <a:gd name="T103" fmla="*/ 59 h 87"/>
                    <a:gd name="T104" fmla="*/ 76 w 78"/>
                    <a:gd name="T105" fmla="*/ 52 h 87"/>
                    <a:gd name="T106" fmla="*/ 76 w 78"/>
                    <a:gd name="T107" fmla="*/ 49 h 87"/>
                    <a:gd name="T108" fmla="*/ 74 w 78"/>
                    <a:gd name="T109" fmla="*/ 45 h 87"/>
                    <a:gd name="T110" fmla="*/ 71 w 78"/>
                    <a:gd name="T111" fmla="*/ 40 h 87"/>
                    <a:gd name="T112" fmla="*/ 69 w 78"/>
                    <a:gd name="T113" fmla="*/ 37 h 87"/>
                    <a:gd name="T114" fmla="*/ 69 w 78"/>
                    <a:gd name="T115" fmla="*/ 30 h 87"/>
                    <a:gd name="T116" fmla="*/ 69 w 78"/>
                    <a:gd name="T117" fmla="*/ 26 h 87"/>
                    <a:gd name="T118" fmla="*/ 69 w 78"/>
                    <a:gd name="T119" fmla="*/ 21 h 87"/>
                    <a:gd name="T120" fmla="*/ 71 w 78"/>
                    <a:gd name="T121" fmla="*/ 16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8" h="87">
                      <a:moveTo>
                        <a:pt x="74" y="14"/>
                      </a:moveTo>
                      <a:lnTo>
                        <a:pt x="76" y="11"/>
                      </a:lnTo>
                      <a:lnTo>
                        <a:pt x="76" y="9"/>
                      </a:lnTo>
                      <a:lnTo>
                        <a:pt x="76" y="7"/>
                      </a:lnTo>
                      <a:lnTo>
                        <a:pt x="78" y="4"/>
                      </a:lnTo>
                      <a:lnTo>
                        <a:pt x="76" y="2"/>
                      </a:lnTo>
                      <a:lnTo>
                        <a:pt x="76" y="2"/>
                      </a:lnTo>
                      <a:lnTo>
                        <a:pt x="71" y="0"/>
                      </a:lnTo>
                      <a:lnTo>
                        <a:pt x="62" y="0"/>
                      </a:lnTo>
                      <a:lnTo>
                        <a:pt x="57" y="0"/>
                      </a:lnTo>
                      <a:lnTo>
                        <a:pt x="52" y="0"/>
                      </a:lnTo>
                      <a:lnTo>
                        <a:pt x="48" y="0"/>
                      </a:lnTo>
                      <a:lnTo>
                        <a:pt x="45" y="0"/>
                      </a:lnTo>
                      <a:lnTo>
                        <a:pt x="43" y="0"/>
                      </a:lnTo>
                      <a:lnTo>
                        <a:pt x="43" y="2"/>
                      </a:lnTo>
                      <a:lnTo>
                        <a:pt x="43" y="4"/>
                      </a:lnTo>
                      <a:lnTo>
                        <a:pt x="43" y="2"/>
                      </a:lnTo>
                      <a:lnTo>
                        <a:pt x="36" y="0"/>
                      </a:lnTo>
                      <a:lnTo>
                        <a:pt x="31" y="0"/>
                      </a:lnTo>
                      <a:lnTo>
                        <a:pt x="24" y="0"/>
                      </a:lnTo>
                      <a:lnTo>
                        <a:pt x="21" y="0"/>
                      </a:lnTo>
                      <a:lnTo>
                        <a:pt x="19" y="2"/>
                      </a:lnTo>
                      <a:lnTo>
                        <a:pt x="19" y="4"/>
                      </a:lnTo>
                      <a:lnTo>
                        <a:pt x="19" y="7"/>
                      </a:lnTo>
                      <a:lnTo>
                        <a:pt x="19" y="9"/>
                      </a:lnTo>
                      <a:lnTo>
                        <a:pt x="19" y="7"/>
                      </a:lnTo>
                      <a:lnTo>
                        <a:pt x="17" y="9"/>
                      </a:lnTo>
                      <a:lnTo>
                        <a:pt x="17" y="9"/>
                      </a:lnTo>
                      <a:lnTo>
                        <a:pt x="17" y="11"/>
                      </a:lnTo>
                      <a:lnTo>
                        <a:pt x="17" y="11"/>
                      </a:lnTo>
                      <a:lnTo>
                        <a:pt x="17" y="14"/>
                      </a:lnTo>
                      <a:lnTo>
                        <a:pt x="17" y="14"/>
                      </a:lnTo>
                      <a:lnTo>
                        <a:pt x="17" y="14"/>
                      </a:lnTo>
                      <a:lnTo>
                        <a:pt x="17" y="14"/>
                      </a:lnTo>
                      <a:lnTo>
                        <a:pt x="17" y="16"/>
                      </a:lnTo>
                      <a:lnTo>
                        <a:pt x="17" y="16"/>
                      </a:lnTo>
                      <a:lnTo>
                        <a:pt x="17" y="16"/>
                      </a:lnTo>
                      <a:lnTo>
                        <a:pt x="17" y="16"/>
                      </a:lnTo>
                      <a:lnTo>
                        <a:pt x="17" y="18"/>
                      </a:lnTo>
                      <a:lnTo>
                        <a:pt x="14" y="18"/>
                      </a:lnTo>
                      <a:lnTo>
                        <a:pt x="14" y="18"/>
                      </a:lnTo>
                      <a:lnTo>
                        <a:pt x="12" y="18"/>
                      </a:lnTo>
                      <a:lnTo>
                        <a:pt x="10" y="18"/>
                      </a:lnTo>
                      <a:lnTo>
                        <a:pt x="7" y="18"/>
                      </a:lnTo>
                      <a:lnTo>
                        <a:pt x="7" y="21"/>
                      </a:lnTo>
                      <a:lnTo>
                        <a:pt x="7" y="21"/>
                      </a:lnTo>
                      <a:lnTo>
                        <a:pt x="5" y="21"/>
                      </a:lnTo>
                      <a:lnTo>
                        <a:pt x="5" y="21"/>
                      </a:lnTo>
                      <a:lnTo>
                        <a:pt x="5" y="23"/>
                      </a:lnTo>
                      <a:lnTo>
                        <a:pt x="5" y="23"/>
                      </a:lnTo>
                      <a:lnTo>
                        <a:pt x="5" y="26"/>
                      </a:lnTo>
                      <a:lnTo>
                        <a:pt x="5" y="26"/>
                      </a:lnTo>
                      <a:lnTo>
                        <a:pt x="5" y="28"/>
                      </a:lnTo>
                      <a:lnTo>
                        <a:pt x="5" y="30"/>
                      </a:lnTo>
                      <a:lnTo>
                        <a:pt x="5" y="30"/>
                      </a:lnTo>
                      <a:lnTo>
                        <a:pt x="3" y="33"/>
                      </a:lnTo>
                      <a:lnTo>
                        <a:pt x="3" y="35"/>
                      </a:lnTo>
                      <a:lnTo>
                        <a:pt x="3" y="37"/>
                      </a:lnTo>
                      <a:lnTo>
                        <a:pt x="0" y="37"/>
                      </a:lnTo>
                      <a:lnTo>
                        <a:pt x="3" y="40"/>
                      </a:lnTo>
                      <a:lnTo>
                        <a:pt x="5" y="45"/>
                      </a:lnTo>
                      <a:lnTo>
                        <a:pt x="5" y="45"/>
                      </a:lnTo>
                      <a:lnTo>
                        <a:pt x="5" y="47"/>
                      </a:lnTo>
                      <a:lnTo>
                        <a:pt x="7" y="49"/>
                      </a:lnTo>
                      <a:lnTo>
                        <a:pt x="10" y="52"/>
                      </a:lnTo>
                      <a:lnTo>
                        <a:pt x="7" y="52"/>
                      </a:lnTo>
                      <a:lnTo>
                        <a:pt x="10" y="54"/>
                      </a:lnTo>
                      <a:lnTo>
                        <a:pt x="10" y="54"/>
                      </a:lnTo>
                      <a:lnTo>
                        <a:pt x="10" y="54"/>
                      </a:lnTo>
                      <a:lnTo>
                        <a:pt x="12" y="54"/>
                      </a:lnTo>
                      <a:lnTo>
                        <a:pt x="12" y="54"/>
                      </a:lnTo>
                      <a:lnTo>
                        <a:pt x="12" y="54"/>
                      </a:lnTo>
                      <a:lnTo>
                        <a:pt x="14" y="54"/>
                      </a:lnTo>
                      <a:lnTo>
                        <a:pt x="14" y="54"/>
                      </a:lnTo>
                      <a:lnTo>
                        <a:pt x="14" y="56"/>
                      </a:lnTo>
                      <a:lnTo>
                        <a:pt x="14" y="59"/>
                      </a:lnTo>
                      <a:lnTo>
                        <a:pt x="17" y="59"/>
                      </a:lnTo>
                      <a:lnTo>
                        <a:pt x="17" y="59"/>
                      </a:lnTo>
                      <a:lnTo>
                        <a:pt x="17" y="61"/>
                      </a:lnTo>
                      <a:lnTo>
                        <a:pt x="17" y="61"/>
                      </a:lnTo>
                      <a:lnTo>
                        <a:pt x="17" y="63"/>
                      </a:lnTo>
                      <a:lnTo>
                        <a:pt x="17" y="63"/>
                      </a:lnTo>
                      <a:lnTo>
                        <a:pt x="17" y="66"/>
                      </a:lnTo>
                      <a:lnTo>
                        <a:pt x="17" y="66"/>
                      </a:lnTo>
                      <a:lnTo>
                        <a:pt x="19" y="66"/>
                      </a:lnTo>
                      <a:lnTo>
                        <a:pt x="19" y="66"/>
                      </a:lnTo>
                      <a:lnTo>
                        <a:pt x="19" y="66"/>
                      </a:lnTo>
                      <a:lnTo>
                        <a:pt x="19" y="68"/>
                      </a:lnTo>
                      <a:lnTo>
                        <a:pt x="19" y="68"/>
                      </a:lnTo>
                      <a:lnTo>
                        <a:pt x="19" y="68"/>
                      </a:lnTo>
                      <a:lnTo>
                        <a:pt x="19" y="71"/>
                      </a:lnTo>
                      <a:lnTo>
                        <a:pt x="21" y="71"/>
                      </a:lnTo>
                      <a:lnTo>
                        <a:pt x="21" y="73"/>
                      </a:lnTo>
                      <a:lnTo>
                        <a:pt x="21" y="73"/>
                      </a:lnTo>
                      <a:lnTo>
                        <a:pt x="21" y="75"/>
                      </a:lnTo>
                      <a:lnTo>
                        <a:pt x="21" y="75"/>
                      </a:lnTo>
                      <a:lnTo>
                        <a:pt x="24" y="78"/>
                      </a:lnTo>
                      <a:lnTo>
                        <a:pt x="24" y="78"/>
                      </a:lnTo>
                      <a:lnTo>
                        <a:pt x="24" y="80"/>
                      </a:lnTo>
                      <a:lnTo>
                        <a:pt x="26" y="82"/>
                      </a:lnTo>
                      <a:lnTo>
                        <a:pt x="26" y="82"/>
                      </a:lnTo>
                      <a:lnTo>
                        <a:pt x="29" y="82"/>
                      </a:lnTo>
                      <a:lnTo>
                        <a:pt x="29" y="82"/>
                      </a:lnTo>
                      <a:lnTo>
                        <a:pt x="29" y="85"/>
                      </a:lnTo>
                      <a:lnTo>
                        <a:pt x="31" y="85"/>
                      </a:lnTo>
                      <a:lnTo>
                        <a:pt x="31" y="85"/>
                      </a:lnTo>
                      <a:lnTo>
                        <a:pt x="33" y="85"/>
                      </a:lnTo>
                      <a:lnTo>
                        <a:pt x="38" y="87"/>
                      </a:lnTo>
                      <a:lnTo>
                        <a:pt x="40" y="85"/>
                      </a:lnTo>
                      <a:lnTo>
                        <a:pt x="40" y="85"/>
                      </a:lnTo>
                      <a:lnTo>
                        <a:pt x="40" y="82"/>
                      </a:lnTo>
                      <a:lnTo>
                        <a:pt x="40" y="82"/>
                      </a:lnTo>
                      <a:lnTo>
                        <a:pt x="40" y="80"/>
                      </a:lnTo>
                      <a:lnTo>
                        <a:pt x="38" y="80"/>
                      </a:lnTo>
                      <a:lnTo>
                        <a:pt x="38" y="78"/>
                      </a:lnTo>
                      <a:lnTo>
                        <a:pt x="36" y="78"/>
                      </a:lnTo>
                      <a:lnTo>
                        <a:pt x="36" y="75"/>
                      </a:lnTo>
                      <a:lnTo>
                        <a:pt x="38" y="75"/>
                      </a:lnTo>
                      <a:lnTo>
                        <a:pt x="38" y="75"/>
                      </a:lnTo>
                      <a:lnTo>
                        <a:pt x="38" y="75"/>
                      </a:lnTo>
                      <a:lnTo>
                        <a:pt x="38" y="73"/>
                      </a:lnTo>
                      <a:lnTo>
                        <a:pt x="40" y="73"/>
                      </a:lnTo>
                      <a:lnTo>
                        <a:pt x="40" y="73"/>
                      </a:lnTo>
                      <a:lnTo>
                        <a:pt x="40" y="73"/>
                      </a:lnTo>
                      <a:lnTo>
                        <a:pt x="40" y="73"/>
                      </a:lnTo>
                      <a:lnTo>
                        <a:pt x="43" y="75"/>
                      </a:lnTo>
                      <a:lnTo>
                        <a:pt x="45" y="73"/>
                      </a:lnTo>
                      <a:lnTo>
                        <a:pt x="50" y="73"/>
                      </a:lnTo>
                      <a:lnTo>
                        <a:pt x="52" y="73"/>
                      </a:lnTo>
                      <a:lnTo>
                        <a:pt x="52" y="73"/>
                      </a:lnTo>
                      <a:lnTo>
                        <a:pt x="55" y="71"/>
                      </a:lnTo>
                      <a:lnTo>
                        <a:pt x="55" y="71"/>
                      </a:lnTo>
                      <a:lnTo>
                        <a:pt x="55" y="71"/>
                      </a:lnTo>
                      <a:lnTo>
                        <a:pt x="57" y="71"/>
                      </a:lnTo>
                      <a:lnTo>
                        <a:pt x="57" y="71"/>
                      </a:lnTo>
                      <a:lnTo>
                        <a:pt x="57" y="71"/>
                      </a:lnTo>
                      <a:lnTo>
                        <a:pt x="59" y="71"/>
                      </a:lnTo>
                      <a:lnTo>
                        <a:pt x="59" y="73"/>
                      </a:lnTo>
                      <a:lnTo>
                        <a:pt x="59" y="73"/>
                      </a:lnTo>
                      <a:lnTo>
                        <a:pt x="59" y="73"/>
                      </a:lnTo>
                      <a:lnTo>
                        <a:pt x="62" y="73"/>
                      </a:lnTo>
                      <a:lnTo>
                        <a:pt x="62" y="73"/>
                      </a:lnTo>
                      <a:lnTo>
                        <a:pt x="64" y="75"/>
                      </a:lnTo>
                      <a:lnTo>
                        <a:pt x="64" y="75"/>
                      </a:lnTo>
                      <a:lnTo>
                        <a:pt x="64" y="75"/>
                      </a:lnTo>
                      <a:lnTo>
                        <a:pt x="64" y="75"/>
                      </a:lnTo>
                      <a:lnTo>
                        <a:pt x="64" y="75"/>
                      </a:lnTo>
                      <a:lnTo>
                        <a:pt x="66" y="75"/>
                      </a:lnTo>
                      <a:lnTo>
                        <a:pt x="66" y="75"/>
                      </a:lnTo>
                      <a:lnTo>
                        <a:pt x="66" y="73"/>
                      </a:lnTo>
                      <a:lnTo>
                        <a:pt x="69" y="73"/>
                      </a:lnTo>
                      <a:lnTo>
                        <a:pt x="71" y="68"/>
                      </a:lnTo>
                      <a:lnTo>
                        <a:pt x="74" y="66"/>
                      </a:lnTo>
                      <a:lnTo>
                        <a:pt x="74" y="63"/>
                      </a:lnTo>
                      <a:lnTo>
                        <a:pt x="74" y="61"/>
                      </a:lnTo>
                      <a:lnTo>
                        <a:pt x="74" y="59"/>
                      </a:lnTo>
                      <a:lnTo>
                        <a:pt x="74" y="59"/>
                      </a:lnTo>
                      <a:lnTo>
                        <a:pt x="76" y="54"/>
                      </a:lnTo>
                      <a:lnTo>
                        <a:pt x="76" y="52"/>
                      </a:lnTo>
                      <a:lnTo>
                        <a:pt x="76" y="52"/>
                      </a:lnTo>
                      <a:lnTo>
                        <a:pt x="76" y="49"/>
                      </a:lnTo>
                      <a:lnTo>
                        <a:pt x="76" y="49"/>
                      </a:lnTo>
                      <a:lnTo>
                        <a:pt x="76" y="49"/>
                      </a:lnTo>
                      <a:lnTo>
                        <a:pt x="76" y="47"/>
                      </a:lnTo>
                      <a:lnTo>
                        <a:pt x="74" y="45"/>
                      </a:lnTo>
                      <a:lnTo>
                        <a:pt x="74" y="45"/>
                      </a:lnTo>
                      <a:lnTo>
                        <a:pt x="71" y="42"/>
                      </a:lnTo>
                      <a:lnTo>
                        <a:pt x="71" y="40"/>
                      </a:lnTo>
                      <a:lnTo>
                        <a:pt x="71" y="37"/>
                      </a:lnTo>
                      <a:lnTo>
                        <a:pt x="71" y="37"/>
                      </a:lnTo>
                      <a:lnTo>
                        <a:pt x="69" y="37"/>
                      </a:lnTo>
                      <a:lnTo>
                        <a:pt x="69" y="35"/>
                      </a:lnTo>
                      <a:lnTo>
                        <a:pt x="69" y="33"/>
                      </a:lnTo>
                      <a:lnTo>
                        <a:pt x="69" y="30"/>
                      </a:lnTo>
                      <a:lnTo>
                        <a:pt x="69" y="30"/>
                      </a:lnTo>
                      <a:lnTo>
                        <a:pt x="69" y="28"/>
                      </a:lnTo>
                      <a:lnTo>
                        <a:pt x="69" y="26"/>
                      </a:lnTo>
                      <a:lnTo>
                        <a:pt x="69" y="26"/>
                      </a:lnTo>
                      <a:lnTo>
                        <a:pt x="69" y="23"/>
                      </a:lnTo>
                      <a:lnTo>
                        <a:pt x="69" y="21"/>
                      </a:lnTo>
                      <a:lnTo>
                        <a:pt x="69" y="21"/>
                      </a:lnTo>
                      <a:lnTo>
                        <a:pt x="69" y="18"/>
                      </a:lnTo>
                      <a:lnTo>
                        <a:pt x="71" y="16"/>
                      </a:lnTo>
                      <a:lnTo>
                        <a:pt x="74" y="1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2" name="Freeform 36"/>
                <p:cNvSpPr>
                  <a:spLocks/>
                </p:cNvSpPr>
                <p:nvPr/>
              </p:nvSpPr>
              <p:spPr bwMode="auto">
                <a:xfrm>
                  <a:off x="3153" y="2331"/>
                  <a:ext cx="308" cy="287"/>
                </a:xfrm>
                <a:custGeom>
                  <a:avLst/>
                  <a:gdLst>
                    <a:gd name="T0" fmla="*/ 298 w 308"/>
                    <a:gd name="T1" fmla="*/ 81 h 287"/>
                    <a:gd name="T2" fmla="*/ 282 w 308"/>
                    <a:gd name="T3" fmla="*/ 55 h 287"/>
                    <a:gd name="T4" fmla="*/ 279 w 308"/>
                    <a:gd name="T5" fmla="*/ 26 h 287"/>
                    <a:gd name="T6" fmla="*/ 277 w 308"/>
                    <a:gd name="T7" fmla="*/ 19 h 287"/>
                    <a:gd name="T8" fmla="*/ 249 w 308"/>
                    <a:gd name="T9" fmla="*/ 5 h 287"/>
                    <a:gd name="T10" fmla="*/ 196 w 308"/>
                    <a:gd name="T11" fmla="*/ 5 h 287"/>
                    <a:gd name="T12" fmla="*/ 175 w 308"/>
                    <a:gd name="T13" fmla="*/ 0 h 287"/>
                    <a:gd name="T14" fmla="*/ 154 w 308"/>
                    <a:gd name="T15" fmla="*/ 5 h 287"/>
                    <a:gd name="T16" fmla="*/ 104 w 308"/>
                    <a:gd name="T17" fmla="*/ 5 h 287"/>
                    <a:gd name="T18" fmla="*/ 57 w 308"/>
                    <a:gd name="T19" fmla="*/ 26 h 287"/>
                    <a:gd name="T20" fmla="*/ 52 w 308"/>
                    <a:gd name="T21" fmla="*/ 48 h 287"/>
                    <a:gd name="T22" fmla="*/ 38 w 308"/>
                    <a:gd name="T23" fmla="*/ 57 h 287"/>
                    <a:gd name="T24" fmla="*/ 40 w 308"/>
                    <a:gd name="T25" fmla="*/ 123 h 287"/>
                    <a:gd name="T26" fmla="*/ 33 w 308"/>
                    <a:gd name="T27" fmla="*/ 135 h 287"/>
                    <a:gd name="T28" fmla="*/ 21 w 308"/>
                    <a:gd name="T29" fmla="*/ 147 h 287"/>
                    <a:gd name="T30" fmla="*/ 17 w 308"/>
                    <a:gd name="T31" fmla="*/ 156 h 287"/>
                    <a:gd name="T32" fmla="*/ 12 w 308"/>
                    <a:gd name="T33" fmla="*/ 164 h 287"/>
                    <a:gd name="T34" fmla="*/ 14 w 308"/>
                    <a:gd name="T35" fmla="*/ 171 h 287"/>
                    <a:gd name="T36" fmla="*/ 7 w 308"/>
                    <a:gd name="T37" fmla="*/ 178 h 287"/>
                    <a:gd name="T38" fmla="*/ 7 w 308"/>
                    <a:gd name="T39" fmla="*/ 190 h 287"/>
                    <a:gd name="T40" fmla="*/ 2 w 308"/>
                    <a:gd name="T41" fmla="*/ 201 h 287"/>
                    <a:gd name="T42" fmla="*/ 12 w 308"/>
                    <a:gd name="T43" fmla="*/ 206 h 287"/>
                    <a:gd name="T44" fmla="*/ 14 w 308"/>
                    <a:gd name="T45" fmla="*/ 223 h 287"/>
                    <a:gd name="T46" fmla="*/ 21 w 308"/>
                    <a:gd name="T47" fmla="*/ 230 h 287"/>
                    <a:gd name="T48" fmla="*/ 29 w 308"/>
                    <a:gd name="T49" fmla="*/ 249 h 287"/>
                    <a:gd name="T50" fmla="*/ 36 w 308"/>
                    <a:gd name="T51" fmla="*/ 272 h 287"/>
                    <a:gd name="T52" fmla="*/ 33 w 308"/>
                    <a:gd name="T53" fmla="*/ 282 h 287"/>
                    <a:gd name="T54" fmla="*/ 47 w 308"/>
                    <a:gd name="T55" fmla="*/ 284 h 287"/>
                    <a:gd name="T56" fmla="*/ 55 w 308"/>
                    <a:gd name="T57" fmla="*/ 275 h 287"/>
                    <a:gd name="T58" fmla="*/ 57 w 308"/>
                    <a:gd name="T59" fmla="*/ 263 h 287"/>
                    <a:gd name="T60" fmla="*/ 62 w 308"/>
                    <a:gd name="T61" fmla="*/ 251 h 287"/>
                    <a:gd name="T62" fmla="*/ 78 w 308"/>
                    <a:gd name="T63" fmla="*/ 254 h 287"/>
                    <a:gd name="T64" fmla="*/ 90 w 308"/>
                    <a:gd name="T65" fmla="*/ 268 h 287"/>
                    <a:gd name="T66" fmla="*/ 114 w 308"/>
                    <a:gd name="T67" fmla="*/ 265 h 287"/>
                    <a:gd name="T68" fmla="*/ 135 w 308"/>
                    <a:gd name="T69" fmla="*/ 265 h 287"/>
                    <a:gd name="T70" fmla="*/ 147 w 308"/>
                    <a:gd name="T71" fmla="*/ 258 h 287"/>
                    <a:gd name="T72" fmla="*/ 168 w 308"/>
                    <a:gd name="T73" fmla="*/ 263 h 287"/>
                    <a:gd name="T74" fmla="*/ 170 w 308"/>
                    <a:gd name="T75" fmla="*/ 263 h 287"/>
                    <a:gd name="T76" fmla="*/ 189 w 308"/>
                    <a:gd name="T77" fmla="*/ 244 h 287"/>
                    <a:gd name="T78" fmla="*/ 196 w 308"/>
                    <a:gd name="T79" fmla="*/ 228 h 287"/>
                    <a:gd name="T80" fmla="*/ 204 w 308"/>
                    <a:gd name="T81" fmla="*/ 216 h 287"/>
                    <a:gd name="T82" fmla="*/ 204 w 308"/>
                    <a:gd name="T83" fmla="*/ 211 h 287"/>
                    <a:gd name="T84" fmla="*/ 213 w 308"/>
                    <a:gd name="T85" fmla="*/ 211 h 287"/>
                    <a:gd name="T86" fmla="*/ 211 w 308"/>
                    <a:gd name="T87" fmla="*/ 223 h 287"/>
                    <a:gd name="T88" fmla="*/ 213 w 308"/>
                    <a:gd name="T89" fmla="*/ 239 h 287"/>
                    <a:gd name="T90" fmla="*/ 215 w 308"/>
                    <a:gd name="T91" fmla="*/ 244 h 287"/>
                    <a:gd name="T92" fmla="*/ 227 w 308"/>
                    <a:gd name="T93" fmla="*/ 258 h 287"/>
                    <a:gd name="T94" fmla="*/ 227 w 308"/>
                    <a:gd name="T95" fmla="*/ 261 h 287"/>
                    <a:gd name="T96" fmla="*/ 227 w 308"/>
                    <a:gd name="T97" fmla="*/ 270 h 287"/>
                    <a:gd name="T98" fmla="*/ 232 w 308"/>
                    <a:gd name="T99" fmla="*/ 261 h 287"/>
                    <a:gd name="T100" fmla="*/ 237 w 308"/>
                    <a:gd name="T101" fmla="*/ 242 h 287"/>
                    <a:gd name="T102" fmla="*/ 244 w 308"/>
                    <a:gd name="T103" fmla="*/ 242 h 287"/>
                    <a:gd name="T104" fmla="*/ 249 w 308"/>
                    <a:gd name="T105" fmla="*/ 220 h 287"/>
                    <a:gd name="T106" fmla="*/ 258 w 308"/>
                    <a:gd name="T107" fmla="*/ 201 h 287"/>
                    <a:gd name="T108" fmla="*/ 267 w 308"/>
                    <a:gd name="T109" fmla="*/ 192 h 287"/>
                    <a:gd name="T110" fmla="*/ 272 w 308"/>
                    <a:gd name="T111" fmla="*/ 173 h 287"/>
                    <a:gd name="T112" fmla="*/ 272 w 308"/>
                    <a:gd name="T113" fmla="*/ 145 h 287"/>
                    <a:gd name="T114" fmla="*/ 277 w 308"/>
                    <a:gd name="T115" fmla="*/ 119 h 287"/>
                    <a:gd name="T116" fmla="*/ 282 w 308"/>
                    <a:gd name="T117" fmla="*/ 109 h 287"/>
                    <a:gd name="T118" fmla="*/ 291 w 308"/>
                    <a:gd name="T119" fmla="*/ 102 h 287"/>
                    <a:gd name="T120" fmla="*/ 296 w 308"/>
                    <a:gd name="T121" fmla="*/ 100 h 287"/>
                    <a:gd name="T122" fmla="*/ 303 w 308"/>
                    <a:gd name="T123" fmla="*/ 97 h 287"/>
                    <a:gd name="T124" fmla="*/ 308 w 308"/>
                    <a:gd name="T125" fmla="*/ 90 h 2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87">
                      <a:moveTo>
                        <a:pt x="308" y="88"/>
                      </a:moveTo>
                      <a:lnTo>
                        <a:pt x="303" y="83"/>
                      </a:lnTo>
                      <a:lnTo>
                        <a:pt x="303" y="83"/>
                      </a:lnTo>
                      <a:lnTo>
                        <a:pt x="303" y="83"/>
                      </a:lnTo>
                      <a:lnTo>
                        <a:pt x="301" y="83"/>
                      </a:lnTo>
                      <a:lnTo>
                        <a:pt x="301" y="81"/>
                      </a:lnTo>
                      <a:lnTo>
                        <a:pt x="298" y="81"/>
                      </a:lnTo>
                      <a:lnTo>
                        <a:pt x="296" y="76"/>
                      </a:lnTo>
                      <a:lnTo>
                        <a:pt x="291" y="74"/>
                      </a:lnTo>
                      <a:lnTo>
                        <a:pt x="289" y="74"/>
                      </a:lnTo>
                      <a:lnTo>
                        <a:pt x="289" y="74"/>
                      </a:lnTo>
                      <a:lnTo>
                        <a:pt x="286" y="71"/>
                      </a:lnTo>
                      <a:lnTo>
                        <a:pt x="284" y="66"/>
                      </a:lnTo>
                      <a:lnTo>
                        <a:pt x="282" y="55"/>
                      </a:lnTo>
                      <a:lnTo>
                        <a:pt x="282" y="50"/>
                      </a:lnTo>
                      <a:lnTo>
                        <a:pt x="282" y="43"/>
                      </a:lnTo>
                      <a:lnTo>
                        <a:pt x="282" y="38"/>
                      </a:lnTo>
                      <a:lnTo>
                        <a:pt x="282" y="33"/>
                      </a:lnTo>
                      <a:lnTo>
                        <a:pt x="279" y="31"/>
                      </a:lnTo>
                      <a:lnTo>
                        <a:pt x="279" y="26"/>
                      </a:lnTo>
                      <a:lnTo>
                        <a:pt x="279" y="26"/>
                      </a:lnTo>
                      <a:lnTo>
                        <a:pt x="279" y="24"/>
                      </a:lnTo>
                      <a:lnTo>
                        <a:pt x="279" y="24"/>
                      </a:lnTo>
                      <a:lnTo>
                        <a:pt x="282" y="24"/>
                      </a:lnTo>
                      <a:lnTo>
                        <a:pt x="282" y="24"/>
                      </a:lnTo>
                      <a:lnTo>
                        <a:pt x="282" y="24"/>
                      </a:lnTo>
                      <a:lnTo>
                        <a:pt x="279" y="22"/>
                      </a:lnTo>
                      <a:lnTo>
                        <a:pt x="277" y="19"/>
                      </a:lnTo>
                      <a:lnTo>
                        <a:pt x="275" y="12"/>
                      </a:lnTo>
                      <a:lnTo>
                        <a:pt x="275" y="10"/>
                      </a:lnTo>
                      <a:lnTo>
                        <a:pt x="272" y="5"/>
                      </a:lnTo>
                      <a:lnTo>
                        <a:pt x="267" y="5"/>
                      </a:lnTo>
                      <a:lnTo>
                        <a:pt x="260" y="5"/>
                      </a:lnTo>
                      <a:lnTo>
                        <a:pt x="256" y="5"/>
                      </a:lnTo>
                      <a:lnTo>
                        <a:pt x="249" y="5"/>
                      </a:lnTo>
                      <a:lnTo>
                        <a:pt x="244" y="5"/>
                      </a:lnTo>
                      <a:lnTo>
                        <a:pt x="237" y="5"/>
                      </a:lnTo>
                      <a:lnTo>
                        <a:pt x="232" y="5"/>
                      </a:lnTo>
                      <a:lnTo>
                        <a:pt x="225" y="5"/>
                      </a:lnTo>
                      <a:lnTo>
                        <a:pt x="220" y="5"/>
                      </a:lnTo>
                      <a:lnTo>
                        <a:pt x="201" y="5"/>
                      </a:lnTo>
                      <a:lnTo>
                        <a:pt x="196" y="5"/>
                      </a:lnTo>
                      <a:lnTo>
                        <a:pt x="189" y="5"/>
                      </a:lnTo>
                      <a:lnTo>
                        <a:pt x="182" y="5"/>
                      </a:lnTo>
                      <a:lnTo>
                        <a:pt x="178" y="5"/>
                      </a:lnTo>
                      <a:lnTo>
                        <a:pt x="175" y="5"/>
                      </a:lnTo>
                      <a:lnTo>
                        <a:pt x="175" y="3"/>
                      </a:lnTo>
                      <a:lnTo>
                        <a:pt x="175" y="0"/>
                      </a:lnTo>
                      <a:lnTo>
                        <a:pt x="175" y="0"/>
                      </a:lnTo>
                      <a:lnTo>
                        <a:pt x="173" y="0"/>
                      </a:lnTo>
                      <a:lnTo>
                        <a:pt x="173" y="0"/>
                      </a:lnTo>
                      <a:lnTo>
                        <a:pt x="170" y="5"/>
                      </a:lnTo>
                      <a:lnTo>
                        <a:pt x="170" y="5"/>
                      </a:lnTo>
                      <a:lnTo>
                        <a:pt x="168" y="5"/>
                      </a:lnTo>
                      <a:lnTo>
                        <a:pt x="161" y="5"/>
                      </a:lnTo>
                      <a:lnTo>
                        <a:pt x="154" y="5"/>
                      </a:lnTo>
                      <a:lnTo>
                        <a:pt x="147" y="5"/>
                      </a:lnTo>
                      <a:lnTo>
                        <a:pt x="140" y="5"/>
                      </a:lnTo>
                      <a:lnTo>
                        <a:pt x="133" y="5"/>
                      </a:lnTo>
                      <a:lnTo>
                        <a:pt x="126" y="5"/>
                      </a:lnTo>
                      <a:lnTo>
                        <a:pt x="118" y="5"/>
                      </a:lnTo>
                      <a:lnTo>
                        <a:pt x="111" y="5"/>
                      </a:lnTo>
                      <a:lnTo>
                        <a:pt x="104" y="5"/>
                      </a:lnTo>
                      <a:lnTo>
                        <a:pt x="90" y="5"/>
                      </a:lnTo>
                      <a:lnTo>
                        <a:pt x="83" y="5"/>
                      </a:lnTo>
                      <a:lnTo>
                        <a:pt x="78" y="5"/>
                      </a:lnTo>
                      <a:lnTo>
                        <a:pt x="71" y="5"/>
                      </a:lnTo>
                      <a:lnTo>
                        <a:pt x="57" y="5"/>
                      </a:lnTo>
                      <a:lnTo>
                        <a:pt x="57" y="14"/>
                      </a:lnTo>
                      <a:lnTo>
                        <a:pt x="57" y="26"/>
                      </a:lnTo>
                      <a:lnTo>
                        <a:pt x="57" y="36"/>
                      </a:lnTo>
                      <a:lnTo>
                        <a:pt x="57" y="45"/>
                      </a:lnTo>
                      <a:lnTo>
                        <a:pt x="57" y="45"/>
                      </a:lnTo>
                      <a:lnTo>
                        <a:pt x="57" y="45"/>
                      </a:lnTo>
                      <a:lnTo>
                        <a:pt x="57" y="45"/>
                      </a:lnTo>
                      <a:lnTo>
                        <a:pt x="57" y="48"/>
                      </a:lnTo>
                      <a:lnTo>
                        <a:pt x="52" y="48"/>
                      </a:lnTo>
                      <a:lnTo>
                        <a:pt x="47" y="48"/>
                      </a:lnTo>
                      <a:lnTo>
                        <a:pt x="43" y="45"/>
                      </a:lnTo>
                      <a:lnTo>
                        <a:pt x="38" y="45"/>
                      </a:lnTo>
                      <a:lnTo>
                        <a:pt x="38" y="50"/>
                      </a:lnTo>
                      <a:lnTo>
                        <a:pt x="38" y="52"/>
                      </a:lnTo>
                      <a:lnTo>
                        <a:pt x="38" y="55"/>
                      </a:lnTo>
                      <a:lnTo>
                        <a:pt x="38" y="57"/>
                      </a:lnTo>
                      <a:lnTo>
                        <a:pt x="38" y="66"/>
                      </a:lnTo>
                      <a:lnTo>
                        <a:pt x="40" y="76"/>
                      </a:lnTo>
                      <a:lnTo>
                        <a:pt x="40" y="85"/>
                      </a:lnTo>
                      <a:lnTo>
                        <a:pt x="40" y="95"/>
                      </a:lnTo>
                      <a:lnTo>
                        <a:pt x="40" y="104"/>
                      </a:lnTo>
                      <a:lnTo>
                        <a:pt x="40" y="114"/>
                      </a:lnTo>
                      <a:lnTo>
                        <a:pt x="40" y="123"/>
                      </a:lnTo>
                      <a:lnTo>
                        <a:pt x="40" y="133"/>
                      </a:lnTo>
                      <a:lnTo>
                        <a:pt x="40" y="135"/>
                      </a:lnTo>
                      <a:lnTo>
                        <a:pt x="40" y="138"/>
                      </a:lnTo>
                      <a:lnTo>
                        <a:pt x="40" y="138"/>
                      </a:lnTo>
                      <a:lnTo>
                        <a:pt x="40" y="138"/>
                      </a:lnTo>
                      <a:lnTo>
                        <a:pt x="36" y="135"/>
                      </a:lnTo>
                      <a:lnTo>
                        <a:pt x="33" y="135"/>
                      </a:lnTo>
                      <a:lnTo>
                        <a:pt x="31" y="138"/>
                      </a:lnTo>
                      <a:lnTo>
                        <a:pt x="26" y="138"/>
                      </a:lnTo>
                      <a:lnTo>
                        <a:pt x="24" y="138"/>
                      </a:lnTo>
                      <a:lnTo>
                        <a:pt x="21" y="140"/>
                      </a:lnTo>
                      <a:lnTo>
                        <a:pt x="21" y="140"/>
                      </a:lnTo>
                      <a:lnTo>
                        <a:pt x="21" y="145"/>
                      </a:lnTo>
                      <a:lnTo>
                        <a:pt x="21" y="147"/>
                      </a:lnTo>
                      <a:lnTo>
                        <a:pt x="21" y="149"/>
                      </a:lnTo>
                      <a:lnTo>
                        <a:pt x="19" y="149"/>
                      </a:lnTo>
                      <a:lnTo>
                        <a:pt x="19" y="152"/>
                      </a:lnTo>
                      <a:lnTo>
                        <a:pt x="19" y="152"/>
                      </a:lnTo>
                      <a:lnTo>
                        <a:pt x="17" y="154"/>
                      </a:lnTo>
                      <a:lnTo>
                        <a:pt x="17" y="154"/>
                      </a:lnTo>
                      <a:lnTo>
                        <a:pt x="17" y="156"/>
                      </a:lnTo>
                      <a:lnTo>
                        <a:pt x="17" y="159"/>
                      </a:lnTo>
                      <a:lnTo>
                        <a:pt x="17" y="159"/>
                      </a:lnTo>
                      <a:lnTo>
                        <a:pt x="14" y="159"/>
                      </a:lnTo>
                      <a:lnTo>
                        <a:pt x="12" y="159"/>
                      </a:lnTo>
                      <a:lnTo>
                        <a:pt x="12" y="161"/>
                      </a:lnTo>
                      <a:lnTo>
                        <a:pt x="12" y="161"/>
                      </a:lnTo>
                      <a:lnTo>
                        <a:pt x="12" y="164"/>
                      </a:lnTo>
                      <a:lnTo>
                        <a:pt x="12" y="164"/>
                      </a:lnTo>
                      <a:lnTo>
                        <a:pt x="12" y="166"/>
                      </a:lnTo>
                      <a:lnTo>
                        <a:pt x="12" y="166"/>
                      </a:lnTo>
                      <a:lnTo>
                        <a:pt x="14" y="168"/>
                      </a:lnTo>
                      <a:lnTo>
                        <a:pt x="14" y="168"/>
                      </a:lnTo>
                      <a:lnTo>
                        <a:pt x="14" y="171"/>
                      </a:lnTo>
                      <a:lnTo>
                        <a:pt x="14" y="171"/>
                      </a:lnTo>
                      <a:lnTo>
                        <a:pt x="12" y="173"/>
                      </a:lnTo>
                      <a:lnTo>
                        <a:pt x="10" y="173"/>
                      </a:lnTo>
                      <a:lnTo>
                        <a:pt x="10" y="173"/>
                      </a:lnTo>
                      <a:lnTo>
                        <a:pt x="10" y="173"/>
                      </a:lnTo>
                      <a:lnTo>
                        <a:pt x="7" y="175"/>
                      </a:lnTo>
                      <a:lnTo>
                        <a:pt x="7" y="175"/>
                      </a:lnTo>
                      <a:lnTo>
                        <a:pt x="7" y="178"/>
                      </a:lnTo>
                      <a:lnTo>
                        <a:pt x="7" y="178"/>
                      </a:lnTo>
                      <a:lnTo>
                        <a:pt x="7" y="180"/>
                      </a:lnTo>
                      <a:lnTo>
                        <a:pt x="7" y="183"/>
                      </a:lnTo>
                      <a:lnTo>
                        <a:pt x="10" y="185"/>
                      </a:lnTo>
                      <a:lnTo>
                        <a:pt x="10" y="185"/>
                      </a:lnTo>
                      <a:lnTo>
                        <a:pt x="10" y="187"/>
                      </a:lnTo>
                      <a:lnTo>
                        <a:pt x="7" y="190"/>
                      </a:lnTo>
                      <a:lnTo>
                        <a:pt x="7" y="190"/>
                      </a:lnTo>
                      <a:lnTo>
                        <a:pt x="5" y="192"/>
                      </a:lnTo>
                      <a:lnTo>
                        <a:pt x="2" y="194"/>
                      </a:lnTo>
                      <a:lnTo>
                        <a:pt x="2" y="197"/>
                      </a:lnTo>
                      <a:lnTo>
                        <a:pt x="0" y="199"/>
                      </a:lnTo>
                      <a:lnTo>
                        <a:pt x="2" y="199"/>
                      </a:lnTo>
                      <a:lnTo>
                        <a:pt x="2" y="201"/>
                      </a:lnTo>
                      <a:lnTo>
                        <a:pt x="2" y="201"/>
                      </a:lnTo>
                      <a:lnTo>
                        <a:pt x="5" y="201"/>
                      </a:lnTo>
                      <a:lnTo>
                        <a:pt x="7" y="201"/>
                      </a:lnTo>
                      <a:lnTo>
                        <a:pt x="10" y="201"/>
                      </a:lnTo>
                      <a:lnTo>
                        <a:pt x="12" y="201"/>
                      </a:lnTo>
                      <a:lnTo>
                        <a:pt x="12" y="204"/>
                      </a:lnTo>
                      <a:lnTo>
                        <a:pt x="12" y="206"/>
                      </a:lnTo>
                      <a:lnTo>
                        <a:pt x="12" y="209"/>
                      </a:lnTo>
                      <a:lnTo>
                        <a:pt x="14" y="213"/>
                      </a:lnTo>
                      <a:lnTo>
                        <a:pt x="14" y="213"/>
                      </a:lnTo>
                      <a:lnTo>
                        <a:pt x="14" y="213"/>
                      </a:lnTo>
                      <a:lnTo>
                        <a:pt x="14" y="216"/>
                      </a:lnTo>
                      <a:lnTo>
                        <a:pt x="14" y="216"/>
                      </a:lnTo>
                      <a:lnTo>
                        <a:pt x="14" y="223"/>
                      </a:lnTo>
                      <a:lnTo>
                        <a:pt x="17" y="225"/>
                      </a:lnTo>
                      <a:lnTo>
                        <a:pt x="17" y="225"/>
                      </a:lnTo>
                      <a:lnTo>
                        <a:pt x="17" y="228"/>
                      </a:lnTo>
                      <a:lnTo>
                        <a:pt x="19" y="228"/>
                      </a:lnTo>
                      <a:lnTo>
                        <a:pt x="19" y="228"/>
                      </a:lnTo>
                      <a:lnTo>
                        <a:pt x="21" y="228"/>
                      </a:lnTo>
                      <a:lnTo>
                        <a:pt x="21" y="230"/>
                      </a:lnTo>
                      <a:lnTo>
                        <a:pt x="21" y="230"/>
                      </a:lnTo>
                      <a:lnTo>
                        <a:pt x="21" y="232"/>
                      </a:lnTo>
                      <a:lnTo>
                        <a:pt x="21" y="237"/>
                      </a:lnTo>
                      <a:lnTo>
                        <a:pt x="21" y="239"/>
                      </a:lnTo>
                      <a:lnTo>
                        <a:pt x="21" y="242"/>
                      </a:lnTo>
                      <a:lnTo>
                        <a:pt x="24" y="242"/>
                      </a:lnTo>
                      <a:lnTo>
                        <a:pt x="29" y="249"/>
                      </a:lnTo>
                      <a:lnTo>
                        <a:pt x="29" y="249"/>
                      </a:lnTo>
                      <a:lnTo>
                        <a:pt x="33" y="254"/>
                      </a:lnTo>
                      <a:lnTo>
                        <a:pt x="33" y="256"/>
                      </a:lnTo>
                      <a:lnTo>
                        <a:pt x="36" y="261"/>
                      </a:lnTo>
                      <a:lnTo>
                        <a:pt x="36" y="263"/>
                      </a:lnTo>
                      <a:lnTo>
                        <a:pt x="36" y="265"/>
                      </a:lnTo>
                      <a:lnTo>
                        <a:pt x="36" y="272"/>
                      </a:lnTo>
                      <a:lnTo>
                        <a:pt x="36" y="272"/>
                      </a:lnTo>
                      <a:lnTo>
                        <a:pt x="33" y="277"/>
                      </a:lnTo>
                      <a:lnTo>
                        <a:pt x="33" y="277"/>
                      </a:lnTo>
                      <a:lnTo>
                        <a:pt x="33" y="280"/>
                      </a:lnTo>
                      <a:lnTo>
                        <a:pt x="33" y="280"/>
                      </a:lnTo>
                      <a:lnTo>
                        <a:pt x="33" y="280"/>
                      </a:lnTo>
                      <a:lnTo>
                        <a:pt x="33" y="282"/>
                      </a:lnTo>
                      <a:lnTo>
                        <a:pt x="36" y="284"/>
                      </a:lnTo>
                      <a:lnTo>
                        <a:pt x="36" y="284"/>
                      </a:lnTo>
                      <a:lnTo>
                        <a:pt x="40" y="284"/>
                      </a:lnTo>
                      <a:lnTo>
                        <a:pt x="43" y="284"/>
                      </a:lnTo>
                      <a:lnTo>
                        <a:pt x="45" y="287"/>
                      </a:lnTo>
                      <a:lnTo>
                        <a:pt x="45" y="284"/>
                      </a:lnTo>
                      <a:lnTo>
                        <a:pt x="47" y="284"/>
                      </a:lnTo>
                      <a:lnTo>
                        <a:pt x="47" y="282"/>
                      </a:lnTo>
                      <a:lnTo>
                        <a:pt x="52" y="282"/>
                      </a:lnTo>
                      <a:lnTo>
                        <a:pt x="52" y="280"/>
                      </a:lnTo>
                      <a:lnTo>
                        <a:pt x="52" y="280"/>
                      </a:lnTo>
                      <a:lnTo>
                        <a:pt x="52" y="277"/>
                      </a:lnTo>
                      <a:lnTo>
                        <a:pt x="55" y="275"/>
                      </a:lnTo>
                      <a:lnTo>
                        <a:pt x="55" y="275"/>
                      </a:lnTo>
                      <a:lnTo>
                        <a:pt x="55" y="272"/>
                      </a:lnTo>
                      <a:lnTo>
                        <a:pt x="55" y="270"/>
                      </a:lnTo>
                      <a:lnTo>
                        <a:pt x="55" y="270"/>
                      </a:lnTo>
                      <a:lnTo>
                        <a:pt x="57" y="268"/>
                      </a:lnTo>
                      <a:lnTo>
                        <a:pt x="57" y="268"/>
                      </a:lnTo>
                      <a:lnTo>
                        <a:pt x="57" y="265"/>
                      </a:lnTo>
                      <a:lnTo>
                        <a:pt x="57" y="263"/>
                      </a:lnTo>
                      <a:lnTo>
                        <a:pt x="57" y="261"/>
                      </a:lnTo>
                      <a:lnTo>
                        <a:pt x="59" y="258"/>
                      </a:lnTo>
                      <a:lnTo>
                        <a:pt x="62" y="256"/>
                      </a:lnTo>
                      <a:lnTo>
                        <a:pt x="62" y="256"/>
                      </a:lnTo>
                      <a:lnTo>
                        <a:pt x="62" y="254"/>
                      </a:lnTo>
                      <a:lnTo>
                        <a:pt x="62" y="254"/>
                      </a:lnTo>
                      <a:lnTo>
                        <a:pt x="62" y="251"/>
                      </a:lnTo>
                      <a:lnTo>
                        <a:pt x="62" y="251"/>
                      </a:lnTo>
                      <a:lnTo>
                        <a:pt x="64" y="251"/>
                      </a:lnTo>
                      <a:lnTo>
                        <a:pt x="66" y="251"/>
                      </a:lnTo>
                      <a:lnTo>
                        <a:pt x="76" y="249"/>
                      </a:lnTo>
                      <a:lnTo>
                        <a:pt x="76" y="249"/>
                      </a:lnTo>
                      <a:lnTo>
                        <a:pt x="78" y="251"/>
                      </a:lnTo>
                      <a:lnTo>
                        <a:pt x="78" y="254"/>
                      </a:lnTo>
                      <a:lnTo>
                        <a:pt x="78" y="254"/>
                      </a:lnTo>
                      <a:lnTo>
                        <a:pt x="78" y="254"/>
                      </a:lnTo>
                      <a:lnTo>
                        <a:pt x="81" y="256"/>
                      </a:lnTo>
                      <a:lnTo>
                        <a:pt x="81" y="256"/>
                      </a:lnTo>
                      <a:lnTo>
                        <a:pt x="81" y="258"/>
                      </a:lnTo>
                      <a:lnTo>
                        <a:pt x="83" y="258"/>
                      </a:lnTo>
                      <a:lnTo>
                        <a:pt x="90" y="268"/>
                      </a:lnTo>
                      <a:lnTo>
                        <a:pt x="92" y="268"/>
                      </a:lnTo>
                      <a:lnTo>
                        <a:pt x="95" y="268"/>
                      </a:lnTo>
                      <a:lnTo>
                        <a:pt x="97" y="265"/>
                      </a:lnTo>
                      <a:lnTo>
                        <a:pt x="99" y="265"/>
                      </a:lnTo>
                      <a:lnTo>
                        <a:pt x="114" y="265"/>
                      </a:lnTo>
                      <a:lnTo>
                        <a:pt x="114" y="265"/>
                      </a:lnTo>
                      <a:lnTo>
                        <a:pt x="114" y="265"/>
                      </a:lnTo>
                      <a:lnTo>
                        <a:pt x="116" y="270"/>
                      </a:lnTo>
                      <a:lnTo>
                        <a:pt x="118" y="272"/>
                      </a:lnTo>
                      <a:lnTo>
                        <a:pt x="133" y="272"/>
                      </a:lnTo>
                      <a:lnTo>
                        <a:pt x="133" y="270"/>
                      </a:lnTo>
                      <a:lnTo>
                        <a:pt x="133" y="270"/>
                      </a:lnTo>
                      <a:lnTo>
                        <a:pt x="135" y="268"/>
                      </a:lnTo>
                      <a:lnTo>
                        <a:pt x="135" y="265"/>
                      </a:lnTo>
                      <a:lnTo>
                        <a:pt x="135" y="265"/>
                      </a:lnTo>
                      <a:lnTo>
                        <a:pt x="135" y="265"/>
                      </a:lnTo>
                      <a:lnTo>
                        <a:pt x="137" y="265"/>
                      </a:lnTo>
                      <a:lnTo>
                        <a:pt x="140" y="263"/>
                      </a:lnTo>
                      <a:lnTo>
                        <a:pt x="144" y="263"/>
                      </a:lnTo>
                      <a:lnTo>
                        <a:pt x="144" y="261"/>
                      </a:lnTo>
                      <a:lnTo>
                        <a:pt x="147" y="258"/>
                      </a:lnTo>
                      <a:lnTo>
                        <a:pt x="147" y="256"/>
                      </a:lnTo>
                      <a:lnTo>
                        <a:pt x="147" y="256"/>
                      </a:lnTo>
                      <a:lnTo>
                        <a:pt x="147" y="256"/>
                      </a:lnTo>
                      <a:lnTo>
                        <a:pt x="154" y="254"/>
                      </a:lnTo>
                      <a:lnTo>
                        <a:pt x="154" y="251"/>
                      </a:lnTo>
                      <a:lnTo>
                        <a:pt x="163" y="258"/>
                      </a:lnTo>
                      <a:lnTo>
                        <a:pt x="168" y="263"/>
                      </a:lnTo>
                      <a:lnTo>
                        <a:pt x="168" y="263"/>
                      </a:lnTo>
                      <a:lnTo>
                        <a:pt x="168" y="263"/>
                      </a:lnTo>
                      <a:lnTo>
                        <a:pt x="168" y="263"/>
                      </a:lnTo>
                      <a:lnTo>
                        <a:pt x="168" y="263"/>
                      </a:lnTo>
                      <a:lnTo>
                        <a:pt x="168" y="263"/>
                      </a:lnTo>
                      <a:lnTo>
                        <a:pt x="168" y="263"/>
                      </a:lnTo>
                      <a:lnTo>
                        <a:pt x="170" y="263"/>
                      </a:lnTo>
                      <a:lnTo>
                        <a:pt x="175" y="263"/>
                      </a:lnTo>
                      <a:lnTo>
                        <a:pt x="178" y="263"/>
                      </a:lnTo>
                      <a:lnTo>
                        <a:pt x="185" y="254"/>
                      </a:lnTo>
                      <a:lnTo>
                        <a:pt x="187" y="251"/>
                      </a:lnTo>
                      <a:lnTo>
                        <a:pt x="187" y="249"/>
                      </a:lnTo>
                      <a:lnTo>
                        <a:pt x="187" y="246"/>
                      </a:lnTo>
                      <a:lnTo>
                        <a:pt x="189" y="244"/>
                      </a:lnTo>
                      <a:lnTo>
                        <a:pt x="189" y="244"/>
                      </a:lnTo>
                      <a:lnTo>
                        <a:pt x="199" y="235"/>
                      </a:lnTo>
                      <a:lnTo>
                        <a:pt x="199" y="235"/>
                      </a:lnTo>
                      <a:lnTo>
                        <a:pt x="199" y="235"/>
                      </a:lnTo>
                      <a:lnTo>
                        <a:pt x="196" y="232"/>
                      </a:lnTo>
                      <a:lnTo>
                        <a:pt x="196" y="230"/>
                      </a:lnTo>
                      <a:lnTo>
                        <a:pt x="196" y="228"/>
                      </a:lnTo>
                      <a:lnTo>
                        <a:pt x="196" y="225"/>
                      </a:lnTo>
                      <a:lnTo>
                        <a:pt x="196" y="223"/>
                      </a:lnTo>
                      <a:lnTo>
                        <a:pt x="196" y="223"/>
                      </a:lnTo>
                      <a:lnTo>
                        <a:pt x="196" y="220"/>
                      </a:lnTo>
                      <a:lnTo>
                        <a:pt x="196" y="220"/>
                      </a:lnTo>
                      <a:lnTo>
                        <a:pt x="192" y="216"/>
                      </a:lnTo>
                      <a:lnTo>
                        <a:pt x="204" y="216"/>
                      </a:lnTo>
                      <a:lnTo>
                        <a:pt x="204" y="216"/>
                      </a:lnTo>
                      <a:lnTo>
                        <a:pt x="204" y="213"/>
                      </a:lnTo>
                      <a:lnTo>
                        <a:pt x="204" y="213"/>
                      </a:lnTo>
                      <a:lnTo>
                        <a:pt x="204" y="213"/>
                      </a:lnTo>
                      <a:lnTo>
                        <a:pt x="204" y="213"/>
                      </a:lnTo>
                      <a:lnTo>
                        <a:pt x="204" y="213"/>
                      </a:lnTo>
                      <a:lnTo>
                        <a:pt x="204" y="211"/>
                      </a:lnTo>
                      <a:lnTo>
                        <a:pt x="204" y="211"/>
                      </a:lnTo>
                      <a:lnTo>
                        <a:pt x="204" y="211"/>
                      </a:lnTo>
                      <a:lnTo>
                        <a:pt x="204" y="211"/>
                      </a:lnTo>
                      <a:lnTo>
                        <a:pt x="204" y="211"/>
                      </a:lnTo>
                      <a:lnTo>
                        <a:pt x="204" y="211"/>
                      </a:lnTo>
                      <a:lnTo>
                        <a:pt x="204" y="211"/>
                      </a:lnTo>
                      <a:lnTo>
                        <a:pt x="213" y="211"/>
                      </a:lnTo>
                      <a:lnTo>
                        <a:pt x="213" y="213"/>
                      </a:lnTo>
                      <a:lnTo>
                        <a:pt x="211" y="216"/>
                      </a:lnTo>
                      <a:lnTo>
                        <a:pt x="211" y="218"/>
                      </a:lnTo>
                      <a:lnTo>
                        <a:pt x="211" y="223"/>
                      </a:lnTo>
                      <a:lnTo>
                        <a:pt x="211" y="223"/>
                      </a:lnTo>
                      <a:lnTo>
                        <a:pt x="211" y="223"/>
                      </a:lnTo>
                      <a:lnTo>
                        <a:pt x="211" y="223"/>
                      </a:lnTo>
                      <a:lnTo>
                        <a:pt x="211" y="223"/>
                      </a:lnTo>
                      <a:lnTo>
                        <a:pt x="211" y="223"/>
                      </a:lnTo>
                      <a:lnTo>
                        <a:pt x="211" y="223"/>
                      </a:lnTo>
                      <a:lnTo>
                        <a:pt x="211" y="225"/>
                      </a:lnTo>
                      <a:lnTo>
                        <a:pt x="213" y="239"/>
                      </a:lnTo>
                      <a:lnTo>
                        <a:pt x="213" y="239"/>
                      </a:lnTo>
                      <a:lnTo>
                        <a:pt x="213" y="239"/>
                      </a:lnTo>
                      <a:lnTo>
                        <a:pt x="211" y="242"/>
                      </a:lnTo>
                      <a:lnTo>
                        <a:pt x="211" y="242"/>
                      </a:lnTo>
                      <a:lnTo>
                        <a:pt x="211" y="242"/>
                      </a:lnTo>
                      <a:lnTo>
                        <a:pt x="211" y="242"/>
                      </a:lnTo>
                      <a:lnTo>
                        <a:pt x="215" y="244"/>
                      </a:lnTo>
                      <a:lnTo>
                        <a:pt x="215" y="244"/>
                      </a:lnTo>
                      <a:lnTo>
                        <a:pt x="215" y="244"/>
                      </a:lnTo>
                      <a:lnTo>
                        <a:pt x="218" y="246"/>
                      </a:lnTo>
                      <a:lnTo>
                        <a:pt x="225" y="254"/>
                      </a:lnTo>
                      <a:lnTo>
                        <a:pt x="227" y="254"/>
                      </a:lnTo>
                      <a:lnTo>
                        <a:pt x="227" y="256"/>
                      </a:lnTo>
                      <a:lnTo>
                        <a:pt x="227" y="256"/>
                      </a:lnTo>
                      <a:lnTo>
                        <a:pt x="227" y="256"/>
                      </a:lnTo>
                      <a:lnTo>
                        <a:pt x="227" y="258"/>
                      </a:lnTo>
                      <a:lnTo>
                        <a:pt x="227" y="258"/>
                      </a:lnTo>
                      <a:lnTo>
                        <a:pt x="227" y="261"/>
                      </a:lnTo>
                      <a:lnTo>
                        <a:pt x="227" y="261"/>
                      </a:lnTo>
                      <a:lnTo>
                        <a:pt x="227" y="261"/>
                      </a:lnTo>
                      <a:lnTo>
                        <a:pt x="227" y="261"/>
                      </a:lnTo>
                      <a:lnTo>
                        <a:pt x="227" y="261"/>
                      </a:lnTo>
                      <a:lnTo>
                        <a:pt x="227" y="261"/>
                      </a:lnTo>
                      <a:lnTo>
                        <a:pt x="227" y="263"/>
                      </a:lnTo>
                      <a:lnTo>
                        <a:pt x="225" y="265"/>
                      </a:lnTo>
                      <a:lnTo>
                        <a:pt x="225" y="268"/>
                      </a:lnTo>
                      <a:lnTo>
                        <a:pt x="225" y="268"/>
                      </a:lnTo>
                      <a:lnTo>
                        <a:pt x="225" y="268"/>
                      </a:lnTo>
                      <a:lnTo>
                        <a:pt x="225" y="268"/>
                      </a:lnTo>
                      <a:lnTo>
                        <a:pt x="227" y="270"/>
                      </a:lnTo>
                      <a:lnTo>
                        <a:pt x="227" y="270"/>
                      </a:lnTo>
                      <a:lnTo>
                        <a:pt x="227" y="270"/>
                      </a:lnTo>
                      <a:lnTo>
                        <a:pt x="230" y="270"/>
                      </a:lnTo>
                      <a:lnTo>
                        <a:pt x="230" y="270"/>
                      </a:lnTo>
                      <a:lnTo>
                        <a:pt x="230" y="268"/>
                      </a:lnTo>
                      <a:lnTo>
                        <a:pt x="230" y="263"/>
                      </a:lnTo>
                      <a:lnTo>
                        <a:pt x="232" y="261"/>
                      </a:lnTo>
                      <a:lnTo>
                        <a:pt x="232" y="258"/>
                      </a:lnTo>
                      <a:lnTo>
                        <a:pt x="234" y="256"/>
                      </a:lnTo>
                      <a:lnTo>
                        <a:pt x="234" y="254"/>
                      </a:lnTo>
                      <a:lnTo>
                        <a:pt x="234" y="254"/>
                      </a:lnTo>
                      <a:lnTo>
                        <a:pt x="232" y="246"/>
                      </a:lnTo>
                      <a:lnTo>
                        <a:pt x="234" y="244"/>
                      </a:lnTo>
                      <a:lnTo>
                        <a:pt x="237" y="242"/>
                      </a:lnTo>
                      <a:lnTo>
                        <a:pt x="237" y="239"/>
                      </a:lnTo>
                      <a:lnTo>
                        <a:pt x="239" y="239"/>
                      </a:lnTo>
                      <a:lnTo>
                        <a:pt x="239" y="239"/>
                      </a:lnTo>
                      <a:lnTo>
                        <a:pt x="241" y="242"/>
                      </a:lnTo>
                      <a:lnTo>
                        <a:pt x="241" y="242"/>
                      </a:lnTo>
                      <a:lnTo>
                        <a:pt x="244" y="242"/>
                      </a:lnTo>
                      <a:lnTo>
                        <a:pt x="244" y="242"/>
                      </a:lnTo>
                      <a:lnTo>
                        <a:pt x="246" y="239"/>
                      </a:lnTo>
                      <a:lnTo>
                        <a:pt x="244" y="237"/>
                      </a:lnTo>
                      <a:lnTo>
                        <a:pt x="246" y="232"/>
                      </a:lnTo>
                      <a:lnTo>
                        <a:pt x="246" y="230"/>
                      </a:lnTo>
                      <a:lnTo>
                        <a:pt x="246" y="228"/>
                      </a:lnTo>
                      <a:lnTo>
                        <a:pt x="246" y="223"/>
                      </a:lnTo>
                      <a:lnTo>
                        <a:pt x="249" y="220"/>
                      </a:lnTo>
                      <a:lnTo>
                        <a:pt x="249" y="220"/>
                      </a:lnTo>
                      <a:lnTo>
                        <a:pt x="251" y="216"/>
                      </a:lnTo>
                      <a:lnTo>
                        <a:pt x="253" y="213"/>
                      </a:lnTo>
                      <a:lnTo>
                        <a:pt x="253" y="209"/>
                      </a:lnTo>
                      <a:lnTo>
                        <a:pt x="256" y="204"/>
                      </a:lnTo>
                      <a:lnTo>
                        <a:pt x="258" y="201"/>
                      </a:lnTo>
                      <a:lnTo>
                        <a:pt x="258" y="201"/>
                      </a:lnTo>
                      <a:lnTo>
                        <a:pt x="260" y="201"/>
                      </a:lnTo>
                      <a:lnTo>
                        <a:pt x="263" y="201"/>
                      </a:lnTo>
                      <a:lnTo>
                        <a:pt x="265" y="199"/>
                      </a:lnTo>
                      <a:lnTo>
                        <a:pt x="265" y="199"/>
                      </a:lnTo>
                      <a:lnTo>
                        <a:pt x="267" y="199"/>
                      </a:lnTo>
                      <a:lnTo>
                        <a:pt x="267" y="197"/>
                      </a:lnTo>
                      <a:lnTo>
                        <a:pt x="267" y="192"/>
                      </a:lnTo>
                      <a:lnTo>
                        <a:pt x="267" y="190"/>
                      </a:lnTo>
                      <a:lnTo>
                        <a:pt x="270" y="185"/>
                      </a:lnTo>
                      <a:lnTo>
                        <a:pt x="270" y="185"/>
                      </a:lnTo>
                      <a:lnTo>
                        <a:pt x="270" y="183"/>
                      </a:lnTo>
                      <a:lnTo>
                        <a:pt x="270" y="180"/>
                      </a:lnTo>
                      <a:lnTo>
                        <a:pt x="272" y="175"/>
                      </a:lnTo>
                      <a:lnTo>
                        <a:pt x="272" y="173"/>
                      </a:lnTo>
                      <a:lnTo>
                        <a:pt x="272" y="168"/>
                      </a:lnTo>
                      <a:lnTo>
                        <a:pt x="272" y="161"/>
                      </a:lnTo>
                      <a:lnTo>
                        <a:pt x="272" y="156"/>
                      </a:lnTo>
                      <a:lnTo>
                        <a:pt x="270" y="154"/>
                      </a:lnTo>
                      <a:lnTo>
                        <a:pt x="270" y="149"/>
                      </a:lnTo>
                      <a:lnTo>
                        <a:pt x="272" y="147"/>
                      </a:lnTo>
                      <a:lnTo>
                        <a:pt x="272" y="145"/>
                      </a:lnTo>
                      <a:lnTo>
                        <a:pt x="275" y="138"/>
                      </a:lnTo>
                      <a:lnTo>
                        <a:pt x="275" y="135"/>
                      </a:lnTo>
                      <a:lnTo>
                        <a:pt x="277" y="130"/>
                      </a:lnTo>
                      <a:lnTo>
                        <a:pt x="277" y="130"/>
                      </a:lnTo>
                      <a:lnTo>
                        <a:pt x="279" y="126"/>
                      </a:lnTo>
                      <a:lnTo>
                        <a:pt x="279" y="121"/>
                      </a:lnTo>
                      <a:lnTo>
                        <a:pt x="277" y="119"/>
                      </a:lnTo>
                      <a:lnTo>
                        <a:pt x="279" y="116"/>
                      </a:lnTo>
                      <a:lnTo>
                        <a:pt x="279" y="114"/>
                      </a:lnTo>
                      <a:lnTo>
                        <a:pt x="279" y="111"/>
                      </a:lnTo>
                      <a:lnTo>
                        <a:pt x="279" y="109"/>
                      </a:lnTo>
                      <a:lnTo>
                        <a:pt x="279" y="109"/>
                      </a:lnTo>
                      <a:lnTo>
                        <a:pt x="282" y="109"/>
                      </a:lnTo>
                      <a:lnTo>
                        <a:pt x="282" y="109"/>
                      </a:lnTo>
                      <a:lnTo>
                        <a:pt x="284" y="109"/>
                      </a:lnTo>
                      <a:lnTo>
                        <a:pt x="286" y="109"/>
                      </a:lnTo>
                      <a:lnTo>
                        <a:pt x="286" y="109"/>
                      </a:lnTo>
                      <a:lnTo>
                        <a:pt x="289" y="107"/>
                      </a:lnTo>
                      <a:lnTo>
                        <a:pt x="289" y="104"/>
                      </a:lnTo>
                      <a:lnTo>
                        <a:pt x="289" y="102"/>
                      </a:lnTo>
                      <a:lnTo>
                        <a:pt x="291" y="102"/>
                      </a:lnTo>
                      <a:lnTo>
                        <a:pt x="291" y="102"/>
                      </a:lnTo>
                      <a:lnTo>
                        <a:pt x="293" y="100"/>
                      </a:lnTo>
                      <a:lnTo>
                        <a:pt x="293" y="100"/>
                      </a:lnTo>
                      <a:lnTo>
                        <a:pt x="293" y="100"/>
                      </a:lnTo>
                      <a:lnTo>
                        <a:pt x="296" y="100"/>
                      </a:lnTo>
                      <a:lnTo>
                        <a:pt x="296" y="100"/>
                      </a:lnTo>
                      <a:lnTo>
                        <a:pt x="296" y="100"/>
                      </a:lnTo>
                      <a:lnTo>
                        <a:pt x="298" y="97"/>
                      </a:lnTo>
                      <a:lnTo>
                        <a:pt x="301" y="100"/>
                      </a:lnTo>
                      <a:lnTo>
                        <a:pt x="301" y="97"/>
                      </a:lnTo>
                      <a:lnTo>
                        <a:pt x="301" y="97"/>
                      </a:lnTo>
                      <a:lnTo>
                        <a:pt x="301" y="97"/>
                      </a:lnTo>
                      <a:lnTo>
                        <a:pt x="303" y="97"/>
                      </a:lnTo>
                      <a:lnTo>
                        <a:pt x="303" y="97"/>
                      </a:lnTo>
                      <a:lnTo>
                        <a:pt x="303" y="97"/>
                      </a:lnTo>
                      <a:lnTo>
                        <a:pt x="303" y="95"/>
                      </a:lnTo>
                      <a:lnTo>
                        <a:pt x="305" y="95"/>
                      </a:lnTo>
                      <a:lnTo>
                        <a:pt x="305" y="95"/>
                      </a:lnTo>
                      <a:lnTo>
                        <a:pt x="305" y="93"/>
                      </a:lnTo>
                      <a:lnTo>
                        <a:pt x="305" y="93"/>
                      </a:lnTo>
                      <a:lnTo>
                        <a:pt x="308" y="90"/>
                      </a:lnTo>
                      <a:lnTo>
                        <a:pt x="308" y="88"/>
                      </a:lnTo>
                      <a:lnTo>
                        <a:pt x="308" y="88"/>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3" name="Freeform 37"/>
                <p:cNvSpPr>
                  <a:spLocks noEditPoints="1"/>
                </p:cNvSpPr>
                <p:nvPr/>
              </p:nvSpPr>
              <p:spPr bwMode="auto">
                <a:xfrm>
                  <a:off x="3380" y="2120"/>
                  <a:ext cx="388" cy="334"/>
                </a:xfrm>
                <a:custGeom>
                  <a:avLst/>
                  <a:gdLst>
                    <a:gd name="T0" fmla="*/ 145 w 388"/>
                    <a:gd name="T1" fmla="*/ 325 h 334"/>
                    <a:gd name="T2" fmla="*/ 142 w 388"/>
                    <a:gd name="T3" fmla="*/ 322 h 334"/>
                    <a:gd name="T4" fmla="*/ 147 w 388"/>
                    <a:gd name="T5" fmla="*/ 330 h 334"/>
                    <a:gd name="T6" fmla="*/ 38 w 388"/>
                    <a:gd name="T7" fmla="*/ 138 h 334"/>
                    <a:gd name="T8" fmla="*/ 43 w 388"/>
                    <a:gd name="T9" fmla="*/ 143 h 334"/>
                    <a:gd name="T10" fmla="*/ 38 w 388"/>
                    <a:gd name="T11" fmla="*/ 135 h 334"/>
                    <a:gd name="T12" fmla="*/ 388 w 388"/>
                    <a:gd name="T13" fmla="*/ 214 h 334"/>
                    <a:gd name="T14" fmla="*/ 379 w 388"/>
                    <a:gd name="T15" fmla="*/ 202 h 334"/>
                    <a:gd name="T16" fmla="*/ 362 w 388"/>
                    <a:gd name="T17" fmla="*/ 199 h 334"/>
                    <a:gd name="T18" fmla="*/ 336 w 388"/>
                    <a:gd name="T19" fmla="*/ 197 h 334"/>
                    <a:gd name="T20" fmla="*/ 329 w 388"/>
                    <a:gd name="T21" fmla="*/ 192 h 334"/>
                    <a:gd name="T22" fmla="*/ 320 w 388"/>
                    <a:gd name="T23" fmla="*/ 180 h 334"/>
                    <a:gd name="T24" fmla="*/ 312 w 388"/>
                    <a:gd name="T25" fmla="*/ 171 h 334"/>
                    <a:gd name="T26" fmla="*/ 308 w 388"/>
                    <a:gd name="T27" fmla="*/ 166 h 334"/>
                    <a:gd name="T28" fmla="*/ 303 w 388"/>
                    <a:gd name="T29" fmla="*/ 161 h 334"/>
                    <a:gd name="T30" fmla="*/ 294 w 388"/>
                    <a:gd name="T31" fmla="*/ 152 h 334"/>
                    <a:gd name="T32" fmla="*/ 284 w 388"/>
                    <a:gd name="T33" fmla="*/ 133 h 334"/>
                    <a:gd name="T34" fmla="*/ 284 w 388"/>
                    <a:gd name="T35" fmla="*/ 124 h 334"/>
                    <a:gd name="T36" fmla="*/ 282 w 388"/>
                    <a:gd name="T37" fmla="*/ 116 h 334"/>
                    <a:gd name="T38" fmla="*/ 265 w 388"/>
                    <a:gd name="T39" fmla="*/ 102 h 334"/>
                    <a:gd name="T40" fmla="*/ 256 w 388"/>
                    <a:gd name="T41" fmla="*/ 93 h 334"/>
                    <a:gd name="T42" fmla="*/ 249 w 388"/>
                    <a:gd name="T43" fmla="*/ 76 h 334"/>
                    <a:gd name="T44" fmla="*/ 230 w 388"/>
                    <a:gd name="T45" fmla="*/ 71 h 334"/>
                    <a:gd name="T46" fmla="*/ 201 w 388"/>
                    <a:gd name="T47" fmla="*/ 64 h 334"/>
                    <a:gd name="T48" fmla="*/ 161 w 388"/>
                    <a:gd name="T49" fmla="*/ 50 h 334"/>
                    <a:gd name="T50" fmla="*/ 123 w 388"/>
                    <a:gd name="T51" fmla="*/ 19 h 334"/>
                    <a:gd name="T52" fmla="*/ 90 w 388"/>
                    <a:gd name="T53" fmla="*/ 3 h 334"/>
                    <a:gd name="T54" fmla="*/ 62 w 388"/>
                    <a:gd name="T55" fmla="*/ 8 h 334"/>
                    <a:gd name="T56" fmla="*/ 43 w 388"/>
                    <a:gd name="T57" fmla="*/ 22 h 334"/>
                    <a:gd name="T58" fmla="*/ 50 w 388"/>
                    <a:gd name="T59" fmla="*/ 38 h 334"/>
                    <a:gd name="T60" fmla="*/ 36 w 388"/>
                    <a:gd name="T61" fmla="*/ 48 h 334"/>
                    <a:gd name="T62" fmla="*/ 19 w 388"/>
                    <a:gd name="T63" fmla="*/ 62 h 334"/>
                    <a:gd name="T64" fmla="*/ 0 w 388"/>
                    <a:gd name="T65" fmla="*/ 83 h 334"/>
                    <a:gd name="T66" fmla="*/ 14 w 388"/>
                    <a:gd name="T67" fmla="*/ 93 h 334"/>
                    <a:gd name="T68" fmla="*/ 36 w 388"/>
                    <a:gd name="T69" fmla="*/ 128 h 334"/>
                    <a:gd name="T70" fmla="*/ 50 w 388"/>
                    <a:gd name="T71" fmla="*/ 147 h 334"/>
                    <a:gd name="T72" fmla="*/ 57 w 388"/>
                    <a:gd name="T73" fmla="*/ 166 h 334"/>
                    <a:gd name="T74" fmla="*/ 71 w 388"/>
                    <a:gd name="T75" fmla="*/ 176 h 334"/>
                    <a:gd name="T76" fmla="*/ 83 w 388"/>
                    <a:gd name="T77" fmla="*/ 197 h 334"/>
                    <a:gd name="T78" fmla="*/ 85 w 388"/>
                    <a:gd name="T79" fmla="*/ 209 h 334"/>
                    <a:gd name="T80" fmla="*/ 88 w 388"/>
                    <a:gd name="T81" fmla="*/ 228 h 334"/>
                    <a:gd name="T82" fmla="*/ 107 w 388"/>
                    <a:gd name="T83" fmla="*/ 251 h 334"/>
                    <a:gd name="T84" fmla="*/ 123 w 388"/>
                    <a:gd name="T85" fmla="*/ 268 h 334"/>
                    <a:gd name="T86" fmla="*/ 135 w 388"/>
                    <a:gd name="T87" fmla="*/ 294 h 334"/>
                    <a:gd name="T88" fmla="*/ 154 w 388"/>
                    <a:gd name="T89" fmla="*/ 320 h 334"/>
                    <a:gd name="T90" fmla="*/ 159 w 388"/>
                    <a:gd name="T91" fmla="*/ 332 h 334"/>
                    <a:gd name="T92" fmla="*/ 166 w 388"/>
                    <a:gd name="T93" fmla="*/ 325 h 334"/>
                    <a:gd name="T94" fmla="*/ 168 w 388"/>
                    <a:gd name="T95" fmla="*/ 315 h 334"/>
                    <a:gd name="T96" fmla="*/ 171 w 388"/>
                    <a:gd name="T97" fmla="*/ 311 h 334"/>
                    <a:gd name="T98" fmla="*/ 180 w 388"/>
                    <a:gd name="T99" fmla="*/ 313 h 334"/>
                    <a:gd name="T100" fmla="*/ 194 w 388"/>
                    <a:gd name="T101" fmla="*/ 311 h 334"/>
                    <a:gd name="T102" fmla="*/ 215 w 388"/>
                    <a:gd name="T103" fmla="*/ 315 h 334"/>
                    <a:gd name="T104" fmla="*/ 234 w 388"/>
                    <a:gd name="T105" fmla="*/ 320 h 334"/>
                    <a:gd name="T106" fmla="*/ 246 w 388"/>
                    <a:gd name="T107" fmla="*/ 311 h 334"/>
                    <a:gd name="T108" fmla="*/ 265 w 388"/>
                    <a:gd name="T109" fmla="*/ 292 h 334"/>
                    <a:gd name="T110" fmla="*/ 296 w 388"/>
                    <a:gd name="T111" fmla="*/ 282 h 334"/>
                    <a:gd name="T112" fmla="*/ 329 w 388"/>
                    <a:gd name="T113" fmla="*/ 277 h 334"/>
                    <a:gd name="T114" fmla="*/ 350 w 388"/>
                    <a:gd name="T115" fmla="*/ 268 h 334"/>
                    <a:gd name="T116" fmla="*/ 372 w 388"/>
                    <a:gd name="T117" fmla="*/ 261 h 334"/>
                    <a:gd name="T118" fmla="*/ 381 w 388"/>
                    <a:gd name="T119" fmla="*/ 247 h 334"/>
                    <a:gd name="T120" fmla="*/ 386 w 388"/>
                    <a:gd name="T121" fmla="*/ 230 h 334"/>
                    <a:gd name="T122" fmla="*/ 388 w 388"/>
                    <a:gd name="T123" fmla="*/ 214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8" h="334">
                      <a:moveTo>
                        <a:pt x="147" y="325"/>
                      </a:moveTo>
                      <a:lnTo>
                        <a:pt x="145" y="325"/>
                      </a:lnTo>
                      <a:lnTo>
                        <a:pt x="145" y="327"/>
                      </a:lnTo>
                      <a:lnTo>
                        <a:pt x="147" y="327"/>
                      </a:lnTo>
                      <a:lnTo>
                        <a:pt x="145" y="327"/>
                      </a:lnTo>
                      <a:lnTo>
                        <a:pt x="145" y="325"/>
                      </a:lnTo>
                      <a:lnTo>
                        <a:pt x="145" y="325"/>
                      </a:lnTo>
                      <a:lnTo>
                        <a:pt x="145" y="325"/>
                      </a:lnTo>
                      <a:lnTo>
                        <a:pt x="145" y="322"/>
                      </a:lnTo>
                      <a:lnTo>
                        <a:pt x="142" y="320"/>
                      </a:lnTo>
                      <a:lnTo>
                        <a:pt x="142" y="320"/>
                      </a:lnTo>
                      <a:lnTo>
                        <a:pt x="142" y="322"/>
                      </a:lnTo>
                      <a:lnTo>
                        <a:pt x="142" y="322"/>
                      </a:lnTo>
                      <a:lnTo>
                        <a:pt x="142" y="322"/>
                      </a:lnTo>
                      <a:lnTo>
                        <a:pt x="140" y="325"/>
                      </a:lnTo>
                      <a:lnTo>
                        <a:pt x="142" y="325"/>
                      </a:lnTo>
                      <a:lnTo>
                        <a:pt x="142" y="327"/>
                      </a:lnTo>
                      <a:lnTo>
                        <a:pt x="145" y="327"/>
                      </a:lnTo>
                      <a:lnTo>
                        <a:pt x="147" y="327"/>
                      </a:lnTo>
                      <a:lnTo>
                        <a:pt x="147" y="327"/>
                      </a:lnTo>
                      <a:lnTo>
                        <a:pt x="147" y="330"/>
                      </a:lnTo>
                      <a:lnTo>
                        <a:pt x="147" y="330"/>
                      </a:lnTo>
                      <a:lnTo>
                        <a:pt x="149" y="330"/>
                      </a:lnTo>
                      <a:lnTo>
                        <a:pt x="149" y="330"/>
                      </a:lnTo>
                      <a:lnTo>
                        <a:pt x="149" y="327"/>
                      </a:lnTo>
                      <a:lnTo>
                        <a:pt x="147" y="325"/>
                      </a:lnTo>
                      <a:close/>
                      <a:moveTo>
                        <a:pt x="40" y="140"/>
                      </a:moveTo>
                      <a:lnTo>
                        <a:pt x="38" y="138"/>
                      </a:lnTo>
                      <a:lnTo>
                        <a:pt x="38" y="138"/>
                      </a:lnTo>
                      <a:lnTo>
                        <a:pt x="36" y="138"/>
                      </a:lnTo>
                      <a:lnTo>
                        <a:pt x="36" y="138"/>
                      </a:lnTo>
                      <a:lnTo>
                        <a:pt x="36" y="138"/>
                      </a:lnTo>
                      <a:lnTo>
                        <a:pt x="40" y="140"/>
                      </a:lnTo>
                      <a:lnTo>
                        <a:pt x="40" y="140"/>
                      </a:lnTo>
                      <a:lnTo>
                        <a:pt x="43" y="143"/>
                      </a:lnTo>
                      <a:lnTo>
                        <a:pt x="43" y="143"/>
                      </a:lnTo>
                      <a:lnTo>
                        <a:pt x="43" y="143"/>
                      </a:lnTo>
                      <a:lnTo>
                        <a:pt x="45" y="143"/>
                      </a:lnTo>
                      <a:lnTo>
                        <a:pt x="45" y="143"/>
                      </a:lnTo>
                      <a:lnTo>
                        <a:pt x="40" y="140"/>
                      </a:lnTo>
                      <a:close/>
                      <a:moveTo>
                        <a:pt x="38" y="135"/>
                      </a:moveTo>
                      <a:lnTo>
                        <a:pt x="38" y="135"/>
                      </a:lnTo>
                      <a:lnTo>
                        <a:pt x="38" y="135"/>
                      </a:lnTo>
                      <a:lnTo>
                        <a:pt x="38" y="133"/>
                      </a:lnTo>
                      <a:lnTo>
                        <a:pt x="36" y="135"/>
                      </a:lnTo>
                      <a:lnTo>
                        <a:pt x="36" y="135"/>
                      </a:lnTo>
                      <a:lnTo>
                        <a:pt x="38" y="138"/>
                      </a:lnTo>
                      <a:lnTo>
                        <a:pt x="38" y="135"/>
                      </a:lnTo>
                      <a:close/>
                      <a:moveTo>
                        <a:pt x="388" y="214"/>
                      </a:moveTo>
                      <a:lnTo>
                        <a:pt x="386" y="211"/>
                      </a:lnTo>
                      <a:lnTo>
                        <a:pt x="383" y="206"/>
                      </a:lnTo>
                      <a:lnTo>
                        <a:pt x="383" y="204"/>
                      </a:lnTo>
                      <a:lnTo>
                        <a:pt x="381" y="202"/>
                      </a:lnTo>
                      <a:lnTo>
                        <a:pt x="379" y="199"/>
                      </a:lnTo>
                      <a:lnTo>
                        <a:pt x="379" y="202"/>
                      </a:lnTo>
                      <a:lnTo>
                        <a:pt x="379" y="202"/>
                      </a:lnTo>
                      <a:lnTo>
                        <a:pt x="376" y="202"/>
                      </a:lnTo>
                      <a:lnTo>
                        <a:pt x="376" y="202"/>
                      </a:lnTo>
                      <a:lnTo>
                        <a:pt x="374" y="202"/>
                      </a:lnTo>
                      <a:lnTo>
                        <a:pt x="374" y="202"/>
                      </a:lnTo>
                      <a:lnTo>
                        <a:pt x="369" y="202"/>
                      </a:lnTo>
                      <a:lnTo>
                        <a:pt x="367" y="199"/>
                      </a:lnTo>
                      <a:lnTo>
                        <a:pt x="362" y="199"/>
                      </a:lnTo>
                      <a:lnTo>
                        <a:pt x="360" y="199"/>
                      </a:lnTo>
                      <a:lnTo>
                        <a:pt x="355" y="199"/>
                      </a:lnTo>
                      <a:lnTo>
                        <a:pt x="350" y="197"/>
                      </a:lnTo>
                      <a:lnTo>
                        <a:pt x="348" y="197"/>
                      </a:lnTo>
                      <a:lnTo>
                        <a:pt x="343" y="197"/>
                      </a:lnTo>
                      <a:lnTo>
                        <a:pt x="341" y="197"/>
                      </a:lnTo>
                      <a:lnTo>
                        <a:pt x="336" y="197"/>
                      </a:lnTo>
                      <a:lnTo>
                        <a:pt x="334" y="195"/>
                      </a:lnTo>
                      <a:lnTo>
                        <a:pt x="334" y="195"/>
                      </a:lnTo>
                      <a:lnTo>
                        <a:pt x="334" y="195"/>
                      </a:lnTo>
                      <a:lnTo>
                        <a:pt x="331" y="195"/>
                      </a:lnTo>
                      <a:lnTo>
                        <a:pt x="331" y="195"/>
                      </a:lnTo>
                      <a:lnTo>
                        <a:pt x="329" y="192"/>
                      </a:lnTo>
                      <a:lnTo>
                        <a:pt x="329" y="192"/>
                      </a:lnTo>
                      <a:lnTo>
                        <a:pt x="327" y="190"/>
                      </a:lnTo>
                      <a:lnTo>
                        <a:pt x="324" y="188"/>
                      </a:lnTo>
                      <a:lnTo>
                        <a:pt x="324" y="185"/>
                      </a:lnTo>
                      <a:lnTo>
                        <a:pt x="322" y="185"/>
                      </a:lnTo>
                      <a:lnTo>
                        <a:pt x="322" y="183"/>
                      </a:lnTo>
                      <a:lnTo>
                        <a:pt x="320" y="183"/>
                      </a:lnTo>
                      <a:lnTo>
                        <a:pt x="320" y="180"/>
                      </a:lnTo>
                      <a:lnTo>
                        <a:pt x="320" y="178"/>
                      </a:lnTo>
                      <a:lnTo>
                        <a:pt x="317" y="178"/>
                      </a:lnTo>
                      <a:lnTo>
                        <a:pt x="317" y="176"/>
                      </a:lnTo>
                      <a:lnTo>
                        <a:pt x="315" y="176"/>
                      </a:lnTo>
                      <a:lnTo>
                        <a:pt x="315" y="173"/>
                      </a:lnTo>
                      <a:lnTo>
                        <a:pt x="312" y="171"/>
                      </a:lnTo>
                      <a:lnTo>
                        <a:pt x="312" y="171"/>
                      </a:lnTo>
                      <a:lnTo>
                        <a:pt x="312" y="171"/>
                      </a:lnTo>
                      <a:lnTo>
                        <a:pt x="312" y="166"/>
                      </a:lnTo>
                      <a:lnTo>
                        <a:pt x="312" y="166"/>
                      </a:lnTo>
                      <a:lnTo>
                        <a:pt x="310" y="166"/>
                      </a:lnTo>
                      <a:lnTo>
                        <a:pt x="310" y="166"/>
                      </a:lnTo>
                      <a:lnTo>
                        <a:pt x="308" y="166"/>
                      </a:lnTo>
                      <a:lnTo>
                        <a:pt x="308" y="166"/>
                      </a:lnTo>
                      <a:lnTo>
                        <a:pt x="308" y="161"/>
                      </a:lnTo>
                      <a:lnTo>
                        <a:pt x="308" y="161"/>
                      </a:lnTo>
                      <a:lnTo>
                        <a:pt x="308" y="161"/>
                      </a:lnTo>
                      <a:lnTo>
                        <a:pt x="308" y="161"/>
                      </a:lnTo>
                      <a:lnTo>
                        <a:pt x="305" y="159"/>
                      </a:lnTo>
                      <a:lnTo>
                        <a:pt x="303" y="161"/>
                      </a:lnTo>
                      <a:lnTo>
                        <a:pt x="303" y="161"/>
                      </a:lnTo>
                      <a:lnTo>
                        <a:pt x="301" y="161"/>
                      </a:lnTo>
                      <a:lnTo>
                        <a:pt x="301" y="161"/>
                      </a:lnTo>
                      <a:lnTo>
                        <a:pt x="298" y="159"/>
                      </a:lnTo>
                      <a:lnTo>
                        <a:pt x="298" y="159"/>
                      </a:lnTo>
                      <a:lnTo>
                        <a:pt x="296" y="157"/>
                      </a:lnTo>
                      <a:lnTo>
                        <a:pt x="296" y="154"/>
                      </a:lnTo>
                      <a:lnTo>
                        <a:pt x="294" y="152"/>
                      </a:lnTo>
                      <a:lnTo>
                        <a:pt x="291" y="150"/>
                      </a:lnTo>
                      <a:lnTo>
                        <a:pt x="291" y="145"/>
                      </a:lnTo>
                      <a:lnTo>
                        <a:pt x="289" y="143"/>
                      </a:lnTo>
                      <a:lnTo>
                        <a:pt x="286" y="140"/>
                      </a:lnTo>
                      <a:lnTo>
                        <a:pt x="284" y="138"/>
                      </a:lnTo>
                      <a:lnTo>
                        <a:pt x="284" y="135"/>
                      </a:lnTo>
                      <a:lnTo>
                        <a:pt x="284" y="133"/>
                      </a:lnTo>
                      <a:lnTo>
                        <a:pt x="282" y="131"/>
                      </a:lnTo>
                      <a:lnTo>
                        <a:pt x="282" y="128"/>
                      </a:lnTo>
                      <a:lnTo>
                        <a:pt x="282" y="128"/>
                      </a:lnTo>
                      <a:lnTo>
                        <a:pt x="282" y="128"/>
                      </a:lnTo>
                      <a:lnTo>
                        <a:pt x="282" y="128"/>
                      </a:lnTo>
                      <a:lnTo>
                        <a:pt x="284" y="128"/>
                      </a:lnTo>
                      <a:lnTo>
                        <a:pt x="284" y="124"/>
                      </a:lnTo>
                      <a:lnTo>
                        <a:pt x="284" y="121"/>
                      </a:lnTo>
                      <a:lnTo>
                        <a:pt x="282" y="121"/>
                      </a:lnTo>
                      <a:lnTo>
                        <a:pt x="279" y="119"/>
                      </a:lnTo>
                      <a:lnTo>
                        <a:pt x="279" y="116"/>
                      </a:lnTo>
                      <a:lnTo>
                        <a:pt x="279" y="116"/>
                      </a:lnTo>
                      <a:lnTo>
                        <a:pt x="279" y="116"/>
                      </a:lnTo>
                      <a:lnTo>
                        <a:pt x="282" y="116"/>
                      </a:lnTo>
                      <a:lnTo>
                        <a:pt x="282" y="116"/>
                      </a:lnTo>
                      <a:lnTo>
                        <a:pt x="282" y="116"/>
                      </a:lnTo>
                      <a:lnTo>
                        <a:pt x="279" y="112"/>
                      </a:lnTo>
                      <a:lnTo>
                        <a:pt x="275" y="109"/>
                      </a:lnTo>
                      <a:lnTo>
                        <a:pt x="270" y="107"/>
                      </a:lnTo>
                      <a:lnTo>
                        <a:pt x="268" y="105"/>
                      </a:lnTo>
                      <a:lnTo>
                        <a:pt x="265" y="102"/>
                      </a:lnTo>
                      <a:lnTo>
                        <a:pt x="263" y="100"/>
                      </a:lnTo>
                      <a:lnTo>
                        <a:pt x="263" y="100"/>
                      </a:lnTo>
                      <a:lnTo>
                        <a:pt x="263" y="98"/>
                      </a:lnTo>
                      <a:lnTo>
                        <a:pt x="260" y="98"/>
                      </a:lnTo>
                      <a:lnTo>
                        <a:pt x="258" y="95"/>
                      </a:lnTo>
                      <a:lnTo>
                        <a:pt x="256" y="93"/>
                      </a:lnTo>
                      <a:lnTo>
                        <a:pt x="256" y="93"/>
                      </a:lnTo>
                      <a:lnTo>
                        <a:pt x="256" y="93"/>
                      </a:lnTo>
                      <a:lnTo>
                        <a:pt x="256" y="90"/>
                      </a:lnTo>
                      <a:lnTo>
                        <a:pt x="256" y="88"/>
                      </a:lnTo>
                      <a:lnTo>
                        <a:pt x="251" y="86"/>
                      </a:lnTo>
                      <a:lnTo>
                        <a:pt x="249" y="81"/>
                      </a:lnTo>
                      <a:lnTo>
                        <a:pt x="249" y="79"/>
                      </a:lnTo>
                      <a:lnTo>
                        <a:pt x="249" y="76"/>
                      </a:lnTo>
                      <a:lnTo>
                        <a:pt x="244" y="76"/>
                      </a:lnTo>
                      <a:lnTo>
                        <a:pt x="242" y="76"/>
                      </a:lnTo>
                      <a:lnTo>
                        <a:pt x="237" y="76"/>
                      </a:lnTo>
                      <a:lnTo>
                        <a:pt x="234" y="76"/>
                      </a:lnTo>
                      <a:lnTo>
                        <a:pt x="232" y="74"/>
                      </a:lnTo>
                      <a:lnTo>
                        <a:pt x="232" y="71"/>
                      </a:lnTo>
                      <a:lnTo>
                        <a:pt x="230" y="71"/>
                      </a:lnTo>
                      <a:lnTo>
                        <a:pt x="230" y="67"/>
                      </a:lnTo>
                      <a:lnTo>
                        <a:pt x="223" y="67"/>
                      </a:lnTo>
                      <a:lnTo>
                        <a:pt x="220" y="67"/>
                      </a:lnTo>
                      <a:lnTo>
                        <a:pt x="215" y="64"/>
                      </a:lnTo>
                      <a:lnTo>
                        <a:pt x="213" y="64"/>
                      </a:lnTo>
                      <a:lnTo>
                        <a:pt x="208" y="67"/>
                      </a:lnTo>
                      <a:lnTo>
                        <a:pt x="201" y="64"/>
                      </a:lnTo>
                      <a:lnTo>
                        <a:pt x="194" y="64"/>
                      </a:lnTo>
                      <a:lnTo>
                        <a:pt x="185" y="64"/>
                      </a:lnTo>
                      <a:lnTo>
                        <a:pt x="180" y="62"/>
                      </a:lnTo>
                      <a:lnTo>
                        <a:pt x="180" y="62"/>
                      </a:lnTo>
                      <a:lnTo>
                        <a:pt x="173" y="57"/>
                      </a:lnTo>
                      <a:lnTo>
                        <a:pt x="168" y="55"/>
                      </a:lnTo>
                      <a:lnTo>
                        <a:pt x="161" y="50"/>
                      </a:lnTo>
                      <a:lnTo>
                        <a:pt x="154" y="43"/>
                      </a:lnTo>
                      <a:lnTo>
                        <a:pt x="149" y="38"/>
                      </a:lnTo>
                      <a:lnTo>
                        <a:pt x="145" y="36"/>
                      </a:lnTo>
                      <a:lnTo>
                        <a:pt x="137" y="31"/>
                      </a:lnTo>
                      <a:lnTo>
                        <a:pt x="133" y="27"/>
                      </a:lnTo>
                      <a:lnTo>
                        <a:pt x="128" y="24"/>
                      </a:lnTo>
                      <a:lnTo>
                        <a:pt x="123" y="19"/>
                      </a:lnTo>
                      <a:lnTo>
                        <a:pt x="118" y="17"/>
                      </a:lnTo>
                      <a:lnTo>
                        <a:pt x="114" y="15"/>
                      </a:lnTo>
                      <a:lnTo>
                        <a:pt x="109" y="12"/>
                      </a:lnTo>
                      <a:lnTo>
                        <a:pt x="104" y="10"/>
                      </a:lnTo>
                      <a:lnTo>
                        <a:pt x="100" y="5"/>
                      </a:lnTo>
                      <a:lnTo>
                        <a:pt x="97" y="5"/>
                      </a:lnTo>
                      <a:lnTo>
                        <a:pt x="90" y="3"/>
                      </a:lnTo>
                      <a:lnTo>
                        <a:pt x="85" y="3"/>
                      </a:lnTo>
                      <a:lnTo>
                        <a:pt x="78" y="3"/>
                      </a:lnTo>
                      <a:lnTo>
                        <a:pt x="74" y="0"/>
                      </a:lnTo>
                      <a:lnTo>
                        <a:pt x="71" y="3"/>
                      </a:lnTo>
                      <a:lnTo>
                        <a:pt x="71" y="3"/>
                      </a:lnTo>
                      <a:lnTo>
                        <a:pt x="69" y="5"/>
                      </a:lnTo>
                      <a:lnTo>
                        <a:pt x="62" y="8"/>
                      </a:lnTo>
                      <a:lnTo>
                        <a:pt x="57" y="8"/>
                      </a:lnTo>
                      <a:lnTo>
                        <a:pt x="50" y="10"/>
                      </a:lnTo>
                      <a:lnTo>
                        <a:pt x="45" y="12"/>
                      </a:lnTo>
                      <a:lnTo>
                        <a:pt x="40" y="12"/>
                      </a:lnTo>
                      <a:lnTo>
                        <a:pt x="36" y="15"/>
                      </a:lnTo>
                      <a:lnTo>
                        <a:pt x="40" y="17"/>
                      </a:lnTo>
                      <a:lnTo>
                        <a:pt x="43" y="22"/>
                      </a:lnTo>
                      <a:lnTo>
                        <a:pt x="48" y="24"/>
                      </a:lnTo>
                      <a:lnTo>
                        <a:pt x="50" y="29"/>
                      </a:lnTo>
                      <a:lnTo>
                        <a:pt x="52" y="31"/>
                      </a:lnTo>
                      <a:lnTo>
                        <a:pt x="57" y="36"/>
                      </a:lnTo>
                      <a:lnTo>
                        <a:pt x="55" y="36"/>
                      </a:lnTo>
                      <a:lnTo>
                        <a:pt x="50" y="38"/>
                      </a:lnTo>
                      <a:lnTo>
                        <a:pt x="50" y="38"/>
                      </a:lnTo>
                      <a:lnTo>
                        <a:pt x="50" y="38"/>
                      </a:lnTo>
                      <a:lnTo>
                        <a:pt x="50" y="43"/>
                      </a:lnTo>
                      <a:lnTo>
                        <a:pt x="48" y="45"/>
                      </a:lnTo>
                      <a:lnTo>
                        <a:pt x="48" y="45"/>
                      </a:lnTo>
                      <a:lnTo>
                        <a:pt x="43" y="48"/>
                      </a:lnTo>
                      <a:lnTo>
                        <a:pt x="38" y="48"/>
                      </a:lnTo>
                      <a:lnTo>
                        <a:pt x="36" y="48"/>
                      </a:lnTo>
                      <a:lnTo>
                        <a:pt x="33" y="50"/>
                      </a:lnTo>
                      <a:lnTo>
                        <a:pt x="33" y="53"/>
                      </a:lnTo>
                      <a:lnTo>
                        <a:pt x="31" y="57"/>
                      </a:lnTo>
                      <a:lnTo>
                        <a:pt x="29" y="60"/>
                      </a:lnTo>
                      <a:lnTo>
                        <a:pt x="24" y="62"/>
                      </a:lnTo>
                      <a:lnTo>
                        <a:pt x="24" y="62"/>
                      </a:lnTo>
                      <a:lnTo>
                        <a:pt x="19" y="62"/>
                      </a:lnTo>
                      <a:lnTo>
                        <a:pt x="14" y="62"/>
                      </a:lnTo>
                      <a:lnTo>
                        <a:pt x="10" y="60"/>
                      </a:lnTo>
                      <a:lnTo>
                        <a:pt x="7" y="60"/>
                      </a:lnTo>
                      <a:lnTo>
                        <a:pt x="3" y="60"/>
                      </a:lnTo>
                      <a:lnTo>
                        <a:pt x="3" y="74"/>
                      </a:lnTo>
                      <a:lnTo>
                        <a:pt x="3" y="76"/>
                      </a:lnTo>
                      <a:lnTo>
                        <a:pt x="0" y="83"/>
                      </a:lnTo>
                      <a:lnTo>
                        <a:pt x="0" y="86"/>
                      </a:lnTo>
                      <a:lnTo>
                        <a:pt x="0" y="86"/>
                      </a:lnTo>
                      <a:lnTo>
                        <a:pt x="0" y="86"/>
                      </a:lnTo>
                      <a:lnTo>
                        <a:pt x="3" y="86"/>
                      </a:lnTo>
                      <a:lnTo>
                        <a:pt x="7" y="86"/>
                      </a:lnTo>
                      <a:lnTo>
                        <a:pt x="10" y="88"/>
                      </a:lnTo>
                      <a:lnTo>
                        <a:pt x="14" y="93"/>
                      </a:lnTo>
                      <a:lnTo>
                        <a:pt x="17" y="100"/>
                      </a:lnTo>
                      <a:lnTo>
                        <a:pt x="22" y="105"/>
                      </a:lnTo>
                      <a:lnTo>
                        <a:pt x="24" y="107"/>
                      </a:lnTo>
                      <a:lnTo>
                        <a:pt x="26" y="112"/>
                      </a:lnTo>
                      <a:lnTo>
                        <a:pt x="29" y="114"/>
                      </a:lnTo>
                      <a:lnTo>
                        <a:pt x="31" y="119"/>
                      </a:lnTo>
                      <a:lnTo>
                        <a:pt x="36" y="128"/>
                      </a:lnTo>
                      <a:lnTo>
                        <a:pt x="38" y="131"/>
                      </a:lnTo>
                      <a:lnTo>
                        <a:pt x="40" y="133"/>
                      </a:lnTo>
                      <a:lnTo>
                        <a:pt x="40" y="135"/>
                      </a:lnTo>
                      <a:lnTo>
                        <a:pt x="43" y="138"/>
                      </a:lnTo>
                      <a:lnTo>
                        <a:pt x="43" y="138"/>
                      </a:lnTo>
                      <a:lnTo>
                        <a:pt x="48" y="145"/>
                      </a:lnTo>
                      <a:lnTo>
                        <a:pt x="50" y="147"/>
                      </a:lnTo>
                      <a:lnTo>
                        <a:pt x="50" y="150"/>
                      </a:lnTo>
                      <a:lnTo>
                        <a:pt x="50" y="152"/>
                      </a:lnTo>
                      <a:lnTo>
                        <a:pt x="50" y="154"/>
                      </a:lnTo>
                      <a:lnTo>
                        <a:pt x="50" y="154"/>
                      </a:lnTo>
                      <a:lnTo>
                        <a:pt x="52" y="159"/>
                      </a:lnTo>
                      <a:lnTo>
                        <a:pt x="55" y="164"/>
                      </a:lnTo>
                      <a:lnTo>
                        <a:pt x="57" y="166"/>
                      </a:lnTo>
                      <a:lnTo>
                        <a:pt x="59" y="166"/>
                      </a:lnTo>
                      <a:lnTo>
                        <a:pt x="59" y="166"/>
                      </a:lnTo>
                      <a:lnTo>
                        <a:pt x="62" y="169"/>
                      </a:lnTo>
                      <a:lnTo>
                        <a:pt x="64" y="169"/>
                      </a:lnTo>
                      <a:lnTo>
                        <a:pt x="64" y="171"/>
                      </a:lnTo>
                      <a:lnTo>
                        <a:pt x="66" y="171"/>
                      </a:lnTo>
                      <a:lnTo>
                        <a:pt x="71" y="176"/>
                      </a:lnTo>
                      <a:lnTo>
                        <a:pt x="74" y="178"/>
                      </a:lnTo>
                      <a:lnTo>
                        <a:pt x="76" y="183"/>
                      </a:lnTo>
                      <a:lnTo>
                        <a:pt x="78" y="188"/>
                      </a:lnTo>
                      <a:lnTo>
                        <a:pt x="81" y="190"/>
                      </a:lnTo>
                      <a:lnTo>
                        <a:pt x="81" y="192"/>
                      </a:lnTo>
                      <a:lnTo>
                        <a:pt x="81" y="195"/>
                      </a:lnTo>
                      <a:lnTo>
                        <a:pt x="83" y="197"/>
                      </a:lnTo>
                      <a:lnTo>
                        <a:pt x="83" y="197"/>
                      </a:lnTo>
                      <a:lnTo>
                        <a:pt x="83" y="197"/>
                      </a:lnTo>
                      <a:lnTo>
                        <a:pt x="85" y="199"/>
                      </a:lnTo>
                      <a:lnTo>
                        <a:pt x="85" y="199"/>
                      </a:lnTo>
                      <a:lnTo>
                        <a:pt x="85" y="202"/>
                      </a:lnTo>
                      <a:lnTo>
                        <a:pt x="88" y="206"/>
                      </a:lnTo>
                      <a:lnTo>
                        <a:pt x="85" y="209"/>
                      </a:lnTo>
                      <a:lnTo>
                        <a:pt x="85" y="211"/>
                      </a:lnTo>
                      <a:lnTo>
                        <a:pt x="85" y="214"/>
                      </a:lnTo>
                      <a:lnTo>
                        <a:pt x="85" y="218"/>
                      </a:lnTo>
                      <a:lnTo>
                        <a:pt x="85" y="221"/>
                      </a:lnTo>
                      <a:lnTo>
                        <a:pt x="88" y="223"/>
                      </a:lnTo>
                      <a:lnTo>
                        <a:pt x="88" y="225"/>
                      </a:lnTo>
                      <a:lnTo>
                        <a:pt x="88" y="228"/>
                      </a:lnTo>
                      <a:lnTo>
                        <a:pt x="88" y="230"/>
                      </a:lnTo>
                      <a:lnTo>
                        <a:pt x="90" y="237"/>
                      </a:lnTo>
                      <a:lnTo>
                        <a:pt x="95" y="242"/>
                      </a:lnTo>
                      <a:lnTo>
                        <a:pt x="97" y="247"/>
                      </a:lnTo>
                      <a:lnTo>
                        <a:pt x="100" y="249"/>
                      </a:lnTo>
                      <a:lnTo>
                        <a:pt x="102" y="251"/>
                      </a:lnTo>
                      <a:lnTo>
                        <a:pt x="107" y="251"/>
                      </a:lnTo>
                      <a:lnTo>
                        <a:pt x="114" y="259"/>
                      </a:lnTo>
                      <a:lnTo>
                        <a:pt x="116" y="261"/>
                      </a:lnTo>
                      <a:lnTo>
                        <a:pt x="118" y="263"/>
                      </a:lnTo>
                      <a:lnTo>
                        <a:pt x="121" y="263"/>
                      </a:lnTo>
                      <a:lnTo>
                        <a:pt x="121" y="266"/>
                      </a:lnTo>
                      <a:lnTo>
                        <a:pt x="121" y="266"/>
                      </a:lnTo>
                      <a:lnTo>
                        <a:pt x="123" y="268"/>
                      </a:lnTo>
                      <a:lnTo>
                        <a:pt x="126" y="277"/>
                      </a:lnTo>
                      <a:lnTo>
                        <a:pt x="128" y="277"/>
                      </a:lnTo>
                      <a:lnTo>
                        <a:pt x="128" y="282"/>
                      </a:lnTo>
                      <a:lnTo>
                        <a:pt x="128" y="282"/>
                      </a:lnTo>
                      <a:lnTo>
                        <a:pt x="128" y="285"/>
                      </a:lnTo>
                      <a:lnTo>
                        <a:pt x="133" y="289"/>
                      </a:lnTo>
                      <a:lnTo>
                        <a:pt x="135" y="294"/>
                      </a:lnTo>
                      <a:lnTo>
                        <a:pt x="137" y="299"/>
                      </a:lnTo>
                      <a:lnTo>
                        <a:pt x="140" y="301"/>
                      </a:lnTo>
                      <a:lnTo>
                        <a:pt x="145" y="306"/>
                      </a:lnTo>
                      <a:lnTo>
                        <a:pt x="149" y="311"/>
                      </a:lnTo>
                      <a:lnTo>
                        <a:pt x="152" y="315"/>
                      </a:lnTo>
                      <a:lnTo>
                        <a:pt x="152" y="318"/>
                      </a:lnTo>
                      <a:lnTo>
                        <a:pt x="154" y="320"/>
                      </a:lnTo>
                      <a:lnTo>
                        <a:pt x="154" y="322"/>
                      </a:lnTo>
                      <a:lnTo>
                        <a:pt x="154" y="322"/>
                      </a:lnTo>
                      <a:lnTo>
                        <a:pt x="156" y="325"/>
                      </a:lnTo>
                      <a:lnTo>
                        <a:pt x="159" y="327"/>
                      </a:lnTo>
                      <a:lnTo>
                        <a:pt x="159" y="327"/>
                      </a:lnTo>
                      <a:lnTo>
                        <a:pt x="159" y="330"/>
                      </a:lnTo>
                      <a:lnTo>
                        <a:pt x="159" y="332"/>
                      </a:lnTo>
                      <a:lnTo>
                        <a:pt x="161" y="334"/>
                      </a:lnTo>
                      <a:lnTo>
                        <a:pt x="163" y="332"/>
                      </a:lnTo>
                      <a:lnTo>
                        <a:pt x="163" y="330"/>
                      </a:lnTo>
                      <a:lnTo>
                        <a:pt x="166" y="330"/>
                      </a:lnTo>
                      <a:lnTo>
                        <a:pt x="166" y="327"/>
                      </a:lnTo>
                      <a:lnTo>
                        <a:pt x="166" y="327"/>
                      </a:lnTo>
                      <a:lnTo>
                        <a:pt x="166" y="325"/>
                      </a:lnTo>
                      <a:lnTo>
                        <a:pt x="166" y="325"/>
                      </a:lnTo>
                      <a:lnTo>
                        <a:pt x="166" y="325"/>
                      </a:lnTo>
                      <a:lnTo>
                        <a:pt x="166" y="322"/>
                      </a:lnTo>
                      <a:lnTo>
                        <a:pt x="166" y="320"/>
                      </a:lnTo>
                      <a:lnTo>
                        <a:pt x="166" y="318"/>
                      </a:lnTo>
                      <a:lnTo>
                        <a:pt x="166" y="315"/>
                      </a:lnTo>
                      <a:lnTo>
                        <a:pt x="168" y="315"/>
                      </a:lnTo>
                      <a:lnTo>
                        <a:pt x="168" y="315"/>
                      </a:lnTo>
                      <a:lnTo>
                        <a:pt x="166" y="313"/>
                      </a:lnTo>
                      <a:lnTo>
                        <a:pt x="166" y="313"/>
                      </a:lnTo>
                      <a:lnTo>
                        <a:pt x="168" y="311"/>
                      </a:lnTo>
                      <a:lnTo>
                        <a:pt x="168" y="311"/>
                      </a:lnTo>
                      <a:lnTo>
                        <a:pt x="171" y="311"/>
                      </a:lnTo>
                      <a:lnTo>
                        <a:pt x="171" y="311"/>
                      </a:lnTo>
                      <a:lnTo>
                        <a:pt x="173" y="311"/>
                      </a:lnTo>
                      <a:lnTo>
                        <a:pt x="173" y="311"/>
                      </a:lnTo>
                      <a:lnTo>
                        <a:pt x="175" y="311"/>
                      </a:lnTo>
                      <a:lnTo>
                        <a:pt x="175" y="313"/>
                      </a:lnTo>
                      <a:lnTo>
                        <a:pt x="178" y="313"/>
                      </a:lnTo>
                      <a:lnTo>
                        <a:pt x="180" y="313"/>
                      </a:lnTo>
                      <a:lnTo>
                        <a:pt x="180" y="313"/>
                      </a:lnTo>
                      <a:lnTo>
                        <a:pt x="180" y="313"/>
                      </a:lnTo>
                      <a:lnTo>
                        <a:pt x="182" y="313"/>
                      </a:lnTo>
                      <a:lnTo>
                        <a:pt x="182" y="313"/>
                      </a:lnTo>
                      <a:lnTo>
                        <a:pt x="185" y="313"/>
                      </a:lnTo>
                      <a:lnTo>
                        <a:pt x="187" y="313"/>
                      </a:lnTo>
                      <a:lnTo>
                        <a:pt x="192" y="313"/>
                      </a:lnTo>
                      <a:lnTo>
                        <a:pt x="194" y="311"/>
                      </a:lnTo>
                      <a:lnTo>
                        <a:pt x="199" y="311"/>
                      </a:lnTo>
                      <a:lnTo>
                        <a:pt x="201" y="311"/>
                      </a:lnTo>
                      <a:lnTo>
                        <a:pt x="204" y="311"/>
                      </a:lnTo>
                      <a:lnTo>
                        <a:pt x="204" y="313"/>
                      </a:lnTo>
                      <a:lnTo>
                        <a:pt x="208" y="313"/>
                      </a:lnTo>
                      <a:lnTo>
                        <a:pt x="211" y="315"/>
                      </a:lnTo>
                      <a:lnTo>
                        <a:pt x="215" y="315"/>
                      </a:lnTo>
                      <a:lnTo>
                        <a:pt x="220" y="315"/>
                      </a:lnTo>
                      <a:lnTo>
                        <a:pt x="225" y="315"/>
                      </a:lnTo>
                      <a:lnTo>
                        <a:pt x="227" y="315"/>
                      </a:lnTo>
                      <a:lnTo>
                        <a:pt x="230" y="315"/>
                      </a:lnTo>
                      <a:lnTo>
                        <a:pt x="232" y="315"/>
                      </a:lnTo>
                      <a:lnTo>
                        <a:pt x="232" y="315"/>
                      </a:lnTo>
                      <a:lnTo>
                        <a:pt x="234" y="320"/>
                      </a:lnTo>
                      <a:lnTo>
                        <a:pt x="237" y="322"/>
                      </a:lnTo>
                      <a:lnTo>
                        <a:pt x="239" y="322"/>
                      </a:lnTo>
                      <a:lnTo>
                        <a:pt x="242" y="320"/>
                      </a:lnTo>
                      <a:lnTo>
                        <a:pt x="244" y="320"/>
                      </a:lnTo>
                      <a:lnTo>
                        <a:pt x="244" y="318"/>
                      </a:lnTo>
                      <a:lnTo>
                        <a:pt x="246" y="313"/>
                      </a:lnTo>
                      <a:lnTo>
                        <a:pt x="246" y="311"/>
                      </a:lnTo>
                      <a:lnTo>
                        <a:pt x="249" y="308"/>
                      </a:lnTo>
                      <a:lnTo>
                        <a:pt x="251" y="306"/>
                      </a:lnTo>
                      <a:lnTo>
                        <a:pt x="253" y="301"/>
                      </a:lnTo>
                      <a:lnTo>
                        <a:pt x="256" y="301"/>
                      </a:lnTo>
                      <a:lnTo>
                        <a:pt x="258" y="296"/>
                      </a:lnTo>
                      <a:lnTo>
                        <a:pt x="260" y="294"/>
                      </a:lnTo>
                      <a:lnTo>
                        <a:pt x="265" y="292"/>
                      </a:lnTo>
                      <a:lnTo>
                        <a:pt x="270" y="289"/>
                      </a:lnTo>
                      <a:lnTo>
                        <a:pt x="272" y="287"/>
                      </a:lnTo>
                      <a:lnTo>
                        <a:pt x="275" y="287"/>
                      </a:lnTo>
                      <a:lnTo>
                        <a:pt x="279" y="285"/>
                      </a:lnTo>
                      <a:lnTo>
                        <a:pt x="286" y="285"/>
                      </a:lnTo>
                      <a:lnTo>
                        <a:pt x="291" y="285"/>
                      </a:lnTo>
                      <a:lnTo>
                        <a:pt x="296" y="282"/>
                      </a:lnTo>
                      <a:lnTo>
                        <a:pt x="303" y="282"/>
                      </a:lnTo>
                      <a:lnTo>
                        <a:pt x="308" y="282"/>
                      </a:lnTo>
                      <a:lnTo>
                        <a:pt x="312" y="280"/>
                      </a:lnTo>
                      <a:lnTo>
                        <a:pt x="317" y="280"/>
                      </a:lnTo>
                      <a:lnTo>
                        <a:pt x="322" y="280"/>
                      </a:lnTo>
                      <a:lnTo>
                        <a:pt x="327" y="277"/>
                      </a:lnTo>
                      <a:lnTo>
                        <a:pt x="329" y="277"/>
                      </a:lnTo>
                      <a:lnTo>
                        <a:pt x="331" y="275"/>
                      </a:lnTo>
                      <a:lnTo>
                        <a:pt x="334" y="275"/>
                      </a:lnTo>
                      <a:lnTo>
                        <a:pt x="338" y="273"/>
                      </a:lnTo>
                      <a:lnTo>
                        <a:pt x="341" y="273"/>
                      </a:lnTo>
                      <a:lnTo>
                        <a:pt x="343" y="270"/>
                      </a:lnTo>
                      <a:lnTo>
                        <a:pt x="348" y="270"/>
                      </a:lnTo>
                      <a:lnTo>
                        <a:pt x="350" y="268"/>
                      </a:lnTo>
                      <a:lnTo>
                        <a:pt x="353" y="268"/>
                      </a:lnTo>
                      <a:lnTo>
                        <a:pt x="357" y="266"/>
                      </a:lnTo>
                      <a:lnTo>
                        <a:pt x="360" y="266"/>
                      </a:lnTo>
                      <a:lnTo>
                        <a:pt x="362" y="263"/>
                      </a:lnTo>
                      <a:lnTo>
                        <a:pt x="365" y="263"/>
                      </a:lnTo>
                      <a:lnTo>
                        <a:pt x="369" y="261"/>
                      </a:lnTo>
                      <a:lnTo>
                        <a:pt x="372" y="261"/>
                      </a:lnTo>
                      <a:lnTo>
                        <a:pt x="374" y="259"/>
                      </a:lnTo>
                      <a:lnTo>
                        <a:pt x="379" y="259"/>
                      </a:lnTo>
                      <a:lnTo>
                        <a:pt x="379" y="256"/>
                      </a:lnTo>
                      <a:lnTo>
                        <a:pt x="381" y="254"/>
                      </a:lnTo>
                      <a:lnTo>
                        <a:pt x="381" y="251"/>
                      </a:lnTo>
                      <a:lnTo>
                        <a:pt x="381" y="249"/>
                      </a:lnTo>
                      <a:lnTo>
                        <a:pt x="381" y="247"/>
                      </a:lnTo>
                      <a:lnTo>
                        <a:pt x="383" y="244"/>
                      </a:lnTo>
                      <a:lnTo>
                        <a:pt x="383" y="242"/>
                      </a:lnTo>
                      <a:lnTo>
                        <a:pt x="383" y="240"/>
                      </a:lnTo>
                      <a:lnTo>
                        <a:pt x="383" y="237"/>
                      </a:lnTo>
                      <a:lnTo>
                        <a:pt x="383" y="235"/>
                      </a:lnTo>
                      <a:lnTo>
                        <a:pt x="386" y="233"/>
                      </a:lnTo>
                      <a:lnTo>
                        <a:pt x="386" y="230"/>
                      </a:lnTo>
                      <a:lnTo>
                        <a:pt x="386" y="228"/>
                      </a:lnTo>
                      <a:lnTo>
                        <a:pt x="388" y="223"/>
                      </a:lnTo>
                      <a:lnTo>
                        <a:pt x="388" y="221"/>
                      </a:lnTo>
                      <a:lnTo>
                        <a:pt x="388" y="218"/>
                      </a:lnTo>
                      <a:lnTo>
                        <a:pt x="388" y="218"/>
                      </a:lnTo>
                      <a:lnTo>
                        <a:pt x="388" y="216"/>
                      </a:lnTo>
                      <a:lnTo>
                        <a:pt x="388" y="21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4" name="Freeform 38"/>
                <p:cNvSpPr>
                  <a:spLocks noEditPoints="1"/>
                </p:cNvSpPr>
                <p:nvPr/>
              </p:nvSpPr>
              <p:spPr bwMode="auto">
                <a:xfrm>
                  <a:off x="1613" y="2518"/>
                  <a:ext cx="5" cy="14"/>
                </a:xfrm>
                <a:custGeom>
                  <a:avLst/>
                  <a:gdLst>
                    <a:gd name="T0" fmla="*/ 0 w 5"/>
                    <a:gd name="T1" fmla="*/ 12 h 14"/>
                    <a:gd name="T2" fmla="*/ 0 w 5"/>
                    <a:gd name="T3" fmla="*/ 12 h 14"/>
                    <a:gd name="T4" fmla="*/ 0 w 5"/>
                    <a:gd name="T5" fmla="*/ 12 h 14"/>
                    <a:gd name="T6" fmla="*/ 0 w 5"/>
                    <a:gd name="T7" fmla="*/ 12 h 14"/>
                    <a:gd name="T8" fmla="*/ 0 w 5"/>
                    <a:gd name="T9" fmla="*/ 14 h 14"/>
                    <a:gd name="T10" fmla="*/ 0 w 5"/>
                    <a:gd name="T11" fmla="*/ 14 h 14"/>
                    <a:gd name="T12" fmla="*/ 0 w 5"/>
                    <a:gd name="T13" fmla="*/ 14 h 14"/>
                    <a:gd name="T14" fmla="*/ 0 w 5"/>
                    <a:gd name="T15" fmla="*/ 14 h 14"/>
                    <a:gd name="T16" fmla="*/ 0 w 5"/>
                    <a:gd name="T17" fmla="*/ 14 h 14"/>
                    <a:gd name="T18" fmla="*/ 0 w 5"/>
                    <a:gd name="T19" fmla="*/ 14 h 14"/>
                    <a:gd name="T20" fmla="*/ 0 w 5"/>
                    <a:gd name="T21" fmla="*/ 14 h 14"/>
                    <a:gd name="T22" fmla="*/ 0 w 5"/>
                    <a:gd name="T23" fmla="*/ 14 h 14"/>
                    <a:gd name="T24" fmla="*/ 0 w 5"/>
                    <a:gd name="T25" fmla="*/ 14 h 14"/>
                    <a:gd name="T26" fmla="*/ 0 w 5"/>
                    <a:gd name="T27" fmla="*/ 12 h 14"/>
                    <a:gd name="T28" fmla="*/ 0 w 5"/>
                    <a:gd name="T29" fmla="*/ 12 h 14"/>
                    <a:gd name="T30" fmla="*/ 0 w 5"/>
                    <a:gd name="T31" fmla="*/ 12 h 14"/>
                    <a:gd name="T32" fmla="*/ 3 w 5"/>
                    <a:gd name="T33" fmla="*/ 7 h 14"/>
                    <a:gd name="T34" fmla="*/ 3 w 5"/>
                    <a:gd name="T35" fmla="*/ 7 h 14"/>
                    <a:gd name="T36" fmla="*/ 3 w 5"/>
                    <a:gd name="T37" fmla="*/ 5 h 14"/>
                    <a:gd name="T38" fmla="*/ 3 w 5"/>
                    <a:gd name="T39" fmla="*/ 7 h 14"/>
                    <a:gd name="T40" fmla="*/ 3 w 5"/>
                    <a:gd name="T41" fmla="*/ 7 h 14"/>
                    <a:gd name="T42" fmla="*/ 3 w 5"/>
                    <a:gd name="T43" fmla="*/ 7 h 14"/>
                    <a:gd name="T44" fmla="*/ 3 w 5"/>
                    <a:gd name="T45" fmla="*/ 7 h 14"/>
                    <a:gd name="T46" fmla="*/ 3 w 5"/>
                    <a:gd name="T47" fmla="*/ 7 h 14"/>
                    <a:gd name="T48" fmla="*/ 3 w 5"/>
                    <a:gd name="T49" fmla="*/ 7 h 14"/>
                    <a:gd name="T50" fmla="*/ 3 w 5"/>
                    <a:gd name="T51" fmla="*/ 7 h 14"/>
                    <a:gd name="T52" fmla="*/ 3 w 5"/>
                    <a:gd name="T53" fmla="*/ 7 h 14"/>
                    <a:gd name="T54" fmla="*/ 3 w 5"/>
                    <a:gd name="T55" fmla="*/ 7 h 14"/>
                    <a:gd name="T56" fmla="*/ 3 w 5"/>
                    <a:gd name="T57" fmla="*/ 7 h 14"/>
                    <a:gd name="T58" fmla="*/ 3 w 5"/>
                    <a:gd name="T59" fmla="*/ 7 h 14"/>
                    <a:gd name="T60" fmla="*/ 3 w 5"/>
                    <a:gd name="T61" fmla="*/ 7 h 14"/>
                    <a:gd name="T62" fmla="*/ 3 w 5"/>
                    <a:gd name="T63" fmla="*/ 7 h 14"/>
                    <a:gd name="T64" fmla="*/ 3 w 5"/>
                    <a:gd name="T65" fmla="*/ 7 h 14"/>
                    <a:gd name="T66" fmla="*/ 3 w 5"/>
                    <a:gd name="T67" fmla="*/ 7 h 14"/>
                    <a:gd name="T68" fmla="*/ 3 w 5"/>
                    <a:gd name="T69" fmla="*/ 7 h 14"/>
                    <a:gd name="T70" fmla="*/ 3 w 5"/>
                    <a:gd name="T71" fmla="*/ 7 h 14"/>
                    <a:gd name="T72" fmla="*/ 3 w 5"/>
                    <a:gd name="T73" fmla="*/ 7 h 14"/>
                    <a:gd name="T74" fmla="*/ 3 w 5"/>
                    <a:gd name="T75" fmla="*/ 7 h 14"/>
                    <a:gd name="T76" fmla="*/ 3 w 5"/>
                    <a:gd name="T77" fmla="*/ 7 h 14"/>
                    <a:gd name="T78" fmla="*/ 5 w 5"/>
                    <a:gd name="T79" fmla="*/ 0 h 14"/>
                    <a:gd name="T80" fmla="*/ 5 w 5"/>
                    <a:gd name="T81" fmla="*/ 0 h 14"/>
                    <a:gd name="T82" fmla="*/ 3 w 5"/>
                    <a:gd name="T83" fmla="*/ 0 h 14"/>
                    <a:gd name="T84" fmla="*/ 3 w 5"/>
                    <a:gd name="T85" fmla="*/ 0 h 14"/>
                    <a:gd name="T86" fmla="*/ 3 w 5"/>
                    <a:gd name="T87" fmla="*/ 3 h 14"/>
                    <a:gd name="T88" fmla="*/ 3 w 5"/>
                    <a:gd name="T89" fmla="*/ 5 h 14"/>
                    <a:gd name="T90" fmla="*/ 5 w 5"/>
                    <a:gd name="T91" fmla="*/ 5 h 14"/>
                    <a:gd name="T92" fmla="*/ 5 w 5"/>
                    <a:gd name="T93" fmla="*/ 3 h 14"/>
                    <a:gd name="T94" fmla="*/ 5 w 5"/>
                    <a:gd name="T95" fmla="*/ 0 h 14"/>
                    <a:gd name="T96" fmla="*/ 5 w 5"/>
                    <a:gd name="T97" fmla="*/ 0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 h="14">
                      <a:moveTo>
                        <a:pt x="0" y="12"/>
                      </a:moveTo>
                      <a:lnTo>
                        <a:pt x="0" y="12"/>
                      </a:lnTo>
                      <a:lnTo>
                        <a:pt x="0" y="12"/>
                      </a:lnTo>
                      <a:lnTo>
                        <a:pt x="0" y="12"/>
                      </a:lnTo>
                      <a:lnTo>
                        <a:pt x="0" y="14"/>
                      </a:lnTo>
                      <a:lnTo>
                        <a:pt x="0" y="14"/>
                      </a:lnTo>
                      <a:lnTo>
                        <a:pt x="0" y="14"/>
                      </a:lnTo>
                      <a:lnTo>
                        <a:pt x="0" y="14"/>
                      </a:lnTo>
                      <a:lnTo>
                        <a:pt x="0" y="14"/>
                      </a:lnTo>
                      <a:lnTo>
                        <a:pt x="0" y="14"/>
                      </a:lnTo>
                      <a:lnTo>
                        <a:pt x="0" y="14"/>
                      </a:lnTo>
                      <a:lnTo>
                        <a:pt x="0" y="14"/>
                      </a:lnTo>
                      <a:lnTo>
                        <a:pt x="0" y="14"/>
                      </a:lnTo>
                      <a:lnTo>
                        <a:pt x="0" y="12"/>
                      </a:lnTo>
                      <a:lnTo>
                        <a:pt x="0" y="12"/>
                      </a:lnTo>
                      <a:lnTo>
                        <a:pt x="0" y="12"/>
                      </a:lnTo>
                      <a:close/>
                      <a:moveTo>
                        <a:pt x="3" y="7"/>
                      </a:moveTo>
                      <a:lnTo>
                        <a:pt x="3" y="7"/>
                      </a:lnTo>
                      <a:lnTo>
                        <a:pt x="3" y="5"/>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lnTo>
                        <a:pt x="3" y="7"/>
                      </a:lnTo>
                      <a:close/>
                      <a:moveTo>
                        <a:pt x="5" y="0"/>
                      </a:moveTo>
                      <a:lnTo>
                        <a:pt x="5" y="0"/>
                      </a:lnTo>
                      <a:lnTo>
                        <a:pt x="3" y="0"/>
                      </a:lnTo>
                      <a:lnTo>
                        <a:pt x="3" y="0"/>
                      </a:lnTo>
                      <a:lnTo>
                        <a:pt x="3" y="3"/>
                      </a:lnTo>
                      <a:lnTo>
                        <a:pt x="3" y="5"/>
                      </a:lnTo>
                      <a:lnTo>
                        <a:pt x="5" y="5"/>
                      </a:lnTo>
                      <a:lnTo>
                        <a:pt x="5" y="3"/>
                      </a:lnTo>
                      <a:lnTo>
                        <a:pt x="5" y="0"/>
                      </a:lnTo>
                      <a:lnTo>
                        <a:pt x="5"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5" name="Freeform 39"/>
                <p:cNvSpPr>
                  <a:spLocks noEditPoints="1"/>
                </p:cNvSpPr>
                <p:nvPr/>
              </p:nvSpPr>
              <p:spPr bwMode="auto">
                <a:xfrm>
                  <a:off x="1840" y="1808"/>
                  <a:ext cx="3" cy="7"/>
                </a:xfrm>
                <a:custGeom>
                  <a:avLst/>
                  <a:gdLst>
                    <a:gd name="T0" fmla="*/ 3 w 3"/>
                    <a:gd name="T1" fmla="*/ 5 h 7"/>
                    <a:gd name="T2" fmla="*/ 3 w 3"/>
                    <a:gd name="T3" fmla="*/ 5 h 7"/>
                    <a:gd name="T4" fmla="*/ 3 w 3"/>
                    <a:gd name="T5" fmla="*/ 5 h 7"/>
                    <a:gd name="T6" fmla="*/ 0 w 3"/>
                    <a:gd name="T7" fmla="*/ 7 h 7"/>
                    <a:gd name="T8" fmla="*/ 3 w 3"/>
                    <a:gd name="T9" fmla="*/ 7 h 7"/>
                    <a:gd name="T10" fmla="*/ 3 w 3"/>
                    <a:gd name="T11" fmla="*/ 7 h 7"/>
                    <a:gd name="T12" fmla="*/ 3 w 3"/>
                    <a:gd name="T13" fmla="*/ 5 h 7"/>
                    <a:gd name="T14" fmla="*/ 3 w 3"/>
                    <a:gd name="T15" fmla="*/ 5 h 7"/>
                    <a:gd name="T16" fmla="*/ 3 w 3"/>
                    <a:gd name="T17" fmla="*/ 5 h 7"/>
                    <a:gd name="T18" fmla="*/ 3 w 3"/>
                    <a:gd name="T19" fmla="*/ 5 h 7"/>
                    <a:gd name="T20" fmla="*/ 0 w 3"/>
                    <a:gd name="T21" fmla="*/ 2 h 7"/>
                    <a:gd name="T22" fmla="*/ 0 w 3"/>
                    <a:gd name="T23" fmla="*/ 2 h 7"/>
                    <a:gd name="T24" fmla="*/ 3 w 3"/>
                    <a:gd name="T25" fmla="*/ 0 h 7"/>
                    <a:gd name="T26" fmla="*/ 3 w 3"/>
                    <a:gd name="T27" fmla="*/ 0 h 7"/>
                    <a:gd name="T28" fmla="*/ 3 w 3"/>
                    <a:gd name="T29" fmla="*/ 0 h 7"/>
                    <a:gd name="T30" fmla="*/ 0 w 3"/>
                    <a:gd name="T31" fmla="*/ 0 h 7"/>
                    <a:gd name="T32" fmla="*/ 0 w 3"/>
                    <a:gd name="T33" fmla="*/ 0 h 7"/>
                    <a:gd name="T34" fmla="*/ 0 w 3"/>
                    <a:gd name="T35" fmla="*/ 2 h 7"/>
                    <a:gd name="T36" fmla="*/ 0 w 3"/>
                    <a:gd name="T37" fmla="*/ 2 h 7"/>
                    <a:gd name="T38" fmla="*/ 0 w 3"/>
                    <a:gd name="T39" fmla="*/ 5 h 7"/>
                    <a:gd name="T40" fmla="*/ 0 w 3"/>
                    <a:gd name="T41" fmla="*/ 5 h 7"/>
                    <a:gd name="T42" fmla="*/ 0 w 3"/>
                    <a:gd name="T43" fmla="*/ 5 h 7"/>
                    <a:gd name="T44" fmla="*/ 0 w 3"/>
                    <a:gd name="T45" fmla="*/ 5 h 7"/>
                    <a:gd name="T46" fmla="*/ 3 w 3"/>
                    <a:gd name="T47"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 h="7">
                      <a:moveTo>
                        <a:pt x="3" y="5"/>
                      </a:moveTo>
                      <a:lnTo>
                        <a:pt x="3" y="5"/>
                      </a:lnTo>
                      <a:lnTo>
                        <a:pt x="3" y="5"/>
                      </a:lnTo>
                      <a:lnTo>
                        <a:pt x="0" y="7"/>
                      </a:lnTo>
                      <a:lnTo>
                        <a:pt x="3" y="7"/>
                      </a:lnTo>
                      <a:lnTo>
                        <a:pt x="3" y="7"/>
                      </a:lnTo>
                      <a:lnTo>
                        <a:pt x="3" y="5"/>
                      </a:lnTo>
                      <a:lnTo>
                        <a:pt x="3" y="5"/>
                      </a:lnTo>
                      <a:lnTo>
                        <a:pt x="3" y="5"/>
                      </a:lnTo>
                      <a:close/>
                      <a:moveTo>
                        <a:pt x="3" y="5"/>
                      </a:moveTo>
                      <a:lnTo>
                        <a:pt x="0" y="2"/>
                      </a:lnTo>
                      <a:lnTo>
                        <a:pt x="0" y="2"/>
                      </a:lnTo>
                      <a:lnTo>
                        <a:pt x="3" y="0"/>
                      </a:lnTo>
                      <a:lnTo>
                        <a:pt x="3" y="0"/>
                      </a:lnTo>
                      <a:lnTo>
                        <a:pt x="3" y="0"/>
                      </a:lnTo>
                      <a:lnTo>
                        <a:pt x="0" y="0"/>
                      </a:lnTo>
                      <a:lnTo>
                        <a:pt x="0" y="0"/>
                      </a:lnTo>
                      <a:lnTo>
                        <a:pt x="0" y="2"/>
                      </a:lnTo>
                      <a:lnTo>
                        <a:pt x="0" y="2"/>
                      </a:lnTo>
                      <a:lnTo>
                        <a:pt x="0" y="5"/>
                      </a:lnTo>
                      <a:lnTo>
                        <a:pt x="0" y="5"/>
                      </a:lnTo>
                      <a:lnTo>
                        <a:pt x="0" y="5"/>
                      </a:lnTo>
                      <a:lnTo>
                        <a:pt x="0" y="5"/>
                      </a:lnTo>
                      <a:lnTo>
                        <a:pt x="3" y="5"/>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6" name="Freeform 40"/>
                <p:cNvSpPr>
                  <a:spLocks/>
                </p:cNvSpPr>
                <p:nvPr/>
              </p:nvSpPr>
              <p:spPr bwMode="auto">
                <a:xfrm>
                  <a:off x="1592" y="2416"/>
                  <a:ext cx="0" cy="3"/>
                </a:xfrm>
                <a:custGeom>
                  <a:avLst/>
                  <a:gdLst>
                    <a:gd name="T0" fmla="*/ 0 h 3"/>
                    <a:gd name="T1" fmla="*/ 0 h 3"/>
                    <a:gd name="T2" fmla="*/ 3 h 3"/>
                    <a:gd name="T3" fmla="*/ 3 h 3"/>
                    <a:gd name="T4" fmla="*/ 3 h 3"/>
                    <a:gd name="T5" fmla="*/ 0 h 3"/>
                    <a:gd name="T6" fmla="*/ 0 h 3"/>
                  </a:gdLst>
                  <a:ahLst/>
                  <a:cxnLst>
                    <a:cxn ang="0">
                      <a:pos x="0" y="T0"/>
                    </a:cxn>
                    <a:cxn ang="0">
                      <a:pos x="0" y="T1"/>
                    </a:cxn>
                    <a:cxn ang="0">
                      <a:pos x="0" y="T2"/>
                    </a:cxn>
                    <a:cxn ang="0">
                      <a:pos x="0" y="T3"/>
                    </a:cxn>
                    <a:cxn ang="0">
                      <a:pos x="0" y="T4"/>
                    </a:cxn>
                    <a:cxn ang="0">
                      <a:pos x="0" y="T5"/>
                    </a:cxn>
                    <a:cxn ang="0">
                      <a:pos x="0" y="T6"/>
                    </a:cxn>
                  </a:cxnLst>
                  <a:rect l="0" t="0" r="r" b="b"/>
                  <a:pathLst>
                    <a:path h="3">
                      <a:moveTo>
                        <a:pt x="0" y="0"/>
                      </a:moveTo>
                      <a:lnTo>
                        <a:pt x="0" y="0"/>
                      </a:lnTo>
                      <a:lnTo>
                        <a:pt x="0" y="3"/>
                      </a:lnTo>
                      <a:lnTo>
                        <a:pt x="0" y="3"/>
                      </a:lnTo>
                      <a:lnTo>
                        <a:pt x="0" y="3"/>
                      </a:lnTo>
                      <a:lnTo>
                        <a:pt x="0" y="0"/>
                      </a:lnTo>
                      <a:lnTo>
                        <a:pt x="0"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7" name="Freeform 41"/>
                <p:cNvSpPr>
                  <a:spLocks/>
                </p:cNvSpPr>
                <p:nvPr/>
              </p:nvSpPr>
              <p:spPr bwMode="auto">
                <a:xfrm>
                  <a:off x="1590" y="2419"/>
                  <a:ext cx="2" cy="0"/>
                </a:xfrm>
                <a:custGeom>
                  <a:avLst/>
                  <a:gdLst>
                    <a:gd name="T0" fmla="*/ 2 w 2"/>
                    <a:gd name="T1" fmla="*/ 0 w 2"/>
                    <a:gd name="T2" fmla="*/ 2 w 2"/>
                    <a:gd name="T3" fmla="*/ 2 w 2"/>
                    <a:gd name="T4" fmla="*/ 2 w 2"/>
                    <a:gd name="T5" fmla="*/ 2 w 2"/>
                    <a:gd name="T6" fmla="*/ 2 w 2"/>
                  </a:gdLst>
                  <a:ahLst/>
                  <a:cxnLst>
                    <a:cxn ang="0">
                      <a:pos x="T0" y="0"/>
                    </a:cxn>
                    <a:cxn ang="0">
                      <a:pos x="T1" y="0"/>
                    </a:cxn>
                    <a:cxn ang="0">
                      <a:pos x="T2" y="0"/>
                    </a:cxn>
                    <a:cxn ang="0">
                      <a:pos x="T3" y="0"/>
                    </a:cxn>
                    <a:cxn ang="0">
                      <a:pos x="T4" y="0"/>
                    </a:cxn>
                    <a:cxn ang="0">
                      <a:pos x="T5" y="0"/>
                    </a:cxn>
                    <a:cxn ang="0">
                      <a:pos x="T6" y="0"/>
                    </a:cxn>
                  </a:cxnLst>
                  <a:rect l="0" t="0" r="r" b="b"/>
                  <a:pathLst>
                    <a:path w="2">
                      <a:moveTo>
                        <a:pt x="2" y="0"/>
                      </a:moveTo>
                      <a:lnTo>
                        <a:pt x="0" y="0"/>
                      </a:lnTo>
                      <a:lnTo>
                        <a:pt x="2" y="0"/>
                      </a:lnTo>
                      <a:lnTo>
                        <a:pt x="2" y="0"/>
                      </a:lnTo>
                      <a:lnTo>
                        <a:pt x="2" y="0"/>
                      </a:lnTo>
                      <a:lnTo>
                        <a:pt x="2" y="0"/>
                      </a:lnTo>
                      <a:lnTo>
                        <a:pt x="2"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8" name="Freeform 42"/>
                <p:cNvSpPr>
                  <a:spLocks/>
                </p:cNvSpPr>
                <p:nvPr/>
              </p:nvSpPr>
              <p:spPr bwMode="auto">
                <a:xfrm>
                  <a:off x="1620" y="2502"/>
                  <a:ext cx="5" cy="9"/>
                </a:xfrm>
                <a:custGeom>
                  <a:avLst/>
                  <a:gdLst>
                    <a:gd name="T0" fmla="*/ 3 w 5"/>
                    <a:gd name="T1" fmla="*/ 0 h 9"/>
                    <a:gd name="T2" fmla="*/ 3 w 5"/>
                    <a:gd name="T3" fmla="*/ 0 h 9"/>
                    <a:gd name="T4" fmla="*/ 3 w 5"/>
                    <a:gd name="T5" fmla="*/ 2 h 9"/>
                    <a:gd name="T6" fmla="*/ 0 w 5"/>
                    <a:gd name="T7" fmla="*/ 4 h 9"/>
                    <a:gd name="T8" fmla="*/ 0 w 5"/>
                    <a:gd name="T9" fmla="*/ 4 h 9"/>
                    <a:gd name="T10" fmla="*/ 0 w 5"/>
                    <a:gd name="T11" fmla="*/ 7 h 9"/>
                    <a:gd name="T12" fmla="*/ 3 w 5"/>
                    <a:gd name="T13" fmla="*/ 9 h 9"/>
                    <a:gd name="T14" fmla="*/ 3 w 5"/>
                    <a:gd name="T15" fmla="*/ 7 h 9"/>
                    <a:gd name="T16" fmla="*/ 5 w 5"/>
                    <a:gd name="T17" fmla="*/ 2 h 9"/>
                    <a:gd name="T18" fmla="*/ 3 w 5"/>
                    <a:gd name="T19" fmla="*/ 0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 h="9">
                      <a:moveTo>
                        <a:pt x="3" y="0"/>
                      </a:moveTo>
                      <a:lnTo>
                        <a:pt x="3" y="0"/>
                      </a:lnTo>
                      <a:lnTo>
                        <a:pt x="3" y="2"/>
                      </a:lnTo>
                      <a:lnTo>
                        <a:pt x="0" y="4"/>
                      </a:lnTo>
                      <a:lnTo>
                        <a:pt x="0" y="4"/>
                      </a:lnTo>
                      <a:lnTo>
                        <a:pt x="0" y="7"/>
                      </a:lnTo>
                      <a:lnTo>
                        <a:pt x="3" y="9"/>
                      </a:lnTo>
                      <a:lnTo>
                        <a:pt x="3" y="7"/>
                      </a:lnTo>
                      <a:lnTo>
                        <a:pt x="5" y="2"/>
                      </a:lnTo>
                      <a:lnTo>
                        <a:pt x="3"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69" name="Freeform 43"/>
                <p:cNvSpPr>
                  <a:spLocks noEditPoints="1"/>
                </p:cNvSpPr>
                <p:nvPr/>
              </p:nvSpPr>
              <p:spPr bwMode="auto">
                <a:xfrm>
                  <a:off x="1594" y="2433"/>
                  <a:ext cx="5" cy="5"/>
                </a:xfrm>
                <a:custGeom>
                  <a:avLst/>
                  <a:gdLst>
                    <a:gd name="T0" fmla="*/ 5 w 5"/>
                    <a:gd name="T1" fmla="*/ 2 h 5"/>
                    <a:gd name="T2" fmla="*/ 5 w 5"/>
                    <a:gd name="T3" fmla="*/ 2 h 5"/>
                    <a:gd name="T4" fmla="*/ 5 w 5"/>
                    <a:gd name="T5" fmla="*/ 5 h 5"/>
                    <a:gd name="T6" fmla="*/ 5 w 5"/>
                    <a:gd name="T7" fmla="*/ 5 h 5"/>
                    <a:gd name="T8" fmla="*/ 5 w 5"/>
                    <a:gd name="T9" fmla="*/ 5 h 5"/>
                    <a:gd name="T10" fmla="*/ 5 w 5"/>
                    <a:gd name="T11" fmla="*/ 5 h 5"/>
                    <a:gd name="T12" fmla="*/ 5 w 5"/>
                    <a:gd name="T13" fmla="*/ 2 h 5"/>
                    <a:gd name="T14" fmla="*/ 5 w 5"/>
                    <a:gd name="T15" fmla="*/ 2 h 5"/>
                    <a:gd name="T16" fmla="*/ 3 w 5"/>
                    <a:gd name="T17" fmla="*/ 2 h 5"/>
                    <a:gd name="T18" fmla="*/ 3 w 5"/>
                    <a:gd name="T19" fmla="*/ 0 h 5"/>
                    <a:gd name="T20" fmla="*/ 0 w 5"/>
                    <a:gd name="T21" fmla="*/ 0 h 5"/>
                    <a:gd name="T22" fmla="*/ 0 w 5"/>
                    <a:gd name="T23" fmla="*/ 0 h 5"/>
                    <a:gd name="T24" fmla="*/ 0 w 5"/>
                    <a:gd name="T25" fmla="*/ 0 h 5"/>
                    <a:gd name="T26" fmla="*/ 0 w 5"/>
                    <a:gd name="T27" fmla="*/ 0 h 5"/>
                    <a:gd name="T28" fmla="*/ 0 w 5"/>
                    <a:gd name="T29" fmla="*/ 0 h 5"/>
                    <a:gd name="T30" fmla="*/ 0 w 5"/>
                    <a:gd name="T31" fmla="*/ 2 h 5"/>
                    <a:gd name="T32" fmla="*/ 3 w 5"/>
                    <a:gd name="T33" fmla="*/ 2 h 5"/>
                    <a:gd name="T34" fmla="*/ 3 w 5"/>
                    <a:gd name="T35" fmla="*/ 2 h 5"/>
                    <a:gd name="T36" fmla="*/ 5 w 5"/>
                    <a:gd name="T37" fmla="*/ 2 h 5"/>
                    <a:gd name="T38" fmla="*/ 5 w 5"/>
                    <a:gd name="T39" fmla="*/ 2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 h="5">
                      <a:moveTo>
                        <a:pt x="5" y="2"/>
                      </a:moveTo>
                      <a:lnTo>
                        <a:pt x="5" y="2"/>
                      </a:lnTo>
                      <a:lnTo>
                        <a:pt x="5" y="5"/>
                      </a:lnTo>
                      <a:lnTo>
                        <a:pt x="5" y="5"/>
                      </a:lnTo>
                      <a:lnTo>
                        <a:pt x="5" y="5"/>
                      </a:lnTo>
                      <a:lnTo>
                        <a:pt x="5" y="5"/>
                      </a:lnTo>
                      <a:lnTo>
                        <a:pt x="5" y="2"/>
                      </a:lnTo>
                      <a:close/>
                      <a:moveTo>
                        <a:pt x="5" y="2"/>
                      </a:moveTo>
                      <a:lnTo>
                        <a:pt x="3" y="2"/>
                      </a:lnTo>
                      <a:lnTo>
                        <a:pt x="3" y="0"/>
                      </a:lnTo>
                      <a:lnTo>
                        <a:pt x="0" y="0"/>
                      </a:lnTo>
                      <a:lnTo>
                        <a:pt x="0" y="0"/>
                      </a:lnTo>
                      <a:lnTo>
                        <a:pt x="0" y="0"/>
                      </a:lnTo>
                      <a:lnTo>
                        <a:pt x="0" y="0"/>
                      </a:lnTo>
                      <a:lnTo>
                        <a:pt x="0" y="0"/>
                      </a:lnTo>
                      <a:lnTo>
                        <a:pt x="0" y="2"/>
                      </a:lnTo>
                      <a:lnTo>
                        <a:pt x="3" y="2"/>
                      </a:lnTo>
                      <a:lnTo>
                        <a:pt x="3" y="2"/>
                      </a:lnTo>
                      <a:lnTo>
                        <a:pt x="5" y="2"/>
                      </a:lnTo>
                      <a:lnTo>
                        <a:pt x="5" y="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0" name="Freeform 44"/>
                <p:cNvSpPr>
                  <a:spLocks noEditPoints="1"/>
                </p:cNvSpPr>
                <p:nvPr/>
              </p:nvSpPr>
              <p:spPr bwMode="auto">
                <a:xfrm>
                  <a:off x="1587" y="2426"/>
                  <a:ext cx="5" cy="5"/>
                </a:xfrm>
                <a:custGeom>
                  <a:avLst/>
                  <a:gdLst>
                    <a:gd name="T0" fmla="*/ 5 w 5"/>
                    <a:gd name="T1" fmla="*/ 5 h 5"/>
                    <a:gd name="T2" fmla="*/ 5 w 5"/>
                    <a:gd name="T3" fmla="*/ 5 h 5"/>
                    <a:gd name="T4" fmla="*/ 5 w 5"/>
                    <a:gd name="T5" fmla="*/ 5 h 5"/>
                    <a:gd name="T6" fmla="*/ 5 w 5"/>
                    <a:gd name="T7" fmla="*/ 5 h 5"/>
                    <a:gd name="T8" fmla="*/ 5 w 5"/>
                    <a:gd name="T9" fmla="*/ 5 h 5"/>
                    <a:gd name="T10" fmla="*/ 5 w 5"/>
                    <a:gd name="T11" fmla="*/ 5 h 5"/>
                    <a:gd name="T12" fmla="*/ 5 w 5"/>
                    <a:gd name="T13" fmla="*/ 5 h 5"/>
                    <a:gd name="T14" fmla="*/ 5 w 5"/>
                    <a:gd name="T15" fmla="*/ 5 h 5"/>
                    <a:gd name="T16" fmla="*/ 5 w 5"/>
                    <a:gd name="T17" fmla="*/ 5 h 5"/>
                    <a:gd name="T18" fmla="*/ 0 w 5"/>
                    <a:gd name="T19" fmla="*/ 0 h 5"/>
                    <a:gd name="T20" fmla="*/ 0 w 5"/>
                    <a:gd name="T21" fmla="*/ 0 h 5"/>
                    <a:gd name="T22" fmla="*/ 0 w 5"/>
                    <a:gd name="T23" fmla="*/ 2 h 5"/>
                    <a:gd name="T24" fmla="*/ 0 w 5"/>
                    <a:gd name="T25" fmla="*/ 2 h 5"/>
                    <a:gd name="T26" fmla="*/ 0 w 5"/>
                    <a:gd name="T27" fmla="*/ 2 h 5"/>
                    <a:gd name="T28" fmla="*/ 0 w 5"/>
                    <a:gd name="T29" fmla="*/ 2 h 5"/>
                    <a:gd name="T30" fmla="*/ 0 w 5"/>
                    <a:gd name="T31" fmla="*/ 0 h 5"/>
                    <a:gd name="T32" fmla="*/ 0 w 5"/>
                    <a:gd name="T33"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 h="5">
                      <a:moveTo>
                        <a:pt x="5" y="5"/>
                      </a:moveTo>
                      <a:lnTo>
                        <a:pt x="5" y="5"/>
                      </a:lnTo>
                      <a:lnTo>
                        <a:pt x="5" y="5"/>
                      </a:lnTo>
                      <a:lnTo>
                        <a:pt x="5" y="5"/>
                      </a:lnTo>
                      <a:lnTo>
                        <a:pt x="5" y="5"/>
                      </a:lnTo>
                      <a:lnTo>
                        <a:pt x="5" y="5"/>
                      </a:lnTo>
                      <a:lnTo>
                        <a:pt x="5" y="5"/>
                      </a:lnTo>
                      <a:lnTo>
                        <a:pt x="5" y="5"/>
                      </a:lnTo>
                      <a:lnTo>
                        <a:pt x="5" y="5"/>
                      </a:lnTo>
                      <a:close/>
                      <a:moveTo>
                        <a:pt x="0" y="0"/>
                      </a:moveTo>
                      <a:lnTo>
                        <a:pt x="0" y="0"/>
                      </a:lnTo>
                      <a:lnTo>
                        <a:pt x="0" y="2"/>
                      </a:lnTo>
                      <a:lnTo>
                        <a:pt x="0" y="2"/>
                      </a:lnTo>
                      <a:lnTo>
                        <a:pt x="0" y="2"/>
                      </a:lnTo>
                      <a:lnTo>
                        <a:pt x="0" y="2"/>
                      </a:lnTo>
                      <a:lnTo>
                        <a:pt x="0" y="0"/>
                      </a:lnTo>
                      <a:lnTo>
                        <a:pt x="0"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1" name="Freeform 45"/>
                <p:cNvSpPr>
                  <a:spLocks/>
                </p:cNvSpPr>
                <p:nvPr/>
              </p:nvSpPr>
              <p:spPr bwMode="auto">
                <a:xfrm>
                  <a:off x="1594" y="2421"/>
                  <a:ext cx="3" cy="0"/>
                </a:xfrm>
                <a:custGeom>
                  <a:avLst/>
                  <a:gdLst>
                    <a:gd name="T0" fmla="*/ 0 w 3"/>
                    <a:gd name="T1" fmla="*/ 0 w 3"/>
                    <a:gd name="T2" fmla="*/ 0 w 3"/>
                    <a:gd name="T3" fmla="*/ 0 w 3"/>
                    <a:gd name="T4" fmla="*/ 0 w 3"/>
                    <a:gd name="T5" fmla="*/ 0 w 3"/>
                    <a:gd name="T6" fmla="*/ 3 w 3"/>
                    <a:gd name="T7" fmla="*/ 3 w 3"/>
                    <a:gd name="T8" fmla="*/ 3 w 3"/>
                    <a:gd name="T9" fmla="*/ 3 w 3"/>
                    <a:gd name="T10" fmla="*/ 0 w 3"/>
                  </a:gdLst>
                  <a:ahLst/>
                  <a:cxnLst>
                    <a:cxn ang="0">
                      <a:pos x="T0" y="0"/>
                    </a:cxn>
                    <a:cxn ang="0">
                      <a:pos x="T1" y="0"/>
                    </a:cxn>
                    <a:cxn ang="0">
                      <a:pos x="T2" y="0"/>
                    </a:cxn>
                    <a:cxn ang="0">
                      <a:pos x="T3" y="0"/>
                    </a:cxn>
                    <a:cxn ang="0">
                      <a:pos x="T4" y="0"/>
                    </a:cxn>
                    <a:cxn ang="0">
                      <a:pos x="T5" y="0"/>
                    </a:cxn>
                    <a:cxn ang="0">
                      <a:pos x="T6" y="0"/>
                    </a:cxn>
                    <a:cxn ang="0">
                      <a:pos x="T7" y="0"/>
                    </a:cxn>
                    <a:cxn ang="0">
                      <a:pos x="T8" y="0"/>
                    </a:cxn>
                    <a:cxn ang="0">
                      <a:pos x="T9" y="0"/>
                    </a:cxn>
                    <a:cxn ang="0">
                      <a:pos x="T10" y="0"/>
                    </a:cxn>
                  </a:cxnLst>
                  <a:rect l="0" t="0" r="r" b="b"/>
                  <a:pathLst>
                    <a:path w="3">
                      <a:moveTo>
                        <a:pt x="0" y="0"/>
                      </a:moveTo>
                      <a:lnTo>
                        <a:pt x="0" y="0"/>
                      </a:lnTo>
                      <a:lnTo>
                        <a:pt x="0" y="0"/>
                      </a:lnTo>
                      <a:lnTo>
                        <a:pt x="0" y="0"/>
                      </a:lnTo>
                      <a:lnTo>
                        <a:pt x="0" y="0"/>
                      </a:lnTo>
                      <a:lnTo>
                        <a:pt x="0" y="0"/>
                      </a:lnTo>
                      <a:lnTo>
                        <a:pt x="3" y="0"/>
                      </a:lnTo>
                      <a:lnTo>
                        <a:pt x="3" y="0"/>
                      </a:lnTo>
                      <a:lnTo>
                        <a:pt x="3" y="0"/>
                      </a:lnTo>
                      <a:lnTo>
                        <a:pt x="3" y="0"/>
                      </a:lnTo>
                      <a:lnTo>
                        <a:pt x="0"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2" name="Freeform 46"/>
                <p:cNvSpPr>
                  <a:spLocks noEditPoints="1"/>
                </p:cNvSpPr>
                <p:nvPr/>
              </p:nvSpPr>
              <p:spPr bwMode="auto">
                <a:xfrm>
                  <a:off x="4232" y="2592"/>
                  <a:ext cx="40" cy="83"/>
                </a:xfrm>
                <a:custGeom>
                  <a:avLst/>
                  <a:gdLst>
                    <a:gd name="T0" fmla="*/ 2 w 40"/>
                    <a:gd name="T1" fmla="*/ 19 h 83"/>
                    <a:gd name="T2" fmla="*/ 2 w 40"/>
                    <a:gd name="T3" fmla="*/ 16 h 83"/>
                    <a:gd name="T4" fmla="*/ 0 w 40"/>
                    <a:gd name="T5" fmla="*/ 16 h 83"/>
                    <a:gd name="T6" fmla="*/ 2 w 40"/>
                    <a:gd name="T7" fmla="*/ 4 h 83"/>
                    <a:gd name="T8" fmla="*/ 2 w 40"/>
                    <a:gd name="T9" fmla="*/ 4 h 83"/>
                    <a:gd name="T10" fmla="*/ 2 w 40"/>
                    <a:gd name="T11" fmla="*/ 2 h 83"/>
                    <a:gd name="T12" fmla="*/ 0 w 40"/>
                    <a:gd name="T13" fmla="*/ 2 h 83"/>
                    <a:gd name="T14" fmla="*/ 2 w 40"/>
                    <a:gd name="T15" fmla="*/ 4 h 83"/>
                    <a:gd name="T16" fmla="*/ 40 w 40"/>
                    <a:gd name="T17" fmla="*/ 52 h 83"/>
                    <a:gd name="T18" fmla="*/ 38 w 40"/>
                    <a:gd name="T19" fmla="*/ 47 h 83"/>
                    <a:gd name="T20" fmla="*/ 38 w 40"/>
                    <a:gd name="T21" fmla="*/ 45 h 83"/>
                    <a:gd name="T22" fmla="*/ 38 w 40"/>
                    <a:gd name="T23" fmla="*/ 45 h 83"/>
                    <a:gd name="T24" fmla="*/ 31 w 40"/>
                    <a:gd name="T25" fmla="*/ 35 h 83"/>
                    <a:gd name="T26" fmla="*/ 31 w 40"/>
                    <a:gd name="T27" fmla="*/ 30 h 83"/>
                    <a:gd name="T28" fmla="*/ 28 w 40"/>
                    <a:gd name="T29" fmla="*/ 28 h 83"/>
                    <a:gd name="T30" fmla="*/ 28 w 40"/>
                    <a:gd name="T31" fmla="*/ 28 h 83"/>
                    <a:gd name="T32" fmla="*/ 28 w 40"/>
                    <a:gd name="T33" fmla="*/ 26 h 83"/>
                    <a:gd name="T34" fmla="*/ 23 w 40"/>
                    <a:gd name="T35" fmla="*/ 19 h 83"/>
                    <a:gd name="T36" fmla="*/ 21 w 40"/>
                    <a:gd name="T37" fmla="*/ 16 h 83"/>
                    <a:gd name="T38" fmla="*/ 16 w 40"/>
                    <a:gd name="T39" fmla="*/ 9 h 83"/>
                    <a:gd name="T40" fmla="*/ 9 w 40"/>
                    <a:gd name="T41" fmla="*/ 2 h 83"/>
                    <a:gd name="T42" fmla="*/ 5 w 40"/>
                    <a:gd name="T43" fmla="*/ 0 h 83"/>
                    <a:gd name="T44" fmla="*/ 2 w 40"/>
                    <a:gd name="T45" fmla="*/ 2 h 83"/>
                    <a:gd name="T46" fmla="*/ 5 w 40"/>
                    <a:gd name="T47" fmla="*/ 2 h 83"/>
                    <a:gd name="T48" fmla="*/ 9 w 40"/>
                    <a:gd name="T49" fmla="*/ 4 h 83"/>
                    <a:gd name="T50" fmla="*/ 12 w 40"/>
                    <a:gd name="T51" fmla="*/ 7 h 83"/>
                    <a:gd name="T52" fmla="*/ 9 w 40"/>
                    <a:gd name="T53" fmla="*/ 9 h 83"/>
                    <a:gd name="T54" fmla="*/ 7 w 40"/>
                    <a:gd name="T55" fmla="*/ 7 h 83"/>
                    <a:gd name="T56" fmla="*/ 7 w 40"/>
                    <a:gd name="T57" fmla="*/ 9 h 83"/>
                    <a:gd name="T58" fmla="*/ 7 w 40"/>
                    <a:gd name="T59" fmla="*/ 14 h 83"/>
                    <a:gd name="T60" fmla="*/ 2 w 40"/>
                    <a:gd name="T61" fmla="*/ 21 h 83"/>
                    <a:gd name="T62" fmla="*/ 5 w 40"/>
                    <a:gd name="T63" fmla="*/ 23 h 83"/>
                    <a:gd name="T64" fmla="*/ 2 w 40"/>
                    <a:gd name="T65" fmla="*/ 30 h 83"/>
                    <a:gd name="T66" fmla="*/ 2 w 40"/>
                    <a:gd name="T67" fmla="*/ 38 h 83"/>
                    <a:gd name="T68" fmla="*/ 0 w 40"/>
                    <a:gd name="T69" fmla="*/ 38 h 83"/>
                    <a:gd name="T70" fmla="*/ 0 w 40"/>
                    <a:gd name="T71" fmla="*/ 35 h 83"/>
                    <a:gd name="T72" fmla="*/ 2 w 40"/>
                    <a:gd name="T73" fmla="*/ 42 h 83"/>
                    <a:gd name="T74" fmla="*/ 5 w 40"/>
                    <a:gd name="T75" fmla="*/ 64 h 83"/>
                    <a:gd name="T76" fmla="*/ 7 w 40"/>
                    <a:gd name="T77" fmla="*/ 73 h 83"/>
                    <a:gd name="T78" fmla="*/ 12 w 40"/>
                    <a:gd name="T79" fmla="*/ 80 h 83"/>
                    <a:gd name="T80" fmla="*/ 21 w 40"/>
                    <a:gd name="T81" fmla="*/ 83 h 83"/>
                    <a:gd name="T82" fmla="*/ 31 w 40"/>
                    <a:gd name="T83" fmla="*/ 78 h 83"/>
                    <a:gd name="T84" fmla="*/ 38 w 40"/>
                    <a:gd name="T85" fmla="*/ 73 h 83"/>
                    <a:gd name="T86" fmla="*/ 40 w 40"/>
                    <a:gd name="T87" fmla="*/ 68 h 83"/>
                    <a:gd name="T88" fmla="*/ 40 w 40"/>
                    <a:gd name="T89" fmla="*/ 61 h 83"/>
                    <a:gd name="T90" fmla="*/ 40 w 40"/>
                    <a:gd name="T91" fmla="*/ 54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0" h="83">
                      <a:moveTo>
                        <a:pt x="2" y="16"/>
                      </a:moveTo>
                      <a:lnTo>
                        <a:pt x="2" y="19"/>
                      </a:lnTo>
                      <a:lnTo>
                        <a:pt x="2" y="16"/>
                      </a:lnTo>
                      <a:lnTo>
                        <a:pt x="2" y="16"/>
                      </a:lnTo>
                      <a:lnTo>
                        <a:pt x="0" y="16"/>
                      </a:lnTo>
                      <a:lnTo>
                        <a:pt x="0" y="16"/>
                      </a:lnTo>
                      <a:lnTo>
                        <a:pt x="2" y="16"/>
                      </a:lnTo>
                      <a:close/>
                      <a:moveTo>
                        <a:pt x="2" y="4"/>
                      </a:moveTo>
                      <a:lnTo>
                        <a:pt x="2" y="4"/>
                      </a:lnTo>
                      <a:lnTo>
                        <a:pt x="2" y="4"/>
                      </a:lnTo>
                      <a:lnTo>
                        <a:pt x="2" y="2"/>
                      </a:lnTo>
                      <a:lnTo>
                        <a:pt x="2" y="2"/>
                      </a:lnTo>
                      <a:lnTo>
                        <a:pt x="2" y="2"/>
                      </a:lnTo>
                      <a:lnTo>
                        <a:pt x="0" y="2"/>
                      </a:lnTo>
                      <a:lnTo>
                        <a:pt x="2" y="4"/>
                      </a:lnTo>
                      <a:lnTo>
                        <a:pt x="2" y="4"/>
                      </a:lnTo>
                      <a:close/>
                      <a:moveTo>
                        <a:pt x="40" y="54"/>
                      </a:moveTo>
                      <a:lnTo>
                        <a:pt x="40" y="52"/>
                      </a:lnTo>
                      <a:lnTo>
                        <a:pt x="40" y="49"/>
                      </a:lnTo>
                      <a:lnTo>
                        <a:pt x="38" y="47"/>
                      </a:lnTo>
                      <a:lnTo>
                        <a:pt x="38" y="45"/>
                      </a:lnTo>
                      <a:lnTo>
                        <a:pt x="38" y="45"/>
                      </a:lnTo>
                      <a:lnTo>
                        <a:pt x="38" y="45"/>
                      </a:lnTo>
                      <a:lnTo>
                        <a:pt x="38" y="45"/>
                      </a:lnTo>
                      <a:lnTo>
                        <a:pt x="33" y="38"/>
                      </a:lnTo>
                      <a:lnTo>
                        <a:pt x="31" y="35"/>
                      </a:lnTo>
                      <a:lnTo>
                        <a:pt x="31" y="35"/>
                      </a:lnTo>
                      <a:lnTo>
                        <a:pt x="31" y="30"/>
                      </a:lnTo>
                      <a:lnTo>
                        <a:pt x="31" y="28"/>
                      </a:lnTo>
                      <a:lnTo>
                        <a:pt x="28" y="28"/>
                      </a:lnTo>
                      <a:lnTo>
                        <a:pt x="28" y="28"/>
                      </a:lnTo>
                      <a:lnTo>
                        <a:pt x="28" y="28"/>
                      </a:lnTo>
                      <a:lnTo>
                        <a:pt x="28" y="26"/>
                      </a:lnTo>
                      <a:lnTo>
                        <a:pt x="28" y="26"/>
                      </a:lnTo>
                      <a:lnTo>
                        <a:pt x="23" y="19"/>
                      </a:lnTo>
                      <a:lnTo>
                        <a:pt x="23" y="19"/>
                      </a:lnTo>
                      <a:lnTo>
                        <a:pt x="21" y="19"/>
                      </a:lnTo>
                      <a:lnTo>
                        <a:pt x="21" y="16"/>
                      </a:lnTo>
                      <a:lnTo>
                        <a:pt x="21" y="16"/>
                      </a:lnTo>
                      <a:lnTo>
                        <a:pt x="16" y="9"/>
                      </a:lnTo>
                      <a:lnTo>
                        <a:pt x="12" y="4"/>
                      </a:lnTo>
                      <a:lnTo>
                        <a:pt x="9" y="2"/>
                      </a:lnTo>
                      <a:lnTo>
                        <a:pt x="7" y="0"/>
                      </a:lnTo>
                      <a:lnTo>
                        <a:pt x="5" y="0"/>
                      </a:lnTo>
                      <a:lnTo>
                        <a:pt x="2" y="0"/>
                      </a:lnTo>
                      <a:lnTo>
                        <a:pt x="2" y="2"/>
                      </a:lnTo>
                      <a:lnTo>
                        <a:pt x="2" y="2"/>
                      </a:lnTo>
                      <a:lnTo>
                        <a:pt x="5" y="2"/>
                      </a:lnTo>
                      <a:lnTo>
                        <a:pt x="5" y="4"/>
                      </a:lnTo>
                      <a:lnTo>
                        <a:pt x="9" y="4"/>
                      </a:lnTo>
                      <a:lnTo>
                        <a:pt x="12" y="7"/>
                      </a:lnTo>
                      <a:lnTo>
                        <a:pt x="12" y="7"/>
                      </a:lnTo>
                      <a:lnTo>
                        <a:pt x="12" y="7"/>
                      </a:lnTo>
                      <a:lnTo>
                        <a:pt x="9" y="9"/>
                      </a:lnTo>
                      <a:lnTo>
                        <a:pt x="9" y="7"/>
                      </a:lnTo>
                      <a:lnTo>
                        <a:pt x="7" y="7"/>
                      </a:lnTo>
                      <a:lnTo>
                        <a:pt x="5" y="7"/>
                      </a:lnTo>
                      <a:lnTo>
                        <a:pt x="7" y="9"/>
                      </a:lnTo>
                      <a:lnTo>
                        <a:pt x="7" y="11"/>
                      </a:lnTo>
                      <a:lnTo>
                        <a:pt x="7" y="14"/>
                      </a:lnTo>
                      <a:lnTo>
                        <a:pt x="5" y="16"/>
                      </a:lnTo>
                      <a:lnTo>
                        <a:pt x="2" y="21"/>
                      </a:lnTo>
                      <a:lnTo>
                        <a:pt x="2" y="21"/>
                      </a:lnTo>
                      <a:lnTo>
                        <a:pt x="5" y="23"/>
                      </a:lnTo>
                      <a:lnTo>
                        <a:pt x="5" y="23"/>
                      </a:lnTo>
                      <a:lnTo>
                        <a:pt x="2" y="30"/>
                      </a:lnTo>
                      <a:lnTo>
                        <a:pt x="2" y="33"/>
                      </a:lnTo>
                      <a:lnTo>
                        <a:pt x="2" y="38"/>
                      </a:lnTo>
                      <a:lnTo>
                        <a:pt x="2" y="38"/>
                      </a:lnTo>
                      <a:lnTo>
                        <a:pt x="0" y="38"/>
                      </a:lnTo>
                      <a:lnTo>
                        <a:pt x="0" y="33"/>
                      </a:lnTo>
                      <a:lnTo>
                        <a:pt x="0" y="35"/>
                      </a:lnTo>
                      <a:lnTo>
                        <a:pt x="0" y="38"/>
                      </a:lnTo>
                      <a:lnTo>
                        <a:pt x="2" y="42"/>
                      </a:lnTo>
                      <a:lnTo>
                        <a:pt x="2" y="47"/>
                      </a:lnTo>
                      <a:lnTo>
                        <a:pt x="5" y="64"/>
                      </a:lnTo>
                      <a:lnTo>
                        <a:pt x="5" y="68"/>
                      </a:lnTo>
                      <a:lnTo>
                        <a:pt x="7" y="73"/>
                      </a:lnTo>
                      <a:lnTo>
                        <a:pt x="9" y="78"/>
                      </a:lnTo>
                      <a:lnTo>
                        <a:pt x="12" y="80"/>
                      </a:lnTo>
                      <a:lnTo>
                        <a:pt x="16" y="83"/>
                      </a:lnTo>
                      <a:lnTo>
                        <a:pt x="21" y="83"/>
                      </a:lnTo>
                      <a:lnTo>
                        <a:pt x="26" y="80"/>
                      </a:lnTo>
                      <a:lnTo>
                        <a:pt x="31" y="78"/>
                      </a:lnTo>
                      <a:lnTo>
                        <a:pt x="33" y="75"/>
                      </a:lnTo>
                      <a:lnTo>
                        <a:pt x="38" y="73"/>
                      </a:lnTo>
                      <a:lnTo>
                        <a:pt x="38" y="71"/>
                      </a:lnTo>
                      <a:lnTo>
                        <a:pt x="40" y="68"/>
                      </a:lnTo>
                      <a:lnTo>
                        <a:pt x="40" y="66"/>
                      </a:lnTo>
                      <a:lnTo>
                        <a:pt x="40" y="61"/>
                      </a:lnTo>
                      <a:lnTo>
                        <a:pt x="40" y="59"/>
                      </a:lnTo>
                      <a:lnTo>
                        <a:pt x="40" y="5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3" name="Freeform 47"/>
                <p:cNvSpPr>
                  <a:spLocks noEditPoints="1"/>
                </p:cNvSpPr>
                <p:nvPr/>
              </p:nvSpPr>
              <p:spPr bwMode="auto">
                <a:xfrm>
                  <a:off x="2496" y="1877"/>
                  <a:ext cx="343" cy="331"/>
                </a:xfrm>
                <a:custGeom>
                  <a:avLst/>
                  <a:gdLst>
                    <a:gd name="T0" fmla="*/ 293 w 343"/>
                    <a:gd name="T1" fmla="*/ 104 h 331"/>
                    <a:gd name="T2" fmla="*/ 290 w 343"/>
                    <a:gd name="T3" fmla="*/ 97 h 331"/>
                    <a:gd name="T4" fmla="*/ 293 w 343"/>
                    <a:gd name="T5" fmla="*/ 99 h 331"/>
                    <a:gd name="T6" fmla="*/ 324 w 343"/>
                    <a:gd name="T7" fmla="*/ 80 h 331"/>
                    <a:gd name="T8" fmla="*/ 316 w 343"/>
                    <a:gd name="T9" fmla="*/ 80 h 331"/>
                    <a:gd name="T10" fmla="*/ 314 w 343"/>
                    <a:gd name="T11" fmla="*/ 85 h 331"/>
                    <a:gd name="T12" fmla="*/ 326 w 343"/>
                    <a:gd name="T13" fmla="*/ 87 h 331"/>
                    <a:gd name="T14" fmla="*/ 335 w 343"/>
                    <a:gd name="T15" fmla="*/ 78 h 331"/>
                    <a:gd name="T16" fmla="*/ 338 w 343"/>
                    <a:gd name="T17" fmla="*/ 78 h 331"/>
                    <a:gd name="T18" fmla="*/ 326 w 343"/>
                    <a:gd name="T19" fmla="*/ 35 h 331"/>
                    <a:gd name="T20" fmla="*/ 326 w 343"/>
                    <a:gd name="T21" fmla="*/ 28 h 331"/>
                    <a:gd name="T22" fmla="*/ 316 w 343"/>
                    <a:gd name="T23" fmla="*/ 28 h 331"/>
                    <a:gd name="T24" fmla="*/ 305 w 343"/>
                    <a:gd name="T25" fmla="*/ 28 h 331"/>
                    <a:gd name="T26" fmla="*/ 298 w 343"/>
                    <a:gd name="T27" fmla="*/ 28 h 331"/>
                    <a:gd name="T28" fmla="*/ 295 w 343"/>
                    <a:gd name="T29" fmla="*/ 23 h 331"/>
                    <a:gd name="T30" fmla="*/ 283 w 343"/>
                    <a:gd name="T31" fmla="*/ 21 h 331"/>
                    <a:gd name="T32" fmla="*/ 272 w 343"/>
                    <a:gd name="T33" fmla="*/ 23 h 331"/>
                    <a:gd name="T34" fmla="*/ 262 w 343"/>
                    <a:gd name="T35" fmla="*/ 21 h 331"/>
                    <a:gd name="T36" fmla="*/ 250 w 343"/>
                    <a:gd name="T37" fmla="*/ 14 h 331"/>
                    <a:gd name="T38" fmla="*/ 248 w 343"/>
                    <a:gd name="T39" fmla="*/ 14 h 331"/>
                    <a:gd name="T40" fmla="*/ 246 w 343"/>
                    <a:gd name="T41" fmla="*/ 9 h 331"/>
                    <a:gd name="T42" fmla="*/ 231 w 343"/>
                    <a:gd name="T43" fmla="*/ 9 h 331"/>
                    <a:gd name="T44" fmla="*/ 208 w 343"/>
                    <a:gd name="T45" fmla="*/ 7 h 331"/>
                    <a:gd name="T46" fmla="*/ 175 w 343"/>
                    <a:gd name="T47" fmla="*/ 2 h 331"/>
                    <a:gd name="T48" fmla="*/ 149 w 343"/>
                    <a:gd name="T49" fmla="*/ 2 h 331"/>
                    <a:gd name="T50" fmla="*/ 132 w 343"/>
                    <a:gd name="T51" fmla="*/ 4 h 331"/>
                    <a:gd name="T52" fmla="*/ 120 w 343"/>
                    <a:gd name="T53" fmla="*/ 11 h 331"/>
                    <a:gd name="T54" fmla="*/ 120 w 343"/>
                    <a:gd name="T55" fmla="*/ 21 h 331"/>
                    <a:gd name="T56" fmla="*/ 123 w 343"/>
                    <a:gd name="T57" fmla="*/ 26 h 331"/>
                    <a:gd name="T58" fmla="*/ 123 w 343"/>
                    <a:gd name="T59" fmla="*/ 33 h 331"/>
                    <a:gd name="T60" fmla="*/ 130 w 343"/>
                    <a:gd name="T61" fmla="*/ 35 h 331"/>
                    <a:gd name="T62" fmla="*/ 130 w 343"/>
                    <a:gd name="T63" fmla="*/ 37 h 331"/>
                    <a:gd name="T64" fmla="*/ 139 w 343"/>
                    <a:gd name="T65" fmla="*/ 37 h 331"/>
                    <a:gd name="T66" fmla="*/ 149 w 343"/>
                    <a:gd name="T67" fmla="*/ 37 h 331"/>
                    <a:gd name="T68" fmla="*/ 156 w 343"/>
                    <a:gd name="T69" fmla="*/ 37 h 331"/>
                    <a:gd name="T70" fmla="*/ 160 w 343"/>
                    <a:gd name="T71" fmla="*/ 42 h 331"/>
                    <a:gd name="T72" fmla="*/ 158 w 343"/>
                    <a:gd name="T73" fmla="*/ 52 h 331"/>
                    <a:gd name="T74" fmla="*/ 153 w 343"/>
                    <a:gd name="T75" fmla="*/ 64 h 331"/>
                    <a:gd name="T76" fmla="*/ 149 w 343"/>
                    <a:gd name="T77" fmla="*/ 73 h 331"/>
                    <a:gd name="T78" fmla="*/ 146 w 343"/>
                    <a:gd name="T79" fmla="*/ 82 h 331"/>
                    <a:gd name="T80" fmla="*/ 141 w 343"/>
                    <a:gd name="T81" fmla="*/ 87 h 331"/>
                    <a:gd name="T82" fmla="*/ 141 w 343"/>
                    <a:gd name="T83" fmla="*/ 101 h 331"/>
                    <a:gd name="T84" fmla="*/ 146 w 343"/>
                    <a:gd name="T85" fmla="*/ 116 h 331"/>
                    <a:gd name="T86" fmla="*/ 137 w 343"/>
                    <a:gd name="T87" fmla="*/ 127 h 331"/>
                    <a:gd name="T88" fmla="*/ 146 w 343"/>
                    <a:gd name="T89" fmla="*/ 135 h 331"/>
                    <a:gd name="T90" fmla="*/ 153 w 343"/>
                    <a:gd name="T91" fmla="*/ 146 h 331"/>
                    <a:gd name="T92" fmla="*/ 160 w 343"/>
                    <a:gd name="T93" fmla="*/ 158 h 331"/>
                    <a:gd name="T94" fmla="*/ 172 w 343"/>
                    <a:gd name="T95" fmla="*/ 158 h 331"/>
                    <a:gd name="T96" fmla="*/ 189 w 343"/>
                    <a:gd name="T97" fmla="*/ 146 h 331"/>
                    <a:gd name="T98" fmla="*/ 220 w 343"/>
                    <a:gd name="T99" fmla="*/ 146 h 331"/>
                    <a:gd name="T100" fmla="*/ 238 w 343"/>
                    <a:gd name="T101" fmla="*/ 132 h 331"/>
                    <a:gd name="T102" fmla="*/ 253 w 343"/>
                    <a:gd name="T103" fmla="*/ 123 h 331"/>
                    <a:gd name="T104" fmla="*/ 269 w 343"/>
                    <a:gd name="T105" fmla="*/ 104 h 331"/>
                    <a:gd name="T106" fmla="*/ 267 w 343"/>
                    <a:gd name="T107" fmla="*/ 78 h 331"/>
                    <a:gd name="T108" fmla="*/ 283 w 343"/>
                    <a:gd name="T109" fmla="*/ 64 h 331"/>
                    <a:gd name="T110" fmla="*/ 305 w 343"/>
                    <a:gd name="T111" fmla="*/ 52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3" h="331">
                      <a:moveTo>
                        <a:pt x="0" y="329"/>
                      </a:moveTo>
                      <a:lnTo>
                        <a:pt x="0" y="329"/>
                      </a:lnTo>
                      <a:lnTo>
                        <a:pt x="2" y="331"/>
                      </a:lnTo>
                      <a:lnTo>
                        <a:pt x="0" y="329"/>
                      </a:lnTo>
                      <a:close/>
                      <a:moveTo>
                        <a:pt x="293" y="101"/>
                      </a:moveTo>
                      <a:lnTo>
                        <a:pt x="293" y="104"/>
                      </a:lnTo>
                      <a:lnTo>
                        <a:pt x="290" y="104"/>
                      </a:lnTo>
                      <a:lnTo>
                        <a:pt x="293" y="104"/>
                      </a:lnTo>
                      <a:lnTo>
                        <a:pt x="293" y="104"/>
                      </a:lnTo>
                      <a:lnTo>
                        <a:pt x="295" y="104"/>
                      </a:lnTo>
                      <a:lnTo>
                        <a:pt x="295" y="104"/>
                      </a:lnTo>
                      <a:lnTo>
                        <a:pt x="295" y="104"/>
                      </a:lnTo>
                      <a:lnTo>
                        <a:pt x="293" y="104"/>
                      </a:lnTo>
                      <a:lnTo>
                        <a:pt x="293" y="101"/>
                      </a:lnTo>
                      <a:close/>
                      <a:moveTo>
                        <a:pt x="295" y="94"/>
                      </a:moveTo>
                      <a:lnTo>
                        <a:pt x="290" y="97"/>
                      </a:lnTo>
                      <a:lnTo>
                        <a:pt x="290" y="97"/>
                      </a:lnTo>
                      <a:lnTo>
                        <a:pt x="290" y="97"/>
                      </a:lnTo>
                      <a:lnTo>
                        <a:pt x="290" y="97"/>
                      </a:lnTo>
                      <a:lnTo>
                        <a:pt x="288" y="99"/>
                      </a:lnTo>
                      <a:lnTo>
                        <a:pt x="288" y="99"/>
                      </a:lnTo>
                      <a:lnTo>
                        <a:pt x="293" y="101"/>
                      </a:lnTo>
                      <a:lnTo>
                        <a:pt x="293" y="99"/>
                      </a:lnTo>
                      <a:lnTo>
                        <a:pt x="293" y="99"/>
                      </a:lnTo>
                      <a:lnTo>
                        <a:pt x="295" y="97"/>
                      </a:lnTo>
                      <a:lnTo>
                        <a:pt x="295" y="94"/>
                      </a:lnTo>
                      <a:lnTo>
                        <a:pt x="295" y="94"/>
                      </a:lnTo>
                      <a:close/>
                      <a:moveTo>
                        <a:pt x="326" y="80"/>
                      </a:moveTo>
                      <a:lnTo>
                        <a:pt x="326" y="80"/>
                      </a:lnTo>
                      <a:lnTo>
                        <a:pt x="324" y="80"/>
                      </a:lnTo>
                      <a:lnTo>
                        <a:pt x="324" y="80"/>
                      </a:lnTo>
                      <a:lnTo>
                        <a:pt x="324" y="80"/>
                      </a:lnTo>
                      <a:lnTo>
                        <a:pt x="324" y="80"/>
                      </a:lnTo>
                      <a:lnTo>
                        <a:pt x="324" y="78"/>
                      </a:lnTo>
                      <a:lnTo>
                        <a:pt x="324" y="78"/>
                      </a:lnTo>
                      <a:lnTo>
                        <a:pt x="324" y="78"/>
                      </a:lnTo>
                      <a:lnTo>
                        <a:pt x="324" y="78"/>
                      </a:lnTo>
                      <a:lnTo>
                        <a:pt x="324" y="78"/>
                      </a:lnTo>
                      <a:lnTo>
                        <a:pt x="319" y="78"/>
                      </a:lnTo>
                      <a:lnTo>
                        <a:pt x="316" y="80"/>
                      </a:lnTo>
                      <a:lnTo>
                        <a:pt x="309" y="85"/>
                      </a:lnTo>
                      <a:lnTo>
                        <a:pt x="309" y="85"/>
                      </a:lnTo>
                      <a:lnTo>
                        <a:pt x="309" y="85"/>
                      </a:lnTo>
                      <a:lnTo>
                        <a:pt x="309" y="87"/>
                      </a:lnTo>
                      <a:lnTo>
                        <a:pt x="312" y="87"/>
                      </a:lnTo>
                      <a:lnTo>
                        <a:pt x="312" y="85"/>
                      </a:lnTo>
                      <a:lnTo>
                        <a:pt x="314" y="85"/>
                      </a:lnTo>
                      <a:lnTo>
                        <a:pt x="314" y="85"/>
                      </a:lnTo>
                      <a:lnTo>
                        <a:pt x="316" y="87"/>
                      </a:lnTo>
                      <a:lnTo>
                        <a:pt x="316" y="90"/>
                      </a:lnTo>
                      <a:lnTo>
                        <a:pt x="316" y="90"/>
                      </a:lnTo>
                      <a:lnTo>
                        <a:pt x="319" y="90"/>
                      </a:lnTo>
                      <a:lnTo>
                        <a:pt x="321" y="92"/>
                      </a:lnTo>
                      <a:lnTo>
                        <a:pt x="321" y="90"/>
                      </a:lnTo>
                      <a:lnTo>
                        <a:pt x="324" y="90"/>
                      </a:lnTo>
                      <a:lnTo>
                        <a:pt x="326" y="87"/>
                      </a:lnTo>
                      <a:lnTo>
                        <a:pt x="326" y="85"/>
                      </a:lnTo>
                      <a:lnTo>
                        <a:pt x="326" y="85"/>
                      </a:lnTo>
                      <a:lnTo>
                        <a:pt x="328" y="82"/>
                      </a:lnTo>
                      <a:lnTo>
                        <a:pt x="328" y="80"/>
                      </a:lnTo>
                      <a:lnTo>
                        <a:pt x="326" y="80"/>
                      </a:lnTo>
                      <a:close/>
                      <a:moveTo>
                        <a:pt x="335" y="78"/>
                      </a:moveTo>
                      <a:lnTo>
                        <a:pt x="335" y="78"/>
                      </a:lnTo>
                      <a:lnTo>
                        <a:pt x="335" y="78"/>
                      </a:lnTo>
                      <a:lnTo>
                        <a:pt x="335" y="78"/>
                      </a:lnTo>
                      <a:close/>
                      <a:moveTo>
                        <a:pt x="343" y="78"/>
                      </a:moveTo>
                      <a:lnTo>
                        <a:pt x="340" y="78"/>
                      </a:lnTo>
                      <a:lnTo>
                        <a:pt x="338" y="75"/>
                      </a:lnTo>
                      <a:lnTo>
                        <a:pt x="335" y="75"/>
                      </a:lnTo>
                      <a:lnTo>
                        <a:pt x="335" y="78"/>
                      </a:lnTo>
                      <a:lnTo>
                        <a:pt x="335" y="78"/>
                      </a:lnTo>
                      <a:lnTo>
                        <a:pt x="338" y="78"/>
                      </a:lnTo>
                      <a:lnTo>
                        <a:pt x="343" y="80"/>
                      </a:lnTo>
                      <a:lnTo>
                        <a:pt x="343" y="80"/>
                      </a:lnTo>
                      <a:lnTo>
                        <a:pt x="343" y="78"/>
                      </a:lnTo>
                      <a:lnTo>
                        <a:pt x="343" y="78"/>
                      </a:lnTo>
                      <a:close/>
                      <a:moveTo>
                        <a:pt x="321" y="42"/>
                      </a:moveTo>
                      <a:lnTo>
                        <a:pt x="324" y="40"/>
                      </a:lnTo>
                      <a:lnTo>
                        <a:pt x="326" y="37"/>
                      </a:lnTo>
                      <a:lnTo>
                        <a:pt x="326" y="35"/>
                      </a:lnTo>
                      <a:lnTo>
                        <a:pt x="326" y="35"/>
                      </a:lnTo>
                      <a:lnTo>
                        <a:pt x="324" y="33"/>
                      </a:lnTo>
                      <a:lnTo>
                        <a:pt x="324" y="33"/>
                      </a:lnTo>
                      <a:lnTo>
                        <a:pt x="324" y="30"/>
                      </a:lnTo>
                      <a:lnTo>
                        <a:pt x="326" y="30"/>
                      </a:lnTo>
                      <a:lnTo>
                        <a:pt x="326" y="30"/>
                      </a:lnTo>
                      <a:lnTo>
                        <a:pt x="326" y="30"/>
                      </a:lnTo>
                      <a:lnTo>
                        <a:pt x="326" y="28"/>
                      </a:lnTo>
                      <a:lnTo>
                        <a:pt x="326" y="28"/>
                      </a:lnTo>
                      <a:lnTo>
                        <a:pt x="324" y="28"/>
                      </a:lnTo>
                      <a:lnTo>
                        <a:pt x="324" y="28"/>
                      </a:lnTo>
                      <a:lnTo>
                        <a:pt x="321" y="26"/>
                      </a:lnTo>
                      <a:lnTo>
                        <a:pt x="321" y="28"/>
                      </a:lnTo>
                      <a:lnTo>
                        <a:pt x="319" y="28"/>
                      </a:lnTo>
                      <a:lnTo>
                        <a:pt x="319" y="28"/>
                      </a:lnTo>
                      <a:lnTo>
                        <a:pt x="316" y="28"/>
                      </a:lnTo>
                      <a:lnTo>
                        <a:pt x="316" y="28"/>
                      </a:lnTo>
                      <a:lnTo>
                        <a:pt x="316" y="28"/>
                      </a:lnTo>
                      <a:lnTo>
                        <a:pt x="316" y="30"/>
                      </a:lnTo>
                      <a:lnTo>
                        <a:pt x="314" y="30"/>
                      </a:lnTo>
                      <a:lnTo>
                        <a:pt x="312" y="28"/>
                      </a:lnTo>
                      <a:lnTo>
                        <a:pt x="309" y="28"/>
                      </a:lnTo>
                      <a:lnTo>
                        <a:pt x="307" y="28"/>
                      </a:lnTo>
                      <a:lnTo>
                        <a:pt x="305" y="28"/>
                      </a:lnTo>
                      <a:lnTo>
                        <a:pt x="305" y="28"/>
                      </a:lnTo>
                      <a:lnTo>
                        <a:pt x="305" y="28"/>
                      </a:lnTo>
                      <a:lnTo>
                        <a:pt x="305" y="28"/>
                      </a:lnTo>
                      <a:lnTo>
                        <a:pt x="302" y="28"/>
                      </a:lnTo>
                      <a:lnTo>
                        <a:pt x="300" y="26"/>
                      </a:lnTo>
                      <a:lnTo>
                        <a:pt x="300" y="26"/>
                      </a:lnTo>
                      <a:lnTo>
                        <a:pt x="298" y="28"/>
                      </a:lnTo>
                      <a:lnTo>
                        <a:pt x="298" y="28"/>
                      </a:lnTo>
                      <a:lnTo>
                        <a:pt x="295" y="28"/>
                      </a:lnTo>
                      <a:lnTo>
                        <a:pt x="295" y="28"/>
                      </a:lnTo>
                      <a:lnTo>
                        <a:pt x="295" y="28"/>
                      </a:lnTo>
                      <a:lnTo>
                        <a:pt x="295" y="26"/>
                      </a:lnTo>
                      <a:lnTo>
                        <a:pt x="295" y="26"/>
                      </a:lnTo>
                      <a:lnTo>
                        <a:pt x="295" y="26"/>
                      </a:lnTo>
                      <a:lnTo>
                        <a:pt x="295" y="23"/>
                      </a:lnTo>
                      <a:lnTo>
                        <a:pt x="295" y="23"/>
                      </a:lnTo>
                      <a:lnTo>
                        <a:pt x="293" y="21"/>
                      </a:lnTo>
                      <a:lnTo>
                        <a:pt x="293" y="21"/>
                      </a:lnTo>
                      <a:lnTo>
                        <a:pt x="290" y="21"/>
                      </a:lnTo>
                      <a:lnTo>
                        <a:pt x="288" y="21"/>
                      </a:lnTo>
                      <a:lnTo>
                        <a:pt x="283" y="19"/>
                      </a:lnTo>
                      <a:lnTo>
                        <a:pt x="283" y="19"/>
                      </a:lnTo>
                      <a:lnTo>
                        <a:pt x="283" y="19"/>
                      </a:lnTo>
                      <a:lnTo>
                        <a:pt x="283" y="21"/>
                      </a:lnTo>
                      <a:lnTo>
                        <a:pt x="281" y="21"/>
                      </a:lnTo>
                      <a:lnTo>
                        <a:pt x="281" y="23"/>
                      </a:lnTo>
                      <a:lnTo>
                        <a:pt x="281" y="23"/>
                      </a:lnTo>
                      <a:lnTo>
                        <a:pt x="279" y="21"/>
                      </a:lnTo>
                      <a:lnTo>
                        <a:pt x="276" y="23"/>
                      </a:lnTo>
                      <a:lnTo>
                        <a:pt x="276" y="23"/>
                      </a:lnTo>
                      <a:lnTo>
                        <a:pt x="274" y="21"/>
                      </a:lnTo>
                      <a:lnTo>
                        <a:pt x="272" y="23"/>
                      </a:lnTo>
                      <a:lnTo>
                        <a:pt x="269" y="21"/>
                      </a:lnTo>
                      <a:lnTo>
                        <a:pt x="269" y="21"/>
                      </a:lnTo>
                      <a:lnTo>
                        <a:pt x="267" y="21"/>
                      </a:lnTo>
                      <a:lnTo>
                        <a:pt x="267" y="21"/>
                      </a:lnTo>
                      <a:lnTo>
                        <a:pt x="267" y="19"/>
                      </a:lnTo>
                      <a:lnTo>
                        <a:pt x="267" y="19"/>
                      </a:lnTo>
                      <a:lnTo>
                        <a:pt x="264" y="21"/>
                      </a:lnTo>
                      <a:lnTo>
                        <a:pt x="262" y="21"/>
                      </a:lnTo>
                      <a:lnTo>
                        <a:pt x="262" y="21"/>
                      </a:lnTo>
                      <a:lnTo>
                        <a:pt x="262" y="21"/>
                      </a:lnTo>
                      <a:lnTo>
                        <a:pt x="260" y="19"/>
                      </a:lnTo>
                      <a:lnTo>
                        <a:pt x="260" y="16"/>
                      </a:lnTo>
                      <a:lnTo>
                        <a:pt x="257" y="16"/>
                      </a:lnTo>
                      <a:lnTo>
                        <a:pt x="255" y="16"/>
                      </a:lnTo>
                      <a:lnTo>
                        <a:pt x="253" y="16"/>
                      </a:lnTo>
                      <a:lnTo>
                        <a:pt x="250" y="14"/>
                      </a:lnTo>
                      <a:lnTo>
                        <a:pt x="250" y="14"/>
                      </a:lnTo>
                      <a:lnTo>
                        <a:pt x="250" y="14"/>
                      </a:lnTo>
                      <a:lnTo>
                        <a:pt x="250" y="14"/>
                      </a:lnTo>
                      <a:lnTo>
                        <a:pt x="248" y="14"/>
                      </a:lnTo>
                      <a:lnTo>
                        <a:pt x="248" y="16"/>
                      </a:lnTo>
                      <a:lnTo>
                        <a:pt x="248" y="16"/>
                      </a:lnTo>
                      <a:lnTo>
                        <a:pt x="248" y="16"/>
                      </a:lnTo>
                      <a:lnTo>
                        <a:pt x="248" y="14"/>
                      </a:lnTo>
                      <a:lnTo>
                        <a:pt x="246" y="14"/>
                      </a:lnTo>
                      <a:lnTo>
                        <a:pt x="248" y="14"/>
                      </a:lnTo>
                      <a:lnTo>
                        <a:pt x="248" y="14"/>
                      </a:lnTo>
                      <a:lnTo>
                        <a:pt x="248" y="11"/>
                      </a:lnTo>
                      <a:lnTo>
                        <a:pt x="248" y="11"/>
                      </a:lnTo>
                      <a:lnTo>
                        <a:pt x="248" y="11"/>
                      </a:lnTo>
                      <a:lnTo>
                        <a:pt x="246" y="9"/>
                      </a:lnTo>
                      <a:lnTo>
                        <a:pt x="246" y="9"/>
                      </a:lnTo>
                      <a:lnTo>
                        <a:pt x="243" y="9"/>
                      </a:lnTo>
                      <a:lnTo>
                        <a:pt x="243" y="9"/>
                      </a:lnTo>
                      <a:lnTo>
                        <a:pt x="241" y="9"/>
                      </a:lnTo>
                      <a:lnTo>
                        <a:pt x="241" y="7"/>
                      </a:lnTo>
                      <a:lnTo>
                        <a:pt x="241" y="7"/>
                      </a:lnTo>
                      <a:lnTo>
                        <a:pt x="238" y="9"/>
                      </a:lnTo>
                      <a:lnTo>
                        <a:pt x="234" y="9"/>
                      </a:lnTo>
                      <a:lnTo>
                        <a:pt x="231" y="9"/>
                      </a:lnTo>
                      <a:lnTo>
                        <a:pt x="229" y="7"/>
                      </a:lnTo>
                      <a:lnTo>
                        <a:pt x="224" y="7"/>
                      </a:lnTo>
                      <a:lnTo>
                        <a:pt x="222" y="7"/>
                      </a:lnTo>
                      <a:lnTo>
                        <a:pt x="220" y="9"/>
                      </a:lnTo>
                      <a:lnTo>
                        <a:pt x="215" y="7"/>
                      </a:lnTo>
                      <a:lnTo>
                        <a:pt x="212" y="4"/>
                      </a:lnTo>
                      <a:lnTo>
                        <a:pt x="212" y="4"/>
                      </a:lnTo>
                      <a:lnTo>
                        <a:pt x="208" y="7"/>
                      </a:lnTo>
                      <a:lnTo>
                        <a:pt x="208" y="7"/>
                      </a:lnTo>
                      <a:lnTo>
                        <a:pt x="205" y="7"/>
                      </a:lnTo>
                      <a:lnTo>
                        <a:pt x="198" y="7"/>
                      </a:lnTo>
                      <a:lnTo>
                        <a:pt x="196" y="7"/>
                      </a:lnTo>
                      <a:lnTo>
                        <a:pt x="186" y="7"/>
                      </a:lnTo>
                      <a:lnTo>
                        <a:pt x="182" y="4"/>
                      </a:lnTo>
                      <a:lnTo>
                        <a:pt x="177" y="4"/>
                      </a:lnTo>
                      <a:lnTo>
                        <a:pt x="175" y="2"/>
                      </a:lnTo>
                      <a:lnTo>
                        <a:pt x="170" y="4"/>
                      </a:lnTo>
                      <a:lnTo>
                        <a:pt x="167" y="4"/>
                      </a:lnTo>
                      <a:lnTo>
                        <a:pt x="163" y="4"/>
                      </a:lnTo>
                      <a:lnTo>
                        <a:pt x="160" y="4"/>
                      </a:lnTo>
                      <a:lnTo>
                        <a:pt x="156" y="4"/>
                      </a:lnTo>
                      <a:lnTo>
                        <a:pt x="153" y="4"/>
                      </a:lnTo>
                      <a:lnTo>
                        <a:pt x="151" y="4"/>
                      </a:lnTo>
                      <a:lnTo>
                        <a:pt x="149" y="2"/>
                      </a:lnTo>
                      <a:lnTo>
                        <a:pt x="146" y="2"/>
                      </a:lnTo>
                      <a:lnTo>
                        <a:pt x="144" y="2"/>
                      </a:lnTo>
                      <a:lnTo>
                        <a:pt x="144" y="0"/>
                      </a:lnTo>
                      <a:lnTo>
                        <a:pt x="139" y="2"/>
                      </a:lnTo>
                      <a:lnTo>
                        <a:pt x="137" y="2"/>
                      </a:lnTo>
                      <a:lnTo>
                        <a:pt x="134" y="2"/>
                      </a:lnTo>
                      <a:lnTo>
                        <a:pt x="132" y="4"/>
                      </a:lnTo>
                      <a:lnTo>
                        <a:pt x="132" y="4"/>
                      </a:lnTo>
                      <a:lnTo>
                        <a:pt x="132" y="7"/>
                      </a:lnTo>
                      <a:lnTo>
                        <a:pt x="132" y="7"/>
                      </a:lnTo>
                      <a:lnTo>
                        <a:pt x="132" y="7"/>
                      </a:lnTo>
                      <a:lnTo>
                        <a:pt x="130" y="9"/>
                      </a:lnTo>
                      <a:lnTo>
                        <a:pt x="127" y="9"/>
                      </a:lnTo>
                      <a:lnTo>
                        <a:pt x="125" y="9"/>
                      </a:lnTo>
                      <a:lnTo>
                        <a:pt x="123" y="9"/>
                      </a:lnTo>
                      <a:lnTo>
                        <a:pt x="120" y="11"/>
                      </a:lnTo>
                      <a:lnTo>
                        <a:pt x="118" y="11"/>
                      </a:lnTo>
                      <a:lnTo>
                        <a:pt x="118" y="11"/>
                      </a:lnTo>
                      <a:lnTo>
                        <a:pt x="115" y="16"/>
                      </a:lnTo>
                      <a:lnTo>
                        <a:pt x="115" y="16"/>
                      </a:lnTo>
                      <a:lnTo>
                        <a:pt x="115" y="19"/>
                      </a:lnTo>
                      <a:lnTo>
                        <a:pt x="118" y="19"/>
                      </a:lnTo>
                      <a:lnTo>
                        <a:pt x="118" y="19"/>
                      </a:lnTo>
                      <a:lnTo>
                        <a:pt x="120" y="21"/>
                      </a:lnTo>
                      <a:lnTo>
                        <a:pt x="120" y="21"/>
                      </a:lnTo>
                      <a:lnTo>
                        <a:pt x="118" y="23"/>
                      </a:lnTo>
                      <a:lnTo>
                        <a:pt x="118" y="23"/>
                      </a:lnTo>
                      <a:lnTo>
                        <a:pt x="118" y="23"/>
                      </a:lnTo>
                      <a:lnTo>
                        <a:pt x="123" y="23"/>
                      </a:lnTo>
                      <a:lnTo>
                        <a:pt x="123" y="23"/>
                      </a:lnTo>
                      <a:lnTo>
                        <a:pt x="123" y="26"/>
                      </a:lnTo>
                      <a:lnTo>
                        <a:pt x="123" y="26"/>
                      </a:lnTo>
                      <a:lnTo>
                        <a:pt x="123" y="28"/>
                      </a:lnTo>
                      <a:lnTo>
                        <a:pt x="123" y="28"/>
                      </a:lnTo>
                      <a:lnTo>
                        <a:pt x="123" y="28"/>
                      </a:lnTo>
                      <a:lnTo>
                        <a:pt x="120" y="30"/>
                      </a:lnTo>
                      <a:lnTo>
                        <a:pt x="120" y="30"/>
                      </a:lnTo>
                      <a:lnTo>
                        <a:pt x="123" y="30"/>
                      </a:lnTo>
                      <a:lnTo>
                        <a:pt x="123" y="30"/>
                      </a:lnTo>
                      <a:lnTo>
                        <a:pt x="123" y="33"/>
                      </a:lnTo>
                      <a:lnTo>
                        <a:pt x="120" y="35"/>
                      </a:lnTo>
                      <a:lnTo>
                        <a:pt x="120" y="37"/>
                      </a:lnTo>
                      <a:lnTo>
                        <a:pt x="120" y="37"/>
                      </a:lnTo>
                      <a:lnTo>
                        <a:pt x="120" y="37"/>
                      </a:lnTo>
                      <a:lnTo>
                        <a:pt x="123" y="35"/>
                      </a:lnTo>
                      <a:lnTo>
                        <a:pt x="125" y="35"/>
                      </a:lnTo>
                      <a:lnTo>
                        <a:pt x="125" y="35"/>
                      </a:lnTo>
                      <a:lnTo>
                        <a:pt x="130" y="35"/>
                      </a:lnTo>
                      <a:lnTo>
                        <a:pt x="130" y="33"/>
                      </a:lnTo>
                      <a:lnTo>
                        <a:pt x="132" y="33"/>
                      </a:lnTo>
                      <a:lnTo>
                        <a:pt x="132" y="35"/>
                      </a:lnTo>
                      <a:lnTo>
                        <a:pt x="132" y="35"/>
                      </a:lnTo>
                      <a:lnTo>
                        <a:pt x="132" y="35"/>
                      </a:lnTo>
                      <a:lnTo>
                        <a:pt x="132" y="35"/>
                      </a:lnTo>
                      <a:lnTo>
                        <a:pt x="130" y="37"/>
                      </a:lnTo>
                      <a:lnTo>
                        <a:pt x="130" y="37"/>
                      </a:lnTo>
                      <a:lnTo>
                        <a:pt x="132" y="40"/>
                      </a:lnTo>
                      <a:lnTo>
                        <a:pt x="132" y="40"/>
                      </a:lnTo>
                      <a:lnTo>
                        <a:pt x="132" y="40"/>
                      </a:lnTo>
                      <a:lnTo>
                        <a:pt x="132" y="40"/>
                      </a:lnTo>
                      <a:lnTo>
                        <a:pt x="134" y="40"/>
                      </a:lnTo>
                      <a:lnTo>
                        <a:pt x="137" y="40"/>
                      </a:lnTo>
                      <a:lnTo>
                        <a:pt x="137" y="40"/>
                      </a:lnTo>
                      <a:lnTo>
                        <a:pt x="139" y="37"/>
                      </a:lnTo>
                      <a:lnTo>
                        <a:pt x="141" y="40"/>
                      </a:lnTo>
                      <a:lnTo>
                        <a:pt x="141" y="40"/>
                      </a:lnTo>
                      <a:lnTo>
                        <a:pt x="141" y="40"/>
                      </a:lnTo>
                      <a:lnTo>
                        <a:pt x="144" y="40"/>
                      </a:lnTo>
                      <a:lnTo>
                        <a:pt x="146" y="40"/>
                      </a:lnTo>
                      <a:lnTo>
                        <a:pt x="149" y="37"/>
                      </a:lnTo>
                      <a:lnTo>
                        <a:pt x="149" y="37"/>
                      </a:lnTo>
                      <a:lnTo>
                        <a:pt x="149" y="37"/>
                      </a:lnTo>
                      <a:lnTo>
                        <a:pt x="149" y="37"/>
                      </a:lnTo>
                      <a:lnTo>
                        <a:pt x="149" y="37"/>
                      </a:lnTo>
                      <a:lnTo>
                        <a:pt x="149" y="37"/>
                      </a:lnTo>
                      <a:lnTo>
                        <a:pt x="151" y="37"/>
                      </a:lnTo>
                      <a:lnTo>
                        <a:pt x="153" y="37"/>
                      </a:lnTo>
                      <a:lnTo>
                        <a:pt x="153" y="37"/>
                      </a:lnTo>
                      <a:lnTo>
                        <a:pt x="156" y="37"/>
                      </a:lnTo>
                      <a:lnTo>
                        <a:pt x="156" y="37"/>
                      </a:lnTo>
                      <a:lnTo>
                        <a:pt x="158" y="37"/>
                      </a:lnTo>
                      <a:lnTo>
                        <a:pt x="158" y="37"/>
                      </a:lnTo>
                      <a:lnTo>
                        <a:pt x="158" y="40"/>
                      </a:lnTo>
                      <a:lnTo>
                        <a:pt x="158" y="40"/>
                      </a:lnTo>
                      <a:lnTo>
                        <a:pt x="158" y="42"/>
                      </a:lnTo>
                      <a:lnTo>
                        <a:pt x="158" y="42"/>
                      </a:lnTo>
                      <a:lnTo>
                        <a:pt x="160" y="42"/>
                      </a:lnTo>
                      <a:lnTo>
                        <a:pt x="160" y="42"/>
                      </a:lnTo>
                      <a:lnTo>
                        <a:pt x="163" y="45"/>
                      </a:lnTo>
                      <a:lnTo>
                        <a:pt x="163" y="45"/>
                      </a:lnTo>
                      <a:lnTo>
                        <a:pt x="165" y="45"/>
                      </a:lnTo>
                      <a:lnTo>
                        <a:pt x="165" y="47"/>
                      </a:lnTo>
                      <a:lnTo>
                        <a:pt x="163" y="47"/>
                      </a:lnTo>
                      <a:lnTo>
                        <a:pt x="163" y="47"/>
                      </a:lnTo>
                      <a:lnTo>
                        <a:pt x="160" y="49"/>
                      </a:lnTo>
                      <a:lnTo>
                        <a:pt x="158" y="52"/>
                      </a:lnTo>
                      <a:lnTo>
                        <a:pt x="156" y="52"/>
                      </a:lnTo>
                      <a:lnTo>
                        <a:pt x="153" y="54"/>
                      </a:lnTo>
                      <a:lnTo>
                        <a:pt x="151" y="56"/>
                      </a:lnTo>
                      <a:lnTo>
                        <a:pt x="151" y="56"/>
                      </a:lnTo>
                      <a:lnTo>
                        <a:pt x="151" y="56"/>
                      </a:lnTo>
                      <a:lnTo>
                        <a:pt x="151" y="59"/>
                      </a:lnTo>
                      <a:lnTo>
                        <a:pt x="153" y="61"/>
                      </a:lnTo>
                      <a:lnTo>
                        <a:pt x="153" y="64"/>
                      </a:lnTo>
                      <a:lnTo>
                        <a:pt x="153" y="66"/>
                      </a:lnTo>
                      <a:lnTo>
                        <a:pt x="151" y="68"/>
                      </a:lnTo>
                      <a:lnTo>
                        <a:pt x="151" y="68"/>
                      </a:lnTo>
                      <a:lnTo>
                        <a:pt x="151" y="68"/>
                      </a:lnTo>
                      <a:lnTo>
                        <a:pt x="151" y="71"/>
                      </a:lnTo>
                      <a:lnTo>
                        <a:pt x="151" y="71"/>
                      </a:lnTo>
                      <a:lnTo>
                        <a:pt x="151" y="71"/>
                      </a:lnTo>
                      <a:lnTo>
                        <a:pt x="149" y="73"/>
                      </a:lnTo>
                      <a:lnTo>
                        <a:pt x="149" y="73"/>
                      </a:lnTo>
                      <a:lnTo>
                        <a:pt x="149" y="75"/>
                      </a:lnTo>
                      <a:lnTo>
                        <a:pt x="149" y="75"/>
                      </a:lnTo>
                      <a:lnTo>
                        <a:pt x="149" y="78"/>
                      </a:lnTo>
                      <a:lnTo>
                        <a:pt x="151" y="78"/>
                      </a:lnTo>
                      <a:lnTo>
                        <a:pt x="149" y="78"/>
                      </a:lnTo>
                      <a:lnTo>
                        <a:pt x="149" y="80"/>
                      </a:lnTo>
                      <a:lnTo>
                        <a:pt x="146" y="82"/>
                      </a:lnTo>
                      <a:lnTo>
                        <a:pt x="146" y="82"/>
                      </a:lnTo>
                      <a:lnTo>
                        <a:pt x="146" y="82"/>
                      </a:lnTo>
                      <a:lnTo>
                        <a:pt x="139" y="82"/>
                      </a:lnTo>
                      <a:lnTo>
                        <a:pt x="139" y="82"/>
                      </a:lnTo>
                      <a:lnTo>
                        <a:pt x="139" y="82"/>
                      </a:lnTo>
                      <a:lnTo>
                        <a:pt x="139" y="85"/>
                      </a:lnTo>
                      <a:lnTo>
                        <a:pt x="141" y="87"/>
                      </a:lnTo>
                      <a:lnTo>
                        <a:pt x="141" y="87"/>
                      </a:lnTo>
                      <a:lnTo>
                        <a:pt x="141" y="90"/>
                      </a:lnTo>
                      <a:lnTo>
                        <a:pt x="144" y="94"/>
                      </a:lnTo>
                      <a:lnTo>
                        <a:pt x="146" y="94"/>
                      </a:lnTo>
                      <a:lnTo>
                        <a:pt x="146" y="97"/>
                      </a:lnTo>
                      <a:lnTo>
                        <a:pt x="146" y="97"/>
                      </a:lnTo>
                      <a:lnTo>
                        <a:pt x="146" y="99"/>
                      </a:lnTo>
                      <a:lnTo>
                        <a:pt x="144" y="101"/>
                      </a:lnTo>
                      <a:lnTo>
                        <a:pt x="141" y="101"/>
                      </a:lnTo>
                      <a:lnTo>
                        <a:pt x="141" y="104"/>
                      </a:lnTo>
                      <a:lnTo>
                        <a:pt x="141" y="104"/>
                      </a:lnTo>
                      <a:lnTo>
                        <a:pt x="141" y="106"/>
                      </a:lnTo>
                      <a:lnTo>
                        <a:pt x="139" y="108"/>
                      </a:lnTo>
                      <a:lnTo>
                        <a:pt x="139" y="108"/>
                      </a:lnTo>
                      <a:lnTo>
                        <a:pt x="144" y="116"/>
                      </a:lnTo>
                      <a:lnTo>
                        <a:pt x="146" y="116"/>
                      </a:lnTo>
                      <a:lnTo>
                        <a:pt x="146" y="116"/>
                      </a:lnTo>
                      <a:lnTo>
                        <a:pt x="146" y="116"/>
                      </a:lnTo>
                      <a:lnTo>
                        <a:pt x="144" y="118"/>
                      </a:lnTo>
                      <a:lnTo>
                        <a:pt x="144" y="118"/>
                      </a:lnTo>
                      <a:lnTo>
                        <a:pt x="141" y="118"/>
                      </a:lnTo>
                      <a:lnTo>
                        <a:pt x="139" y="120"/>
                      </a:lnTo>
                      <a:lnTo>
                        <a:pt x="139" y="123"/>
                      </a:lnTo>
                      <a:lnTo>
                        <a:pt x="137" y="125"/>
                      </a:lnTo>
                      <a:lnTo>
                        <a:pt x="137" y="127"/>
                      </a:lnTo>
                      <a:lnTo>
                        <a:pt x="137" y="130"/>
                      </a:lnTo>
                      <a:lnTo>
                        <a:pt x="137" y="130"/>
                      </a:lnTo>
                      <a:lnTo>
                        <a:pt x="137" y="137"/>
                      </a:lnTo>
                      <a:lnTo>
                        <a:pt x="141" y="135"/>
                      </a:lnTo>
                      <a:lnTo>
                        <a:pt x="144" y="137"/>
                      </a:lnTo>
                      <a:lnTo>
                        <a:pt x="146" y="135"/>
                      </a:lnTo>
                      <a:lnTo>
                        <a:pt x="146" y="135"/>
                      </a:lnTo>
                      <a:lnTo>
                        <a:pt x="146" y="135"/>
                      </a:lnTo>
                      <a:lnTo>
                        <a:pt x="146" y="137"/>
                      </a:lnTo>
                      <a:lnTo>
                        <a:pt x="153" y="142"/>
                      </a:lnTo>
                      <a:lnTo>
                        <a:pt x="153" y="144"/>
                      </a:lnTo>
                      <a:lnTo>
                        <a:pt x="156" y="142"/>
                      </a:lnTo>
                      <a:lnTo>
                        <a:pt x="158" y="142"/>
                      </a:lnTo>
                      <a:lnTo>
                        <a:pt x="156" y="142"/>
                      </a:lnTo>
                      <a:lnTo>
                        <a:pt x="156" y="144"/>
                      </a:lnTo>
                      <a:lnTo>
                        <a:pt x="153" y="146"/>
                      </a:lnTo>
                      <a:lnTo>
                        <a:pt x="153" y="149"/>
                      </a:lnTo>
                      <a:lnTo>
                        <a:pt x="156" y="149"/>
                      </a:lnTo>
                      <a:lnTo>
                        <a:pt x="156" y="149"/>
                      </a:lnTo>
                      <a:lnTo>
                        <a:pt x="156" y="151"/>
                      </a:lnTo>
                      <a:lnTo>
                        <a:pt x="156" y="153"/>
                      </a:lnTo>
                      <a:lnTo>
                        <a:pt x="158" y="153"/>
                      </a:lnTo>
                      <a:lnTo>
                        <a:pt x="160" y="158"/>
                      </a:lnTo>
                      <a:lnTo>
                        <a:pt x="160" y="158"/>
                      </a:lnTo>
                      <a:lnTo>
                        <a:pt x="163" y="161"/>
                      </a:lnTo>
                      <a:lnTo>
                        <a:pt x="167" y="161"/>
                      </a:lnTo>
                      <a:lnTo>
                        <a:pt x="167" y="161"/>
                      </a:lnTo>
                      <a:lnTo>
                        <a:pt x="170" y="161"/>
                      </a:lnTo>
                      <a:lnTo>
                        <a:pt x="170" y="158"/>
                      </a:lnTo>
                      <a:lnTo>
                        <a:pt x="170" y="158"/>
                      </a:lnTo>
                      <a:lnTo>
                        <a:pt x="170" y="158"/>
                      </a:lnTo>
                      <a:lnTo>
                        <a:pt x="172" y="158"/>
                      </a:lnTo>
                      <a:lnTo>
                        <a:pt x="172" y="156"/>
                      </a:lnTo>
                      <a:lnTo>
                        <a:pt x="175" y="153"/>
                      </a:lnTo>
                      <a:lnTo>
                        <a:pt x="175" y="153"/>
                      </a:lnTo>
                      <a:lnTo>
                        <a:pt x="179" y="151"/>
                      </a:lnTo>
                      <a:lnTo>
                        <a:pt x="184" y="151"/>
                      </a:lnTo>
                      <a:lnTo>
                        <a:pt x="186" y="149"/>
                      </a:lnTo>
                      <a:lnTo>
                        <a:pt x="189" y="146"/>
                      </a:lnTo>
                      <a:lnTo>
                        <a:pt x="189" y="146"/>
                      </a:lnTo>
                      <a:lnTo>
                        <a:pt x="198" y="146"/>
                      </a:lnTo>
                      <a:lnTo>
                        <a:pt x="203" y="146"/>
                      </a:lnTo>
                      <a:lnTo>
                        <a:pt x="205" y="146"/>
                      </a:lnTo>
                      <a:lnTo>
                        <a:pt x="208" y="146"/>
                      </a:lnTo>
                      <a:lnTo>
                        <a:pt x="210" y="146"/>
                      </a:lnTo>
                      <a:lnTo>
                        <a:pt x="215" y="146"/>
                      </a:lnTo>
                      <a:lnTo>
                        <a:pt x="217" y="146"/>
                      </a:lnTo>
                      <a:lnTo>
                        <a:pt x="220" y="146"/>
                      </a:lnTo>
                      <a:lnTo>
                        <a:pt x="220" y="144"/>
                      </a:lnTo>
                      <a:lnTo>
                        <a:pt x="222" y="144"/>
                      </a:lnTo>
                      <a:lnTo>
                        <a:pt x="227" y="144"/>
                      </a:lnTo>
                      <a:lnTo>
                        <a:pt x="227" y="146"/>
                      </a:lnTo>
                      <a:lnTo>
                        <a:pt x="229" y="144"/>
                      </a:lnTo>
                      <a:lnTo>
                        <a:pt x="231" y="142"/>
                      </a:lnTo>
                      <a:lnTo>
                        <a:pt x="234" y="135"/>
                      </a:lnTo>
                      <a:lnTo>
                        <a:pt x="238" y="132"/>
                      </a:lnTo>
                      <a:lnTo>
                        <a:pt x="243" y="127"/>
                      </a:lnTo>
                      <a:lnTo>
                        <a:pt x="250" y="127"/>
                      </a:lnTo>
                      <a:lnTo>
                        <a:pt x="253" y="127"/>
                      </a:lnTo>
                      <a:lnTo>
                        <a:pt x="253" y="127"/>
                      </a:lnTo>
                      <a:lnTo>
                        <a:pt x="255" y="127"/>
                      </a:lnTo>
                      <a:lnTo>
                        <a:pt x="253" y="125"/>
                      </a:lnTo>
                      <a:lnTo>
                        <a:pt x="253" y="123"/>
                      </a:lnTo>
                      <a:lnTo>
                        <a:pt x="253" y="123"/>
                      </a:lnTo>
                      <a:lnTo>
                        <a:pt x="253" y="120"/>
                      </a:lnTo>
                      <a:lnTo>
                        <a:pt x="255" y="118"/>
                      </a:lnTo>
                      <a:lnTo>
                        <a:pt x="255" y="116"/>
                      </a:lnTo>
                      <a:lnTo>
                        <a:pt x="257" y="113"/>
                      </a:lnTo>
                      <a:lnTo>
                        <a:pt x="257" y="111"/>
                      </a:lnTo>
                      <a:lnTo>
                        <a:pt x="260" y="108"/>
                      </a:lnTo>
                      <a:lnTo>
                        <a:pt x="267" y="106"/>
                      </a:lnTo>
                      <a:lnTo>
                        <a:pt x="269" y="104"/>
                      </a:lnTo>
                      <a:lnTo>
                        <a:pt x="272" y="101"/>
                      </a:lnTo>
                      <a:lnTo>
                        <a:pt x="269" y="101"/>
                      </a:lnTo>
                      <a:lnTo>
                        <a:pt x="267" y="99"/>
                      </a:lnTo>
                      <a:lnTo>
                        <a:pt x="264" y="99"/>
                      </a:lnTo>
                      <a:lnTo>
                        <a:pt x="264" y="97"/>
                      </a:lnTo>
                      <a:lnTo>
                        <a:pt x="262" y="90"/>
                      </a:lnTo>
                      <a:lnTo>
                        <a:pt x="262" y="87"/>
                      </a:lnTo>
                      <a:lnTo>
                        <a:pt x="267" y="78"/>
                      </a:lnTo>
                      <a:lnTo>
                        <a:pt x="269" y="78"/>
                      </a:lnTo>
                      <a:lnTo>
                        <a:pt x="272" y="75"/>
                      </a:lnTo>
                      <a:lnTo>
                        <a:pt x="276" y="71"/>
                      </a:lnTo>
                      <a:lnTo>
                        <a:pt x="279" y="66"/>
                      </a:lnTo>
                      <a:lnTo>
                        <a:pt x="281" y="66"/>
                      </a:lnTo>
                      <a:lnTo>
                        <a:pt x="281" y="66"/>
                      </a:lnTo>
                      <a:lnTo>
                        <a:pt x="281" y="64"/>
                      </a:lnTo>
                      <a:lnTo>
                        <a:pt x="283" y="64"/>
                      </a:lnTo>
                      <a:lnTo>
                        <a:pt x="283" y="64"/>
                      </a:lnTo>
                      <a:lnTo>
                        <a:pt x="283" y="61"/>
                      </a:lnTo>
                      <a:lnTo>
                        <a:pt x="281" y="61"/>
                      </a:lnTo>
                      <a:lnTo>
                        <a:pt x="283" y="59"/>
                      </a:lnTo>
                      <a:lnTo>
                        <a:pt x="288" y="56"/>
                      </a:lnTo>
                      <a:lnTo>
                        <a:pt x="290" y="54"/>
                      </a:lnTo>
                      <a:lnTo>
                        <a:pt x="298" y="54"/>
                      </a:lnTo>
                      <a:lnTo>
                        <a:pt x="305" y="52"/>
                      </a:lnTo>
                      <a:lnTo>
                        <a:pt x="307" y="49"/>
                      </a:lnTo>
                      <a:lnTo>
                        <a:pt x="309" y="47"/>
                      </a:lnTo>
                      <a:lnTo>
                        <a:pt x="321" y="42"/>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74" name="Freeform 48"/>
                <p:cNvSpPr>
                  <a:spLocks noEditPoints="1"/>
                </p:cNvSpPr>
                <p:nvPr/>
              </p:nvSpPr>
              <p:spPr bwMode="auto">
                <a:xfrm>
                  <a:off x="2496" y="1877"/>
                  <a:ext cx="343" cy="331"/>
                </a:xfrm>
                <a:custGeom>
                  <a:avLst/>
                  <a:gdLst>
                    <a:gd name="T0" fmla="*/ 293 w 343"/>
                    <a:gd name="T1" fmla="*/ 104 h 331"/>
                    <a:gd name="T2" fmla="*/ 290 w 343"/>
                    <a:gd name="T3" fmla="*/ 97 h 331"/>
                    <a:gd name="T4" fmla="*/ 295 w 343"/>
                    <a:gd name="T5" fmla="*/ 97 h 331"/>
                    <a:gd name="T6" fmla="*/ 324 w 343"/>
                    <a:gd name="T7" fmla="*/ 80 h 331"/>
                    <a:gd name="T8" fmla="*/ 309 w 343"/>
                    <a:gd name="T9" fmla="*/ 85 h 331"/>
                    <a:gd name="T10" fmla="*/ 316 w 343"/>
                    <a:gd name="T11" fmla="*/ 87 h 331"/>
                    <a:gd name="T12" fmla="*/ 326 w 343"/>
                    <a:gd name="T13" fmla="*/ 85 h 331"/>
                    <a:gd name="T14" fmla="*/ 335 w 343"/>
                    <a:gd name="T15" fmla="*/ 78 h 331"/>
                    <a:gd name="T16" fmla="*/ 343 w 343"/>
                    <a:gd name="T17" fmla="*/ 80 h 331"/>
                    <a:gd name="T18" fmla="*/ 326 w 343"/>
                    <a:gd name="T19" fmla="*/ 35 h 331"/>
                    <a:gd name="T20" fmla="*/ 326 w 343"/>
                    <a:gd name="T21" fmla="*/ 28 h 331"/>
                    <a:gd name="T22" fmla="*/ 316 w 343"/>
                    <a:gd name="T23" fmla="*/ 28 h 331"/>
                    <a:gd name="T24" fmla="*/ 305 w 343"/>
                    <a:gd name="T25" fmla="*/ 28 h 331"/>
                    <a:gd name="T26" fmla="*/ 295 w 343"/>
                    <a:gd name="T27" fmla="*/ 28 h 331"/>
                    <a:gd name="T28" fmla="*/ 293 w 343"/>
                    <a:gd name="T29" fmla="*/ 21 h 331"/>
                    <a:gd name="T30" fmla="*/ 281 w 343"/>
                    <a:gd name="T31" fmla="*/ 21 h 331"/>
                    <a:gd name="T32" fmla="*/ 269 w 343"/>
                    <a:gd name="T33" fmla="*/ 21 h 331"/>
                    <a:gd name="T34" fmla="*/ 262 w 343"/>
                    <a:gd name="T35" fmla="*/ 21 h 331"/>
                    <a:gd name="T36" fmla="*/ 250 w 343"/>
                    <a:gd name="T37" fmla="*/ 14 h 331"/>
                    <a:gd name="T38" fmla="*/ 246 w 343"/>
                    <a:gd name="T39" fmla="*/ 14 h 331"/>
                    <a:gd name="T40" fmla="*/ 243 w 343"/>
                    <a:gd name="T41" fmla="*/ 9 h 331"/>
                    <a:gd name="T42" fmla="*/ 229 w 343"/>
                    <a:gd name="T43" fmla="*/ 7 h 331"/>
                    <a:gd name="T44" fmla="*/ 208 w 343"/>
                    <a:gd name="T45" fmla="*/ 7 h 331"/>
                    <a:gd name="T46" fmla="*/ 170 w 343"/>
                    <a:gd name="T47" fmla="*/ 4 h 331"/>
                    <a:gd name="T48" fmla="*/ 146 w 343"/>
                    <a:gd name="T49" fmla="*/ 2 h 331"/>
                    <a:gd name="T50" fmla="*/ 132 w 343"/>
                    <a:gd name="T51" fmla="*/ 7 h 331"/>
                    <a:gd name="T52" fmla="*/ 118 w 343"/>
                    <a:gd name="T53" fmla="*/ 11 h 331"/>
                    <a:gd name="T54" fmla="*/ 120 w 343"/>
                    <a:gd name="T55" fmla="*/ 21 h 331"/>
                    <a:gd name="T56" fmla="*/ 123 w 343"/>
                    <a:gd name="T57" fmla="*/ 28 h 331"/>
                    <a:gd name="T58" fmla="*/ 120 w 343"/>
                    <a:gd name="T59" fmla="*/ 35 h 331"/>
                    <a:gd name="T60" fmla="*/ 130 w 343"/>
                    <a:gd name="T61" fmla="*/ 33 h 331"/>
                    <a:gd name="T62" fmla="*/ 132 w 343"/>
                    <a:gd name="T63" fmla="*/ 40 h 331"/>
                    <a:gd name="T64" fmla="*/ 141 w 343"/>
                    <a:gd name="T65" fmla="*/ 40 h 331"/>
                    <a:gd name="T66" fmla="*/ 149 w 343"/>
                    <a:gd name="T67" fmla="*/ 37 h 331"/>
                    <a:gd name="T68" fmla="*/ 158 w 343"/>
                    <a:gd name="T69" fmla="*/ 37 h 331"/>
                    <a:gd name="T70" fmla="*/ 163 w 343"/>
                    <a:gd name="T71" fmla="*/ 45 h 331"/>
                    <a:gd name="T72" fmla="*/ 156 w 343"/>
                    <a:gd name="T73" fmla="*/ 52 h 331"/>
                    <a:gd name="T74" fmla="*/ 153 w 343"/>
                    <a:gd name="T75" fmla="*/ 66 h 331"/>
                    <a:gd name="T76" fmla="*/ 149 w 343"/>
                    <a:gd name="T77" fmla="*/ 73 h 331"/>
                    <a:gd name="T78" fmla="*/ 146 w 343"/>
                    <a:gd name="T79" fmla="*/ 82 h 331"/>
                    <a:gd name="T80" fmla="*/ 141 w 343"/>
                    <a:gd name="T81" fmla="*/ 90 h 331"/>
                    <a:gd name="T82" fmla="*/ 141 w 343"/>
                    <a:gd name="T83" fmla="*/ 104 h 331"/>
                    <a:gd name="T84" fmla="*/ 146 w 343"/>
                    <a:gd name="T85" fmla="*/ 116 h 331"/>
                    <a:gd name="T86" fmla="*/ 137 w 343"/>
                    <a:gd name="T87" fmla="*/ 130 h 331"/>
                    <a:gd name="T88" fmla="*/ 146 w 343"/>
                    <a:gd name="T89" fmla="*/ 137 h 331"/>
                    <a:gd name="T90" fmla="*/ 153 w 343"/>
                    <a:gd name="T91" fmla="*/ 149 h 331"/>
                    <a:gd name="T92" fmla="*/ 163 w 343"/>
                    <a:gd name="T93" fmla="*/ 161 h 331"/>
                    <a:gd name="T94" fmla="*/ 172 w 343"/>
                    <a:gd name="T95" fmla="*/ 156 h 331"/>
                    <a:gd name="T96" fmla="*/ 198 w 343"/>
                    <a:gd name="T97" fmla="*/ 146 h 331"/>
                    <a:gd name="T98" fmla="*/ 220 w 343"/>
                    <a:gd name="T99" fmla="*/ 144 h 331"/>
                    <a:gd name="T100" fmla="*/ 243 w 343"/>
                    <a:gd name="T101" fmla="*/ 127 h 331"/>
                    <a:gd name="T102" fmla="*/ 253 w 343"/>
                    <a:gd name="T103" fmla="*/ 120 h 331"/>
                    <a:gd name="T104" fmla="*/ 272 w 343"/>
                    <a:gd name="T105" fmla="*/ 101 h 331"/>
                    <a:gd name="T106" fmla="*/ 269 w 343"/>
                    <a:gd name="T107" fmla="*/ 78 h 331"/>
                    <a:gd name="T108" fmla="*/ 283 w 343"/>
                    <a:gd name="T109" fmla="*/ 64 h 331"/>
                    <a:gd name="T110" fmla="*/ 307 w 343"/>
                    <a:gd name="T111" fmla="*/ 49 h 3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3" h="331">
                      <a:moveTo>
                        <a:pt x="0" y="329"/>
                      </a:moveTo>
                      <a:lnTo>
                        <a:pt x="0" y="329"/>
                      </a:lnTo>
                      <a:lnTo>
                        <a:pt x="2" y="331"/>
                      </a:lnTo>
                      <a:moveTo>
                        <a:pt x="293" y="101"/>
                      </a:moveTo>
                      <a:lnTo>
                        <a:pt x="293" y="104"/>
                      </a:lnTo>
                      <a:lnTo>
                        <a:pt x="290" y="104"/>
                      </a:lnTo>
                      <a:lnTo>
                        <a:pt x="293" y="104"/>
                      </a:lnTo>
                      <a:lnTo>
                        <a:pt x="293" y="104"/>
                      </a:lnTo>
                      <a:lnTo>
                        <a:pt x="295" y="104"/>
                      </a:lnTo>
                      <a:lnTo>
                        <a:pt x="295" y="104"/>
                      </a:lnTo>
                      <a:lnTo>
                        <a:pt x="295" y="104"/>
                      </a:lnTo>
                      <a:lnTo>
                        <a:pt x="293" y="104"/>
                      </a:lnTo>
                      <a:lnTo>
                        <a:pt x="293" y="101"/>
                      </a:lnTo>
                      <a:moveTo>
                        <a:pt x="295" y="94"/>
                      </a:moveTo>
                      <a:lnTo>
                        <a:pt x="290" y="97"/>
                      </a:lnTo>
                      <a:lnTo>
                        <a:pt x="290" y="97"/>
                      </a:lnTo>
                      <a:lnTo>
                        <a:pt x="290" y="97"/>
                      </a:lnTo>
                      <a:lnTo>
                        <a:pt x="290" y="97"/>
                      </a:lnTo>
                      <a:lnTo>
                        <a:pt x="288" y="99"/>
                      </a:lnTo>
                      <a:lnTo>
                        <a:pt x="288" y="99"/>
                      </a:lnTo>
                      <a:lnTo>
                        <a:pt x="293" y="101"/>
                      </a:lnTo>
                      <a:lnTo>
                        <a:pt x="293" y="99"/>
                      </a:lnTo>
                      <a:lnTo>
                        <a:pt x="293" y="99"/>
                      </a:lnTo>
                      <a:lnTo>
                        <a:pt x="295" y="97"/>
                      </a:lnTo>
                      <a:lnTo>
                        <a:pt x="295" y="94"/>
                      </a:lnTo>
                      <a:lnTo>
                        <a:pt x="295" y="94"/>
                      </a:lnTo>
                      <a:moveTo>
                        <a:pt x="326" y="80"/>
                      </a:moveTo>
                      <a:lnTo>
                        <a:pt x="326" y="80"/>
                      </a:lnTo>
                      <a:lnTo>
                        <a:pt x="324" y="80"/>
                      </a:lnTo>
                      <a:lnTo>
                        <a:pt x="324" y="80"/>
                      </a:lnTo>
                      <a:lnTo>
                        <a:pt x="324" y="80"/>
                      </a:lnTo>
                      <a:lnTo>
                        <a:pt x="324" y="80"/>
                      </a:lnTo>
                      <a:lnTo>
                        <a:pt x="324" y="78"/>
                      </a:lnTo>
                      <a:lnTo>
                        <a:pt x="324" y="78"/>
                      </a:lnTo>
                      <a:lnTo>
                        <a:pt x="324" y="78"/>
                      </a:lnTo>
                      <a:lnTo>
                        <a:pt x="324" y="78"/>
                      </a:lnTo>
                      <a:lnTo>
                        <a:pt x="324" y="78"/>
                      </a:lnTo>
                      <a:lnTo>
                        <a:pt x="319" y="78"/>
                      </a:lnTo>
                      <a:lnTo>
                        <a:pt x="316" y="80"/>
                      </a:lnTo>
                      <a:lnTo>
                        <a:pt x="309" y="85"/>
                      </a:lnTo>
                      <a:lnTo>
                        <a:pt x="309" y="85"/>
                      </a:lnTo>
                      <a:lnTo>
                        <a:pt x="309" y="85"/>
                      </a:lnTo>
                      <a:lnTo>
                        <a:pt x="309" y="87"/>
                      </a:lnTo>
                      <a:lnTo>
                        <a:pt x="312" y="87"/>
                      </a:lnTo>
                      <a:lnTo>
                        <a:pt x="312" y="85"/>
                      </a:lnTo>
                      <a:lnTo>
                        <a:pt x="314" y="85"/>
                      </a:lnTo>
                      <a:lnTo>
                        <a:pt x="314" y="85"/>
                      </a:lnTo>
                      <a:lnTo>
                        <a:pt x="316" y="87"/>
                      </a:lnTo>
                      <a:lnTo>
                        <a:pt x="316" y="90"/>
                      </a:lnTo>
                      <a:lnTo>
                        <a:pt x="316" y="90"/>
                      </a:lnTo>
                      <a:lnTo>
                        <a:pt x="319" y="90"/>
                      </a:lnTo>
                      <a:lnTo>
                        <a:pt x="321" y="92"/>
                      </a:lnTo>
                      <a:lnTo>
                        <a:pt x="321" y="90"/>
                      </a:lnTo>
                      <a:lnTo>
                        <a:pt x="324" y="90"/>
                      </a:lnTo>
                      <a:lnTo>
                        <a:pt x="326" y="87"/>
                      </a:lnTo>
                      <a:lnTo>
                        <a:pt x="326" y="85"/>
                      </a:lnTo>
                      <a:lnTo>
                        <a:pt x="326" y="85"/>
                      </a:lnTo>
                      <a:lnTo>
                        <a:pt x="328" y="82"/>
                      </a:lnTo>
                      <a:lnTo>
                        <a:pt x="328" y="80"/>
                      </a:lnTo>
                      <a:lnTo>
                        <a:pt x="326" y="80"/>
                      </a:lnTo>
                      <a:moveTo>
                        <a:pt x="335" y="78"/>
                      </a:moveTo>
                      <a:lnTo>
                        <a:pt x="335" y="78"/>
                      </a:lnTo>
                      <a:lnTo>
                        <a:pt x="335" y="78"/>
                      </a:lnTo>
                      <a:lnTo>
                        <a:pt x="335" y="78"/>
                      </a:lnTo>
                      <a:moveTo>
                        <a:pt x="343" y="78"/>
                      </a:moveTo>
                      <a:lnTo>
                        <a:pt x="340" y="78"/>
                      </a:lnTo>
                      <a:lnTo>
                        <a:pt x="338" y="75"/>
                      </a:lnTo>
                      <a:lnTo>
                        <a:pt x="335" y="75"/>
                      </a:lnTo>
                      <a:lnTo>
                        <a:pt x="335" y="78"/>
                      </a:lnTo>
                      <a:lnTo>
                        <a:pt x="335" y="78"/>
                      </a:lnTo>
                      <a:lnTo>
                        <a:pt x="338" y="78"/>
                      </a:lnTo>
                      <a:lnTo>
                        <a:pt x="343" y="80"/>
                      </a:lnTo>
                      <a:lnTo>
                        <a:pt x="343" y="80"/>
                      </a:lnTo>
                      <a:lnTo>
                        <a:pt x="343" y="78"/>
                      </a:lnTo>
                      <a:lnTo>
                        <a:pt x="343" y="78"/>
                      </a:lnTo>
                      <a:moveTo>
                        <a:pt x="321" y="42"/>
                      </a:moveTo>
                      <a:lnTo>
                        <a:pt x="324" y="40"/>
                      </a:lnTo>
                      <a:lnTo>
                        <a:pt x="326" y="37"/>
                      </a:lnTo>
                      <a:lnTo>
                        <a:pt x="326" y="35"/>
                      </a:lnTo>
                      <a:lnTo>
                        <a:pt x="326" y="35"/>
                      </a:lnTo>
                      <a:lnTo>
                        <a:pt x="324" y="33"/>
                      </a:lnTo>
                      <a:lnTo>
                        <a:pt x="324" y="33"/>
                      </a:lnTo>
                      <a:lnTo>
                        <a:pt x="324" y="30"/>
                      </a:lnTo>
                      <a:lnTo>
                        <a:pt x="326" y="30"/>
                      </a:lnTo>
                      <a:lnTo>
                        <a:pt x="326" y="30"/>
                      </a:lnTo>
                      <a:lnTo>
                        <a:pt x="326" y="30"/>
                      </a:lnTo>
                      <a:lnTo>
                        <a:pt x="326" y="28"/>
                      </a:lnTo>
                      <a:lnTo>
                        <a:pt x="326" y="28"/>
                      </a:lnTo>
                      <a:lnTo>
                        <a:pt x="324" y="28"/>
                      </a:lnTo>
                      <a:lnTo>
                        <a:pt x="324" y="28"/>
                      </a:lnTo>
                      <a:lnTo>
                        <a:pt x="321" y="26"/>
                      </a:lnTo>
                      <a:lnTo>
                        <a:pt x="321" y="28"/>
                      </a:lnTo>
                      <a:lnTo>
                        <a:pt x="319" y="28"/>
                      </a:lnTo>
                      <a:lnTo>
                        <a:pt x="319" y="28"/>
                      </a:lnTo>
                      <a:lnTo>
                        <a:pt x="316" y="28"/>
                      </a:lnTo>
                      <a:lnTo>
                        <a:pt x="316" y="28"/>
                      </a:lnTo>
                      <a:lnTo>
                        <a:pt x="316" y="28"/>
                      </a:lnTo>
                      <a:lnTo>
                        <a:pt x="316" y="30"/>
                      </a:lnTo>
                      <a:lnTo>
                        <a:pt x="314" y="30"/>
                      </a:lnTo>
                      <a:lnTo>
                        <a:pt x="312" y="28"/>
                      </a:lnTo>
                      <a:lnTo>
                        <a:pt x="309" y="28"/>
                      </a:lnTo>
                      <a:lnTo>
                        <a:pt x="307" y="28"/>
                      </a:lnTo>
                      <a:lnTo>
                        <a:pt x="305" y="28"/>
                      </a:lnTo>
                      <a:lnTo>
                        <a:pt x="305" y="28"/>
                      </a:lnTo>
                      <a:lnTo>
                        <a:pt x="305" y="28"/>
                      </a:lnTo>
                      <a:lnTo>
                        <a:pt x="305" y="28"/>
                      </a:lnTo>
                      <a:lnTo>
                        <a:pt x="302" y="28"/>
                      </a:lnTo>
                      <a:lnTo>
                        <a:pt x="300" y="26"/>
                      </a:lnTo>
                      <a:lnTo>
                        <a:pt x="300" y="26"/>
                      </a:lnTo>
                      <a:lnTo>
                        <a:pt x="298" y="28"/>
                      </a:lnTo>
                      <a:lnTo>
                        <a:pt x="298" y="28"/>
                      </a:lnTo>
                      <a:lnTo>
                        <a:pt x="295" y="28"/>
                      </a:lnTo>
                      <a:lnTo>
                        <a:pt x="295" y="28"/>
                      </a:lnTo>
                      <a:lnTo>
                        <a:pt x="295" y="28"/>
                      </a:lnTo>
                      <a:lnTo>
                        <a:pt x="295" y="26"/>
                      </a:lnTo>
                      <a:lnTo>
                        <a:pt x="295" y="26"/>
                      </a:lnTo>
                      <a:lnTo>
                        <a:pt x="295" y="26"/>
                      </a:lnTo>
                      <a:lnTo>
                        <a:pt x="295" y="23"/>
                      </a:lnTo>
                      <a:lnTo>
                        <a:pt x="295" y="23"/>
                      </a:lnTo>
                      <a:lnTo>
                        <a:pt x="293" y="21"/>
                      </a:lnTo>
                      <a:lnTo>
                        <a:pt x="293" y="21"/>
                      </a:lnTo>
                      <a:lnTo>
                        <a:pt x="290" y="21"/>
                      </a:lnTo>
                      <a:lnTo>
                        <a:pt x="288" y="21"/>
                      </a:lnTo>
                      <a:lnTo>
                        <a:pt x="283" y="19"/>
                      </a:lnTo>
                      <a:lnTo>
                        <a:pt x="283" y="19"/>
                      </a:lnTo>
                      <a:lnTo>
                        <a:pt x="283" y="19"/>
                      </a:lnTo>
                      <a:lnTo>
                        <a:pt x="283" y="21"/>
                      </a:lnTo>
                      <a:lnTo>
                        <a:pt x="281" y="21"/>
                      </a:lnTo>
                      <a:lnTo>
                        <a:pt x="281" y="23"/>
                      </a:lnTo>
                      <a:lnTo>
                        <a:pt x="281" y="23"/>
                      </a:lnTo>
                      <a:lnTo>
                        <a:pt x="279" y="21"/>
                      </a:lnTo>
                      <a:lnTo>
                        <a:pt x="276" y="23"/>
                      </a:lnTo>
                      <a:lnTo>
                        <a:pt x="276" y="23"/>
                      </a:lnTo>
                      <a:lnTo>
                        <a:pt x="274" y="21"/>
                      </a:lnTo>
                      <a:lnTo>
                        <a:pt x="272" y="23"/>
                      </a:lnTo>
                      <a:lnTo>
                        <a:pt x="269" y="21"/>
                      </a:lnTo>
                      <a:lnTo>
                        <a:pt x="269" y="21"/>
                      </a:lnTo>
                      <a:lnTo>
                        <a:pt x="267" y="21"/>
                      </a:lnTo>
                      <a:lnTo>
                        <a:pt x="267" y="21"/>
                      </a:lnTo>
                      <a:lnTo>
                        <a:pt x="267" y="19"/>
                      </a:lnTo>
                      <a:lnTo>
                        <a:pt x="267" y="19"/>
                      </a:lnTo>
                      <a:lnTo>
                        <a:pt x="264" y="21"/>
                      </a:lnTo>
                      <a:lnTo>
                        <a:pt x="262" y="21"/>
                      </a:lnTo>
                      <a:lnTo>
                        <a:pt x="262" y="21"/>
                      </a:lnTo>
                      <a:lnTo>
                        <a:pt x="262" y="21"/>
                      </a:lnTo>
                      <a:lnTo>
                        <a:pt x="260" y="19"/>
                      </a:lnTo>
                      <a:lnTo>
                        <a:pt x="260" y="16"/>
                      </a:lnTo>
                      <a:lnTo>
                        <a:pt x="257" y="16"/>
                      </a:lnTo>
                      <a:lnTo>
                        <a:pt x="255" y="16"/>
                      </a:lnTo>
                      <a:lnTo>
                        <a:pt x="253" y="16"/>
                      </a:lnTo>
                      <a:lnTo>
                        <a:pt x="250" y="14"/>
                      </a:lnTo>
                      <a:lnTo>
                        <a:pt x="250" y="14"/>
                      </a:lnTo>
                      <a:lnTo>
                        <a:pt x="250" y="14"/>
                      </a:lnTo>
                      <a:lnTo>
                        <a:pt x="250" y="14"/>
                      </a:lnTo>
                      <a:lnTo>
                        <a:pt x="248" y="14"/>
                      </a:lnTo>
                      <a:lnTo>
                        <a:pt x="248" y="16"/>
                      </a:lnTo>
                      <a:lnTo>
                        <a:pt x="248" y="16"/>
                      </a:lnTo>
                      <a:lnTo>
                        <a:pt x="248" y="16"/>
                      </a:lnTo>
                      <a:lnTo>
                        <a:pt x="248" y="14"/>
                      </a:lnTo>
                      <a:lnTo>
                        <a:pt x="246" y="14"/>
                      </a:lnTo>
                      <a:lnTo>
                        <a:pt x="248" y="14"/>
                      </a:lnTo>
                      <a:lnTo>
                        <a:pt x="248" y="14"/>
                      </a:lnTo>
                      <a:lnTo>
                        <a:pt x="248" y="11"/>
                      </a:lnTo>
                      <a:lnTo>
                        <a:pt x="248" y="11"/>
                      </a:lnTo>
                      <a:lnTo>
                        <a:pt x="248" y="11"/>
                      </a:lnTo>
                      <a:lnTo>
                        <a:pt x="246" y="9"/>
                      </a:lnTo>
                      <a:lnTo>
                        <a:pt x="246" y="9"/>
                      </a:lnTo>
                      <a:lnTo>
                        <a:pt x="243" y="9"/>
                      </a:lnTo>
                      <a:lnTo>
                        <a:pt x="243" y="9"/>
                      </a:lnTo>
                      <a:lnTo>
                        <a:pt x="241" y="9"/>
                      </a:lnTo>
                      <a:lnTo>
                        <a:pt x="241" y="7"/>
                      </a:lnTo>
                      <a:lnTo>
                        <a:pt x="241" y="7"/>
                      </a:lnTo>
                      <a:lnTo>
                        <a:pt x="238" y="9"/>
                      </a:lnTo>
                      <a:lnTo>
                        <a:pt x="234" y="9"/>
                      </a:lnTo>
                      <a:lnTo>
                        <a:pt x="231" y="9"/>
                      </a:lnTo>
                      <a:lnTo>
                        <a:pt x="229" y="7"/>
                      </a:lnTo>
                      <a:lnTo>
                        <a:pt x="224" y="7"/>
                      </a:lnTo>
                      <a:lnTo>
                        <a:pt x="222" y="7"/>
                      </a:lnTo>
                      <a:lnTo>
                        <a:pt x="220" y="9"/>
                      </a:lnTo>
                      <a:lnTo>
                        <a:pt x="215" y="7"/>
                      </a:lnTo>
                      <a:lnTo>
                        <a:pt x="212" y="4"/>
                      </a:lnTo>
                      <a:lnTo>
                        <a:pt x="212" y="4"/>
                      </a:lnTo>
                      <a:lnTo>
                        <a:pt x="208" y="7"/>
                      </a:lnTo>
                      <a:lnTo>
                        <a:pt x="208" y="7"/>
                      </a:lnTo>
                      <a:lnTo>
                        <a:pt x="205" y="7"/>
                      </a:lnTo>
                      <a:lnTo>
                        <a:pt x="198" y="7"/>
                      </a:lnTo>
                      <a:lnTo>
                        <a:pt x="196" y="7"/>
                      </a:lnTo>
                      <a:lnTo>
                        <a:pt x="186" y="7"/>
                      </a:lnTo>
                      <a:lnTo>
                        <a:pt x="182" y="4"/>
                      </a:lnTo>
                      <a:lnTo>
                        <a:pt x="177" y="4"/>
                      </a:lnTo>
                      <a:lnTo>
                        <a:pt x="175" y="2"/>
                      </a:lnTo>
                      <a:lnTo>
                        <a:pt x="170" y="4"/>
                      </a:lnTo>
                      <a:lnTo>
                        <a:pt x="167" y="4"/>
                      </a:lnTo>
                      <a:lnTo>
                        <a:pt x="163" y="4"/>
                      </a:lnTo>
                      <a:lnTo>
                        <a:pt x="160" y="4"/>
                      </a:lnTo>
                      <a:lnTo>
                        <a:pt x="156" y="4"/>
                      </a:lnTo>
                      <a:lnTo>
                        <a:pt x="153" y="4"/>
                      </a:lnTo>
                      <a:lnTo>
                        <a:pt x="151" y="4"/>
                      </a:lnTo>
                      <a:lnTo>
                        <a:pt x="149" y="2"/>
                      </a:lnTo>
                      <a:lnTo>
                        <a:pt x="146" y="2"/>
                      </a:lnTo>
                      <a:lnTo>
                        <a:pt x="144" y="2"/>
                      </a:lnTo>
                      <a:lnTo>
                        <a:pt x="144" y="0"/>
                      </a:lnTo>
                      <a:lnTo>
                        <a:pt x="139" y="2"/>
                      </a:lnTo>
                      <a:lnTo>
                        <a:pt x="137" y="2"/>
                      </a:lnTo>
                      <a:lnTo>
                        <a:pt x="134" y="2"/>
                      </a:lnTo>
                      <a:lnTo>
                        <a:pt x="132" y="4"/>
                      </a:lnTo>
                      <a:lnTo>
                        <a:pt x="132" y="4"/>
                      </a:lnTo>
                      <a:lnTo>
                        <a:pt x="132" y="7"/>
                      </a:lnTo>
                      <a:lnTo>
                        <a:pt x="132" y="7"/>
                      </a:lnTo>
                      <a:lnTo>
                        <a:pt x="132" y="7"/>
                      </a:lnTo>
                      <a:lnTo>
                        <a:pt x="130" y="9"/>
                      </a:lnTo>
                      <a:lnTo>
                        <a:pt x="127" y="9"/>
                      </a:lnTo>
                      <a:lnTo>
                        <a:pt x="125" y="9"/>
                      </a:lnTo>
                      <a:lnTo>
                        <a:pt x="123" y="9"/>
                      </a:lnTo>
                      <a:lnTo>
                        <a:pt x="120" y="11"/>
                      </a:lnTo>
                      <a:lnTo>
                        <a:pt x="118" y="11"/>
                      </a:lnTo>
                      <a:lnTo>
                        <a:pt x="118" y="11"/>
                      </a:lnTo>
                      <a:lnTo>
                        <a:pt x="115" y="16"/>
                      </a:lnTo>
                      <a:lnTo>
                        <a:pt x="115" y="16"/>
                      </a:lnTo>
                      <a:lnTo>
                        <a:pt x="115" y="19"/>
                      </a:lnTo>
                      <a:lnTo>
                        <a:pt x="118" y="19"/>
                      </a:lnTo>
                      <a:lnTo>
                        <a:pt x="118" y="19"/>
                      </a:lnTo>
                      <a:lnTo>
                        <a:pt x="120" y="21"/>
                      </a:lnTo>
                      <a:lnTo>
                        <a:pt x="120" y="21"/>
                      </a:lnTo>
                      <a:lnTo>
                        <a:pt x="118" y="23"/>
                      </a:lnTo>
                      <a:lnTo>
                        <a:pt x="118" y="23"/>
                      </a:lnTo>
                      <a:lnTo>
                        <a:pt x="118" y="23"/>
                      </a:lnTo>
                      <a:lnTo>
                        <a:pt x="123" y="23"/>
                      </a:lnTo>
                      <a:lnTo>
                        <a:pt x="123" y="23"/>
                      </a:lnTo>
                      <a:lnTo>
                        <a:pt x="123" y="26"/>
                      </a:lnTo>
                      <a:lnTo>
                        <a:pt x="123" y="26"/>
                      </a:lnTo>
                      <a:lnTo>
                        <a:pt x="123" y="28"/>
                      </a:lnTo>
                      <a:lnTo>
                        <a:pt x="123" y="28"/>
                      </a:lnTo>
                      <a:lnTo>
                        <a:pt x="123" y="28"/>
                      </a:lnTo>
                      <a:lnTo>
                        <a:pt x="120" y="30"/>
                      </a:lnTo>
                      <a:lnTo>
                        <a:pt x="120" y="30"/>
                      </a:lnTo>
                      <a:lnTo>
                        <a:pt x="123" y="30"/>
                      </a:lnTo>
                      <a:lnTo>
                        <a:pt x="123" y="30"/>
                      </a:lnTo>
                      <a:lnTo>
                        <a:pt x="123" y="33"/>
                      </a:lnTo>
                      <a:lnTo>
                        <a:pt x="120" y="35"/>
                      </a:lnTo>
                      <a:lnTo>
                        <a:pt x="120" y="37"/>
                      </a:lnTo>
                      <a:lnTo>
                        <a:pt x="120" y="37"/>
                      </a:lnTo>
                      <a:lnTo>
                        <a:pt x="120" y="37"/>
                      </a:lnTo>
                      <a:lnTo>
                        <a:pt x="123" y="35"/>
                      </a:lnTo>
                      <a:lnTo>
                        <a:pt x="125" y="35"/>
                      </a:lnTo>
                      <a:lnTo>
                        <a:pt x="125" y="35"/>
                      </a:lnTo>
                      <a:lnTo>
                        <a:pt x="130" y="35"/>
                      </a:lnTo>
                      <a:lnTo>
                        <a:pt x="130" y="33"/>
                      </a:lnTo>
                      <a:lnTo>
                        <a:pt x="132" y="33"/>
                      </a:lnTo>
                      <a:lnTo>
                        <a:pt x="132" y="35"/>
                      </a:lnTo>
                      <a:lnTo>
                        <a:pt x="132" y="35"/>
                      </a:lnTo>
                      <a:lnTo>
                        <a:pt x="132" y="35"/>
                      </a:lnTo>
                      <a:lnTo>
                        <a:pt x="132" y="35"/>
                      </a:lnTo>
                      <a:lnTo>
                        <a:pt x="130" y="37"/>
                      </a:lnTo>
                      <a:lnTo>
                        <a:pt x="130" y="37"/>
                      </a:lnTo>
                      <a:lnTo>
                        <a:pt x="132" y="40"/>
                      </a:lnTo>
                      <a:lnTo>
                        <a:pt x="132" y="40"/>
                      </a:lnTo>
                      <a:lnTo>
                        <a:pt x="132" y="40"/>
                      </a:lnTo>
                      <a:lnTo>
                        <a:pt x="132" y="40"/>
                      </a:lnTo>
                      <a:lnTo>
                        <a:pt x="134" y="40"/>
                      </a:lnTo>
                      <a:lnTo>
                        <a:pt x="137" y="40"/>
                      </a:lnTo>
                      <a:lnTo>
                        <a:pt x="137" y="40"/>
                      </a:lnTo>
                      <a:lnTo>
                        <a:pt x="139" y="37"/>
                      </a:lnTo>
                      <a:lnTo>
                        <a:pt x="141" y="40"/>
                      </a:lnTo>
                      <a:lnTo>
                        <a:pt x="141" y="40"/>
                      </a:lnTo>
                      <a:lnTo>
                        <a:pt x="141" y="40"/>
                      </a:lnTo>
                      <a:lnTo>
                        <a:pt x="144" y="40"/>
                      </a:lnTo>
                      <a:lnTo>
                        <a:pt x="146" y="40"/>
                      </a:lnTo>
                      <a:lnTo>
                        <a:pt x="149" y="37"/>
                      </a:lnTo>
                      <a:lnTo>
                        <a:pt x="149" y="37"/>
                      </a:lnTo>
                      <a:lnTo>
                        <a:pt x="149" y="37"/>
                      </a:lnTo>
                      <a:lnTo>
                        <a:pt x="149" y="37"/>
                      </a:lnTo>
                      <a:lnTo>
                        <a:pt x="149" y="37"/>
                      </a:lnTo>
                      <a:lnTo>
                        <a:pt x="149" y="37"/>
                      </a:lnTo>
                      <a:lnTo>
                        <a:pt x="151" y="37"/>
                      </a:lnTo>
                      <a:lnTo>
                        <a:pt x="153" y="37"/>
                      </a:lnTo>
                      <a:lnTo>
                        <a:pt x="153" y="37"/>
                      </a:lnTo>
                      <a:lnTo>
                        <a:pt x="156" y="37"/>
                      </a:lnTo>
                      <a:lnTo>
                        <a:pt x="156" y="37"/>
                      </a:lnTo>
                      <a:lnTo>
                        <a:pt x="158" y="37"/>
                      </a:lnTo>
                      <a:lnTo>
                        <a:pt x="158" y="37"/>
                      </a:lnTo>
                      <a:lnTo>
                        <a:pt x="158" y="40"/>
                      </a:lnTo>
                      <a:lnTo>
                        <a:pt x="158" y="40"/>
                      </a:lnTo>
                      <a:lnTo>
                        <a:pt x="158" y="42"/>
                      </a:lnTo>
                      <a:lnTo>
                        <a:pt x="158" y="42"/>
                      </a:lnTo>
                      <a:lnTo>
                        <a:pt x="160" y="42"/>
                      </a:lnTo>
                      <a:lnTo>
                        <a:pt x="160" y="42"/>
                      </a:lnTo>
                      <a:lnTo>
                        <a:pt x="163" y="45"/>
                      </a:lnTo>
                      <a:lnTo>
                        <a:pt x="163" y="45"/>
                      </a:lnTo>
                      <a:lnTo>
                        <a:pt x="165" y="45"/>
                      </a:lnTo>
                      <a:lnTo>
                        <a:pt x="165" y="47"/>
                      </a:lnTo>
                      <a:lnTo>
                        <a:pt x="163" y="47"/>
                      </a:lnTo>
                      <a:lnTo>
                        <a:pt x="163" y="47"/>
                      </a:lnTo>
                      <a:lnTo>
                        <a:pt x="160" y="49"/>
                      </a:lnTo>
                      <a:lnTo>
                        <a:pt x="158" y="52"/>
                      </a:lnTo>
                      <a:lnTo>
                        <a:pt x="156" y="52"/>
                      </a:lnTo>
                      <a:lnTo>
                        <a:pt x="153" y="54"/>
                      </a:lnTo>
                      <a:lnTo>
                        <a:pt x="151" y="56"/>
                      </a:lnTo>
                      <a:lnTo>
                        <a:pt x="151" y="56"/>
                      </a:lnTo>
                      <a:lnTo>
                        <a:pt x="151" y="56"/>
                      </a:lnTo>
                      <a:lnTo>
                        <a:pt x="151" y="59"/>
                      </a:lnTo>
                      <a:lnTo>
                        <a:pt x="153" y="61"/>
                      </a:lnTo>
                      <a:lnTo>
                        <a:pt x="153" y="64"/>
                      </a:lnTo>
                      <a:lnTo>
                        <a:pt x="153" y="66"/>
                      </a:lnTo>
                      <a:lnTo>
                        <a:pt x="151" y="68"/>
                      </a:lnTo>
                      <a:lnTo>
                        <a:pt x="151" y="68"/>
                      </a:lnTo>
                      <a:lnTo>
                        <a:pt x="151" y="68"/>
                      </a:lnTo>
                      <a:lnTo>
                        <a:pt x="151" y="71"/>
                      </a:lnTo>
                      <a:lnTo>
                        <a:pt x="151" y="71"/>
                      </a:lnTo>
                      <a:lnTo>
                        <a:pt x="151" y="71"/>
                      </a:lnTo>
                      <a:lnTo>
                        <a:pt x="149" y="73"/>
                      </a:lnTo>
                      <a:lnTo>
                        <a:pt x="149" y="73"/>
                      </a:lnTo>
                      <a:lnTo>
                        <a:pt x="149" y="75"/>
                      </a:lnTo>
                      <a:lnTo>
                        <a:pt x="149" y="75"/>
                      </a:lnTo>
                      <a:lnTo>
                        <a:pt x="149" y="78"/>
                      </a:lnTo>
                      <a:lnTo>
                        <a:pt x="151" y="78"/>
                      </a:lnTo>
                      <a:lnTo>
                        <a:pt x="149" y="78"/>
                      </a:lnTo>
                      <a:lnTo>
                        <a:pt x="149" y="80"/>
                      </a:lnTo>
                      <a:lnTo>
                        <a:pt x="146" y="82"/>
                      </a:lnTo>
                      <a:lnTo>
                        <a:pt x="146" y="82"/>
                      </a:lnTo>
                      <a:lnTo>
                        <a:pt x="146" y="82"/>
                      </a:lnTo>
                      <a:lnTo>
                        <a:pt x="139" y="82"/>
                      </a:lnTo>
                      <a:lnTo>
                        <a:pt x="139" y="82"/>
                      </a:lnTo>
                      <a:lnTo>
                        <a:pt x="139" y="82"/>
                      </a:lnTo>
                      <a:lnTo>
                        <a:pt x="139" y="85"/>
                      </a:lnTo>
                      <a:lnTo>
                        <a:pt x="141" y="87"/>
                      </a:lnTo>
                      <a:lnTo>
                        <a:pt x="141" y="87"/>
                      </a:lnTo>
                      <a:lnTo>
                        <a:pt x="141" y="90"/>
                      </a:lnTo>
                      <a:lnTo>
                        <a:pt x="144" y="94"/>
                      </a:lnTo>
                      <a:lnTo>
                        <a:pt x="146" y="94"/>
                      </a:lnTo>
                      <a:lnTo>
                        <a:pt x="146" y="97"/>
                      </a:lnTo>
                      <a:lnTo>
                        <a:pt x="146" y="97"/>
                      </a:lnTo>
                      <a:lnTo>
                        <a:pt x="146" y="99"/>
                      </a:lnTo>
                      <a:lnTo>
                        <a:pt x="144" y="101"/>
                      </a:lnTo>
                      <a:lnTo>
                        <a:pt x="141" y="101"/>
                      </a:lnTo>
                      <a:lnTo>
                        <a:pt x="141" y="104"/>
                      </a:lnTo>
                      <a:lnTo>
                        <a:pt x="141" y="104"/>
                      </a:lnTo>
                      <a:lnTo>
                        <a:pt x="141" y="106"/>
                      </a:lnTo>
                      <a:lnTo>
                        <a:pt x="139" y="108"/>
                      </a:lnTo>
                      <a:lnTo>
                        <a:pt x="139" y="108"/>
                      </a:lnTo>
                      <a:lnTo>
                        <a:pt x="144" y="116"/>
                      </a:lnTo>
                      <a:lnTo>
                        <a:pt x="146" y="116"/>
                      </a:lnTo>
                      <a:lnTo>
                        <a:pt x="146" y="116"/>
                      </a:lnTo>
                      <a:lnTo>
                        <a:pt x="146" y="116"/>
                      </a:lnTo>
                      <a:lnTo>
                        <a:pt x="144" y="118"/>
                      </a:lnTo>
                      <a:lnTo>
                        <a:pt x="144" y="118"/>
                      </a:lnTo>
                      <a:lnTo>
                        <a:pt x="141" y="118"/>
                      </a:lnTo>
                      <a:lnTo>
                        <a:pt x="139" y="120"/>
                      </a:lnTo>
                      <a:lnTo>
                        <a:pt x="139" y="123"/>
                      </a:lnTo>
                      <a:lnTo>
                        <a:pt x="137" y="125"/>
                      </a:lnTo>
                      <a:lnTo>
                        <a:pt x="137" y="127"/>
                      </a:lnTo>
                      <a:lnTo>
                        <a:pt x="137" y="130"/>
                      </a:lnTo>
                      <a:lnTo>
                        <a:pt x="137" y="130"/>
                      </a:lnTo>
                      <a:lnTo>
                        <a:pt x="137" y="137"/>
                      </a:lnTo>
                      <a:lnTo>
                        <a:pt x="141" y="135"/>
                      </a:lnTo>
                      <a:lnTo>
                        <a:pt x="144" y="137"/>
                      </a:lnTo>
                      <a:lnTo>
                        <a:pt x="146" y="135"/>
                      </a:lnTo>
                      <a:lnTo>
                        <a:pt x="146" y="135"/>
                      </a:lnTo>
                      <a:lnTo>
                        <a:pt x="146" y="135"/>
                      </a:lnTo>
                      <a:lnTo>
                        <a:pt x="146" y="137"/>
                      </a:lnTo>
                      <a:lnTo>
                        <a:pt x="153" y="142"/>
                      </a:lnTo>
                      <a:lnTo>
                        <a:pt x="153" y="144"/>
                      </a:lnTo>
                      <a:lnTo>
                        <a:pt x="156" y="142"/>
                      </a:lnTo>
                      <a:lnTo>
                        <a:pt x="158" y="142"/>
                      </a:lnTo>
                      <a:lnTo>
                        <a:pt x="156" y="142"/>
                      </a:lnTo>
                      <a:lnTo>
                        <a:pt x="156" y="144"/>
                      </a:lnTo>
                      <a:lnTo>
                        <a:pt x="153" y="146"/>
                      </a:lnTo>
                      <a:lnTo>
                        <a:pt x="153" y="149"/>
                      </a:lnTo>
                      <a:lnTo>
                        <a:pt x="156" y="149"/>
                      </a:lnTo>
                      <a:lnTo>
                        <a:pt x="156" y="149"/>
                      </a:lnTo>
                      <a:lnTo>
                        <a:pt x="156" y="151"/>
                      </a:lnTo>
                      <a:lnTo>
                        <a:pt x="156" y="153"/>
                      </a:lnTo>
                      <a:lnTo>
                        <a:pt x="158" y="153"/>
                      </a:lnTo>
                      <a:lnTo>
                        <a:pt x="160" y="158"/>
                      </a:lnTo>
                      <a:lnTo>
                        <a:pt x="160" y="158"/>
                      </a:lnTo>
                      <a:lnTo>
                        <a:pt x="163" y="161"/>
                      </a:lnTo>
                      <a:lnTo>
                        <a:pt x="167" y="161"/>
                      </a:lnTo>
                      <a:lnTo>
                        <a:pt x="167" y="161"/>
                      </a:lnTo>
                      <a:lnTo>
                        <a:pt x="170" y="161"/>
                      </a:lnTo>
                      <a:lnTo>
                        <a:pt x="170" y="158"/>
                      </a:lnTo>
                      <a:lnTo>
                        <a:pt x="170" y="158"/>
                      </a:lnTo>
                      <a:lnTo>
                        <a:pt x="170" y="158"/>
                      </a:lnTo>
                      <a:lnTo>
                        <a:pt x="172" y="158"/>
                      </a:lnTo>
                      <a:lnTo>
                        <a:pt x="172" y="156"/>
                      </a:lnTo>
                      <a:lnTo>
                        <a:pt x="175" y="153"/>
                      </a:lnTo>
                      <a:lnTo>
                        <a:pt x="175" y="153"/>
                      </a:lnTo>
                      <a:lnTo>
                        <a:pt x="179" y="151"/>
                      </a:lnTo>
                      <a:lnTo>
                        <a:pt x="184" y="151"/>
                      </a:lnTo>
                      <a:lnTo>
                        <a:pt x="186" y="149"/>
                      </a:lnTo>
                      <a:lnTo>
                        <a:pt x="189" y="146"/>
                      </a:lnTo>
                      <a:lnTo>
                        <a:pt x="189" y="146"/>
                      </a:lnTo>
                      <a:lnTo>
                        <a:pt x="198" y="146"/>
                      </a:lnTo>
                      <a:lnTo>
                        <a:pt x="203" y="146"/>
                      </a:lnTo>
                      <a:lnTo>
                        <a:pt x="205" y="146"/>
                      </a:lnTo>
                      <a:lnTo>
                        <a:pt x="208" y="146"/>
                      </a:lnTo>
                      <a:lnTo>
                        <a:pt x="210" y="146"/>
                      </a:lnTo>
                      <a:lnTo>
                        <a:pt x="215" y="146"/>
                      </a:lnTo>
                      <a:lnTo>
                        <a:pt x="217" y="146"/>
                      </a:lnTo>
                      <a:lnTo>
                        <a:pt x="220" y="146"/>
                      </a:lnTo>
                      <a:lnTo>
                        <a:pt x="220" y="144"/>
                      </a:lnTo>
                      <a:lnTo>
                        <a:pt x="222" y="144"/>
                      </a:lnTo>
                      <a:lnTo>
                        <a:pt x="227" y="144"/>
                      </a:lnTo>
                      <a:lnTo>
                        <a:pt x="227" y="146"/>
                      </a:lnTo>
                      <a:lnTo>
                        <a:pt x="229" y="144"/>
                      </a:lnTo>
                      <a:lnTo>
                        <a:pt x="231" y="142"/>
                      </a:lnTo>
                      <a:lnTo>
                        <a:pt x="234" y="135"/>
                      </a:lnTo>
                      <a:lnTo>
                        <a:pt x="238" y="132"/>
                      </a:lnTo>
                      <a:lnTo>
                        <a:pt x="243" y="127"/>
                      </a:lnTo>
                      <a:lnTo>
                        <a:pt x="250" y="127"/>
                      </a:lnTo>
                      <a:lnTo>
                        <a:pt x="253" y="127"/>
                      </a:lnTo>
                      <a:lnTo>
                        <a:pt x="253" y="127"/>
                      </a:lnTo>
                      <a:lnTo>
                        <a:pt x="255" y="127"/>
                      </a:lnTo>
                      <a:lnTo>
                        <a:pt x="253" y="125"/>
                      </a:lnTo>
                      <a:lnTo>
                        <a:pt x="253" y="123"/>
                      </a:lnTo>
                      <a:lnTo>
                        <a:pt x="253" y="123"/>
                      </a:lnTo>
                      <a:lnTo>
                        <a:pt x="253" y="120"/>
                      </a:lnTo>
                      <a:lnTo>
                        <a:pt x="255" y="118"/>
                      </a:lnTo>
                      <a:lnTo>
                        <a:pt x="255" y="116"/>
                      </a:lnTo>
                      <a:lnTo>
                        <a:pt x="257" y="113"/>
                      </a:lnTo>
                      <a:lnTo>
                        <a:pt x="257" y="111"/>
                      </a:lnTo>
                      <a:lnTo>
                        <a:pt x="260" y="108"/>
                      </a:lnTo>
                      <a:lnTo>
                        <a:pt x="267" y="106"/>
                      </a:lnTo>
                      <a:lnTo>
                        <a:pt x="269" y="104"/>
                      </a:lnTo>
                      <a:lnTo>
                        <a:pt x="272" y="101"/>
                      </a:lnTo>
                      <a:lnTo>
                        <a:pt x="269" y="101"/>
                      </a:lnTo>
                      <a:lnTo>
                        <a:pt x="267" y="99"/>
                      </a:lnTo>
                      <a:lnTo>
                        <a:pt x="264" y="99"/>
                      </a:lnTo>
                      <a:lnTo>
                        <a:pt x="264" y="97"/>
                      </a:lnTo>
                      <a:lnTo>
                        <a:pt x="262" y="90"/>
                      </a:lnTo>
                      <a:lnTo>
                        <a:pt x="262" y="87"/>
                      </a:lnTo>
                      <a:lnTo>
                        <a:pt x="267" y="78"/>
                      </a:lnTo>
                      <a:lnTo>
                        <a:pt x="269" y="78"/>
                      </a:lnTo>
                      <a:lnTo>
                        <a:pt x="272" y="75"/>
                      </a:lnTo>
                      <a:lnTo>
                        <a:pt x="276" y="71"/>
                      </a:lnTo>
                      <a:lnTo>
                        <a:pt x="279" y="66"/>
                      </a:lnTo>
                      <a:lnTo>
                        <a:pt x="281" y="66"/>
                      </a:lnTo>
                      <a:lnTo>
                        <a:pt x="281" y="66"/>
                      </a:lnTo>
                      <a:lnTo>
                        <a:pt x="281" y="64"/>
                      </a:lnTo>
                      <a:lnTo>
                        <a:pt x="283" y="64"/>
                      </a:lnTo>
                      <a:lnTo>
                        <a:pt x="283" y="64"/>
                      </a:lnTo>
                      <a:lnTo>
                        <a:pt x="283" y="61"/>
                      </a:lnTo>
                      <a:lnTo>
                        <a:pt x="281" y="61"/>
                      </a:lnTo>
                      <a:lnTo>
                        <a:pt x="283" y="59"/>
                      </a:lnTo>
                      <a:lnTo>
                        <a:pt x="288" y="56"/>
                      </a:lnTo>
                      <a:lnTo>
                        <a:pt x="290" y="54"/>
                      </a:lnTo>
                      <a:lnTo>
                        <a:pt x="298" y="54"/>
                      </a:lnTo>
                      <a:lnTo>
                        <a:pt x="305" y="52"/>
                      </a:lnTo>
                      <a:lnTo>
                        <a:pt x="307" y="49"/>
                      </a:lnTo>
                      <a:lnTo>
                        <a:pt x="309" y="47"/>
                      </a:lnTo>
                      <a:lnTo>
                        <a:pt x="321" y="42"/>
                      </a:lnTo>
                    </a:path>
                  </a:pathLst>
                </a:custGeom>
                <a:noFill/>
                <a:ln w="3175" cap="rnd">
                  <a:solidFill>
                    <a:srgbClr val="F9F9F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75" name="Freeform 49"/>
                <p:cNvSpPr>
                  <a:spLocks/>
                </p:cNvSpPr>
                <p:nvPr/>
              </p:nvSpPr>
              <p:spPr bwMode="auto">
                <a:xfrm>
                  <a:off x="3198" y="2542"/>
                  <a:ext cx="208" cy="185"/>
                </a:xfrm>
                <a:custGeom>
                  <a:avLst/>
                  <a:gdLst>
                    <a:gd name="T0" fmla="*/ 201 w 208"/>
                    <a:gd name="T1" fmla="*/ 130 h 185"/>
                    <a:gd name="T2" fmla="*/ 194 w 208"/>
                    <a:gd name="T3" fmla="*/ 114 h 185"/>
                    <a:gd name="T4" fmla="*/ 185 w 208"/>
                    <a:gd name="T5" fmla="*/ 102 h 185"/>
                    <a:gd name="T6" fmla="*/ 173 w 208"/>
                    <a:gd name="T7" fmla="*/ 95 h 185"/>
                    <a:gd name="T8" fmla="*/ 166 w 208"/>
                    <a:gd name="T9" fmla="*/ 88 h 185"/>
                    <a:gd name="T10" fmla="*/ 177 w 208"/>
                    <a:gd name="T11" fmla="*/ 80 h 185"/>
                    <a:gd name="T12" fmla="*/ 185 w 208"/>
                    <a:gd name="T13" fmla="*/ 76 h 185"/>
                    <a:gd name="T14" fmla="*/ 185 w 208"/>
                    <a:gd name="T15" fmla="*/ 59 h 185"/>
                    <a:gd name="T16" fmla="*/ 180 w 208"/>
                    <a:gd name="T17" fmla="*/ 57 h 185"/>
                    <a:gd name="T18" fmla="*/ 182 w 208"/>
                    <a:gd name="T19" fmla="*/ 50 h 185"/>
                    <a:gd name="T20" fmla="*/ 182 w 208"/>
                    <a:gd name="T21" fmla="*/ 45 h 185"/>
                    <a:gd name="T22" fmla="*/ 170 w 208"/>
                    <a:gd name="T23" fmla="*/ 33 h 185"/>
                    <a:gd name="T24" fmla="*/ 166 w 208"/>
                    <a:gd name="T25" fmla="*/ 31 h 185"/>
                    <a:gd name="T26" fmla="*/ 166 w 208"/>
                    <a:gd name="T27" fmla="*/ 12 h 185"/>
                    <a:gd name="T28" fmla="*/ 166 w 208"/>
                    <a:gd name="T29" fmla="*/ 7 h 185"/>
                    <a:gd name="T30" fmla="*/ 159 w 208"/>
                    <a:gd name="T31" fmla="*/ 0 h 185"/>
                    <a:gd name="T32" fmla="*/ 159 w 208"/>
                    <a:gd name="T33" fmla="*/ 2 h 185"/>
                    <a:gd name="T34" fmla="*/ 147 w 208"/>
                    <a:gd name="T35" fmla="*/ 5 h 185"/>
                    <a:gd name="T36" fmla="*/ 151 w 208"/>
                    <a:gd name="T37" fmla="*/ 17 h 185"/>
                    <a:gd name="T38" fmla="*/ 144 w 208"/>
                    <a:gd name="T39" fmla="*/ 33 h 185"/>
                    <a:gd name="T40" fmla="*/ 133 w 208"/>
                    <a:gd name="T41" fmla="*/ 52 h 185"/>
                    <a:gd name="T42" fmla="*/ 123 w 208"/>
                    <a:gd name="T43" fmla="*/ 52 h 185"/>
                    <a:gd name="T44" fmla="*/ 109 w 208"/>
                    <a:gd name="T45" fmla="*/ 43 h 185"/>
                    <a:gd name="T46" fmla="*/ 99 w 208"/>
                    <a:gd name="T47" fmla="*/ 52 h 185"/>
                    <a:gd name="T48" fmla="*/ 90 w 208"/>
                    <a:gd name="T49" fmla="*/ 57 h 185"/>
                    <a:gd name="T50" fmla="*/ 69 w 208"/>
                    <a:gd name="T51" fmla="*/ 54 h 185"/>
                    <a:gd name="T52" fmla="*/ 47 w 208"/>
                    <a:gd name="T53" fmla="*/ 57 h 185"/>
                    <a:gd name="T54" fmla="*/ 33 w 208"/>
                    <a:gd name="T55" fmla="*/ 43 h 185"/>
                    <a:gd name="T56" fmla="*/ 21 w 208"/>
                    <a:gd name="T57" fmla="*/ 40 h 185"/>
                    <a:gd name="T58" fmla="*/ 17 w 208"/>
                    <a:gd name="T59" fmla="*/ 45 h 185"/>
                    <a:gd name="T60" fmla="*/ 12 w 208"/>
                    <a:gd name="T61" fmla="*/ 57 h 185"/>
                    <a:gd name="T62" fmla="*/ 10 w 208"/>
                    <a:gd name="T63" fmla="*/ 64 h 185"/>
                    <a:gd name="T64" fmla="*/ 2 w 208"/>
                    <a:gd name="T65" fmla="*/ 73 h 185"/>
                    <a:gd name="T66" fmla="*/ 2 w 208"/>
                    <a:gd name="T67" fmla="*/ 80 h 185"/>
                    <a:gd name="T68" fmla="*/ 17 w 208"/>
                    <a:gd name="T69" fmla="*/ 90 h 185"/>
                    <a:gd name="T70" fmla="*/ 21 w 208"/>
                    <a:gd name="T71" fmla="*/ 102 h 185"/>
                    <a:gd name="T72" fmla="*/ 38 w 208"/>
                    <a:gd name="T73" fmla="*/ 114 h 185"/>
                    <a:gd name="T74" fmla="*/ 43 w 208"/>
                    <a:gd name="T75" fmla="*/ 125 h 185"/>
                    <a:gd name="T76" fmla="*/ 52 w 208"/>
                    <a:gd name="T77" fmla="*/ 135 h 185"/>
                    <a:gd name="T78" fmla="*/ 59 w 208"/>
                    <a:gd name="T79" fmla="*/ 142 h 185"/>
                    <a:gd name="T80" fmla="*/ 66 w 208"/>
                    <a:gd name="T81" fmla="*/ 156 h 185"/>
                    <a:gd name="T82" fmla="*/ 73 w 208"/>
                    <a:gd name="T83" fmla="*/ 163 h 185"/>
                    <a:gd name="T84" fmla="*/ 81 w 208"/>
                    <a:gd name="T85" fmla="*/ 166 h 185"/>
                    <a:gd name="T86" fmla="*/ 92 w 208"/>
                    <a:gd name="T87" fmla="*/ 163 h 185"/>
                    <a:gd name="T88" fmla="*/ 104 w 208"/>
                    <a:gd name="T89" fmla="*/ 161 h 185"/>
                    <a:gd name="T90" fmla="*/ 118 w 208"/>
                    <a:gd name="T91" fmla="*/ 175 h 185"/>
                    <a:gd name="T92" fmla="*/ 123 w 208"/>
                    <a:gd name="T93" fmla="*/ 182 h 185"/>
                    <a:gd name="T94" fmla="*/ 125 w 208"/>
                    <a:gd name="T95" fmla="*/ 182 h 185"/>
                    <a:gd name="T96" fmla="*/ 137 w 208"/>
                    <a:gd name="T97" fmla="*/ 180 h 185"/>
                    <a:gd name="T98" fmla="*/ 147 w 208"/>
                    <a:gd name="T99" fmla="*/ 182 h 185"/>
                    <a:gd name="T100" fmla="*/ 151 w 208"/>
                    <a:gd name="T101" fmla="*/ 180 h 185"/>
                    <a:gd name="T102" fmla="*/ 166 w 208"/>
                    <a:gd name="T103" fmla="*/ 175 h 185"/>
                    <a:gd name="T104" fmla="*/ 180 w 208"/>
                    <a:gd name="T105" fmla="*/ 173 h 185"/>
                    <a:gd name="T106" fmla="*/ 204 w 208"/>
                    <a:gd name="T107" fmla="*/ 1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08" h="185">
                      <a:moveTo>
                        <a:pt x="208" y="142"/>
                      </a:moveTo>
                      <a:lnTo>
                        <a:pt x="206" y="140"/>
                      </a:lnTo>
                      <a:lnTo>
                        <a:pt x="204" y="137"/>
                      </a:lnTo>
                      <a:lnTo>
                        <a:pt x="204" y="135"/>
                      </a:lnTo>
                      <a:lnTo>
                        <a:pt x="204" y="135"/>
                      </a:lnTo>
                      <a:lnTo>
                        <a:pt x="201" y="130"/>
                      </a:lnTo>
                      <a:lnTo>
                        <a:pt x="201" y="128"/>
                      </a:lnTo>
                      <a:lnTo>
                        <a:pt x="199" y="125"/>
                      </a:lnTo>
                      <a:lnTo>
                        <a:pt x="199" y="118"/>
                      </a:lnTo>
                      <a:lnTo>
                        <a:pt x="196" y="118"/>
                      </a:lnTo>
                      <a:lnTo>
                        <a:pt x="196" y="116"/>
                      </a:lnTo>
                      <a:lnTo>
                        <a:pt x="194" y="114"/>
                      </a:lnTo>
                      <a:lnTo>
                        <a:pt x="194" y="111"/>
                      </a:lnTo>
                      <a:lnTo>
                        <a:pt x="189" y="111"/>
                      </a:lnTo>
                      <a:lnTo>
                        <a:pt x="187" y="109"/>
                      </a:lnTo>
                      <a:lnTo>
                        <a:pt x="185" y="106"/>
                      </a:lnTo>
                      <a:lnTo>
                        <a:pt x="185" y="104"/>
                      </a:lnTo>
                      <a:lnTo>
                        <a:pt x="185" y="102"/>
                      </a:lnTo>
                      <a:lnTo>
                        <a:pt x="182" y="102"/>
                      </a:lnTo>
                      <a:lnTo>
                        <a:pt x="182" y="99"/>
                      </a:lnTo>
                      <a:lnTo>
                        <a:pt x="177" y="97"/>
                      </a:lnTo>
                      <a:lnTo>
                        <a:pt x="177" y="95"/>
                      </a:lnTo>
                      <a:lnTo>
                        <a:pt x="175" y="95"/>
                      </a:lnTo>
                      <a:lnTo>
                        <a:pt x="173" y="95"/>
                      </a:lnTo>
                      <a:lnTo>
                        <a:pt x="170" y="95"/>
                      </a:lnTo>
                      <a:lnTo>
                        <a:pt x="166" y="92"/>
                      </a:lnTo>
                      <a:lnTo>
                        <a:pt x="166" y="92"/>
                      </a:lnTo>
                      <a:lnTo>
                        <a:pt x="166" y="90"/>
                      </a:lnTo>
                      <a:lnTo>
                        <a:pt x="166" y="90"/>
                      </a:lnTo>
                      <a:lnTo>
                        <a:pt x="166" y="88"/>
                      </a:lnTo>
                      <a:lnTo>
                        <a:pt x="168" y="83"/>
                      </a:lnTo>
                      <a:lnTo>
                        <a:pt x="170" y="80"/>
                      </a:lnTo>
                      <a:lnTo>
                        <a:pt x="170" y="80"/>
                      </a:lnTo>
                      <a:lnTo>
                        <a:pt x="173" y="80"/>
                      </a:lnTo>
                      <a:lnTo>
                        <a:pt x="175" y="80"/>
                      </a:lnTo>
                      <a:lnTo>
                        <a:pt x="177" y="80"/>
                      </a:lnTo>
                      <a:lnTo>
                        <a:pt x="180" y="80"/>
                      </a:lnTo>
                      <a:lnTo>
                        <a:pt x="182" y="80"/>
                      </a:lnTo>
                      <a:lnTo>
                        <a:pt x="185" y="78"/>
                      </a:lnTo>
                      <a:lnTo>
                        <a:pt x="185" y="78"/>
                      </a:lnTo>
                      <a:lnTo>
                        <a:pt x="185" y="76"/>
                      </a:lnTo>
                      <a:lnTo>
                        <a:pt x="185" y="76"/>
                      </a:lnTo>
                      <a:lnTo>
                        <a:pt x="185" y="73"/>
                      </a:lnTo>
                      <a:lnTo>
                        <a:pt x="185" y="66"/>
                      </a:lnTo>
                      <a:lnTo>
                        <a:pt x="185" y="64"/>
                      </a:lnTo>
                      <a:lnTo>
                        <a:pt x="185" y="59"/>
                      </a:lnTo>
                      <a:lnTo>
                        <a:pt x="185" y="59"/>
                      </a:lnTo>
                      <a:lnTo>
                        <a:pt x="185" y="59"/>
                      </a:lnTo>
                      <a:lnTo>
                        <a:pt x="182" y="59"/>
                      </a:lnTo>
                      <a:lnTo>
                        <a:pt x="182" y="59"/>
                      </a:lnTo>
                      <a:lnTo>
                        <a:pt x="182" y="59"/>
                      </a:lnTo>
                      <a:lnTo>
                        <a:pt x="180" y="57"/>
                      </a:lnTo>
                      <a:lnTo>
                        <a:pt x="180" y="57"/>
                      </a:lnTo>
                      <a:lnTo>
                        <a:pt x="180" y="57"/>
                      </a:lnTo>
                      <a:lnTo>
                        <a:pt x="180" y="57"/>
                      </a:lnTo>
                      <a:lnTo>
                        <a:pt x="180" y="54"/>
                      </a:lnTo>
                      <a:lnTo>
                        <a:pt x="182" y="52"/>
                      </a:lnTo>
                      <a:lnTo>
                        <a:pt x="182" y="50"/>
                      </a:lnTo>
                      <a:lnTo>
                        <a:pt x="182" y="50"/>
                      </a:lnTo>
                      <a:lnTo>
                        <a:pt x="182" y="50"/>
                      </a:lnTo>
                      <a:lnTo>
                        <a:pt x="182" y="50"/>
                      </a:lnTo>
                      <a:lnTo>
                        <a:pt x="182" y="50"/>
                      </a:lnTo>
                      <a:lnTo>
                        <a:pt x="182" y="50"/>
                      </a:lnTo>
                      <a:lnTo>
                        <a:pt x="182" y="47"/>
                      </a:lnTo>
                      <a:lnTo>
                        <a:pt x="182" y="47"/>
                      </a:lnTo>
                      <a:lnTo>
                        <a:pt x="182" y="45"/>
                      </a:lnTo>
                      <a:lnTo>
                        <a:pt x="182" y="45"/>
                      </a:lnTo>
                      <a:lnTo>
                        <a:pt x="182" y="45"/>
                      </a:lnTo>
                      <a:lnTo>
                        <a:pt x="182" y="43"/>
                      </a:lnTo>
                      <a:lnTo>
                        <a:pt x="180" y="43"/>
                      </a:lnTo>
                      <a:lnTo>
                        <a:pt x="173" y="35"/>
                      </a:lnTo>
                      <a:lnTo>
                        <a:pt x="170" y="33"/>
                      </a:lnTo>
                      <a:lnTo>
                        <a:pt x="170" y="33"/>
                      </a:lnTo>
                      <a:lnTo>
                        <a:pt x="170" y="33"/>
                      </a:lnTo>
                      <a:lnTo>
                        <a:pt x="166" y="31"/>
                      </a:lnTo>
                      <a:lnTo>
                        <a:pt x="166" y="31"/>
                      </a:lnTo>
                      <a:lnTo>
                        <a:pt x="166" y="31"/>
                      </a:lnTo>
                      <a:lnTo>
                        <a:pt x="166" y="31"/>
                      </a:lnTo>
                      <a:lnTo>
                        <a:pt x="168" y="28"/>
                      </a:lnTo>
                      <a:lnTo>
                        <a:pt x="168" y="28"/>
                      </a:lnTo>
                      <a:lnTo>
                        <a:pt x="168" y="28"/>
                      </a:lnTo>
                      <a:lnTo>
                        <a:pt x="166" y="14"/>
                      </a:lnTo>
                      <a:lnTo>
                        <a:pt x="166" y="12"/>
                      </a:lnTo>
                      <a:lnTo>
                        <a:pt x="166" y="12"/>
                      </a:lnTo>
                      <a:lnTo>
                        <a:pt x="166" y="12"/>
                      </a:lnTo>
                      <a:lnTo>
                        <a:pt x="166" y="12"/>
                      </a:lnTo>
                      <a:lnTo>
                        <a:pt x="166" y="12"/>
                      </a:lnTo>
                      <a:lnTo>
                        <a:pt x="166" y="12"/>
                      </a:lnTo>
                      <a:lnTo>
                        <a:pt x="166" y="12"/>
                      </a:lnTo>
                      <a:lnTo>
                        <a:pt x="166" y="7"/>
                      </a:lnTo>
                      <a:lnTo>
                        <a:pt x="166" y="5"/>
                      </a:lnTo>
                      <a:lnTo>
                        <a:pt x="168" y="2"/>
                      </a:lnTo>
                      <a:lnTo>
                        <a:pt x="168" y="0"/>
                      </a:lnTo>
                      <a:lnTo>
                        <a:pt x="159" y="0"/>
                      </a:lnTo>
                      <a:lnTo>
                        <a:pt x="159" y="0"/>
                      </a:lnTo>
                      <a:lnTo>
                        <a:pt x="159" y="0"/>
                      </a:lnTo>
                      <a:lnTo>
                        <a:pt x="159" y="0"/>
                      </a:lnTo>
                      <a:lnTo>
                        <a:pt x="159" y="0"/>
                      </a:lnTo>
                      <a:lnTo>
                        <a:pt x="159" y="0"/>
                      </a:lnTo>
                      <a:lnTo>
                        <a:pt x="159" y="0"/>
                      </a:lnTo>
                      <a:lnTo>
                        <a:pt x="159" y="2"/>
                      </a:lnTo>
                      <a:lnTo>
                        <a:pt x="159" y="2"/>
                      </a:lnTo>
                      <a:lnTo>
                        <a:pt x="159" y="2"/>
                      </a:lnTo>
                      <a:lnTo>
                        <a:pt x="159" y="2"/>
                      </a:lnTo>
                      <a:lnTo>
                        <a:pt x="159" y="2"/>
                      </a:lnTo>
                      <a:lnTo>
                        <a:pt x="159" y="5"/>
                      </a:lnTo>
                      <a:lnTo>
                        <a:pt x="159" y="5"/>
                      </a:lnTo>
                      <a:lnTo>
                        <a:pt x="147" y="5"/>
                      </a:lnTo>
                      <a:lnTo>
                        <a:pt x="151" y="9"/>
                      </a:lnTo>
                      <a:lnTo>
                        <a:pt x="151" y="9"/>
                      </a:lnTo>
                      <a:lnTo>
                        <a:pt x="151" y="12"/>
                      </a:lnTo>
                      <a:lnTo>
                        <a:pt x="151" y="12"/>
                      </a:lnTo>
                      <a:lnTo>
                        <a:pt x="151" y="14"/>
                      </a:lnTo>
                      <a:lnTo>
                        <a:pt x="151" y="17"/>
                      </a:lnTo>
                      <a:lnTo>
                        <a:pt x="151" y="19"/>
                      </a:lnTo>
                      <a:lnTo>
                        <a:pt x="151" y="21"/>
                      </a:lnTo>
                      <a:lnTo>
                        <a:pt x="154" y="24"/>
                      </a:lnTo>
                      <a:lnTo>
                        <a:pt x="154" y="24"/>
                      </a:lnTo>
                      <a:lnTo>
                        <a:pt x="154" y="24"/>
                      </a:lnTo>
                      <a:lnTo>
                        <a:pt x="144" y="33"/>
                      </a:lnTo>
                      <a:lnTo>
                        <a:pt x="144" y="33"/>
                      </a:lnTo>
                      <a:lnTo>
                        <a:pt x="142" y="35"/>
                      </a:lnTo>
                      <a:lnTo>
                        <a:pt x="142" y="38"/>
                      </a:lnTo>
                      <a:lnTo>
                        <a:pt x="142" y="40"/>
                      </a:lnTo>
                      <a:lnTo>
                        <a:pt x="140" y="43"/>
                      </a:lnTo>
                      <a:lnTo>
                        <a:pt x="133" y="52"/>
                      </a:lnTo>
                      <a:lnTo>
                        <a:pt x="130" y="52"/>
                      </a:lnTo>
                      <a:lnTo>
                        <a:pt x="125" y="52"/>
                      </a:lnTo>
                      <a:lnTo>
                        <a:pt x="123" y="52"/>
                      </a:lnTo>
                      <a:lnTo>
                        <a:pt x="123" y="52"/>
                      </a:lnTo>
                      <a:lnTo>
                        <a:pt x="123" y="52"/>
                      </a:lnTo>
                      <a:lnTo>
                        <a:pt x="123" y="52"/>
                      </a:lnTo>
                      <a:lnTo>
                        <a:pt x="123" y="52"/>
                      </a:lnTo>
                      <a:lnTo>
                        <a:pt x="123" y="52"/>
                      </a:lnTo>
                      <a:lnTo>
                        <a:pt x="123" y="52"/>
                      </a:lnTo>
                      <a:lnTo>
                        <a:pt x="118" y="47"/>
                      </a:lnTo>
                      <a:lnTo>
                        <a:pt x="109" y="40"/>
                      </a:lnTo>
                      <a:lnTo>
                        <a:pt x="109" y="43"/>
                      </a:lnTo>
                      <a:lnTo>
                        <a:pt x="102" y="45"/>
                      </a:lnTo>
                      <a:lnTo>
                        <a:pt x="102" y="45"/>
                      </a:lnTo>
                      <a:lnTo>
                        <a:pt x="102" y="45"/>
                      </a:lnTo>
                      <a:lnTo>
                        <a:pt x="102" y="47"/>
                      </a:lnTo>
                      <a:lnTo>
                        <a:pt x="99" y="50"/>
                      </a:lnTo>
                      <a:lnTo>
                        <a:pt x="99" y="52"/>
                      </a:lnTo>
                      <a:lnTo>
                        <a:pt x="95" y="52"/>
                      </a:lnTo>
                      <a:lnTo>
                        <a:pt x="92" y="54"/>
                      </a:lnTo>
                      <a:lnTo>
                        <a:pt x="90" y="54"/>
                      </a:lnTo>
                      <a:lnTo>
                        <a:pt x="90" y="54"/>
                      </a:lnTo>
                      <a:lnTo>
                        <a:pt x="90" y="54"/>
                      </a:lnTo>
                      <a:lnTo>
                        <a:pt x="90" y="57"/>
                      </a:lnTo>
                      <a:lnTo>
                        <a:pt x="88" y="59"/>
                      </a:lnTo>
                      <a:lnTo>
                        <a:pt x="88" y="59"/>
                      </a:lnTo>
                      <a:lnTo>
                        <a:pt x="88" y="61"/>
                      </a:lnTo>
                      <a:lnTo>
                        <a:pt x="73" y="61"/>
                      </a:lnTo>
                      <a:lnTo>
                        <a:pt x="71" y="59"/>
                      </a:lnTo>
                      <a:lnTo>
                        <a:pt x="69" y="54"/>
                      </a:lnTo>
                      <a:lnTo>
                        <a:pt x="69" y="54"/>
                      </a:lnTo>
                      <a:lnTo>
                        <a:pt x="69" y="54"/>
                      </a:lnTo>
                      <a:lnTo>
                        <a:pt x="54" y="54"/>
                      </a:lnTo>
                      <a:lnTo>
                        <a:pt x="52" y="54"/>
                      </a:lnTo>
                      <a:lnTo>
                        <a:pt x="50" y="57"/>
                      </a:lnTo>
                      <a:lnTo>
                        <a:pt x="47" y="57"/>
                      </a:lnTo>
                      <a:lnTo>
                        <a:pt x="45" y="57"/>
                      </a:lnTo>
                      <a:lnTo>
                        <a:pt x="38" y="47"/>
                      </a:lnTo>
                      <a:lnTo>
                        <a:pt x="36" y="47"/>
                      </a:lnTo>
                      <a:lnTo>
                        <a:pt x="36" y="45"/>
                      </a:lnTo>
                      <a:lnTo>
                        <a:pt x="36" y="45"/>
                      </a:lnTo>
                      <a:lnTo>
                        <a:pt x="33" y="43"/>
                      </a:lnTo>
                      <a:lnTo>
                        <a:pt x="33" y="43"/>
                      </a:lnTo>
                      <a:lnTo>
                        <a:pt x="33" y="43"/>
                      </a:lnTo>
                      <a:lnTo>
                        <a:pt x="33" y="40"/>
                      </a:lnTo>
                      <a:lnTo>
                        <a:pt x="31" y="38"/>
                      </a:lnTo>
                      <a:lnTo>
                        <a:pt x="31" y="38"/>
                      </a:lnTo>
                      <a:lnTo>
                        <a:pt x="21" y="40"/>
                      </a:lnTo>
                      <a:lnTo>
                        <a:pt x="19" y="40"/>
                      </a:lnTo>
                      <a:lnTo>
                        <a:pt x="17" y="40"/>
                      </a:lnTo>
                      <a:lnTo>
                        <a:pt x="17" y="40"/>
                      </a:lnTo>
                      <a:lnTo>
                        <a:pt x="17" y="43"/>
                      </a:lnTo>
                      <a:lnTo>
                        <a:pt x="17" y="43"/>
                      </a:lnTo>
                      <a:lnTo>
                        <a:pt x="17" y="45"/>
                      </a:lnTo>
                      <a:lnTo>
                        <a:pt x="17" y="45"/>
                      </a:lnTo>
                      <a:lnTo>
                        <a:pt x="14" y="47"/>
                      </a:lnTo>
                      <a:lnTo>
                        <a:pt x="12" y="50"/>
                      </a:lnTo>
                      <a:lnTo>
                        <a:pt x="12" y="52"/>
                      </a:lnTo>
                      <a:lnTo>
                        <a:pt x="12" y="54"/>
                      </a:lnTo>
                      <a:lnTo>
                        <a:pt x="12" y="57"/>
                      </a:lnTo>
                      <a:lnTo>
                        <a:pt x="12" y="57"/>
                      </a:lnTo>
                      <a:lnTo>
                        <a:pt x="10" y="59"/>
                      </a:lnTo>
                      <a:lnTo>
                        <a:pt x="10" y="59"/>
                      </a:lnTo>
                      <a:lnTo>
                        <a:pt x="10" y="61"/>
                      </a:lnTo>
                      <a:lnTo>
                        <a:pt x="10" y="64"/>
                      </a:lnTo>
                      <a:lnTo>
                        <a:pt x="10" y="64"/>
                      </a:lnTo>
                      <a:lnTo>
                        <a:pt x="7" y="66"/>
                      </a:lnTo>
                      <a:lnTo>
                        <a:pt x="7" y="69"/>
                      </a:lnTo>
                      <a:lnTo>
                        <a:pt x="7" y="69"/>
                      </a:lnTo>
                      <a:lnTo>
                        <a:pt x="7" y="71"/>
                      </a:lnTo>
                      <a:lnTo>
                        <a:pt x="2" y="71"/>
                      </a:lnTo>
                      <a:lnTo>
                        <a:pt x="2" y="73"/>
                      </a:lnTo>
                      <a:lnTo>
                        <a:pt x="0" y="73"/>
                      </a:lnTo>
                      <a:lnTo>
                        <a:pt x="0" y="76"/>
                      </a:lnTo>
                      <a:lnTo>
                        <a:pt x="0" y="76"/>
                      </a:lnTo>
                      <a:lnTo>
                        <a:pt x="2" y="76"/>
                      </a:lnTo>
                      <a:lnTo>
                        <a:pt x="0" y="78"/>
                      </a:lnTo>
                      <a:lnTo>
                        <a:pt x="2" y="80"/>
                      </a:lnTo>
                      <a:lnTo>
                        <a:pt x="2" y="83"/>
                      </a:lnTo>
                      <a:lnTo>
                        <a:pt x="5" y="83"/>
                      </a:lnTo>
                      <a:lnTo>
                        <a:pt x="7" y="83"/>
                      </a:lnTo>
                      <a:lnTo>
                        <a:pt x="12" y="85"/>
                      </a:lnTo>
                      <a:lnTo>
                        <a:pt x="14" y="85"/>
                      </a:lnTo>
                      <a:lnTo>
                        <a:pt x="17" y="90"/>
                      </a:lnTo>
                      <a:lnTo>
                        <a:pt x="19" y="92"/>
                      </a:lnTo>
                      <a:lnTo>
                        <a:pt x="21" y="95"/>
                      </a:lnTo>
                      <a:lnTo>
                        <a:pt x="21" y="97"/>
                      </a:lnTo>
                      <a:lnTo>
                        <a:pt x="19" y="99"/>
                      </a:lnTo>
                      <a:lnTo>
                        <a:pt x="19" y="99"/>
                      </a:lnTo>
                      <a:lnTo>
                        <a:pt x="21" y="102"/>
                      </a:lnTo>
                      <a:lnTo>
                        <a:pt x="24" y="104"/>
                      </a:lnTo>
                      <a:lnTo>
                        <a:pt x="26" y="104"/>
                      </a:lnTo>
                      <a:lnTo>
                        <a:pt x="33" y="109"/>
                      </a:lnTo>
                      <a:lnTo>
                        <a:pt x="36" y="111"/>
                      </a:lnTo>
                      <a:lnTo>
                        <a:pt x="36" y="114"/>
                      </a:lnTo>
                      <a:lnTo>
                        <a:pt x="38" y="114"/>
                      </a:lnTo>
                      <a:lnTo>
                        <a:pt x="40" y="116"/>
                      </a:lnTo>
                      <a:lnTo>
                        <a:pt x="43" y="118"/>
                      </a:lnTo>
                      <a:lnTo>
                        <a:pt x="40" y="121"/>
                      </a:lnTo>
                      <a:lnTo>
                        <a:pt x="40" y="123"/>
                      </a:lnTo>
                      <a:lnTo>
                        <a:pt x="43" y="123"/>
                      </a:lnTo>
                      <a:lnTo>
                        <a:pt x="43" y="125"/>
                      </a:lnTo>
                      <a:lnTo>
                        <a:pt x="43" y="128"/>
                      </a:lnTo>
                      <a:lnTo>
                        <a:pt x="45" y="130"/>
                      </a:lnTo>
                      <a:lnTo>
                        <a:pt x="47" y="130"/>
                      </a:lnTo>
                      <a:lnTo>
                        <a:pt x="50" y="130"/>
                      </a:lnTo>
                      <a:lnTo>
                        <a:pt x="50" y="133"/>
                      </a:lnTo>
                      <a:lnTo>
                        <a:pt x="52" y="135"/>
                      </a:lnTo>
                      <a:lnTo>
                        <a:pt x="54" y="135"/>
                      </a:lnTo>
                      <a:lnTo>
                        <a:pt x="57" y="137"/>
                      </a:lnTo>
                      <a:lnTo>
                        <a:pt x="57" y="137"/>
                      </a:lnTo>
                      <a:lnTo>
                        <a:pt x="57" y="140"/>
                      </a:lnTo>
                      <a:lnTo>
                        <a:pt x="59" y="140"/>
                      </a:lnTo>
                      <a:lnTo>
                        <a:pt x="59" y="142"/>
                      </a:lnTo>
                      <a:lnTo>
                        <a:pt x="59" y="147"/>
                      </a:lnTo>
                      <a:lnTo>
                        <a:pt x="59" y="149"/>
                      </a:lnTo>
                      <a:lnTo>
                        <a:pt x="62" y="149"/>
                      </a:lnTo>
                      <a:lnTo>
                        <a:pt x="62" y="151"/>
                      </a:lnTo>
                      <a:lnTo>
                        <a:pt x="64" y="154"/>
                      </a:lnTo>
                      <a:lnTo>
                        <a:pt x="66" y="156"/>
                      </a:lnTo>
                      <a:lnTo>
                        <a:pt x="66" y="156"/>
                      </a:lnTo>
                      <a:lnTo>
                        <a:pt x="69" y="159"/>
                      </a:lnTo>
                      <a:lnTo>
                        <a:pt x="69" y="161"/>
                      </a:lnTo>
                      <a:lnTo>
                        <a:pt x="69" y="161"/>
                      </a:lnTo>
                      <a:lnTo>
                        <a:pt x="71" y="161"/>
                      </a:lnTo>
                      <a:lnTo>
                        <a:pt x="73" y="163"/>
                      </a:lnTo>
                      <a:lnTo>
                        <a:pt x="73" y="163"/>
                      </a:lnTo>
                      <a:lnTo>
                        <a:pt x="73" y="166"/>
                      </a:lnTo>
                      <a:lnTo>
                        <a:pt x="76" y="166"/>
                      </a:lnTo>
                      <a:lnTo>
                        <a:pt x="78" y="166"/>
                      </a:lnTo>
                      <a:lnTo>
                        <a:pt x="78" y="166"/>
                      </a:lnTo>
                      <a:lnTo>
                        <a:pt x="81" y="166"/>
                      </a:lnTo>
                      <a:lnTo>
                        <a:pt x="81" y="166"/>
                      </a:lnTo>
                      <a:lnTo>
                        <a:pt x="83" y="166"/>
                      </a:lnTo>
                      <a:lnTo>
                        <a:pt x="85" y="163"/>
                      </a:lnTo>
                      <a:lnTo>
                        <a:pt x="85" y="163"/>
                      </a:lnTo>
                      <a:lnTo>
                        <a:pt x="90" y="163"/>
                      </a:lnTo>
                      <a:lnTo>
                        <a:pt x="92" y="163"/>
                      </a:lnTo>
                      <a:lnTo>
                        <a:pt x="95" y="166"/>
                      </a:lnTo>
                      <a:lnTo>
                        <a:pt x="95" y="166"/>
                      </a:lnTo>
                      <a:lnTo>
                        <a:pt x="99" y="163"/>
                      </a:lnTo>
                      <a:lnTo>
                        <a:pt x="99" y="161"/>
                      </a:lnTo>
                      <a:lnTo>
                        <a:pt x="102" y="161"/>
                      </a:lnTo>
                      <a:lnTo>
                        <a:pt x="104" y="161"/>
                      </a:lnTo>
                      <a:lnTo>
                        <a:pt x="107" y="163"/>
                      </a:lnTo>
                      <a:lnTo>
                        <a:pt x="107" y="166"/>
                      </a:lnTo>
                      <a:lnTo>
                        <a:pt x="109" y="168"/>
                      </a:lnTo>
                      <a:lnTo>
                        <a:pt x="111" y="170"/>
                      </a:lnTo>
                      <a:lnTo>
                        <a:pt x="114" y="173"/>
                      </a:lnTo>
                      <a:lnTo>
                        <a:pt x="118" y="175"/>
                      </a:lnTo>
                      <a:lnTo>
                        <a:pt x="118" y="178"/>
                      </a:lnTo>
                      <a:lnTo>
                        <a:pt x="121" y="178"/>
                      </a:lnTo>
                      <a:lnTo>
                        <a:pt x="121" y="180"/>
                      </a:lnTo>
                      <a:lnTo>
                        <a:pt x="121" y="180"/>
                      </a:lnTo>
                      <a:lnTo>
                        <a:pt x="121" y="182"/>
                      </a:lnTo>
                      <a:lnTo>
                        <a:pt x="123" y="182"/>
                      </a:lnTo>
                      <a:lnTo>
                        <a:pt x="123" y="180"/>
                      </a:lnTo>
                      <a:lnTo>
                        <a:pt x="123" y="182"/>
                      </a:lnTo>
                      <a:lnTo>
                        <a:pt x="125" y="182"/>
                      </a:lnTo>
                      <a:lnTo>
                        <a:pt x="125" y="182"/>
                      </a:lnTo>
                      <a:lnTo>
                        <a:pt x="125" y="185"/>
                      </a:lnTo>
                      <a:lnTo>
                        <a:pt x="125" y="182"/>
                      </a:lnTo>
                      <a:lnTo>
                        <a:pt x="128" y="182"/>
                      </a:lnTo>
                      <a:lnTo>
                        <a:pt x="130" y="180"/>
                      </a:lnTo>
                      <a:lnTo>
                        <a:pt x="133" y="178"/>
                      </a:lnTo>
                      <a:lnTo>
                        <a:pt x="133" y="178"/>
                      </a:lnTo>
                      <a:lnTo>
                        <a:pt x="135" y="180"/>
                      </a:lnTo>
                      <a:lnTo>
                        <a:pt x="137" y="180"/>
                      </a:lnTo>
                      <a:lnTo>
                        <a:pt x="140" y="180"/>
                      </a:lnTo>
                      <a:lnTo>
                        <a:pt x="140" y="180"/>
                      </a:lnTo>
                      <a:lnTo>
                        <a:pt x="144" y="178"/>
                      </a:lnTo>
                      <a:lnTo>
                        <a:pt x="144" y="178"/>
                      </a:lnTo>
                      <a:lnTo>
                        <a:pt x="144" y="180"/>
                      </a:lnTo>
                      <a:lnTo>
                        <a:pt x="147" y="182"/>
                      </a:lnTo>
                      <a:lnTo>
                        <a:pt x="149" y="182"/>
                      </a:lnTo>
                      <a:lnTo>
                        <a:pt x="149" y="185"/>
                      </a:lnTo>
                      <a:lnTo>
                        <a:pt x="149" y="185"/>
                      </a:lnTo>
                      <a:lnTo>
                        <a:pt x="149" y="185"/>
                      </a:lnTo>
                      <a:lnTo>
                        <a:pt x="151" y="182"/>
                      </a:lnTo>
                      <a:lnTo>
                        <a:pt x="151" y="180"/>
                      </a:lnTo>
                      <a:lnTo>
                        <a:pt x="154" y="180"/>
                      </a:lnTo>
                      <a:lnTo>
                        <a:pt x="156" y="180"/>
                      </a:lnTo>
                      <a:lnTo>
                        <a:pt x="161" y="178"/>
                      </a:lnTo>
                      <a:lnTo>
                        <a:pt x="161" y="178"/>
                      </a:lnTo>
                      <a:lnTo>
                        <a:pt x="163" y="178"/>
                      </a:lnTo>
                      <a:lnTo>
                        <a:pt x="166" y="175"/>
                      </a:lnTo>
                      <a:lnTo>
                        <a:pt x="168" y="178"/>
                      </a:lnTo>
                      <a:lnTo>
                        <a:pt x="173" y="180"/>
                      </a:lnTo>
                      <a:lnTo>
                        <a:pt x="175" y="180"/>
                      </a:lnTo>
                      <a:lnTo>
                        <a:pt x="175" y="178"/>
                      </a:lnTo>
                      <a:lnTo>
                        <a:pt x="177" y="178"/>
                      </a:lnTo>
                      <a:lnTo>
                        <a:pt x="180" y="173"/>
                      </a:lnTo>
                      <a:lnTo>
                        <a:pt x="185" y="168"/>
                      </a:lnTo>
                      <a:lnTo>
                        <a:pt x="187" y="166"/>
                      </a:lnTo>
                      <a:lnTo>
                        <a:pt x="192" y="161"/>
                      </a:lnTo>
                      <a:lnTo>
                        <a:pt x="196" y="154"/>
                      </a:lnTo>
                      <a:lnTo>
                        <a:pt x="201" y="149"/>
                      </a:lnTo>
                      <a:lnTo>
                        <a:pt x="204" y="147"/>
                      </a:lnTo>
                      <a:lnTo>
                        <a:pt x="208" y="142"/>
                      </a:lnTo>
                      <a:lnTo>
                        <a:pt x="208" y="14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6" name="Freeform 50"/>
                <p:cNvSpPr>
                  <a:spLocks noEditPoints="1"/>
                </p:cNvSpPr>
                <p:nvPr/>
              </p:nvSpPr>
              <p:spPr bwMode="auto">
                <a:xfrm>
                  <a:off x="4960" y="1983"/>
                  <a:ext cx="81" cy="116"/>
                </a:xfrm>
                <a:custGeom>
                  <a:avLst/>
                  <a:gdLst>
                    <a:gd name="T0" fmla="*/ 34 w 81"/>
                    <a:gd name="T1" fmla="*/ 111 h 116"/>
                    <a:gd name="T2" fmla="*/ 36 w 81"/>
                    <a:gd name="T3" fmla="*/ 116 h 116"/>
                    <a:gd name="T4" fmla="*/ 45 w 81"/>
                    <a:gd name="T5" fmla="*/ 111 h 116"/>
                    <a:gd name="T6" fmla="*/ 36 w 81"/>
                    <a:gd name="T7" fmla="*/ 90 h 116"/>
                    <a:gd name="T8" fmla="*/ 24 w 81"/>
                    <a:gd name="T9" fmla="*/ 85 h 116"/>
                    <a:gd name="T10" fmla="*/ 24 w 81"/>
                    <a:gd name="T11" fmla="*/ 90 h 116"/>
                    <a:gd name="T12" fmla="*/ 24 w 81"/>
                    <a:gd name="T13" fmla="*/ 85 h 116"/>
                    <a:gd name="T14" fmla="*/ 50 w 81"/>
                    <a:gd name="T15" fmla="*/ 83 h 116"/>
                    <a:gd name="T16" fmla="*/ 22 w 81"/>
                    <a:gd name="T17" fmla="*/ 83 h 116"/>
                    <a:gd name="T18" fmla="*/ 55 w 81"/>
                    <a:gd name="T19" fmla="*/ 81 h 116"/>
                    <a:gd name="T20" fmla="*/ 52 w 81"/>
                    <a:gd name="T21" fmla="*/ 83 h 116"/>
                    <a:gd name="T22" fmla="*/ 55 w 81"/>
                    <a:gd name="T23" fmla="*/ 81 h 116"/>
                    <a:gd name="T24" fmla="*/ 62 w 81"/>
                    <a:gd name="T25" fmla="*/ 81 h 116"/>
                    <a:gd name="T26" fmla="*/ 10 w 81"/>
                    <a:gd name="T27" fmla="*/ 43 h 116"/>
                    <a:gd name="T28" fmla="*/ 10 w 81"/>
                    <a:gd name="T29" fmla="*/ 43 h 116"/>
                    <a:gd name="T30" fmla="*/ 78 w 81"/>
                    <a:gd name="T31" fmla="*/ 24 h 116"/>
                    <a:gd name="T32" fmla="*/ 0 w 81"/>
                    <a:gd name="T33" fmla="*/ 17 h 116"/>
                    <a:gd name="T34" fmla="*/ 3 w 81"/>
                    <a:gd name="T35" fmla="*/ 21 h 116"/>
                    <a:gd name="T36" fmla="*/ 69 w 81"/>
                    <a:gd name="T37" fmla="*/ 55 h 116"/>
                    <a:gd name="T38" fmla="*/ 67 w 81"/>
                    <a:gd name="T39" fmla="*/ 52 h 116"/>
                    <a:gd name="T40" fmla="*/ 62 w 81"/>
                    <a:gd name="T41" fmla="*/ 40 h 116"/>
                    <a:gd name="T42" fmla="*/ 41 w 81"/>
                    <a:gd name="T43" fmla="*/ 14 h 116"/>
                    <a:gd name="T44" fmla="*/ 26 w 81"/>
                    <a:gd name="T45" fmla="*/ 5 h 116"/>
                    <a:gd name="T46" fmla="*/ 19 w 81"/>
                    <a:gd name="T47" fmla="*/ 5 h 116"/>
                    <a:gd name="T48" fmla="*/ 7 w 81"/>
                    <a:gd name="T49" fmla="*/ 7 h 116"/>
                    <a:gd name="T50" fmla="*/ 5 w 81"/>
                    <a:gd name="T51" fmla="*/ 12 h 116"/>
                    <a:gd name="T52" fmla="*/ 3 w 81"/>
                    <a:gd name="T53" fmla="*/ 19 h 116"/>
                    <a:gd name="T54" fmla="*/ 7 w 81"/>
                    <a:gd name="T55" fmla="*/ 21 h 116"/>
                    <a:gd name="T56" fmla="*/ 12 w 81"/>
                    <a:gd name="T57" fmla="*/ 31 h 116"/>
                    <a:gd name="T58" fmla="*/ 17 w 81"/>
                    <a:gd name="T59" fmla="*/ 36 h 116"/>
                    <a:gd name="T60" fmla="*/ 12 w 81"/>
                    <a:gd name="T61" fmla="*/ 36 h 116"/>
                    <a:gd name="T62" fmla="*/ 5 w 81"/>
                    <a:gd name="T63" fmla="*/ 38 h 116"/>
                    <a:gd name="T64" fmla="*/ 10 w 81"/>
                    <a:gd name="T65" fmla="*/ 40 h 116"/>
                    <a:gd name="T66" fmla="*/ 15 w 81"/>
                    <a:gd name="T67" fmla="*/ 47 h 116"/>
                    <a:gd name="T68" fmla="*/ 22 w 81"/>
                    <a:gd name="T69" fmla="*/ 55 h 116"/>
                    <a:gd name="T70" fmla="*/ 24 w 81"/>
                    <a:gd name="T71" fmla="*/ 62 h 116"/>
                    <a:gd name="T72" fmla="*/ 22 w 81"/>
                    <a:gd name="T73" fmla="*/ 64 h 116"/>
                    <a:gd name="T74" fmla="*/ 22 w 81"/>
                    <a:gd name="T75" fmla="*/ 71 h 116"/>
                    <a:gd name="T76" fmla="*/ 26 w 81"/>
                    <a:gd name="T77" fmla="*/ 81 h 116"/>
                    <a:gd name="T78" fmla="*/ 26 w 81"/>
                    <a:gd name="T79" fmla="*/ 83 h 116"/>
                    <a:gd name="T80" fmla="*/ 24 w 81"/>
                    <a:gd name="T81" fmla="*/ 83 h 116"/>
                    <a:gd name="T82" fmla="*/ 31 w 81"/>
                    <a:gd name="T83" fmla="*/ 92 h 116"/>
                    <a:gd name="T84" fmla="*/ 36 w 81"/>
                    <a:gd name="T85" fmla="*/ 88 h 116"/>
                    <a:gd name="T86" fmla="*/ 43 w 81"/>
                    <a:gd name="T87" fmla="*/ 85 h 116"/>
                    <a:gd name="T88" fmla="*/ 45 w 81"/>
                    <a:gd name="T89" fmla="*/ 88 h 116"/>
                    <a:gd name="T90" fmla="*/ 43 w 81"/>
                    <a:gd name="T91" fmla="*/ 81 h 116"/>
                    <a:gd name="T92" fmla="*/ 50 w 81"/>
                    <a:gd name="T93" fmla="*/ 83 h 116"/>
                    <a:gd name="T94" fmla="*/ 50 w 81"/>
                    <a:gd name="T95" fmla="*/ 78 h 116"/>
                    <a:gd name="T96" fmla="*/ 57 w 81"/>
                    <a:gd name="T97" fmla="*/ 78 h 116"/>
                    <a:gd name="T98" fmla="*/ 60 w 81"/>
                    <a:gd name="T99" fmla="*/ 76 h 116"/>
                    <a:gd name="T100" fmla="*/ 69 w 81"/>
                    <a:gd name="T101" fmla="*/ 74 h 116"/>
                    <a:gd name="T102" fmla="*/ 71 w 81"/>
                    <a:gd name="T103" fmla="*/ 57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81" h="116">
                      <a:moveTo>
                        <a:pt x="45" y="109"/>
                      </a:moveTo>
                      <a:lnTo>
                        <a:pt x="43" y="109"/>
                      </a:lnTo>
                      <a:lnTo>
                        <a:pt x="41" y="109"/>
                      </a:lnTo>
                      <a:lnTo>
                        <a:pt x="36" y="109"/>
                      </a:lnTo>
                      <a:lnTo>
                        <a:pt x="34" y="111"/>
                      </a:lnTo>
                      <a:lnTo>
                        <a:pt x="34" y="114"/>
                      </a:lnTo>
                      <a:lnTo>
                        <a:pt x="34" y="114"/>
                      </a:lnTo>
                      <a:lnTo>
                        <a:pt x="36" y="114"/>
                      </a:lnTo>
                      <a:lnTo>
                        <a:pt x="36" y="116"/>
                      </a:lnTo>
                      <a:lnTo>
                        <a:pt x="36" y="116"/>
                      </a:lnTo>
                      <a:lnTo>
                        <a:pt x="36" y="114"/>
                      </a:lnTo>
                      <a:lnTo>
                        <a:pt x="41" y="114"/>
                      </a:lnTo>
                      <a:lnTo>
                        <a:pt x="43" y="114"/>
                      </a:lnTo>
                      <a:lnTo>
                        <a:pt x="45" y="111"/>
                      </a:lnTo>
                      <a:lnTo>
                        <a:pt x="45" y="111"/>
                      </a:lnTo>
                      <a:lnTo>
                        <a:pt x="45" y="111"/>
                      </a:lnTo>
                      <a:lnTo>
                        <a:pt x="45" y="109"/>
                      </a:lnTo>
                      <a:close/>
                      <a:moveTo>
                        <a:pt x="34" y="92"/>
                      </a:moveTo>
                      <a:lnTo>
                        <a:pt x="36" y="92"/>
                      </a:lnTo>
                      <a:lnTo>
                        <a:pt x="36" y="90"/>
                      </a:lnTo>
                      <a:lnTo>
                        <a:pt x="34" y="90"/>
                      </a:lnTo>
                      <a:lnTo>
                        <a:pt x="34" y="90"/>
                      </a:lnTo>
                      <a:lnTo>
                        <a:pt x="34" y="90"/>
                      </a:lnTo>
                      <a:lnTo>
                        <a:pt x="34" y="92"/>
                      </a:lnTo>
                      <a:close/>
                      <a:moveTo>
                        <a:pt x="24" y="85"/>
                      </a:moveTo>
                      <a:lnTo>
                        <a:pt x="24" y="88"/>
                      </a:lnTo>
                      <a:lnTo>
                        <a:pt x="24" y="90"/>
                      </a:lnTo>
                      <a:lnTo>
                        <a:pt x="24" y="90"/>
                      </a:lnTo>
                      <a:lnTo>
                        <a:pt x="24" y="90"/>
                      </a:lnTo>
                      <a:lnTo>
                        <a:pt x="24" y="90"/>
                      </a:lnTo>
                      <a:lnTo>
                        <a:pt x="26" y="90"/>
                      </a:lnTo>
                      <a:lnTo>
                        <a:pt x="26" y="90"/>
                      </a:lnTo>
                      <a:lnTo>
                        <a:pt x="29" y="88"/>
                      </a:lnTo>
                      <a:lnTo>
                        <a:pt x="26" y="88"/>
                      </a:lnTo>
                      <a:lnTo>
                        <a:pt x="24" y="85"/>
                      </a:lnTo>
                      <a:close/>
                      <a:moveTo>
                        <a:pt x="50" y="83"/>
                      </a:moveTo>
                      <a:lnTo>
                        <a:pt x="50" y="85"/>
                      </a:lnTo>
                      <a:lnTo>
                        <a:pt x="52" y="85"/>
                      </a:lnTo>
                      <a:lnTo>
                        <a:pt x="52" y="85"/>
                      </a:lnTo>
                      <a:lnTo>
                        <a:pt x="50" y="83"/>
                      </a:lnTo>
                      <a:close/>
                      <a:moveTo>
                        <a:pt x="19" y="78"/>
                      </a:moveTo>
                      <a:lnTo>
                        <a:pt x="17" y="81"/>
                      </a:lnTo>
                      <a:lnTo>
                        <a:pt x="19" y="81"/>
                      </a:lnTo>
                      <a:lnTo>
                        <a:pt x="19" y="81"/>
                      </a:lnTo>
                      <a:lnTo>
                        <a:pt x="22" y="83"/>
                      </a:lnTo>
                      <a:lnTo>
                        <a:pt x="22" y="83"/>
                      </a:lnTo>
                      <a:lnTo>
                        <a:pt x="22" y="83"/>
                      </a:lnTo>
                      <a:lnTo>
                        <a:pt x="22" y="81"/>
                      </a:lnTo>
                      <a:lnTo>
                        <a:pt x="19" y="78"/>
                      </a:lnTo>
                      <a:close/>
                      <a:moveTo>
                        <a:pt x="55" y="81"/>
                      </a:moveTo>
                      <a:lnTo>
                        <a:pt x="52" y="81"/>
                      </a:lnTo>
                      <a:lnTo>
                        <a:pt x="50" y="78"/>
                      </a:lnTo>
                      <a:lnTo>
                        <a:pt x="50" y="81"/>
                      </a:lnTo>
                      <a:lnTo>
                        <a:pt x="50" y="81"/>
                      </a:lnTo>
                      <a:lnTo>
                        <a:pt x="52" y="83"/>
                      </a:lnTo>
                      <a:lnTo>
                        <a:pt x="52" y="83"/>
                      </a:lnTo>
                      <a:lnTo>
                        <a:pt x="52" y="83"/>
                      </a:lnTo>
                      <a:lnTo>
                        <a:pt x="55" y="83"/>
                      </a:lnTo>
                      <a:lnTo>
                        <a:pt x="55" y="83"/>
                      </a:lnTo>
                      <a:lnTo>
                        <a:pt x="55" y="81"/>
                      </a:lnTo>
                      <a:lnTo>
                        <a:pt x="55" y="81"/>
                      </a:lnTo>
                      <a:close/>
                      <a:moveTo>
                        <a:pt x="64" y="76"/>
                      </a:moveTo>
                      <a:lnTo>
                        <a:pt x="62" y="78"/>
                      </a:lnTo>
                      <a:lnTo>
                        <a:pt x="62" y="81"/>
                      </a:lnTo>
                      <a:lnTo>
                        <a:pt x="62" y="81"/>
                      </a:lnTo>
                      <a:lnTo>
                        <a:pt x="67" y="83"/>
                      </a:lnTo>
                      <a:lnTo>
                        <a:pt x="67" y="81"/>
                      </a:lnTo>
                      <a:lnTo>
                        <a:pt x="64" y="76"/>
                      </a:lnTo>
                      <a:lnTo>
                        <a:pt x="64" y="76"/>
                      </a:lnTo>
                      <a:close/>
                      <a:moveTo>
                        <a:pt x="10" y="43"/>
                      </a:moveTo>
                      <a:lnTo>
                        <a:pt x="10" y="43"/>
                      </a:lnTo>
                      <a:lnTo>
                        <a:pt x="10" y="45"/>
                      </a:lnTo>
                      <a:lnTo>
                        <a:pt x="12" y="47"/>
                      </a:lnTo>
                      <a:lnTo>
                        <a:pt x="12" y="45"/>
                      </a:lnTo>
                      <a:lnTo>
                        <a:pt x="10" y="43"/>
                      </a:lnTo>
                      <a:close/>
                      <a:moveTo>
                        <a:pt x="81" y="24"/>
                      </a:moveTo>
                      <a:lnTo>
                        <a:pt x="81" y="21"/>
                      </a:lnTo>
                      <a:lnTo>
                        <a:pt x="78" y="21"/>
                      </a:lnTo>
                      <a:lnTo>
                        <a:pt x="78" y="24"/>
                      </a:lnTo>
                      <a:lnTo>
                        <a:pt x="78" y="24"/>
                      </a:lnTo>
                      <a:lnTo>
                        <a:pt x="81" y="24"/>
                      </a:lnTo>
                      <a:lnTo>
                        <a:pt x="81" y="24"/>
                      </a:lnTo>
                      <a:lnTo>
                        <a:pt x="81" y="24"/>
                      </a:lnTo>
                      <a:close/>
                      <a:moveTo>
                        <a:pt x="0" y="17"/>
                      </a:moveTo>
                      <a:lnTo>
                        <a:pt x="0" y="17"/>
                      </a:lnTo>
                      <a:lnTo>
                        <a:pt x="0" y="17"/>
                      </a:lnTo>
                      <a:lnTo>
                        <a:pt x="0" y="19"/>
                      </a:lnTo>
                      <a:lnTo>
                        <a:pt x="3" y="21"/>
                      </a:lnTo>
                      <a:lnTo>
                        <a:pt x="3" y="21"/>
                      </a:lnTo>
                      <a:lnTo>
                        <a:pt x="3" y="21"/>
                      </a:lnTo>
                      <a:lnTo>
                        <a:pt x="3" y="19"/>
                      </a:lnTo>
                      <a:lnTo>
                        <a:pt x="0" y="17"/>
                      </a:lnTo>
                      <a:close/>
                      <a:moveTo>
                        <a:pt x="71" y="57"/>
                      </a:moveTo>
                      <a:lnTo>
                        <a:pt x="71" y="55"/>
                      </a:lnTo>
                      <a:lnTo>
                        <a:pt x="69" y="55"/>
                      </a:lnTo>
                      <a:lnTo>
                        <a:pt x="69" y="55"/>
                      </a:lnTo>
                      <a:lnTo>
                        <a:pt x="69" y="55"/>
                      </a:lnTo>
                      <a:lnTo>
                        <a:pt x="67" y="55"/>
                      </a:lnTo>
                      <a:lnTo>
                        <a:pt x="67" y="52"/>
                      </a:lnTo>
                      <a:lnTo>
                        <a:pt x="67" y="52"/>
                      </a:lnTo>
                      <a:lnTo>
                        <a:pt x="64" y="50"/>
                      </a:lnTo>
                      <a:lnTo>
                        <a:pt x="64" y="47"/>
                      </a:lnTo>
                      <a:lnTo>
                        <a:pt x="64" y="45"/>
                      </a:lnTo>
                      <a:lnTo>
                        <a:pt x="62" y="43"/>
                      </a:lnTo>
                      <a:lnTo>
                        <a:pt x="62" y="40"/>
                      </a:lnTo>
                      <a:lnTo>
                        <a:pt x="60" y="36"/>
                      </a:lnTo>
                      <a:lnTo>
                        <a:pt x="60" y="33"/>
                      </a:lnTo>
                      <a:lnTo>
                        <a:pt x="55" y="29"/>
                      </a:lnTo>
                      <a:lnTo>
                        <a:pt x="48" y="19"/>
                      </a:lnTo>
                      <a:lnTo>
                        <a:pt x="41" y="14"/>
                      </a:lnTo>
                      <a:lnTo>
                        <a:pt x="34" y="10"/>
                      </a:lnTo>
                      <a:lnTo>
                        <a:pt x="26" y="0"/>
                      </a:lnTo>
                      <a:lnTo>
                        <a:pt x="26" y="0"/>
                      </a:lnTo>
                      <a:lnTo>
                        <a:pt x="26" y="2"/>
                      </a:lnTo>
                      <a:lnTo>
                        <a:pt x="26" y="5"/>
                      </a:lnTo>
                      <a:lnTo>
                        <a:pt x="24" y="5"/>
                      </a:lnTo>
                      <a:lnTo>
                        <a:pt x="24" y="5"/>
                      </a:lnTo>
                      <a:lnTo>
                        <a:pt x="24" y="5"/>
                      </a:lnTo>
                      <a:lnTo>
                        <a:pt x="22" y="7"/>
                      </a:lnTo>
                      <a:lnTo>
                        <a:pt x="19" y="5"/>
                      </a:lnTo>
                      <a:lnTo>
                        <a:pt x="17" y="5"/>
                      </a:lnTo>
                      <a:lnTo>
                        <a:pt x="15" y="5"/>
                      </a:lnTo>
                      <a:lnTo>
                        <a:pt x="15" y="7"/>
                      </a:lnTo>
                      <a:lnTo>
                        <a:pt x="10" y="5"/>
                      </a:lnTo>
                      <a:lnTo>
                        <a:pt x="7" y="7"/>
                      </a:lnTo>
                      <a:lnTo>
                        <a:pt x="7" y="7"/>
                      </a:lnTo>
                      <a:lnTo>
                        <a:pt x="5" y="7"/>
                      </a:lnTo>
                      <a:lnTo>
                        <a:pt x="5" y="10"/>
                      </a:lnTo>
                      <a:lnTo>
                        <a:pt x="5" y="10"/>
                      </a:lnTo>
                      <a:lnTo>
                        <a:pt x="5" y="12"/>
                      </a:lnTo>
                      <a:lnTo>
                        <a:pt x="3" y="14"/>
                      </a:lnTo>
                      <a:lnTo>
                        <a:pt x="5" y="17"/>
                      </a:lnTo>
                      <a:lnTo>
                        <a:pt x="5" y="17"/>
                      </a:lnTo>
                      <a:lnTo>
                        <a:pt x="3" y="17"/>
                      </a:lnTo>
                      <a:lnTo>
                        <a:pt x="3" y="19"/>
                      </a:lnTo>
                      <a:lnTo>
                        <a:pt x="3" y="19"/>
                      </a:lnTo>
                      <a:lnTo>
                        <a:pt x="3" y="19"/>
                      </a:lnTo>
                      <a:lnTo>
                        <a:pt x="5" y="19"/>
                      </a:lnTo>
                      <a:lnTo>
                        <a:pt x="5" y="21"/>
                      </a:lnTo>
                      <a:lnTo>
                        <a:pt x="7" y="21"/>
                      </a:lnTo>
                      <a:lnTo>
                        <a:pt x="7" y="24"/>
                      </a:lnTo>
                      <a:lnTo>
                        <a:pt x="7" y="26"/>
                      </a:lnTo>
                      <a:lnTo>
                        <a:pt x="10" y="29"/>
                      </a:lnTo>
                      <a:lnTo>
                        <a:pt x="12" y="31"/>
                      </a:lnTo>
                      <a:lnTo>
                        <a:pt x="12" y="31"/>
                      </a:lnTo>
                      <a:lnTo>
                        <a:pt x="12" y="31"/>
                      </a:lnTo>
                      <a:lnTo>
                        <a:pt x="15" y="36"/>
                      </a:lnTo>
                      <a:lnTo>
                        <a:pt x="17" y="36"/>
                      </a:lnTo>
                      <a:lnTo>
                        <a:pt x="17" y="36"/>
                      </a:lnTo>
                      <a:lnTo>
                        <a:pt x="17" y="36"/>
                      </a:lnTo>
                      <a:lnTo>
                        <a:pt x="17" y="38"/>
                      </a:lnTo>
                      <a:lnTo>
                        <a:pt x="17" y="38"/>
                      </a:lnTo>
                      <a:lnTo>
                        <a:pt x="17" y="38"/>
                      </a:lnTo>
                      <a:lnTo>
                        <a:pt x="15" y="36"/>
                      </a:lnTo>
                      <a:lnTo>
                        <a:pt x="12" y="36"/>
                      </a:lnTo>
                      <a:lnTo>
                        <a:pt x="10" y="33"/>
                      </a:lnTo>
                      <a:lnTo>
                        <a:pt x="7" y="33"/>
                      </a:lnTo>
                      <a:lnTo>
                        <a:pt x="7" y="36"/>
                      </a:lnTo>
                      <a:lnTo>
                        <a:pt x="7" y="36"/>
                      </a:lnTo>
                      <a:lnTo>
                        <a:pt x="5" y="38"/>
                      </a:lnTo>
                      <a:lnTo>
                        <a:pt x="5" y="38"/>
                      </a:lnTo>
                      <a:lnTo>
                        <a:pt x="5" y="40"/>
                      </a:lnTo>
                      <a:lnTo>
                        <a:pt x="7" y="40"/>
                      </a:lnTo>
                      <a:lnTo>
                        <a:pt x="10" y="43"/>
                      </a:lnTo>
                      <a:lnTo>
                        <a:pt x="10" y="40"/>
                      </a:lnTo>
                      <a:lnTo>
                        <a:pt x="12" y="40"/>
                      </a:lnTo>
                      <a:lnTo>
                        <a:pt x="12" y="43"/>
                      </a:lnTo>
                      <a:lnTo>
                        <a:pt x="15" y="45"/>
                      </a:lnTo>
                      <a:lnTo>
                        <a:pt x="15" y="47"/>
                      </a:lnTo>
                      <a:lnTo>
                        <a:pt x="15" y="47"/>
                      </a:lnTo>
                      <a:lnTo>
                        <a:pt x="17" y="50"/>
                      </a:lnTo>
                      <a:lnTo>
                        <a:pt x="17" y="52"/>
                      </a:lnTo>
                      <a:lnTo>
                        <a:pt x="17" y="55"/>
                      </a:lnTo>
                      <a:lnTo>
                        <a:pt x="19" y="55"/>
                      </a:lnTo>
                      <a:lnTo>
                        <a:pt x="22" y="55"/>
                      </a:lnTo>
                      <a:lnTo>
                        <a:pt x="19" y="57"/>
                      </a:lnTo>
                      <a:lnTo>
                        <a:pt x="22" y="57"/>
                      </a:lnTo>
                      <a:lnTo>
                        <a:pt x="22" y="57"/>
                      </a:lnTo>
                      <a:lnTo>
                        <a:pt x="22" y="59"/>
                      </a:lnTo>
                      <a:lnTo>
                        <a:pt x="24" y="62"/>
                      </a:lnTo>
                      <a:lnTo>
                        <a:pt x="22" y="62"/>
                      </a:lnTo>
                      <a:lnTo>
                        <a:pt x="22" y="62"/>
                      </a:lnTo>
                      <a:lnTo>
                        <a:pt x="19" y="64"/>
                      </a:lnTo>
                      <a:lnTo>
                        <a:pt x="19" y="64"/>
                      </a:lnTo>
                      <a:lnTo>
                        <a:pt x="22" y="64"/>
                      </a:lnTo>
                      <a:lnTo>
                        <a:pt x="24" y="64"/>
                      </a:lnTo>
                      <a:lnTo>
                        <a:pt x="22" y="66"/>
                      </a:lnTo>
                      <a:lnTo>
                        <a:pt x="22" y="66"/>
                      </a:lnTo>
                      <a:lnTo>
                        <a:pt x="22" y="66"/>
                      </a:lnTo>
                      <a:lnTo>
                        <a:pt x="22" y="71"/>
                      </a:lnTo>
                      <a:lnTo>
                        <a:pt x="22" y="74"/>
                      </a:lnTo>
                      <a:lnTo>
                        <a:pt x="22" y="74"/>
                      </a:lnTo>
                      <a:lnTo>
                        <a:pt x="22" y="76"/>
                      </a:lnTo>
                      <a:lnTo>
                        <a:pt x="24" y="78"/>
                      </a:lnTo>
                      <a:lnTo>
                        <a:pt x="26" y="81"/>
                      </a:lnTo>
                      <a:lnTo>
                        <a:pt x="26" y="81"/>
                      </a:lnTo>
                      <a:lnTo>
                        <a:pt x="29" y="81"/>
                      </a:lnTo>
                      <a:lnTo>
                        <a:pt x="29" y="81"/>
                      </a:lnTo>
                      <a:lnTo>
                        <a:pt x="29" y="83"/>
                      </a:lnTo>
                      <a:lnTo>
                        <a:pt x="26" y="83"/>
                      </a:lnTo>
                      <a:lnTo>
                        <a:pt x="29" y="83"/>
                      </a:lnTo>
                      <a:lnTo>
                        <a:pt x="29" y="83"/>
                      </a:lnTo>
                      <a:lnTo>
                        <a:pt x="26" y="83"/>
                      </a:lnTo>
                      <a:lnTo>
                        <a:pt x="24" y="83"/>
                      </a:lnTo>
                      <a:lnTo>
                        <a:pt x="24" y="83"/>
                      </a:lnTo>
                      <a:lnTo>
                        <a:pt x="26" y="85"/>
                      </a:lnTo>
                      <a:lnTo>
                        <a:pt x="29" y="88"/>
                      </a:lnTo>
                      <a:lnTo>
                        <a:pt x="31" y="90"/>
                      </a:lnTo>
                      <a:lnTo>
                        <a:pt x="31" y="90"/>
                      </a:lnTo>
                      <a:lnTo>
                        <a:pt x="31" y="92"/>
                      </a:lnTo>
                      <a:lnTo>
                        <a:pt x="34" y="92"/>
                      </a:lnTo>
                      <a:lnTo>
                        <a:pt x="34" y="90"/>
                      </a:lnTo>
                      <a:lnTo>
                        <a:pt x="34" y="88"/>
                      </a:lnTo>
                      <a:lnTo>
                        <a:pt x="36" y="88"/>
                      </a:lnTo>
                      <a:lnTo>
                        <a:pt x="36" y="88"/>
                      </a:lnTo>
                      <a:lnTo>
                        <a:pt x="38" y="90"/>
                      </a:lnTo>
                      <a:lnTo>
                        <a:pt x="38" y="85"/>
                      </a:lnTo>
                      <a:lnTo>
                        <a:pt x="41" y="83"/>
                      </a:lnTo>
                      <a:lnTo>
                        <a:pt x="41" y="83"/>
                      </a:lnTo>
                      <a:lnTo>
                        <a:pt x="43" y="85"/>
                      </a:lnTo>
                      <a:lnTo>
                        <a:pt x="41" y="85"/>
                      </a:lnTo>
                      <a:lnTo>
                        <a:pt x="41" y="88"/>
                      </a:lnTo>
                      <a:lnTo>
                        <a:pt x="45" y="88"/>
                      </a:lnTo>
                      <a:lnTo>
                        <a:pt x="45" y="88"/>
                      </a:lnTo>
                      <a:lnTo>
                        <a:pt x="45" y="88"/>
                      </a:lnTo>
                      <a:lnTo>
                        <a:pt x="45" y="85"/>
                      </a:lnTo>
                      <a:lnTo>
                        <a:pt x="45" y="83"/>
                      </a:lnTo>
                      <a:lnTo>
                        <a:pt x="43" y="83"/>
                      </a:lnTo>
                      <a:lnTo>
                        <a:pt x="43" y="81"/>
                      </a:lnTo>
                      <a:lnTo>
                        <a:pt x="43" y="81"/>
                      </a:lnTo>
                      <a:lnTo>
                        <a:pt x="45" y="81"/>
                      </a:lnTo>
                      <a:lnTo>
                        <a:pt x="45" y="83"/>
                      </a:lnTo>
                      <a:lnTo>
                        <a:pt x="48" y="83"/>
                      </a:lnTo>
                      <a:lnTo>
                        <a:pt x="50" y="83"/>
                      </a:lnTo>
                      <a:lnTo>
                        <a:pt x="50" y="83"/>
                      </a:lnTo>
                      <a:lnTo>
                        <a:pt x="48" y="81"/>
                      </a:lnTo>
                      <a:lnTo>
                        <a:pt x="48" y="81"/>
                      </a:lnTo>
                      <a:lnTo>
                        <a:pt x="48" y="78"/>
                      </a:lnTo>
                      <a:lnTo>
                        <a:pt x="48" y="78"/>
                      </a:lnTo>
                      <a:lnTo>
                        <a:pt x="50" y="78"/>
                      </a:lnTo>
                      <a:lnTo>
                        <a:pt x="52" y="76"/>
                      </a:lnTo>
                      <a:lnTo>
                        <a:pt x="52" y="76"/>
                      </a:lnTo>
                      <a:lnTo>
                        <a:pt x="55" y="78"/>
                      </a:lnTo>
                      <a:lnTo>
                        <a:pt x="55" y="78"/>
                      </a:lnTo>
                      <a:lnTo>
                        <a:pt x="57" y="78"/>
                      </a:lnTo>
                      <a:lnTo>
                        <a:pt x="60" y="81"/>
                      </a:lnTo>
                      <a:lnTo>
                        <a:pt x="62" y="81"/>
                      </a:lnTo>
                      <a:lnTo>
                        <a:pt x="60" y="78"/>
                      </a:lnTo>
                      <a:lnTo>
                        <a:pt x="60" y="76"/>
                      </a:lnTo>
                      <a:lnTo>
                        <a:pt x="60" y="76"/>
                      </a:lnTo>
                      <a:lnTo>
                        <a:pt x="60" y="76"/>
                      </a:lnTo>
                      <a:lnTo>
                        <a:pt x="62" y="74"/>
                      </a:lnTo>
                      <a:lnTo>
                        <a:pt x="64" y="76"/>
                      </a:lnTo>
                      <a:lnTo>
                        <a:pt x="69" y="76"/>
                      </a:lnTo>
                      <a:lnTo>
                        <a:pt x="69" y="74"/>
                      </a:lnTo>
                      <a:lnTo>
                        <a:pt x="71" y="74"/>
                      </a:lnTo>
                      <a:lnTo>
                        <a:pt x="74" y="71"/>
                      </a:lnTo>
                      <a:lnTo>
                        <a:pt x="74" y="66"/>
                      </a:lnTo>
                      <a:lnTo>
                        <a:pt x="71" y="62"/>
                      </a:lnTo>
                      <a:lnTo>
                        <a:pt x="71" y="57"/>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7" name="Freeform 51"/>
                <p:cNvSpPr>
                  <a:spLocks noEditPoints="1"/>
                </p:cNvSpPr>
                <p:nvPr/>
              </p:nvSpPr>
              <p:spPr bwMode="auto">
                <a:xfrm>
                  <a:off x="3051" y="3269"/>
                  <a:ext cx="298" cy="267"/>
                </a:xfrm>
                <a:custGeom>
                  <a:avLst/>
                  <a:gdLst>
                    <a:gd name="T0" fmla="*/ 282 w 298"/>
                    <a:gd name="T1" fmla="*/ 97 h 267"/>
                    <a:gd name="T2" fmla="*/ 270 w 298"/>
                    <a:gd name="T3" fmla="*/ 106 h 267"/>
                    <a:gd name="T4" fmla="*/ 261 w 298"/>
                    <a:gd name="T5" fmla="*/ 90 h 267"/>
                    <a:gd name="T6" fmla="*/ 272 w 298"/>
                    <a:gd name="T7" fmla="*/ 76 h 267"/>
                    <a:gd name="T8" fmla="*/ 282 w 298"/>
                    <a:gd name="T9" fmla="*/ 76 h 267"/>
                    <a:gd name="T10" fmla="*/ 284 w 298"/>
                    <a:gd name="T11" fmla="*/ 47 h 267"/>
                    <a:gd name="T12" fmla="*/ 280 w 298"/>
                    <a:gd name="T13" fmla="*/ 33 h 267"/>
                    <a:gd name="T14" fmla="*/ 275 w 298"/>
                    <a:gd name="T15" fmla="*/ 14 h 267"/>
                    <a:gd name="T16" fmla="*/ 265 w 298"/>
                    <a:gd name="T17" fmla="*/ 2 h 267"/>
                    <a:gd name="T18" fmla="*/ 237 w 298"/>
                    <a:gd name="T19" fmla="*/ 0 h 267"/>
                    <a:gd name="T20" fmla="*/ 220 w 298"/>
                    <a:gd name="T21" fmla="*/ 9 h 267"/>
                    <a:gd name="T22" fmla="*/ 209 w 298"/>
                    <a:gd name="T23" fmla="*/ 21 h 267"/>
                    <a:gd name="T24" fmla="*/ 201 w 298"/>
                    <a:gd name="T25" fmla="*/ 26 h 267"/>
                    <a:gd name="T26" fmla="*/ 194 w 298"/>
                    <a:gd name="T27" fmla="*/ 33 h 267"/>
                    <a:gd name="T28" fmla="*/ 178 w 298"/>
                    <a:gd name="T29" fmla="*/ 52 h 267"/>
                    <a:gd name="T30" fmla="*/ 168 w 298"/>
                    <a:gd name="T31" fmla="*/ 69 h 267"/>
                    <a:gd name="T32" fmla="*/ 157 w 298"/>
                    <a:gd name="T33" fmla="*/ 76 h 267"/>
                    <a:gd name="T34" fmla="*/ 140 w 298"/>
                    <a:gd name="T35" fmla="*/ 73 h 267"/>
                    <a:gd name="T36" fmla="*/ 126 w 298"/>
                    <a:gd name="T37" fmla="*/ 66 h 267"/>
                    <a:gd name="T38" fmla="*/ 116 w 298"/>
                    <a:gd name="T39" fmla="*/ 73 h 267"/>
                    <a:gd name="T40" fmla="*/ 104 w 298"/>
                    <a:gd name="T41" fmla="*/ 92 h 267"/>
                    <a:gd name="T42" fmla="*/ 95 w 298"/>
                    <a:gd name="T43" fmla="*/ 99 h 267"/>
                    <a:gd name="T44" fmla="*/ 78 w 298"/>
                    <a:gd name="T45" fmla="*/ 99 h 267"/>
                    <a:gd name="T46" fmla="*/ 81 w 298"/>
                    <a:gd name="T47" fmla="*/ 83 h 267"/>
                    <a:gd name="T48" fmla="*/ 74 w 298"/>
                    <a:gd name="T49" fmla="*/ 64 h 267"/>
                    <a:gd name="T50" fmla="*/ 64 w 298"/>
                    <a:gd name="T51" fmla="*/ 92 h 267"/>
                    <a:gd name="T52" fmla="*/ 60 w 298"/>
                    <a:gd name="T53" fmla="*/ 135 h 267"/>
                    <a:gd name="T54" fmla="*/ 50 w 298"/>
                    <a:gd name="T55" fmla="*/ 142 h 267"/>
                    <a:gd name="T56" fmla="*/ 29 w 298"/>
                    <a:gd name="T57" fmla="*/ 140 h 267"/>
                    <a:gd name="T58" fmla="*/ 17 w 298"/>
                    <a:gd name="T59" fmla="*/ 135 h 267"/>
                    <a:gd name="T60" fmla="*/ 15 w 298"/>
                    <a:gd name="T61" fmla="*/ 128 h 267"/>
                    <a:gd name="T62" fmla="*/ 8 w 298"/>
                    <a:gd name="T63" fmla="*/ 128 h 267"/>
                    <a:gd name="T64" fmla="*/ 0 w 298"/>
                    <a:gd name="T65" fmla="*/ 135 h 267"/>
                    <a:gd name="T66" fmla="*/ 22 w 298"/>
                    <a:gd name="T67" fmla="*/ 187 h 267"/>
                    <a:gd name="T68" fmla="*/ 31 w 298"/>
                    <a:gd name="T69" fmla="*/ 220 h 267"/>
                    <a:gd name="T70" fmla="*/ 26 w 298"/>
                    <a:gd name="T71" fmla="*/ 230 h 267"/>
                    <a:gd name="T72" fmla="*/ 34 w 298"/>
                    <a:gd name="T73" fmla="*/ 246 h 267"/>
                    <a:gd name="T74" fmla="*/ 34 w 298"/>
                    <a:gd name="T75" fmla="*/ 253 h 267"/>
                    <a:gd name="T76" fmla="*/ 41 w 298"/>
                    <a:gd name="T77" fmla="*/ 253 h 267"/>
                    <a:gd name="T78" fmla="*/ 45 w 298"/>
                    <a:gd name="T79" fmla="*/ 258 h 267"/>
                    <a:gd name="T80" fmla="*/ 55 w 298"/>
                    <a:gd name="T81" fmla="*/ 265 h 267"/>
                    <a:gd name="T82" fmla="*/ 76 w 298"/>
                    <a:gd name="T83" fmla="*/ 258 h 267"/>
                    <a:gd name="T84" fmla="*/ 102 w 298"/>
                    <a:gd name="T85" fmla="*/ 251 h 267"/>
                    <a:gd name="T86" fmla="*/ 126 w 298"/>
                    <a:gd name="T87" fmla="*/ 248 h 267"/>
                    <a:gd name="T88" fmla="*/ 154 w 298"/>
                    <a:gd name="T89" fmla="*/ 248 h 267"/>
                    <a:gd name="T90" fmla="*/ 175 w 298"/>
                    <a:gd name="T91" fmla="*/ 244 h 267"/>
                    <a:gd name="T92" fmla="*/ 213 w 298"/>
                    <a:gd name="T93" fmla="*/ 220 h 267"/>
                    <a:gd name="T94" fmla="*/ 246 w 298"/>
                    <a:gd name="T95" fmla="*/ 187 h 267"/>
                    <a:gd name="T96" fmla="*/ 277 w 298"/>
                    <a:gd name="T97" fmla="*/ 142 h 267"/>
                    <a:gd name="T98" fmla="*/ 294 w 298"/>
                    <a:gd name="T99" fmla="*/ 116 h 267"/>
                    <a:gd name="T100" fmla="*/ 232 w 298"/>
                    <a:gd name="T101" fmla="*/ 154 h 267"/>
                    <a:gd name="T102" fmla="*/ 225 w 298"/>
                    <a:gd name="T103" fmla="*/ 166 h 267"/>
                    <a:gd name="T104" fmla="*/ 216 w 298"/>
                    <a:gd name="T105" fmla="*/ 168 h 267"/>
                    <a:gd name="T106" fmla="*/ 209 w 298"/>
                    <a:gd name="T107" fmla="*/ 177 h 267"/>
                    <a:gd name="T108" fmla="*/ 199 w 298"/>
                    <a:gd name="T109" fmla="*/ 175 h 267"/>
                    <a:gd name="T110" fmla="*/ 194 w 298"/>
                    <a:gd name="T111" fmla="*/ 170 h 267"/>
                    <a:gd name="T112" fmla="*/ 190 w 298"/>
                    <a:gd name="T113" fmla="*/ 158 h 267"/>
                    <a:gd name="T114" fmla="*/ 199 w 298"/>
                    <a:gd name="T115" fmla="*/ 151 h 267"/>
                    <a:gd name="T116" fmla="*/ 209 w 298"/>
                    <a:gd name="T117" fmla="*/ 142 h 267"/>
                    <a:gd name="T118" fmla="*/ 220 w 298"/>
                    <a:gd name="T119" fmla="*/ 137 h 267"/>
                    <a:gd name="T120" fmla="*/ 230 w 298"/>
                    <a:gd name="T121" fmla="*/ 147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8" h="267">
                      <a:moveTo>
                        <a:pt x="294" y="99"/>
                      </a:moveTo>
                      <a:lnTo>
                        <a:pt x="291" y="99"/>
                      </a:lnTo>
                      <a:lnTo>
                        <a:pt x="289" y="99"/>
                      </a:lnTo>
                      <a:lnTo>
                        <a:pt x="287" y="99"/>
                      </a:lnTo>
                      <a:lnTo>
                        <a:pt x="284" y="99"/>
                      </a:lnTo>
                      <a:lnTo>
                        <a:pt x="284" y="99"/>
                      </a:lnTo>
                      <a:lnTo>
                        <a:pt x="282" y="97"/>
                      </a:lnTo>
                      <a:lnTo>
                        <a:pt x="282" y="97"/>
                      </a:lnTo>
                      <a:lnTo>
                        <a:pt x="282" y="102"/>
                      </a:lnTo>
                      <a:lnTo>
                        <a:pt x="282" y="106"/>
                      </a:lnTo>
                      <a:lnTo>
                        <a:pt x="282" y="109"/>
                      </a:lnTo>
                      <a:lnTo>
                        <a:pt x="277" y="109"/>
                      </a:lnTo>
                      <a:lnTo>
                        <a:pt x="272" y="109"/>
                      </a:lnTo>
                      <a:lnTo>
                        <a:pt x="270" y="106"/>
                      </a:lnTo>
                      <a:lnTo>
                        <a:pt x="265" y="104"/>
                      </a:lnTo>
                      <a:lnTo>
                        <a:pt x="263" y="99"/>
                      </a:lnTo>
                      <a:lnTo>
                        <a:pt x="263" y="97"/>
                      </a:lnTo>
                      <a:lnTo>
                        <a:pt x="261" y="97"/>
                      </a:lnTo>
                      <a:lnTo>
                        <a:pt x="261" y="97"/>
                      </a:lnTo>
                      <a:lnTo>
                        <a:pt x="261" y="95"/>
                      </a:lnTo>
                      <a:lnTo>
                        <a:pt x="261" y="90"/>
                      </a:lnTo>
                      <a:lnTo>
                        <a:pt x="261" y="90"/>
                      </a:lnTo>
                      <a:lnTo>
                        <a:pt x="263" y="85"/>
                      </a:lnTo>
                      <a:lnTo>
                        <a:pt x="265" y="83"/>
                      </a:lnTo>
                      <a:lnTo>
                        <a:pt x="268" y="80"/>
                      </a:lnTo>
                      <a:lnTo>
                        <a:pt x="270" y="78"/>
                      </a:lnTo>
                      <a:lnTo>
                        <a:pt x="272" y="76"/>
                      </a:lnTo>
                      <a:lnTo>
                        <a:pt x="272" y="76"/>
                      </a:lnTo>
                      <a:lnTo>
                        <a:pt x="272" y="76"/>
                      </a:lnTo>
                      <a:lnTo>
                        <a:pt x="277" y="78"/>
                      </a:lnTo>
                      <a:lnTo>
                        <a:pt x="282" y="80"/>
                      </a:lnTo>
                      <a:lnTo>
                        <a:pt x="282" y="80"/>
                      </a:lnTo>
                      <a:lnTo>
                        <a:pt x="282" y="80"/>
                      </a:lnTo>
                      <a:lnTo>
                        <a:pt x="282" y="78"/>
                      </a:lnTo>
                      <a:lnTo>
                        <a:pt x="282" y="76"/>
                      </a:lnTo>
                      <a:lnTo>
                        <a:pt x="284" y="73"/>
                      </a:lnTo>
                      <a:lnTo>
                        <a:pt x="284" y="66"/>
                      </a:lnTo>
                      <a:lnTo>
                        <a:pt x="284" y="66"/>
                      </a:lnTo>
                      <a:lnTo>
                        <a:pt x="284" y="61"/>
                      </a:lnTo>
                      <a:lnTo>
                        <a:pt x="284" y="57"/>
                      </a:lnTo>
                      <a:lnTo>
                        <a:pt x="284" y="52"/>
                      </a:lnTo>
                      <a:lnTo>
                        <a:pt x="284" y="47"/>
                      </a:lnTo>
                      <a:lnTo>
                        <a:pt x="284" y="47"/>
                      </a:lnTo>
                      <a:lnTo>
                        <a:pt x="284" y="45"/>
                      </a:lnTo>
                      <a:lnTo>
                        <a:pt x="282" y="42"/>
                      </a:lnTo>
                      <a:lnTo>
                        <a:pt x="282" y="40"/>
                      </a:lnTo>
                      <a:lnTo>
                        <a:pt x="282" y="35"/>
                      </a:lnTo>
                      <a:lnTo>
                        <a:pt x="280" y="33"/>
                      </a:lnTo>
                      <a:lnTo>
                        <a:pt x="280" y="33"/>
                      </a:lnTo>
                      <a:lnTo>
                        <a:pt x="280" y="31"/>
                      </a:lnTo>
                      <a:lnTo>
                        <a:pt x="277" y="28"/>
                      </a:lnTo>
                      <a:lnTo>
                        <a:pt x="277" y="28"/>
                      </a:lnTo>
                      <a:lnTo>
                        <a:pt x="277" y="26"/>
                      </a:lnTo>
                      <a:lnTo>
                        <a:pt x="277" y="24"/>
                      </a:lnTo>
                      <a:lnTo>
                        <a:pt x="275" y="19"/>
                      </a:lnTo>
                      <a:lnTo>
                        <a:pt x="275" y="14"/>
                      </a:lnTo>
                      <a:lnTo>
                        <a:pt x="275" y="9"/>
                      </a:lnTo>
                      <a:lnTo>
                        <a:pt x="272" y="7"/>
                      </a:lnTo>
                      <a:lnTo>
                        <a:pt x="272" y="7"/>
                      </a:lnTo>
                      <a:lnTo>
                        <a:pt x="272" y="5"/>
                      </a:lnTo>
                      <a:lnTo>
                        <a:pt x="272" y="5"/>
                      </a:lnTo>
                      <a:lnTo>
                        <a:pt x="270" y="2"/>
                      </a:lnTo>
                      <a:lnTo>
                        <a:pt x="265" y="2"/>
                      </a:lnTo>
                      <a:lnTo>
                        <a:pt x="263" y="2"/>
                      </a:lnTo>
                      <a:lnTo>
                        <a:pt x="258" y="2"/>
                      </a:lnTo>
                      <a:lnTo>
                        <a:pt x="254" y="2"/>
                      </a:lnTo>
                      <a:lnTo>
                        <a:pt x="249" y="0"/>
                      </a:lnTo>
                      <a:lnTo>
                        <a:pt x="244" y="0"/>
                      </a:lnTo>
                      <a:lnTo>
                        <a:pt x="239" y="0"/>
                      </a:lnTo>
                      <a:lnTo>
                        <a:pt x="237" y="0"/>
                      </a:lnTo>
                      <a:lnTo>
                        <a:pt x="235" y="0"/>
                      </a:lnTo>
                      <a:lnTo>
                        <a:pt x="232" y="2"/>
                      </a:lnTo>
                      <a:lnTo>
                        <a:pt x="230" y="5"/>
                      </a:lnTo>
                      <a:lnTo>
                        <a:pt x="228" y="7"/>
                      </a:lnTo>
                      <a:lnTo>
                        <a:pt x="225" y="7"/>
                      </a:lnTo>
                      <a:lnTo>
                        <a:pt x="223" y="9"/>
                      </a:lnTo>
                      <a:lnTo>
                        <a:pt x="220" y="9"/>
                      </a:lnTo>
                      <a:lnTo>
                        <a:pt x="216" y="12"/>
                      </a:lnTo>
                      <a:lnTo>
                        <a:pt x="213" y="14"/>
                      </a:lnTo>
                      <a:lnTo>
                        <a:pt x="211" y="16"/>
                      </a:lnTo>
                      <a:lnTo>
                        <a:pt x="211" y="19"/>
                      </a:lnTo>
                      <a:lnTo>
                        <a:pt x="211" y="19"/>
                      </a:lnTo>
                      <a:lnTo>
                        <a:pt x="209" y="19"/>
                      </a:lnTo>
                      <a:lnTo>
                        <a:pt x="209" y="21"/>
                      </a:lnTo>
                      <a:lnTo>
                        <a:pt x="209" y="21"/>
                      </a:lnTo>
                      <a:lnTo>
                        <a:pt x="209" y="21"/>
                      </a:lnTo>
                      <a:lnTo>
                        <a:pt x="206" y="21"/>
                      </a:lnTo>
                      <a:lnTo>
                        <a:pt x="206" y="24"/>
                      </a:lnTo>
                      <a:lnTo>
                        <a:pt x="204" y="24"/>
                      </a:lnTo>
                      <a:lnTo>
                        <a:pt x="204" y="26"/>
                      </a:lnTo>
                      <a:lnTo>
                        <a:pt x="201" y="26"/>
                      </a:lnTo>
                      <a:lnTo>
                        <a:pt x="199" y="26"/>
                      </a:lnTo>
                      <a:lnTo>
                        <a:pt x="199" y="28"/>
                      </a:lnTo>
                      <a:lnTo>
                        <a:pt x="197" y="28"/>
                      </a:lnTo>
                      <a:lnTo>
                        <a:pt x="197" y="28"/>
                      </a:lnTo>
                      <a:lnTo>
                        <a:pt x="197" y="31"/>
                      </a:lnTo>
                      <a:lnTo>
                        <a:pt x="194" y="33"/>
                      </a:lnTo>
                      <a:lnTo>
                        <a:pt x="194" y="33"/>
                      </a:lnTo>
                      <a:lnTo>
                        <a:pt x="190" y="42"/>
                      </a:lnTo>
                      <a:lnTo>
                        <a:pt x="190" y="45"/>
                      </a:lnTo>
                      <a:lnTo>
                        <a:pt x="187" y="47"/>
                      </a:lnTo>
                      <a:lnTo>
                        <a:pt x="185" y="50"/>
                      </a:lnTo>
                      <a:lnTo>
                        <a:pt x="183" y="52"/>
                      </a:lnTo>
                      <a:lnTo>
                        <a:pt x="183" y="52"/>
                      </a:lnTo>
                      <a:lnTo>
                        <a:pt x="178" y="52"/>
                      </a:lnTo>
                      <a:lnTo>
                        <a:pt x="175" y="54"/>
                      </a:lnTo>
                      <a:lnTo>
                        <a:pt x="173" y="54"/>
                      </a:lnTo>
                      <a:lnTo>
                        <a:pt x="173" y="54"/>
                      </a:lnTo>
                      <a:lnTo>
                        <a:pt x="173" y="59"/>
                      </a:lnTo>
                      <a:lnTo>
                        <a:pt x="171" y="64"/>
                      </a:lnTo>
                      <a:lnTo>
                        <a:pt x="171" y="66"/>
                      </a:lnTo>
                      <a:lnTo>
                        <a:pt x="168" y="69"/>
                      </a:lnTo>
                      <a:lnTo>
                        <a:pt x="168" y="73"/>
                      </a:lnTo>
                      <a:lnTo>
                        <a:pt x="166" y="73"/>
                      </a:lnTo>
                      <a:lnTo>
                        <a:pt x="164" y="76"/>
                      </a:lnTo>
                      <a:lnTo>
                        <a:pt x="164" y="76"/>
                      </a:lnTo>
                      <a:lnTo>
                        <a:pt x="161" y="76"/>
                      </a:lnTo>
                      <a:lnTo>
                        <a:pt x="159" y="76"/>
                      </a:lnTo>
                      <a:lnTo>
                        <a:pt x="157" y="76"/>
                      </a:lnTo>
                      <a:lnTo>
                        <a:pt x="154" y="78"/>
                      </a:lnTo>
                      <a:lnTo>
                        <a:pt x="152" y="78"/>
                      </a:lnTo>
                      <a:lnTo>
                        <a:pt x="149" y="76"/>
                      </a:lnTo>
                      <a:lnTo>
                        <a:pt x="145" y="76"/>
                      </a:lnTo>
                      <a:lnTo>
                        <a:pt x="145" y="76"/>
                      </a:lnTo>
                      <a:lnTo>
                        <a:pt x="142" y="73"/>
                      </a:lnTo>
                      <a:lnTo>
                        <a:pt x="140" y="73"/>
                      </a:lnTo>
                      <a:lnTo>
                        <a:pt x="138" y="73"/>
                      </a:lnTo>
                      <a:lnTo>
                        <a:pt x="138" y="73"/>
                      </a:lnTo>
                      <a:lnTo>
                        <a:pt x="135" y="71"/>
                      </a:lnTo>
                      <a:lnTo>
                        <a:pt x="133" y="69"/>
                      </a:lnTo>
                      <a:lnTo>
                        <a:pt x="131" y="66"/>
                      </a:lnTo>
                      <a:lnTo>
                        <a:pt x="128" y="66"/>
                      </a:lnTo>
                      <a:lnTo>
                        <a:pt x="126" y="66"/>
                      </a:lnTo>
                      <a:lnTo>
                        <a:pt x="123" y="66"/>
                      </a:lnTo>
                      <a:lnTo>
                        <a:pt x="121" y="66"/>
                      </a:lnTo>
                      <a:lnTo>
                        <a:pt x="121" y="66"/>
                      </a:lnTo>
                      <a:lnTo>
                        <a:pt x="119" y="69"/>
                      </a:lnTo>
                      <a:lnTo>
                        <a:pt x="119" y="69"/>
                      </a:lnTo>
                      <a:lnTo>
                        <a:pt x="116" y="73"/>
                      </a:lnTo>
                      <a:lnTo>
                        <a:pt x="116" y="73"/>
                      </a:lnTo>
                      <a:lnTo>
                        <a:pt x="116" y="78"/>
                      </a:lnTo>
                      <a:lnTo>
                        <a:pt x="114" y="83"/>
                      </a:lnTo>
                      <a:lnTo>
                        <a:pt x="114" y="83"/>
                      </a:lnTo>
                      <a:lnTo>
                        <a:pt x="112" y="85"/>
                      </a:lnTo>
                      <a:lnTo>
                        <a:pt x="112" y="85"/>
                      </a:lnTo>
                      <a:lnTo>
                        <a:pt x="107" y="90"/>
                      </a:lnTo>
                      <a:lnTo>
                        <a:pt x="104" y="92"/>
                      </a:lnTo>
                      <a:lnTo>
                        <a:pt x="102" y="95"/>
                      </a:lnTo>
                      <a:lnTo>
                        <a:pt x="100" y="95"/>
                      </a:lnTo>
                      <a:lnTo>
                        <a:pt x="100" y="95"/>
                      </a:lnTo>
                      <a:lnTo>
                        <a:pt x="97" y="97"/>
                      </a:lnTo>
                      <a:lnTo>
                        <a:pt x="97" y="97"/>
                      </a:lnTo>
                      <a:lnTo>
                        <a:pt x="95" y="99"/>
                      </a:lnTo>
                      <a:lnTo>
                        <a:pt x="95" y="99"/>
                      </a:lnTo>
                      <a:lnTo>
                        <a:pt x="93" y="99"/>
                      </a:lnTo>
                      <a:lnTo>
                        <a:pt x="93" y="99"/>
                      </a:lnTo>
                      <a:lnTo>
                        <a:pt x="86" y="99"/>
                      </a:lnTo>
                      <a:lnTo>
                        <a:pt x="83" y="99"/>
                      </a:lnTo>
                      <a:lnTo>
                        <a:pt x="81" y="97"/>
                      </a:lnTo>
                      <a:lnTo>
                        <a:pt x="78" y="99"/>
                      </a:lnTo>
                      <a:lnTo>
                        <a:pt x="78" y="99"/>
                      </a:lnTo>
                      <a:lnTo>
                        <a:pt x="76" y="97"/>
                      </a:lnTo>
                      <a:lnTo>
                        <a:pt x="76" y="92"/>
                      </a:lnTo>
                      <a:lnTo>
                        <a:pt x="76" y="90"/>
                      </a:lnTo>
                      <a:lnTo>
                        <a:pt x="78" y="87"/>
                      </a:lnTo>
                      <a:lnTo>
                        <a:pt x="78" y="87"/>
                      </a:lnTo>
                      <a:lnTo>
                        <a:pt x="81" y="85"/>
                      </a:lnTo>
                      <a:lnTo>
                        <a:pt x="81" y="83"/>
                      </a:lnTo>
                      <a:lnTo>
                        <a:pt x="81" y="83"/>
                      </a:lnTo>
                      <a:lnTo>
                        <a:pt x="81" y="80"/>
                      </a:lnTo>
                      <a:lnTo>
                        <a:pt x="81" y="78"/>
                      </a:lnTo>
                      <a:lnTo>
                        <a:pt x="78" y="76"/>
                      </a:lnTo>
                      <a:lnTo>
                        <a:pt x="76" y="71"/>
                      </a:lnTo>
                      <a:lnTo>
                        <a:pt x="74" y="64"/>
                      </a:lnTo>
                      <a:lnTo>
                        <a:pt x="74" y="64"/>
                      </a:lnTo>
                      <a:lnTo>
                        <a:pt x="71" y="61"/>
                      </a:lnTo>
                      <a:lnTo>
                        <a:pt x="67" y="57"/>
                      </a:lnTo>
                      <a:lnTo>
                        <a:pt x="67" y="54"/>
                      </a:lnTo>
                      <a:lnTo>
                        <a:pt x="67" y="64"/>
                      </a:lnTo>
                      <a:lnTo>
                        <a:pt x="67" y="73"/>
                      </a:lnTo>
                      <a:lnTo>
                        <a:pt x="64" y="83"/>
                      </a:lnTo>
                      <a:lnTo>
                        <a:pt x="64" y="92"/>
                      </a:lnTo>
                      <a:lnTo>
                        <a:pt x="64" y="102"/>
                      </a:lnTo>
                      <a:lnTo>
                        <a:pt x="64" y="111"/>
                      </a:lnTo>
                      <a:lnTo>
                        <a:pt x="64" y="121"/>
                      </a:lnTo>
                      <a:lnTo>
                        <a:pt x="64" y="130"/>
                      </a:lnTo>
                      <a:lnTo>
                        <a:pt x="64" y="132"/>
                      </a:lnTo>
                      <a:lnTo>
                        <a:pt x="62" y="132"/>
                      </a:lnTo>
                      <a:lnTo>
                        <a:pt x="60" y="135"/>
                      </a:lnTo>
                      <a:lnTo>
                        <a:pt x="57" y="135"/>
                      </a:lnTo>
                      <a:lnTo>
                        <a:pt x="55" y="137"/>
                      </a:lnTo>
                      <a:lnTo>
                        <a:pt x="55" y="137"/>
                      </a:lnTo>
                      <a:lnTo>
                        <a:pt x="52" y="140"/>
                      </a:lnTo>
                      <a:lnTo>
                        <a:pt x="52" y="140"/>
                      </a:lnTo>
                      <a:lnTo>
                        <a:pt x="52" y="142"/>
                      </a:lnTo>
                      <a:lnTo>
                        <a:pt x="50" y="142"/>
                      </a:lnTo>
                      <a:lnTo>
                        <a:pt x="50" y="142"/>
                      </a:lnTo>
                      <a:lnTo>
                        <a:pt x="48" y="142"/>
                      </a:lnTo>
                      <a:lnTo>
                        <a:pt x="43" y="142"/>
                      </a:lnTo>
                      <a:lnTo>
                        <a:pt x="38" y="142"/>
                      </a:lnTo>
                      <a:lnTo>
                        <a:pt x="34" y="142"/>
                      </a:lnTo>
                      <a:lnTo>
                        <a:pt x="31" y="142"/>
                      </a:lnTo>
                      <a:lnTo>
                        <a:pt x="29" y="140"/>
                      </a:lnTo>
                      <a:lnTo>
                        <a:pt x="26" y="140"/>
                      </a:lnTo>
                      <a:lnTo>
                        <a:pt x="24" y="140"/>
                      </a:lnTo>
                      <a:lnTo>
                        <a:pt x="22" y="140"/>
                      </a:lnTo>
                      <a:lnTo>
                        <a:pt x="19" y="137"/>
                      </a:lnTo>
                      <a:lnTo>
                        <a:pt x="19" y="137"/>
                      </a:lnTo>
                      <a:lnTo>
                        <a:pt x="17" y="135"/>
                      </a:lnTo>
                      <a:lnTo>
                        <a:pt x="17" y="135"/>
                      </a:lnTo>
                      <a:lnTo>
                        <a:pt x="17" y="132"/>
                      </a:lnTo>
                      <a:lnTo>
                        <a:pt x="17" y="132"/>
                      </a:lnTo>
                      <a:lnTo>
                        <a:pt x="17" y="130"/>
                      </a:lnTo>
                      <a:lnTo>
                        <a:pt x="17" y="128"/>
                      </a:lnTo>
                      <a:lnTo>
                        <a:pt x="17" y="128"/>
                      </a:lnTo>
                      <a:lnTo>
                        <a:pt x="15" y="128"/>
                      </a:lnTo>
                      <a:lnTo>
                        <a:pt x="15" y="128"/>
                      </a:lnTo>
                      <a:lnTo>
                        <a:pt x="15" y="125"/>
                      </a:lnTo>
                      <a:lnTo>
                        <a:pt x="15" y="125"/>
                      </a:lnTo>
                      <a:lnTo>
                        <a:pt x="12" y="123"/>
                      </a:lnTo>
                      <a:lnTo>
                        <a:pt x="10" y="125"/>
                      </a:lnTo>
                      <a:lnTo>
                        <a:pt x="8" y="125"/>
                      </a:lnTo>
                      <a:lnTo>
                        <a:pt x="8" y="128"/>
                      </a:lnTo>
                      <a:lnTo>
                        <a:pt x="8" y="128"/>
                      </a:lnTo>
                      <a:lnTo>
                        <a:pt x="8" y="130"/>
                      </a:lnTo>
                      <a:lnTo>
                        <a:pt x="8" y="132"/>
                      </a:lnTo>
                      <a:lnTo>
                        <a:pt x="8" y="132"/>
                      </a:lnTo>
                      <a:lnTo>
                        <a:pt x="5" y="132"/>
                      </a:lnTo>
                      <a:lnTo>
                        <a:pt x="5" y="132"/>
                      </a:lnTo>
                      <a:lnTo>
                        <a:pt x="5" y="132"/>
                      </a:lnTo>
                      <a:lnTo>
                        <a:pt x="0" y="135"/>
                      </a:lnTo>
                      <a:lnTo>
                        <a:pt x="0" y="137"/>
                      </a:lnTo>
                      <a:lnTo>
                        <a:pt x="0" y="137"/>
                      </a:lnTo>
                      <a:lnTo>
                        <a:pt x="5" y="144"/>
                      </a:lnTo>
                      <a:lnTo>
                        <a:pt x="10" y="154"/>
                      </a:lnTo>
                      <a:lnTo>
                        <a:pt x="15" y="168"/>
                      </a:lnTo>
                      <a:lnTo>
                        <a:pt x="17" y="175"/>
                      </a:lnTo>
                      <a:lnTo>
                        <a:pt x="22" y="187"/>
                      </a:lnTo>
                      <a:lnTo>
                        <a:pt x="26" y="194"/>
                      </a:lnTo>
                      <a:lnTo>
                        <a:pt x="31" y="201"/>
                      </a:lnTo>
                      <a:lnTo>
                        <a:pt x="31" y="201"/>
                      </a:lnTo>
                      <a:lnTo>
                        <a:pt x="34" y="211"/>
                      </a:lnTo>
                      <a:lnTo>
                        <a:pt x="34" y="213"/>
                      </a:lnTo>
                      <a:lnTo>
                        <a:pt x="34" y="218"/>
                      </a:lnTo>
                      <a:lnTo>
                        <a:pt x="31" y="220"/>
                      </a:lnTo>
                      <a:lnTo>
                        <a:pt x="29" y="222"/>
                      </a:lnTo>
                      <a:lnTo>
                        <a:pt x="29" y="225"/>
                      </a:lnTo>
                      <a:lnTo>
                        <a:pt x="26" y="222"/>
                      </a:lnTo>
                      <a:lnTo>
                        <a:pt x="24" y="222"/>
                      </a:lnTo>
                      <a:lnTo>
                        <a:pt x="24" y="225"/>
                      </a:lnTo>
                      <a:lnTo>
                        <a:pt x="24" y="227"/>
                      </a:lnTo>
                      <a:lnTo>
                        <a:pt x="26" y="230"/>
                      </a:lnTo>
                      <a:lnTo>
                        <a:pt x="26" y="232"/>
                      </a:lnTo>
                      <a:lnTo>
                        <a:pt x="29" y="232"/>
                      </a:lnTo>
                      <a:lnTo>
                        <a:pt x="29" y="237"/>
                      </a:lnTo>
                      <a:lnTo>
                        <a:pt x="31" y="237"/>
                      </a:lnTo>
                      <a:lnTo>
                        <a:pt x="31" y="239"/>
                      </a:lnTo>
                      <a:lnTo>
                        <a:pt x="34" y="244"/>
                      </a:lnTo>
                      <a:lnTo>
                        <a:pt x="34" y="246"/>
                      </a:lnTo>
                      <a:lnTo>
                        <a:pt x="34" y="248"/>
                      </a:lnTo>
                      <a:lnTo>
                        <a:pt x="34" y="248"/>
                      </a:lnTo>
                      <a:lnTo>
                        <a:pt x="31" y="251"/>
                      </a:lnTo>
                      <a:lnTo>
                        <a:pt x="34" y="253"/>
                      </a:lnTo>
                      <a:lnTo>
                        <a:pt x="34" y="256"/>
                      </a:lnTo>
                      <a:lnTo>
                        <a:pt x="34" y="258"/>
                      </a:lnTo>
                      <a:lnTo>
                        <a:pt x="34" y="253"/>
                      </a:lnTo>
                      <a:lnTo>
                        <a:pt x="36" y="251"/>
                      </a:lnTo>
                      <a:lnTo>
                        <a:pt x="36" y="251"/>
                      </a:lnTo>
                      <a:lnTo>
                        <a:pt x="36" y="251"/>
                      </a:lnTo>
                      <a:lnTo>
                        <a:pt x="38" y="251"/>
                      </a:lnTo>
                      <a:lnTo>
                        <a:pt x="41" y="251"/>
                      </a:lnTo>
                      <a:lnTo>
                        <a:pt x="41" y="251"/>
                      </a:lnTo>
                      <a:lnTo>
                        <a:pt x="41" y="253"/>
                      </a:lnTo>
                      <a:lnTo>
                        <a:pt x="41" y="256"/>
                      </a:lnTo>
                      <a:lnTo>
                        <a:pt x="41" y="256"/>
                      </a:lnTo>
                      <a:lnTo>
                        <a:pt x="41" y="258"/>
                      </a:lnTo>
                      <a:lnTo>
                        <a:pt x="43" y="258"/>
                      </a:lnTo>
                      <a:lnTo>
                        <a:pt x="43" y="258"/>
                      </a:lnTo>
                      <a:lnTo>
                        <a:pt x="45" y="258"/>
                      </a:lnTo>
                      <a:lnTo>
                        <a:pt x="45" y="258"/>
                      </a:lnTo>
                      <a:lnTo>
                        <a:pt x="48" y="258"/>
                      </a:lnTo>
                      <a:lnTo>
                        <a:pt x="48" y="258"/>
                      </a:lnTo>
                      <a:lnTo>
                        <a:pt x="50" y="260"/>
                      </a:lnTo>
                      <a:lnTo>
                        <a:pt x="50" y="263"/>
                      </a:lnTo>
                      <a:lnTo>
                        <a:pt x="50" y="263"/>
                      </a:lnTo>
                      <a:lnTo>
                        <a:pt x="50" y="263"/>
                      </a:lnTo>
                      <a:lnTo>
                        <a:pt x="55" y="265"/>
                      </a:lnTo>
                      <a:lnTo>
                        <a:pt x="60" y="265"/>
                      </a:lnTo>
                      <a:lnTo>
                        <a:pt x="60" y="265"/>
                      </a:lnTo>
                      <a:lnTo>
                        <a:pt x="62" y="267"/>
                      </a:lnTo>
                      <a:lnTo>
                        <a:pt x="69" y="260"/>
                      </a:lnTo>
                      <a:lnTo>
                        <a:pt x="71" y="260"/>
                      </a:lnTo>
                      <a:lnTo>
                        <a:pt x="76" y="258"/>
                      </a:lnTo>
                      <a:lnTo>
                        <a:pt x="76" y="258"/>
                      </a:lnTo>
                      <a:lnTo>
                        <a:pt x="78" y="258"/>
                      </a:lnTo>
                      <a:lnTo>
                        <a:pt x="81" y="258"/>
                      </a:lnTo>
                      <a:lnTo>
                        <a:pt x="83" y="258"/>
                      </a:lnTo>
                      <a:lnTo>
                        <a:pt x="86" y="258"/>
                      </a:lnTo>
                      <a:lnTo>
                        <a:pt x="88" y="258"/>
                      </a:lnTo>
                      <a:lnTo>
                        <a:pt x="93" y="258"/>
                      </a:lnTo>
                      <a:lnTo>
                        <a:pt x="102" y="251"/>
                      </a:lnTo>
                      <a:lnTo>
                        <a:pt x="104" y="251"/>
                      </a:lnTo>
                      <a:lnTo>
                        <a:pt x="107" y="251"/>
                      </a:lnTo>
                      <a:lnTo>
                        <a:pt x="109" y="251"/>
                      </a:lnTo>
                      <a:lnTo>
                        <a:pt x="114" y="251"/>
                      </a:lnTo>
                      <a:lnTo>
                        <a:pt x="119" y="251"/>
                      </a:lnTo>
                      <a:lnTo>
                        <a:pt x="121" y="251"/>
                      </a:lnTo>
                      <a:lnTo>
                        <a:pt x="126" y="248"/>
                      </a:lnTo>
                      <a:lnTo>
                        <a:pt x="128" y="248"/>
                      </a:lnTo>
                      <a:lnTo>
                        <a:pt x="135" y="251"/>
                      </a:lnTo>
                      <a:lnTo>
                        <a:pt x="142" y="253"/>
                      </a:lnTo>
                      <a:lnTo>
                        <a:pt x="147" y="253"/>
                      </a:lnTo>
                      <a:lnTo>
                        <a:pt x="149" y="251"/>
                      </a:lnTo>
                      <a:lnTo>
                        <a:pt x="149" y="248"/>
                      </a:lnTo>
                      <a:lnTo>
                        <a:pt x="154" y="248"/>
                      </a:lnTo>
                      <a:lnTo>
                        <a:pt x="159" y="251"/>
                      </a:lnTo>
                      <a:lnTo>
                        <a:pt x="161" y="251"/>
                      </a:lnTo>
                      <a:lnTo>
                        <a:pt x="161" y="251"/>
                      </a:lnTo>
                      <a:lnTo>
                        <a:pt x="161" y="246"/>
                      </a:lnTo>
                      <a:lnTo>
                        <a:pt x="164" y="244"/>
                      </a:lnTo>
                      <a:lnTo>
                        <a:pt x="168" y="244"/>
                      </a:lnTo>
                      <a:lnTo>
                        <a:pt x="175" y="244"/>
                      </a:lnTo>
                      <a:lnTo>
                        <a:pt x="178" y="244"/>
                      </a:lnTo>
                      <a:lnTo>
                        <a:pt x="187" y="239"/>
                      </a:lnTo>
                      <a:lnTo>
                        <a:pt x="192" y="237"/>
                      </a:lnTo>
                      <a:lnTo>
                        <a:pt x="199" y="230"/>
                      </a:lnTo>
                      <a:lnTo>
                        <a:pt x="201" y="230"/>
                      </a:lnTo>
                      <a:lnTo>
                        <a:pt x="209" y="225"/>
                      </a:lnTo>
                      <a:lnTo>
                        <a:pt x="213" y="220"/>
                      </a:lnTo>
                      <a:lnTo>
                        <a:pt x="220" y="213"/>
                      </a:lnTo>
                      <a:lnTo>
                        <a:pt x="225" y="208"/>
                      </a:lnTo>
                      <a:lnTo>
                        <a:pt x="232" y="201"/>
                      </a:lnTo>
                      <a:lnTo>
                        <a:pt x="237" y="196"/>
                      </a:lnTo>
                      <a:lnTo>
                        <a:pt x="239" y="196"/>
                      </a:lnTo>
                      <a:lnTo>
                        <a:pt x="242" y="194"/>
                      </a:lnTo>
                      <a:lnTo>
                        <a:pt x="246" y="187"/>
                      </a:lnTo>
                      <a:lnTo>
                        <a:pt x="251" y="180"/>
                      </a:lnTo>
                      <a:lnTo>
                        <a:pt x="254" y="175"/>
                      </a:lnTo>
                      <a:lnTo>
                        <a:pt x="258" y="168"/>
                      </a:lnTo>
                      <a:lnTo>
                        <a:pt x="261" y="163"/>
                      </a:lnTo>
                      <a:lnTo>
                        <a:pt x="265" y="156"/>
                      </a:lnTo>
                      <a:lnTo>
                        <a:pt x="268" y="151"/>
                      </a:lnTo>
                      <a:lnTo>
                        <a:pt x="277" y="142"/>
                      </a:lnTo>
                      <a:lnTo>
                        <a:pt x="277" y="142"/>
                      </a:lnTo>
                      <a:lnTo>
                        <a:pt x="280" y="142"/>
                      </a:lnTo>
                      <a:lnTo>
                        <a:pt x="282" y="142"/>
                      </a:lnTo>
                      <a:lnTo>
                        <a:pt x="287" y="137"/>
                      </a:lnTo>
                      <a:lnTo>
                        <a:pt x="287" y="132"/>
                      </a:lnTo>
                      <a:lnTo>
                        <a:pt x="291" y="128"/>
                      </a:lnTo>
                      <a:lnTo>
                        <a:pt x="294" y="116"/>
                      </a:lnTo>
                      <a:lnTo>
                        <a:pt x="294" y="111"/>
                      </a:lnTo>
                      <a:lnTo>
                        <a:pt x="298" y="104"/>
                      </a:lnTo>
                      <a:lnTo>
                        <a:pt x="298" y="99"/>
                      </a:lnTo>
                      <a:lnTo>
                        <a:pt x="296" y="99"/>
                      </a:lnTo>
                      <a:lnTo>
                        <a:pt x="294" y="99"/>
                      </a:lnTo>
                      <a:close/>
                      <a:moveTo>
                        <a:pt x="232" y="151"/>
                      </a:moveTo>
                      <a:lnTo>
                        <a:pt x="232" y="154"/>
                      </a:lnTo>
                      <a:lnTo>
                        <a:pt x="230" y="156"/>
                      </a:lnTo>
                      <a:lnTo>
                        <a:pt x="230" y="156"/>
                      </a:lnTo>
                      <a:lnTo>
                        <a:pt x="230" y="158"/>
                      </a:lnTo>
                      <a:lnTo>
                        <a:pt x="228" y="158"/>
                      </a:lnTo>
                      <a:lnTo>
                        <a:pt x="228" y="161"/>
                      </a:lnTo>
                      <a:lnTo>
                        <a:pt x="228" y="163"/>
                      </a:lnTo>
                      <a:lnTo>
                        <a:pt x="225" y="166"/>
                      </a:lnTo>
                      <a:lnTo>
                        <a:pt x="225" y="166"/>
                      </a:lnTo>
                      <a:lnTo>
                        <a:pt x="223" y="166"/>
                      </a:lnTo>
                      <a:lnTo>
                        <a:pt x="220" y="168"/>
                      </a:lnTo>
                      <a:lnTo>
                        <a:pt x="218" y="168"/>
                      </a:lnTo>
                      <a:lnTo>
                        <a:pt x="218" y="168"/>
                      </a:lnTo>
                      <a:lnTo>
                        <a:pt x="218" y="168"/>
                      </a:lnTo>
                      <a:lnTo>
                        <a:pt x="216" y="168"/>
                      </a:lnTo>
                      <a:lnTo>
                        <a:pt x="216" y="168"/>
                      </a:lnTo>
                      <a:lnTo>
                        <a:pt x="213" y="168"/>
                      </a:lnTo>
                      <a:lnTo>
                        <a:pt x="213" y="170"/>
                      </a:lnTo>
                      <a:lnTo>
                        <a:pt x="211" y="175"/>
                      </a:lnTo>
                      <a:lnTo>
                        <a:pt x="209" y="175"/>
                      </a:lnTo>
                      <a:lnTo>
                        <a:pt x="209" y="177"/>
                      </a:lnTo>
                      <a:lnTo>
                        <a:pt x="209" y="177"/>
                      </a:lnTo>
                      <a:lnTo>
                        <a:pt x="209" y="177"/>
                      </a:lnTo>
                      <a:lnTo>
                        <a:pt x="206" y="180"/>
                      </a:lnTo>
                      <a:lnTo>
                        <a:pt x="204" y="177"/>
                      </a:lnTo>
                      <a:lnTo>
                        <a:pt x="201" y="177"/>
                      </a:lnTo>
                      <a:lnTo>
                        <a:pt x="201" y="177"/>
                      </a:lnTo>
                      <a:lnTo>
                        <a:pt x="199" y="175"/>
                      </a:lnTo>
                      <a:lnTo>
                        <a:pt x="199" y="175"/>
                      </a:lnTo>
                      <a:lnTo>
                        <a:pt x="199" y="173"/>
                      </a:lnTo>
                      <a:lnTo>
                        <a:pt x="197" y="173"/>
                      </a:lnTo>
                      <a:lnTo>
                        <a:pt x="197" y="173"/>
                      </a:lnTo>
                      <a:lnTo>
                        <a:pt x="197" y="173"/>
                      </a:lnTo>
                      <a:lnTo>
                        <a:pt x="197" y="173"/>
                      </a:lnTo>
                      <a:lnTo>
                        <a:pt x="197" y="170"/>
                      </a:lnTo>
                      <a:lnTo>
                        <a:pt x="194" y="170"/>
                      </a:lnTo>
                      <a:lnTo>
                        <a:pt x="197" y="168"/>
                      </a:lnTo>
                      <a:lnTo>
                        <a:pt x="194" y="168"/>
                      </a:lnTo>
                      <a:lnTo>
                        <a:pt x="194" y="166"/>
                      </a:lnTo>
                      <a:lnTo>
                        <a:pt x="192" y="163"/>
                      </a:lnTo>
                      <a:lnTo>
                        <a:pt x="192" y="161"/>
                      </a:lnTo>
                      <a:lnTo>
                        <a:pt x="192" y="161"/>
                      </a:lnTo>
                      <a:lnTo>
                        <a:pt x="190" y="158"/>
                      </a:lnTo>
                      <a:lnTo>
                        <a:pt x="190" y="158"/>
                      </a:lnTo>
                      <a:lnTo>
                        <a:pt x="192" y="156"/>
                      </a:lnTo>
                      <a:lnTo>
                        <a:pt x="194" y="156"/>
                      </a:lnTo>
                      <a:lnTo>
                        <a:pt x="194" y="156"/>
                      </a:lnTo>
                      <a:lnTo>
                        <a:pt x="197" y="154"/>
                      </a:lnTo>
                      <a:lnTo>
                        <a:pt x="197" y="151"/>
                      </a:lnTo>
                      <a:lnTo>
                        <a:pt x="199" y="151"/>
                      </a:lnTo>
                      <a:lnTo>
                        <a:pt x="199" y="149"/>
                      </a:lnTo>
                      <a:lnTo>
                        <a:pt x="199" y="149"/>
                      </a:lnTo>
                      <a:lnTo>
                        <a:pt x="201" y="147"/>
                      </a:lnTo>
                      <a:lnTo>
                        <a:pt x="201" y="144"/>
                      </a:lnTo>
                      <a:lnTo>
                        <a:pt x="204" y="142"/>
                      </a:lnTo>
                      <a:lnTo>
                        <a:pt x="206" y="142"/>
                      </a:lnTo>
                      <a:lnTo>
                        <a:pt x="209" y="142"/>
                      </a:lnTo>
                      <a:lnTo>
                        <a:pt x="211" y="140"/>
                      </a:lnTo>
                      <a:lnTo>
                        <a:pt x="213" y="137"/>
                      </a:lnTo>
                      <a:lnTo>
                        <a:pt x="218" y="137"/>
                      </a:lnTo>
                      <a:lnTo>
                        <a:pt x="218" y="135"/>
                      </a:lnTo>
                      <a:lnTo>
                        <a:pt x="220" y="135"/>
                      </a:lnTo>
                      <a:lnTo>
                        <a:pt x="220" y="135"/>
                      </a:lnTo>
                      <a:lnTo>
                        <a:pt x="220" y="137"/>
                      </a:lnTo>
                      <a:lnTo>
                        <a:pt x="220" y="137"/>
                      </a:lnTo>
                      <a:lnTo>
                        <a:pt x="223" y="140"/>
                      </a:lnTo>
                      <a:lnTo>
                        <a:pt x="223" y="140"/>
                      </a:lnTo>
                      <a:lnTo>
                        <a:pt x="225" y="142"/>
                      </a:lnTo>
                      <a:lnTo>
                        <a:pt x="228" y="144"/>
                      </a:lnTo>
                      <a:lnTo>
                        <a:pt x="230" y="144"/>
                      </a:lnTo>
                      <a:lnTo>
                        <a:pt x="230" y="147"/>
                      </a:lnTo>
                      <a:lnTo>
                        <a:pt x="232" y="147"/>
                      </a:lnTo>
                      <a:lnTo>
                        <a:pt x="232" y="147"/>
                      </a:lnTo>
                      <a:lnTo>
                        <a:pt x="232" y="149"/>
                      </a:lnTo>
                      <a:lnTo>
                        <a:pt x="232" y="149"/>
                      </a:lnTo>
                      <a:lnTo>
                        <a:pt x="232" y="151"/>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8" name="Freeform 52"/>
                <p:cNvSpPr>
                  <a:spLocks/>
                </p:cNvSpPr>
                <p:nvPr/>
              </p:nvSpPr>
              <p:spPr bwMode="auto">
                <a:xfrm>
                  <a:off x="3513" y="2547"/>
                  <a:ext cx="191" cy="289"/>
                </a:xfrm>
                <a:custGeom>
                  <a:avLst/>
                  <a:gdLst>
                    <a:gd name="T0" fmla="*/ 187 w 191"/>
                    <a:gd name="T1" fmla="*/ 30 h 289"/>
                    <a:gd name="T2" fmla="*/ 184 w 191"/>
                    <a:gd name="T3" fmla="*/ 33 h 289"/>
                    <a:gd name="T4" fmla="*/ 187 w 191"/>
                    <a:gd name="T5" fmla="*/ 28 h 289"/>
                    <a:gd name="T6" fmla="*/ 187 w 191"/>
                    <a:gd name="T7" fmla="*/ 7 h 289"/>
                    <a:gd name="T8" fmla="*/ 179 w 191"/>
                    <a:gd name="T9" fmla="*/ 0 h 289"/>
                    <a:gd name="T10" fmla="*/ 165 w 191"/>
                    <a:gd name="T11" fmla="*/ 9 h 289"/>
                    <a:gd name="T12" fmla="*/ 144 w 191"/>
                    <a:gd name="T13" fmla="*/ 16 h 289"/>
                    <a:gd name="T14" fmla="*/ 135 w 191"/>
                    <a:gd name="T15" fmla="*/ 14 h 289"/>
                    <a:gd name="T16" fmla="*/ 116 w 191"/>
                    <a:gd name="T17" fmla="*/ 16 h 289"/>
                    <a:gd name="T18" fmla="*/ 99 w 191"/>
                    <a:gd name="T19" fmla="*/ 26 h 289"/>
                    <a:gd name="T20" fmla="*/ 85 w 191"/>
                    <a:gd name="T21" fmla="*/ 26 h 289"/>
                    <a:gd name="T22" fmla="*/ 59 w 191"/>
                    <a:gd name="T23" fmla="*/ 33 h 289"/>
                    <a:gd name="T24" fmla="*/ 42 w 191"/>
                    <a:gd name="T25" fmla="*/ 14 h 289"/>
                    <a:gd name="T26" fmla="*/ 33 w 191"/>
                    <a:gd name="T27" fmla="*/ 21 h 289"/>
                    <a:gd name="T28" fmla="*/ 30 w 191"/>
                    <a:gd name="T29" fmla="*/ 26 h 289"/>
                    <a:gd name="T30" fmla="*/ 30 w 191"/>
                    <a:gd name="T31" fmla="*/ 30 h 289"/>
                    <a:gd name="T32" fmla="*/ 33 w 191"/>
                    <a:gd name="T33" fmla="*/ 38 h 289"/>
                    <a:gd name="T34" fmla="*/ 40 w 191"/>
                    <a:gd name="T35" fmla="*/ 47 h 289"/>
                    <a:gd name="T36" fmla="*/ 47 w 191"/>
                    <a:gd name="T37" fmla="*/ 56 h 289"/>
                    <a:gd name="T38" fmla="*/ 54 w 191"/>
                    <a:gd name="T39" fmla="*/ 64 h 289"/>
                    <a:gd name="T40" fmla="*/ 78 w 191"/>
                    <a:gd name="T41" fmla="*/ 71 h 289"/>
                    <a:gd name="T42" fmla="*/ 104 w 191"/>
                    <a:gd name="T43" fmla="*/ 83 h 289"/>
                    <a:gd name="T44" fmla="*/ 125 w 191"/>
                    <a:gd name="T45" fmla="*/ 90 h 289"/>
                    <a:gd name="T46" fmla="*/ 104 w 191"/>
                    <a:gd name="T47" fmla="*/ 111 h 289"/>
                    <a:gd name="T48" fmla="*/ 85 w 191"/>
                    <a:gd name="T49" fmla="*/ 132 h 289"/>
                    <a:gd name="T50" fmla="*/ 73 w 191"/>
                    <a:gd name="T51" fmla="*/ 149 h 289"/>
                    <a:gd name="T52" fmla="*/ 56 w 191"/>
                    <a:gd name="T53" fmla="*/ 149 h 289"/>
                    <a:gd name="T54" fmla="*/ 47 w 191"/>
                    <a:gd name="T55" fmla="*/ 151 h 289"/>
                    <a:gd name="T56" fmla="*/ 35 w 191"/>
                    <a:gd name="T57" fmla="*/ 158 h 289"/>
                    <a:gd name="T58" fmla="*/ 26 w 191"/>
                    <a:gd name="T59" fmla="*/ 163 h 289"/>
                    <a:gd name="T60" fmla="*/ 16 w 191"/>
                    <a:gd name="T61" fmla="*/ 170 h 289"/>
                    <a:gd name="T62" fmla="*/ 2 w 191"/>
                    <a:gd name="T63" fmla="*/ 189 h 289"/>
                    <a:gd name="T64" fmla="*/ 0 w 191"/>
                    <a:gd name="T65" fmla="*/ 206 h 289"/>
                    <a:gd name="T66" fmla="*/ 0 w 191"/>
                    <a:gd name="T67" fmla="*/ 270 h 289"/>
                    <a:gd name="T68" fmla="*/ 9 w 191"/>
                    <a:gd name="T69" fmla="*/ 284 h 289"/>
                    <a:gd name="T70" fmla="*/ 12 w 191"/>
                    <a:gd name="T71" fmla="*/ 286 h 289"/>
                    <a:gd name="T72" fmla="*/ 19 w 191"/>
                    <a:gd name="T73" fmla="*/ 274 h 289"/>
                    <a:gd name="T74" fmla="*/ 26 w 191"/>
                    <a:gd name="T75" fmla="*/ 265 h 289"/>
                    <a:gd name="T76" fmla="*/ 33 w 191"/>
                    <a:gd name="T77" fmla="*/ 258 h 289"/>
                    <a:gd name="T78" fmla="*/ 64 w 191"/>
                    <a:gd name="T79" fmla="*/ 225 h 289"/>
                    <a:gd name="T80" fmla="*/ 111 w 191"/>
                    <a:gd name="T81" fmla="*/ 184 h 289"/>
                    <a:gd name="T82" fmla="*/ 142 w 191"/>
                    <a:gd name="T83" fmla="*/ 137 h 289"/>
                    <a:gd name="T84" fmla="*/ 156 w 191"/>
                    <a:gd name="T85" fmla="*/ 106 h 289"/>
                    <a:gd name="T86" fmla="*/ 163 w 191"/>
                    <a:gd name="T87" fmla="*/ 85 h 289"/>
                    <a:gd name="T88" fmla="*/ 175 w 191"/>
                    <a:gd name="T89" fmla="*/ 66 h 289"/>
                    <a:gd name="T90" fmla="*/ 182 w 191"/>
                    <a:gd name="T91" fmla="*/ 47 h 289"/>
                    <a:gd name="T92" fmla="*/ 184 w 191"/>
                    <a:gd name="T93" fmla="*/ 33 h 289"/>
                    <a:gd name="T94" fmla="*/ 191 w 191"/>
                    <a:gd name="T95" fmla="*/ 33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91" h="289">
                      <a:moveTo>
                        <a:pt x="191" y="33"/>
                      </a:moveTo>
                      <a:lnTo>
                        <a:pt x="189" y="30"/>
                      </a:lnTo>
                      <a:lnTo>
                        <a:pt x="187" y="30"/>
                      </a:lnTo>
                      <a:lnTo>
                        <a:pt x="187" y="30"/>
                      </a:lnTo>
                      <a:lnTo>
                        <a:pt x="187" y="30"/>
                      </a:lnTo>
                      <a:lnTo>
                        <a:pt x="184" y="33"/>
                      </a:lnTo>
                      <a:lnTo>
                        <a:pt x="184" y="33"/>
                      </a:lnTo>
                      <a:lnTo>
                        <a:pt x="184" y="33"/>
                      </a:lnTo>
                      <a:lnTo>
                        <a:pt x="184" y="30"/>
                      </a:lnTo>
                      <a:lnTo>
                        <a:pt x="187" y="30"/>
                      </a:lnTo>
                      <a:lnTo>
                        <a:pt x="187" y="28"/>
                      </a:lnTo>
                      <a:lnTo>
                        <a:pt x="187" y="28"/>
                      </a:lnTo>
                      <a:lnTo>
                        <a:pt x="184" y="19"/>
                      </a:lnTo>
                      <a:lnTo>
                        <a:pt x="184" y="14"/>
                      </a:lnTo>
                      <a:lnTo>
                        <a:pt x="184" y="9"/>
                      </a:lnTo>
                      <a:lnTo>
                        <a:pt x="187" y="7"/>
                      </a:lnTo>
                      <a:lnTo>
                        <a:pt x="187" y="4"/>
                      </a:lnTo>
                      <a:lnTo>
                        <a:pt x="187" y="2"/>
                      </a:lnTo>
                      <a:lnTo>
                        <a:pt x="187" y="2"/>
                      </a:lnTo>
                      <a:lnTo>
                        <a:pt x="179" y="0"/>
                      </a:lnTo>
                      <a:lnTo>
                        <a:pt x="175" y="0"/>
                      </a:lnTo>
                      <a:lnTo>
                        <a:pt x="175" y="2"/>
                      </a:lnTo>
                      <a:lnTo>
                        <a:pt x="172" y="4"/>
                      </a:lnTo>
                      <a:lnTo>
                        <a:pt x="165" y="9"/>
                      </a:lnTo>
                      <a:lnTo>
                        <a:pt x="158" y="12"/>
                      </a:lnTo>
                      <a:lnTo>
                        <a:pt x="153" y="14"/>
                      </a:lnTo>
                      <a:lnTo>
                        <a:pt x="146" y="14"/>
                      </a:lnTo>
                      <a:lnTo>
                        <a:pt x="144" y="16"/>
                      </a:lnTo>
                      <a:lnTo>
                        <a:pt x="144" y="16"/>
                      </a:lnTo>
                      <a:lnTo>
                        <a:pt x="139" y="14"/>
                      </a:lnTo>
                      <a:lnTo>
                        <a:pt x="137" y="14"/>
                      </a:lnTo>
                      <a:lnTo>
                        <a:pt x="135" y="14"/>
                      </a:lnTo>
                      <a:lnTo>
                        <a:pt x="127" y="19"/>
                      </a:lnTo>
                      <a:lnTo>
                        <a:pt x="123" y="19"/>
                      </a:lnTo>
                      <a:lnTo>
                        <a:pt x="118" y="16"/>
                      </a:lnTo>
                      <a:lnTo>
                        <a:pt x="116" y="16"/>
                      </a:lnTo>
                      <a:lnTo>
                        <a:pt x="113" y="19"/>
                      </a:lnTo>
                      <a:lnTo>
                        <a:pt x="109" y="21"/>
                      </a:lnTo>
                      <a:lnTo>
                        <a:pt x="101" y="26"/>
                      </a:lnTo>
                      <a:lnTo>
                        <a:pt x="99" y="26"/>
                      </a:lnTo>
                      <a:lnTo>
                        <a:pt x="94" y="26"/>
                      </a:lnTo>
                      <a:lnTo>
                        <a:pt x="92" y="26"/>
                      </a:lnTo>
                      <a:lnTo>
                        <a:pt x="87" y="23"/>
                      </a:lnTo>
                      <a:lnTo>
                        <a:pt x="85" y="26"/>
                      </a:lnTo>
                      <a:lnTo>
                        <a:pt x="78" y="28"/>
                      </a:lnTo>
                      <a:lnTo>
                        <a:pt x="71" y="33"/>
                      </a:lnTo>
                      <a:lnTo>
                        <a:pt x="61" y="33"/>
                      </a:lnTo>
                      <a:lnTo>
                        <a:pt x="59" y="33"/>
                      </a:lnTo>
                      <a:lnTo>
                        <a:pt x="56" y="30"/>
                      </a:lnTo>
                      <a:lnTo>
                        <a:pt x="52" y="26"/>
                      </a:lnTo>
                      <a:lnTo>
                        <a:pt x="47" y="21"/>
                      </a:lnTo>
                      <a:lnTo>
                        <a:pt x="42" y="14"/>
                      </a:lnTo>
                      <a:lnTo>
                        <a:pt x="40" y="9"/>
                      </a:lnTo>
                      <a:lnTo>
                        <a:pt x="38" y="14"/>
                      </a:lnTo>
                      <a:lnTo>
                        <a:pt x="35" y="16"/>
                      </a:lnTo>
                      <a:lnTo>
                        <a:pt x="33" y="21"/>
                      </a:lnTo>
                      <a:lnTo>
                        <a:pt x="33" y="21"/>
                      </a:lnTo>
                      <a:lnTo>
                        <a:pt x="33" y="23"/>
                      </a:lnTo>
                      <a:lnTo>
                        <a:pt x="30" y="23"/>
                      </a:lnTo>
                      <a:lnTo>
                        <a:pt x="30" y="26"/>
                      </a:lnTo>
                      <a:lnTo>
                        <a:pt x="28" y="28"/>
                      </a:lnTo>
                      <a:lnTo>
                        <a:pt x="28" y="28"/>
                      </a:lnTo>
                      <a:lnTo>
                        <a:pt x="28" y="30"/>
                      </a:lnTo>
                      <a:lnTo>
                        <a:pt x="30" y="30"/>
                      </a:lnTo>
                      <a:lnTo>
                        <a:pt x="30" y="33"/>
                      </a:lnTo>
                      <a:lnTo>
                        <a:pt x="33" y="35"/>
                      </a:lnTo>
                      <a:lnTo>
                        <a:pt x="33" y="38"/>
                      </a:lnTo>
                      <a:lnTo>
                        <a:pt x="33" y="38"/>
                      </a:lnTo>
                      <a:lnTo>
                        <a:pt x="35" y="42"/>
                      </a:lnTo>
                      <a:lnTo>
                        <a:pt x="38" y="42"/>
                      </a:lnTo>
                      <a:lnTo>
                        <a:pt x="38" y="45"/>
                      </a:lnTo>
                      <a:lnTo>
                        <a:pt x="40" y="47"/>
                      </a:lnTo>
                      <a:lnTo>
                        <a:pt x="40" y="49"/>
                      </a:lnTo>
                      <a:lnTo>
                        <a:pt x="42" y="52"/>
                      </a:lnTo>
                      <a:lnTo>
                        <a:pt x="45" y="54"/>
                      </a:lnTo>
                      <a:lnTo>
                        <a:pt x="47" y="56"/>
                      </a:lnTo>
                      <a:lnTo>
                        <a:pt x="47" y="56"/>
                      </a:lnTo>
                      <a:lnTo>
                        <a:pt x="52" y="59"/>
                      </a:lnTo>
                      <a:lnTo>
                        <a:pt x="54" y="64"/>
                      </a:lnTo>
                      <a:lnTo>
                        <a:pt x="54" y="64"/>
                      </a:lnTo>
                      <a:lnTo>
                        <a:pt x="59" y="66"/>
                      </a:lnTo>
                      <a:lnTo>
                        <a:pt x="66" y="68"/>
                      </a:lnTo>
                      <a:lnTo>
                        <a:pt x="71" y="68"/>
                      </a:lnTo>
                      <a:lnTo>
                        <a:pt x="78" y="71"/>
                      </a:lnTo>
                      <a:lnTo>
                        <a:pt x="82" y="73"/>
                      </a:lnTo>
                      <a:lnTo>
                        <a:pt x="90" y="75"/>
                      </a:lnTo>
                      <a:lnTo>
                        <a:pt x="97" y="80"/>
                      </a:lnTo>
                      <a:lnTo>
                        <a:pt x="104" y="83"/>
                      </a:lnTo>
                      <a:lnTo>
                        <a:pt x="109" y="83"/>
                      </a:lnTo>
                      <a:lnTo>
                        <a:pt x="111" y="85"/>
                      </a:lnTo>
                      <a:lnTo>
                        <a:pt x="130" y="85"/>
                      </a:lnTo>
                      <a:lnTo>
                        <a:pt x="125" y="90"/>
                      </a:lnTo>
                      <a:lnTo>
                        <a:pt x="118" y="94"/>
                      </a:lnTo>
                      <a:lnTo>
                        <a:pt x="113" y="101"/>
                      </a:lnTo>
                      <a:lnTo>
                        <a:pt x="111" y="104"/>
                      </a:lnTo>
                      <a:lnTo>
                        <a:pt x="104" y="111"/>
                      </a:lnTo>
                      <a:lnTo>
                        <a:pt x="101" y="116"/>
                      </a:lnTo>
                      <a:lnTo>
                        <a:pt x="97" y="120"/>
                      </a:lnTo>
                      <a:lnTo>
                        <a:pt x="92" y="125"/>
                      </a:lnTo>
                      <a:lnTo>
                        <a:pt x="85" y="132"/>
                      </a:lnTo>
                      <a:lnTo>
                        <a:pt x="82" y="137"/>
                      </a:lnTo>
                      <a:lnTo>
                        <a:pt x="78" y="144"/>
                      </a:lnTo>
                      <a:lnTo>
                        <a:pt x="73" y="149"/>
                      </a:lnTo>
                      <a:lnTo>
                        <a:pt x="73" y="149"/>
                      </a:lnTo>
                      <a:lnTo>
                        <a:pt x="68" y="149"/>
                      </a:lnTo>
                      <a:lnTo>
                        <a:pt x="64" y="149"/>
                      </a:lnTo>
                      <a:lnTo>
                        <a:pt x="56" y="149"/>
                      </a:lnTo>
                      <a:lnTo>
                        <a:pt x="56" y="149"/>
                      </a:lnTo>
                      <a:lnTo>
                        <a:pt x="54" y="149"/>
                      </a:lnTo>
                      <a:lnTo>
                        <a:pt x="52" y="149"/>
                      </a:lnTo>
                      <a:lnTo>
                        <a:pt x="47" y="151"/>
                      </a:lnTo>
                      <a:lnTo>
                        <a:pt x="47" y="151"/>
                      </a:lnTo>
                      <a:lnTo>
                        <a:pt x="42" y="154"/>
                      </a:lnTo>
                      <a:lnTo>
                        <a:pt x="40" y="156"/>
                      </a:lnTo>
                      <a:lnTo>
                        <a:pt x="38" y="156"/>
                      </a:lnTo>
                      <a:lnTo>
                        <a:pt x="35" y="158"/>
                      </a:lnTo>
                      <a:lnTo>
                        <a:pt x="35" y="161"/>
                      </a:lnTo>
                      <a:lnTo>
                        <a:pt x="35" y="161"/>
                      </a:lnTo>
                      <a:lnTo>
                        <a:pt x="33" y="163"/>
                      </a:lnTo>
                      <a:lnTo>
                        <a:pt x="26" y="163"/>
                      </a:lnTo>
                      <a:lnTo>
                        <a:pt x="23" y="165"/>
                      </a:lnTo>
                      <a:lnTo>
                        <a:pt x="19" y="165"/>
                      </a:lnTo>
                      <a:lnTo>
                        <a:pt x="16" y="168"/>
                      </a:lnTo>
                      <a:lnTo>
                        <a:pt x="16" y="170"/>
                      </a:lnTo>
                      <a:lnTo>
                        <a:pt x="14" y="173"/>
                      </a:lnTo>
                      <a:lnTo>
                        <a:pt x="12" y="177"/>
                      </a:lnTo>
                      <a:lnTo>
                        <a:pt x="7" y="184"/>
                      </a:lnTo>
                      <a:lnTo>
                        <a:pt x="2" y="189"/>
                      </a:lnTo>
                      <a:lnTo>
                        <a:pt x="0" y="194"/>
                      </a:lnTo>
                      <a:lnTo>
                        <a:pt x="0" y="194"/>
                      </a:lnTo>
                      <a:lnTo>
                        <a:pt x="0" y="196"/>
                      </a:lnTo>
                      <a:lnTo>
                        <a:pt x="0" y="206"/>
                      </a:lnTo>
                      <a:lnTo>
                        <a:pt x="0" y="225"/>
                      </a:lnTo>
                      <a:lnTo>
                        <a:pt x="0" y="241"/>
                      </a:lnTo>
                      <a:lnTo>
                        <a:pt x="0" y="260"/>
                      </a:lnTo>
                      <a:lnTo>
                        <a:pt x="0" y="270"/>
                      </a:lnTo>
                      <a:lnTo>
                        <a:pt x="0" y="272"/>
                      </a:lnTo>
                      <a:lnTo>
                        <a:pt x="2" y="274"/>
                      </a:lnTo>
                      <a:lnTo>
                        <a:pt x="4" y="279"/>
                      </a:lnTo>
                      <a:lnTo>
                        <a:pt x="9" y="284"/>
                      </a:lnTo>
                      <a:lnTo>
                        <a:pt x="9" y="286"/>
                      </a:lnTo>
                      <a:lnTo>
                        <a:pt x="12" y="286"/>
                      </a:lnTo>
                      <a:lnTo>
                        <a:pt x="12" y="289"/>
                      </a:lnTo>
                      <a:lnTo>
                        <a:pt x="12" y="286"/>
                      </a:lnTo>
                      <a:lnTo>
                        <a:pt x="14" y="284"/>
                      </a:lnTo>
                      <a:lnTo>
                        <a:pt x="16" y="279"/>
                      </a:lnTo>
                      <a:lnTo>
                        <a:pt x="16" y="277"/>
                      </a:lnTo>
                      <a:lnTo>
                        <a:pt x="19" y="274"/>
                      </a:lnTo>
                      <a:lnTo>
                        <a:pt x="19" y="274"/>
                      </a:lnTo>
                      <a:lnTo>
                        <a:pt x="21" y="272"/>
                      </a:lnTo>
                      <a:lnTo>
                        <a:pt x="23" y="270"/>
                      </a:lnTo>
                      <a:lnTo>
                        <a:pt x="26" y="265"/>
                      </a:lnTo>
                      <a:lnTo>
                        <a:pt x="28" y="262"/>
                      </a:lnTo>
                      <a:lnTo>
                        <a:pt x="30" y="260"/>
                      </a:lnTo>
                      <a:lnTo>
                        <a:pt x="30" y="258"/>
                      </a:lnTo>
                      <a:lnTo>
                        <a:pt x="33" y="258"/>
                      </a:lnTo>
                      <a:lnTo>
                        <a:pt x="47" y="239"/>
                      </a:lnTo>
                      <a:lnTo>
                        <a:pt x="52" y="234"/>
                      </a:lnTo>
                      <a:lnTo>
                        <a:pt x="56" y="229"/>
                      </a:lnTo>
                      <a:lnTo>
                        <a:pt x="64" y="225"/>
                      </a:lnTo>
                      <a:lnTo>
                        <a:pt x="73" y="215"/>
                      </a:lnTo>
                      <a:lnTo>
                        <a:pt x="90" y="203"/>
                      </a:lnTo>
                      <a:lnTo>
                        <a:pt x="94" y="201"/>
                      </a:lnTo>
                      <a:lnTo>
                        <a:pt x="111" y="184"/>
                      </a:lnTo>
                      <a:lnTo>
                        <a:pt x="120" y="170"/>
                      </a:lnTo>
                      <a:lnTo>
                        <a:pt x="130" y="158"/>
                      </a:lnTo>
                      <a:lnTo>
                        <a:pt x="135" y="149"/>
                      </a:lnTo>
                      <a:lnTo>
                        <a:pt x="142" y="137"/>
                      </a:lnTo>
                      <a:lnTo>
                        <a:pt x="149" y="123"/>
                      </a:lnTo>
                      <a:lnTo>
                        <a:pt x="151" y="118"/>
                      </a:lnTo>
                      <a:lnTo>
                        <a:pt x="153" y="111"/>
                      </a:lnTo>
                      <a:lnTo>
                        <a:pt x="156" y="106"/>
                      </a:lnTo>
                      <a:lnTo>
                        <a:pt x="158" y="99"/>
                      </a:lnTo>
                      <a:lnTo>
                        <a:pt x="161" y="94"/>
                      </a:lnTo>
                      <a:lnTo>
                        <a:pt x="163" y="92"/>
                      </a:lnTo>
                      <a:lnTo>
                        <a:pt x="163" y="85"/>
                      </a:lnTo>
                      <a:lnTo>
                        <a:pt x="168" y="80"/>
                      </a:lnTo>
                      <a:lnTo>
                        <a:pt x="172" y="73"/>
                      </a:lnTo>
                      <a:lnTo>
                        <a:pt x="172" y="71"/>
                      </a:lnTo>
                      <a:lnTo>
                        <a:pt x="175" y="66"/>
                      </a:lnTo>
                      <a:lnTo>
                        <a:pt x="177" y="61"/>
                      </a:lnTo>
                      <a:lnTo>
                        <a:pt x="179" y="59"/>
                      </a:lnTo>
                      <a:lnTo>
                        <a:pt x="182" y="54"/>
                      </a:lnTo>
                      <a:lnTo>
                        <a:pt x="182" y="47"/>
                      </a:lnTo>
                      <a:lnTo>
                        <a:pt x="182" y="42"/>
                      </a:lnTo>
                      <a:lnTo>
                        <a:pt x="182" y="35"/>
                      </a:lnTo>
                      <a:lnTo>
                        <a:pt x="182" y="35"/>
                      </a:lnTo>
                      <a:lnTo>
                        <a:pt x="184" y="33"/>
                      </a:lnTo>
                      <a:lnTo>
                        <a:pt x="187" y="33"/>
                      </a:lnTo>
                      <a:lnTo>
                        <a:pt x="189" y="33"/>
                      </a:lnTo>
                      <a:lnTo>
                        <a:pt x="191" y="33"/>
                      </a:lnTo>
                      <a:lnTo>
                        <a:pt x="191" y="33"/>
                      </a:lnTo>
                      <a:lnTo>
                        <a:pt x="191" y="33"/>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79" name="Freeform 53"/>
                <p:cNvSpPr>
                  <a:spLocks/>
                </p:cNvSpPr>
                <p:nvPr/>
              </p:nvSpPr>
              <p:spPr bwMode="auto">
                <a:xfrm>
                  <a:off x="2992" y="1813"/>
                  <a:ext cx="52" cy="28"/>
                </a:xfrm>
                <a:custGeom>
                  <a:avLst/>
                  <a:gdLst>
                    <a:gd name="T0" fmla="*/ 50 w 52"/>
                    <a:gd name="T1" fmla="*/ 4 h 28"/>
                    <a:gd name="T2" fmla="*/ 50 w 52"/>
                    <a:gd name="T3" fmla="*/ 2 h 28"/>
                    <a:gd name="T4" fmla="*/ 50 w 52"/>
                    <a:gd name="T5" fmla="*/ 0 h 28"/>
                    <a:gd name="T6" fmla="*/ 45 w 52"/>
                    <a:gd name="T7" fmla="*/ 0 h 28"/>
                    <a:gd name="T8" fmla="*/ 43 w 52"/>
                    <a:gd name="T9" fmla="*/ 2 h 28"/>
                    <a:gd name="T10" fmla="*/ 38 w 52"/>
                    <a:gd name="T11" fmla="*/ 2 h 28"/>
                    <a:gd name="T12" fmla="*/ 31 w 52"/>
                    <a:gd name="T13" fmla="*/ 4 h 28"/>
                    <a:gd name="T14" fmla="*/ 26 w 52"/>
                    <a:gd name="T15" fmla="*/ 4 h 28"/>
                    <a:gd name="T16" fmla="*/ 24 w 52"/>
                    <a:gd name="T17" fmla="*/ 7 h 28"/>
                    <a:gd name="T18" fmla="*/ 22 w 52"/>
                    <a:gd name="T19" fmla="*/ 9 h 28"/>
                    <a:gd name="T20" fmla="*/ 19 w 52"/>
                    <a:gd name="T21" fmla="*/ 9 h 28"/>
                    <a:gd name="T22" fmla="*/ 12 w 52"/>
                    <a:gd name="T23" fmla="*/ 7 h 28"/>
                    <a:gd name="T24" fmla="*/ 10 w 52"/>
                    <a:gd name="T25" fmla="*/ 7 h 28"/>
                    <a:gd name="T26" fmla="*/ 5 w 52"/>
                    <a:gd name="T27" fmla="*/ 7 h 28"/>
                    <a:gd name="T28" fmla="*/ 3 w 52"/>
                    <a:gd name="T29" fmla="*/ 9 h 28"/>
                    <a:gd name="T30" fmla="*/ 3 w 52"/>
                    <a:gd name="T31" fmla="*/ 11 h 28"/>
                    <a:gd name="T32" fmla="*/ 3 w 52"/>
                    <a:gd name="T33" fmla="*/ 11 h 28"/>
                    <a:gd name="T34" fmla="*/ 5 w 52"/>
                    <a:gd name="T35" fmla="*/ 14 h 28"/>
                    <a:gd name="T36" fmla="*/ 3 w 52"/>
                    <a:gd name="T37" fmla="*/ 16 h 28"/>
                    <a:gd name="T38" fmla="*/ 3 w 52"/>
                    <a:gd name="T39" fmla="*/ 16 h 28"/>
                    <a:gd name="T40" fmla="*/ 5 w 52"/>
                    <a:gd name="T41" fmla="*/ 21 h 28"/>
                    <a:gd name="T42" fmla="*/ 7 w 52"/>
                    <a:gd name="T43" fmla="*/ 21 h 28"/>
                    <a:gd name="T44" fmla="*/ 10 w 52"/>
                    <a:gd name="T45" fmla="*/ 26 h 28"/>
                    <a:gd name="T46" fmla="*/ 5 w 52"/>
                    <a:gd name="T47" fmla="*/ 26 h 28"/>
                    <a:gd name="T48" fmla="*/ 10 w 52"/>
                    <a:gd name="T49" fmla="*/ 28 h 28"/>
                    <a:gd name="T50" fmla="*/ 12 w 52"/>
                    <a:gd name="T51" fmla="*/ 28 h 28"/>
                    <a:gd name="T52" fmla="*/ 14 w 52"/>
                    <a:gd name="T53" fmla="*/ 28 h 28"/>
                    <a:gd name="T54" fmla="*/ 19 w 52"/>
                    <a:gd name="T55" fmla="*/ 28 h 28"/>
                    <a:gd name="T56" fmla="*/ 22 w 52"/>
                    <a:gd name="T57" fmla="*/ 23 h 28"/>
                    <a:gd name="T58" fmla="*/ 22 w 52"/>
                    <a:gd name="T59" fmla="*/ 26 h 28"/>
                    <a:gd name="T60" fmla="*/ 26 w 52"/>
                    <a:gd name="T61" fmla="*/ 28 h 28"/>
                    <a:gd name="T62" fmla="*/ 31 w 52"/>
                    <a:gd name="T63" fmla="*/ 28 h 28"/>
                    <a:gd name="T64" fmla="*/ 33 w 52"/>
                    <a:gd name="T65" fmla="*/ 28 h 28"/>
                    <a:gd name="T66" fmla="*/ 33 w 52"/>
                    <a:gd name="T67" fmla="*/ 26 h 28"/>
                    <a:gd name="T68" fmla="*/ 33 w 52"/>
                    <a:gd name="T69" fmla="*/ 23 h 28"/>
                    <a:gd name="T70" fmla="*/ 38 w 52"/>
                    <a:gd name="T71" fmla="*/ 21 h 28"/>
                    <a:gd name="T72" fmla="*/ 40 w 52"/>
                    <a:gd name="T73" fmla="*/ 16 h 28"/>
                    <a:gd name="T74" fmla="*/ 38 w 52"/>
                    <a:gd name="T75" fmla="*/ 14 h 28"/>
                    <a:gd name="T76" fmla="*/ 40 w 52"/>
                    <a:gd name="T77" fmla="*/ 11 h 28"/>
                    <a:gd name="T78" fmla="*/ 43 w 52"/>
                    <a:gd name="T79" fmla="*/ 11 h 28"/>
                    <a:gd name="T80" fmla="*/ 48 w 52"/>
                    <a:gd name="T81" fmla="*/ 9 h 28"/>
                    <a:gd name="T82" fmla="*/ 48 w 52"/>
                    <a:gd name="T83" fmla="*/ 7 h 28"/>
                    <a:gd name="T84" fmla="*/ 50 w 52"/>
                    <a:gd name="T85" fmla="*/ 7 h 28"/>
                    <a:gd name="T86" fmla="*/ 52 w 52"/>
                    <a:gd name="T87" fmla="*/ 7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 h="28">
                      <a:moveTo>
                        <a:pt x="52" y="7"/>
                      </a:moveTo>
                      <a:lnTo>
                        <a:pt x="52" y="4"/>
                      </a:lnTo>
                      <a:lnTo>
                        <a:pt x="50" y="4"/>
                      </a:lnTo>
                      <a:lnTo>
                        <a:pt x="50" y="2"/>
                      </a:lnTo>
                      <a:lnTo>
                        <a:pt x="50" y="2"/>
                      </a:lnTo>
                      <a:lnTo>
                        <a:pt x="50" y="2"/>
                      </a:lnTo>
                      <a:lnTo>
                        <a:pt x="50" y="0"/>
                      </a:lnTo>
                      <a:lnTo>
                        <a:pt x="50" y="0"/>
                      </a:lnTo>
                      <a:lnTo>
                        <a:pt x="50" y="0"/>
                      </a:lnTo>
                      <a:lnTo>
                        <a:pt x="45" y="0"/>
                      </a:lnTo>
                      <a:lnTo>
                        <a:pt x="45" y="0"/>
                      </a:lnTo>
                      <a:lnTo>
                        <a:pt x="45" y="0"/>
                      </a:lnTo>
                      <a:lnTo>
                        <a:pt x="45" y="2"/>
                      </a:lnTo>
                      <a:lnTo>
                        <a:pt x="45" y="2"/>
                      </a:lnTo>
                      <a:lnTo>
                        <a:pt x="43" y="2"/>
                      </a:lnTo>
                      <a:lnTo>
                        <a:pt x="40" y="2"/>
                      </a:lnTo>
                      <a:lnTo>
                        <a:pt x="40" y="2"/>
                      </a:lnTo>
                      <a:lnTo>
                        <a:pt x="38" y="2"/>
                      </a:lnTo>
                      <a:lnTo>
                        <a:pt x="38" y="4"/>
                      </a:lnTo>
                      <a:lnTo>
                        <a:pt x="36" y="4"/>
                      </a:lnTo>
                      <a:lnTo>
                        <a:pt x="31" y="4"/>
                      </a:lnTo>
                      <a:lnTo>
                        <a:pt x="29" y="4"/>
                      </a:lnTo>
                      <a:lnTo>
                        <a:pt x="26" y="4"/>
                      </a:lnTo>
                      <a:lnTo>
                        <a:pt x="26" y="4"/>
                      </a:lnTo>
                      <a:lnTo>
                        <a:pt x="26" y="4"/>
                      </a:lnTo>
                      <a:lnTo>
                        <a:pt x="24" y="4"/>
                      </a:lnTo>
                      <a:lnTo>
                        <a:pt x="24" y="7"/>
                      </a:lnTo>
                      <a:lnTo>
                        <a:pt x="24" y="7"/>
                      </a:lnTo>
                      <a:lnTo>
                        <a:pt x="22" y="7"/>
                      </a:lnTo>
                      <a:lnTo>
                        <a:pt x="22" y="9"/>
                      </a:lnTo>
                      <a:lnTo>
                        <a:pt x="22" y="9"/>
                      </a:lnTo>
                      <a:lnTo>
                        <a:pt x="19" y="9"/>
                      </a:lnTo>
                      <a:lnTo>
                        <a:pt x="19" y="9"/>
                      </a:lnTo>
                      <a:lnTo>
                        <a:pt x="19" y="7"/>
                      </a:lnTo>
                      <a:lnTo>
                        <a:pt x="17" y="7"/>
                      </a:lnTo>
                      <a:lnTo>
                        <a:pt x="12" y="7"/>
                      </a:lnTo>
                      <a:lnTo>
                        <a:pt x="12" y="7"/>
                      </a:lnTo>
                      <a:lnTo>
                        <a:pt x="10" y="7"/>
                      </a:lnTo>
                      <a:lnTo>
                        <a:pt x="10" y="7"/>
                      </a:lnTo>
                      <a:lnTo>
                        <a:pt x="7" y="7"/>
                      </a:lnTo>
                      <a:lnTo>
                        <a:pt x="7" y="7"/>
                      </a:lnTo>
                      <a:lnTo>
                        <a:pt x="5" y="7"/>
                      </a:lnTo>
                      <a:lnTo>
                        <a:pt x="5" y="7"/>
                      </a:lnTo>
                      <a:lnTo>
                        <a:pt x="5" y="9"/>
                      </a:lnTo>
                      <a:lnTo>
                        <a:pt x="3" y="9"/>
                      </a:lnTo>
                      <a:lnTo>
                        <a:pt x="3" y="9"/>
                      </a:lnTo>
                      <a:lnTo>
                        <a:pt x="0" y="11"/>
                      </a:lnTo>
                      <a:lnTo>
                        <a:pt x="3" y="11"/>
                      </a:lnTo>
                      <a:lnTo>
                        <a:pt x="3" y="11"/>
                      </a:lnTo>
                      <a:lnTo>
                        <a:pt x="3" y="11"/>
                      </a:lnTo>
                      <a:lnTo>
                        <a:pt x="3" y="11"/>
                      </a:lnTo>
                      <a:lnTo>
                        <a:pt x="5" y="14"/>
                      </a:lnTo>
                      <a:lnTo>
                        <a:pt x="5" y="14"/>
                      </a:lnTo>
                      <a:lnTo>
                        <a:pt x="5" y="14"/>
                      </a:lnTo>
                      <a:lnTo>
                        <a:pt x="5" y="14"/>
                      </a:lnTo>
                      <a:lnTo>
                        <a:pt x="5" y="14"/>
                      </a:lnTo>
                      <a:lnTo>
                        <a:pt x="3" y="16"/>
                      </a:lnTo>
                      <a:lnTo>
                        <a:pt x="3" y="16"/>
                      </a:lnTo>
                      <a:lnTo>
                        <a:pt x="3" y="16"/>
                      </a:lnTo>
                      <a:lnTo>
                        <a:pt x="3" y="16"/>
                      </a:lnTo>
                      <a:lnTo>
                        <a:pt x="5" y="16"/>
                      </a:lnTo>
                      <a:lnTo>
                        <a:pt x="5" y="19"/>
                      </a:lnTo>
                      <a:lnTo>
                        <a:pt x="5" y="21"/>
                      </a:lnTo>
                      <a:lnTo>
                        <a:pt x="5" y="21"/>
                      </a:lnTo>
                      <a:lnTo>
                        <a:pt x="5" y="21"/>
                      </a:lnTo>
                      <a:lnTo>
                        <a:pt x="7" y="21"/>
                      </a:lnTo>
                      <a:lnTo>
                        <a:pt x="10" y="23"/>
                      </a:lnTo>
                      <a:lnTo>
                        <a:pt x="10" y="26"/>
                      </a:lnTo>
                      <a:lnTo>
                        <a:pt x="10" y="26"/>
                      </a:lnTo>
                      <a:lnTo>
                        <a:pt x="7" y="26"/>
                      </a:lnTo>
                      <a:lnTo>
                        <a:pt x="7" y="26"/>
                      </a:lnTo>
                      <a:lnTo>
                        <a:pt x="5" y="26"/>
                      </a:lnTo>
                      <a:lnTo>
                        <a:pt x="5" y="26"/>
                      </a:lnTo>
                      <a:lnTo>
                        <a:pt x="5" y="28"/>
                      </a:lnTo>
                      <a:lnTo>
                        <a:pt x="10" y="28"/>
                      </a:lnTo>
                      <a:lnTo>
                        <a:pt x="10" y="28"/>
                      </a:lnTo>
                      <a:lnTo>
                        <a:pt x="12" y="28"/>
                      </a:lnTo>
                      <a:lnTo>
                        <a:pt x="12" y="28"/>
                      </a:lnTo>
                      <a:lnTo>
                        <a:pt x="12" y="26"/>
                      </a:lnTo>
                      <a:lnTo>
                        <a:pt x="12" y="28"/>
                      </a:lnTo>
                      <a:lnTo>
                        <a:pt x="14" y="28"/>
                      </a:lnTo>
                      <a:lnTo>
                        <a:pt x="17" y="28"/>
                      </a:lnTo>
                      <a:lnTo>
                        <a:pt x="17" y="28"/>
                      </a:lnTo>
                      <a:lnTo>
                        <a:pt x="19" y="28"/>
                      </a:lnTo>
                      <a:lnTo>
                        <a:pt x="19" y="26"/>
                      </a:lnTo>
                      <a:lnTo>
                        <a:pt x="22" y="23"/>
                      </a:lnTo>
                      <a:lnTo>
                        <a:pt x="22" y="23"/>
                      </a:lnTo>
                      <a:lnTo>
                        <a:pt x="22" y="23"/>
                      </a:lnTo>
                      <a:lnTo>
                        <a:pt x="22" y="26"/>
                      </a:lnTo>
                      <a:lnTo>
                        <a:pt x="22" y="26"/>
                      </a:lnTo>
                      <a:lnTo>
                        <a:pt x="24" y="26"/>
                      </a:lnTo>
                      <a:lnTo>
                        <a:pt x="24" y="28"/>
                      </a:lnTo>
                      <a:lnTo>
                        <a:pt x="26" y="28"/>
                      </a:lnTo>
                      <a:lnTo>
                        <a:pt x="26" y="28"/>
                      </a:lnTo>
                      <a:lnTo>
                        <a:pt x="29" y="28"/>
                      </a:lnTo>
                      <a:lnTo>
                        <a:pt x="31" y="28"/>
                      </a:lnTo>
                      <a:lnTo>
                        <a:pt x="33" y="28"/>
                      </a:lnTo>
                      <a:lnTo>
                        <a:pt x="33" y="28"/>
                      </a:lnTo>
                      <a:lnTo>
                        <a:pt x="33" y="28"/>
                      </a:lnTo>
                      <a:lnTo>
                        <a:pt x="33" y="26"/>
                      </a:lnTo>
                      <a:lnTo>
                        <a:pt x="33" y="26"/>
                      </a:lnTo>
                      <a:lnTo>
                        <a:pt x="33" y="26"/>
                      </a:lnTo>
                      <a:lnTo>
                        <a:pt x="33" y="23"/>
                      </a:lnTo>
                      <a:lnTo>
                        <a:pt x="33" y="23"/>
                      </a:lnTo>
                      <a:lnTo>
                        <a:pt x="33" y="23"/>
                      </a:lnTo>
                      <a:lnTo>
                        <a:pt x="33" y="23"/>
                      </a:lnTo>
                      <a:lnTo>
                        <a:pt x="36" y="21"/>
                      </a:lnTo>
                      <a:lnTo>
                        <a:pt x="38" y="21"/>
                      </a:lnTo>
                      <a:lnTo>
                        <a:pt x="38" y="19"/>
                      </a:lnTo>
                      <a:lnTo>
                        <a:pt x="40" y="19"/>
                      </a:lnTo>
                      <a:lnTo>
                        <a:pt x="40" y="16"/>
                      </a:lnTo>
                      <a:lnTo>
                        <a:pt x="40" y="16"/>
                      </a:lnTo>
                      <a:lnTo>
                        <a:pt x="38" y="14"/>
                      </a:lnTo>
                      <a:lnTo>
                        <a:pt x="38" y="14"/>
                      </a:lnTo>
                      <a:lnTo>
                        <a:pt x="38" y="14"/>
                      </a:lnTo>
                      <a:lnTo>
                        <a:pt x="38" y="11"/>
                      </a:lnTo>
                      <a:lnTo>
                        <a:pt x="40" y="11"/>
                      </a:lnTo>
                      <a:lnTo>
                        <a:pt x="40" y="11"/>
                      </a:lnTo>
                      <a:lnTo>
                        <a:pt x="43" y="11"/>
                      </a:lnTo>
                      <a:lnTo>
                        <a:pt x="43" y="11"/>
                      </a:lnTo>
                      <a:lnTo>
                        <a:pt x="45" y="11"/>
                      </a:lnTo>
                      <a:lnTo>
                        <a:pt x="45" y="9"/>
                      </a:lnTo>
                      <a:lnTo>
                        <a:pt x="48" y="9"/>
                      </a:lnTo>
                      <a:lnTo>
                        <a:pt x="48" y="9"/>
                      </a:lnTo>
                      <a:lnTo>
                        <a:pt x="50" y="9"/>
                      </a:lnTo>
                      <a:lnTo>
                        <a:pt x="48" y="7"/>
                      </a:lnTo>
                      <a:lnTo>
                        <a:pt x="50" y="7"/>
                      </a:lnTo>
                      <a:lnTo>
                        <a:pt x="50" y="7"/>
                      </a:lnTo>
                      <a:lnTo>
                        <a:pt x="50" y="7"/>
                      </a:lnTo>
                      <a:lnTo>
                        <a:pt x="52" y="7"/>
                      </a:lnTo>
                      <a:lnTo>
                        <a:pt x="52" y="7"/>
                      </a:lnTo>
                      <a:lnTo>
                        <a:pt x="52" y="7"/>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0" name="Freeform 54"/>
                <p:cNvSpPr>
                  <a:spLocks/>
                </p:cNvSpPr>
                <p:nvPr/>
              </p:nvSpPr>
              <p:spPr bwMode="auto">
                <a:xfrm>
                  <a:off x="3049" y="1756"/>
                  <a:ext cx="92" cy="38"/>
                </a:xfrm>
                <a:custGeom>
                  <a:avLst/>
                  <a:gdLst>
                    <a:gd name="T0" fmla="*/ 85 w 92"/>
                    <a:gd name="T1" fmla="*/ 7 h 38"/>
                    <a:gd name="T2" fmla="*/ 83 w 92"/>
                    <a:gd name="T3" fmla="*/ 5 h 38"/>
                    <a:gd name="T4" fmla="*/ 73 w 92"/>
                    <a:gd name="T5" fmla="*/ 2 h 38"/>
                    <a:gd name="T6" fmla="*/ 69 w 92"/>
                    <a:gd name="T7" fmla="*/ 2 h 38"/>
                    <a:gd name="T8" fmla="*/ 66 w 92"/>
                    <a:gd name="T9" fmla="*/ 5 h 38"/>
                    <a:gd name="T10" fmla="*/ 62 w 92"/>
                    <a:gd name="T11" fmla="*/ 5 h 38"/>
                    <a:gd name="T12" fmla="*/ 59 w 92"/>
                    <a:gd name="T13" fmla="*/ 5 h 38"/>
                    <a:gd name="T14" fmla="*/ 57 w 92"/>
                    <a:gd name="T15" fmla="*/ 5 h 38"/>
                    <a:gd name="T16" fmla="*/ 52 w 92"/>
                    <a:gd name="T17" fmla="*/ 7 h 38"/>
                    <a:gd name="T18" fmla="*/ 50 w 92"/>
                    <a:gd name="T19" fmla="*/ 7 h 38"/>
                    <a:gd name="T20" fmla="*/ 47 w 92"/>
                    <a:gd name="T21" fmla="*/ 7 h 38"/>
                    <a:gd name="T22" fmla="*/ 47 w 92"/>
                    <a:gd name="T23" fmla="*/ 5 h 38"/>
                    <a:gd name="T24" fmla="*/ 45 w 92"/>
                    <a:gd name="T25" fmla="*/ 2 h 38"/>
                    <a:gd name="T26" fmla="*/ 43 w 92"/>
                    <a:gd name="T27" fmla="*/ 2 h 38"/>
                    <a:gd name="T28" fmla="*/ 40 w 92"/>
                    <a:gd name="T29" fmla="*/ 0 h 38"/>
                    <a:gd name="T30" fmla="*/ 38 w 92"/>
                    <a:gd name="T31" fmla="*/ 5 h 38"/>
                    <a:gd name="T32" fmla="*/ 33 w 92"/>
                    <a:gd name="T33" fmla="*/ 2 h 38"/>
                    <a:gd name="T34" fmla="*/ 31 w 92"/>
                    <a:gd name="T35" fmla="*/ 2 h 38"/>
                    <a:gd name="T36" fmla="*/ 26 w 92"/>
                    <a:gd name="T37" fmla="*/ 2 h 38"/>
                    <a:gd name="T38" fmla="*/ 24 w 92"/>
                    <a:gd name="T39" fmla="*/ 5 h 38"/>
                    <a:gd name="T40" fmla="*/ 21 w 92"/>
                    <a:gd name="T41" fmla="*/ 7 h 38"/>
                    <a:gd name="T42" fmla="*/ 21 w 92"/>
                    <a:gd name="T43" fmla="*/ 9 h 38"/>
                    <a:gd name="T44" fmla="*/ 17 w 92"/>
                    <a:gd name="T45" fmla="*/ 12 h 38"/>
                    <a:gd name="T46" fmla="*/ 14 w 92"/>
                    <a:gd name="T47" fmla="*/ 14 h 38"/>
                    <a:gd name="T48" fmla="*/ 7 w 92"/>
                    <a:gd name="T49" fmla="*/ 14 h 38"/>
                    <a:gd name="T50" fmla="*/ 5 w 92"/>
                    <a:gd name="T51" fmla="*/ 16 h 38"/>
                    <a:gd name="T52" fmla="*/ 2 w 92"/>
                    <a:gd name="T53" fmla="*/ 21 h 38"/>
                    <a:gd name="T54" fmla="*/ 0 w 92"/>
                    <a:gd name="T55" fmla="*/ 23 h 38"/>
                    <a:gd name="T56" fmla="*/ 5 w 92"/>
                    <a:gd name="T57" fmla="*/ 31 h 38"/>
                    <a:gd name="T58" fmla="*/ 7 w 92"/>
                    <a:gd name="T59" fmla="*/ 33 h 38"/>
                    <a:gd name="T60" fmla="*/ 10 w 92"/>
                    <a:gd name="T61" fmla="*/ 33 h 38"/>
                    <a:gd name="T62" fmla="*/ 17 w 92"/>
                    <a:gd name="T63" fmla="*/ 38 h 38"/>
                    <a:gd name="T64" fmla="*/ 28 w 92"/>
                    <a:gd name="T65" fmla="*/ 38 h 38"/>
                    <a:gd name="T66" fmla="*/ 33 w 92"/>
                    <a:gd name="T67" fmla="*/ 35 h 38"/>
                    <a:gd name="T68" fmla="*/ 33 w 92"/>
                    <a:gd name="T69" fmla="*/ 33 h 38"/>
                    <a:gd name="T70" fmla="*/ 43 w 92"/>
                    <a:gd name="T71" fmla="*/ 31 h 38"/>
                    <a:gd name="T72" fmla="*/ 45 w 92"/>
                    <a:gd name="T73" fmla="*/ 28 h 38"/>
                    <a:gd name="T74" fmla="*/ 50 w 92"/>
                    <a:gd name="T75" fmla="*/ 31 h 38"/>
                    <a:gd name="T76" fmla="*/ 57 w 92"/>
                    <a:gd name="T77" fmla="*/ 26 h 38"/>
                    <a:gd name="T78" fmla="*/ 62 w 92"/>
                    <a:gd name="T79" fmla="*/ 21 h 38"/>
                    <a:gd name="T80" fmla="*/ 69 w 92"/>
                    <a:gd name="T81" fmla="*/ 21 h 38"/>
                    <a:gd name="T82" fmla="*/ 76 w 92"/>
                    <a:gd name="T83" fmla="*/ 21 h 38"/>
                    <a:gd name="T84" fmla="*/ 78 w 92"/>
                    <a:gd name="T85" fmla="*/ 23 h 38"/>
                    <a:gd name="T86" fmla="*/ 80 w 92"/>
                    <a:gd name="T87" fmla="*/ 23 h 38"/>
                    <a:gd name="T88" fmla="*/ 88 w 92"/>
                    <a:gd name="T89" fmla="*/ 23 h 38"/>
                    <a:gd name="T90" fmla="*/ 90 w 92"/>
                    <a:gd name="T91" fmla="*/ 19 h 38"/>
                    <a:gd name="T92" fmla="*/ 92 w 92"/>
                    <a:gd name="T93" fmla="*/ 14 h 38"/>
                    <a:gd name="T94" fmla="*/ 92 w 92"/>
                    <a:gd name="T95" fmla="*/ 9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 h="38">
                      <a:moveTo>
                        <a:pt x="92" y="9"/>
                      </a:moveTo>
                      <a:lnTo>
                        <a:pt x="88" y="9"/>
                      </a:lnTo>
                      <a:lnTo>
                        <a:pt x="85" y="7"/>
                      </a:lnTo>
                      <a:lnTo>
                        <a:pt x="83" y="7"/>
                      </a:lnTo>
                      <a:lnTo>
                        <a:pt x="83" y="5"/>
                      </a:lnTo>
                      <a:lnTo>
                        <a:pt x="83" y="5"/>
                      </a:lnTo>
                      <a:lnTo>
                        <a:pt x="78" y="5"/>
                      </a:lnTo>
                      <a:lnTo>
                        <a:pt x="78" y="2"/>
                      </a:lnTo>
                      <a:lnTo>
                        <a:pt x="73" y="2"/>
                      </a:lnTo>
                      <a:lnTo>
                        <a:pt x="71" y="2"/>
                      </a:lnTo>
                      <a:lnTo>
                        <a:pt x="69" y="2"/>
                      </a:lnTo>
                      <a:lnTo>
                        <a:pt x="69" y="2"/>
                      </a:lnTo>
                      <a:lnTo>
                        <a:pt x="69" y="5"/>
                      </a:lnTo>
                      <a:lnTo>
                        <a:pt x="66" y="5"/>
                      </a:lnTo>
                      <a:lnTo>
                        <a:pt x="66" y="5"/>
                      </a:lnTo>
                      <a:lnTo>
                        <a:pt x="64" y="5"/>
                      </a:lnTo>
                      <a:lnTo>
                        <a:pt x="64" y="5"/>
                      </a:lnTo>
                      <a:lnTo>
                        <a:pt x="62" y="5"/>
                      </a:lnTo>
                      <a:lnTo>
                        <a:pt x="59" y="5"/>
                      </a:lnTo>
                      <a:lnTo>
                        <a:pt x="59" y="5"/>
                      </a:lnTo>
                      <a:lnTo>
                        <a:pt x="59" y="5"/>
                      </a:lnTo>
                      <a:lnTo>
                        <a:pt x="57" y="5"/>
                      </a:lnTo>
                      <a:lnTo>
                        <a:pt x="57" y="5"/>
                      </a:lnTo>
                      <a:lnTo>
                        <a:pt x="57" y="5"/>
                      </a:lnTo>
                      <a:lnTo>
                        <a:pt x="54" y="5"/>
                      </a:lnTo>
                      <a:lnTo>
                        <a:pt x="54" y="5"/>
                      </a:lnTo>
                      <a:lnTo>
                        <a:pt x="52" y="7"/>
                      </a:lnTo>
                      <a:lnTo>
                        <a:pt x="52" y="7"/>
                      </a:lnTo>
                      <a:lnTo>
                        <a:pt x="50" y="7"/>
                      </a:lnTo>
                      <a:lnTo>
                        <a:pt x="50" y="7"/>
                      </a:lnTo>
                      <a:lnTo>
                        <a:pt x="47" y="7"/>
                      </a:lnTo>
                      <a:lnTo>
                        <a:pt x="47" y="7"/>
                      </a:lnTo>
                      <a:lnTo>
                        <a:pt x="47" y="7"/>
                      </a:lnTo>
                      <a:lnTo>
                        <a:pt x="47" y="7"/>
                      </a:lnTo>
                      <a:lnTo>
                        <a:pt x="47" y="5"/>
                      </a:lnTo>
                      <a:lnTo>
                        <a:pt x="47" y="5"/>
                      </a:lnTo>
                      <a:lnTo>
                        <a:pt x="47" y="5"/>
                      </a:lnTo>
                      <a:lnTo>
                        <a:pt x="45" y="5"/>
                      </a:lnTo>
                      <a:lnTo>
                        <a:pt x="45" y="2"/>
                      </a:lnTo>
                      <a:lnTo>
                        <a:pt x="45" y="2"/>
                      </a:lnTo>
                      <a:lnTo>
                        <a:pt x="45" y="2"/>
                      </a:lnTo>
                      <a:lnTo>
                        <a:pt x="43" y="2"/>
                      </a:lnTo>
                      <a:lnTo>
                        <a:pt x="43" y="0"/>
                      </a:lnTo>
                      <a:lnTo>
                        <a:pt x="43" y="0"/>
                      </a:lnTo>
                      <a:lnTo>
                        <a:pt x="40" y="0"/>
                      </a:lnTo>
                      <a:lnTo>
                        <a:pt x="40" y="0"/>
                      </a:lnTo>
                      <a:lnTo>
                        <a:pt x="38" y="2"/>
                      </a:lnTo>
                      <a:lnTo>
                        <a:pt x="38" y="5"/>
                      </a:lnTo>
                      <a:lnTo>
                        <a:pt x="36" y="5"/>
                      </a:lnTo>
                      <a:lnTo>
                        <a:pt x="33" y="2"/>
                      </a:lnTo>
                      <a:lnTo>
                        <a:pt x="33" y="2"/>
                      </a:lnTo>
                      <a:lnTo>
                        <a:pt x="33" y="2"/>
                      </a:lnTo>
                      <a:lnTo>
                        <a:pt x="31" y="2"/>
                      </a:lnTo>
                      <a:lnTo>
                        <a:pt x="31" y="2"/>
                      </a:lnTo>
                      <a:lnTo>
                        <a:pt x="28" y="2"/>
                      </a:lnTo>
                      <a:lnTo>
                        <a:pt x="28" y="2"/>
                      </a:lnTo>
                      <a:lnTo>
                        <a:pt x="26" y="2"/>
                      </a:lnTo>
                      <a:lnTo>
                        <a:pt x="26" y="2"/>
                      </a:lnTo>
                      <a:lnTo>
                        <a:pt x="26" y="5"/>
                      </a:lnTo>
                      <a:lnTo>
                        <a:pt x="24" y="5"/>
                      </a:lnTo>
                      <a:lnTo>
                        <a:pt x="24" y="5"/>
                      </a:lnTo>
                      <a:lnTo>
                        <a:pt x="21" y="7"/>
                      </a:lnTo>
                      <a:lnTo>
                        <a:pt x="21" y="7"/>
                      </a:lnTo>
                      <a:lnTo>
                        <a:pt x="21" y="7"/>
                      </a:lnTo>
                      <a:lnTo>
                        <a:pt x="21" y="9"/>
                      </a:lnTo>
                      <a:lnTo>
                        <a:pt x="21" y="9"/>
                      </a:lnTo>
                      <a:lnTo>
                        <a:pt x="19" y="12"/>
                      </a:lnTo>
                      <a:lnTo>
                        <a:pt x="19" y="12"/>
                      </a:lnTo>
                      <a:lnTo>
                        <a:pt x="17" y="12"/>
                      </a:lnTo>
                      <a:lnTo>
                        <a:pt x="17" y="12"/>
                      </a:lnTo>
                      <a:lnTo>
                        <a:pt x="17" y="14"/>
                      </a:lnTo>
                      <a:lnTo>
                        <a:pt x="14" y="14"/>
                      </a:lnTo>
                      <a:lnTo>
                        <a:pt x="12" y="14"/>
                      </a:lnTo>
                      <a:lnTo>
                        <a:pt x="10" y="16"/>
                      </a:lnTo>
                      <a:lnTo>
                        <a:pt x="7" y="14"/>
                      </a:lnTo>
                      <a:lnTo>
                        <a:pt x="5" y="14"/>
                      </a:lnTo>
                      <a:lnTo>
                        <a:pt x="5" y="14"/>
                      </a:lnTo>
                      <a:lnTo>
                        <a:pt x="5" y="16"/>
                      </a:lnTo>
                      <a:lnTo>
                        <a:pt x="2" y="19"/>
                      </a:lnTo>
                      <a:lnTo>
                        <a:pt x="2" y="21"/>
                      </a:lnTo>
                      <a:lnTo>
                        <a:pt x="2" y="21"/>
                      </a:lnTo>
                      <a:lnTo>
                        <a:pt x="2" y="21"/>
                      </a:lnTo>
                      <a:lnTo>
                        <a:pt x="2" y="21"/>
                      </a:lnTo>
                      <a:lnTo>
                        <a:pt x="0" y="23"/>
                      </a:lnTo>
                      <a:lnTo>
                        <a:pt x="0" y="23"/>
                      </a:lnTo>
                      <a:lnTo>
                        <a:pt x="2" y="28"/>
                      </a:lnTo>
                      <a:lnTo>
                        <a:pt x="5" y="31"/>
                      </a:lnTo>
                      <a:lnTo>
                        <a:pt x="5" y="31"/>
                      </a:lnTo>
                      <a:lnTo>
                        <a:pt x="5" y="33"/>
                      </a:lnTo>
                      <a:lnTo>
                        <a:pt x="7" y="33"/>
                      </a:lnTo>
                      <a:lnTo>
                        <a:pt x="7" y="33"/>
                      </a:lnTo>
                      <a:lnTo>
                        <a:pt x="7" y="33"/>
                      </a:lnTo>
                      <a:lnTo>
                        <a:pt x="10" y="33"/>
                      </a:lnTo>
                      <a:lnTo>
                        <a:pt x="12" y="35"/>
                      </a:lnTo>
                      <a:lnTo>
                        <a:pt x="14" y="35"/>
                      </a:lnTo>
                      <a:lnTo>
                        <a:pt x="17" y="38"/>
                      </a:lnTo>
                      <a:lnTo>
                        <a:pt x="19" y="38"/>
                      </a:lnTo>
                      <a:lnTo>
                        <a:pt x="21" y="38"/>
                      </a:lnTo>
                      <a:lnTo>
                        <a:pt x="28" y="38"/>
                      </a:lnTo>
                      <a:lnTo>
                        <a:pt x="31" y="38"/>
                      </a:lnTo>
                      <a:lnTo>
                        <a:pt x="33" y="35"/>
                      </a:lnTo>
                      <a:lnTo>
                        <a:pt x="33" y="35"/>
                      </a:lnTo>
                      <a:lnTo>
                        <a:pt x="33" y="35"/>
                      </a:lnTo>
                      <a:lnTo>
                        <a:pt x="33" y="33"/>
                      </a:lnTo>
                      <a:lnTo>
                        <a:pt x="33" y="33"/>
                      </a:lnTo>
                      <a:lnTo>
                        <a:pt x="36" y="31"/>
                      </a:lnTo>
                      <a:lnTo>
                        <a:pt x="40" y="31"/>
                      </a:lnTo>
                      <a:lnTo>
                        <a:pt x="43" y="31"/>
                      </a:lnTo>
                      <a:lnTo>
                        <a:pt x="45" y="28"/>
                      </a:lnTo>
                      <a:lnTo>
                        <a:pt x="45" y="28"/>
                      </a:lnTo>
                      <a:lnTo>
                        <a:pt x="45" y="28"/>
                      </a:lnTo>
                      <a:lnTo>
                        <a:pt x="47" y="28"/>
                      </a:lnTo>
                      <a:lnTo>
                        <a:pt x="50" y="28"/>
                      </a:lnTo>
                      <a:lnTo>
                        <a:pt x="50" y="31"/>
                      </a:lnTo>
                      <a:lnTo>
                        <a:pt x="52" y="28"/>
                      </a:lnTo>
                      <a:lnTo>
                        <a:pt x="54" y="28"/>
                      </a:lnTo>
                      <a:lnTo>
                        <a:pt x="57" y="26"/>
                      </a:lnTo>
                      <a:lnTo>
                        <a:pt x="59" y="21"/>
                      </a:lnTo>
                      <a:lnTo>
                        <a:pt x="59" y="21"/>
                      </a:lnTo>
                      <a:lnTo>
                        <a:pt x="62" y="21"/>
                      </a:lnTo>
                      <a:lnTo>
                        <a:pt x="66" y="21"/>
                      </a:lnTo>
                      <a:lnTo>
                        <a:pt x="69" y="21"/>
                      </a:lnTo>
                      <a:lnTo>
                        <a:pt x="69" y="21"/>
                      </a:lnTo>
                      <a:lnTo>
                        <a:pt x="71" y="21"/>
                      </a:lnTo>
                      <a:lnTo>
                        <a:pt x="76" y="21"/>
                      </a:lnTo>
                      <a:lnTo>
                        <a:pt x="76" y="21"/>
                      </a:lnTo>
                      <a:lnTo>
                        <a:pt x="76" y="21"/>
                      </a:lnTo>
                      <a:lnTo>
                        <a:pt x="78" y="21"/>
                      </a:lnTo>
                      <a:lnTo>
                        <a:pt x="78" y="23"/>
                      </a:lnTo>
                      <a:lnTo>
                        <a:pt x="78" y="23"/>
                      </a:lnTo>
                      <a:lnTo>
                        <a:pt x="78" y="23"/>
                      </a:lnTo>
                      <a:lnTo>
                        <a:pt x="80" y="23"/>
                      </a:lnTo>
                      <a:lnTo>
                        <a:pt x="80" y="26"/>
                      </a:lnTo>
                      <a:lnTo>
                        <a:pt x="80" y="26"/>
                      </a:lnTo>
                      <a:lnTo>
                        <a:pt x="88" y="23"/>
                      </a:lnTo>
                      <a:lnTo>
                        <a:pt x="88" y="23"/>
                      </a:lnTo>
                      <a:lnTo>
                        <a:pt x="88" y="21"/>
                      </a:lnTo>
                      <a:lnTo>
                        <a:pt x="90" y="19"/>
                      </a:lnTo>
                      <a:lnTo>
                        <a:pt x="90" y="16"/>
                      </a:lnTo>
                      <a:lnTo>
                        <a:pt x="90" y="14"/>
                      </a:lnTo>
                      <a:lnTo>
                        <a:pt x="92" y="14"/>
                      </a:lnTo>
                      <a:lnTo>
                        <a:pt x="92" y="12"/>
                      </a:lnTo>
                      <a:lnTo>
                        <a:pt x="92" y="12"/>
                      </a:lnTo>
                      <a:lnTo>
                        <a:pt x="92" y="9"/>
                      </a:lnTo>
                      <a:lnTo>
                        <a:pt x="92" y="9"/>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1" name="Freeform 55"/>
                <p:cNvSpPr>
                  <a:spLocks/>
                </p:cNvSpPr>
                <p:nvPr/>
              </p:nvSpPr>
              <p:spPr bwMode="auto">
                <a:xfrm>
                  <a:off x="4684" y="2769"/>
                  <a:ext cx="4" cy="5"/>
                </a:xfrm>
                <a:custGeom>
                  <a:avLst/>
                  <a:gdLst>
                    <a:gd name="T0" fmla="*/ 4 w 4"/>
                    <a:gd name="T1" fmla="*/ 3 h 5"/>
                    <a:gd name="T2" fmla="*/ 4 w 4"/>
                    <a:gd name="T3" fmla="*/ 0 h 5"/>
                    <a:gd name="T4" fmla="*/ 2 w 4"/>
                    <a:gd name="T5" fmla="*/ 0 h 5"/>
                    <a:gd name="T6" fmla="*/ 0 w 4"/>
                    <a:gd name="T7" fmla="*/ 0 h 5"/>
                    <a:gd name="T8" fmla="*/ 0 w 4"/>
                    <a:gd name="T9" fmla="*/ 3 h 5"/>
                    <a:gd name="T10" fmla="*/ 2 w 4"/>
                    <a:gd name="T11" fmla="*/ 5 h 5"/>
                    <a:gd name="T12" fmla="*/ 4 w 4"/>
                    <a:gd name="T13" fmla="*/ 3 h 5"/>
                    <a:gd name="T14" fmla="*/ 4 w 4"/>
                    <a:gd name="T15" fmla="*/ 3 h 5"/>
                    <a:gd name="T16" fmla="*/ 4 w 4"/>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4" y="3"/>
                      </a:moveTo>
                      <a:lnTo>
                        <a:pt x="4" y="0"/>
                      </a:lnTo>
                      <a:lnTo>
                        <a:pt x="2" y="0"/>
                      </a:lnTo>
                      <a:lnTo>
                        <a:pt x="0" y="0"/>
                      </a:lnTo>
                      <a:lnTo>
                        <a:pt x="0" y="3"/>
                      </a:lnTo>
                      <a:lnTo>
                        <a:pt x="2" y="5"/>
                      </a:lnTo>
                      <a:lnTo>
                        <a:pt x="4" y="3"/>
                      </a:lnTo>
                      <a:lnTo>
                        <a:pt x="4" y="3"/>
                      </a:lnTo>
                      <a:lnTo>
                        <a:pt x="4" y="3"/>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2" name="Freeform 56"/>
                <p:cNvSpPr>
                  <a:spLocks noEditPoints="1"/>
                </p:cNvSpPr>
                <p:nvPr/>
              </p:nvSpPr>
              <p:spPr bwMode="auto">
                <a:xfrm>
                  <a:off x="2503" y="2589"/>
                  <a:ext cx="54" cy="64"/>
                </a:xfrm>
                <a:custGeom>
                  <a:avLst/>
                  <a:gdLst>
                    <a:gd name="T0" fmla="*/ 11 w 54"/>
                    <a:gd name="T1" fmla="*/ 50 h 64"/>
                    <a:gd name="T2" fmla="*/ 4 w 54"/>
                    <a:gd name="T3" fmla="*/ 50 h 64"/>
                    <a:gd name="T4" fmla="*/ 14 w 54"/>
                    <a:gd name="T5" fmla="*/ 55 h 64"/>
                    <a:gd name="T6" fmla="*/ 14 w 54"/>
                    <a:gd name="T7" fmla="*/ 52 h 64"/>
                    <a:gd name="T8" fmla="*/ 14 w 54"/>
                    <a:gd name="T9" fmla="*/ 50 h 64"/>
                    <a:gd name="T10" fmla="*/ 52 w 54"/>
                    <a:gd name="T11" fmla="*/ 33 h 64"/>
                    <a:gd name="T12" fmla="*/ 49 w 54"/>
                    <a:gd name="T13" fmla="*/ 36 h 64"/>
                    <a:gd name="T14" fmla="*/ 47 w 54"/>
                    <a:gd name="T15" fmla="*/ 36 h 64"/>
                    <a:gd name="T16" fmla="*/ 47 w 54"/>
                    <a:gd name="T17" fmla="*/ 33 h 64"/>
                    <a:gd name="T18" fmla="*/ 49 w 54"/>
                    <a:gd name="T19" fmla="*/ 31 h 64"/>
                    <a:gd name="T20" fmla="*/ 52 w 54"/>
                    <a:gd name="T21" fmla="*/ 26 h 64"/>
                    <a:gd name="T22" fmla="*/ 49 w 54"/>
                    <a:gd name="T23" fmla="*/ 24 h 64"/>
                    <a:gd name="T24" fmla="*/ 49 w 54"/>
                    <a:gd name="T25" fmla="*/ 19 h 64"/>
                    <a:gd name="T26" fmla="*/ 47 w 54"/>
                    <a:gd name="T27" fmla="*/ 19 h 64"/>
                    <a:gd name="T28" fmla="*/ 47 w 54"/>
                    <a:gd name="T29" fmla="*/ 17 h 64"/>
                    <a:gd name="T30" fmla="*/ 47 w 54"/>
                    <a:gd name="T31" fmla="*/ 14 h 64"/>
                    <a:gd name="T32" fmla="*/ 47 w 54"/>
                    <a:gd name="T33" fmla="*/ 12 h 64"/>
                    <a:gd name="T34" fmla="*/ 42 w 54"/>
                    <a:gd name="T35" fmla="*/ 7 h 64"/>
                    <a:gd name="T36" fmla="*/ 40 w 54"/>
                    <a:gd name="T37" fmla="*/ 3 h 64"/>
                    <a:gd name="T38" fmla="*/ 37 w 54"/>
                    <a:gd name="T39" fmla="*/ 0 h 64"/>
                    <a:gd name="T40" fmla="*/ 33 w 54"/>
                    <a:gd name="T41" fmla="*/ 0 h 64"/>
                    <a:gd name="T42" fmla="*/ 26 w 54"/>
                    <a:gd name="T43" fmla="*/ 0 h 64"/>
                    <a:gd name="T44" fmla="*/ 21 w 54"/>
                    <a:gd name="T45" fmla="*/ 3 h 64"/>
                    <a:gd name="T46" fmla="*/ 16 w 54"/>
                    <a:gd name="T47" fmla="*/ 3 h 64"/>
                    <a:gd name="T48" fmla="*/ 14 w 54"/>
                    <a:gd name="T49" fmla="*/ 5 h 64"/>
                    <a:gd name="T50" fmla="*/ 11 w 54"/>
                    <a:gd name="T51" fmla="*/ 7 h 64"/>
                    <a:gd name="T52" fmla="*/ 11 w 54"/>
                    <a:gd name="T53" fmla="*/ 7 h 64"/>
                    <a:gd name="T54" fmla="*/ 11 w 54"/>
                    <a:gd name="T55" fmla="*/ 10 h 64"/>
                    <a:gd name="T56" fmla="*/ 7 w 54"/>
                    <a:gd name="T57" fmla="*/ 14 h 64"/>
                    <a:gd name="T58" fmla="*/ 4 w 54"/>
                    <a:gd name="T59" fmla="*/ 17 h 64"/>
                    <a:gd name="T60" fmla="*/ 4 w 54"/>
                    <a:gd name="T61" fmla="*/ 19 h 64"/>
                    <a:gd name="T62" fmla="*/ 2 w 54"/>
                    <a:gd name="T63" fmla="*/ 19 h 64"/>
                    <a:gd name="T64" fmla="*/ 0 w 54"/>
                    <a:gd name="T65" fmla="*/ 19 h 64"/>
                    <a:gd name="T66" fmla="*/ 2 w 54"/>
                    <a:gd name="T67" fmla="*/ 24 h 64"/>
                    <a:gd name="T68" fmla="*/ 4 w 54"/>
                    <a:gd name="T69" fmla="*/ 24 h 64"/>
                    <a:gd name="T70" fmla="*/ 0 w 54"/>
                    <a:gd name="T71" fmla="*/ 26 h 64"/>
                    <a:gd name="T72" fmla="*/ 2 w 54"/>
                    <a:gd name="T73" fmla="*/ 29 h 64"/>
                    <a:gd name="T74" fmla="*/ 2 w 54"/>
                    <a:gd name="T75" fmla="*/ 29 h 64"/>
                    <a:gd name="T76" fmla="*/ 7 w 54"/>
                    <a:gd name="T77" fmla="*/ 29 h 64"/>
                    <a:gd name="T78" fmla="*/ 7 w 54"/>
                    <a:gd name="T79" fmla="*/ 29 h 64"/>
                    <a:gd name="T80" fmla="*/ 2 w 54"/>
                    <a:gd name="T81" fmla="*/ 33 h 64"/>
                    <a:gd name="T82" fmla="*/ 0 w 54"/>
                    <a:gd name="T83" fmla="*/ 31 h 64"/>
                    <a:gd name="T84" fmla="*/ 0 w 54"/>
                    <a:gd name="T85" fmla="*/ 33 h 64"/>
                    <a:gd name="T86" fmla="*/ 2 w 54"/>
                    <a:gd name="T87" fmla="*/ 38 h 64"/>
                    <a:gd name="T88" fmla="*/ 4 w 54"/>
                    <a:gd name="T89" fmla="*/ 38 h 64"/>
                    <a:gd name="T90" fmla="*/ 7 w 54"/>
                    <a:gd name="T91" fmla="*/ 45 h 64"/>
                    <a:gd name="T92" fmla="*/ 9 w 54"/>
                    <a:gd name="T93" fmla="*/ 45 h 64"/>
                    <a:gd name="T94" fmla="*/ 11 w 54"/>
                    <a:gd name="T95" fmla="*/ 48 h 64"/>
                    <a:gd name="T96" fmla="*/ 14 w 54"/>
                    <a:gd name="T97" fmla="*/ 48 h 64"/>
                    <a:gd name="T98" fmla="*/ 14 w 54"/>
                    <a:gd name="T99" fmla="*/ 52 h 64"/>
                    <a:gd name="T100" fmla="*/ 14 w 54"/>
                    <a:gd name="T101" fmla="*/ 55 h 64"/>
                    <a:gd name="T102" fmla="*/ 23 w 54"/>
                    <a:gd name="T103" fmla="*/ 59 h 64"/>
                    <a:gd name="T104" fmla="*/ 30 w 54"/>
                    <a:gd name="T105" fmla="*/ 64 h 64"/>
                    <a:gd name="T106" fmla="*/ 33 w 54"/>
                    <a:gd name="T107" fmla="*/ 64 h 64"/>
                    <a:gd name="T108" fmla="*/ 37 w 54"/>
                    <a:gd name="T109" fmla="*/ 57 h 64"/>
                    <a:gd name="T110" fmla="*/ 40 w 54"/>
                    <a:gd name="T111" fmla="*/ 55 h 64"/>
                    <a:gd name="T112" fmla="*/ 45 w 54"/>
                    <a:gd name="T113" fmla="*/ 52 h 64"/>
                    <a:gd name="T114" fmla="*/ 47 w 54"/>
                    <a:gd name="T115" fmla="*/ 48 h 64"/>
                    <a:gd name="T116" fmla="*/ 49 w 54"/>
                    <a:gd name="T117" fmla="*/ 41 h 64"/>
                    <a:gd name="T118" fmla="*/ 54 w 54"/>
                    <a:gd name="T119" fmla="*/ 38 h 64"/>
                    <a:gd name="T120" fmla="*/ 54 w 54"/>
                    <a:gd name="T121" fmla="*/ 36 h 64"/>
                    <a:gd name="T122" fmla="*/ 54 w 54"/>
                    <a:gd name="T123" fmla="*/ 31 h 64"/>
                    <a:gd name="T124" fmla="*/ 54 w 54"/>
                    <a:gd name="T125" fmla="*/ 3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4" h="64">
                      <a:moveTo>
                        <a:pt x="14" y="50"/>
                      </a:moveTo>
                      <a:lnTo>
                        <a:pt x="11" y="50"/>
                      </a:lnTo>
                      <a:lnTo>
                        <a:pt x="7" y="50"/>
                      </a:lnTo>
                      <a:lnTo>
                        <a:pt x="4" y="50"/>
                      </a:lnTo>
                      <a:lnTo>
                        <a:pt x="11" y="52"/>
                      </a:lnTo>
                      <a:lnTo>
                        <a:pt x="14" y="55"/>
                      </a:lnTo>
                      <a:lnTo>
                        <a:pt x="14" y="55"/>
                      </a:lnTo>
                      <a:lnTo>
                        <a:pt x="14" y="52"/>
                      </a:lnTo>
                      <a:lnTo>
                        <a:pt x="14" y="50"/>
                      </a:lnTo>
                      <a:lnTo>
                        <a:pt x="14" y="50"/>
                      </a:lnTo>
                      <a:close/>
                      <a:moveTo>
                        <a:pt x="54" y="31"/>
                      </a:moveTo>
                      <a:lnTo>
                        <a:pt x="52" y="33"/>
                      </a:lnTo>
                      <a:lnTo>
                        <a:pt x="49" y="36"/>
                      </a:lnTo>
                      <a:lnTo>
                        <a:pt x="49" y="36"/>
                      </a:lnTo>
                      <a:lnTo>
                        <a:pt x="47" y="36"/>
                      </a:lnTo>
                      <a:lnTo>
                        <a:pt x="47" y="36"/>
                      </a:lnTo>
                      <a:lnTo>
                        <a:pt x="47" y="36"/>
                      </a:lnTo>
                      <a:lnTo>
                        <a:pt x="47" y="33"/>
                      </a:lnTo>
                      <a:lnTo>
                        <a:pt x="47" y="33"/>
                      </a:lnTo>
                      <a:lnTo>
                        <a:pt x="49" y="31"/>
                      </a:lnTo>
                      <a:lnTo>
                        <a:pt x="52" y="29"/>
                      </a:lnTo>
                      <a:lnTo>
                        <a:pt x="52" y="26"/>
                      </a:lnTo>
                      <a:lnTo>
                        <a:pt x="49" y="26"/>
                      </a:lnTo>
                      <a:lnTo>
                        <a:pt x="49" y="24"/>
                      </a:lnTo>
                      <a:lnTo>
                        <a:pt x="49" y="22"/>
                      </a:lnTo>
                      <a:lnTo>
                        <a:pt x="49" y="19"/>
                      </a:lnTo>
                      <a:lnTo>
                        <a:pt x="47" y="19"/>
                      </a:lnTo>
                      <a:lnTo>
                        <a:pt x="47" y="19"/>
                      </a:lnTo>
                      <a:lnTo>
                        <a:pt x="47" y="19"/>
                      </a:lnTo>
                      <a:lnTo>
                        <a:pt x="47" y="17"/>
                      </a:lnTo>
                      <a:lnTo>
                        <a:pt x="47" y="14"/>
                      </a:lnTo>
                      <a:lnTo>
                        <a:pt x="47" y="14"/>
                      </a:lnTo>
                      <a:lnTo>
                        <a:pt x="47" y="14"/>
                      </a:lnTo>
                      <a:lnTo>
                        <a:pt x="47" y="12"/>
                      </a:lnTo>
                      <a:lnTo>
                        <a:pt x="45" y="10"/>
                      </a:lnTo>
                      <a:lnTo>
                        <a:pt x="42" y="7"/>
                      </a:lnTo>
                      <a:lnTo>
                        <a:pt x="42" y="5"/>
                      </a:lnTo>
                      <a:lnTo>
                        <a:pt x="40" y="3"/>
                      </a:lnTo>
                      <a:lnTo>
                        <a:pt x="40" y="0"/>
                      </a:lnTo>
                      <a:lnTo>
                        <a:pt x="37" y="0"/>
                      </a:lnTo>
                      <a:lnTo>
                        <a:pt x="37" y="0"/>
                      </a:lnTo>
                      <a:lnTo>
                        <a:pt x="33" y="0"/>
                      </a:lnTo>
                      <a:lnTo>
                        <a:pt x="28" y="0"/>
                      </a:lnTo>
                      <a:lnTo>
                        <a:pt x="26" y="0"/>
                      </a:lnTo>
                      <a:lnTo>
                        <a:pt x="26" y="0"/>
                      </a:lnTo>
                      <a:lnTo>
                        <a:pt x="21" y="3"/>
                      </a:lnTo>
                      <a:lnTo>
                        <a:pt x="19" y="0"/>
                      </a:lnTo>
                      <a:lnTo>
                        <a:pt x="16" y="3"/>
                      </a:lnTo>
                      <a:lnTo>
                        <a:pt x="14" y="3"/>
                      </a:lnTo>
                      <a:lnTo>
                        <a:pt x="14" y="5"/>
                      </a:lnTo>
                      <a:lnTo>
                        <a:pt x="14" y="5"/>
                      </a:lnTo>
                      <a:lnTo>
                        <a:pt x="11" y="7"/>
                      </a:lnTo>
                      <a:lnTo>
                        <a:pt x="11" y="7"/>
                      </a:lnTo>
                      <a:lnTo>
                        <a:pt x="11" y="7"/>
                      </a:lnTo>
                      <a:lnTo>
                        <a:pt x="11" y="10"/>
                      </a:lnTo>
                      <a:lnTo>
                        <a:pt x="11" y="10"/>
                      </a:lnTo>
                      <a:lnTo>
                        <a:pt x="9" y="12"/>
                      </a:lnTo>
                      <a:lnTo>
                        <a:pt x="7" y="14"/>
                      </a:lnTo>
                      <a:lnTo>
                        <a:pt x="4" y="14"/>
                      </a:lnTo>
                      <a:lnTo>
                        <a:pt x="4" y="17"/>
                      </a:lnTo>
                      <a:lnTo>
                        <a:pt x="4" y="19"/>
                      </a:lnTo>
                      <a:lnTo>
                        <a:pt x="4" y="19"/>
                      </a:lnTo>
                      <a:lnTo>
                        <a:pt x="2" y="19"/>
                      </a:lnTo>
                      <a:lnTo>
                        <a:pt x="2" y="19"/>
                      </a:lnTo>
                      <a:lnTo>
                        <a:pt x="0" y="19"/>
                      </a:lnTo>
                      <a:lnTo>
                        <a:pt x="0" y="19"/>
                      </a:lnTo>
                      <a:lnTo>
                        <a:pt x="0" y="22"/>
                      </a:lnTo>
                      <a:lnTo>
                        <a:pt x="2" y="24"/>
                      </a:lnTo>
                      <a:lnTo>
                        <a:pt x="4" y="24"/>
                      </a:lnTo>
                      <a:lnTo>
                        <a:pt x="4" y="24"/>
                      </a:lnTo>
                      <a:lnTo>
                        <a:pt x="0" y="24"/>
                      </a:lnTo>
                      <a:lnTo>
                        <a:pt x="0" y="26"/>
                      </a:lnTo>
                      <a:lnTo>
                        <a:pt x="0" y="26"/>
                      </a:lnTo>
                      <a:lnTo>
                        <a:pt x="2" y="29"/>
                      </a:lnTo>
                      <a:lnTo>
                        <a:pt x="2" y="29"/>
                      </a:lnTo>
                      <a:lnTo>
                        <a:pt x="2" y="29"/>
                      </a:lnTo>
                      <a:lnTo>
                        <a:pt x="4" y="29"/>
                      </a:lnTo>
                      <a:lnTo>
                        <a:pt x="7" y="29"/>
                      </a:lnTo>
                      <a:lnTo>
                        <a:pt x="7" y="29"/>
                      </a:lnTo>
                      <a:lnTo>
                        <a:pt x="7" y="29"/>
                      </a:lnTo>
                      <a:lnTo>
                        <a:pt x="4" y="31"/>
                      </a:lnTo>
                      <a:lnTo>
                        <a:pt x="2" y="33"/>
                      </a:lnTo>
                      <a:lnTo>
                        <a:pt x="2" y="33"/>
                      </a:lnTo>
                      <a:lnTo>
                        <a:pt x="0" y="31"/>
                      </a:lnTo>
                      <a:lnTo>
                        <a:pt x="0" y="31"/>
                      </a:lnTo>
                      <a:lnTo>
                        <a:pt x="0" y="33"/>
                      </a:lnTo>
                      <a:lnTo>
                        <a:pt x="0" y="36"/>
                      </a:lnTo>
                      <a:lnTo>
                        <a:pt x="2" y="38"/>
                      </a:lnTo>
                      <a:lnTo>
                        <a:pt x="4" y="38"/>
                      </a:lnTo>
                      <a:lnTo>
                        <a:pt x="4" y="38"/>
                      </a:lnTo>
                      <a:lnTo>
                        <a:pt x="7" y="41"/>
                      </a:lnTo>
                      <a:lnTo>
                        <a:pt x="7" y="45"/>
                      </a:lnTo>
                      <a:lnTo>
                        <a:pt x="7" y="45"/>
                      </a:lnTo>
                      <a:lnTo>
                        <a:pt x="9" y="45"/>
                      </a:lnTo>
                      <a:lnTo>
                        <a:pt x="9" y="48"/>
                      </a:lnTo>
                      <a:lnTo>
                        <a:pt x="11" y="48"/>
                      </a:lnTo>
                      <a:lnTo>
                        <a:pt x="14" y="48"/>
                      </a:lnTo>
                      <a:lnTo>
                        <a:pt x="14" y="48"/>
                      </a:lnTo>
                      <a:lnTo>
                        <a:pt x="14" y="50"/>
                      </a:lnTo>
                      <a:lnTo>
                        <a:pt x="14" y="52"/>
                      </a:lnTo>
                      <a:lnTo>
                        <a:pt x="14" y="55"/>
                      </a:lnTo>
                      <a:lnTo>
                        <a:pt x="14" y="55"/>
                      </a:lnTo>
                      <a:lnTo>
                        <a:pt x="16" y="55"/>
                      </a:lnTo>
                      <a:lnTo>
                        <a:pt x="23" y="59"/>
                      </a:lnTo>
                      <a:lnTo>
                        <a:pt x="28" y="62"/>
                      </a:lnTo>
                      <a:lnTo>
                        <a:pt x="30" y="64"/>
                      </a:lnTo>
                      <a:lnTo>
                        <a:pt x="33" y="64"/>
                      </a:lnTo>
                      <a:lnTo>
                        <a:pt x="33" y="64"/>
                      </a:lnTo>
                      <a:lnTo>
                        <a:pt x="35" y="62"/>
                      </a:lnTo>
                      <a:lnTo>
                        <a:pt x="37" y="57"/>
                      </a:lnTo>
                      <a:lnTo>
                        <a:pt x="37" y="57"/>
                      </a:lnTo>
                      <a:lnTo>
                        <a:pt x="40" y="55"/>
                      </a:lnTo>
                      <a:lnTo>
                        <a:pt x="42" y="52"/>
                      </a:lnTo>
                      <a:lnTo>
                        <a:pt x="45" y="52"/>
                      </a:lnTo>
                      <a:lnTo>
                        <a:pt x="47" y="48"/>
                      </a:lnTo>
                      <a:lnTo>
                        <a:pt x="47" y="48"/>
                      </a:lnTo>
                      <a:lnTo>
                        <a:pt x="49" y="45"/>
                      </a:lnTo>
                      <a:lnTo>
                        <a:pt x="49" y="41"/>
                      </a:lnTo>
                      <a:lnTo>
                        <a:pt x="52" y="38"/>
                      </a:lnTo>
                      <a:lnTo>
                        <a:pt x="54" y="38"/>
                      </a:lnTo>
                      <a:lnTo>
                        <a:pt x="54" y="38"/>
                      </a:lnTo>
                      <a:lnTo>
                        <a:pt x="54" y="36"/>
                      </a:lnTo>
                      <a:lnTo>
                        <a:pt x="54" y="33"/>
                      </a:lnTo>
                      <a:lnTo>
                        <a:pt x="54" y="31"/>
                      </a:lnTo>
                      <a:lnTo>
                        <a:pt x="54" y="31"/>
                      </a:lnTo>
                      <a:lnTo>
                        <a:pt x="54" y="31"/>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3" name="Freeform 57"/>
                <p:cNvSpPr>
                  <a:spLocks/>
                </p:cNvSpPr>
                <p:nvPr/>
              </p:nvSpPr>
              <p:spPr bwMode="auto">
                <a:xfrm>
                  <a:off x="3085" y="1827"/>
                  <a:ext cx="70" cy="80"/>
                </a:xfrm>
                <a:custGeom>
                  <a:avLst/>
                  <a:gdLst>
                    <a:gd name="T0" fmla="*/ 63 w 70"/>
                    <a:gd name="T1" fmla="*/ 57 h 80"/>
                    <a:gd name="T2" fmla="*/ 61 w 70"/>
                    <a:gd name="T3" fmla="*/ 52 h 80"/>
                    <a:gd name="T4" fmla="*/ 61 w 70"/>
                    <a:gd name="T5" fmla="*/ 45 h 80"/>
                    <a:gd name="T6" fmla="*/ 66 w 70"/>
                    <a:gd name="T7" fmla="*/ 40 h 80"/>
                    <a:gd name="T8" fmla="*/ 63 w 70"/>
                    <a:gd name="T9" fmla="*/ 38 h 80"/>
                    <a:gd name="T10" fmla="*/ 66 w 70"/>
                    <a:gd name="T11" fmla="*/ 33 h 80"/>
                    <a:gd name="T12" fmla="*/ 59 w 70"/>
                    <a:gd name="T13" fmla="*/ 31 h 80"/>
                    <a:gd name="T14" fmla="*/ 49 w 70"/>
                    <a:gd name="T15" fmla="*/ 31 h 80"/>
                    <a:gd name="T16" fmla="*/ 42 w 70"/>
                    <a:gd name="T17" fmla="*/ 28 h 80"/>
                    <a:gd name="T18" fmla="*/ 44 w 70"/>
                    <a:gd name="T19" fmla="*/ 26 h 80"/>
                    <a:gd name="T20" fmla="*/ 42 w 70"/>
                    <a:gd name="T21" fmla="*/ 24 h 80"/>
                    <a:gd name="T22" fmla="*/ 44 w 70"/>
                    <a:gd name="T23" fmla="*/ 21 h 80"/>
                    <a:gd name="T24" fmla="*/ 42 w 70"/>
                    <a:gd name="T25" fmla="*/ 19 h 80"/>
                    <a:gd name="T26" fmla="*/ 35 w 70"/>
                    <a:gd name="T27" fmla="*/ 16 h 80"/>
                    <a:gd name="T28" fmla="*/ 33 w 70"/>
                    <a:gd name="T29" fmla="*/ 12 h 80"/>
                    <a:gd name="T30" fmla="*/ 33 w 70"/>
                    <a:gd name="T31" fmla="*/ 7 h 80"/>
                    <a:gd name="T32" fmla="*/ 30 w 70"/>
                    <a:gd name="T33" fmla="*/ 7 h 80"/>
                    <a:gd name="T34" fmla="*/ 23 w 70"/>
                    <a:gd name="T35" fmla="*/ 2 h 80"/>
                    <a:gd name="T36" fmla="*/ 16 w 70"/>
                    <a:gd name="T37" fmla="*/ 0 h 80"/>
                    <a:gd name="T38" fmla="*/ 9 w 70"/>
                    <a:gd name="T39" fmla="*/ 2 h 80"/>
                    <a:gd name="T40" fmla="*/ 4 w 70"/>
                    <a:gd name="T41" fmla="*/ 2 h 80"/>
                    <a:gd name="T42" fmla="*/ 0 w 70"/>
                    <a:gd name="T43" fmla="*/ 5 h 80"/>
                    <a:gd name="T44" fmla="*/ 0 w 70"/>
                    <a:gd name="T45" fmla="*/ 7 h 80"/>
                    <a:gd name="T46" fmla="*/ 4 w 70"/>
                    <a:gd name="T47" fmla="*/ 12 h 80"/>
                    <a:gd name="T48" fmla="*/ 7 w 70"/>
                    <a:gd name="T49" fmla="*/ 16 h 80"/>
                    <a:gd name="T50" fmla="*/ 9 w 70"/>
                    <a:gd name="T51" fmla="*/ 19 h 80"/>
                    <a:gd name="T52" fmla="*/ 4 w 70"/>
                    <a:gd name="T53" fmla="*/ 19 h 80"/>
                    <a:gd name="T54" fmla="*/ 4 w 70"/>
                    <a:gd name="T55" fmla="*/ 26 h 80"/>
                    <a:gd name="T56" fmla="*/ 4 w 70"/>
                    <a:gd name="T57" fmla="*/ 28 h 80"/>
                    <a:gd name="T58" fmla="*/ 9 w 70"/>
                    <a:gd name="T59" fmla="*/ 28 h 80"/>
                    <a:gd name="T60" fmla="*/ 4 w 70"/>
                    <a:gd name="T61" fmla="*/ 35 h 80"/>
                    <a:gd name="T62" fmla="*/ 7 w 70"/>
                    <a:gd name="T63" fmla="*/ 40 h 80"/>
                    <a:gd name="T64" fmla="*/ 14 w 70"/>
                    <a:gd name="T65" fmla="*/ 45 h 80"/>
                    <a:gd name="T66" fmla="*/ 9 w 70"/>
                    <a:gd name="T67" fmla="*/ 45 h 80"/>
                    <a:gd name="T68" fmla="*/ 11 w 70"/>
                    <a:gd name="T69" fmla="*/ 52 h 80"/>
                    <a:gd name="T70" fmla="*/ 9 w 70"/>
                    <a:gd name="T71" fmla="*/ 54 h 80"/>
                    <a:gd name="T72" fmla="*/ 7 w 70"/>
                    <a:gd name="T73" fmla="*/ 57 h 80"/>
                    <a:gd name="T74" fmla="*/ 16 w 70"/>
                    <a:gd name="T75" fmla="*/ 61 h 80"/>
                    <a:gd name="T76" fmla="*/ 26 w 70"/>
                    <a:gd name="T77" fmla="*/ 66 h 80"/>
                    <a:gd name="T78" fmla="*/ 30 w 70"/>
                    <a:gd name="T79" fmla="*/ 69 h 80"/>
                    <a:gd name="T80" fmla="*/ 33 w 70"/>
                    <a:gd name="T81" fmla="*/ 64 h 80"/>
                    <a:gd name="T82" fmla="*/ 33 w 70"/>
                    <a:gd name="T83" fmla="*/ 61 h 80"/>
                    <a:gd name="T84" fmla="*/ 35 w 70"/>
                    <a:gd name="T85" fmla="*/ 64 h 80"/>
                    <a:gd name="T86" fmla="*/ 42 w 70"/>
                    <a:gd name="T87" fmla="*/ 69 h 80"/>
                    <a:gd name="T88" fmla="*/ 52 w 70"/>
                    <a:gd name="T89" fmla="*/ 73 h 80"/>
                    <a:gd name="T90" fmla="*/ 49 w 70"/>
                    <a:gd name="T91" fmla="*/ 78 h 80"/>
                    <a:gd name="T92" fmla="*/ 49 w 70"/>
                    <a:gd name="T93" fmla="*/ 80 h 80"/>
                    <a:gd name="T94" fmla="*/ 56 w 70"/>
                    <a:gd name="T95" fmla="*/ 80 h 80"/>
                    <a:gd name="T96" fmla="*/ 61 w 70"/>
                    <a:gd name="T97" fmla="*/ 80 h 80"/>
                    <a:gd name="T98" fmla="*/ 63 w 70"/>
                    <a:gd name="T99" fmla="*/ 76 h 80"/>
                    <a:gd name="T100" fmla="*/ 63 w 70"/>
                    <a:gd name="T101" fmla="*/ 71 h 80"/>
                    <a:gd name="T102" fmla="*/ 68 w 70"/>
                    <a:gd name="T103" fmla="*/ 69 h 80"/>
                    <a:gd name="T104" fmla="*/ 70 w 70"/>
                    <a:gd name="T105" fmla="*/ 64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70" h="80">
                      <a:moveTo>
                        <a:pt x="68" y="61"/>
                      </a:moveTo>
                      <a:lnTo>
                        <a:pt x="68" y="59"/>
                      </a:lnTo>
                      <a:lnTo>
                        <a:pt x="68" y="59"/>
                      </a:lnTo>
                      <a:lnTo>
                        <a:pt x="66" y="59"/>
                      </a:lnTo>
                      <a:lnTo>
                        <a:pt x="63" y="57"/>
                      </a:lnTo>
                      <a:lnTo>
                        <a:pt x="63" y="54"/>
                      </a:lnTo>
                      <a:lnTo>
                        <a:pt x="63" y="54"/>
                      </a:lnTo>
                      <a:lnTo>
                        <a:pt x="61" y="52"/>
                      </a:lnTo>
                      <a:lnTo>
                        <a:pt x="61" y="52"/>
                      </a:lnTo>
                      <a:lnTo>
                        <a:pt x="61" y="52"/>
                      </a:lnTo>
                      <a:lnTo>
                        <a:pt x="61" y="50"/>
                      </a:lnTo>
                      <a:lnTo>
                        <a:pt x="61" y="47"/>
                      </a:lnTo>
                      <a:lnTo>
                        <a:pt x="61" y="47"/>
                      </a:lnTo>
                      <a:lnTo>
                        <a:pt x="61" y="45"/>
                      </a:lnTo>
                      <a:lnTo>
                        <a:pt x="61" y="45"/>
                      </a:lnTo>
                      <a:lnTo>
                        <a:pt x="63" y="45"/>
                      </a:lnTo>
                      <a:lnTo>
                        <a:pt x="63" y="42"/>
                      </a:lnTo>
                      <a:lnTo>
                        <a:pt x="63" y="42"/>
                      </a:lnTo>
                      <a:lnTo>
                        <a:pt x="66" y="40"/>
                      </a:lnTo>
                      <a:lnTo>
                        <a:pt x="66" y="40"/>
                      </a:lnTo>
                      <a:lnTo>
                        <a:pt x="66" y="40"/>
                      </a:lnTo>
                      <a:lnTo>
                        <a:pt x="66" y="40"/>
                      </a:lnTo>
                      <a:lnTo>
                        <a:pt x="63" y="40"/>
                      </a:lnTo>
                      <a:lnTo>
                        <a:pt x="63" y="38"/>
                      </a:lnTo>
                      <a:lnTo>
                        <a:pt x="63" y="38"/>
                      </a:lnTo>
                      <a:lnTo>
                        <a:pt x="61" y="38"/>
                      </a:lnTo>
                      <a:lnTo>
                        <a:pt x="61" y="35"/>
                      </a:lnTo>
                      <a:lnTo>
                        <a:pt x="63" y="35"/>
                      </a:lnTo>
                      <a:lnTo>
                        <a:pt x="63" y="33"/>
                      </a:lnTo>
                      <a:lnTo>
                        <a:pt x="66" y="33"/>
                      </a:lnTo>
                      <a:lnTo>
                        <a:pt x="66" y="33"/>
                      </a:lnTo>
                      <a:lnTo>
                        <a:pt x="66" y="33"/>
                      </a:lnTo>
                      <a:lnTo>
                        <a:pt x="63" y="33"/>
                      </a:lnTo>
                      <a:lnTo>
                        <a:pt x="61" y="31"/>
                      </a:lnTo>
                      <a:lnTo>
                        <a:pt x="59" y="31"/>
                      </a:lnTo>
                      <a:lnTo>
                        <a:pt x="56" y="33"/>
                      </a:lnTo>
                      <a:lnTo>
                        <a:pt x="54" y="35"/>
                      </a:lnTo>
                      <a:lnTo>
                        <a:pt x="54" y="33"/>
                      </a:lnTo>
                      <a:lnTo>
                        <a:pt x="52" y="33"/>
                      </a:lnTo>
                      <a:lnTo>
                        <a:pt x="49" y="31"/>
                      </a:lnTo>
                      <a:lnTo>
                        <a:pt x="47" y="31"/>
                      </a:lnTo>
                      <a:lnTo>
                        <a:pt x="47" y="31"/>
                      </a:lnTo>
                      <a:lnTo>
                        <a:pt x="44" y="28"/>
                      </a:lnTo>
                      <a:lnTo>
                        <a:pt x="42" y="28"/>
                      </a:lnTo>
                      <a:lnTo>
                        <a:pt x="42" y="28"/>
                      </a:lnTo>
                      <a:lnTo>
                        <a:pt x="42" y="28"/>
                      </a:lnTo>
                      <a:lnTo>
                        <a:pt x="44" y="28"/>
                      </a:lnTo>
                      <a:lnTo>
                        <a:pt x="44" y="28"/>
                      </a:lnTo>
                      <a:lnTo>
                        <a:pt x="44" y="26"/>
                      </a:lnTo>
                      <a:lnTo>
                        <a:pt x="44" y="26"/>
                      </a:lnTo>
                      <a:lnTo>
                        <a:pt x="44" y="26"/>
                      </a:lnTo>
                      <a:lnTo>
                        <a:pt x="42" y="26"/>
                      </a:lnTo>
                      <a:lnTo>
                        <a:pt x="42" y="26"/>
                      </a:lnTo>
                      <a:lnTo>
                        <a:pt x="42" y="26"/>
                      </a:lnTo>
                      <a:lnTo>
                        <a:pt x="42" y="24"/>
                      </a:lnTo>
                      <a:lnTo>
                        <a:pt x="42" y="24"/>
                      </a:lnTo>
                      <a:lnTo>
                        <a:pt x="42" y="24"/>
                      </a:lnTo>
                      <a:lnTo>
                        <a:pt x="42" y="24"/>
                      </a:lnTo>
                      <a:lnTo>
                        <a:pt x="42" y="21"/>
                      </a:lnTo>
                      <a:lnTo>
                        <a:pt x="44" y="21"/>
                      </a:lnTo>
                      <a:lnTo>
                        <a:pt x="44" y="21"/>
                      </a:lnTo>
                      <a:lnTo>
                        <a:pt x="44" y="21"/>
                      </a:lnTo>
                      <a:lnTo>
                        <a:pt x="44" y="19"/>
                      </a:lnTo>
                      <a:lnTo>
                        <a:pt x="42" y="19"/>
                      </a:lnTo>
                      <a:lnTo>
                        <a:pt x="42" y="19"/>
                      </a:lnTo>
                      <a:lnTo>
                        <a:pt x="40" y="19"/>
                      </a:lnTo>
                      <a:lnTo>
                        <a:pt x="37" y="16"/>
                      </a:lnTo>
                      <a:lnTo>
                        <a:pt x="37" y="16"/>
                      </a:lnTo>
                      <a:lnTo>
                        <a:pt x="35" y="16"/>
                      </a:lnTo>
                      <a:lnTo>
                        <a:pt x="35" y="16"/>
                      </a:lnTo>
                      <a:lnTo>
                        <a:pt x="33" y="14"/>
                      </a:lnTo>
                      <a:lnTo>
                        <a:pt x="33" y="14"/>
                      </a:lnTo>
                      <a:lnTo>
                        <a:pt x="33" y="14"/>
                      </a:lnTo>
                      <a:lnTo>
                        <a:pt x="33" y="14"/>
                      </a:lnTo>
                      <a:lnTo>
                        <a:pt x="33" y="12"/>
                      </a:lnTo>
                      <a:lnTo>
                        <a:pt x="33" y="12"/>
                      </a:lnTo>
                      <a:lnTo>
                        <a:pt x="33" y="12"/>
                      </a:lnTo>
                      <a:lnTo>
                        <a:pt x="33" y="9"/>
                      </a:lnTo>
                      <a:lnTo>
                        <a:pt x="33" y="9"/>
                      </a:lnTo>
                      <a:lnTo>
                        <a:pt x="33" y="7"/>
                      </a:lnTo>
                      <a:lnTo>
                        <a:pt x="30" y="7"/>
                      </a:lnTo>
                      <a:lnTo>
                        <a:pt x="30" y="7"/>
                      </a:lnTo>
                      <a:lnTo>
                        <a:pt x="30" y="9"/>
                      </a:lnTo>
                      <a:lnTo>
                        <a:pt x="30" y="9"/>
                      </a:lnTo>
                      <a:lnTo>
                        <a:pt x="30" y="7"/>
                      </a:lnTo>
                      <a:lnTo>
                        <a:pt x="28" y="5"/>
                      </a:lnTo>
                      <a:lnTo>
                        <a:pt x="28" y="5"/>
                      </a:lnTo>
                      <a:lnTo>
                        <a:pt x="26" y="5"/>
                      </a:lnTo>
                      <a:lnTo>
                        <a:pt x="23" y="2"/>
                      </a:lnTo>
                      <a:lnTo>
                        <a:pt x="23" y="2"/>
                      </a:lnTo>
                      <a:lnTo>
                        <a:pt x="23" y="0"/>
                      </a:lnTo>
                      <a:lnTo>
                        <a:pt x="21" y="0"/>
                      </a:lnTo>
                      <a:lnTo>
                        <a:pt x="21" y="0"/>
                      </a:lnTo>
                      <a:lnTo>
                        <a:pt x="16" y="0"/>
                      </a:lnTo>
                      <a:lnTo>
                        <a:pt x="16" y="0"/>
                      </a:lnTo>
                      <a:lnTo>
                        <a:pt x="14" y="0"/>
                      </a:lnTo>
                      <a:lnTo>
                        <a:pt x="11" y="0"/>
                      </a:lnTo>
                      <a:lnTo>
                        <a:pt x="11" y="0"/>
                      </a:lnTo>
                      <a:lnTo>
                        <a:pt x="9" y="0"/>
                      </a:lnTo>
                      <a:lnTo>
                        <a:pt x="9" y="2"/>
                      </a:lnTo>
                      <a:lnTo>
                        <a:pt x="9" y="2"/>
                      </a:lnTo>
                      <a:lnTo>
                        <a:pt x="7" y="2"/>
                      </a:lnTo>
                      <a:lnTo>
                        <a:pt x="7" y="2"/>
                      </a:lnTo>
                      <a:lnTo>
                        <a:pt x="4" y="2"/>
                      </a:lnTo>
                      <a:lnTo>
                        <a:pt x="4" y="2"/>
                      </a:lnTo>
                      <a:lnTo>
                        <a:pt x="4" y="2"/>
                      </a:lnTo>
                      <a:lnTo>
                        <a:pt x="2" y="2"/>
                      </a:lnTo>
                      <a:lnTo>
                        <a:pt x="2" y="2"/>
                      </a:lnTo>
                      <a:lnTo>
                        <a:pt x="2" y="5"/>
                      </a:lnTo>
                      <a:lnTo>
                        <a:pt x="0" y="5"/>
                      </a:lnTo>
                      <a:lnTo>
                        <a:pt x="0" y="5"/>
                      </a:lnTo>
                      <a:lnTo>
                        <a:pt x="0" y="5"/>
                      </a:lnTo>
                      <a:lnTo>
                        <a:pt x="0" y="5"/>
                      </a:lnTo>
                      <a:lnTo>
                        <a:pt x="0" y="7"/>
                      </a:lnTo>
                      <a:lnTo>
                        <a:pt x="0" y="7"/>
                      </a:lnTo>
                      <a:lnTo>
                        <a:pt x="2" y="9"/>
                      </a:lnTo>
                      <a:lnTo>
                        <a:pt x="0" y="12"/>
                      </a:lnTo>
                      <a:lnTo>
                        <a:pt x="2" y="12"/>
                      </a:lnTo>
                      <a:lnTo>
                        <a:pt x="2" y="12"/>
                      </a:lnTo>
                      <a:lnTo>
                        <a:pt x="4" y="12"/>
                      </a:lnTo>
                      <a:lnTo>
                        <a:pt x="2" y="14"/>
                      </a:lnTo>
                      <a:lnTo>
                        <a:pt x="2" y="14"/>
                      </a:lnTo>
                      <a:lnTo>
                        <a:pt x="2" y="14"/>
                      </a:lnTo>
                      <a:lnTo>
                        <a:pt x="4" y="16"/>
                      </a:lnTo>
                      <a:lnTo>
                        <a:pt x="7" y="16"/>
                      </a:lnTo>
                      <a:lnTo>
                        <a:pt x="9" y="19"/>
                      </a:lnTo>
                      <a:lnTo>
                        <a:pt x="9" y="19"/>
                      </a:lnTo>
                      <a:lnTo>
                        <a:pt x="9" y="19"/>
                      </a:lnTo>
                      <a:lnTo>
                        <a:pt x="9" y="19"/>
                      </a:lnTo>
                      <a:lnTo>
                        <a:pt x="9" y="19"/>
                      </a:lnTo>
                      <a:lnTo>
                        <a:pt x="9" y="19"/>
                      </a:lnTo>
                      <a:lnTo>
                        <a:pt x="7" y="19"/>
                      </a:lnTo>
                      <a:lnTo>
                        <a:pt x="7" y="19"/>
                      </a:lnTo>
                      <a:lnTo>
                        <a:pt x="4" y="19"/>
                      </a:lnTo>
                      <a:lnTo>
                        <a:pt x="4" y="19"/>
                      </a:lnTo>
                      <a:lnTo>
                        <a:pt x="4" y="21"/>
                      </a:lnTo>
                      <a:lnTo>
                        <a:pt x="4" y="21"/>
                      </a:lnTo>
                      <a:lnTo>
                        <a:pt x="4" y="26"/>
                      </a:lnTo>
                      <a:lnTo>
                        <a:pt x="4" y="26"/>
                      </a:lnTo>
                      <a:lnTo>
                        <a:pt x="4" y="26"/>
                      </a:lnTo>
                      <a:lnTo>
                        <a:pt x="4" y="26"/>
                      </a:lnTo>
                      <a:lnTo>
                        <a:pt x="2" y="26"/>
                      </a:lnTo>
                      <a:lnTo>
                        <a:pt x="2" y="26"/>
                      </a:lnTo>
                      <a:lnTo>
                        <a:pt x="2" y="28"/>
                      </a:lnTo>
                      <a:lnTo>
                        <a:pt x="4" y="28"/>
                      </a:lnTo>
                      <a:lnTo>
                        <a:pt x="4" y="26"/>
                      </a:lnTo>
                      <a:lnTo>
                        <a:pt x="7" y="26"/>
                      </a:lnTo>
                      <a:lnTo>
                        <a:pt x="9" y="28"/>
                      </a:lnTo>
                      <a:lnTo>
                        <a:pt x="9" y="28"/>
                      </a:lnTo>
                      <a:lnTo>
                        <a:pt x="9" y="28"/>
                      </a:lnTo>
                      <a:lnTo>
                        <a:pt x="9" y="31"/>
                      </a:lnTo>
                      <a:lnTo>
                        <a:pt x="7" y="31"/>
                      </a:lnTo>
                      <a:lnTo>
                        <a:pt x="7" y="33"/>
                      </a:lnTo>
                      <a:lnTo>
                        <a:pt x="7" y="35"/>
                      </a:lnTo>
                      <a:lnTo>
                        <a:pt x="4" y="35"/>
                      </a:lnTo>
                      <a:lnTo>
                        <a:pt x="4" y="38"/>
                      </a:lnTo>
                      <a:lnTo>
                        <a:pt x="4" y="38"/>
                      </a:lnTo>
                      <a:lnTo>
                        <a:pt x="4" y="38"/>
                      </a:lnTo>
                      <a:lnTo>
                        <a:pt x="7" y="40"/>
                      </a:lnTo>
                      <a:lnTo>
                        <a:pt x="7" y="40"/>
                      </a:lnTo>
                      <a:lnTo>
                        <a:pt x="9" y="40"/>
                      </a:lnTo>
                      <a:lnTo>
                        <a:pt x="11" y="42"/>
                      </a:lnTo>
                      <a:lnTo>
                        <a:pt x="11" y="45"/>
                      </a:lnTo>
                      <a:lnTo>
                        <a:pt x="14" y="45"/>
                      </a:lnTo>
                      <a:lnTo>
                        <a:pt x="14" y="45"/>
                      </a:lnTo>
                      <a:lnTo>
                        <a:pt x="14" y="45"/>
                      </a:lnTo>
                      <a:lnTo>
                        <a:pt x="11" y="45"/>
                      </a:lnTo>
                      <a:lnTo>
                        <a:pt x="9" y="45"/>
                      </a:lnTo>
                      <a:lnTo>
                        <a:pt x="9" y="45"/>
                      </a:lnTo>
                      <a:lnTo>
                        <a:pt x="9" y="45"/>
                      </a:lnTo>
                      <a:lnTo>
                        <a:pt x="7" y="47"/>
                      </a:lnTo>
                      <a:lnTo>
                        <a:pt x="7" y="47"/>
                      </a:lnTo>
                      <a:lnTo>
                        <a:pt x="9" y="50"/>
                      </a:lnTo>
                      <a:lnTo>
                        <a:pt x="11" y="52"/>
                      </a:lnTo>
                      <a:lnTo>
                        <a:pt x="11" y="52"/>
                      </a:lnTo>
                      <a:lnTo>
                        <a:pt x="11" y="54"/>
                      </a:lnTo>
                      <a:lnTo>
                        <a:pt x="11" y="54"/>
                      </a:lnTo>
                      <a:lnTo>
                        <a:pt x="11" y="54"/>
                      </a:lnTo>
                      <a:lnTo>
                        <a:pt x="9" y="54"/>
                      </a:lnTo>
                      <a:lnTo>
                        <a:pt x="9" y="54"/>
                      </a:lnTo>
                      <a:lnTo>
                        <a:pt x="9" y="54"/>
                      </a:lnTo>
                      <a:lnTo>
                        <a:pt x="7" y="54"/>
                      </a:lnTo>
                      <a:lnTo>
                        <a:pt x="7" y="54"/>
                      </a:lnTo>
                      <a:lnTo>
                        <a:pt x="7" y="57"/>
                      </a:lnTo>
                      <a:lnTo>
                        <a:pt x="7" y="57"/>
                      </a:lnTo>
                      <a:lnTo>
                        <a:pt x="9" y="57"/>
                      </a:lnTo>
                      <a:lnTo>
                        <a:pt x="11" y="59"/>
                      </a:lnTo>
                      <a:lnTo>
                        <a:pt x="14" y="61"/>
                      </a:lnTo>
                      <a:lnTo>
                        <a:pt x="14" y="61"/>
                      </a:lnTo>
                      <a:lnTo>
                        <a:pt x="16" y="61"/>
                      </a:lnTo>
                      <a:lnTo>
                        <a:pt x="16" y="64"/>
                      </a:lnTo>
                      <a:lnTo>
                        <a:pt x="18" y="64"/>
                      </a:lnTo>
                      <a:lnTo>
                        <a:pt x="21" y="64"/>
                      </a:lnTo>
                      <a:lnTo>
                        <a:pt x="23" y="66"/>
                      </a:lnTo>
                      <a:lnTo>
                        <a:pt x="26" y="66"/>
                      </a:lnTo>
                      <a:lnTo>
                        <a:pt x="28" y="69"/>
                      </a:lnTo>
                      <a:lnTo>
                        <a:pt x="28" y="69"/>
                      </a:lnTo>
                      <a:lnTo>
                        <a:pt x="28" y="69"/>
                      </a:lnTo>
                      <a:lnTo>
                        <a:pt x="30" y="69"/>
                      </a:lnTo>
                      <a:lnTo>
                        <a:pt x="30" y="69"/>
                      </a:lnTo>
                      <a:lnTo>
                        <a:pt x="28" y="69"/>
                      </a:lnTo>
                      <a:lnTo>
                        <a:pt x="30" y="66"/>
                      </a:lnTo>
                      <a:lnTo>
                        <a:pt x="33" y="66"/>
                      </a:lnTo>
                      <a:lnTo>
                        <a:pt x="33" y="64"/>
                      </a:lnTo>
                      <a:lnTo>
                        <a:pt x="33" y="64"/>
                      </a:lnTo>
                      <a:lnTo>
                        <a:pt x="33" y="64"/>
                      </a:lnTo>
                      <a:lnTo>
                        <a:pt x="30" y="61"/>
                      </a:lnTo>
                      <a:lnTo>
                        <a:pt x="30" y="61"/>
                      </a:lnTo>
                      <a:lnTo>
                        <a:pt x="33" y="61"/>
                      </a:lnTo>
                      <a:lnTo>
                        <a:pt x="33" y="61"/>
                      </a:lnTo>
                      <a:lnTo>
                        <a:pt x="35" y="61"/>
                      </a:lnTo>
                      <a:lnTo>
                        <a:pt x="35" y="61"/>
                      </a:lnTo>
                      <a:lnTo>
                        <a:pt x="35" y="61"/>
                      </a:lnTo>
                      <a:lnTo>
                        <a:pt x="35" y="61"/>
                      </a:lnTo>
                      <a:lnTo>
                        <a:pt x="35" y="64"/>
                      </a:lnTo>
                      <a:lnTo>
                        <a:pt x="37" y="64"/>
                      </a:lnTo>
                      <a:lnTo>
                        <a:pt x="40" y="64"/>
                      </a:lnTo>
                      <a:lnTo>
                        <a:pt x="40" y="66"/>
                      </a:lnTo>
                      <a:lnTo>
                        <a:pt x="42" y="66"/>
                      </a:lnTo>
                      <a:lnTo>
                        <a:pt x="42" y="69"/>
                      </a:lnTo>
                      <a:lnTo>
                        <a:pt x="44" y="69"/>
                      </a:lnTo>
                      <a:lnTo>
                        <a:pt x="44" y="69"/>
                      </a:lnTo>
                      <a:lnTo>
                        <a:pt x="44" y="71"/>
                      </a:lnTo>
                      <a:lnTo>
                        <a:pt x="49" y="73"/>
                      </a:lnTo>
                      <a:lnTo>
                        <a:pt x="52" y="73"/>
                      </a:lnTo>
                      <a:lnTo>
                        <a:pt x="52" y="73"/>
                      </a:lnTo>
                      <a:lnTo>
                        <a:pt x="52" y="73"/>
                      </a:lnTo>
                      <a:lnTo>
                        <a:pt x="52" y="73"/>
                      </a:lnTo>
                      <a:lnTo>
                        <a:pt x="49" y="78"/>
                      </a:lnTo>
                      <a:lnTo>
                        <a:pt x="49" y="78"/>
                      </a:lnTo>
                      <a:lnTo>
                        <a:pt x="47" y="78"/>
                      </a:lnTo>
                      <a:lnTo>
                        <a:pt x="47" y="80"/>
                      </a:lnTo>
                      <a:lnTo>
                        <a:pt x="47" y="80"/>
                      </a:lnTo>
                      <a:lnTo>
                        <a:pt x="49" y="80"/>
                      </a:lnTo>
                      <a:lnTo>
                        <a:pt x="49" y="80"/>
                      </a:lnTo>
                      <a:lnTo>
                        <a:pt x="52" y="80"/>
                      </a:lnTo>
                      <a:lnTo>
                        <a:pt x="52" y="80"/>
                      </a:lnTo>
                      <a:lnTo>
                        <a:pt x="54" y="80"/>
                      </a:lnTo>
                      <a:lnTo>
                        <a:pt x="54" y="80"/>
                      </a:lnTo>
                      <a:lnTo>
                        <a:pt x="56" y="80"/>
                      </a:lnTo>
                      <a:lnTo>
                        <a:pt x="56" y="80"/>
                      </a:lnTo>
                      <a:lnTo>
                        <a:pt x="59" y="80"/>
                      </a:lnTo>
                      <a:lnTo>
                        <a:pt x="59" y="78"/>
                      </a:lnTo>
                      <a:lnTo>
                        <a:pt x="61" y="78"/>
                      </a:lnTo>
                      <a:lnTo>
                        <a:pt x="61" y="80"/>
                      </a:lnTo>
                      <a:lnTo>
                        <a:pt x="61" y="80"/>
                      </a:lnTo>
                      <a:lnTo>
                        <a:pt x="63" y="80"/>
                      </a:lnTo>
                      <a:lnTo>
                        <a:pt x="63" y="78"/>
                      </a:lnTo>
                      <a:lnTo>
                        <a:pt x="63" y="78"/>
                      </a:lnTo>
                      <a:lnTo>
                        <a:pt x="63" y="76"/>
                      </a:lnTo>
                      <a:lnTo>
                        <a:pt x="63" y="76"/>
                      </a:lnTo>
                      <a:lnTo>
                        <a:pt x="63" y="76"/>
                      </a:lnTo>
                      <a:lnTo>
                        <a:pt x="63" y="73"/>
                      </a:lnTo>
                      <a:lnTo>
                        <a:pt x="63" y="71"/>
                      </a:lnTo>
                      <a:lnTo>
                        <a:pt x="63" y="71"/>
                      </a:lnTo>
                      <a:lnTo>
                        <a:pt x="63" y="71"/>
                      </a:lnTo>
                      <a:lnTo>
                        <a:pt x="63" y="69"/>
                      </a:lnTo>
                      <a:lnTo>
                        <a:pt x="63" y="69"/>
                      </a:lnTo>
                      <a:lnTo>
                        <a:pt x="63" y="69"/>
                      </a:lnTo>
                      <a:lnTo>
                        <a:pt x="68" y="69"/>
                      </a:lnTo>
                      <a:lnTo>
                        <a:pt x="68" y="66"/>
                      </a:lnTo>
                      <a:lnTo>
                        <a:pt x="70" y="66"/>
                      </a:lnTo>
                      <a:lnTo>
                        <a:pt x="70" y="64"/>
                      </a:lnTo>
                      <a:lnTo>
                        <a:pt x="70" y="64"/>
                      </a:lnTo>
                      <a:lnTo>
                        <a:pt x="70" y="64"/>
                      </a:lnTo>
                      <a:lnTo>
                        <a:pt x="70" y="61"/>
                      </a:lnTo>
                      <a:lnTo>
                        <a:pt x="68" y="61"/>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4" name="Freeform 58"/>
                <p:cNvSpPr>
                  <a:spLocks/>
                </p:cNvSpPr>
                <p:nvPr/>
              </p:nvSpPr>
              <p:spPr bwMode="auto">
                <a:xfrm>
                  <a:off x="2427" y="2447"/>
                  <a:ext cx="111" cy="93"/>
                </a:xfrm>
                <a:custGeom>
                  <a:avLst/>
                  <a:gdLst>
                    <a:gd name="T0" fmla="*/ 111 w 111"/>
                    <a:gd name="T1" fmla="*/ 81 h 93"/>
                    <a:gd name="T2" fmla="*/ 111 w 111"/>
                    <a:gd name="T3" fmla="*/ 76 h 93"/>
                    <a:gd name="T4" fmla="*/ 109 w 111"/>
                    <a:gd name="T5" fmla="*/ 71 h 93"/>
                    <a:gd name="T6" fmla="*/ 104 w 111"/>
                    <a:gd name="T7" fmla="*/ 71 h 93"/>
                    <a:gd name="T8" fmla="*/ 104 w 111"/>
                    <a:gd name="T9" fmla="*/ 69 h 93"/>
                    <a:gd name="T10" fmla="*/ 102 w 111"/>
                    <a:gd name="T11" fmla="*/ 62 h 93"/>
                    <a:gd name="T12" fmla="*/ 102 w 111"/>
                    <a:gd name="T13" fmla="*/ 57 h 93"/>
                    <a:gd name="T14" fmla="*/ 99 w 111"/>
                    <a:gd name="T15" fmla="*/ 50 h 93"/>
                    <a:gd name="T16" fmla="*/ 99 w 111"/>
                    <a:gd name="T17" fmla="*/ 43 h 93"/>
                    <a:gd name="T18" fmla="*/ 92 w 111"/>
                    <a:gd name="T19" fmla="*/ 36 h 93"/>
                    <a:gd name="T20" fmla="*/ 87 w 111"/>
                    <a:gd name="T21" fmla="*/ 31 h 93"/>
                    <a:gd name="T22" fmla="*/ 87 w 111"/>
                    <a:gd name="T23" fmla="*/ 31 h 93"/>
                    <a:gd name="T24" fmla="*/ 83 w 111"/>
                    <a:gd name="T25" fmla="*/ 26 h 93"/>
                    <a:gd name="T26" fmla="*/ 80 w 111"/>
                    <a:gd name="T27" fmla="*/ 24 h 93"/>
                    <a:gd name="T28" fmla="*/ 78 w 111"/>
                    <a:gd name="T29" fmla="*/ 14 h 93"/>
                    <a:gd name="T30" fmla="*/ 76 w 111"/>
                    <a:gd name="T31" fmla="*/ 12 h 93"/>
                    <a:gd name="T32" fmla="*/ 71 w 111"/>
                    <a:gd name="T33" fmla="*/ 12 h 93"/>
                    <a:gd name="T34" fmla="*/ 69 w 111"/>
                    <a:gd name="T35" fmla="*/ 12 h 93"/>
                    <a:gd name="T36" fmla="*/ 64 w 111"/>
                    <a:gd name="T37" fmla="*/ 5 h 93"/>
                    <a:gd name="T38" fmla="*/ 50 w 111"/>
                    <a:gd name="T39" fmla="*/ 0 h 93"/>
                    <a:gd name="T40" fmla="*/ 47 w 111"/>
                    <a:gd name="T41" fmla="*/ 0 h 93"/>
                    <a:gd name="T42" fmla="*/ 42 w 111"/>
                    <a:gd name="T43" fmla="*/ 3 h 93"/>
                    <a:gd name="T44" fmla="*/ 33 w 111"/>
                    <a:gd name="T45" fmla="*/ 5 h 93"/>
                    <a:gd name="T46" fmla="*/ 26 w 111"/>
                    <a:gd name="T47" fmla="*/ 3 h 93"/>
                    <a:gd name="T48" fmla="*/ 21 w 111"/>
                    <a:gd name="T49" fmla="*/ 10 h 93"/>
                    <a:gd name="T50" fmla="*/ 19 w 111"/>
                    <a:gd name="T51" fmla="*/ 19 h 93"/>
                    <a:gd name="T52" fmla="*/ 2 w 111"/>
                    <a:gd name="T53" fmla="*/ 40 h 93"/>
                    <a:gd name="T54" fmla="*/ 2 w 111"/>
                    <a:gd name="T55" fmla="*/ 43 h 93"/>
                    <a:gd name="T56" fmla="*/ 9 w 111"/>
                    <a:gd name="T57" fmla="*/ 48 h 93"/>
                    <a:gd name="T58" fmla="*/ 14 w 111"/>
                    <a:gd name="T59" fmla="*/ 57 h 93"/>
                    <a:gd name="T60" fmla="*/ 14 w 111"/>
                    <a:gd name="T61" fmla="*/ 57 h 93"/>
                    <a:gd name="T62" fmla="*/ 16 w 111"/>
                    <a:gd name="T63" fmla="*/ 64 h 93"/>
                    <a:gd name="T64" fmla="*/ 33 w 111"/>
                    <a:gd name="T65" fmla="*/ 67 h 93"/>
                    <a:gd name="T66" fmla="*/ 42 w 111"/>
                    <a:gd name="T67" fmla="*/ 62 h 93"/>
                    <a:gd name="T68" fmla="*/ 52 w 111"/>
                    <a:gd name="T69" fmla="*/ 64 h 93"/>
                    <a:gd name="T70" fmla="*/ 59 w 111"/>
                    <a:gd name="T71" fmla="*/ 69 h 93"/>
                    <a:gd name="T72" fmla="*/ 64 w 111"/>
                    <a:gd name="T73" fmla="*/ 67 h 93"/>
                    <a:gd name="T74" fmla="*/ 64 w 111"/>
                    <a:gd name="T75" fmla="*/ 71 h 93"/>
                    <a:gd name="T76" fmla="*/ 50 w 111"/>
                    <a:gd name="T77" fmla="*/ 69 h 93"/>
                    <a:gd name="T78" fmla="*/ 45 w 111"/>
                    <a:gd name="T79" fmla="*/ 67 h 93"/>
                    <a:gd name="T80" fmla="*/ 40 w 111"/>
                    <a:gd name="T81" fmla="*/ 69 h 93"/>
                    <a:gd name="T82" fmla="*/ 31 w 111"/>
                    <a:gd name="T83" fmla="*/ 71 h 93"/>
                    <a:gd name="T84" fmla="*/ 24 w 111"/>
                    <a:gd name="T85" fmla="*/ 76 h 93"/>
                    <a:gd name="T86" fmla="*/ 12 w 111"/>
                    <a:gd name="T87" fmla="*/ 76 h 93"/>
                    <a:gd name="T88" fmla="*/ 12 w 111"/>
                    <a:gd name="T89" fmla="*/ 85 h 93"/>
                    <a:gd name="T90" fmla="*/ 14 w 111"/>
                    <a:gd name="T91" fmla="*/ 85 h 93"/>
                    <a:gd name="T92" fmla="*/ 19 w 111"/>
                    <a:gd name="T93" fmla="*/ 85 h 93"/>
                    <a:gd name="T94" fmla="*/ 16 w 111"/>
                    <a:gd name="T95" fmla="*/ 85 h 93"/>
                    <a:gd name="T96" fmla="*/ 12 w 111"/>
                    <a:gd name="T97" fmla="*/ 90 h 93"/>
                    <a:gd name="T98" fmla="*/ 19 w 111"/>
                    <a:gd name="T99" fmla="*/ 93 h 93"/>
                    <a:gd name="T100" fmla="*/ 28 w 111"/>
                    <a:gd name="T101" fmla="*/ 90 h 93"/>
                    <a:gd name="T102" fmla="*/ 45 w 111"/>
                    <a:gd name="T103" fmla="*/ 85 h 93"/>
                    <a:gd name="T104" fmla="*/ 69 w 111"/>
                    <a:gd name="T105" fmla="*/ 85 h 93"/>
                    <a:gd name="T106" fmla="*/ 80 w 111"/>
                    <a:gd name="T107" fmla="*/ 85 h 93"/>
                    <a:gd name="T108" fmla="*/ 80 w 111"/>
                    <a:gd name="T109" fmla="*/ 88 h 93"/>
                    <a:gd name="T110" fmla="*/ 83 w 111"/>
                    <a:gd name="T111" fmla="*/ 88 h 93"/>
                    <a:gd name="T112" fmla="*/ 87 w 111"/>
                    <a:gd name="T113" fmla="*/ 90 h 93"/>
                    <a:gd name="T114" fmla="*/ 92 w 111"/>
                    <a:gd name="T115" fmla="*/ 93 h 93"/>
                    <a:gd name="T116" fmla="*/ 102 w 111"/>
                    <a:gd name="T117" fmla="*/ 90 h 93"/>
                    <a:gd name="T118" fmla="*/ 111 w 111"/>
                    <a:gd name="T119" fmla="*/ 9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93">
                      <a:moveTo>
                        <a:pt x="111" y="88"/>
                      </a:moveTo>
                      <a:lnTo>
                        <a:pt x="111" y="85"/>
                      </a:lnTo>
                      <a:lnTo>
                        <a:pt x="111" y="83"/>
                      </a:lnTo>
                      <a:lnTo>
                        <a:pt x="111" y="81"/>
                      </a:lnTo>
                      <a:lnTo>
                        <a:pt x="111" y="78"/>
                      </a:lnTo>
                      <a:lnTo>
                        <a:pt x="111" y="78"/>
                      </a:lnTo>
                      <a:lnTo>
                        <a:pt x="111" y="78"/>
                      </a:lnTo>
                      <a:lnTo>
                        <a:pt x="111" y="76"/>
                      </a:lnTo>
                      <a:lnTo>
                        <a:pt x="109" y="74"/>
                      </a:lnTo>
                      <a:lnTo>
                        <a:pt x="109" y="74"/>
                      </a:lnTo>
                      <a:lnTo>
                        <a:pt x="109" y="71"/>
                      </a:lnTo>
                      <a:lnTo>
                        <a:pt x="109" y="71"/>
                      </a:lnTo>
                      <a:lnTo>
                        <a:pt x="106" y="71"/>
                      </a:lnTo>
                      <a:lnTo>
                        <a:pt x="106" y="69"/>
                      </a:lnTo>
                      <a:lnTo>
                        <a:pt x="104" y="71"/>
                      </a:lnTo>
                      <a:lnTo>
                        <a:pt x="104" y="71"/>
                      </a:lnTo>
                      <a:lnTo>
                        <a:pt x="104" y="71"/>
                      </a:lnTo>
                      <a:lnTo>
                        <a:pt x="104" y="71"/>
                      </a:lnTo>
                      <a:lnTo>
                        <a:pt x="104" y="69"/>
                      </a:lnTo>
                      <a:lnTo>
                        <a:pt x="104" y="69"/>
                      </a:lnTo>
                      <a:lnTo>
                        <a:pt x="102" y="67"/>
                      </a:lnTo>
                      <a:lnTo>
                        <a:pt x="99" y="64"/>
                      </a:lnTo>
                      <a:lnTo>
                        <a:pt x="99" y="62"/>
                      </a:lnTo>
                      <a:lnTo>
                        <a:pt x="102" y="62"/>
                      </a:lnTo>
                      <a:lnTo>
                        <a:pt x="102" y="62"/>
                      </a:lnTo>
                      <a:lnTo>
                        <a:pt x="102" y="59"/>
                      </a:lnTo>
                      <a:lnTo>
                        <a:pt x="102" y="59"/>
                      </a:lnTo>
                      <a:lnTo>
                        <a:pt x="102" y="57"/>
                      </a:lnTo>
                      <a:lnTo>
                        <a:pt x="102" y="55"/>
                      </a:lnTo>
                      <a:lnTo>
                        <a:pt x="102" y="52"/>
                      </a:lnTo>
                      <a:lnTo>
                        <a:pt x="99" y="52"/>
                      </a:lnTo>
                      <a:lnTo>
                        <a:pt x="99" y="50"/>
                      </a:lnTo>
                      <a:lnTo>
                        <a:pt x="99" y="50"/>
                      </a:lnTo>
                      <a:lnTo>
                        <a:pt x="97" y="48"/>
                      </a:lnTo>
                      <a:lnTo>
                        <a:pt x="97" y="45"/>
                      </a:lnTo>
                      <a:lnTo>
                        <a:pt x="99" y="43"/>
                      </a:lnTo>
                      <a:lnTo>
                        <a:pt x="97" y="40"/>
                      </a:lnTo>
                      <a:lnTo>
                        <a:pt x="97" y="40"/>
                      </a:lnTo>
                      <a:lnTo>
                        <a:pt x="95" y="38"/>
                      </a:lnTo>
                      <a:lnTo>
                        <a:pt x="92" y="36"/>
                      </a:lnTo>
                      <a:lnTo>
                        <a:pt x="92" y="36"/>
                      </a:lnTo>
                      <a:lnTo>
                        <a:pt x="90" y="33"/>
                      </a:lnTo>
                      <a:lnTo>
                        <a:pt x="87" y="33"/>
                      </a:lnTo>
                      <a:lnTo>
                        <a:pt x="87" y="31"/>
                      </a:lnTo>
                      <a:lnTo>
                        <a:pt x="87" y="31"/>
                      </a:lnTo>
                      <a:lnTo>
                        <a:pt x="85" y="31"/>
                      </a:lnTo>
                      <a:lnTo>
                        <a:pt x="85" y="31"/>
                      </a:lnTo>
                      <a:lnTo>
                        <a:pt x="87" y="31"/>
                      </a:lnTo>
                      <a:lnTo>
                        <a:pt x="85" y="29"/>
                      </a:lnTo>
                      <a:lnTo>
                        <a:pt x="85" y="26"/>
                      </a:lnTo>
                      <a:lnTo>
                        <a:pt x="83" y="26"/>
                      </a:lnTo>
                      <a:lnTo>
                        <a:pt x="83" y="26"/>
                      </a:lnTo>
                      <a:lnTo>
                        <a:pt x="83" y="26"/>
                      </a:lnTo>
                      <a:lnTo>
                        <a:pt x="83" y="24"/>
                      </a:lnTo>
                      <a:lnTo>
                        <a:pt x="83" y="24"/>
                      </a:lnTo>
                      <a:lnTo>
                        <a:pt x="80" y="24"/>
                      </a:lnTo>
                      <a:lnTo>
                        <a:pt x="80" y="24"/>
                      </a:lnTo>
                      <a:lnTo>
                        <a:pt x="78" y="22"/>
                      </a:lnTo>
                      <a:lnTo>
                        <a:pt x="78" y="17"/>
                      </a:lnTo>
                      <a:lnTo>
                        <a:pt x="78" y="14"/>
                      </a:lnTo>
                      <a:lnTo>
                        <a:pt x="76" y="14"/>
                      </a:lnTo>
                      <a:lnTo>
                        <a:pt x="76" y="12"/>
                      </a:lnTo>
                      <a:lnTo>
                        <a:pt x="76" y="12"/>
                      </a:lnTo>
                      <a:lnTo>
                        <a:pt x="76" y="12"/>
                      </a:lnTo>
                      <a:lnTo>
                        <a:pt x="76" y="12"/>
                      </a:lnTo>
                      <a:lnTo>
                        <a:pt x="73" y="12"/>
                      </a:lnTo>
                      <a:lnTo>
                        <a:pt x="73" y="12"/>
                      </a:lnTo>
                      <a:lnTo>
                        <a:pt x="71" y="12"/>
                      </a:lnTo>
                      <a:lnTo>
                        <a:pt x="71" y="12"/>
                      </a:lnTo>
                      <a:lnTo>
                        <a:pt x="71" y="12"/>
                      </a:lnTo>
                      <a:lnTo>
                        <a:pt x="69" y="12"/>
                      </a:lnTo>
                      <a:lnTo>
                        <a:pt x="69" y="12"/>
                      </a:lnTo>
                      <a:lnTo>
                        <a:pt x="66" y="10"/>
                      </a:lnTo>
                      <a:lnTo>
                        <a:pt x="66" y="10"/>
                      </a:lnTo>
                      <a:lnTo>
                        <a:pt x="66" y="7"/>
                      </a:lnTo>
                      <a:lnTo>
                        <a:pt x="64" y="5"/>
                      </a:lnTo>
                      <a:lnTo>
                        <a:pt x="61" y="3"/>
                      </a:lnTo>
                      <a:lnTo>
                        <a:pt x="57" y="0"/>
                      </a:lnTo>
                      <a:lnTo>
                        <a:pt x="52" y="0"/>
                      </a:lnTo>
                      <a:lnTo>
                        <a:pt x="50" y="0"/>
                      </a:lnTo>
                      <a:lnTo>
                        <a:pt x="47" y="0"/>
                      </a:lnTo>
                      <a:lnTo>
                        <a:pt x="47" y="0"/>
                      </a:lnTo>
                      <a:lnTo>
                        <a:pt x="47" y="0"/>
                      </a:lnTo>
                      <a:lnTo>
                        <a:pt x="47" y="0"/>
                      </a:lnTo>
                      <a:lnTo>
                        <a:pt x="45" y="0"/>
                      </a:lnTo>
                      <a:lnTo>
                        <a:pt x="45" y="0"/>
                      </a:lnTo>
                      <a:lnTo>
                        <a:pt x="45" y="3"/>
                      </a:lnTo>
                      <a:lnTo>
                        <a:pt x="42" y="3"/>
                      </a:lnTo>
                      <a:lnTo>
                        <a:pt x="40" y="3"/>
                      </a:lnTo>
                      <a:lnTo>
                        <a:pt x="38" y="3"/>
                      </a:lnTo>
                      <a:lnTo>
                        <a:pt x="35" y="5"/>
                      </a:lnTo>
                      <a:lnTo>
                        <a:pt x="33" y="5"/>
                      </a:lnTo>
                      <a:lnTo>
                        <a:pt x="31" y="5"/>
                      </a:lnTo>
                      <a:lnTo>
                        <a:pt x="28" y="5"/>
                      </a:lnTo>
                      <a:lnTo>
                        <a:pt x="26" y="3"/>
                      </a:lnTo>
                      <a:lnTo>
                        <a:pt x="26" y="3"/>
                      </a:lnTo>
                      <a:lnTo>
                        <a:pt x="24" y="3"/>
                      </a:lnTo>
                      <a:lnTo>
                        <a:pt x="24" y="5"/>
                      </a:lnTo>
                      <a:lnTo>
                        <a:pt x="21" y="7"/>
                      </a:lnTo>
                      <a:lnTo>
                        <a:pt x="21" y="10"/>
                      </a:lnTo>
                      <a:lnTo>
                        <a:pt x="21" y="10"/>
                      </a:lnTo>
                      <a:lnTo>
                        <a:pt x="19" y="12"/>
                      </a:lnTo>
                      <a:lnTo>
                        <a:pt x="19" y="17"/>
                      </a:lnTo>
                      <a:lnTo>
                        <a:pt x="19" y="19"/>
                      </a:lnTo>
                      <a:lnTo>
                        <a:pt x="19" y="22"/>
                      </a:lnTo>
                      <a:lnTo>
                        <a:pt x="12" y="29"/>
                      </a:lnTo>
                      <a:lnTo>
                        <a:pt x="7" y="38"/>
                      </a:lnTo>
                      <a:lnTo>
                        <a:pt x="2" y="40"/>
                      </a:lnTo>
                      <a:lnTo>
                        <a:pt x="0" y="40"/>
                      </a:lnTo>
                      <a:lnTo>
                        <a:pt x="0" y="43"/>
                      </a:lnTo>
                      <a:lnTo>
                        <a:pt x="2" y="43"/>
                      </a:lnTo>
                      <a:lnTo>
                        <a:pt x="2" y="43"/>
                      </a:lnTo>
                      <a:lnTo>
                        <a:pt x="5" y="43"/>
                      </a:lnTo>
                      <a:lnTo>
                        <a:pt x="7" y="43"/>
                      </a:lnTo>
                      <a:lnTo>
                        <a:pt x="7" y="48"/>
                      </a:lnTo>
                      <a:lnTo>
                        <a:pt x="9" y="48"/>
                      </a:lnTo>
                      <a:lnTo>
                        <a:pt x="12" y="52"/>
                      </a:lnTo>
                      <a:lnTo>
                        <a:pt x="12" y="55"/>
                      </a:lnTo>
                      <a:lnTo>
                        <a:pt x="12" y="57"/>
                      </a:lnTo>
                      <a:lnTo>
                        <a:pt x="14" y="57"/>
                      </a:lnTo>
                      <a:lnTo>
                        <a:pt x="14" y="57"/>
                      </a:lnTo>
                      <a:lnTo>
                        <a:pt x="16" y="57"/>
                      </a:lnTo>
                      <a:lnTo>
                        <a:pt x="16" y="57"/>
                      </a:lnTo>
                      <a:lnTo>
                        <a:pt x="14" y="57"/>
                      </a:lnTo>
                      <a:lnTo>
                        <a:pt x="14" y="59"/>
                      </a:lnTo>
                      <a:lnTo>
                        <a:pt x="14" y="59"/>
                      </a:lnTo>
                      <a:lnTo>
                        <a:pt x="14" y="62"/>
                      </a:lnTo>
                      <a:lnTo>
                        <a:pt x="16" y="64"/>
                      </a:lnTo>
                      <a:lnTo>
                        <a:pt x="16" y="67"/>
                      </a:lnTo>
                      <a:lnTo>
                        <a:pt x="21" y="67"/>
                      </a:lnTo>
                      <a:lnTo>
                        <a:pt x="26" y="67"/>
                      </a:lnTo>
                      <a:lnTo>
                        <a:pt x="33" y="67"/>
                      </a:lnTo>
                      <a:lnTo>
                        <a:pt x="35" y="67"/>
                      </a:lnTo>
                      <a:lnTo>
                        <a:pt x="38" y="62"/>
                      </a:lnTo>
                      <a:lnTo>
                        <a:pt x="40" y="62"/>
                      </a:lnTo>
                      <a:lnTo>
                        <a:pt x="42" y="62"/>
                      </a:lnTo>
                      <a:lnTo>
                        <a:pt x="45" y="62"/>
                      </a:lnTo>
                      <a:lnTo>
                        <a:pt x="47" y="62"/>
                      </a:lnTo>
                      <a:lnTo>
                        <a:pt x="50" y="64"/>
                      </a:lnTo>
                      <a:lnTo>
                        <a:pt x="52" y="64"/>
                      </a:lnTo>
                      <a:lnTo>
                        <a:pt x="54" y="64"/>
                      </a:lnTo>
                      <a:lnTo>
                        <a:pt x="54" y="67"/>
                      </a:lnTo>
                      <a:lnTo>
                        <a:pt x="57" y="67"/>
                      </a:lnTo>
                      <a:lnTo>
                        <a:pt x="59" y="69"/>
                      </a:lnTo>
                      <a:lnTo>
                        <a:pt x="59" y="69"/>
                      </a:lnTo>
                      <a:lnTo>
                        <a:pt x="61" y="67"/>
                      </a:lnTo>
                      <a:lnTo>
                        <a:pt x="61" y="67"/>
                      </a:lnTo>
                      <a:lnTo>
                        <a:pt x="64" y="67"/>
                      </a:lnTo>
                      <a:lnTo>
                        <a:pt x="66" y="69"/>
                      </a:lnTo>
                      <a:lnTo>
                        <a:pt x="66" y="69"/>
                      </a:lnTo>
                      <a:lnTo>
                        <a:pt x="66" y="71"/>
                      </a:lnTo>
                      <a:lnTo>
                        <a:pt x="64" y="71"/>
                      </a:lnTo>
                      <a:lnTo>
                        <a:pt x="59" y="74"/>
                      </a:lnTo>
                      <a:lnTo>
                        <a:pt x="57" y="74"/>
                      </a:lnTo>
                      <a:lnTo>
                        <a:pt x="52" y="71"/>
                      </a:lnTo>
                      <a:lnTo>
                        <a:pt x="50" y="69"/>
                      </a:lnTo>
                      <a:lnTo>
                        <a:pt x="47" y="69"/>
                      </a:lnTo>
                      <a:lnTo>
                        <a:pt x="47" y="69"/>
                      </a:lnTo>
                      <a:lnTo>
                        <a:pt x="45" y="67"/>
                      </a:lnTo>
                      <a:lnTo>
                        <a:pt x="45" y="67"/>
                      </a:lnTo>
                      <a:lnTo>
                        <a:pt x="42" y="67"/>
                      </a:lnTo>
                      <a:lnTo>
                        <a:pt x="42" y="67"/>
                      </a:lnTo>
                      <a:lnTo>
                        <a:pt x="42" y="69"/>
                      </a:lnTo>
                      <a:lnTo>
                        <a:pt x="40" y="69"/>
                      </a:lnTo>
                      <a:lnTo>
                        <a:pt x="40" y="69"/>
                      </a:lnTo>
                      <a:lnTo>
                        <a:pt x="35" y="71"/>
                      </a:lnTo>
                      <a:lnTo>
                        <a:pt x="33" y="71"/>
                      </a:lnTo>
                      <a:lnTo>
                        <a:pt x="31" y="71"/>
                      </a:lnTo>
                      <a:lnTo>
                        <a:pt x="31" y="71"/>
                      </a:lnTo>
                      <a:lnTo>
                        <a:pt x="31" y="76"/>
                      </a:lnTo>
                      <a:lnTo>
                        <a:pt x="26" y="76"/>
                      </a:lnTo>
                      <a:lnTo>
                        <a:pt x="24" y="76"/>
                      </a:lnTo>
                      <a:lnTo>
                        <a:pt x="19" y="76"/>
                      </a:lnTo>
                      <a:lnTo>
                        <a:pt x="14" y="76"/>
                      </a:lnTo>
                      <a:lnTo>
                        <a:pt x="14" y="76"/>
                      </a:lnTo>
                      <a:lnTo>
                        <a:pt x="12" y="76"/>
                      </a:lnTo>
                      <a:lnTo>
                        <a:pt x="12" y="78"/>
                      </a:lnTo>
                      <a:lnTo>
                        <a:pt x="12" y="81"/>
                      </a:lnTo>
                      <a:lnTo>
                        <a:pt x="12" y="85"/>
                      </a:lnTo>
                      <a:lnTo>
                        <a:pt x="12" y="85"/>
                      </a:lnTo>
                      <a:lnTo>
                        <a:pt x="12" y="85"/>
                      </a:lnTo>
                      <a:lnTo>
                        <a:pt x="12" y="88"/>
                      </a:lnTo>
                      <a:lnTo>
                        <a:pt x="14" y="88"/>
                      </a:lnTo>
                      <a:lnTo>
                        <a:pt x="14" y="85"/>
                      </a:lnTo>
                      <a:lnTo>
                        <a:pt x="14" y="85"/>
                      </a:lnTo>
                      <a:lnTo>
                        <a:pt x="16" y="85"/>
                      </a:lnTo>
                      <a:lnTo>
                        <a:pt x="16" y="85"/>
                      </a:lnTo>
                      <a:lnTo>
                        <a:pt x="19" y="85"/>
                      </a:lnTo>
                      <a:lnTo>
                        <a:pt x="19" y="85"/>
                      </a:lnTo>
                      <a:lnTo>
                        <a:pt x="19" y="88"/>
                      </a:lnTo>
                      <a:lnTo>
                        <a:pt x="16" y="88"/>
                      </a:lnTo>
                      <a:lnTo>
                        <a:pt x="16" y="85"/>
                      </a:lnTo>
                      <a:lnTo>
                        <a:pt x="14" y="88"/>
                      </a:lnTo>
                      <a:lnTo>
                        <a:pt x="12" y="88"/>
                      </a:lnTo>
                      <a:lnTo>
                        <a:pt x="12" y="90"/>
                      </a:lnTo>
                      <a:lnTo>
                        <a:pt x="12" y="90"/>
                      </a:lnTo>
                      <a:lnTo>
                        <a:pt x="14" y="93"/>
                      </a:lnTo>
                      <a:lnTo>
                        <a:pt x="14" y="93"/>
                      </a:lnTo>
                      <a:lnTo>
                        <a:pt x="16" y="93"/>
                      </a:lnTo>
                      <a:lnTo>
                        <a:pt x="19" y="93"/>
                      </a:lnTo>
                      <a:lnTo>
                        <a:pt x="19" y="90"/>
                      </a:lnTo>
                      <a:lnTo>
                        <a:pt x="21" y="90"/>
                      </a:lnTo>
                      <a:lnTo>
                        <a:pt x="24" y="90"/>
                      </a:lnTo>
                      <a:lnTo>
                        <a:pt x="28" y="90"/>
                      </a:lnTo>
                      <a:lnTo>
                        <a:pt x="35" y="90"/>
                      </a:lnTo>
                      <a:lnTo>
                        <a:pt x="38" y="88"/>
                      </a:lnTo>
                      <a:lnTo>
                        <a:pt x="42" y="85"/>
                      </a:lnTo>
                      <a:lnTo>
                        <a:pt x="45" y="85"/>
                      </a:lnTo>
                      <a:lnTo>
                        <a:pt x="50" y="85"/>
                      </a:lnTo>
                      <a:lnTo>
                        <a:pt x="57" y="85"/>
                      </a:lnTo>
                      <a:lnTo>
                        <a:pt x="61" y="85"/>
                      </a:lnTo>
                      <a:lnTo>
                        <a:pt x="69" y="85"/>
                      </a:lnTo>
                      <a:lnTo>
                        <a:pt x="76" y="85"/>
                      </a:lnTo>
                      <a:lnTo>
                        <a:pt x="76" y="85"/>
                      </a:lnTo>
                      <a:lnTo>
                        <a:pt x="78" y="85"/>
                      </a:lnTo>
                      <a:lnTo>
                        <a:pt x="80" y="85"/>
                      </a:lnTo>
                      <a:lnTo>
                        <a:pt x="80" y="85"/>
                      </a:lnTo>
                      <a:lnTo>
                        <a:pt x="80" y="85"/>
                      </a:lnTo>
                      <a:lnTo>
                        <a:pt x="80" y="88"/>
                      </a:lnTo>
                      <a:lnTo>
                        <a:pt x="80" y="88"/>
                      </a:lnTo>
                      <a:lnTo>
                        <a:pt x="80" y="90"/>
                      </a:lnTo>
                      <a:lnTo>
                        <a:pt x="83" y="90"/>
                      </a:lnTo>
                      <a:lnTo>
                        <a:pt x="83" y="90"/>
                      </a:lnTo>
                      <a:lnTo>
                        <a:pt x="83" y="88"/>
                      </a:lnTo>
                      <a:lnTo>
                        <a:pt x="83" y="88"/>
                      </a:lnTo>
                      <a:lnTo>
                        <a:pt x="85" y="88"/>
                      </a:lnTo>
                      <a:lnTo>
                        <a:pt x="85" y="90"/>
                      </a:lnTo>
                      <a:lnTo>
                        <a:pt x="87" y="90"/>
                      </a:lnTo>
                      <a:lnTo>
                        <a:pt x="90" y="90"/>
                      </a:lnTo>
                      <a:lnTo>
                        <a:pt x="90" y="93"/>
                      </a:lnTo>
                      <a:lnTo>
                        <a:pt x="92" y="93"/>
                      </a:lnTo>
                      <a:lnTo>
                        <a:pt x="92" y="93"/>
                      </a:lnTo>
                      <a:lnTo>
                        <a:pt x="95" y="93"/>
                      </a:lnTo>
                      <a:lnTo>
                        <a:pt x="97" y="93"/>
                      </a:lnTo>
                      <a:lnTo>
                        <a:pt x="99" y="90"/>
                      </a:lnTo>
                      <a:lnTo>
                        <a:pt x="102" y="90"/>
                      </a:lnTo>
                      <a:lnTo>
                        <a:pt x="104" y="90"/>
                      </a:lnTo>
                      <a:lnTo>
                        <a:pt x="109" y="90"/>
                      </a:lnTo>
                      <a:lnTo>
                        <a:pt x="111" y="90"/>
                      </a:lnTo>
                      <a:lnTo>
                        <a:pt x="111" y="90"/>
                      </a:lnTo>
                      <a:lnTo>
                        <a:pt x="111" y="90"/>
                      </a:lnTo>
                      <a:lnTo>
                        <a:pt x="111" y="88"/>
                      </a:lnTo>
                      <a:lnTo>
                        <a:pt x="111" y="88"/>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5" name="Freeform 59"/>
                <p:cNvSpPr>
                  <a:spLocks noEditPoints="1"/>
                </p:cNvSpPr>
                <p:nvPr/>
              </p:nvSpPr>
              <p:spPr bwMode="auto">
                <a:xfrm>
                  <a:off x="2869" y="2765"/>
                  <a:ext cx="19" cy="35"/>
                </a:xfrm>
                <a:custGeom>
                  <a:avLst/>
                  <a:gdLst>
                    <a:gd name="T0" fmla="*/ 5 w 19"/>
                    <a:gd name="T1" fmla="*/ 26 h 35"/>
                    <a:gd name="T2" fmla="*/ 3 w 19"/>
                    <a:gd name="T3" fmla="*/ 26 h 35"/>
                    <a:gd name="T4" fmla="*/ 0 w 19"/>
                    <a:gd name="T5" fmla="*/ 28 h 35"/>
                    <a:gd name="T6" fmla="*/ 0 w 19"/>
                    <a:gd name="T7" fmla="*/ 30 h 35"/>
                    <a:gd name="T8" fmla="*/ 0 w 19"/>
                    <a:gd name="T9" fmla="*/ 30 h 35"/>
                    <a:gd name="T10" fmla="*/ 0 w 19"/>
                    <a:gd name="T11" fmla="*/ 33 h 35"/>
                    <a:gd name="T12" fmla="*/ 0 w 19"/>
                    <a:gd name="T13" fmla="*/ 33 h 35"/>
                    <a:gd name="T14" fmla="*/ 3 w 19"/>
                    <a:gd name="T15" fmla="*/ 35 h 35"/>
                    <a:gd name="T16" fmla="*/ 3 w 19"/>
                    <a:gd name="T17" fmla="*/ 33 h 35"/>
                    <a:gd name="T18" fmla="*/ 5 w 19"/>
                    <a:gd name="T19" fmla="*/ 30 h 35"/>
                    <a:gd name="T20" fmla="*/ 5 w 19"/>
                    <a:gd name="T21" fmla="*/ 28 h 35"/>
                    <a:gd name="T22" fmla="*/ 5 w 19"/>
                    <a:gd name="T23" fmla="*/ 26 h 35"/>
                    <a:gd name="T24" fmla="*/ 19 w 19"/>
                    <a:gd name="T25" fmla="*/ 0 h 35"/>
                    <a:gd name="T26" fmla="*/ 19 w 19"/>
                    <a:gd name="T27" fmla="*/ 0 h 35"/>
                    <a:gd name="T28" fmla="*/ 17 w 19"/>
                    <a:gd name="T29" fmla="*/ 0 h 35"/>
                    <a:gd name="T30" fmla="*/ 17 w 19"/>
                    <a:gd name="T31" fmla="*/ 0 h 35"/>
                    <a:gd name="T32" fmla="*/ 17 w 19"/>
                    <a:gd name="T33" fmla="*/ 2 h 35"/>
                    <a:gd name="T34" fmla="*/ 17 w 19"/>
                    <a:gd name="T35" fmla="*/ 2 h 35"/>
                    <a:gd name="T36" fmla="*/ 17 w 19"/>
                    <a:gd name="T37" fmla="*/ 2 h 35"/>
                    <a:gd name="T38" fmla="*/ 19 w 19"/>
                    <a:gd name="T39" fmla="*/ 2 h 35"/>
                    <a:gd name="T40" fmla="*/ 19 w 19"/>
                    <a:gd name="T41" fmla="*/ 0 h 35"/>
                    <a:gd name="T42" fmla="*/ 19 w 19"/>
                    <a:gd name="T43"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9" h="35">
                      <a:moveTo>
                        <a:pt x="5" y="26"/>
                      </a:moveTo>
                      <a:lnTo>
                        <a:pt x="3" y="26"/>
                      </a:lnTo>
                      <a:lnTo>
                        <a:pt x="0" y="28"/>
                      </a:lnTo>
                      <a:lnTo>
                        <a:pt x="0" y="30"/>
                      </a:lnTo>
                      <a:lnTo>
                        <a:pt x="0" y="30"/>
                      </a:lnTo>
                      <a:lnTo>
                        <a:pt x="0" y="33"/>
                      </a:lnTo>
                      <a:lnTo>
                        <a:pt x="0" y="33"/>
                      </a:lnTo>
                      <a:lnTo>
                        <a:pt x="3" y="35"/>
                      </a:lnTo>
                      <a:lnTo>
                        <a:pt x="3" y="33"/>
                      </a:lnTo>
                      <a:lnTo>
                        <a:pt x="5" y="30"/>
                      </a:lnTo>
                      <a:lnTo>
                        <a:pt x="5" y="28"/>
                      </a:lnTo>
                      <a:lnTo>
                        <a:pt x="5" y="26"/>
                      </a:lnTo>
                      <a:close/>
                      <a:moveTo>
                        <a:pt x="19" y="0"/>
                      </a:moveTo>
                      <a:lnTo>
                        <a:pt x="19" y="0"/>
                      </a:lnTo>
                      <a:lnTo>
                        <a:pt x="17" y="0"/>
                      </a:lnTo>
                      <a:lnTo>
                        <a:pt x="17" y="0"/>
                      </a:lnTo>
                      <a:lnTo>
                        <a:pt x="17" y="2"/>
                      </a:lnTo>
                      <a:lnTo>
                        <a:pt x="17" y="2"/>
                      </a:lnTo>
                      <a:lnTo>
                        <a:pt x="17" y="2"/>
                      </a:lnTo>
                      <a:lnTo>
                        <a:pt x="19" y="2"/>
                      </a:lnTo>
                      <a:lnTo>
                        <a:pt x="19" y="0"/>
                      </a:lnTo>
                      <a:lnTo>
                        <a:pt x="19"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6" name="Freeform 60"/>
                <p:cNvSpPr>
                  <a:spLocks/>
                </p:cNvSpPr>
                <p:nvPr/>
              </p:nvSpPr>
              <p:spPr bwMode="auto">
                <a:xfrm>
                  <a:off x="2978" y="1872"/>
                  <a:ext cx="0" cy="2"/>
                </a:xfrm>
                <a:custGeom>
                  <a:avLst/>
                  <a:gdLst>
                    <a:gd name="T0" fmla="*/ 0 h 2"/>
                    <a:gd name="T1" fmla="*/ 0 h 2"/>
                    <a:gd name="T2" fmla="*/ 2 h 2"/>
                    <a:gd name="T3" fmla="*/ 2 h 2"/>
                    <a:gd name="T4" fmla="*/ 2 h 2"/>
                    <a:gd name="T5" fmla="*/ 2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0"/>
                      </a:lnTo>
                      <a:lnTo>
                        <a:pt x="0" y="2"/>
                      </a:lnTo>
                      <a:lnTo>
                        <a:pt x="0" y="2"/>
                      </a:lnTo>
                      <a:lnTo>
                        <a:pt x="0" y="2"/>
                      </a:lnTo>
                      <a:lnTo>
                        <a:pt x="0" y="2"/>
                      </a:lnTo>
                      <a:lnTo>
                        <a:pt x="0"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7" name="Freeform 61"/>
                <p:cNvSpPr>
                  <a:spLocks/>
                </p:cNvSpPr>
                <p:nvPr/>
              </p:nvSpPr>
              <p:spPr bwMode="auto">
                <a:xfrm>
                  <a:off x="3288" y="2824"/>
                  <a:ext cx="35" cy="35"/>
                </a:xfrm>
                <a:custGeom>
                  <a:avLst/>
                  <a:gdLst>
                    <a:gd name="T0" fmla="*/ 35 w 35"/>
                    <a:gd name="T1" fmla="*/ 19 h 35"/>
                    <a:gd name="T2" fmla="*/ 35 w 35"/>
                    <a:gd name="T3" fmla="*/ 12 h 35"/>
                    <a:gd name="T4" fmla="*/ 35 w 35"/>
                    <a:gd name="T5" fmla="*/ 7 h 35"/>
                    <a:gd name="T6" fmla="*/ 33 w 35"/>
                    <a:gd name="T7" fmla="*/ 4 h 35"/>
                    <a:gd name="T8" fmla="*/ 28 w 35"/>
                    <a:gd name="T9" fmla="*/ 0 h 35"/>
                    <a:gd name="T10" fmla="*/ 31 w 35"/>
                    <a:gd name="T11" fmla="*/ 0 h 35"/>
                    <a:gd name="T12" fmla="*/ 28 w 35"/>
                    <a:gd name="T13" fmla="*/ 0 h 35"/>
                    <a:gd name="T14" fmla="*/ 26 w 35"/>
                    <a:gd name="T15" fmla="*/ 0 h 35"/>
                    <a:gd name="T16" fmla="*/ 24 w 35"/>
                    <a:gd name="T17" fmla="*/ 2 h 35"/>
                    <a:gd name="T18" fmla="*/ 21 w 35"/>
                    <a:gd name="T19" fmla="*/ 4 h 35"/>
                    <a:gd name="T20" fmla="*/ 19 w 35"/>
                    <a:gd name="T21" fmla="*/ 7 h 35"/>
                    <a:gd name="T22" fmla="*/ 19 w 35"/>
                    <a:gd name="T23" fmla="*/ 7 h 35"/>
                    <a:gd name="T24" fmla="*/ 17 w 35"/>
                    <a:gd name="T25" fmla="*/ 4 h 35"/>
                    <a:gd name="T26" fmla="*/ 12 w 35"/>
                    <a:gd name="T27" fmla="*/ 4 h 35"/>
                    <a:gd name="T28" fmla="*/ 9 w 35"/>
                    <a:gd name="T29" fmla="*/ 7 h 35"/>
                    <a:gd name="T30" fmla="*/ 7 w 35"/>
                    <a:gd name="T31" fmla="*/ 9 h 35"/>
                    <a:gd name="T32" fmla="*/ 5 w 35"/>
                    <a:gd name="T33" fmla="*/ 12 h 35"/>
                    <a:gd name="T34" fmla="*/ 5 w 35"/>
                    <a:gd name="T35" fmla="*/ 16 h 35"/>
                    <a:gd name="T36" fmla="*/ 5 w 35"/>
                    <a:gd name="T37" fmla="*/ 21 h 35"/>
                    <a:gd name="T38" fmla="*/ 5 w 35"/>
                    <a:gd name="T39" fmla="*/ 23 h 35"/>
                    <a:gd name="T40" fmla="*/ 0 w 35"/>
                    <a:gd name="T41" fmla="*/ 26 h 35"/>
                    <a:gd name="T42" fmla="*/ 0 w 35"/>
                    <a:gd name="T43" fmla="*/ 28 h 35"/>
                    <a:gd name="T44" fmla="*/ 0 w 35"/>
                    <a:gd name="T45" fmla="*/ 33 h 35"/>
                    <a:gd name="T46" fmla="*/ 2 w 35"/>
                    <a:gd name="T47" fmla="*/ 33 h 35"/>
                    <a:gd name="T48" fmla="*/ 2 w 35"/>
                    <a:gd name="T49" fmla="*/ 30 h 35"/>
                    <a:gd name="T50" fmla="*/ 5 w 35"/>
                    <a:gd name="T51" fmla="*/ 30 h 35"/>
                    <a:gd name="T52" fmla="*/ 7 w 35"/>
                    <a:gd name="T53" fmla="*/ 35 h 35"/>
                    <a:gd name="T54" fmla="*/ 9 w 35"/>
                    <a:gd name="T55" fmla="*/ 35 h 35"/>
                    <a:gd name="T56" fmla="*/ 14 w 35"/>
                    <a:gd name="T57" fmla="*/ 35 h 35"/>
                    <a:gd name="T58" fmla="*/ 19 w 35"/>
                    <a:gd name="T59" fmla="*/ 33 h 35"/>
                    <a:gd name="T60" fmla="*/ 19 w 35"/>
                    <a:gd name="T61" fmla="*/ 30 h 35"/>
                    <a:gd name="T62" fmla="*/ 19 w 35"/>
                    <a:gd name="T63" fmla="*/ 26 h 35"/>
                    <a:gd name="T64" fmla="*/ 21 w 35"/>
                    <a:gd name="T65" fmla="*/ 28 h 35"/>
                    <a:gd name="T66" fmla="*/ 24 w 35"/>
                    <a:gd name="T67" fmla="*/ 26 h 35"/>
                    <a:gd name="T68" fmla="*/ 26 w 35"/>
                    <a:gd name="T69" fmla="*/ 26 h 35"/>
                    <a:gd name="T70" fmla="*/ 28 w 35"/>
                    <a:gd name="T71" fmla="*/ 26 h 35"/>
                    <a:gd name="T72" fmla="*/ 31 w 35"/>
                    <a:gd name="T73" fmla="*/ 26 h 35"/>
                    <a:gd name="T74" fmla="*/ 33 w 35"/>
                    <a:gd name="T75" fmla="*/ 26 h 35"/>
                    <a:gd name="T76" fmla="*/ 35 w 35"/>
                    <a:gd name="T77" fmla="*/ 26 h 35"/>
                    <a:gd name="T78" fmla="*/ 35 w 35"/>
                    <a:gd name="T79" fmla="*/ 26 h 35"/>
                    <a:gd name="T80" fmla="*/ 35 w 35"/>
                    <a:gd name="T81" fmla="*/ 21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5" h="35">
                      <a:moveTo>
                        <a:pt x="35" y="19"/>
                      </a:moveTo>
                      <a:lnTo>
                        <a:pt x="35" y="19"/>
                      </a:lnTo>
                      <a:lnTo>
                        <a:pt x="35" y="16"/>
                      </a:lnTo>
                      <a:lnTo>
                        <a:pt x="35" y="12"/>
                      </a:lnTo>
                      <a:lnTo>
                        <a:pt x="35" y="9"/>
                      </a:lnTo>
                      <a:lnTo>
                        <a:pt x="35" y="7"/>
                      </a:lnTo>
                      <a:lnTo>
                        <a:pt x="33" y="4"/>
                      </a:lnTo>
                      <a:lnTo>
                        <a:pt x="33" y="4"/>
                      </a:lnTo>
                      <a:lnTo>
                        <a:pt x="31" y="2"/>
                      </a:lnTo>
                      <a:lnTo>
                        <a:pt x="28" y="0"/>
                      </a:lnTo>
                      <a:lnTo>
                        <a:pt x="28" y="0"/>
                      </a:lnTo>
                      <a:lnTo>
                        <a:pt x="31" y="0"/>
                      </a:lnTo>
                      <a:lnTo>
                        <a:pt x="28" y="0"/>
                      </a:lnTo>
                      <a:lnTo>
                        <a:pt x="28" y="0"/>
                      </a:lnTo>
                      <a:lnTo>
                        <a:pt x="26" y="0"/>
                      </a:lnTo>
                      <a:lnTo>
                        <a:pt x="26" y="0"/>
                      </a:lnTo>
                      <a:lnTo>
                        <a:pt x="26" y="2"/>
                      </a:lnTo>
                      <a:lnTo>
                        <a:pt x="24" y="2"/>
                      </a:lnTo>
                      <a:lnTo>
                        <a:pt x="24" y="4"/>
                      </a:lnTo>
                      <a:lnTo>
                        <a:pt x="21" y="4"/>
                      </a:lnTo>
                      <a:lnTo>
                        <a:pt x="21" y="7"/>
                      </a:lnTo>
                      <a:lnTo>
                        <a:pt x="19" y="7"/>
                      </a:lnTo>
                      <a:lnTo>
                        <a:pt x="19" y="7"/>
                      </a:lnTo>
                      <a:lnTo>
                        <a:pt x="19" y="7"/>
                      </a:lnTo>
                      <a:lnTo>
                        <a:pt x="17" y="4"/>
                      </a:lnTo>
                      <a:lnTo>
                        <a:pt x="17" y="4"/>
                      </a:lnTo>
                      <a:lnTo>
                        <a:pt x="14" y="4"/>
                      </a:lnTo>
                      <a:lnTo>
                        <a:pt x="12" y="4"/>
                      </a:lnTo>
                      <a:lnTo>
                        <a:pt x="12" y="7"/>
                      </a:lnTo>
                      <a:lnTo>
                        <a:pt x="9" y="7"/>
                      </a:lnTo>
                      <a:lnTo>
                        <a:pt x="9" y="7"/>
                      </a:lnTo>
                      <a:lnTo>
                        <a:pt x="7" y="9"/>
                      </a:lnTo>
                      <a:lnTo>
                        <a:pt x="7" y="12"/>
                      </a:lnTo>
                      <a:lnTo>
                        <a:pt x="5" y="12"/>
                      </a:lnTo>
                      <a:lnTo>
                        <a:pt x="5" y="14"/>
                      </a:lnTo>
                      <a:lnTo>
                        <a:pt x="5" y="16"/>
                      </a:lnTo>
                      <a:lnTo>
                        <a:pt x="5" y="19"/>
                      </a:lnTo>
                      <a:lnTo>
                        <a:pt x="5" y="21"/>
                      </a:lnTo>
                      <a:lnTo>
                        <a:pt x="5" y="23"/>
                      </a:lnTo>
                      <a:lnTo>
                        <a:pt x="5" y="23"/>
                      </a:lnTo>
                      <a:lnTo>
                        <a:pt x="2" y="26"/>
                      </a:lnTo>
                      <a:lnTo>
                        <a:pt x="0" y="26"/>
                      </a:lnTo>
                      <a:lnTo>
                        <a:pt x="0" y="26"/>
                      </a:lnTo>
                      <a:lnTo>
                        <a:pt x="0" y="28"/>
                      </a:lnTo>
                      <a:lnTo>
                        <a:pt x="0" y="30"/>
                      </a:lnTo>
                      <a:lnTo>
                        <a:pt x="0" y="33"/>
                      </a:lnTo>
                      <a:lnTo>
                        <a:pt x="0" y="33"/>
                      </a:lnTo>
                      <a:lnTo>
                        <a:pt x="2" y="33"/>
                      </a:lnTo>
                      <a:lnTo>
                        <a:pt x="2" y="33"/>
                      </a:lnTo>
                      <a:lnTo>
                        <a:pt x="2" y="30"/>
                      </a:lnTo>
                      <a:lnTo>
                        <a:pt x="2" y="30"/>
                      </a:lnTo>
                      <a:lnTo>
                        <a:pt x="5" y="30"/>
                      </a:lnTo>
                      <a:lnTo>
                        <a:pt x="7" y="33"/>
                      </a:lnTo>
                      <a:lnTo>
                        <a:pt x="7" y="35"/>
                      </a:lnTo>
                      <a:lnTo>
                        <a:pt x="9" y="35"/>
                      </a:lnTo>
                      <a:lnTo>
                        <a:pt x="9" y="35"/>
                      </a:lnTo>
                      <a:lnTo>
                        <a:pt x="14" y="35"/>
                      </a:lnTo>
                      <a:lnTo>
                        <a:pt x="14" y="35"/>
                      </a:lnTo>
                      <a:lnTo>
                        <a:pt x="17" y="35"/>
                      </a:lnTo>
                      <a:lnTo>
                        <a:pt x="19" y="33"/>
                      </a:lnTo>
                      <a:lnTo>
                        <a:pt x="19" y="33"/>
                      </a:lnTo>
                      <a:lnTo>
                        <a:pt x="19" y="30"/>
                      </a:lnTo>
                      <a:lnTo>
                        <a:pt x="19" y="26"/>
                      </a:lnTo>
                      <a:lnTo>
                        <a:pt x="19" y="26"/>
                      </a:lnTo>
                      <a:lnTo>
                        <a:pt x="21" y="28"/>
                      </a:lnTo>
                      <a:lnTo>
                        <a:pt x="21" y="28"/>
                      </a:lnTo>
                      <a:lnTo>
                        <a:pt x="24" y="28"/>
                      </a:lnTo>
                      <a:lnTo>
                        <a:pt x="24" y="26"/>
                      </a:lnTo>
                      <a:lnTo>
                        <a:pt x="24" y="26"/>
                      </a:lnTo>
                      <a:lnTo>
                        <a:pt x="26" y="26"/>
                      </a:lnTo>
                      <a:lnTo>
                        <a:pt x="28" y="26"/>
                      </a:lnTo>
                      <a:lnTo>
                        <a:pt x="28" y="26"/>
                      </a:lnTo>
                      <a:lnTo>
                        <a:pt x="31" y="26"/>
                      </a:lnTo>
                      <a:lnTo>
                        <a:pt x="31" y="26"/>
                      </a:lnTo>
                      <a:lnTo>
                        <a:pt x="31" y="26"/>
                      </a:lnTo>
                      <a:lnTo>
                        <a:pt x="33" y="26"/>
                      </a:lnTo>
                      <a:lnTo>
                        <a:pt x="33" y="26"/>
                      </a:lnTo>
                      <a:lnTo>
                        <a:pt x="35" y="26"/>
                      </a:lnTo>
                      <a:lnTo>
                        <a:pt x="35" y="26"/>
                      </a:lnTo>
                      <a:lnTo>
                        <a:pt x="35" y="26"/>
                      </a:lnTo>
                      <a:lnTo>
                        <a:pt x="35" y="23"/>
                      </a:lnTo>
                      <a:lnTo>
                        <a:pt x="35" y="21"/>
                      </a:lnTo>
                      <a:lnTo>
                        <a:pt x="35" y="19"/>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88" name="Freeform 62"/>
                <p:cNvSpPr>
                  <a:spLocks noEditPoints="1"/>
                </p:cNvSpPr>
                <p:nvPr/>
              </p:nvSpPr>
              <p:spPr bwMode="auto">
                <a:xfrm>
                  <a:off x="3089" y="1233"/>
                  <a:ext cx="2385" cy="696"/>
                </a:xfrm>
                <a:custGeom>
                  <a:avLst/>
                  <a:gdLst>
                    <a:gd name="T0" fmla="*/ 625 w 2385"/>
                    <a:gd name="T1" fmla="*/ 75 h 696"/>
                    <a:gd name="T2" fmla="*/ 436 w 2385"/>
                    <a:gd name="T3" fmla="*/ 108 h 696"/>
                    <a:gd name="T4" fmla="*/ 776 w 2385"/>
                    <a:gd name="T5" fmla="*/ 59 h 696"/>
                    <a:gd name="T6" fmla="*/ 1893 w 2385"/>
                    <a:gd name="T7" fmla="*/ 137 h 696"/>
                    <a:gd name="T8" fmla="*/ 2195 w 2385"/>
                    <a:gd name="T9" fmla="*/ 575 h 696"/>
                    <a:gd name="T10" fmla="*/ 2143 w 2385"/>
                    <a:gd name="T11" fmla="*/ 651 h 696"/>
                    <a:gd name="T12" fmla="*/ 2165 w 2385"/>
                    <a:gd name="T13" fmla="*/ 608 h 696"/>
                    <a:gd name="T14" fmla="*/ 2169 w 2385"/>
                    <a:gd name="T15" fmla="*/ 343 h 696"/>
                    <a:gd name="T16" fmla="*/ 1462 w 2385"/>
                    <a:gd name="T17" fmla="*/ 111 h 696"/>
                    <a:gd name="T18" fmla="*/ 1306 w 2385"/>
                    <a:gd name="T19" fmla="*/ 66 h 696"/>
                    <a:gd name="T20" fmla="*/ 1145 w 2385"/>
                    <a:gd name="T21" fmla="*/ 61 h 696"/>
                    <a:gd name="T22" fmla="*/ 1126 w 2385"/>
                    <a:gd name="T23" fmla="*/ 23 h 696"/>
                    <a:gd name="T24" fmla="*/ 949 w 2385"/>
                    <a:gd name="T25" fmla="*/ 21 h 696"/>
                    <a:gd name="T26" fmla="*/ 819 w 2385"/>
                    <a:gd name="T27" fmla="*/ 52 h 696"/>
                    <a:gd name="T28" fmla="*/ 819 w 2385"/>
                    <a:gd name="T29" fmla="*/ 104 h 696"/>
                    <a:gd name="T30" fmla="*/ 753 w 2385"/>
                    <a:gd name="T31" fmla="*/ 106 h 696"/>
                    <a:gd name="T32" fmla="*/ 781 w 2385"/>
                    <a:gd name="T33" fmla="*/ 170 h 696"/>
                    <a:gd name="T34" fmla="*/ 719 w 2385"/>
                    <a:gd name="T35" fmla="*/ 156 h 696"/>
                    <a:gd name="T36" fmla="*/ 648 w 2385"/>
                    <a:gd name="T37" fmla="*/ 149 h 696"/>
                    <a:gd name="T38" fmla="*/ 452 w 2385"/>
                    <a:gd name="T39" fmla="*/ 156 h 696"/>
                    <a:gd name="T40" fmla="*/ 320 w 2385"/>
                    <a:gd name="T41" fmla="*/ 163 h 696"/>
                    <a:gd name="T42" fmla="*/ 244 w 2385"/>
                    <a:gd name="T43" fmla="*/ 241 h 696"/>
                    <a:gd name="T44" fmla="*/ 277 w 2385"/>
                    <a:gd name="T45" fmla="*/ 170 h 696"/>
                    <a:gd name="T46" fmla="*/ 109 w 2385"/>
                    <a:gd name="T47" fmla="*/ 146 h 696"/>
                    <a:gd name="T48" fmla="*/ 161 w 2385"/>
                    <a:gd name="T49" fmla="*/ 260 h 696"/>
                    <a:gd name="T50" fmla="*/ 116 w 2385"/>
                    <a:gd name="T51" fmla="*/ 359 h 696"/>
                    <a:gd name="T52" fmla="*/ 180 w 2385"/>
                    <a:gd name="T53" fmla="*/ 423 h 696"/>
                    <a:gd name="T54" fmla="*/ 237 w 2385"/>
                    <a:gd name="T55" fmla="*/ 487 h 696"/>
                    <a:gd name="T56" fmla="*/ 334 w 2385"/>
                    <a:gd name="T57" fmla="*/ 537 h 696"/>
                    <a:gd name="T58" fmla="*/ 313 w 2385"/>
                    <a:gd name="T59" fmla="*/ 601 h 696"/>
                    <a:gd name="T60" fmla="*/ 454 w 2385"/>
                    <a:gd name="T61" fmla="*/ 670 h 696"/>
                    <a:gd name="T62" fmla="*/ 473 w 2385"/>
                    <a:gd name="T63" fmla="*/ 606 h 696"/>
                    <a:gd name="T64" fmla="*/ 462 w 2385"/>
                    <a:gd name="T65" fmla="*/ 509 h 696"/>
                    <a:gd name="T66" fmla="*/ 587 w 2385"/>
                    <a:gd name="T67" fmla="*/ 502 h 696"/>
                    <a:gd name="T68" fmla="*/ 672 w 2385"/>
                    <a:gd name="T69" fmla="*/ 452 h 696"/>
                    <a:gd name="T70" fmla="*/ 783 w 2385"/>
                    <a:gd name="T71" fmla="*/ 409 h 696"/>
                    <a:gd name="T72" fmla="*/ 894 w 2385"/>
                    <a:gd name="T73" fmla="*/ 430 h 696"/>
                    <a:gd name="T74" fmla="*/ 1062 w 2385"/>
                    <a:gd name="T75" fmla="*/ 516 h 696"/>
                    <a:gd name="T76" fmla="*/ 1159 w 2385"/>
                    <a:gd name="T77" fmla="*/ 504 h 696"/>
                    <a:gd name="T78" fmla="*/ 1273 w 2385"/>
                    <a:gd name="T79" fmla="*/ 513 h 696"/>
                    <a:gd name="T80" fmla="*/ 1363 w 2385"/>
                    <a:gd name="T81" fmla="*/ 511 h 696"/>
                    <a:gd name="T82" fmla="*/ 1554 w 2385"/>
                    <a:gd name="T83" fmla="*/ 516 h 696"/>
                    <a:gd name="T84" fmla="*/ 1675 w 2385"/>
                    <a:gd name="T85" fmla="*/ 452 h 696"/>
                    <a:gd name="T86" fmla="*/ 1817 w 2385"/>
                    <a:gd name="T87" fmla="*/ 537 h 696"/>
                    <a:gd name="T88" fmla="*/ 1905 w 2385"/>
                    <a:gd name="T89" fmla="*/ 606 h 696"/>
                    <a:gd name="T90" fmla="*/ 1909 w 2385"/>
                    <a:gd name="T91" fmla="*/ 658 h 696"/>
                    <a:gd name="T92" fmla="*/ 1921 w 2385"/>
                    <a:gd name="T93" fmla="*/ 452 h 696"/>
                    <a:gd name="T94" fmla="*/ 1822 w 2385"/>
                    <a:gd name="T95" fmla="*/ 385 h 696"/>
                    <a:gd name="T96" fmla="*/ 2002 w 2385"/>
                    <a:gd name="T97" fmla="*/ 336 h 696"/>
                    <a:gd name="T98" fmla="*/ 2094 w 2385"/>
                    <a:gd name="T99" fmla="*/ 284 h 696"/>
                    <a:gd name="T100" fmla="*/ 2091 w 2385"/>
                    <a:gd name="T101" fmla="*/ 378 h 696"/>
                    <a:gd name="T102" fmla="*/ 2203 w 2385"/>
                    <a:gd name="T103" fmla="*/ 388 h 696"/>
                    <a:gd name="T104" fmla="*/ 2181 w 2385"/>
                    <a:gd name="T105" fmla="*/ 310 h 696"/>
                    <a:gd name="T106" fmla="*/ 2311 w 2385"/>
                    <a:gd name="T107" fmla="*/ 265 h 696"/>
                    <a:gd name="T108" fmla="*/ 2257 w 2385"/>
                    <a:gd name="T109" fmla="*/ 222 h 696"/>
                    <a:gd name="T110" fmla="*/ 2375 w 2385"/>
                    <a:gd name="T111" fmla="*/ 234 h 696"/>
                    <a:gd name="T112" fmla="*/ 2368 w 2385"/>
                    <a:gd name="T113" fmla="*/ 198 h 696"/>
                    <a:gd name="T114" fmla="*/ 2271 w 2385"/>
                    <a:gd name="T115" fmla="*/ 177 h 696"/>
                    <a:gd name="T116" fmla="*/ 2011 w 2385"/>
                    <a:gd name="T117" fmla="*/ 146 h 696"/>
                    <a:gd name="T118" fmla="*/ 1675 w 2385"/>
                    <a:gd name="T119" fmla="*/ 99 h 696"/>
                    <a:gd name="T120" fmla="*/ 369 w 2385"/>
                    <a:gd name="T121" fmla="*/ 142 h 696"/>
                    <a:gd name="T122" fmla="*/ 1935 w 2385"/>
                    <a:gd name="T123" fmla="*/ 430 h 696"/>
                    <a:gd name="T124" fmla="*/ 2063 w 2385"/>
                    <a:gd name="T125" fmla="*/ 591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85" h="696">
                      <a:moveTo>
                        <a:pt x="779" y="59"/>
                      </a:moveTo>
                      <a:lnTo>
                        <a:pt x="783" y="59"/>
                      </a:lnTo>
                      <a:lnTo>
                        <a:pt x="788" y="59"/>
                      </a:lnTo>
                      <a:lnTo>
                        <a:pt x="788" y="59"/>
                      </a:lnTo>
                      <a:lnTo>
                        <a:pt x="788" y="59"/>
                      </a:lnTo>
                      <a:lnTo>
                        <a:pt x="788" y="59"/>
                      </a:lnTo>
                      <a:lnTo>
                        <a:pt x="788" y="59"/>
                      </a:lnTo>
                      <a:lnTo>
                        <a:pt x="788" y="59"/>
                      </a:lnTo>
                      <a:lnTo>
                        <a:pt x="783" y="59"/>
                      </a:lnTo>
                      <a:lnTo>
                        <a:pt x="779" y="59"/>
                      </a:lnTo>
                      <a:lnTo>
                        <a:pt x="779" y="59"/>
                      </a:lnTo>
                      <a:close/>
                      <a:moveTo>
                        <a:pt x="797" y="52"/>
                      </a:moveTo>
                      <a:lnTo>
                        <a:pt x="795" y="52"/>
                      </a:lnTo>
                      <a:lnTo>
                        <a:pt x="795" y="52"/>
                      </a:lnTo>
                      <a:lnTo>
                        <a:pt x="795" y="54"/>
                      </a:lnTo>
                      <a:lnTo>
                        <a:pt x="800" y="54"/>
                      </a:lnTo>
                      <a:lnTo>
                        <a:pt x="800" y="52"/>
                      </a:lnTo>
                      <a:lnTo>
                        <a:pt x="800" y="52"/>
                      </a:lnTo>
                      <a:lnTo>
                        <a:pt x="797" y="52"/>
                      </a:lnTo>
                      <a:close/>
                      <a:moveTo>
                        <a:pt x="748" y="37"/>
                      </a:moveTo>
                      <a:lnTo>
                        <a:pt x="748" y="40"/>
                      </a:lnTo>
                      <a:lnTo>
                        <a:pt x="750" y="40"/>
                      </a:lnTo>
                      <a:lnTo>
                        <a:pt x="750" y="37"/>
                      </a:lnTo>
                      <a:lnTo>
                        <a:pt x="753" y="40"/>
                      </a:lnTo>
                      <a:lnTo>
                        <a:pt x="753" y="40"/>
                      </a:lnTo>
                      <a:lnTo>
                        <a:pt x="753" y="37"/>
                      </a:lnTo>
                      <a:lnTo>
                        <a:pt x="755" y="37"/>
                      </a:lnTo>
                      <a:lnTo>
                        <a:pt x="755" y="37"/>
                      </a:lnTo>
                      <a:lnTo>
                        <a:pt x="755" y="37"/>
                      </a:lnTo>
                      <a:lnTo>
                        <a:pt x="753" y="37"/>
                      </a:lnTo>
                      <a:lnTo>
                        <a:pt x="753" y="35"/>
                      </a:lnTo>
                      <a:lnTo>
                        <a:pt x="750" y="35"/>
                      </a:lnTo>
                      <a:lnTo>
                        <a:pt x="750" y="35"/>
                      </a:lnTo>
                      <a:lnTo>
                        <a:pt x="750" y="35"/>
                      </a:lnTo>
                      <a:lnTo>
                        <a:pt x="750" y="37"/>
                      </a:lnTo>
                      <a:lnTo>
                        <a:pt x="750" y="37"/>
                      </a:lnTo>
                      <a:lnTo>
                        <a:pt x="748" y="35"/>
                      </a:lnTo>
                      <a:lnTo>
                        <a:pt x="745" y="37"/>
                      </a:lnTo>
                      <a:lnTo>
                        <a:pt x="745" y="37"/>
                      </a:lnTo>
                      <a:lnTo>
                        <a:pt x="748" y="37"/>
                      </a:lnTo>
                      <a:close/>
                      <a:moveTo>
                        <a:pt x="417" y="108"/>
                      </a:moveTo>
                      <a:lnTo>
                        <a:pt x="419" y="111"/>
                      </a:lnTo>
                      <a:lnTo>
                        <a:pt x="421" y="111"/>
                      </a:lnTo>
                      <a:lnTo>
                        <a:pt x="421" y="111"/>
                      </a:lnTo>
                      <a:lnTo>
                        <a:pt x="421" y="113"/>
                      </a:lnTo>
                      <a:lnTo>
                        <a:pt x="424" y="111"/>
                      </a:lnTo>
                      <a:lnTo>
                        <a:pt x="424" y="111"/>
                      </a:lnTo>
                      <a:lnTo>
                        <a:pt x="421" y="111"/>
                      </a:lnTo>
                      <a:lnTo>
                        <a:pt x="421" y="111"/>
                      </a:lnTo>
                      <a:lnTo>
                        <a:pt x="417" y="108"/>
                      </a:lnTo>
                      <a:close/>
                      <a:moveTo>
                        <a:pt x="741" y="80"/>
                      </a:moveTo>
                      <a:lnTo>
                        <a:pt x="745" y="82"/>
                      </a:lnTo>
                      <a:lnTo>
                        <a:pt x="753" y="82"/>
                      </a:lnTo>
                      <a:lnTo>
                        <a:pt x="753" y="82"/>
                      </a:lnTo>
                      <a:lnTo>
                        <a:pt x="753" y="80"/>
                      </a:lnTo>
                      <a:lnTo>
                        <a:pt x="750" y="78"/>
                      </a:lnTo>
                      <a:lnTo>
                        <a:pt x="748" y="78"/>
                      </a:lnTo>
                      <a:lnTo>
                        <a:pt x="748" y="75"/>
                      </a:lnTo>
                      <a:lnTo>
                        <a:pt x="743" y="75"/>
                      </a:lnTo>
                      <a:lnTo>
                        <a:pt x="741" y="80"/>
                      </a:lnTo>
                      <a:lnTo>
                        <a:pt x="741" y="80"/>
                      </a:lnTo>
                      <a:lnTo>
                        <a:pt x="741" y="80"/>
                      </a:lnTo>
                      <a:close/>
                      <a:moveTo>
                        <a:pt x="904" y="9"/>
                      </a:moveTo>
                      <a:lnTo>
                        <a:pt x="904" y="9"/>
                      </a:lnTo>
                      <a:lnTo>
                        <a:pt x="897" y="9"/>
                      </a:lnTo>
                      <a:lnTo>
                        <a:pt x="892" y="11"/>
                      </a:lnTo>
                      <a:lnTo>
                        <a:pt x="892" y="11"/>
                      </a:lnTo>
                      <a:lnTo>
                        <a:pt x="892" y="11"/>
                      </a:lnTo>
                      <a:lnTo>
                        <a:pt x="897" y="11"/>
                      </a:lnTo>
                      <a:lnTo>
                        <a:pt x="897" y="11"/>
                      </a:lnTo>
                      <a:lnTo>
                        <a:pt x="899" y="11"/>
                      </a:lnTo>
                      <a:lnTo>
                        <a:pt x="902" y="11"/>
                      </a:lnTo>
                      <a:lnTo>
                        <a:pt x="904" y="11"/>
                      </a:lnTo>
                      <a:lnTo>
                        <a:pt x="904" y="11"/>
                      </a:lnTo>
                      <a:lnTo>
                        <a:pt x="904" y="11"/>
                      </a:lnTo>
                      <a:lnTo>
                        <a:pt x="904" y="9"/>
                      </a:lnTo>
                      <a:lnTo>
                        <a:pt x="904" y="9"/>
                      </a:lnTo>
                      <a:lnTo>
                        <a:pt x="904" y="9"/>
                      </a:lnTo>
                      <a:close/>
                      <a:moveTo>
                        <a:pt x="814" y="45"/>
                      </a:moveTo>
                      <a:lnTo>
                        <a:pt x="814" y="45"/>
                      </a:lnTo>
                      <a:lnTo>
                        <a:pt x="812" y="45"/>
                      </a:lnTo>
                      <a:lnTo>
                        <a:pt x="812" y="45"/>
                      </a:lnTo>
                      <a:lnTo>
                        <a:pt x="814" y="47"/>
                      </a:lnTo>
                      <a:lnTo>
                        <a:pt x="819" y="47"/>
                      </a:lnTo>
                      <a:lnTo>
                        <a:pt x="821" y="47"/>
                      </a:lnTo>
                      <a:lnTo>
                        <a:pt x="821" y="47"/>
                      </a:lnTo>
                      <a:lnTo>
                        <a:pt x="821" y="45"/>
                      </a:lnTo>
                      <a:lnTo>
                        <a:pt x="821" y="45"/>
                      </a:lnTo>
                      <a:lnTo>
                        <a:pt x="819" y="45"/>
                      </a:lnTo>
                      <a:lnTo>
                        <a:pt x="816" y="45"/>
                      </a:lnTo>
                      <a:lnTo>
                        <a:pt x="816" y="45"/>
                      </a:lnTo>
                      <a:lnTo>
                        <a:pt x="814" y="45"/>
                      </a:lnTo>
                      <a:close/>
                      <a:moveTo>
                        <a:pt x="625" y="75"/>
                      </a:moveTo>
                      <a:lnTo>
                        <a:pt x="625" y="75"/>
                      </a:lnTo>
                      <a:lnTo>
                        <a:pt x="625" y="75"/>
                      </a:lnTo>
                      <a:lnTo>
                        <a:pt x="627" y="75"/>
                      </a:lnTo>
                      <a:lnTo>
                        <a:pt x="627" y="75"/>
                      </a:lnTo>
                      <a:lnTo>
                        <a:pt x="629" y="75"/>
                      </a:lnTo>
                      <a:lnTo>
                        <a:pt x="632" y="75"/>
                      </a:lnTo>
                      <a:lnTo>
                        <a:pt x="634" y="75"/>
                      </a:lnTo>
                      <a:lnTo>
                        <a:pt x="637" y="75"/>
                      </a:lnTo>
                      <a:lnTo>
                        <a:pt x="644" y="75"/>
                      </a:lnTo>
                      <a:lnTo>
                        <a:pt x="646" y="75"/>
                      </a:lnTo>
                      <a:lnTo>
                        <a:pt x="646" y="73"/>
                      </a:lnTo>
                      <a:lnTo>
                        <a:pt x="644" y="73"/>
                      </a:lnTo>
                      <a:lnTo>
                        <a:pt x="641" y="71"/>
                      </a:lnTo>
                      <a:lnTo>
                        <a:pt x="641" y="71"/>
                      </a:lnTo>
                      <a:lnTo>
                        <a:pt x="639" y="71"/>
                      </a:lnTo>
                      <a:lnTo>
                        <a:pt x="637" y="68"/>
                      </a:lnTo>
                      <a:lnTo>
                        <a:pt x="634" y="68"/>
                      </a:lnTo>
                      <a:lnTo>
                        <a:pt x="634" y="68"/>
                      </a:lnTo>
                      <a:lnTo>
                        <a:pt x="627" y="68"/>
                      </a:lnTo>
                      <a:lnTo>
                        <a:pt x="625" y="71"/>
                      </a:lnTo>
                      <a:lnTo>
                        <a:pt x="622" y="71"/>
                      </a:lnTo>
                      <a:lnTo>
                        <a:pt x="625" y="73"/>
                      </a:lnTo>
                      <a:lnTo>
                        <a:pt x="625" y="75"/>
                      </a:lnTo>
                      <a:close/>
                      <a:moveTo>
                        <a:pt x="724" y="90"/>
                      </a:moveTo>
                      <a:lnTo>
                        <a:pt x="726" y="90"/>
                      </a:lnTo>
                      <a:lnTo>
                        <a:pt x="734" y="90"/>
                      </a:lnTo>
                      <a:lnTo>
                        <a:pt x="736" y="90"/>
                      </a:lnTo>
                      <a:lnTo>
                        <a:pt x="738" y="87"/>
                      </a:lnTo>
                      <a:lnTo>
                        <a:pt x="738" y="87"/>
                      </a:lnTo>
                      <a:lnTo>
                        <a:pt x="741" y="85"/>
                      </a:lnTo>
                      <a:lnTo>
                        <a:pt x="741" y="85"/>
                      </a:lnTo>
                      <a:lnTo>
                        <a:pt x="738" y="85"/>
                      </a:lnTo>
                      <a:lnTo>
                        <a:pt x="731" y="82"/>
                      </a:lnTo>
                      <a:lnTo>
                        <a:pt x="729" y="82"/>
                      </a:lnTo>
                      <a:lnTo>
                        <a:pt x="726" y="85"/>
                      </a:lnTo>
                      <a:lnTo>
                        <a:pt x="726" y="85"/>
                      </a:lnTo>
                      <a:lnTo>
                        <a:pt x="726" y="87"/>
                      </a:lnTo>
                      <a:lnTo>
                        <a:pt x="724" y="87"/>
                      </a:lnTo>
                      <a:lnTo>
                        <a:pt x="724" y="90"/>
                      </a:lnTo>
                      <a:lnTo>
                        <a:pt x="724" y="90"/>
                      </a:lnTo>
                      <a:close/>
                      <a:moveTo>
                        <a:pt x="431" y="108"/>
                      </a:moveTo>
                      <a:lnTo>
                        <a:pt x="433" y="111"/>
                      </a:lnTo>
                      <a:lnTo>
                        <a:pt x="428" y="111"/>
                      </a:lnTo>
                      <a:lnTo>
                        <a:pt x="428" y="111"/>
                      </a:lnTo>
                      <a:lnTo>
                        <a:pt x="428" y="111"/>
                      </a:lnTo>
                      <a:lnTo>
                        <a:pt x="431" y="113"/>
                      </a:lnTo>
                      <a:lnTo>
                        <a:pt x="431" y="113"/>
                      </a:lnTo>
                      <a:lnTo>
                        <a:pt x="428" y="113"/>
                      </a:lnTo>
                      <a:lnTo>
                        <a:pt x="426" y="113"/>
                      </a:lnTo>
                      <a:lnTo>
                        <a:pt x="433" y="116"/>
                      </a:lnTo>
                      <a:lnTo>
                        <a:pt x="438" y="116"/>
                      </a:lnTo>
                      <a:lnTo>
                        <a:pt x="440" y="116"/>
                      </a:lnTo>
                      <a:lnTo>
                        <a:pt x="443" y="118"/>
                      </a:lnTo>
                      <a:lnTo>
                        <a:pt x="445" y="118"/>
                      </a:lnTo>
                      <a:lnTo>
                        <a:pt x="445" y="116"/>
                      </a:lnTo>
                      <a:lnTo>
                        <a:pt x="445" y="116"/>
                      </a:lnTo>
                      <a:lnTo>
                        <a:pt x="447" y="118"/>
                      </a:lnTo>
                      <a:lnTo>
                        <a:pt x="450" y="118"/>
                      </a:lnTo>
                      <a:lnTo>
                        <a:pt x="454" y="118"/>
                      </a:lnTo>
                      <a:lnTo>
                        <a:pt x="459" y="118"/>
                      </a:lnTo>
                      <a:lnTo>
                        <a:pt x="459" y="118"/>
                      </a:lnTo>
                      <a:lnTo>
                        <a:pt x="459" y="118"/>
                      </a:lnTo>
                      <a:lnTo>
                        <a:pt x="462" y="118"/>
                      </a:lnTo>
                      <a:lnTo>
                        <a:pt x="462" y="118"/>
                      </a:lnTo>
                      <a:lnTo>
                        <a:pt x="464" y="118"/>
                      </a:lnTo>
                      <a:lnTo>
                        <a:pt x="464" y="118"/>
                      </a:lnTo>
                      <a:lnTo>
                        <a:pt x="466" y="118"/>
                      </a:lnTo>
                      <a:lnTo>
                        <a:pt x="466" y="118"/>
                      </a:lnTo>
                      <a:lnTo>
                        <a:pt x="471" y="120"/>
                      </a:lnTo>
                      <a:lnTo>
                        <a:pt x="471" y="118"/>
                      </a:lnTo>
                      <a:lnTo>
                        <a:pt x="471" y="118"/>
                      </a:lnTo>
                      <a:lnTo>
                        <a:pt x="469" y="118"/>
                      </a:lnTo>
                      <a:lnTo>
                        <a:pt x="469" y="118"/>
                      </a:lnTo>
                      <a:lnTo>
                        <a:pt x="466" y="116"/>
                      </a:lnTo>
                      <a:lnTo>
                        <a:pt x="469" y="116"/>
                      </a:lnTo>
                      <a:lnTo>
                        <a:pt x="469" y="116"/>
                      </a:lnTo>
                      <a:lnTo>
                        <a:pt x="471" y="118"/>
                      </a:lnTo>
                      <a:lnTo>
                        <a:pt x="471" y="118"/>
                      </a:lnTo>
                      <a:lnTo>
                        <a:pt x="473" y="118"/>
                      </a:lnTo>
                      <a:lnTo>
                        <a:pt x="478" y="118"/>
                      </a:lnTo>
                      <a:lnTo>
                        <a:pt x="480" y="118"/>
                      </a:lnTo>
                      <a:lnTo>
                        <a:pt x="480" y="118"/>
                      </a:lnTo>
                      <a:lnTo>
                        <a:pt x="483" y="118"/>
                      </a:lnTo>
                      <a:lnTo>
                        <a:pt x="485" y="116"/>
                      </a:lnTo>
                      <a:lnTo>
                        <a:pt x="483" y="116"/>
                      </a:lnTo>
                      <a:lnTo>
                        <a:pt x="483" y="116"/>
                      </a:lnTo>
                      <a:lnTo>
                        <a:pt x="476" y="113"/>
                      </a:lnTo>
                      <a:lnTo>
                        <a:pt x="473" y="113"/>
                      </a:lnTo>
                      <a:lnTo>
                        <a:pt x="466" y="108"/>
                      </a:lnTo>
                      <a:lnTo>
                        <a:pt x="431" y="108"/>
                      </a:lnTo>
                      <a:close/>
                      <a:moveTo>
                        <a:pt x="436" y="108"/>
                      </a:moveTo>
                      <a:lnTo>
                        <a:pt x="436" y="111"/>
                      </a:lnTo>
                      <a:lnTo>
                        <a:pt x="436" y="108"/>
                      </a:lnTo>
                      <a:close/>
                      <a:moveTo>
                        <a:pt x="528" y="130"/>
                      </a:moveTo>
                      <a:lnTo>
                        <a:pt x="528" y="130"/>
                      </a:lnTo>
                      <a:lnTo>
                        <a:pt x="523" y="130"/>
                      </a:lnTo>
                      <a:lnTo>
                        <a:pt x="521" y="127"/>
                      </a:lnTo>
                      <a:lnTo>
                        <a:pt x="516" y="125"/>
                      </a:lnTo>
                      <a:lnTo>
                        <a:pt x="514" y="125"/>
                      </a:lnTo>
                      <a:lnTo>
                        <a:pt x="511" y="123"/>
                      </a:lnTo>
                      <a:lnTo>
                        <a:pt x="509" y="123"/>
                      </a:lnTo>
                      <a:lnTo>
                        <a:pt x="506" y="120"/>
                      </a:lnTo>
                      <a:lnTo>
                        <a:pt x="506" y="120"/>
                      </a:lnTo>
                      <a:lnTo>
                        <a:pt x="504" y="120"/>
                      </a:lnTo>
                      <a:lnTo>
                        <a:pt x="502" y="120"/>
                      </a:lnTo>
                      <a:lnTo>
                        <a:pt x="502" y="123"/>
                      </a:lnTo>
                      <a:lnTo>
                        <a:pt x="502" y="123"/>
                      </a:lnTo>
                      <a:lnTo>
                        <a:pt x="499" y="123"/>
                      </a:lnTo>
                      <a:lnTo>
                        <a:pt x="499" y="125"/>
                      </a:lnTo>
                      <a:lnTo>
                        <a:pt x="502" y="127"/>
                      </a:lnTo>
                      <a:lnTo>
                        <a:pt x="502" y="127"/>
                      </a:lnTo>
                      <a:lnTo>
                        <a:pt x="502" y="127"/>
                      </a:lnTo>
                      <a:lnTo>
                        <a:pt x="504" y="127"/>
                      </a:lnTo>
                      <a:lnTo>
                        <a:pt x="509" y="130"/>
                      </a:lnTo>
                      <a:lnTo>
                        <a:pt x="509" y="132"/>
                      </a:lnTo>
                      <a:lnTo>
                        <a:pt x="511" y="130"/>
                      </a:lnTo>
                      <a:lnTo>
                        <a:pt x="511" y="130"/>
                      </a:lnTo>
                      <a:lnTo>
                        <a:pt x="514" y="130"/>
                      </a:lnTo>
                      <a:lnTo>
                        <a:pt x="514" y="132"/>
                      </a:lnTo>
                      <a:lnTo>
                        <a:pt x="516" y="132"/>
                      </a:lnTo>
                      <a:lnTo>
                        <a:pt x="518" y="132"/>
                      </a:lnTo>
                      <a:lnTo>
                        <a:pt x="518" y="134"/>
                      </a:lnTo>
                      <a:lnTo>
                        <a:pt x="518" y="134"/>
                      </a:lnTo>
                      <a:lnTo>
                        <a:pt x="521" y="134"/>
                      </a:lnTo>
                      <a:lnTo>
                        <a:pt x="521" y="134"/>
                      </a:lnTo>
                      <a:lnTo>
                        <a:pt x="523" y="134"/>
                      </a:lnTo>
                      <a:lnTo>
                        <a:pt x="525" y="134"/>
                      </a:lnTo>
                      <a:lnTo>
                        <a:pt x="528" y="134"/>
                      </a:lnTo>
                      <a:lnTo>
                        <a:pt x="528" y="134"/>
                      </a:lnTo>
                      <a:lnTo>
                        <a:pt x="530" y="134"/>
                      </a:lnTo>
                      <a:lnTo>
                        <a:pt x="530" y="132"/>
                      </a:lnTo>
                      <a:lnTo>
                        <a:pt x="530" y="132"/>
                      </a:lnTo>
                      <a:lnTo>
                        <a:pt x="528" y="130"/>
                      </a:lnTo>
                      <a:close/>
                      <a:moveTo>
                        <a:pt x="603" y="120"/>
                      </a:moveTo>
                      <a:lnTo>
                        <a:pt x="606" y="120"/>
                      </a:lnTo>
                      <a:lnTo>
                        <a:pt x="606" y="120"/>
                      </a:lnTo>
                      <a:lnTo>
                        <a:pt x="606" y="120"/>
                      </a:lnTo>
                      <a:lnTo>
                        <a:pt x="601" y="118"/>
                      </a:lnTo>
                      <a:lnTo>
                        <a:pt x="601" y="116"/>
                      </a:lnTo>
                      <a:lnTo>
                        <a:pt x="601" y="116"/>
                      </a:lnTo>
                      <a:lnTo>
                        <a:pt x="601" y="116"/>
                      </a:lnTo>
                      <a:lnTo>
                        <a:pt x="601" y="116"/>
                      </a:lnTo>
                      <a:lnTo>
                        <a:pt x="603" y="118"/>
                      </a:lnTo>
                      <a:lnTo>
                        <a:pt x="603" y="120"/>
                      </a:lnTo>
                      <a:close/>
                      <a:moveTo>
                        <a:pt x="693" y="71"/>
                      </a:moveTo>
                      <a:lnTo>
                        <a:pt x="698" y="68"/>
                      </a:lnTo>
                      <a:lnTo>
                        <a:pt x="698" y="68"/>
                      </a:lnTo>
                      <a:lnTo>
                        <a:pt x="698" y="68"/>
                      </a:lnTo>
                      <a:lnTo>
                        <a:pt x="698" y="68"/>
                      </a:lnTo>
                      <a:lnTo>
                        <a:pt x="698" y="68"/>
                      </a:lnTo>
                      <a:lnTo>
                        <a:pt x="693" y="68"/>
                      </a:lnTo>
                      <a:lnTo>
                        <a:pt x="691" y="68"/>
                      </a:lnTo>
                      <a:lnTo>
                        <a:pt x="691" y="71"/>
                      </a:lnTo>
                      <a:lnTo>
                        <a:pt x="693" y="71"/>
                      </a:lnTo>
                      <a:close/>
                      <a:moveTo>
                        <a:pt x="708" y="71"/>
                      </a:moveTo>
                      <a:lnTo>
                        <a:pt x="710" y="71"/>
                      </a:lnTo>
                      <a:lnTo>
                        <a:pt x="700" y="68"/>
                      </a:lnTo>
                      <a:lnTo>
                        <a:pt x="700" y="68"/>
                      </a:lnTo>
                      <a:lnTo>
                        <a:pt x="700" y="68"/>
                      </a:lnTo>
                      <a:lnTo>
                        <a:pt x="703" y="68"/>
                      </a:lnTo>
                      <a:lnTo>
                        <a:pt x="708" y="71"/>
                      </a:lnTo>
                      <a:close/>
                      <a:moveTo>
                        <a:pt x="682" y="78"/>
                      </a:moveTo>
                      <a:lnTo>
                        <a:pt x="686" y="78"/>
                      </a:lnTo>
                      <a:lnTo>
                        <a:pt x="689" y="80"/>
                      </a:lnTo>
                      <a:lnTo>
                        <a:pt x="689" y="80"/>
                      </a:lnTo>
                      <a:lnTo>
                        <a:pt x="689" y="80"/>
                      </a:lnTo>
                      <a:lnTo>
                        <a:pt x="689" y="78"/>
                      </a:lnTo>
                      <a:lnTo>
                        <a:pt x="689" y="78"/>
                      </a:lnTo>
                      <a:lnTo>
                        <a:pt x="686" y="78"/>
                      </a:lnTo>
                      <a:lnTo>
                        <a:pt x="689" y="78"/>
                      </a:lnTo>
                      <a:lnTo>
                        <a:pt x="691" y="75"/>
                      </a:lnTo>
                      <a:lnTo>
                        <a:pt x="686" y="75"/>
                      </a:lnTo>
                      <a:lnTo>
                        <a:pt x="684" y="75"/>
                      </a:lnTo>
                      <a:lnTo>
                        <a:pt x="682" y="75"/>
                      </a:lnTo>
                      <a:lnTo>
                        <a:pt x="679" y="75"/>
                      </a:lnTo>
                      <a:lnTo>
                        <a:pt x="679" y="75"/>
                      </a:lnTo>
                      <a:lnTo>
                        <a:pt x="679" y="78"/>
                      </a:lnTo>
                      <a:lnTo>
                        <a:pt x="682" y="78"/>
                      </a:lnTo>
                      <a:close/>
                      <a:moveTo>
                        <a:pt x="774" y="59"/>
                      </a:moveTo>
                      <a:lnTo>
                        <a:pt x="771" y="59"/>
                      </a:lnTo>
                      <a:lnTo>
                        <a:pt x="771" y="59"/>
                      </a:lnTo>
                      <a:lnTo>
                        <a:pt x="774" y="59"/>
                      </a:lnTo>
                      <a:lnTo>
                        <a:pt x="774" y="59"/>
                      </a:lnTo>
                      <a:lnTo>
                        <a:pt x="776" y="59"/>
                      </a:lnTo>
                      <a:lnTo>
                        <a:pt x="779" y="59"/>
                      </a:lnTo>
                      <a:lnTo>
                        <a:pt x="776" y="59"/>
                      </a:lnTo>
                      <a:lnTo>
                        <a:pt x="776" y="59"/>
                      </a:lnTo>
                      <a:lnTo>
                        <a:pt x="774" y="59"/>
                      </a:lnTo>
                      <a:close/>
                      <a:moveTo>
                        <a:pt x="909" y="23"/>
                      </a:moveTo>
                      <a:lnTo>
                        <a:pt x="904" y="23"/>
                      </a:lnTo>
                      <a:lnTo>
                        <a:pt x="904" y="23"/>
                      </a:lnTo>
                      <a:lnTo>
                        <a:pt x="904" y="23"/>
                      </a:lnTo>
                      <a:lnTo>
                        <a:pt x="909" y="23"/>
                      </a:lnTo>
                      <a:lnTo>
                        <a:pt x="911" y="26"/>
                      </a:lnTo>
                      <a:lnTo>
                        <a:pt x="916" y="26"/>
                      </a:lnTo>
                      <a:lnTo>
                        <a:pt x="918" y="26"/>
                      </a:lnTo>
                      <a:lnTo>
                        <a:pt x="918" y="23"/>
                      </a:lnTo>
                      <a:lnTo>
                        <a:pt x="918" y="23"/>
                      </a:lnTo>
                      <a:lnTo>
                        <a:pt x="918" y="23"/>
                      </a:lnTo>
                      <a:lnTo>
                        <a:pt x="920" y="23"/>
                      </a:lnTo>
                      <a:lnTo>
                        <a:pt x="920" y="23"/>
                      </a:lnTo>
                      <a:lnTo>
                        <a:pt x="918" y="23"/>
                      </a:lnTo>
                      <a:lnTo>
                        <a:pt x="916" y="23"/>
                      </a:lnTo>
                      <a:lnTo>
                        <a:pt x="913" y="23"/>
                      </a:lnTo>
                      <a:lnTo>
                        <a:pt x="909" y="23"/>
                      </a:lnTo>
                      <a:lnTo>
                        <a:pt x="909" y="23"/>
                      </a:lnTo>
                      <a:close/>
                      <a:moveTo>
                        <a:pt x="1526" y="101"/>
                      </a:moveTo>
                      <a:lnTo>
                        <a:pt x="1524" y="101"/>
                      </a:lnTo>
                      <a:lnTo>
                        <a:pt x="1524" y="101"/>
                      </a:lnTo>
                      <a:lnTo>
                        <a:pt x="1524" y="101"/>
                      </a:lnTo>
                      <a:lnTo>
                        <a:pt x="1526" y="104"/>
                      </a:lnTo>
                      <a:lnTo>
                        <a:pt x="1528" y="104"/>
                      </a:lnTo>
                      <a:lnTo>
                        <a:pt x="1528" y="104"/>
                      </a:lnTo>
                      <a:lnTo>
                        <a:pt x="1531" y="104"/>
                      </a:lnTo>
                      <a:lnTo>
                        <a:pt x="1531" y="104"/>
                      </a:lnTo>
                      <a:lnTo>
                        <a:pt x="1531" y="104"/>
                      </a:lnTo>
                      <a:lnTo>
                        <a:pt x="1533" y="104"/>
                      </a:lnTo>
                      <a:lnTo>
                        <a:pt x="1535" y="104"/>
                      </a:lnTo>
                      <a:lnTo>
                        <a:pt x="1535" y="104"/>
                      </a:lnTo>
                      <a:lnTo>
                        <a:pt x="1535" y="101"/>
                      </a:lnTo>
                      <a:lnTo>
                        <a:pt x="1533" y="101"/>
                      </a:lnTo>
                      <a:lnTo>
                        <a:pt x="1533" y="101"/>
                      </a:lnTo>
                      <a:lnTo>
                        <a:pt x="1526" y="101"/>
                      </a:lnTo>
                      <a:lnTo>
                        <a:pt x="1526" y="101"/>
                      </a:lnTo>
                      <a:close/>
                      <a:moveTo>
                        <a:pt x="1971" y="132"/>
                      </a:moveTo>
                      <a:lnTo>
                        <a:pt x="1973" y="132"/>
                      </a:lnTo>
                      <a:lnTo>
                        <a:pt x="1975" y="132"/>
                      </a:lnTo>
                      <a:lnTo>
                        <a:pt x="1980" y="134"/>
                      </a:lnTo>
                      <a:lnTo>
                        <a:pt x="1983" y="134"/>
                      </a:lnTo>
                      <a:lnTo>
                        <a:pt x="1992" y="137"/>
                      </a:lnTo>
                      <a:lnTo>
                        <a:pt x="1997" y="137"/>
                      </a:lnTo>
                      <a:lnTo>
                        <a:pt x="1997" y="137"/>
                      </a:lnTo>
                      <a:lnTo>
                        <a:pt x="1997" y="134"/>
                      </a:lnTo>
                      <a:lnTo>
                        <a:pt x="1994" y="134"/>
                      </a:lnTo>
                      <a:lnTo>
                        <a:pt x="1994" y="132"/>
                      </a:lnTo>
                      <a:lnTo>
                        <a:pt x="1994" y="132"/>
                      </a:lnTo>
                      <a:lnTo>
                        <a:pt x="1994" y="132"/>
                      </a:lnTo>
                      <a:lnTo>
                        <a:pt x="1992" y="132"/>
                      </a:lnTo>
                      <a:lnTo>
                        <a:pt x="1992" y="132"/>
                      </a:lnTo>
                      <a:lnTo>
                        <a:pt x="1975" y="130"/>
                      </a:lnTo>
                      <a:lnTo>
                        <a:pt x="1973" y="130"/>
                      </a:lnTo>
                      <a:lnTo>
                        <a:pt x="1971" y="130"/>
                      </a:lnTo>
                      <a:lnTo>
                        <a:pt x="1971" y="130"/>
                      </a:lnTo>
                      <a:lnTo>
                        <a:pt x="1971" y="132"/>
                      </a:lnTo>
                      <a:lnTo>
                        <a:pt x="1971" y="132"/>
                      </a:lnTo>
                      <a:close/>
                      <a:moveTo>
                        <a:pt x="1848" y="113"/>
                      </a:moveTo>
                      <a:lnTo>
                        <a:pt x="1850" y="116"/>
                      </a:lnTo>
                      <a:lnTo>
                        <a:pt x="1852" y="116"/>
                      </a:lnTo>
                      <a:lnTo>
                        <a:pt x="1852" y="116"/>
                      </a:lnTo>
                      <a:lnTo>
                        <a:pt x="1850" y="113"/>
                      </a:lnTo>
                      <a:lnTo>
                        <a:pt x="1848" y="113"/>
                      </a:lnTo>
                      <a:lnTo>
                        <a:pt x="1845" y="113"/>
                      </a:lnTo>
                      <a:lnTo>
                        <a:pt x="1848" y="113"/>
                      </a:lnTo>
                      <a:lnTo>
                        <a:pt x="1848" y="113"/>
                      </a:lnTo>
                      <a:close/>
                      <a:moveTo>
                        <a:pt x="1893" y="139"/>
                      </a:moveTo>
                      <a:lnTo>
                        <a:pt x="1895" y="142"/>
                      </a:lnTo>
                      <a:lnTo>
                        <a:pt x="1897" y="144"/>
                      </a:lnTo>
                      <a:lnTo>
                        <a:pt x="1900" y="144"/>
                      </a:lnTo>
                      <a:lnTo>
                        <a:pt x="1900" y="146"/>
                      </a:lnTo>
                      <a:lnTo>
                        <a:pt x="1905" y="146"/>
                      </a:lnTo>
                      <a:lnTo>
                        <a:pt x="1907" y="146"/>
                      </a:lnTo>
                      <a:lnTo>
                        <a:pt x="1907" y="146"/>
                      </a:lnTo>
                      <a:lnTo>
                        <a:pt x="1907" y="149"/>
                      </a:lnTo>
                      <a:lnTo>
                        <a:pt x="1909" y="149"/>
                      </a:lnTo>
                      <a:lnTo>
                        <a:pt x="1909" y="149"/>
                      </a:lnTo>
                      <a:lnTo>
                        <a:pt x="1907" y="146"/>
                      </a:lnTo>
                      <a:lnTo>
                        <a:pt x="1907" y="146"/>
                      </a:lnTo>
                      <a:lnTo>
                        <a:pt x="1902" y="144"/>
                      </a:lnTo>
                      <a:lnTo>
                        <a:pt x="1900" y="144"/>
                      </a:lnTo>
                      <a:lnTo>
                        <a:pt x="1897" y="142"/>
                      </a:lnTo>
                      <a:lnTo>
                        <a:pt x="1895" y="139"/>
                      </a:lnTo>
                      <a:lnTo>
                        <a:pt x="1895" y="139"/>
                      </a:lnTo>
                      <a:lnTo>
                        <a:pt x="1897" y="139"/>
                      </a:lnTo>
                      <a:lnTo>
                        <a:pt x="1897" y="137"/>
                      </a:lnTo>
                      <a:lnTo>
                        <a:pt x="1895" y="137"/>
                      </a:lnTo>
                      <a:lnTo>
                        <a:pt x="1893" y="134"/>
                      </a:lnTo>
                      <a:lnTo>
                        <a:pt x="1893" y="134"/>
                      </a:lnTo>
                      <a:lnTo>
                        <a:pt x="1890" y="137"/>
                      </a:lnTo>
                      <a:lnTo>
                        <a:pt x="1893" y="137"/>
                      </a:lnTo>
                      <a:lnTo>
                        <a:pt x="1890" y="139"/>
                      </a:lnTo>
                      <a:lnTo>
                        <a:pt x="1893" y="139"/>
                      </a:lnTo>
                      <a:close/>
                      <a:moveTo>
                        <a:pt x="920" y="23"/>
                      </a:moveTo>
                      <a:lnTo>
                        <a:pt x="923" y="23"/>
                      </a:lnTo>
                      <a:lnTo>
                        <a:pt x="923" y="23"/>
                      </a:lnTo>
                      <a:lnTo>
                        <a:pt x="923" y="23"/>
                      </a:lnTo>
                      <a:lnTo>
                        <a:pt x="923" y="23"/>
                      </a:lnTo>
                      <a:lnTo>
                        <a:pt x="925" y="23"/>
                      </a:lnTo>
                      <a:lnTo>
                        <a:pt x="925" y="23"/>
                      </a:lnTo>
                      <a:lnTo>
                        <a:pt x="925" y="23"/>
                      </a:lnTo>
                      <a:lnTo>
                        <a:pt x="923" y="21"/>
                      </a:lnTo>
                      <a:lnTo>
                        <a:pt x="923" y="21"/>
                      </a:lnTo>
                      <a:lnTo>
                        <a:pt x="920" y="21"/>
                      </a:lnTo>
                      <a:lnTo>
                        <a:pt x="923" y="21"/>
                      </a:lnTo>
                      <a:lnTo>
                        <a:pt x="920" y="23"/>
                      </a:lnTo>
                      <a:close/>
                      <a:moveTo>
                        <a:pt x="925" y="18"/>
                      </a:moveTo>
                      <a:lnTo>
                        <a:pt x="925" y="18"/>
                      </a:lnTo>
                      <a:lnTo>
                        <a:pt x="928" y="18"/>
                      </a:lnTo>
                      <a:lnTo>
                        <a:pt x="923" y="16"/>
                      </a:lnTo>
                      <a:lnTo>
                        <a:pt x="920" y="16"/>
                      </a:lnTo>
                      <a:lnTo>
                        <a:pt x="923" y="16"/>
                      </a:lnTo>
                      <a:lnTo>
                        <a:pt x="925" y="18"/>
                      </a:lnTo>
                      <a:close/>
                      <a:moveTo>
                        <a:pt x="1105" y="18"/>
                      </a:moveTo>
                      <a:lnTo>
                        <a:pt x="1107" y="18"/>
                      </a:lnTo>
                      <a:lnTo>
                        <a:pt x="1110" y="18"/>
                      </a:lnTo>
                      <a:lnTo>
                        <a:pt x="1112" y="21"/>
                      </a:lnTo>
                      <a:lnTo>
                        <a:pt x="1112" y="21"/>
                      </a:lnTo>
                      <a:lnTo>
                        <a:pt x="1112" y="18"/>
                      </a:lnTo>
                      <a:lnTo>
                        <a:pt x="1112" y="18"/>
                      </a:lnTo>
                      <a:lnTo>
                        <a:pt x="1112" y="18"/>
                      </a:lnTo>
                      <a:lnTo>
                        <a:pt x="1112" y="18"/>
                      </a:lnTo>
                      <a:lnTo>
                        <a:pt x="1110" y="16"/>
                      </a:lnTo>
                      <a:lnTo>
                        <a:pt x="1107" y="16"/>
                      </a:lnTo>
                      <a:lnTo>
                        <a:pt x="1107" y="16"/>
                      </a:lnTo>
                      <a:lnTo>
                        <a:pt x="1103" y="16"/>
                      </a:lnTo>
                      <a:lnTo>
                        <a:pt x="1103" y="16"/>
                      </a:lnTo>
                      <a:lnTo>
                        <a:pt x="1103" y="18"/>
                      </a:lnTo>
                      <a:lnTo>
                        <a:pt x="1105" y="18"/>
                      </a:lnTo>
                      <a:close/>
                      <a:moveTo>
                        <a:pt x="1273" y="75"/>
                      </a:moveTo>
                      <a:lnTo>
                        <a:pt x="1275" y="75"/>
                      </a:lnTo>
                      <a:lnTo>
                        <a:pt x="1273" y="75"/>
                      </a:lnTo>
                      <a:lnTo>
                        <a:pt x="1271" y="75"/>
                      </a:lnTo>
                      <a:lnTo>
                        <a:pt x="1268" y="75"/>
                      </a:lnTo>
                      <a:lnTo>
                        <a:pt x="1266" y="75"/>
                      </a:lnTo>
                      <a:lnTo>
                        <a:pt x="1266" y="75"/>
                      </a:lnTo>
                      <a:lnTo>
                        <a:pt x="1268" y="75"/>
                      </a:lnTo>
                      <a:lnTo>
                        <a:pt x="1273" y="75"/>
                      </a:lnTo>
                      <a:close/>
                      <a:moveTo>
                        <a:pt x="1034" y="7"/>
                      </a:moveTo>
                      <a:lnTo>
                        <a:pt x="1036" y="7"/>
                      </a:lnTo>
                      <a:lnTo>
                        <a:pt x="1036" y="7"/>
                      </a:lnTo>
                      <a:lnTo>
                        <a:pt x="1036" y="7"/>
                      </a:lnTo>
                      <a:lnTo>
                        <a:pt x="1036" y="7"/>
                      </a:lnTo>
                      <a:lnTo>
                        <a:pt x="1034" y="7"/>
                      </a:lnTo>
                      <a:lnTo>
                        <a:pt x="1032" y="7"/>
                      </a:lnTo>
                      <a:lnTo>
                        <a:pt x="1032" y="7"/>
                      </a:lnTo>
                      <a:lnTo>
                        <a:pt x="1034" y="7"/>
                      </a:lnTo>
                      <a:lnTo>
                        <a:pt x="1034" y="7"/>
                      </a:lnTo>
                      <a:close/>
                      <a:moveTo>
                        <a:pt x="1313" y="63"/>
                      </a:moveTo>
                      <a:lnTo>
                        <a:pt x="1313" y="63"/>
                      </a:lnTo>
                      <a:lnTo>
                        <a:pt x="1315" y="63"/>
                      </a:lnTo>
                      <a:lnTo>
                        <a:pt x="1315" y="61"/>
                      </a:lnTo>
                      <a:lnTo>
                        <a:pt x="1315" y="61"/>
                      </a:lnTo>
                      <a:lnTo>
                        <a:pt x="1313" y="61"/>
                      </a:lnTo>
                      <a:lnTo>
                        <a:pt x="1311" y="61"/>
                      </a:lnTo>
                      <a:lnTo>
                        <a:pt x="1311" y="61"/>
                      </a:lnTo>
                      <a:lnTo>
                        <a:pt x="1311" y="61"/>
                      </a:lnTo>
                      <a:lnTo>
                        <a:pt x="1313" y="63"/>
                      </a:lnTo>
                      <a:close/>
                      <a:moveTo>
                        <a:pt x="1143" y="52"/>
                      </a:moveTo>
                      <a:lnTo>
                        <a:pt x="1143" y="52"/>
                      </a:lnTo>
                      <a:lnTo>
                        <a:pt x="1143" y="52"/>
                      </a:lnTo>
                      <a:lnTo>
                        <a:pt x="1145" y="54"/>
                      </a:lnTo>
                      <a:lnTo>
                        <a:pt x="1143" y="54"/>
                      </a:lnTo>
                      <a:lnTo>
                        <a:pt x="1140" y="54"/>
                      </a:lnTo>
                      <a:lnTo>
                        <a:pt x="1140" y="54"/>
                      </a:lnTo>
                      <a:lnTo>
                        <a:pt x="1138" y="54"/>
                      </a:lnTo>
                      <a:lnTo>
                        <a:pt x="1143" y="56"/>
                      </a:lnTo>
                      <a:lnTo>
                        <a:pt x="1148" y="56"/>
                      </a:lnTo>
                      <a:lnTo>
                        <a:pt x="1150" y="56"/>
                      </a:lnTo>
                      <a:lnTo>
                        <a:pt x="1152" y="59"/>
                      </a:lnTo>
                      <a:lnTo>
                        <a:pt x="1159" y="59"/>
                      </a:lnTo>
                      <a:lnTo>
                        <a:pt x="1159" y="59"/>
                      </a:lnTo>
                      <a:lnTo>
                        <a:pt x="1162" y="56"/>
                      </a:lnTo>
                      <a:lnTo>
                        <a:pt x="1162" y="56"/>
                      </a:lnTo>
                      <a:lnTo>
                        <a:pt x="1164" y="56"/>
                      </a:lnTo>
                      <a:lnTo>
                        <a:pt x="1162" y="54"/>
                      </a:lnTo>
                      <a:lnTo>
                        <a:pt x="1162" y="54"/>
                      </a:lnTo>
                      <a:lnTo>
                        <a:pt x="1162" y="54"/>
                      </a:lnTo>
                      <a:lnTo>
                        <a:pt x="1159" y="54"/>
                      </a:lnTo>
                      <a:lnTo>
                        <a:pt x="1155" y="52"/>
                      </a:lnTo>
                      <a:lnTo>
                        <a:pt x="1143" y="52"/>
                      </a:lnTo>
                      <a:lnTo>
                        <a:pt x="1143" y="52"/>
                      </a:lnTo>
                      <a:close/>
                      <a:moveTo>
                        <a:pt x="2195" y="575"/>
                      </a:moveTo>
                      <a:lnTo>
                        <a:pt x="2195" y="575"/>
                      </a:lnTo>
                      <a:lnTo>
                        <a:pt x="2193" y="580"/>
                      </a:lnTo>
                      <a:lnTo>
                        <a:pt x="2191" y="580"/>
                      </a:lnTo>
                      <a:lnTo>
                        <a:pt x="2193" y="580"/>
                      </a:lnTo>
                      <a:lnTo>
                        <a:pt x="2193" y="580"/>
                      </a:lnTo>
                      <a:lnTo>
                        <a:pt x="2195" y="580"/>
                      </a:lnTo>
                      <a:lnTo>
                        <a:pt x="2195" y="577"/>
                      </a:lnTo>
                      <a:lnTo>
                        <a:pt x="2198" y="573"/>
                      </a:lnTo>
                      <a:lnTo>
                        <a:pt x="2195" y="573"/>
                      </a:lnTo>
                      <a:lnTo>
                        <a:pt x="2195" y="575"/>
                      </a:lnTo>
                      <a:close/>
                      <a:moveTo>
                        <a:pt x="2179" y="591"/>
                      </a:moveTo>
                      <a:lnTo>
                        <a:pt x="2179" y="591"/>
                      </a:lnTo>
                      <a:lnTo>
                        <a:pt x="2174" y="596"/>
                      </a:lnTo>
                      <a:lnTo>
                        <a:pt x="2174" y="599"/>
                      </a:lnTo>
                      <a:lnTo>
                        <a:pt x="2172" y="601"/>
                      </a:lnTo>
                      <a:lnTo>
                        <a:pt x="2172" y="606"/>
                      </a:lnTo>
                      <a:lnTo>
                        <a:pt x="2174" y="606"/>
                      </a:lnTo>
                      <a:lnTo>
                        <a:pt x="2174" y="603"/>
                      </a:lnTo>
                      <a:lnTo>
                        <a:pt x="2177" y="601"/>
                      </a:lnTo>
                      <a:lnTo>
                        <a:pt x="2177" y="601"/>
                      </a:lnTo>
                      <a:lnTo>
                        <a:pt x="2179" y="601"/>
                      </a:lnTo>
                      <a:lnTo>
                        <a:pt x="2179" y="599"/>
                      </a:lnTo>
                      <a:lnTo>
                        <a:pt x="2179" y="596"/>
                      </a:lnTo>
                      <a:lnTo>
                        <a:pt x="2181" y="591"/>
                      </a:lnTo>
                      <a:lnTo>
                        <a:pt x="2179" y="591"/>
                      </a:lnTo>
                      <a:close/>
                      <a:moveTo>
                        <a:pt x="2193" y="497"/>
                      </a:moveTo>
                      <a:lnTo>
                        <a:pt x="2193" y="497"/>
                      </a:lnTo>
                      <a:lnTo>
                        <a:pt x="2193" y="494"/>
                      </a:lnTo>
                      <a:lnTo>
                        <a:pt x="2191" y="494"/>
                      </a:lnTo>
                      <a:lnTo>
                        <a:pt x="2188" y="494"/>
                      </a:lnTo>
                      <a:lnTo>
                        <a:pt x="2191" y="497"/>
                      </a:lnTo>
                      <a:lnTo>
                        <a:pt x="2191" y="497"/>
                      </a:lnTo>
                      <a:lnTo>
                        <a:pt x="2193" y="497"/>
                      </a:lnTo>
                      <a:lnTo>
                        <a:pt x="2193" y="497"/>
                      </a:lnTo>
                      <a:close/>
                      <a:moveTo>
                        <a:pt x="2200" y="558"/>
                      </a:moveTo>
                      <a:lnTo>
                        <a:pt x="2200" y="561"/>
                      </a:lnTo>
                      <a:lnTo>
                        <a:pt x="2200" y="561"/>
                      </a:lnTo>
                      <a:lnTo>
                        <a:pt x="2200" y="561"/>
                      </a:lnTo>
                      <a:lnTo>
                        <a:pt x="2200" y="561"/>
                      </a:lnTo>
                      <a:lnTo>
                        <a:pt x="2200" y="561"/>
                      </a:lnTo>
                      <a:lnTo>
                        <a:pt x="2200" y="558"/>
                      </a:lnTo>
                      <a:close/>
                      <a:moveTo>
                        <a:pt x="2203" y="525"/>
                      </a:moveTo>
                      <a:lnTo>
                        <a:pt x="2203" y="523"/>
                      </a:lnTo>
                      <a:lnTo>
                        <a:pt x="2203" y="523"/>
                      </a:lnTo>
                      <a:lnTo>
                        <a:pt x="2200" y="520"/>
                      </a:lnTo>
                      <a:lnTo>
                        <a:pt x="2200" y="528"/>
                      </a:lnTo>
                      <a:lnTo>
                        <a:pt x="2203" y="528"/>
                      </a:lnTo>
                      <a:lnTo>
                        <a:pt x="2205" y="530"/>
                      </a:lnTo>
                      <a:lnTo>
                        <a:pt x="2205" y="528"/>
                      </a:lnTo>
                      <a:lnTo>
                        <a:pt x="2205" y="528"/>
                      </a:lnTo>
                      <a:lnTo>
                        <a:pt x="2203" y="525"/>
                      </a:lnTo>
                      <a:close/>
                      <a:moveTo>
                        <a:pt x="2205" y="504"/>
                      </a:moveTo>
                      <a:lnTo>
                        <a:pt x="2205" y="502"/>
                      </a:lnTo>
                      <a:lnTo>
                        <a:pt x="2203" y="499"/>
                      </a:lnTo>
                      <a:lnTo>
                        <a:pt x="2200" y="499"/>
                      </a:lnTo>
                      <a:lnTo>
                        <a:pt x="2200" y="499"/>
                      </a:lnTo>
                      <a:lnTo>
                        <a:pt x="2203" y="504"/>
                      </a:lnTo>
                      <a:lnTo>
                        <a:pt x="2203" y="506"/>
                      </a:lnTo>
                      <a:lnTo>
                        <a:pt x="2198" y="506"/>
                      </a:lnTo>
                      <a:lnTo>
                        <a:pt x="2198" y="509"/>
                      </a:lnTo>
                      <a:lnTo>
                        <a:pt x="2195" y="509"/>
                      </a:lnTo>
                      <a:lnTo>
                        <a:pt x="2195" y="509"/>
                      </a:lnTo>
                      <a:lnTo>
                        <a:pt x="2198" y="509"/>
                      </a:lnTo>
                      <a:lnTo>
                        <a:pt x="2200" y="513"/>
                      </a:lnTo>
                      <a:lnTo>
                        <a:pt x="2200" y="513"/>
                      </a:lnTo>
                      <a:lnTo>
                        <a:pt x="2203" y="513"/>
                      </a:lnTo>
                      <a:lnTo>
                        <a:pt x="2203" y="513"/>
                      </a:lnTo>
                      <a:lnTo>
                        <a:pt x="2203" y="511"/>
                      </a:lnTo>
                      <a:lnTo>
                        <a:pt x="2205" y="511"/>
                      </a:lnTo>
                      <a:lnTo>
                        <a:pt x="2207" y="511"/>
                      </a:lnTo>
                      <a:lnTo>
                        <a:pt x="2207" y="509"/>
                      </a:lnTo>
                      <a:lnTo>
                        <a:pt x="2207" y="504"/>
                      </a:lnTo>
                      <a:lnTo>
                        <a:pt x="2205" y="504"/>
                      </a:lnTo>
                      <a:close/>
                      <a:moveTo>
                        <a:pt x="2203" y="537"/>
                      </a:moveTo>
                      <a:lnTo>
                        <a:pt x="2203" y="537"/>
                      </a:lnTo>
                      <a:lnTo>
                        <a:pt x="2200" y="537"/>
                      </a:lnTo>
                      <a:lnTo>
                        <a:pt x="2200" y="537"/>
                      </a:lnTo>
                      <a:lnTo>
                        <a:pt x="2200" y="539"/>
                      </a:lnTo>
                      <a:lnTo>
                        <a:pt x="2200" y="539"/>
                      </a:lnTo>
                      <a:lnTo>
                        <a:pt x="2203" y="539"/>
                      </a:lnTo>
                      <a:lnTo>
                        <a:pt x="2203" y="539"/>
                      </a:lnTo>
                      <a:lnTo>
                        <a:pt x="2203" y="537"/>
                      </a:lnTo>
                      <a:lnTo>
                        <a:pt x="2203" y="537"/>
                      </a:lnTo>
                      <a:close/>
                      <a:moveTo>
                        <a:pt x="2141" y="651"/>
                      </a:moveTo>
                      <a:lnTo>
                        <a:pt x="2141" y="651"/>
                      </a:lnTo>
                      <a:lnTo>
                        <a:pt x="2141" y="651"/>
                      </a:lnTo>
                      <a:lnTo>
                        <a:pt x="2141" y="651"/>
                      </a:lnTo>
                      <a:lnTo>
                        <a:pt x="2141" y="651"/>
                      </a:lnTo>
                      <a:lnTo>
                        <a:pt x="2141" y="651"/>
                      </a:lnTo>
                      <a:lnTo>
                        <a:pt x="2141" y="651"/>
                      </a:lnTo>
                      <a:lnTo>
                        <a:pt x="2141" y="651"/>
                      </a:lnTo>
                      <a:lnTo>
                        <a:pt x="2141" y="651"/>
                      </a:lnTo>
                      <a:lnTo>
                        <a:pt x="2141" y="651"/>
                      </a:lnTo>
                      <a:lnTo>
                        <a:pt x="2143" y="651"/>
                      </a:lnTo>
                      <a:lnTo>
                        <a:pt x="2143" y="651"/>
                      </a:lnTo>
                      <a:lnTo>
                        <a:pt x="2143" y="651"/>
                      </a:lnTo>
                      <a:lnTo>
                        <a:pt x="2141" y="651"/>
                      </a:lnTo>
                      <a:close/>
                      <a:moveTo>
                        <a:pt x="2143" y="651"/>
                      </a:moveTo>
                      <a:lnTo>
                        <a:pt x="2143" y="651"/>
                      </a:lnTo>
                      <a:lnTo>
                        <a:pt x="2143" y="651"/>
                      </a:lnTo>
                      <a:lnTo>
                        <a:pt x="2143" y="651"/>
                      </a:lnTo>
                      <a:lnTo>
                        <a:pt x="2146" y="651"/>
                      </a:lnTo>
                      <a:lnTo>
                        <a:pt x="2146" y="651"/>
                      </a:lnTo>
                      <a:lnTo>
                        <a:pt x="2146" y="651"/>
                      </a:lnTo>
                      <a:lnTo>
                        <a:pt x="2146" y="651"/>
                      </a:lnTo>
                      <a:lnTo>
                        <a:pt x="2143" y="651"/>
                      </a:lnTo>
                      <a:close/>
                      <a:moveTo>
                        <a:pt x="2153" y="641"/>
                      </a:moveTo>
                      <a:lnTo>
                        <a:pt x="2148" y="644"/>
                      </a:lnTo>
                      <a:lnTo>
                        <a:pt x="2148" y="644"/>
                      </a:lnTo>
                      <a:lnTo>
                        <a:pt x="2151" y="646"/>
                      </a:lnTo>
                      <a:lnTo>
                        <a:pt x="2151" y="646"/>
                      </a:lnTo>
                      <a:lnTo>
                        <a:pt x="2151" y="644"/>
                      </a:lnTo>
                      <a:lnTo>
                        <a:pt x="2153" y="644"/>
                      </a:lnTo>
                      <a:lnTo>
                        <a:pt x="2153" y="644"/>
                      </a:lnTo>
                      <a:lnTo>
                        <a:pt x="2153" y="641"/>
                      </a:lnTo>
                      <a:close/>
                      <a:moveTo>
                        <a:pt x="2136" y="632"/>
                      </a:moveTo>
                      <a:lnTo>
                        <a:pt x="2134" y="629"/>
                      </a:lnTo>
                      <a:lnTo>
                        <a:pt x="2132" y="629"/>
                      </a:lnTo>
                      <a:lnTo>
                        <a:pt x="2132" y="634"/>
                      </a:lnTo>
                      <a:lnTo>
                        <a:pt x="2132" y="634"/>
                      </a:lnTo>
                      <a:lnTo>
                        <a:pt x="2132" y="636"/>
                      </a:lnTo>
                      <a:lnTo>
                        <a:pt x="2132" y="636"/>
                      </a:lnTo>
                      <a:lnTo>
                        <a:pt x="2132" y="639"/>
                      </a:lnTo>
                      <a:lnTo>
                        <a:pt x="2129" y="639"/>
                      </a:lnTo>
                      <a:lnTo>
                        <a:pt x="2129" y="641"/>
                      </a:lnTo>
                      <a:lnTo>
                        <a:pt x="2129" y="644"/>
                      </a:lnTo>
                      <a:lnTo>
                        <a:pt x="2129" y="646"/>
                      </a:lnTo>
                      <a:lnTo>
                        <a:pt x="2134" y="646"/>
                      </a:lnTo>
                      <a:lnTo>
                        <a:pt x="2132" y="644"/>
                      </a:lnTo>
                      <a:lnTo>
                        <a:pt x="2134" y="641"/>
                      </a:lnTo>
                      <a:lnTo>
                        <a:pt x="2134" y="639"/>
                      </a:lnTo>
                      <a:lnTo>
                        <a:pt x="2134" y="636"/>
                      </a:lnTo>
                      <a:lnTo>
                        <a:pt x="2134" y="634"/>
                      </a:lnTo>
                      <a:lnTo>
                        <a:pt x="2136" y="634"/>
                      </a:lnTo>
                      <a:lnTo>
                        <a:pt x="2136" y="634"/>
                      </a:lnTo>
                      <a:lnTo>
                        <a:pt x="2139" y="632"/>
                      </a:lnTo>
                      <a:lnTo>
                        <a:pt x="2139" y="632"/>
                      </a:lnTo>
                      <a:lnTo>
                        <a:pt x="2139" y="629"/>
                      </a:lnTo>
                      <a:lnTo>
                        <a:pt x="2136" y="632"/>
                      </a:lnTo>
                      <a:close/>
                      <a:moveTo>
                        <a:pt x="2146" y="646"/>
                      </a:moveTo>
                      <a:lnTo>
                        <a:pt x="2146" y="646"/>
                      </a:lnTo>
                      <a:lnTo>
                        <a:pt x="2146" y="646"/>
                      </a:lnTo>
                      <a:lnTo>
                        <a:pt x="2146" y="646"/>
                      </a:lnTo>
                      <a:lnTo>
                        <a:pt x="2146" y="646"/>
                      </a:lnTo>
                      <a:lnTo>
                        <a:pt x="2146" y="648"/>
                      </a:lnTo>
                      <a:lnTo>
                        <a:pt x="2148" y="646"/>
                      </a:lnTo>
                      <a:lnTo>
                        <a:pt x="2146" y="646"/>
                      </a:lnTo>
                      <a:lnTo>
                        <a:pt x="2146" y="646"/>
                      </a:lnTo>
                      <a:close/>
                      <a:moveTo>
                        <a:pt x="2162" y="608"/>
                      </a:moveTo>
                      <a:lnTo>
                        <a:pt x="2162" y="608"/>
                      </a:lnTo>
                      <a:lnTo>
                        <a:pt x="2162" y="606"/>
                      </a:lnTo>
                      <a:lnTo>
                        <a:pt x="2162" y="606"/>
                      </a:lnTo>
                      <a:lnTo>
                        <a:pt x="2160" y="606"/>
                      </a:lnTo>
                      <a:lnTo>
                        <a:pt x="2160" y="608"/>
                      </a:lnTo>
                      <a:lnTo>
                        <a:pt x="2158" y="610"/>
                      </a:lnTo>
                      <a:lnTo>
                        <a:pt x="2155" y="613"/>
                      </a:lnTo>
                      <a:lnTo>
                        <a:pt x="2153" y="613"/>
                      </a:lnTo>
                      <a:lnTo>
                        <a:pt x="2151" y="610"/>
                      </a:lnTo>
                      <a:lnTo>
                        <a:pt x="2151" y="610"/>
                      </a:lnTo>
                      <a:lnTo>
                        <a:pt x="2151" y="610"/>
                      </a:lnTo>
                      <a:lnTo>
                        <a:pt x="2151" y="613"/>
                      </a:lnTo>
                      <a:lnTo>
                        <a:pt x="2151" y="613"/>
                      </a:lnTo>
                      <a:lnTo>
                        <a:pt x="2148" y="615"/>
                      </a:lnTo>
                      <a:lnTo>
                        <a:pt x="2148" y="615"/>
                      </a:lnTo>
                      <a:lnTo>
                        <a:pt x="2148" y="620"/>
                      </a:lnTo>
                      <a:lnTo>
                        <a:pt x="2146" y="622"/>
                      </a:lnTo>
                      <a:lnTo>
                        <a:pt x="2146" y="625"/>
                      </a:lnTo>
                      <a:lnTo>
                        <a:pt x="2146" y="627"/>
                      </a:lnTo>
                      <a:lnTo>
                        <a:pt x="2146" y="627"/>
                      </a:lnTo>
                      <a:lnTo>
                        <a:pt x="2146" y="629"/>
                      </a:lnTo>
                      <a:lnTo>
                        <a:pt x="2146" y="632"/>
                      </a:lnTo>
                      <a:lnTo>
                        <a:pt x="2148" y="629"/>
                      </a:lnTo>
                      <a:lnTo>
                        <a:pt x="2148" y="627"/>
                      </a:lnTo>
                      <a:lnTo>
                        <a:pt x="2148" y="625"/>
                      </a:lnTo>
                      <a:lnTo>
                        <a:pt x="2151" y="622"/>
                      </a:lnTo>
                      <a:lnTo>
                        <a:pt x="2151" y="622"/>
                      </a:lnTo>
                      <a:lnTo>
                        <a:pt x="2151" y="620"/>
                      </a:lnTo>
                      <a:lnTo>
                        <a:pt x="2151" y="620"/>
                      </a:lnTo>
                      <a:lnTo>
                        <a:pt x="2153" y="620"/>
                      </a:lnTo>
                      <a:lnTo>
                        <a:pt x="2155" y="620"/>
                      </a:lnTo>
                      <a:lnTo>
                        <a:pt x="2155" y="615"/>
                      </a:lnTo>
                      <a:lnTo>
                        <a:pt x="2158" y="613"/>
                      </a:lnTo>
                      <a:lnTo>
                        <a:pt x="2160" y="613"/>
                      </a:lnTo>
                      <a:lnTo>
                        <a:pt x="2162" y="610"/>
                      </a:lnTo>
                      <a:lnTo>
                        <a:pt x="2165" y="610"/>
                      </a:lnTo>
                      <a:lnTo>
                        <a:pt x="2165" y="610"/>
                      </a:lnTo>
                      <a:lnTo>
                        <a:pt x="2165" y="608"/>
                      </a:lnTo>
                      <a:lnTo>
                        <a:pt x="2162" y="608"/>
                      </a:lnTo>
                      <a:close/>
                      <a:moveTo>
                        <a:pt x="480" y="606"/>
                      </a:moveTo>
                      <a:lnTo>
                        <a:pt x="480" y="606"/>
                      </a:lnTo>
                      <a:lnTo>
                        <a:pt x="480" y="608"/>
                      </a:lnTo>
                      <a:lnTo>
                        <a:pt x="480" y="608"/>
                      </a:lnTo>
                      <a:lnTo>
                        <a:pt x="480" y="606"/>
                      </a:lnTo>
                      <a:lnTo>
                        <a:pt x="480" y="603"/>
                      </a:lnTo>
                      <a:lnTo>
                        <a:pt x="480" y="606"/>
                      </a:lnTo>
                      <a:close/>
                      <a:moveTo>
                        <a:pt x="216" y="217"/>
                      </a:moveTo>
                      <a:lnTo>
                        <a:pt x="216" y="217"/>
                      </a:lnTo>
                      <a:lnTo>
                        <a:pt x="216" y="215"/>
                      </a:lnTo>
                      <a:lnTo>
                        <a:pt x="213" y="217"/>
                      </a:lnTo>
                      <a:lnTo>
                        <a:pt x="213" y="217"/>
                      </a:lnTo>
                      <a:lnTo>
                        <a:pt x="211" y="217"/>
                      </a:lnTo>
                      <a:lnTo>
                        <a:pt x="213" y="217"/>
                      </a:lnTo>
                      <a:lnTo>
                        <a:pt x="213" y="220"/>
                      </a:lnTo>
                      <a:lnTo>
                        <a:pt x="216" y="220"/>
                      </a:lnTo>
                      <a:lnTo>
                        <a:pt x="216" y="220"/>
                      </a:lnTo>
                      <a:lnTo>
                        <a:pt x="218" y="220"/>
                      </a:lnTo>
                      <a:lnTo>
                        <a:pt x="216" y="220"/>
                      </a:lnTo>
                      <a:lnTo>
                        <a:pt x="218" y="217"/>
                      </a:lnTo>
                      <a:lnTo>
                        <a:pt x="216" y="217"/>
                      </a:lnTo>
                      <a:close/>
                      <a:moveTo>
                        <a:pt x="686" y="189"/>
                      </a:moveTo>
                      <a:lnTo>
                        <a:pt x="684" y="189"/>
                      </a:lnTo>
                      <a:lnTo>
                        <a:pt x="684" y="187"/>
                      </a:lnTo>
                      <a:lnTo>
                        <a:pt x="682" y="187"/>
                      </a:lnTo>
                      <a:lnTo>
                        <a:pt x="679" y="187"/>
                      </a:lnTo>
                      <a:lnTo>
                        <a:pt x="679" y="189"/>
                      </a:lnTo>
                      <a:lnTo>
                        <a:pt x="682" y="191"/>
                      </a:lnTo>
                      <a:lnTo>
                        <a:pt x="686" y="191"/>
                      </a:lnTo>
                      <a:lnTo>
                        <a:pt x="689" y="191"/>
                      </a:lnTo>
                      <a:lnTo>
                        <a:pt x="689" y="191"/>
                      </a:lnTo>
                      <a:lnTo>
                        <a:pt x="689" y="191"/>
                      </a:lnTo>
                      <a:lnTo>
                        <a:pt x="689" y="191"/>
                      </a:lnTo>
                      <a:lnTo>
                        <a:pt x="689" y="189"/>
                      </a:lnTo>
                      <a:lnTo>
                        <a:pt x="686" y="189"/>
                      </a:lnTo>
                      <a:close/>
                      <a:moveTo>
                        <a:pt x="1829" y="412"/>
                      </a:moveTo>
                      <a:lnTo>
                        <a:pt x="1826" y="412"/>
                      </a:lnTo>
                      <a:lnTo>
                        <a:pt x="1824" y="414"/>
                      </a:lnTo>
                      <a:lnTo>
                        <a:pt x="1824" y="414"/>
                      </a:lnTo>
                      <a:lnTo>
                        <a:pt x="1826" y="414"/>
                      </a:lnTo>
                      <a:lnTo>
                        <a:pt x="1826" y="414"/>
                      </a:lnTo>
                      <a:lnTo>
                        <a:pt x="1829" y="414"/>
                      </a:lnTo>
                      <a:lnTo>
                        <a:pt x="1831" y="414"/>
                      </a:lnTo>
                      <a:lnTo>
                        <a:pt x="1829" y="412"/>
                      </a:lnTo>
                      <a:lnTo>
                        <a:pt x="1829" y="412"/>
                      </a:lnTo>
                      <a:lnTo>
                        <a:pt x="1829" y="412"/>
                      </a:lnTo>
                      <a:close/>
                      <a:moveTo>
                        <a:pt x="625" y="139"/>
                      </a:moveTo>
                      <a:lnTo>
                        <a:pt x="625" y="137"/>
                      </a:lnTo>
                      <a:lnTo>
                        <a:pt x="625" y="137"/>
                      </a:lnTo>
                      <a:lnTo>
                        <a:pt x="622" y="137"/>
                      </a:lnTo>
                      <a:lnTo>
                        <a:pt x="620" y="139"/>
                      </a:lnTo>
                      <a:lnTo>
                        <a:pt x="620" y="139"/>
                      </a:lnTo>
                      <a:lnTo>
                        <a:pt x="622" y="139"/>
                      </a:lnTo>
                      <a:lnTo>
                        <a:pt x="625" y="139"/>
                      </a:lnTo>
                      <a:close/>
                      <a:moveTo>
                        <a:pt x="2207" y="497"/>
                      </a:moveTo>
                      <a:lnTo>
                        <a:pt x="2207" y="497"/>
                      </a:lnTo>
                      <a:lnTo>
                        <a:pt x="2205" y="497"/>
                      </a:lnTo>
                      <a:lnTo>
                        <a:pt x="2203" y="499"/>
                      </a:lnTo>
                      <a:lnTo>
                        <a:pt x="2203" y="499"/>
                      </a:lnTo>
                      <a:lnTo>
                        <a:pt x="2205" y="499"/>
                      </a:lnTo>
                      <a:lnTo>
                        <a:pt x="2207" y="502"/>
                      </a:lnTo>
                      <a:lnTo>
                        <a:pt x="2210" y="502"/>
                      </a:lnTo>
                      <a:lnTo>
                        <a:pt x="2210" y="502"/>
                      </a:lnTo>
                      <a:lnTo>
                        <a:pt x="2207" y="499"/>
                      </a:lnTo>
                      <a:lnTo>
                        <a:pt x="2207" y="497"/>
                      </a:lnTo>
                      <a:close/>
                      <a:moveTo>
                        <a:pt x="1834" y="416"/>
                      </a:moveTo>
                      <a:lnTo>
                        <a:pt x="1836" y="416"/>
                      </a:lnTo>
                      <a:lnTo>
                        <a:pt x="1836" y="416"/>
                      </a:lnTo>
                      <a:lnTo>
                        <a:pt x="1838" y="416"/>
                      </a:lnTo>
                      <a:lnTo>
                        <a:pt x="1838" y="416"/>
                      </a:lnTo>
                      <a:lnTo>
                        <a:pt x="1843" y="421"/>
                      </a:lnTo>
                      <a:lnTo>
                        <a:pt x="1845" y="419"/>
                      </a:lnTo>
                      <a:lnTo>
                        <a:pt x="1845" y="419"/>
                      </a:lnTo>
                      <a:lnTo>
                        <a:pt x="1845" y="419"/>
                      </a:lnTo>
                      <a:lnTo>
                        <a:pt x="1848" y="416"/>
                      </a:lnTo>
                      <a:lnTo>
                        <a:pt x="1845" y="416"/>
                      </a:lnTo>
                      <a:lnTo>
                        <a:pt x="1845" y="414"/>
                      </a:lnTo>
                      <a:lnTo>
                        <a:pt x="1845" y="414"/>
                      </a:lnTo>
                      <a:lnTo>
                        <a:pt x="1845" y="412"/>
                      </a:lnTo>
                      <a:lnTo>
                        <a:pt x="1845" y="412"/>
                      </a:lnTo>
                      <a:lnTo>
                        <a:pt x="1843" y="412"/>
                      </a:lnTo>
                      <a:lnTo>
                        <a:pt x="1841" y="412"/>
                      </a:lnTo>
                      <a:lnTo>
                        <a:pt x="1841" y="412"/>
                      </a:lnTo>
                      <a:lnTo>
                        <a:pt x="1834" y="409"/>
                      </a:lnTo>
                      <a:lnTo>
                        <a:pt x="1834" y="409"/>
                      </a:lnTo>
                      <a:lnTo>
                        <a:pt x="1834" y="414"/>
                      </a:lnTo>
                      <a:lnTo>
                        <a:pt x="1834" y="414"/>
                      </a:lnTo>
                      <a:lnTo>
                        <a:pt x="1834" y="416"/>
                      </a:lnTo>
                      <a:close/>
                      <a:moveTo>
                        <a:pt x="2167" y="343"/>
                      </a:moveTo>
                      <a:lnTo>
                        <a:pt x="2167" y="343"/>
                      </a:lnTo>
                      <a:lnTo>
                        <a:pt x="2169" y="343"/>
                      </a:lnTo>
                      <a:lnTo>
                        <a:pt x="2169" y="343"/>
                      </a:lnTo>
                      <a:lnTo>
                        <a:pt x="2172" y="338"/>
                      </a:lnTo>
                      <a:lnTo>
                        <a:pt x="2174" y="338"/>
                      </a:lnTo>
                      <a:lnTo>
                        <a:pt x="2179" y="336"/>
                      </a:lnTo>
                      <a:lnTo>
                        <a:pt x="2177" y="336"/>
                      </a:lnTo>
                      <a:lnTo>
                        <a:pt x="2174" y="331"/>
                      </a:lnTo>
                      <a:lnTo>
                        <a:pt x="2169" y="329"/>
                      </a:lnTo>
                      <a:lnTo>
                        <a:pt x="2169" y="329"/>
                      </a:lnTo>
                      <a:lnTo>
                        <a:pt x="2167" y="333"/>
                      </a:lnTo>
                      <a:lnTo>
                        <a:pt x="2162" y="333"/>
                      </a:lnTo>
                      <a:lnTo>
                        <a:pt x="2162" y="336"/>
                      </a:lnTo>
                      <a:lnTo>
                        <a:pt x="2165" y="336"/>
                      </a:lnTo>
                      <a:lnTo>
                        <a:pt x="2167" y="338"/>
                      </a:lnTo>
                      <a:lnTo>
                        <a:pt x="2167" y="340"/>
                      </a:lnTo>
                      <a:lnTo>
                        <a:pt x="2167" y="343"/>
                      </a:lnTo>
                      <a:lnTo>
                        <a:pt x="2167" y="343"/>
                      </a:lnTo>
                      <a:close/>
                      <a:moveTo>
                        <a:pt x="1554" y="85"/>
                      </a:moveTo>
                      <a:lnTo>
                        <a:pt x="1550" y="85"/>
                      </a:lnTo>
                      <a:lnTo>
                        <a:pt x="1547" y="85"/>
                      </a:lnTo>
                      <a:lnTo>
                        <a:pt x="1538" y="85"/>
                      </a:lnTo>
                      <a:lnTo>
                        <a:pt x="1535" y="87"/>
                      </a:lnTo>
                      <a:lnTo>
                        <a:pt x="1535" y="90"/>
                      </a:lnTo>
                      <a:lnTo>
                        <a:pt x="1535" y="90"/>
                      </a:lnTo>
                      <a:lnTo>
                        <a:pt x="1538" y="92"/>
                      </a:lnTo>
                      <a:lnTo>
                        <a:pt x="1543" y="92"/>
                      </a:lnTo>
                      <a:lnTo>
                        <a:pt x="1543" y="90"/>
                      </a:lnTo>
                      <a:lnTo>
                        <a:pt x="1543" y="90"/>
                      </a:lnTo>
                      <a:lnTo>
                        <a:pt x="1550" y="90"/>
                      </a:lnTo>
                      <a:lnTo>
                        <a:pt x="1552" y="92"/>
                      </a:lnTo>
                      <a:lnTo>
                        <a:pt x="1550" y="92"/>
                      </a:lnTo>
                      <a:lnTo>
                        <a:pt x="1547" y="92"/>
                      </a:lnTo>
                      <a:lnTo>
                        <a:pt x="1547" y="94"/>
                      </a:lnTo>
                      <a:lnTo>
                        <a:pt x="1545" y="94"/>
                      </a:lnTo>
                      <a:lnTo>
                        <a:pt x="1550" y="97"/>
                      </a:lnTo>
                      <a:lnTo>
                        <a:pt x="1552" y="97"/>
                      </a:lnTo>
                      <a:lnTo>
                        <a:pt x="1554" y="99"/>
                      </a:lnTo>
                      <a:lnTo>
                        <a:pt x="1562" y="101"/>
                      </a:lnTo>
                      <a:lnTo>
                        <a:pt x="1564" y="104"/>
                      </a:lnTo>
                      <a:lnTo>
                        <a:pt x="1559" y="104"/>
                      </a:lnTo>
                      <a:lnTo>
                        <a:pt x="1557" y="104"/>
                      </a:lnTo>
                      <a:lnTo>
                        <a:pt x="1554" y="104"/>
                      </a:lnTo>
                      <a:lnTo>
                        <a:pt x="1550" y="101"/>
                      </a:lnTo>
                      <a:lnTo>
                        <a:pt x="1545" y="101"/>
                      </a:lnTo>
                      <a:lnTo>
                        <a:pt x="1543" y="101"/>
                      </a:lnTo>
                      <a:lnTo>
                        <a:pt x="1543" y="101"/>
                      </a:lnTo>
                      <a:lnTo>
                        <a:pt x="1540" y="101"/>
                      </a:lnTo>
                      <a:lnTo>
                        <a:pt x="1538" y="101"/>
                      </a:lnTo>
                      <a:lnTo>
                        <a:pt x="1538" y="101"/>
                      </a:lnTo>
                      <a:lnTo>
                        <a:pt x="1538" y="101"/>
                      </a:lnTo>
                      <a:lnTo>
                        <a:pt x="1538" y="104"/>
                      </a:lnTo>
                      <a:lnTo>
                        <a:pt x="1538" y="104"/>
                      </a:lnTo>
                      <a:lnTo>
                        <a:pt x="1538" y="104"/>
                      </a:lnTo>
                      <a:lnTo>
                        <a:pt x="1540" y="106"/>
                      </a:lnTo>
                      <a:lnTo>
                        <a:pt x="1540" y="106"/>
                      </a:lnTo>
                      <a:lnTo>
                        <a:pt x="1545" y="106"/>
                      </a:lnTo>
                      <a:lnTo>
                        <a:pt x="1543" y="106"/>
                      </a:lnTo>
                      <a:lnTo>
                        <a:pt x="1543" y="106"/>
                      </a:lnTo>
                      <a:lnTo>
                        <a:pt x="1543" y="106"/>
                      </a:lnTo>
                      <a:lnTo>
                        <a:pt x="1540" y="108"/>
                      </a:lnTo>
                      <a:lnTo>
                        <a:pt x="1543" y="108"/>
                      </a:lnTo>
                      <a:lnTo>
                        <a:pt x="1543" y="108"/>
                      </a:lnTo>
                      <a:lnTo>
                        <a:pt x="1545" y="108"/>
                      </a:lnTo>
                      <a:lnTo>
                        <a:pt x="1545" y="108"/>
                      </a:lnTo>
                      <a:lnTo>
                        <a:pt x="1543" y="108"/>
                      </a:lnTo>
                      <a:lnTo>
                        <a:pt x="1538" y="108"/>
                      </a:lnTo>
                      <a:lnTo>
                        <a:pt x="1533" y="106"/>
                      </a:lnTo>
                      <a:lnTo>
                        <a:pt x="1531" y="106"/>
                      </a:lnTo>
                      <a:lnTo>
                        <a:pt x="1528" y="104"/>
                      </a:lnTo>
                      <a:lnTo>
                        <a:pt x="1514" y="101"/>
                      </a:lnTo>
                      <a:lnTo>
                        <a:pt x="1509" y="101"/>
                      </a:lnTo>
                      <a:lnTo>
                        <a:pt x="1507" y="101"/>
                      </a:lnTo>
                      <a:lnTo>
                        <a:pt x="1502" y="101"/>
                      </a:lnTo>
                      <a:lnTo>
                        <a:pt x="1502" y="101"/>
                      </a:lnTo>
                      <a:lnTo>
                        <a:pt x="1498" y="104"/>
                      </a:lnTo>
                      <a:lnTo>
                        <a:pt x="1495" y="104"/>
                      </a:lnTo>
                      <a:lnTo>
                        <a:pt x="1495" y="104"/>
                      </a:lnTo>
                      <a:lnTo>
                        <a:pt x="1488" y="106"/>
                      </a:lnTo>
                      <a:lnTo>
                        <a:pt x="1481" y="104"/>
                      </a:lnTo>
                      <a:lnTo>
                        <a:pt x="1476" y="104"/>
                      </a:lnTo>
                      <a:lnTo>
                        <a:pt x="1472" y="101"/>
                      </a:lnTo>
                      <a:lnTo>
                        <a:pt x="1465" y="99"/>
                      </a:lnTo>
                      <a:lnTo>
                        <a:pt x="1465" y="99"/>
                      </a:lnTo>
                      <a:lnTo>
                        <a:pt x="1462" y="97"/>
                      </a:lnTo>
                      <a:lnTo>
                        <a:pt x="1460" y="97"/>
                      </a:lnTo>
                      <a:lnTo>
                        <a:pt x="1457" y="97"/>
                      </a:lnTo>
                      <a:lnTo>
                        <a:pt x="1457" y="97"/>
                      </a:lnTo>
                      <a:lnTo>
                        <a:pt x="1457" y="99"/>
                      </a:lnTo>
                      <a:lnTo>
                        <a:pt x="1457" y="101"/>
                      </a:lnTo>
                      <a:lnTo>
                        <a:pt x="1460" y="104"/>
                      </a:lnTo>
                      <a:lnTo>
                        <a:pt x="1462" y="106"/>
                      </a:lnTo>
                      <a:lnTo>
                        <a:pt x="1462" y="106"/>
                      </a:lnTo>
                      <a:lnTo>
                        <a:pt x="1465" y="106"/>
                      </a:lnTo>
                      <a:lnTo>
                        <a:pt x="1462" y="108"/>
                      </a:lnTo>
                      <a:lnTo>
                        <a:pt x="1462" y="111"/>
                      </a:lnTo>
                      <a:lnTo>
                        <a:pt x="1465" y="113"/>
                      </a:lnTo>
                      <a:lnTo>
                        <a:pt x="1465" y="116"/>
                      </a:lnTo>
                      <a:lnTo>
                        <a:pt x="1462" y="116"/>
                      </a:lnTo>
                      <a:lnTo>
                        <a:pt x="1462" y="116"/>
                      </a:lnTo>
                      <a:lnTo>
                        <a:pt x="1460" y="116"/>
                      </a:lnTo>
                      <a:lnTo>
                        <a:pt x="1457" y="116"/>
                      </a:lnTo>
                      <a:lnTo>
                        <a:pt x="1453" y="113"/>
                      </a:lnTo>
                      <a:lnTo>
                        <a:pt x="1453" y="113"/>
                      </a:lnTo>
                      <a:lnTo>
                        <a:pt x="1453" y="113"/>
                      </a:lnTo>
                      <a:lnTo>
                        <a:pt x="1450" y="113"/>
                      </a:lnTo>
                      <a:lnTo>
                        <a:pt x="1446" y="113"/>
                      </a:lnTo>
                      <a:lnTo>
                        <a:pt x="1441" y="111"/>
                      </a:lnTo>
                      <a:lnTo>
                        <a:pt x="1436" y="108"/>
                      </a:lnTo>
                      <a:lnTo>
                        <a:pt x="1427" y="104"/>
                      </a:lnTo>
                      <a:lnTo>
                        <a:pt x="1422" y="104"/>
                      </a:lnTo>
                      <a:lnTo>
                        <a:pt x="1420" y="101"/>
                      </a:lnTo>
                      <a:lnTo>
                        <a:pt x="1415" y="101"/>
                      </a:lnTo>
                      <a:lnTo>
                        <a:pt x="1412" y="99"/>
                      </a:lnTo>
                      <a:lnTo>
                        <a:pt x="1415" y="99"/>
                      </a:lnTo>
                      <a:lnTo>
                        <a:pt x="1417" y="99"/>
                      </a:lnTo>
                      <a:lnTo>
                        <a:pt x="1420" y="99"/>
                      </a:lnTo>
                      <a:lnTo>
                        <a:pt x="1415" y="97"/>
                      </a:lnTo>
                      <a:lnTo>
                        <a:pt x="1412" y="97"/>
                      </a:lnTo>
                      <a:lnTo>
                        <a:pt x="1412" y="94"/>
                      </a:lnTo>
                      <a:lnTo>
                        <a:pt x="1412" y="97"/>
                      </a:lnTo>
                      <a:lnTo>
                        <a:pt x="1415" y="97"/>
                      </a:lnTo>
                      <a:lnTo>
                        <a:pt x="1415" y="99"/>
                      </a:lnTo>
                      <a:lnTo>
                        <a:pt x="1412" y="99"/>
                      </a:lnTo>
                      <a:lnTo>
                        <a:pt x="1398" y="92"/>
                      </a:lnTo>
                      <a:lnTo>
                        <a:pt x="1391" y="90"/>
                      </a:lnTo>
                      <a:lnTo>
                        <a:pt x="1389" y="90"/>
                      </a:lnTo>
                      <a:lnTo>
                        <a:pt x="1384" y="87"/>
                      </a:lnTo>
                      <a:lnTo>
                        <a:pt x="1384" y="87"/>
                      </a:lnTo>
                      <a:lnTo>
                        <a:pt x="1391" y="90"/>
                      </a:lnTo>
                      <a:lnTo>
                        <a:pt x="1398" y="90"/>
                      </a:lnTo>
                      <a:lnTo>
                        <a:pt x="1405" y="92"/>
                      </a:lnTo>
                      <a:lnTo>
                        <a:pt x="1410" y="92"/>
                      </a:lnTo>
                      <a:lnTo>
                        <a:pt x="1410" y="92"/>
                      </a:lnTo>
                      <a:lnTo>
                        <a:pt x="1408" y="90"/>
                      </a:lnTo>
                      <a:lnTo>
                        <a:pt x="1403" y="87"/>
                      </a:lnTo>
                      <a:lnTo>
                        <a:pt x="1401" y="85"/>
                      </a:lnTo>
                      <a:lnTo>
                        <a:pt x="1394" y="85"/>
                      </a:lnTo>
                      <a:lnTo>
                        <a:pt x="1391" y="85"/>
                      </a:lnTo>
                      <a:lnTo>
                        <a:pt x="1391" y="85"/>
                      </a:lnTo>
                      <a:lnTo>
                        <a:pt x="1394" y="85"/>
                      </a:lnTo>
                      <a:lnTo>
                        <a:pt x="1396" y="85"/>
                      </a:lnTo>
                      <a:lnTo>
                        <a:pt x="1396" y="82"/>
                      </a:lnTo>
                      <a:lnTo>
                        <a:pt x="1398" y="82"/>
                      </a:lnTo>
                      <a:lnTo>
                        <a:pt x="1396" y="80"/>
                      </a:lnTo>
                      <a:lnTo>
                        <a:pt x="1391" y="80"/>
                      </a:lnTo>
                      <a:lnTo>
                        <a:pt x="1386" y="80"/>
                      </a:lnTo>
                      <a:lnTo>
                        <a:pt x="1386" y="80"/>
                      </a:lnTo>
                      <a:lnTo>
                        <a:pt x="1386" y="78"/>
                      </a:lnTo>
                      <a:lnTo>
                        <a:pt x="1389" y="78"/>
                      </a:lnTo>
                      <a:lnTo>
                        <a:pt x="1389" y="75"/>
                      </a:lnTo>
                      <a:lnTo>
                        <a:pt x="1389" y="75"/>
                      </a:lnTo>
                      <a:lnTo>
                        <a:pt x="1386" y="75"/>
                      </a:lnTo>
                      <a:lnTo>
                        <a:pt x="1386" y="75"/>
                      </a:lnTo>
                      <a:lnTo>
                        <a:pt x="1384" y="75"/>
                      </a:lnTo>
                      <a:lnTo>
                        <a:pt x="1384" y="73"/>
                      </a:lnTo>
                      <a:lnTo>
                        <a:pt x="1382" y="73"/>
                      </a:lnTo>
                      <a:lnTo>
                        <a:pt x="1379" y="73"/>
                      </a:lnTo>
                      <a:lnTo>
                        <a:pt x="1375" y="73"/>
                      </a:lnTo>
                      <a:lnTo>
                        <a:pt x="1375" y="73"/>
                      </a:lnTo>
                      <a:lnTo>
                        <a:pt x="1372" y="71"/>
                      </a:lnTo>
                      <a:lnTo>
                        <a:pt x="1370" y="71"/>
                      </a:lnTo>
                      <a:lnTo>
                        <a:pt x="1368" y="71"/>
                      </a:lnTo>
                      <a:lnTo>
                        <a:pt x="1368" y="71"/>
                      </a:lnTo>
                      <a:lnTo>
                        <a:pt x="1368" y="71"/>
                      </a:lnTo>
                      <a:lnTo>
                        <a:pt x="1363" y="68"/>
                      </a:lnTo>
                      <a:lnTo>
                        <a:pt x="1353" y="68"/>
                      </a:lnTo>
                      <a:lnTo>
                        <a:pt x="1351" y="68"/>
                      </a:lnTo>
                      <a:lnTo>
                        <a:pt x="1353" y="71"/>
                      </a:lnTo>
                      <a:lnTo>
                        <a:pt x="1351" y="71"/>
                      </a:lnTo>
                      <a:lnTo>
                        <a:pt x="1346" y="71"/>
                      </a:lnTo>
                      <a:lnTo>
                        <a:pt x="1346" y="71"/>
                      </a:lnTo>
                      <a:lnTo>
                        <a:pt x="1346" y="71"/>
                      </a:lnTo>
                      <a:lnTo>
                        <a:pt x="1344" y="68"/>
                      </a:lnTo>
                      <a:lnTo>
                        <a:pt x="1344" y="68"/>
                      </a:lnTo>
                      <a:lnTo>
                        <a:pt x="1344" y="68"/>
                      </a:lnTo>
                      <a:lnTo>
                        <a:pt x="1342" y="68"/>
                      </a:lnTo>
                      <a:lnTo>
                        <a:pt x="1342" y="68"/>
                      </a:lnTo>
                      <a:lnTo>
                        <a:pt x="1339" y="68"/>
                      </a:lnTo>
                      <a:lnTo>
                        <a:pt x="1339" y="68"/>
                      </a:lnTo>
                      <a:lnTo>
                        <a:pt x="1337" y="71"/>
                      </a:lnTo>
                      <a:lnTo>
                        <a:pt x="1334" y="68"/>
                      </a:lnTo>
                      <a:lnTo>
                        <a:pt x="1320" y="66"/>
                      </a:lnTo>
                      <a:lnTo>
                        <a:pt x="1315" y="63"/>
                      </a:lnTo>
                      <a:lnTo>
                        <a:pt x="1315" y="63"/>
                      </a:lnTo>
                      <a:lnTo>
                        <a:pt x="1311" y="66"/>
                      </a:lnTo>
                      <a:lnTo>
                        <a:pt x="1311" y="66"/>
                      </a:lnTo>
                      <a:lnTo>
                        <a:pt x="1311" y="66"/>
                      </a:lnTo>
                      <a:lnTo>
                        <a:pt x="1306" y="66"/>
                      </a:lnTo>
                      <a:lnTo>
                        <a:pt x="1304" y="66"/>
                      </a:lnTo>
                      <a:lnTo>
                        <a:pt x="1306" y="68"/>
                      </a:lnTo>
                      <a:lnTo>
                        <a:pt x="1308" y="71"/>
                      </a:lnTo>
                      <a:lnTo>
                        <a:pt x="1308" y="71"/>
                      </a:lnTo>
                      <a:lnTo>
                        <a:pt x="1311" y="71"/>
                      </a:lnTo>
                      <a:lnTo>
                        <a:pt x="1313" y="73"/>
                      </a:lnTo>
                      <a:lnTo>
                        <a:pt x="1315" y="73"/>
                      </a:lnTo>
                      <a:lnTo>
                        <a:pt x="1315" y="73"/>
                      </a:lnTo>
                      <a:lnTo>
                        <a:pt x="1315" y="75"/>
                      </a:lnTo>
                      <a:lnTo>
                        <a:pt x="1315" y="75"/>
                      </a:lnTo>
                      <a:lnTo>
                        <a:pt x="1315" y="75"/>
                      </a:lnTo>
                      <a:lnTo>
                        <a:pt x="1315" y="78"/>
                      </a:lnTo>
                      <a:lnTo>
                        <a:pt x="1315" y="78"/>
                      </a:lnTo>
                      <a:lnTo>
                        <a:pt x="1313" y="78"/>
                      </a:lnTo>
                      <a:lnTo>
                        <a:pt x="1306" y="78"/>
                      </a:lnTo>
                      <a:lnTo>
                        <a:pt x="1306" y="78"/>
                      </a:lnTo>
                      <a:lnTo>
                        <a:pt x="1306" y="78"/>
                      </a:lnTo>
                      <a:lnTo>
                        <a:pt x="1308" y="78"/>
                      </a:lnTo>
                      <a:lnTo>
                        <a:pt x="1311" y="78"/>
                      </a:lnTo>
                      <a:lnTo>
                        <a:pt x="1311" y="80"/>
                      </a:lnTo>
                      <a:lnTo>
                        <a:pt x="1308" y="80"/>
                      </a:lnTo>
                      <a:lnTo>
                        <a:pt x="1304" y="80"/>
                      </a:lnTo>
                      <a:lnTo>
                        <a:pt x="1301" y="80"/>
                      </a:lnTo>
                      <a:lnTo>
                        <a:pt x="1299" y="78"/>
                      </a:lnTo>
                      <a:lnTo>
                        <a:pt x="1297" y="78"/>
                      </a:lnTo>
                      <a:lnTo>
                        <a:pt x="1292" y="78"/>
                      </a:lnTo>
                      <a:lnTo>
                        <a:pt x="1287" y="78"/>
                      </a:lnTo>
                      <a:lnTo>
                        <a:pt x="1280" y="78"/>
                      </a:lnTo>
                      <a:lnTo>
                        <a:pt x="1273" y="78"/>
                      </a:lnTo>
                      <a:lnTo>
                        <a:pt x="1271" y="78"/>
                      </a:lnTo>
                      <a:lnTo>
                        <a:pt x="1263" y="75"/>
                      </a:lnTo>
                      <a:lnTo>
                        <a:pt x="1256" y="75"/>
                      </a:lnTo>
                      <a:lnTo>
                        <a:pt x="1247" y="73"/>
                      </a:lnTo>
                      <a:lnTo>
                        <a:pt x="1245" y="71"/>
                      </a:lnTo>
                      <a:lnTo>
                        <a:pt x="1245" y="68"/>
                      </a:lnTo>
                      <a:lnTo>
                        <a:pt x="1247" y="68"/>
                      </a:lnTo>
                      <a:lnTo>
                        <a:pt x="1249" y="68"/>
                      </a:lnTo>
                      <a:lnTo>
                        <a:pt x="1249" y="68"/>
                      </a:lnTo>
                      <a:lnTo>
                        <a:pt x="1249" y="68"/>
                      </a:lnTo>
                      <a:lnTo>
                        <a:pt x="1242" y="68"/>
                      </a:lnTo>
                      <a:lnTo>
                        <a:pt x="1228" y="66"/>
                      </a:lnTo>
                      <a:lnTo>
                        <a:pt x="1216" y="66"/>
                      </a:lnTo>
                      <a:lnTo>
                        <a:pt x="1200" y="66"/>
                      </a:lnTo>
                      <a:lnTo>
                        <a:pt x="1195" y="66"/>
                      </a:lnTo>
                      <a:lnTo>
                        <a:pt x="1185" y="68"/>
                      </a:lnTo>
                      <a:lnTo>
                        <a:pt x="1183" y="68"/>
                      </a:lnTo>
                      <a:lnTo>
                        <a:pt x="1181" y="68"/>
                      </a:lnTo>
                      <a:lnTo>
                        <a:pt x="1181" y="71"/>
                      </a:lnTo>
                      <a:lnTo>
                        <a:pt x="1185" y="71"/>
                      </a:lnTo>
                      <a:lnTo>
                        <a:pt x="1185" y="71"/>
                      </a:lnTo>
                      <a:lnTo>
                        <a:pt x="1188" y="71"/>
                      </a:lnTo>
                      <a:lnTo>
                        <a:pt x="1188" y="71"/>
                      </a:lnTo>
                      <a:lnTo>
                        <a:pt x="1188" y="71"/>
                      </a:lnTo>
                      <a:lnTo>
                        <a:pt x="1185" y="73"/>
                      </a:lnTo>
                      <a:lnTo>
                        <a:pt x="1185" y="73"/>
                      </a:lnTo>
                      <a:lnTo>
                        <a:pt x="1188" y="75"/>
                      </a:lnTo>
                      <a:lnTo>
                        <a:pt x="1188" y="75"/>
                      </a:lnTo>
                      <a:lnTo>
                        <a:pt x="1188" y="78"/>
                      </a:lnTo>
                      <a:lnTo>
                        <a:pt x="1188" y="80"/>
                      </a:lnTo>
                      <a:lnTo>
                        <a:pt x="1188" y="80"/>
                      </a:lnTo>
                      <a:lnTo>
                        <a:pt x="1190" y="82"/>
                      </a:lnTo>
                      <a:lnTo>
                        <a:pt x="1192" y="82"/>
                      </a:lnTo>
                      <a:lnTo>
                        <a:pt x="1197" y="82"/>
                      </a:lnTo>
                      <a:lnTo>
                        <a:pt x="1197" y="82"/>
                      </a:lnTo>
                      <a:lnTo>
                        <a:pt x="1197" y="82"/>
                      </a:lnTo>
                      <a:lnTo>
                        <a:pt x="1192" y="82"/>
                      </a:lnTo>
                      <a:lnTo>
                        <a:pt x="1190" y="82"/>
                      </a:lnTo>
                      <a:lnTo>
                        <a:pt x="1188" y="80"/>
                      </a:lnTo>
                      <a:lnTo>
                        <a:pt x="1188" y="80"/>
                      </a:lnTo>
                      <a:lnTo>
                        <a:pt x="1188" y="80"/>
                      </a:lnTo>
                      <a:lnTo>
                        <a:pt x="1188" y="78"/>
                      </a:lnTo>
                      <a:lnTo>
                        <a:pt x="1188" y="75"/>
                      </a:lnTo>
                      <a:lnTo>
                        <a:pt x="1185" y="75"/>
                      </a:lnTo>
                      <a:lnTo>
                        <a:pt x="1183" y="71"/>
                      </a:lnTo>
                      <a:lnTo>
                        <a:pt x="1178" y="71"/>
                      </a:lnTo>
                      <a:lnTo>
                        <a:pt x="1176" y="68"/>
                      </a:lnTo>
                      <a:lnTo>
                        <a:pt x="1176" y="68"/>
                      </a:lnTo>
                      <a:lnTo>
                        <a:pt x="1176" y="66"/>
                      </a:lnTo>
                      <a:lnTo>
                        <a:pt x="1174" y="66"/>
                      </a:lnTo>
                      <a:lnTo>
                        <a:pt x="1169" y="63"/>
                      </a:lnTo>
                      <a:lnTo>
                        <a:pt x="1166" y="61"/>
                      </a:lnTo>
                      <a:lnTo>
                        <a:pt x="1164" y="61"/>
                      </a:lnTo>
                      <a:lnTo>
                        <a:pt x="1164" y="61"/>
                      </a:lnTo>
                      <a:lnTo>
                        <a:pt x="1166" y="63"/>
                      </a:lnTo>
                      <a:lnTo>
                        <a:pt x="1166" y="63"/>
                      </a:lnTo>
                      <a:lnTo>
                        <a:pt x="1166" y="63"/>
                      </a:lnTo>
                      <a:lnTo>
                        <a:pt x="1162" y="66"/>
                      </a:lnTo>
                      <a:lnTo>
                        <a:pt x="1159" y="66"/>
                      </a:lnTo>
                      <a:lnTo>
                        <a:pt x="1155" y="63"/>
                      </a:lnTo>
                      <a:lnTo>
                        <a:pt x="1148" y="63"/>
                      </a:lnTo>
                      <a:lnTo>
                        <a:pt x="1145" y="61"/>
                      </a:lnTo>
                      <a:lnTo>
                        <a:pt x="1143" y="61"/>
                      </a:lnTo>
                      <a:lnTo>
                        <a:pt x="1145" y="61"/>
                      </a:lnTo>
                      <a:lnTo>
                        <a:pt x="1145" y="59"/>
                      </a:lnTo>
                      <a:lnTo>
                        <a:pt x="1143" y="59"/>
                      </a:lnTo>
                      <a:lnTo>
                        <a:pt x="1140" y="59"/>
                      </a:lnTo>
                      <a:lnTo>
                        <a:pt x="1140" y="61"/>
                      </a:lnTo>
                      <a:lnTo>
                        <a:pt x="1138" y="61"/>
                      </a:lnTo>
                      <a:lnTo>
                        <a:pt x="1129" y="61"/>
                      </a:lnTo>
                      <a:lnTo>
                        <a:pt x="1129" y="61"/>
                      </a:lnTo>
                      <a:lnTo>
                        <a:pt x="1126" y="61"/>
                      </a:lnTo>
                      <a:lnTo>
                        <a:pt x="1126" y="61"/>
                      </a:lnTo>
                      <a:lnTo>
                        <a:pt x="1126" y="63"/>
                      </a:lnTo>
                      <a:lnTo>
                        <a:pt x="1126" y="63"/>
                      </a:lnTo>
                      <a:lnTo>
                        <a:pt x="1129" y="66"/>
                      </a:lnTo>
                      <a:lnTo>
                        <a:pt x="1133" y="66"/>
                      </a:lnTo>
                      <a:lnTo>
                        <a:pt x="1136" y="66"/>
                      </a:lnTo>
                      <a:lnTo>
                        <a:pt x="1140" y="63"/>
                      </a:lnTo>
                      <a:lnTo>
                        <a:pt x="1140" y="63"/>
                      </a:lnTo>
                      <a:lnTo>
                        <a:pt x="1143" y="66"/>
                      </a:lnTo>
                      <a:lnTo>
                        <a:pt x="1143" y="66"/>
                      </a:lnTo>
                      <a:lnTo>
                        <a:pt x="1138" y="66"/>
                      </a:lnTo>
                      <a:lnTo>
                        <a:pt x="1133" y="68"/>
                      </a:lnTo>
                      <a:lnTo>
                        <a:pt x="1131" y="71"/>
                      </a:lnTo>
                      <a:lnTo>
                        <a:pt x="1126" y="68"/>
                      </a:lnTo>
                      <a:lnTo>
                        <a:pt x="1126" y="71"/>
                      </a:lnTo>
                      <a:lnTo>
                        <a:pt x="1126" y="71"/>
                      </a:lnTo>
                      <a:lnTo>
                        <a:pt x="1119" y="71"/>
                      </a:lnTo>
                      <a:lnTo>
                        <a:pt x="1117" y="73"/>
                      </a:lnTo>
                      <a:lnTo>
                        <a:pt x="1117" y="73"/>
                      </a:lnTo>
                      <a:lnTo>
                        <a:pt x="1114" y="73"/>
                      </a:lnTo>
                      <a:lnTo>
                        <a:pt x="1114" y="73"/>
                      </a:lnTo>
                      <a:lnTo>
                        <a:pt x="1112" y="75"/>
                      </a:lnTo>
                      <a:lnTo>
                        <a:pt x="1107" y="75"/>
                      </a:lnTo>
                      <a:lnTo>
                        <a:pt x="1103" y="73"/>
                      </a:lnTo>
                      <a:lnTo>
                        <a:pt x="1096" y="75"/>
                      </a:lnTo>
                      <a:lnTo>
                        <a:pt x="1093" y="75"/>
                      </a:lnTo>
                      <a:lnTo>
                        <a:pt x="1093" y="75"/>
                      </a:lnTo>
                      <a:lnTo>
                        <a:pt x="1093" y="78"/>
                      </a:lnTo>
                      <a:lnTo>
                        <a:pt x="1093" y="78"/>
                      </a:lnTo>
                      <a:lnTo>
                        <a:pt x="1091" y="80"/>
                      </a:lnTo>
                      <a:lnTo>
                        <a:pt x="1088" y="80"/>
                      </a:lnTo>
                      <a:lnTo>
                        <a:pt x="1084" y="80"/>
                      </a:lnTo>
                      <a:lnTo>
                        <a:pt x="1086" y="80"/>
                      </a:lnTo>
                      <a:lnTo>
                        <a:pt x="1088" y="78"/>
                      </a:lnTo>
                      <a:lnTo>
                        <a:pt x="1088" y="73"/>
                      </a:lnTo>
                      <a:lnTo>
                        <a:pt x="1096" y="71"/>
                      </a:lnTo>
                      <a:lnTo>
                        <a:pt x="1096" y="71"/>
                      </a:lnTo>
                      <a:lnTo>
                        <a:pt x="1098" y="68"/>
                      </a:lnTo>
                      <a:lnTo>
                        <a:pt x="1098" y="66"/>
                      </a:lnTo>
                      <a:lnTo>
                        <a:pt x="1105" y="66"/>
                      </a:lnTo>
                      <a:lnTo>
                        <a:pt x="1110" y="66"/>
                      </a:lnTo>
                      <a:lnTo>
                        <a:pt x="1114" y="59"/>
                      </a:lnTo>
                      <a:lnTo>
                        <a:pt x="1119" y="59"/>
                      </a:lnTo>
                      <a:lnTo>
                        <a:pt x="1122" y="56"/>
                      </a:lnTo>
                      <a:lnTo>
                        <a:pt x="1122" y="56"/>
                      </a:lnTo>
                      <a:lnTo>
                        <a:pt x="1122" y="56"/>
                      </a:lnTo>
                      <a:lnTo>
                        <a:pt x="1119" y="56"/>
                      </a:lnTo>
                      <a:lnTo>
                        <a:pt x="1119" y="54"/>
                      </a:lnTo>
                      <a:lnTo>
                        <a:pt x="1122" y="54"/>
                      </a:lnTo>
                      <a:lnTo>
                        <a:pt x="1124" y="52"/>
                      </a:lnTo>
                      <a:lnTo>
                        <a:pt x="1129" y="52"/>
                      </a:lnTo>
                      <a:lnTo>
                        <a:pt x="1131" y="49"/>
                      </a:lnTo>
                      <a:lnTo>
                        <a:pt x="1136" y="47"/>
                      </a:lnTo>
                      <a:lnTo>
                        <a:pt x="1138" y="47"/>
                      </a:lnTo>
                      <a:lnTo>
                        <a:pt x="1145" y="45"/>
                      </a:lnTo>
                      <a:lnTo>
                        <a:pt x="1148" y="40"/>
                      </a:lnTo>
                      <a:lnTo>
                        <a:pt x="1148" y="35"/>
                      </a:lnTo>
                      <a:lnTo>
                        <a:pt x="1143" y="35"/>
                      </a:lnTo>
                      <a:lnTo>
                        <a:pt x="1140" y="35"/>
                      </a:lnTo>
                      <a:lnTo>
                        <a:pt x="1138" y="33"/>
                      </a:lnTo>
                      <a:lnTo>
                        <a:pt x="1136" y="33"/>
                      </a:lnTo>
                      <a:lnTo>
                        <a:pt x="1136" y="35"/>
                      </a:lnTo>
                      <a:lnTo>
                        <a:pt x="1129" y="30"/>
                      </a:lnTo>
                      <a:lnTo>
                        <a:pt x="1124" y="30"/>
                      </a:lnTo>
                      <a:lnTo>
                        <a:pt x="1124" y="30"/>
                      </a:lnTo>
                      <a:lnTo>
                        <a:pt x="1124" y="30"/>
                      </a:lnTo>
                      <a:lnTo>
                        <a:pt x="1126" y="30"/>
                      </a:lnTo>
                      <a:lnTo>
                        <a:pt x="1133" y="33"/>
                      </a:lnTo>
                      <a:lnTo>
                        <a:pt x="1138" y="33"/>
                      </a:lnTo>
                      <a:lnTo>
                        <a:pt x="1140" y="33"/>
                      </a:lnTo>
                      <a:lnTo>
                        <a:pt x="1140" y="33"/>
                      </a:lnTo>
                      <a:lnTo>
                        <a:pt x="1140" y="35"/>
                      </a:lnTo>
                      <a:lnTo>
                        <a:pt x="1143" y="35"/>
                      </a:lnTo>
                      <a:lnTo>
                        <a:pt x="1143" y="33"/>
                      </a:lnTo>
                      <a:lnTo>
                        <a:pt x="1143" y="33"/>
                      </a:lnTo>
                      <a:lnTo>
                        <a:pt x="1140" y="30"/>
                      </a:lnTo>
                      <a:lnTo>
                        <a:pt x="1138" y="28"/>
                      </a:lnTo>
                      <a:lnTo>
                        <a:pt x="1136" y="28"/>
                      </a:lnTo>
                      <a:lnTo>
                        <a:pt x="1131" y="26"/>
                      </a:lnTo>
                      <a:lnTo>
                        <a:pt x="1129" y="23"/>
                      </a:lnTo>
                      <a:lnTo>
                        <a:pt x="1126" y="23"/>
                      </a:lnTo>
                      <a:lnTo>
                        <a:pt x="1124" y="23"/>
                      </a:lnTo>
                      <a:lnTo>
                        <a:pt x="1122" y="23"/>
                      </a:lnTo>
                      <a:lnTo>
                        <a:pt x="1124" y="23"/>
                      </a:lnTo>
                      <a:lnTo>
                        <a:pt x="1126" y="23"/>
                      </a:lnTo>
                      <a:lnTo>
                        <a:pt x="1126" y="26"/>
                      </a:lnTo>
                      <a:lnTo>
                        <a:pt x="1126" y="26"/>
                      </a:lnTo>
                      <a:lnTo>
                        <a:pt x="1124" y="26"/>
                      </a:lnTo>
                      <a:lnTo>
                        <a:pt x="1122" y="26"/>
                      </a:lnTo>
                      <a:lnTo>
                        <a:pt x="1122" y="26"/>
                      </a:lnTo>
                      <a:lnTo>
                        <a:pt x="1122" y="26"/>
                      </a:lnTo>
                      <a:lnTo>
                        <a:pt x="1119" y="23"/>
                      </a:lnTo>
                      <a:lnTo>
                        <a:pt x="1119" y="23"/>
                      </a:lnTo>
                      <a:lnTo>
                        <a:pt x="1114" y="21"/>
                      </a:lnTo>
                      <a:lnTo>
                        <a:pt x="1112" y="21"/>
                      </a:lnTo>
                      <a:lnTo>
                        <a:pt x="1110" y="21"/>
                      </a:lnTo>
                      <a:lnTo>
                        <a:pt x="1107" y="21"/>
                      </a:lnTo>
                      <a:lnTo>
                        <a:pt x="1107" y="21"/>
                      </a:lnTo>
                      <a:lnTo>
                        <a:pt x="1107" y="21"/>
                      </a:lnTo>
                      <a:lnTo>
                        <a:pt x="1107" y="18"/>
                      </a:lnTo>
                      <a:lnTo>
                        <a:pt x="1103" y="18"/>
                      </a:lnTo>
                      <a:lnTo>
                        <a:pt x="1100" y="18"/>
                      </a:lnTo>
                      <a:lnTo>
                        <a:pt x="1098" y="16"/>
                      </a:lnTo>
                      <a:lnTo>
                        <a:pt x="1093" y="16"/>
                      </a:lnTo>
                      <a:lnTo>
                        <a:pt x="1091" y="16"/>
                      </a:lnTo>
                      <a:lnTo>
                        <a:pt x="1081" y="16"/>
                      </a:lnTo>
                      <a:lnTo>
                        <a:pt x="1077" y="16"/>
                      </a:lnTo>
                      <a:lnTo>
                        <a:pt x="1067" y="16"/>
                      </a:lnTo>
                      <a:lnTo>
                        <a:pt x="1060" y="16"/>
                      </a:lnTo>
                      <a:lnTo>
                        <a:pt x="1055" y="16"/>
                      </a:lnTo>
                      <a:lnTo>
                        <a:pt x="1053" y="16"/>
                      </a:lnTo>
                      <a:lnTo>
                        <a:pt x="1053" y="16"/>
                      </a:lnTo>
                      <a:lnTo>
                        <a:pt x="1053" y="16"/>
                      </a:lnTo>
                      <a:lnTo>
                        <a:pt x="1053" y="18"/>
                      </a:lnTo>
                      <a:lnTo>
                        <a:pt x="1053" y="18"/>
                      </a:lnTo>
                      <a:lnTo>
                        <a:pt x="1051" y="18"/>
                      </a:lnTo>
                      <a:lnTo>
                        <a:pt x="1046" y="18"/>
                      </a:lnTo>
                      <a:lnTo>
                        <a:pt x="1041" y="18"/>
                      </a:lnTo>
                      <a:lnTo>
                        <a:pt x="1039" y="18"/>
                      </a:lnTo>
                      <a:lnTo>
                        <a:pt x="1036" y="18"/>
                      </a:lnTo>
                      <a:lnTo>
                        <a:pt x="1034" y="18"/>
                      </a:lnTo>
                      <a:lnTo>
                        <a:pt x="1036" y="18"/>
                      </a:lnTo>
                      <a:lnTo>
                        <a:pt x="1039" y="18"/>
                      </a:lnTo>
                      <a:lnTo>
                        <a:pt x="1039" y="16"/>
                      </a:lnTo>
                      <a:lnTo>
                        <a:pt x="1041" y="14"/>
                      </a:lnTo>
                      <a:lnTo>
                        <a:pt x="1041" y="11"/>
                      </a:lnTo>
                      <a:lnTo>
                        <a:pt x="1039" y="11"/>
                      </a:lnTo>
                      <a:lnTo>
                        <a:pt x="1034" y="11"/>
                      </a:lnTo>
                      <a:lnTo>
                        <a:pt x="1032" y="11"/>
                      </a:lnTo>
                      <a:lnTo>
                        <a:pt x="1032" y="11"/>
                      </a:lnTo>
                      <a:lnTo>
                        <a:pt x="1025" y="11"/>
                      </a:lnTo>
                      <a:lnTo>
                        <a:pt x="1022" y="11"/>
                      </a:lnTo>
                      <a:lnTo>
                        <a:pt x="1020" y="11"/>
                      </a:lnTo>
                      <a:lnTo>
                        <a:pt x="1017" y="11"/>
                      </a:lnTo>
                      <a:lnTo>
                        <a:pt x="1015" y="9"/>
                      </a:lnTo>
                      <a:lnTo>
                        <a:pt x="1013" y="9"/>
                      </a:lnTo>
                      <a:lnTo>
                        <a:pt x="999" y="9"/>
                      </a:lnTo>
                      <a:lnTo>
                        <a:pt x="999" y="9"/>
                      </a:lnTo>
                      <a:lnTo>
                        <a:pt x="1006" y="9"/>
                      </a:lnTo>
                      <a:lnTo>
                        <a:pt x="1010" y="7"/>
                      </a:lnTo>
                      <a:lnTo>
                        <a:pt x="1013" y="7"/>
                      </a:lnTo>
                      <a:lnTo>
                        <a:pt x="1015" y="4"/>
                      </a:lnTo>
                      <a:lnTo>
                        <a:pt x="1013" y="4"/>
                      </a:lnTo>
                      <a:lnTo>
                        <a:pt x="1013" y="4"/>
                      </a:lnTo>
                      <a:lnTo>
                        <a:pt x="1008" y="2"/>
                      </a:lnTo>
                      <a:lnTo>
                        <a:pt x="1003" y="2"/>
                      </a:lnTo>
                      <a:lnTo>
                        <a:pt x="999" y="2"/>
                      </a:lnTo>
                      <a:lnTo>
                        <a:pt x="996" y="2"/>
                      </a:lnTo>
                      <a:lnTo>
                        <a:pt x="987" y="0"/>
                      </a:lnTo>
                      <a:lnTo>
                        <a:pt x="984" y="0"/>
                      </a:lnTo>
                      <a:lnTo>
                        <a:pt x="982" y="2"/>
                      </a:lnTo>
                      <a:lnTo>
                        <a:pt x="977" y="2"/>
                      </a:lnTo>
                      <a:lnTo>
                        <a:pt x="975" y="2"/>
                      </a:lnTo>
                      <a:lnTo>
                        <a:pt x="972" y="2"/>
                      </a:lnTo>
                      <a:lnTo>
                        <a:pt x="963" y="9"/>
                      </a:lnTo>
                      <a:lnTo>
                        <a:pt x="963" y="9"/>
                      </a:lnTo>
                      <a:lnTo>
                        <a:pt x="963" y="11"/>
                      </a:lnTo>
                      <a:lnTo>
                        <a:pt x="961" y="11"/>
                      </a:lnTo>
                      <a:lnTo>
                        <a:pt x="961" y="14"/>
                      </a:lnTo>
                      <a:lnTo>
                        <a:pt x="963" y="14"/>
                      </a:lnTo>
                      <a:lnTo>
                        <a:pt x="965" y="14"/>
                      </a:lnTo>
                      <a:lnTo>
                        <a:pt x="968" y="16"/>
                      </a:lnTo>
                      <a:lnTo>
                        <a:pt x="968" y="16"/>
                      </a:lnTo>
                      <a:lnTo>
                        <a:pt x="968" y="18"/>
                      </a:lnTo>
                      <a:lnTo>
                        <a:pt x="970" y="18"/>
                      </a:lnTo>
                      <a:lnTo>
                        <a:pt x="972" y="18"/>
                      </a:lnTo>
                      <a:lnTo>
                        <a:pt x="980" y="18"/>
                      </a:lnTo>
                      <a:lnTo>
                        <a:pt x="977" y="21"/>
                      </a:lnTo>
                      <a:lnTo>
                        <a:pt x="975" y="18"/>
                      </a:lnTo>
                      <a:lnTo>
                        <a:pt x="970" y="18"/>
                      </a:lnTo>
                      <a:lnTo>
                        <a:pt x="968" y="18"/>
                      </a:lnTo>
                      <a:lnTo>
                        <a:pt x="963" y="18"/>
                      </a:lnTo>
                      <a:lnTo>
                        <a:pt x="956" y="18"/>
                      </a:lnTo>
                      <a:lnTo>
                        <a:pt x="954" y="18"/>
                      </a:lnTo>
                      <a:lnTo>
                        <a:pt x="944" y="18"/>
                      </a:lnTo>
                      <a:lnTo>
                        <a:pt x="944" y="18"/>
                      </a:lnTo>
                      <a:lnTo>
                        <a:pt x="946" y="21"/>
                      </a:lnTo>
                      <a:lnTo>
                        <a:pt x="949" y="21"/>
                      </a:lnTo>
                      <a:lnTo>
                        <a:pt x="956" y="23"/>
                      </a:lnTo>
                      <a:lnTo>
                        <a:pt x="958" y="23"/>
                      </a:lnTo>
                      <a:lnTo>
                        <a:pt x="961" y="26"/>
                      </a:lnTo>
                      <a:lnTo>
                        <a:pt x="965" y="28"/>
                      </a:lnTo>
                      <a:lnTo>
                        <a:pt x="965" y="30"/>
                      </a:lnTo>
                      <a:lnTo>
                        <a:pt x="965" y="30"/>
                      </a:lnTo>
                      <a:lnTo>
                        <a:pt x="963" y="30"/>
                      </a:lnTo>
                      <a:lnTo>
                        <a:pt x="963" y="30"/>
                      </a:lnTo>
                      <a:lnTo>
                        <a:pt x="963" y="30"/>
                      </a:lnTo>
                      <a:lnTo>
                        <a:pt x="963" y="28"/>
                      </a:lnTo>
                      <a:lnTo>
                        <a:pt x="963" y="26"/>
                      </a:lnTo>
                      <a:lnTo>
                        <a:pt x="961" y="26"/>
                      </a:lnTo>
                      <a:lnTo>
                        <a:pt x="961" y="26"/>
                      </a:lnTo>
                      <a:lnTo>
                        <a:pt x="958" y="26"/>
                      </a:lnTo>
                      <a:lnTo>
                        <a:pt x="954" y="23"/>
                      </a:lnTo>
                      <a:lnTo>
                        <a:pt x="951" y="23"/>
                      </a:lnTo>
                      <a:lnTo>
                        <a:pt x="946" y="23"/>
                      </a:lnTo>
                      <a:lnTo>
                        <a:pt x="946" y="23"/>
                      </a:lnTo>
                      <a:lnTo>
                        <a:pt x="942" y="23"/>
                      </a:lnTo>
                      <a:lnTo>
                        <a:pt x="942" y="26"/>
                      </a:lnTo>
                      <a:lnTo>
                        <a:pt x="939" y="26"/>
                      </a:lnTo>
                      <a:lnTo>
                        <a:pt x="939" y="26"/>
                      </a:lnTo>
                      <a:lnTo>
                        <a:pt x="937" y="26"/>
                      </a:lnTo>
                      <a:lnTo>
                        <a:pt x="937" y="26"/>
                      </a:lnTo>
                      <a:lnTo>
                        <a:pt x="935" y="28"/>
                      </a:lnTo>
                      <a:lnTo>
                        <a:pt x="932" y="26"/>
                      </a:lnTo>
                      <a:lnTo>
                        <a:pt x="932" y="28"/>
                      </a:lnTo>
                      <a:lnTo>
                        <a:pt x="928" y="28"/>
                      </a:lnTo>
                      <a:lnTo>
                        <a:pt x="925" y="28"/>
                      </a:lnTo>
                      <a:lnTo>
                        <a:pt x="925" y="28"/>
                      </a:lnTo>
                      <a:lnTo>
                        <a:pt x="925" y="28"/>
                      </a:lnTo>
                      <a:lnTo>
                        <a:pt x="923" y="28"/>
                      </a:lnTo>
                      <a:lnTo>
                        <a:pt x="918" y="28"/>
                      </a:lnTo>
                      <a:lnTo>
                        <a:pt x="916" y="30"/>
                      </a:lnTo>
                      <a:lnTo>
                        <a:pt x="913" y="28"/>
                      </a:lnTo>
                      <a:lnTo>
                        <a:pt x="916" y="28"/>
                      </a:lnTo>
                      <a:lnTo>
                        <a:pt x="916" y="26"/>
                      </a:lnTo>
                      <a:lnTo>
                        <a:pt x="913" y="26"/>
                      </a:lnTo>
                      <a:lnTo>
                        <a:pt x="909" y="26"/>
                      </a:lnTo>
                      <a:lnTo>
                        <a:pt x="906" y="26"/>
                      </a:lnTo>
                      <a:lnTo>
                        <a:pt x="904" y="26"/>
                      </a:lnTo>
                      <a:lnTo>
                        <a:pt x="897" y="26"/>
                      </a:lnTo>
                      <a:lnTo>
                        <a:pt x="897" y="26"/>
                      </a:lnTo>
                      <a:lnTo>
                        <a:pt x="894" y="26"/>
                      </a:lnTo>
                      <a:lnTo>
                        <a:pt x="892" y="26"/>
                      </a:lnTo>
                      <a:lnTo>
                        <a:pt x="887" y="26"/>
                      </a:lnTo>
                      <a:lnTo>
                        <a:pt x="887" y="26"/>
                      </a:lnTo>
                      <a:lnTo>
                        <a:pt x="883" y="26"/>
                      </a:lnTo>
                      <a:lnTo>
                        <a:pt x="880" y="26"/>
                      </a:lnTo>
                      <a:lnTo>
                        <a:pt x="880" y="28"/>
                      </a:lnTo>
                      <a:lnTo>
                        <a:pt x="878" y="26"/>
                      </a:lnTo>
                      <a:lnTo>
                        <a:pt x="878" y="28"/>
                      </a:lnTo>
                      <a:lnTo>
                        <a:pt x="880" y="28"/>
                      </a:lnTo>
                      <a:lnTo>
                        <a:pt x="880" y="28"/>
                      </a:lnTo>
                      <a:lnTo>
                        <a:pt x="883" y="28"/>
                      </a:lnTo>
                      <a:lnTo>
                        <a:pt x="883" y="28"/>
                      </a:lnTo>
                      <a:lnTo>
                        <a:pt x="883" y="28"/>
                      </a:lnTo>
                      <a:lnTo>
                        <a:pt x="885" y="28"/>
                      </a:lnTo>
                      <a:lnTo>
                        <a:pt x="887" y="28"/>
                      </a:lnTo>
                      <a:lnTo>
                        <a:pt x="887" y="28"/>
                      </a:lnTo>
                      <a:lnTo>
                        <a:pt x="890" y="28"/>
                      </a:lnTo>
                      <a:lnTo>
                        <a:pt x="894" y="28"/>
                      </a:lnTo>
                      <a:lnTo>
                        <a:pt x="894" y="28"/>
                      </a:lnTo>
                      <a:lnTo>
                        <a:pt x="890" y="30"/>
                      </a:lnTo>
                      <a:lnTo>
                        <a:pt x="878" y="30"/>
                      </a:lnTo>
                      <a:lnTo>
                        <a:pt x="876" y="30"/>
                      </a:lnTo>
                      <a:lnTo>
                        <a:pt x="868" y="33"/>
                      </a:lnTo>
                      <a:lnTo>
                        <a:pt x="866" y="33"/>
                      </a:lnTo>
                      <a:lnTo>
                        <a:pt x="861" y="33"/>
                      </a:lnTo>
                      <a:lnTo>
                        <a:pt x="852" y="35"/>
                      </a:lnTo>
                      <a:lnTo>
                        <a:pt x="845" y="35"/>
                      </a:lnTo>
                      <a:lnTo>
                        <a:pt x="842" y="35"/>
                      </a:lnTo>
                      <a:lnTo>
                        <a:pt x="835" y="37"/>
                      </a:lnTo>
                      <a:lnTo>
                        <a:pt x="835" y="40"/>
                      </a:lnTo>
                      <a:lnTo>
                        <a:pt x="826" y="42"/>
                      </a:lnTo>
                      <a:lnTo>
                        <a:pt x="819" y="40"/>
                      </a:lnTo>
                      <a:lnTo>
                        <a:pt x="816" y="40"/>
                      </a:lnTo>
                      <a:lnTo>
                        <a:pt x="816" y="42"/>
                      </a:lnTo>
                      <a:lnTo>
                        <a:pt x="819" y="42"/>
                      </a:lnTo>
                      <a:lnTo>
                        <a:pt x="821" y="42"/>
                      </a:lnTo>
                      <a:lnTo>
                        <a:pt x="823" y="42"/>
                      </a:lnTo>
                      <a:lnTo>
                        <a:pt x="826" y="45"/>
                      </a:lnTo>
                      <a:lnTo>
                        <a:pt x="826" y="45"/>
                      </a:lnTo>
                      <a:lnTo>
                        <a:pt x="823" y="47"/>
                      </a:lnTo>
                      <a:lnTo>
                        <a:pt x="821" y="49"/>
                      </a:lnTo>
                      <a:lnTo>
                        <a:pt x="819" y="49"/>
                      </a:lnTo>
                      <a:lnTo>
                        <a:pt x="812" y="47"/>
                      </a:lnTo>
                      <a:lnTo>
                        <a:pt x="812" y="47"/>
                      </a:lnTo>
                      <a:lnTo>
                        <a:pt x="812" y="49"/>
                      </a:lnTo>
                      <a:lnTo>
                        <a:pt x="809" y="47"/>
                      </a:lnTo>
                      <a:lnTo>
                        <a:pt x="809" y="49"/>
                      </a:lnTo>
                      <a:lnTo>
                        <a:pt x="814" y="49"/>
                      </a:lnTo>
                      <a:lnTo>
                        <a:pt x="819" y="52"/>
                      </a:lnTo>
                      <a:lnTo>
                        <a:pt x="823" y="52"/>
                      </a:lnTo>
                      <a:lnTo>
                        <a:pt x="826" y="52"/>
                      </a:lnTo>
                      <a:lnTo>
                        <a:pt x="828" y="54"/>
                      </a:lnTo>
                      <a:lnTo>
                        <a:pt x="831" y="54"/>
                      </a:lnTo>
                      <a:lnTo>
                        <a:pt x="828" y="54"/>
                      </a:lnTo>
                      <a:lnTo>
                        <a:pt x="823" y="54"/>
                      </a:lnTo>
                      <a:lnTo>
                        <a:pt x="821" y="54"/>
                      </a:lnTo>
                      <a:lnTo>
                        <a:pt x="819" y="52"/>
                      </a:lnTo>
                      <a:lnTo>
                        <a:pt x="816" y="54"/>
                      </a:lnTo>
                      <a:lnTo>
                        <a:pt x="816" y="54"/>
                      </a:lnTo>
                      <a:lnTo>
                        <a:pt x="819" y="56"/>
                      </a:lnTo>
                      <a:lnTo>
                        <a:pt x="823" y="56"/>
                      </a:lnTo>
                      <a:lnTo>
                        <a:pt x="826" y="56"/>
                      </a:lnTo>
                      <a:lnTo>
                        <a:pt x="838" y="63"/>
                      </a:lnTo>
                      <a:lnTo>
                        <a:pt x="840" y="63"/>
                      </a:lnTo>
                      <a:lnTo>
                        <a:pt x="842" y="63"/>
                      </a:lnTo>
                      <a:lnTo>
                        <a:pt x="842" y="63"/>
                      </a:lnTo>
                      <a:lnTo>
                        <a:pt x="842" y="63"/>
                      </a:lnTo>
                      <a:lnTo>
                        <a:pt x="840" y="66"/>
                      </a:lnTo>
                      <a:lnTo>
                        <a:pt x="840" y="66"/>
                      </a:lnTo>
                      <a:lnTo>
                        <a:pt x="831" y="68"/>
                      </a:lnTo>
                      <a:lnTo>
                        <a:pt x="828" y="68"/>
                      </a:lnTo>
                      <a:lnTo>
                        <a:pt x="828" y="68"/>
                      </a:lnTo>
                      <a:lnTo>
                        <a:pt x="828" y="68"/>
                      </a:lnTo>
                      <a:lnTo>
                        <a:pt x="826" y="71"/>
                      </a:lnTo>
                      <a:lnTo>
                        <a:pt x="828" y="71"/>
                      </a:lnTo>
                      <a:lnTo>
                        <a:pt x="828" y="71"/>
                      </a:lnTo>
                      <a:lnTo>
                        <a:pt x="831" y="73"/>
                      </a:lnTo>
                      <a:lnTo>
                        <a:pt x="840" y="75"/>
                      </a:lnTo>
                      <a:lnTo>
                        <a:pt x="840" y="75"/>
                      </a:lnTo>
                      <a:lnTo>
                        <a:pt x="838" y="75"/>
                      </a:lnTo>
                      <a:lnTo>
                        <a:pt x="835" y="73"/>
                      </a:lnTo>
                      <a:lnTo>
                        <a:pt x="831" y="73"/>
                      </a:lnTo>
                      <a:lnTo>
                        <a:pt x="828" y="71"/>
                      </a:lnTo>
                      <a:lnTo>
                        <a:pt x="826" y="71"/>
                      </a:lnTo>
                      <a:lnTo>
                        <a:pt x="826" y="71"/>
                      </a:lnTo>
                      <a:lnTo>
                        <a:pt x="826" y="68"/>
                      </a:lnTo>
                      <a:lnTo>
                        <a:pt x="826" y="68"/>
                      </a:lnTo>
                      <a:lnTo>
                        <a:pt x="828" y="68"/>
                      </a:lnTo>
                      <a:lnTo>
                        <a:pt x="831" y="66"/>
                      </a:lnTo>
                      <a:lnTo>
                        <a:pt x="833" y="66"/>
                      </a:lnTo>
                      <a:lnTo>
                        <a:pt x="835" y="63"/>
                      </a:lnTo>
                      <a:lnTo>
                        <a:pt x="835" y="63"/>
                      </a:lnTo>
                      <a:lnTo>
                        <a:pt x="833" y="61"/>
                      </a:lnTo>
                      <a:lnTo>
                        <a:pt x="831" y="61"/>
                      </a:lnTo>
                      <a:lnTo>
                        <a:pt x="821" y="63"/>
                      </a:lnTo>
                      <a:lnTo>
                        <a:pt x="819" y="63"/>
                      </a:lnTo>
                      <a:lnTo>
                        <a:pt x="816" y="66"/>
                      </a:lnTo>
                      <a:lnTo>
                        <a:pt x="814" y="66"/>
                      </a:lnTo>
                      <a:lnTo>
                        <a:pt x="812" y="66"/>
                      </a:lnTo>
                      <a:lnTo>
                        <a:pt x="807" y="63"/>
                      </a:lnTo>
                      <a:lnTo>
                        <a:pt x="805" y="66"/>
                      </a:lnTo>
                      <a:lnTo>
                        <a:pt x="795" y="66"/>
                      </a:lnTo>
                      <a:lnTo>
                        <a:pt x="793" y="66"/>
                      </a:lnTo>
                      <a:lnTo>
                        <a:pt x="771" y="66"/>
                      </a:lnTo>
                      <a:lnTo>
                        <a:pt x="767" y="66"/>
                      </a:lnTo>
                      <a:lnTo>
                        <a:pt x="757" y="68"/>
                      </a:lnTo>
                      <a:lnTo>
                        <a:pt x="757" y="68"/>
                      </a:lnTo>
                      <a:lnTo>
                        <a:pt x="757" y="68"/>
                      </a:lnTo>
                      <a:lnTo>
                        <a:pt x="757" y="71"/>
                      </a:lnTo>
                      <a:lnTo>
                        <a:pt x="757" y="71"/>
                      </a:lnTo>
                      <a:lnTo>
                        <a:pt x="757" y="73"/>
                      </a:lnTo>
                      <a:lnTo>
                        <a:pt x="760" y="73"/>
                      </a:lnTo>
                      <a:lnTo>
                        <a:pt x="760" y="75"/>
                      </a:lnTo>
                      <a:lnTo>
                        <a:pt x="762" y="75"/>
                      </a:lnTo>
                      <a:lnTo>
                        <a:pt x="764" y="75"/>
                      </a:lnTo>
                      <a:lnTo>
                        <a:pt x="767" y="78"/>
                      </a:lnTo>
                      <a:lnTo>
                        <a:pt x="767" y="78"/>
                      </a:lnTo>
                      <a:lnTo>
                        <a:pt x="767" y="80"/>
                      </a:lnTo>
                      <a:lnTo>
                        <a:pt x="767" y="80"/>
                      </a:lnTo>
                      <a:lnTo>
                        <a:pt x="769" y="82"/>
                      </a:lnTo>
                      <a:lnTo>
                        <a:pt x="769" y="82"/>
                      </a:lnTo>
                      <a:lnTo>
                        <a:pt x="771" y="85"/>
                      </a:lnTo>
                      <a:lnTo>
                        <a:pt x="774" y="85"/>
                      </a:lnTo>
                      <a:lnTo>
                        <a:pt x="779" y="87"/>
                      </a:lnTo>
                      <a:lnTo>
                        <a:pt x="781" y="87"/>
                      </a:lnTo>
                      <a:lnTo>
                        <a:pt x="783" y="87"/>
                      </a:lnTo>
                      <a:lnTo>
                        <a:pt x="788" y="90"/>
                      </a:lnTo>
                      <a:lnTo>
                        <a:pt x="793" y="90"/>
                      </a:lnTo>
                      <a:lnTo>
                        <a:pt x="793" y="90"/>
                      </a:lnTo>
                      <a:lnTo>
                        <a:pt x="795" y="90"/>
                      </a:lnTo>
                      <a:lnTo>
                        <a:pt x="797" y="92"/>
                      </a:lnTo>
                      <a:lnTo>
                        <a:pt x="797" y="92"/>
                      </a:lnTo>
                      <a:lnTo>
                        <a:pt x="802" y="97"/>
                      </a:lnTo>
                      <a:lnTo>
                        <a:pt x="805" y="97"/>
                      </a:lnTo>
                      <a:lnTo>
                        <a:pt x="812" y="97"/>
                      </a:lnTo>
                      <a:lnTo>
                        <a:pt x="814" y="97"/>
                      </a:lnTo>
                      <a:lnTo>
                        <a:pt x="819" y="99"/>
                      </a:lnTo>
                      <a:lnTo>
                        <a:pt x="819" y="101"/>
                      </a:lnTo>
                      <a:lnTo>
                        <a:pt x="819" y="101"/>
                      </a:lnTo>
                      <a:lnTo>
                        <a:pt x="819" y="101"/>
                      </a:lnTo>
                      <a:lnTo>
                        <a:pt x="819" y="104"/>
                      </a:lnTo>
                      <a:lnTo>
                        <a:pt x="819" y="104"/>
                      </a:lnTo>
                      <a:lnTo>
                        <a:pt x="819" y="106"/>
                      </a:lnTo>
                      <a:lnTo>
                        <a:pt x="819" y="111"/>
                      </a:lnTo>
                      <a:lnTo>
                        <a:pt x="823" y="111"/>
                      </a:lnTo>
                      <a:lnTo>
                        <a:pt x="828" y="116"/>
                      </a:lnTo>
                      <a:lnTo>
                        <a:pt x="831" y="118"/>
                      </a:lnTo>
                      <a:lnTo>
                        <a:pt x="833" y="120"/>
                      </a:lnTo>
                      <a:lnTo>
                        <a:pt x="835" y="120"/>
                      </a:lnTo>
                      <a:lnTo>
                        <a:pt x="835" y="123"/>
                      </a:lnTo>
                      <a:lnTo>
                        <a:pt x="833" y="123"/>
                      </a:lnTo>
                      <a:lnTo>
                        <a:pt x="831" y="123"/>
                      </a:lnTo>
                      <a:lnTo>
                        <a:pt x="828" y="125"/>
                      </a:lnTo>
                      <a:lnTo>
                        <a:pt x="828" y="125"/>
                      </a:lnTo>
                      <a:lnTo>
                        <a:pt x="831" y="127"/>
                      </a:lnTo>
                      <a:lnTo>
                        <a:pt x="831" y="127"/>
                      </a:lnTo>
                      <a:lnTo>
                        <a:pt x="831" y="127"/>
                      </a:lnTo>
                      <a:lnTo>
                        <a:pt x="828" y="127"/>
                      </a:lnTo>
                      <a:lnTo>
                        <a:pt x="828" y="127"/>
                      </a:lnTo>
                      <a:lnTo>
                        <a:pt x="826" y="127"/>
                      </a:lnTo>
                      <a:lnTo>
                        <a:pt x="823" y="125"/>
                      </a:lnTo>
                      <a:lnTo>
                        <a:pt x="823" y="125"/>
                      </a:lnTo>
                      <a:lnTo>
                        <a:pt x="823" y="123"/>
                      </a:lnTo>
                      <a:lnTo>
                        <a:pt x="823" y="118"/>
                      </a:lnTo>
                      <a:lnTo>
                        <a:pt x="823" y="118"/>
                      </a:lnTo>
                      <a:lnTo>
                        <a:pt x="821" y="116"/>
                      </a:lnTo>
                      <a:lnTo>
                        <a:pt x="821" y="113"/>
                      </a:lnTo>
                      <a:lnTo>
                        <a:pt x="816" y="113"/>
                      </a:lnTo>
                      <a:lnTo>
                        <a:pt x="816" y="113"/>
                      </a:lnTo>
                      <a:lnTo>
                        <a:pt x="814" y="113"/>
                      </a:lnTo>
                      <a:lnTo>
                        <a:pt x="814" y="118"/>
                      </a:lnTo>
                      <a:lnTo>
                        <a:pt x="814" y="120"/>
                      </a:lnTo>
                      <a:lnTo>
                        <a:pt x="814" y="120"/>
                      </a:lnTo>
                      <a:lnTo>
                        <a:pt x="814" y="120"/>
                      </a:lnTo>
                      <a:lnTo>
                        <a:pt x="816" y="123"/>
                      </a:lnTo>
                      <a:lnTo>
                        <a:pt x="814" y="120"/>
                      </a:lnTo>
                      <a:lnTo>
                        <a:pt x="812" y="118"/>
                      </a:lnTo>
                      <a:lnTo>
                        <a:pt x="812" y="116"/>
                      </a:lnTo>
                      <a:lnTo>
                        <a:pt x="812" y="116"/>
                      </a:lnTo>
                      <a:lnTo>
                        <a:pt x="812" y="113"/>
                      </a:lnTo>
                      <a:lnTo>
                        <a:pt x="809" y="111"/>
                      </a:lnTo>
                      <a:lnTo>
                        <a:pt x="809" y="111"/>
                      </a:lnTo>
                      <a:lnTo>
                        <a:pt x="809" y="111"/>
                      </a:lnTo>
                      <a:lnTo>
                        <a:pt x="807" y="106"/>
                      </a:lnTo>
                      <a:lnTo>
                        <a:pt x="809" y="106"/>
                      </a:lnTo>
                      <a:lnTo>
                        <a:pt x="812" y="104"/>
                      </a:lnTo>
                      <a:lnTo>
                        <a:pt x="814" y="104"/>
                      </a:lnTo>
                      <a:lnTo>
                        <a:pt x="814" y="101"/>
                      </a:lnTo>
                      <a:lnTo>
                        <a:pt x="814" y="101"/>
                      </a:lnTo>
                      <a:lnTo>
                        <a:pt x="814" y="99"/>
                      </a:lnTo>
                      <a:lnTo>
                        <a:pt x="812" y="99"/>
                      </a:lnTo>
                      <a:lnTo>
                        <a:pt x="809" y="99"/>
                      </a:lnTo>
                      <a:lnTo>
                        <a:pt x="807" y="99"/>
                      </a:lnTo>
                      <a:lnTo>
                        <a:pt x="805" y="99"/>
                      </a:lnTo>
                      <a:lnTo>
                        <a:pt x="797" y="99"/>
                      </a:lnTo>
                      <a:lnTo>
                        <a:pt x="793" y="99"/>
                      </a:lnTo>
                      <a:lnTo>
                        <a:pt x="790" y="99"/>
                      </a:lnTo>
                      <a:lnTo>
                        <a:pt x="779" y="94"/>
                      </a:lnTo>
                      <a:lnTo>
                        <a:pt x="779" y="94"/>
                      </a:lnTo>
                      <a:lnTo>
                        <a:pt x="776" y="92"/>
                      </a:lnTo>
                      <a:lnTo>
                        <a:pt x="776" y="92"/>
                      </a:lnTo>
                      <a:lnTo>
                        <a:pt x="771" y="92"/>
                      </a:lnTo>
                      <a:lnTo>
                        <a:pt x="764" y="90"/>
                      </a:lnTo>
                      <a:lnTo>
                        <a:pt x="755" y="87"/>
                      </a:lnTo>
                      <a:lnTo>
                        <a:pt x="743" y="87"/>
                      </a:lnTo>
                      <a:lnTo>
                        <a:pt x="741" y="87"/>
                      </a:lnTo>
                      <a:lnTo>
                        <a:pt x="738" y="90"/>
                      </a:lnTo>
                      <a:lnTo>
                        <a:pt x="736" y="90"/>
                      </a:lnTo>
                      <a:lnTo>
                        <a:pt x="734" y="92"/>
                      </a:lnTo>
                      <a:lnTo>
                        <a:pt x="734" y="92"/>
                      </a:lnTo>
                      <a:lnTo>
                        <a:pt x="734" y="92"/>
                      </a:lnTo>
                      <a:lnTo>
                        <a:pt x="734" y="92"/>
                      </a:lnTo>
                      <a:lnTo>
                        <a:pt x="734" y="92"/>
                      </a:lnTo>
                      <a:lnTo>
                        <a:pt x="738" y="92"/>
                      </a:lnTo>
                      <a:lnTo>
                        <a:pt x="741" y="92"/>
                      </a:lnTo>
                      <a:lnTo>
                        <a:pt x="743" y="94"/>
                      </a:lnTo>
                      <a:lnTo>
                        <a:pt x="745" y="94"/>
                      </a:lnTo>
                      <a:lnTo>
                        <a:pt x="745" y="97"/>
                      </a:lnTo>
                      <a:lnTo>
                        <a:pt x="741" y="97"/>
                      </a:lnTo>
                      <a:lnTo>
                        <a:pt x="738" y="97"/>
                      </a:lnTo>
                      <a:lnTo>
                        <a:pt x="729" y="94"/>
                      </a:lnTo>
                      <a:lnTo>
                        <a:pt x="726" y="94"/>
                      </a:lnTo>
                      <a:lnTo>
                        <a:pt x="722" y="94"/>
                      </a:lnTo>
                      <a:lnTo>
                        <a:pt x="717" y="97"/>
                      </a:lnTo>
                      <a:lnTo>
                        <a:pt x="717" y="97"/>
                      </a:lnTo>
                      <a:lnTo>
                        <a:pt x="719" y="97"/>
                      </a:lnTo>
                      <a:lnTo>
                        <a:pt x="722" y="99"/>
                      </a:lnTo>
                      <a:lnTo>
                        <a:pt x="724" y="101"/>
                      </a:lnTo>
                      <a:lnTo>
                        <a:pt x="726" y="101"/>
                      </a:lnTo>
                      <a:lnTo>
                        <a:pt x="734" y="104"/>
                      </a:lnTo>
                      <a:lnTo>
                        <a:pt x="736" y="104"/>
                      </a:lnTo>
                      <a:lnTo>
                        <a:pt x="743" y="106"/>
                      </a:lnTo>
                      <a:lnTo>
                        <a:pt x="745" y="106"/>
                      </a:lnTo>
                      <a:lnTo>
                        <a:pt x="748" y="106"/>
                      </a:lnTo>
                      <a:lnTo>
                        <a:pt x="753" y="106"/>
                      </a:lnTo>
                      <a:lnTo>
                        <a:pt x="757" y="111"/>
                      </a:lnTo>
                      <a:lnTo>
                        <a:pt x="760" y="111"/>
                      </a:lnTo>
                      <a:lnTo>
                        <a:pt x="760" y="111"/>
                      </a:lnTo>
                      <a:lnTo>
                        <a:pt x="762" y="111"/>
                      </a:lnTo>
                      <a:lnTo>
                        <a:pt x="764" y="111"/>
                      </a:lnTo>
                      <a:lnTo>
                        <a:pt x="764" y="111"/>
                      </a:lnTo>
                      <a:lnTo>
                        <a:pt x="767" y="111"/>
                      </a:lnTo>
                      <a:lnTo>
                        <a:pt x="767" y="113"/>
                      </a:lnTo>
                      <a:lnTo>
                        <a:pt x="767" y="113"/>
                      </a:lnTo>
                      <a:lnTo>
                        <a:pt x="760" y="113"/>
                      </a:lnTo>
                      <a:lnTo>
                        <a:pt x="757" y="113"/>
                      </a:lnTo>
                      <a:lnTo>
                        <a:pt x="753" y="111"/>
                      </a:lnTo>
                      <a:lnTo>
                        <a:pt x="745" y="108"/>
                      </a:lnTo>
                      <a:lnTo>
                        <a:pt x="738" y="108"/>
                      </a:lnTo>
                      <a:lnTo>
                        <a:pt x="736" y="108"/>
                      </a:lnTo>
                      <a:lnTo>
                        <a:pt x="734" y="108"/>
                      </a:lnTo>
                      <a:lnTo>
                        <a:pt x="724" y="108"/>
                      </a:lnTo>
                      <a:lnTo>
                        <a:pt x="719" y="106"/>
                      </a:lnTo>
                      <a:lnTo>
                        <a:pt x="715" y="106"/>
                      </a:lnTo>
                      <a:lnTo>
                        <a:pt x="712" y="106"/>
                      </a:lnTo>
                      <a:lnTo>
                        <a:pt x="712" y="104"/>
                      </a:lnTo>
                      <a:lnTo>
                        <a:pt x="712" y="104"/>
                      </a:lnTo>
                      <a:lnTo>
                        <a:pt x="712" y="101"/>
                      </a:lnTo>
                      <a:lnTo>
                        <a:pt x="712" y="99"/>
                      </a:lnTo>
                      <a:lnTo>
                        <a:pt x="708" y="97"/>
                      </a:lnTo>
                      <a:lnTo>
                        <a:pt x="705" y="94"/>
                      </a:lnTo>
                      <a:lnTo>
                        <a:pt x="708" y="94"/>
                      </a:lnTo>
                      <a:lnTo>
                        <a:pt x="708" y="92"/>
                      </a:lnTo>
                      <a:lnTo>
                        <a:pt x="708" y="90"/>
                      </a:lnTo>
                      <a:lnTo>
                        <a:pt x="708" y="90"/>
                      </a:lnTo>
                      <a:lnTo>
                        <a:pt x="710" y="90"/>
                      </a:lnTo>
                      <a:lnTo>
                        <a:pt x="708" y="87"/>
                      </a:lnTo>
                      <a:lnTo>
                        <a:pt x="708" y="87"/>
                      </a:lnTo>
                      <a:lnTo>
                        <a:pt x="705" y="87"/>
                      </a:lnTo>
                      <a:lnTo>
                        <a:pt x="705" y="85"/>
                      </a:lnTo>
                      <a:lnTo>
                        <a:pt x="703" y="85"/>
                      </a:lnTo>
                      <a:lnTo>
                        <a:pt x="700" y="82"/>
                      </a:lnTo>
                      <a:lnTo>
                        <a:pt x="698" y="80"/>
                      </a:lnTo>
                      <a:lnTo>
                        <a:pt x="696" y="80"/>
                      </a:lnTo>
                      <a:lnTo>
                        <a:pt x="693" y="80"/>
                      </a:lnTo>
                      <a:lnTo>
                        <a:pt x="691" y="80"/>
                      </a:lnTo>
                      <a:lnTo>
                        <a:pt x="691" y="80"/>
                      </a:lnTo>
                      <a:lnTo>
                        <a:pt x="693" y="82"/>
                      </a:lnTo>
                      <a:lnTo>
                        <a:pt x="696" y="82"/>
                      </a:lnTo>
                      <a:lnTo>
                        <a:pt x="698" y="85"/>
                      </a:lnTo>
                      <a:lnTo>
                        <a:pt x="698" y="87"/>
                      </a:lnTo>
                      <a:lnTo>
                        <a:pt x="700" y="90"/>
                      </a:lnTo>
                      <a:lnTo>
                        <a:pt x="700" y="92"/>
                      </a:lnTo>
                      <a:lnTo>
                        <a:pt x="700" y="92"/>
                      </a:lnTo>
                      <a:lnTo>
                        <a:pt x="698" y="92"/>
                      </a:lnTo>
                      <a:lnTo>
                        <a:pt x="696" y="94"/>
                      </a:lnTo>
                      <a:lnTo>
                        <a:pt x="693" y="94"/>
                      </a:lnTo>
                      <a:lnTo>
                        <a:pt x="689" y="97"/>
                      </a:lnTo>
                      <a:lnTo>
                        <a:pt x="686" y="97"/>
                      </a:lnTo>
                      <a:lnTo>
                        <a:pt x="684" y="104"/>
                      </a:lnTo>
                      <a:lnTo>
                        <a:pt x="684" y="104"/>
                      </a:lnTo>
                      <a:lnTo>
                        <a:pt x="689" y="106"/>
                      </a:lnTo>
                      <a:lnTo>
                        <a:pt x="691" y="106"/>
                      </a:lnTo>
                      <a:lnTo>
                        <a:pt x="691" y="108"/>
                      </a:lnTo>
                      <a:lnTo>
                        <a:pt x="696" y="111"/>
                      </a:lnTo>
                      <a:lnTo>
                        <a:pt x="708" y="118"/>
                      </a:lnTo>
                      <a:lnTo>
                        <a:pt x="708" y="118"/>
                      </a:lnTo>
                      <a:lnTo>
                        <a:pt x="708" y="120"/>
                      </a:lnTo>
                      <a:lnTo>
                        <a:pt x="705" y="125"/>
                      </a:lnTo>
                      <a:lnTo>
                        <a:pt x="705" y="125"/>
                      </a:lnTo>
                      <a:lnTo>
                        <a:pt x="705" y="132"/>
                      </a:lnTo>
                      <a:lnTo>
                        <a:pt x="708" y="134"/>
                      </a:lnTo>
                      <a:lnTo>
                        <a:pt x="710" y="137"/>
                      </a:lnTo>
                      <a:lnTo>
                        <a:pt x="712" y="137"/>
                      </a:lnTo>
                      <a:lnTo>
                        <a:pt x="715" y="139"/>
                      </a:lnTo>
                      <a:lnTo>
                        <a:pt x="715" y="144"/>
                      </a:lnTo>
                      <a:lnTo>
                        <a:pt x="717" y="144"/>
                      </a:lnTo>
                      <a:lnTo>
                        <a:pt x="717" y="144"/>
                      </a:lnTo>
                      <a:lnTo>
                        <a:pt x="724" y="144"/>
                      </a:lnTo>
                      <a:lnTo>
                        <a:pt x="729" y="144"/>
                      </a:lnTo>
                      <a:lnTo>
                        <a:pt x="734" y="144"/>
                      </a:lnTo>
                      <a:lnTo>
                        <a:pt x="736" y="142"/>
                      </a:lnTo>
                      <a:lnTo>
                        <a:pt x="738" y="142"/>
                      </a:lnTo>
                      <a:lnTo>
                        <a:pt x="745" y="142"/>
                      </a:lnTo>
                      <a:lnTo>
                        <a:pt x="755" y="144"/>
                      </a:lnTo>
                      <a:lnTo>
                        <a:pt x="764" y="146"/>
                      </a:lnTo>
                      <a:lnTo>
                        <a:pt x="767" y="149"/>
                      </a:lnTo>
                      <a:lnTo>
                        <a:pt x="769" y="149"/>
                      </a:lnTo>
                      <a:lnTo>
                        <a:pt x="774" y="153"/>
                      </a:lnTo>
                      <a:lnTo>
                        <a:pt x="779" y="156"/>
                      </a:lnTo>
                      <a:lnTo>
                        <a:pt x="781" y="158"/>
                      </a:lnTo>
                      <a:lnTo>
                        <a:pt x="781" y="161"/>
                      </a:lnTo>
                      <a:lnTo>
                        <a:pt x="781" y="161"/>
                      </a:lnTo>
                      <a:lnTo>
                        <a:pt x="779" y="161"/>
                      </a:lnTo>
                      <a:lnTo>
                        <a:pt x="779" y="161"/>
                      </a:lnTo>
                      <a:lnTo>
                        <a:pt x="779" y="165"/>
                      </a:lnTo>
                      <a:lnTo>
                        <a:pt x="779" y="165"/>
                      </a:lnTo>
                      <a:lnTo>
                        <a:pt x="781" y="170"/>
                      </a:lnTo>
                      <a:lnTo>
                        <a:pt x="790" y="170"/>
                      </a:lnTo>
                      <a:lnTo>
                        <a:pt x="795" y="172"/>
                      </a:lnTo>
                      <a:lnTo>
                        <a:pt x="800" y="172"/>
                      </a:lnTo>
                      <a:lnTo>
                        <a:pt x="800" y="172"/>
                      </a:lnTo>
                      <a:lnTo>
                        <a:pt x="802" y="172"/>
                      </a:lnTo>
                      <a:lnTo>
                        <a:pt x="797" y="172"/>
                      </a:lnTo>
                      <a:lnTo>
                        <a:pt x="788" y="172"/>
                      </a:lnTo>
                      <a:lnTo>
                        <a:pt x="786" y="172"/>
                      </a:lnTo>
                      <a:lnTo>
                        <a:pt x="783" y="172"/>
                      </a:lnTo>
                      <a:lnTo>
                        <a:pt x="783" y="170"/>
                      </a:lnTo>
                      <a:lnTo>
                        <a:pt x="779" y="170"/>
                      </a:lnTo>
                      <a:lnTo>
                        <a:pt x="779" y="170"/>
                      </a:lnTo>
                      <a:lnTo>
                        <a:pt x="776" y="168"/>
                      </a:lnTo>
                      <a:lnTo>
                        <a:pt x="774" y="165"/>
                      </a:lnTo>
                      <a:lnTo>
                        <a:pt x="771" y="158"/>
                      </a:lnTo>
                      <a:lnTo>
                        <a:pt x="769" y="156"/>
                      </a:lnTo>
                      <a:lnTo>
                        <a:pt x="767" y="153"/>
                      </a:lnTo>
                      <a:lnTo>
                        <a:pt x="760" y="151"/>
                      </a:lnTo>
                      <a:lnTo>
                        <a:pt x="755" y="149"/>
                      </a:lnTo>
                      <a:lnTo>
                        <a:pt x="753" y="146"/>
                      </a:lnTo>
                      <a:lnTo>
                        <a:pt x="750" y="146"/>
                      </a:lnTo>
                      <a:lnTo>
                        <a:pt x="748" y="146"/>
                      </a:lnTo>
                      <a:lnTo>
                        <a:pt x="743" y="149"/>
                      </a:lnTo>
                      <a:lnTo>
                        <a:pt x="736" y="149"/>
                      </a:lnTo>
                      <a:lnTo>
                        <a:pt x="729" y="151"/>
                      </a:lnTo>
                      <a:lnTo>
                        <a:pt x="729" y="153"/>
                      </a:lnTo>
                      <a:lnTo>
                        <a:pt x="731" y="158"/>
                      </a:lnTo>
                      <a:lnTo>
                        <a:pt x="734" y="158"/>
                      </a:lnTo>
                      <a:lnTo>
                        <a:pt x="736" y="161"/>
                      </a:lnTo>
                      <a:lnTo>
                        <a:pt x="738" y="163"/>
                      </a:lnTo>
                      <a:lnTo>
                        <a:pt x="741" y="165"/>
                      </a:lnTo>
                      <a:lnTo>
                        <a:pt x="741" y="168"/>
                      </a:lnTo>
                      <a:lnTo>
                        <a:pt x="743" y="170"/>
                      </a:lnTo>
                      <a:lnTo>
                        <a:pt x="741" y="170"/>
                      </a:lnTo>
                      <a:lnTo>
                        <a:pt x="736" y="175"/>
                      </a:lnTo>
                      <a:lnTo>
                        <a:pt x="736" y="177"/>
                      </a:lnTo>
                      <a:lnTo>
                        <a:pt x="736" y="182"/>
                      </a:lnTo>
                      <a:lnTo>
                        <a:pt x="736" y="182"/>
                      </a:lnTo>
                      <a:lnTo>
                        <a:pt x="734" y="184"/>
                      </a:lnTo>
                      <a:lnTo>
                        <a:pt x="731" y="187"/>
                      </a:lnTo>
                      <a:lnTo>
                        <a:pt x="722" y="191"/>
                      </a:lnTo>
                      <a:lnTo>
                        <a:pt x="722" y="191"/>
                      </a:lnTo>
                      <a:lnTo>
                        <a:pt x="722" y="196"/>
                      </a:lnTo>
                      <a:lnTo>
                        <a:pt x="719" y="196"/>
                      </a:lnTo>
                      <a:lnTo>
                        <a:pt x="717" y="196"/>
                      </a:lnTo>
                      <a:lnTo>
                        <a:pt x="712" y="196"/>
                      </a:lnTo>
                      <a:lnTo>
                        <a:pt x="708" y="194"/>
                      </a:lnTo>
                      <a:lnTo>
                        <a:pt x="705" y="194"/>
                      </a:lnTo>
                      <a:lnTo>
                        <a:pt x="693" y="196"/>
                      </a:lnTo>
                      <a:lnTo>
                        <a:pt x="689" y="194"/>
                      </a:lnTo>
                      <a:lnTo>
                        <a:pt x="684" y="191"/>
                      </a:lnTo>
                      <a:lnTo>
                        <a:pt x="679" y="191"/>
                      </a:lnTo>
                      <a:lnTo>
                        <a:pt x="677" y="191"/>
                      </a:lnTo>
                      <a:lnTo>
                        <a:pt x="674" y="189"/>
                      </a:lnTo>
                      <a:lnTo>
                        <a:pt x="674" y="189"/>
                      </a:lnTo>
                      <a:lnTo>
                        <a:pt x="672" y="187"/>
                      </a:lnTo>
                      <a:lnTo>
                        <a:pt x="672" y="187"/>
                      </a:lnTo>
                      <a:lnTo>
                        <a:pt x="672" y="187"/>
                      </a:lnTo>
                      <a:lnTo>
                        <a:pt x="674" y="187"/>
                      </a:lnTo>
                      <a:lnTo>
                        <a:pt x="682" y="187"/>
                      </a:lnTo>
                      <a:lnTo>
                        <a:pt x="684" y="187"/>
                      </a:lnTo>
                      <a:lnTo>
                        <a:pt x="684" y="187"/>
                      </a:lnTo>
                      <a:lnTo>
                        <a:pt x="686" y="187"/>
                      </a:lnTo>
                      <a:lnTo>
                        <a:pt x="691" y="189"/>
                      </a:lnTo>
                      <a:lnTo>
                        <a:pt x="693" y="189"/>
                      </a:lnTo>
                      <a:lnTo>
                        <a:pt x="693" y="187"/>
                      </a:lnTo>
                      <a:lnTo>
                        <a:pt x="693" y="187"/>
                      </a:lnTo>
                      <a:lnTo>
                        <a:pt x="696" y="187"/>
                      </a:lnTo>
                      <a:lnTo>
                        <a:pt x="693" y="189"/>
                      </a:lnTo>
                      <a:lnTo>
                        <a:pt x="693" y="189"/>
                      </a:lnTo>
                      <a:lnTo>
                        <a:pt x="693" y="189"/>
                      </a:lnTo>
                      <a:lnTo>
                        <a:pt x="693" y="189"/>
                      </a:lnTo>
                      <a:lnTo>
                        <a:pt x="696" y="191"/>
                      </a:lnTo>
                      <a:lnTo>
                        <a:pt x="698" y="191"/>
                      </a:lnTo>
                      <a:lnTo>
                        <a:pt x="700" y="191"/>
                      </a:lnTo>
                      <a:lnTo>
                        <a:pt x="703" y="189"/>
                      </a:lnTo>
                      <a:lnTo>
                        <a:pt x="705" y="189"/>
                      </a:lnTo>
                      <a:lnTo>
                        <a:pt x="708" y="189"/>
                      </a:lnTo>
                      <a:lnTo>
                        <a:pt x="708" y="187"/>
                      </a:lnTo>
                      <a:lnTo>
                        <a:pt x="705" y="184"/>
                      </a:lnTo>
                      <a:lnTo>
                        <a:pt x="703" y="184"/>
                      </a:lnTo>
                      <a:lnTo>
                        <a:pt x="708" y="184"/>
                      </a:lnTo>
                      <a:lnTo>
                        <a:pt x="710" y="182"/>
                      </a:lnTo>
                      <a:lnTo>
                        <a:pt x="715" y="172"/>
                      </a:lnTo>
                      <a:lnTo>
                        <a:pt x="717" y="170"/>
                      </a:lnTo>
                      <a:lnTo>
                        <a:pt x="719" y="170"/>
                      </a:lnTo>
                      <a:lnTo>
                        <a:pt x="719" y="168"/>
                      </a:lnTo>
                      <a:lnTo>
                        <a:pt x="719" y="165"/>
                      </a:lnTo>
                      <a:lnTo>
                        <a:pt x="717" y="163"/>
                      </a:lnTo>
                      <a:lnTo>
                        <a:pt x="715" y="161"/>
                      </a:lnTo>
                      <a:lnTo>
                        <a:pt x="717" y="161"/>
                      </a:lnTo>
                      <a:lnTo>
                        <a:pt x="717" y="156"/>
                      </a:lnTo>
                      <a:lnTo>
                        <a:pt x="719" y="156"/>
                      </a:lnTo>
                      <a:lnTo>
                        <a:pt x="719" y="156"/>
                      </a:lnTo>
                      <a:lnTo>
                        <a:pt x="717" y="153"/>
                      </a:lnTo>
                      <a:lnTo>
                        <a:pt x="712" y="151"/>
                      </a:lnTo>
                      <a:lnTo>
                        <a:pt x="705" y="151"/>
                      </a:lnTo>
                      <a:lnTo>
                        <a:pt x="703" y="149"/>
                      </a:lnTo>
                      <a:lnTo>
                        <a:pt x="700" y="146"/>
                      </a:lnTo>
                      <a:lnTo>
                        <a:pt x="698" y="146"/>
                      </a:lnTo>
                      <a:lnTo>
                        <a:pt x="698" y="144"/>
                      </a:lnTo>
                      <a:lnTo>
                        <a:pt x="696" y="139"/>
                      </a:lnTo>
                      <a:lnTo>
                        <a:pt x="696" y="139"/>
                      </a:lnTo>
                      <a:lnTo>
                        <a:pt x="693" y="132"/>
                      </a:lnTo>
                      <a:lnTo>
                        <a:pt x="689" y="125"/>
                      </a:lnTo>
                      <a:lnTo>
                        <a:pt x="686" y="125"/>
                      </a:lnTo>
                      <a:lnTo>
                        <a:pt x="686" y="123"/>
                      </a:lnTo>
                      <a:lnTo>
                        <a:pt x="689" y="123"/>
                      </a:lnTo>
                      <a:lnTo>
                        <a:pt x="689" y="120"/>
                      </a:lnTo>
                      <a:lnTo>
                        <a:pt x="684" y="116"/>
                      </a:lnTo>
                      <a:lnTo>
                        <a:pt x="682" y="113"/>
                      </a:lnTo>
                      <a:lnTo>
                        <a:pt x="679" y="108"/>
                      </a:lnTo>
                      <a:lnTo>
                        <a:pt x="672" y="106"/>
                      </a:lnTo>
                      <a:lnTo>
                        <a:pt x="667" y="104"/>
                      </a:lnTo>
                      <a:lnTo>
                        <a:pt x="667" y="104"/>
                      </a:lnTo>
                      <a:lnTo>
                        <a:pt x="667" y="101"/>
                      </a:lnTo>
                      <a:lnTo>
                        <a:pt x="670" y="101"/>
                      </a:lnTo>
                      <a:lnTo>
                        <a:pt x="670" y="99"/>
                      </a:lnTo>
                      <a:lnTo>
                        <a:pt x="670" y="97"/>
                      </a:lnTo>
                      <a:lnTo>
                        <a:pt x="670" y="94"/>
                      </a:lnTo>
                      <a:lnTo>
                        <a:pt x="670" y="92"/>
                      </a:lnTo>
                      <a:lnTo>
                        <a:pt x="670" y="87"/>
                      </a:lnTo>
                      <a:lnTo>
                        <a:pt x="667" y="85"/>
                      </a:lnTo>
                      <a:lnTo>
                        <a:pt x="667" y="82"/>
                      </a:lnTo>
                      <a:lnTo>
                        <a:pt x="663" y="82"/>
                      </a:lnTo>
                      <a:lnTo>
                        <a:pt x="660" y="80"/>
                      </a:lnTo>
                      <a:lnTo>
                        <a:pt x="656" y="80"/>
                      </a:lnTo>
                      <a:lnTo>
                        <a:pt x="653" y="80"/>
                      </a:lnTo>
                      <a:lnTo>
                        <a:pt x="648" y="78"/>
                      </a:lnTo>
                      <a:lnTo>
                        <a:pt x="646" y="78"/>
                      </a:lnTo>
                      <a:lnTo>
                        <a:pt x="637" y="80"/>
                      </a:lnTo>
                      <a:lnTo>
                        <a:pt x="629" y="78"/>
                      </a:lnTo>
                      <a:lnTo>
                        <a:pt x="627" y="80"/>
                      </a:lnTo>
                      <a:lnTo>
                        <a:pt x="625" y="80"/>
                      </a:lnTo>
                      <a:lnTo>
                        <a:pt x="622" y="78"/>
                      </a:lnTo>
                      <a:lnTo>
                        <a:pt x="622" y="78"/>
                      </a:lnTo>
                      <a:lnTo>
                        <a:pt x="622" y="78"/>
                      </a:lnTo>
                      <a:lnTo>
                        <a:pt x="622" y="78"/>
                      </a:lnTo>
                      <a:lnTo>
                        <a:pt x="622" y="78"/>
                      </a:lnTo>
                      <a:lnTo>
                        <a:pt x="620" y="78"/>
                      </a:lnTo>
                      <a:lnTo>
                        <a:pt x="618" y="82"/>
                      </a:lnTo>
                      <a:lnTo>
                        <a:pt x="618" y="87"/>
                      </a:lnTo>
                      <a:lnTo>
                        <a:pt x="618" y="94"/>
                      </a:lnTo>
                      <a:lnTo>
                        <a:pt x="618" y="97"/>
                      </a:lnTo>
                      <a:lnTo>
                        <a:pt x="618" y="99"/>
                      </a:lnTo>
                      <a:lnTo>
                        <a:pt x="615" y="101"/>
                      </a:lnTo>
                      <a:lnTo>
                        <a:pt x="611" y="104"/>
                      </a:lnTo>
                      <a:lnTo>
                        <a:pt x="608" y="106"/>
                      </a:lnTo>
                      <a:lnTo>
                        <a:pt x="603" y="106"/>
                      </a:lnTo>
                      <a:lnTo>
                        <a:pt x="603" y="108"/>
                      </a:lnTo>
                      <a:lnTo>
                        <a:pt x="601" y="111"/>
                      </a:lnTo>
                      <a:lnTo>
                        <a:pt x="603" y="111"/>
                      </a:lnTo>
                      <a:lnTo>
                        <a:pt x="603" y="111"/>
                      </a:lnTo>
                      <a:lnTo>
                        <a:pt x="603" y="113"/>
                      </a:lnTo>
                      <a:lnTo>
                        <a:pt x="603" y="113"/>
                      </a:lnTo>
                      <a:lnTo>
                        <a:pt x="603" y="113"/>
                      </a:lnTo>
                      <a:lnTo>
                        <a:pt x="603" y="116"/>
                      </a:lnTo>
                      <a:lnTo>
                        <a:pt x="606" y="116"/>
                      </a:lnTo>
                      <a:lnTo>
                        <a:pt x="611" y="113"/>
                      </a:lnTo>
                      <a:lnTo>
                        <a:pt x="611" y="116"/>
                      </a:lnTo>
                      <a:lnTo>
                        <a:pt x="613" y="116"/>
                      </a:lnTo>
                      <a:lnTo>
                        <a:pt x="615" y="120"/>
                      </a:lnTo>
                      <a:lnTo>
                        <a:pt x="615" y="123"/>
                      </a:lnTo>
                      <a:lnTo>
                        <a:pt x="615" y="125"/>
                      </a:lnTo>
                      <a:lnTo>
                        <a:pt x="618" y="125"/>
                      </a:lnTo>
                      <a:lnTo>
                        <a:pt x="618" y="127"/>
                      </a:lnTo>
                      <a:lnTo>
                        <a:pt x="618" y="127"/>
                      </a:lnTo>
                      <a:lnTo>
                        <a:pt x="618" y="130"/>
                      </a:lnTo>
                      <a:lnTo>
                        <a:pt x="615" y="130"/>
                      </a:lnTo>
                      <a:lnTo>
                        <a:pt x="615" y="132"/>
                      </a:lnTo>
                      <a:lnTo>
                        <a:pt x="615" y="134"/>
                      </a:lnTo>
                      <a:lnTo>
                        <a:pt x="615" y="134"/>
                      </a:lnTo>
                      <a:lnTo>
                        <a:pt x="618" y="137"/>
                      </a:lnTo>
                      <a:lnTo>
                        <a:pt x="618" y="137"/>
                      </a:lnTo>
                      <a:lnTo>
                        <a:pt x="618" y="137"/>
                      </a:lnTo>
                      <a:lnTo>
                        <a:pt x="618" y="134"/>
                      </a:lnTo>
                      <a:lnTo>
                        <a:pt x="620" y="134"/>
                      </a:lnTo>
                      <a:lnTo>
                        <a:pt x="627" y="137"/>
                      </a:lnTo>
                      <a:lnTo>
                        <a:pt x="629" y="137"/>
                      </a:lnTo>
                      <a:lnTo>
                        <a:pt x="634" y="139"/>
                      </a:lnTo>
                      <a:lnTo>
                        <a:pt x="634" y="139"/>
                      </a:lnTo>
                      <a:lnTo>
                        <a:pt x="637" y="142"/>
                      </a:lnTo>
                      <a:lnTo>
                        <a:pt x="641" y="146"/>
                      </a:lnTo>
                      <a:lnTo>
                        <a:pt x="646" y="146"/>
                      </a:lnTo>
                      <a:lnTo>
                        <a:pt x="648" y="149"/>
                      </a:lnTo>
                      <a:lnTo>
                        <a:pt x="648" y="149"/>
                      </a:lnTo>
                      <a:lnTo>
                        <a:pt x="651" y="149"/>
                      </a:lnTo>
                      <a:lnTo>
                        <a:pt x="653" y="149"/>
                      </a:lnTo>
                      <a:lnTo>
                        <a:pt x="653" y="151"/>
                      </a:lnTo>
                      <a:lnTo>
                        <a:pt x="653" y="153"/>
                      </a:lnTo>
                      <a:lnTo>
                        <a:pt x="651" y="158"/>
                      </a:lnTo>
                      <a:lnTo>
                        <a:pt x="648" y="158"/>
                      </a:lnTo>
                      <a:lnTo>
                        <a:pt x="646" y="158"/>
                      </a:lnTo>
                      <a:lnTo>
                        <a:pt x="639" y="156"/>
                      </a:lnTo>
                      <a:lnTo>
                        <a:pt x="637" y="153"/>
                      </a:lnTo>
                      <a:lnTo>
                        <a:pt x="629" y="151"/>
                      </a:lnTo>
                      <a:lnTo>
                        <a:pt x="625" y="149"/>
                      </a:lnTo>
                      <a:lnTo>
                        <a:pt x="622" y="149"/>
                      </a:lnTo>
                      <a:lnTo>
                        <a:pt x="618" y="149"/>
                      </a:lnTo>
                      <a:lnTo>
                        <a:pt x="615" y="146"/>
                      </a:lnTo>
                      <a:lnTo>
                        <a:pt x="613" y="146"/>
                      </a:lnTo>
                      <a:lnTo>
                        <a:pt x="608" y="146"/>
                      </a:lnTo>
                      <a:lnTo>
                        <a:pt x="606" y="144"/>
                      </a:lnTo>
                      <a:lnTo>
                        <a:pt x="603" y="144"/>
                      </a:lnTo>
                      <a:lnTo>
                        <a:pt x="601" y="144"/>
                      </a:lnTo>
                      <a:lnTo>
                        <a:pt x="596" y="142"/>
                      </a:lnTo>
                      <a:lnTo>
                        <a:pt x="594" y="142"/>
                      </a:lnTo>
                      <a:lnTo>
                        <a:pt x="594" y="142"/>
                      </a:lnTo>
                      <a:lnTo>
                        <a:pt x="589" y="139"/>
                      </a:lnTo>
                      <a:lnTo>
                        <a:pt x="582" y="137"/>
                      </a:lnTo>
                      <a:lnTo>
                        <a:pt x="570" y="134"/>
                      </a:lnTo>
                      <a:lnTo>
                        <a:pt x="559" y="134"/>
                      </a:lnTo>
                      <a:lnTo>
                        <a:pt x="547" y="132"/>
                      </a:lnTo>
                      <a:lnTo>
                        <a:pt x="537" y="132"/>
                      </a:lnTo>
                      <a:lnTo>
                        <a:pt x="535" y="132"/>
                      </a:lnTo>
                      <a:lnTo>
                        <a:pt x="535" y="132"/>
                      </a:lnTo>
                      <a:lnTo>
                        <a:pt x="533" y="134"/>
                      </a:lnTo>
                      <a:lnTo>
                        <a:pt x="528" y="134"/>
                      </a:lnTo>
                      <a:lnTo>
                        <a:pt x="528" y="137"/>
                      </a:lnTo>
                      <a:lnTo>
                        <a:pt x="530" y="139"/>
                      </a:lnTo>
                      <a:lnTo>
                        <a:pt x="537" y="144"/>
                      </a:lnTo>
                      <a:lnTo>
                        <a:pt x="540" y="144"/>
                      </a:lnTo>
                      <a:lnTo>
                        <a:pt x="542" y="146"/>
                      </a:lnTo>
                      <a:lnTo>
                        <a:pt x="542" y="149"/>
                      </a:lnTo>
                      <a:lnTo>
                        <a:pt x="540" y="151"/>
                      </a:lnTo>
                      <a:lnTo>
                        <a:pt x="537" y="151"/>
                      </a:lnTo>
                      <a:lnTo>
                        <a:pt x="535" y="151"/>
                      </a:lnTo>
                      <a:lnTo>
                        <a:pt x="530" y="151"/>
                      </a:lnTo>
                      <a:lnTo>
                        <a:pt x="530" y="153"/>
                      </a:lnTo>
                      <a:lnTo>
                        <a:pt x="533" y="156"/>
                      </a:lnTo>
                      <a:lnTo>
                        <a:pt x="533" y="156"/>
                      </a:lnTo>
                      <a:lnTo>
                        <a:pt x="533" y="158"/>
                      </a:lnTo>
                      <a:lnTo>
                        <a:pt x="533" y="158"/>
                      </a:lnTo>
                      <a:lnTo>
                        <a:pt x="533" y="158"/>
                      </a:lnTo>
                      <a:lnTo>
                        <a:pt x="530" y="158"/>
                      </a:lnTo>
                      <a:lnTo>
                        <a:pt x="530" y="158"/>
                      </a:lnTo>
                      <a:lnTo>
                        <a:pt x="525" y="158"/>
                      </a:lnTo>
                      <a:lnTo>
                        <a:pt x="521" y="156"/>
                      </a:lnTo>
                      <a:lnTo>
                        <a:pt x="521" y="153"/>
                      </a:lnTo>
                      <a:lnTo>
                        <a:pt x="521" y="153"/>
                      </a:lnTo>
                      <a:lnTo>
                        <a:pt x="523" y="151"/>
                      </a:lnTo>
                      <a:lnTo>
                        <a:pt x="523" y="151"/>
                      </a:lnTo>
                      <a:lnTo>
                        <a:pt x="521" y="149"/>
                      </a:lnTo>
                      <a:lnTo>
                        <a:pt x="518" y="149"/>
                      </a:lnTo>
                      <a:lnTo>
                        <a:pt x="516" y="146"/>
                      </a:lnTo>
                      <a:lnTo>
                        <a:pt x="516" y="146"/>
                      </a:lnTo>
                      <a:lnTo>
                        <a:pt x="516" y="146"/>
                      </a:lnTo>
                      <a:lnTo>
                        <a:pt x="509" y="149"/>
                      </a:lnTo>
                      <a:lnTo>
                        <a:pt x="506" y="149"/>
                      </a:lnTo>
                      <a:lnTo>
                        <a:pt x="506" y="149"/>
                      </a:lnTo>
                      <a:lnTo>
                        <a:pt x="497" y="153"/>
                      </a:lnTo>
                      <a:lnTo>
                        <a:pt x="495" y="156"/>
                      </a:lnTo>
                      <a:lnTo>
                        <a:pt x="490" y="153"/>
                      </a:lnTo>
                      <a:lnTo>
                        <a:pt x="488" y="153"/>
                      </a:lnTo>
                      <a:lnTo>
                        <a:pt x="483" y="153"/>
                      </a:lnTo>
                      <a:lnTo>
                        <a:pt x="478" y="153"/>
                      </a:lnTo>
                      <a:lnTo>
                        <a:pt x="476" y="153"/>
                      </a:lnTo>
                      <a:lnTo>
                        <a:pt x="473" y="153"/>
                      </a:lnTo>
                      <a:lnTo>
                        <a:pt x="471" y="153"/>
                      </a:lnTo>
                      <a:lnTo>
                        <a:pt x="466" y="156"/>
                      </a:lnTo>
                      <a:lnTo>
                        <a:pt x="464" y="158"/>
                      </a:lnTo>
                      <a:lnTo>
                        <a:pt x="466" y="161"/>
                      </a:lnTo>
                      <a:lnTo>
                        <a:pt x="464" y="161"/>
                      </a:lnTo>
                      <a:lnTo>
                        <a:pt x="462" y="161"/>
                      </a:lnTo>
                      <a:lnTo>
                        <a:pt x="459" y="161"/>
                      </a:lnTo>
                      <a:lnTo>
                        <a:pt x="459" y="161"/>
                      </a:lnTo>
                      <a:lnTo>
                        <a:pt x="457" y="161"/>
                      </a:lnTo>
                      <a:lnTo>
                        <a:pt x="454" y="161"/>
                      </a:lnTo>
                      <a:lnTo>
                        <a:pt x="452" y="161"/>
                      </a:lnTo>
                      <a:lnTo>
                        <a:pt x="452" y="161"/>
                      </a:lnTo>
                      <a:lnTo>
                        <a:pt x="447" y="161"/>
                      </a:lnTo>
                      <a:lnTo>
                        <a:pt x="445" y="161"/>
                      </a:lnTo>
                      <a:lnTo>
                        <a:pt x="443" y="161"/>
                      </a:lnTo>
                      <a:lnTo>
                        <a:pt x="443" y="158"/>
                      </a:lnTo>
                      <a:lnTo>
                        <a:pt x="443" y="158"/>
                      </a:lnTo>
                      <a:lnTo>
                        <a:pt x="447" y="158"/>
                      </a:lnTo>
                      <a:lnTo>
                        <a:pt x="447" y="158"/>
                      </a:lnTo>
                      <a:lnTo>
                        <a:pt x="450" y="158"/>
                      </a:lnTo>
                      <a:lnTo>
                        <a:pt x="452" y="156"/>
                      </a:lnTo>
                      <a:lnTo>
                        <a:pt x="450" y="156"/>
                      </a:lnTo>
                      <a:lnTo>
                        <a:pt x="447" y="153"/>
                      </a:lnTo>
                      <a:lnTo>
                        <a:pt x="447" y="151"/>
                      </a:lnTo>
                      <a:lnTo>
                        <a:pt x="447" y="151"/>
                      </a:lnTo>
                      <a:lnTo>
                        <a:pt x="447" y="151"/>
                      </a:lnTo>
                      <a:lnTo>
                        <a:pt x="450" y="149"/>
                      </a:lnTo>
                      <a:lnTo>
                        <a:pt x="447" y="149"/>
                      </a:lnTo>
                      <a:lnTo>
                        <a:pt x="447" y="149"/>
                      </a:lnTo>
                      <a:lnTo>
                        <a:pt x="445" y="149"/>
                      </a:lnTo>
                      <a:lnTo>
                        <a:pt x="447" y="149"/>
                      </a:lnTo>
                      <a:lnTo>
                        <a:pt x="454" y="146"/>
                      </a:lnTo>
                      <a:lnTo>
                        <a:pt x="454" y="146"/>
                      </a:lnTo>
                      <a:lnTo>
                        <a:pt x="450" y="146"/>
                      </a:lnTo>
                      <a:lnTo>
                        <a:pt x="445" y="146"/>
                      </a:lnTo>
                      <a:lnTo>
                        <a:pt x="440" y="149"/>
                      </a:lnTo>
                      <a:lnTo>
                        <a:pt x="433" y="151"/>
                      </a:lnTo>
                      <a:lnTo>
                        <a:pt x="428" y="153"/>
                      </a:lnTo>
                      <a:lnTo>
                        <a:pt x="428" y="153"/>
                      </a:lnTo>
                      <a:lnTo>
                        <a:pt x="431" y="153"/>
                      </a:lnTo>
                      <a:lnTo>
                        <a:pt x="433" y="156"/>
                      </a:lnTo>
                      <a:lnTo>
                        <a:pt x="433" y="156"/>
                      </a:lnTo>
                      <a:lnTo>
                        <a:pt x="433" y="158"/>
                      </a:lnTo>
                      <a:lnTo>
                        <a:pt x="431" y="158"/>
                      </a:lnTo>
                      <a:lnTo>
                        <a:pt x="431" y="158"/>
                      </a:lnTo>
                      <a:lnTo>
                        <a:pt x="431" y="158"/>
                      </a:lnTo>
                      <a:lnTo>
                        <a:pt x="428" y="158"/>
                      </a:lnTo>
                      <a:lnTo>
                        <a:pt x="428" y="158"/>
                      </a:lnTo>
                      <a:lnTo>
                        <a:pt x="428" y="158"/>
                      </a:lnTo>
                      <a:lnTo>
                        <a:pt x="428" y="156"/>
                      </a:lnTo>
                      <a:lnTo>
                        <a:pt x="426" y="156"/>
                      </a:lnTo>
                      <a:lnTo>
                        <a:pt x="424" y="156"/>
                      </a:lnTo>
                      <a:lnTo>
                        <a:pt x="424" y="156"/>
                      </a:lnTo>
                      <a:lnTo>
                        <a:pt x="419" y="156"/>
                      </a:lnTo>
                      <a:lnTo>
                        <a:pt x="417" y="158"/>
                      </a:lnTo>
                      <a:lnTo>
                        <a:pt x="412" y="158"/>
                      </a:lnTo>
                      <a:lnTo>
                        <a:pt x="409" y="158"/>
                      </a:lnTo>
                      <a:lnTo>
                        <a:pt x="407" y="158"/>
                      </a:lnTo>
                      <a:lnTo>
                        <a:pt x="405" y="161"/>
                      </a:lnTo>
                      <a:lnTo>
                        <a:pt x="402" y="161"/>
                      </a:lnTo>
                      <a:lnTo>
                        <a:pt x="398" y="163"/>
                      </a:lnTo>
                      <a:lnTo>
                        <a:pt x="388" y="168"/>
                      </a:lnTo>
                      <a:lnTo>
                        <a:pt x="386" y="168"/>
                      </a:lnTo>
                      <a:lnTo>
                        <a:pt x="386" y="168"/>
                      </a:lnTo>
                      <a:lnTo>
                        <a:pt x="383" y="168"/>
                      </a:lnTo>
                      <a:lnTo>
                        <a:pt x="383" y="168"/>
                      </a:lnTo>
                      <a:lnTo>
                        <a:pt x="383" y="168"/>
                      </a:lnTo>
                      <a:lnTo>
                        <a:pt x="386" y="170"/>
                      </a:lnTo>
                      <a:lnTo>
                        <a:pt x="386" y="170"/>
                      </a:lnTo>
                      <a:lnTo>
                        <a:pt x="383" y="170"/>
                      </a:lnTo>
                      <a:lnTo>
                        <a:pt x="379" y="170"/>
                      </a:lnTo>
                      <a:lnTo>
                        <a:pt x="374" y="172"/>
                      </a:lnTo>
                      <a:lnTo>
                        <a:pt x="374" y="172"/>
                      </a:lnTo>
                      <a:lnTo>
                        <a:pt x="374" y="175"/>
                      </a:lnTo>
                      <a:lnTo>
                        <a:pt x="374" y="177"/>
                      </a:lnTo>
                      <a:lnTo>
                        <a:pt x="374" y="177"/>
                      </a:lnTo>
                      <a:lnTo>
                        <a:pt x="374" y="182"/>
                      </a:lnTo>
                      <a:lnTo>
                        <a:pt x="374" y="184"/>
                      </a:lnTo>
                      <a:lnTo>
                        <a:pt x="372" y="184"/>
                      </a:lnTo>
                      <a:lnTo>
                        <a:pt x="360" y="187"/>
                      </a:lnTo>
                      <a:lnTo>
                        <a:pt x="360" y="187"/>
                      </a:lnTo>
                      <a:lnTo>
                        <a:pt x="357" y="187"/>
                      </a:lnTo>
                      <a:lnTo>
                        <a:pt x="357" y="187"/>
                      </a:lnTo>
                      <a:lnTo>
                        <a:pt x="355" y="187"/>
                      </a:lnTo>
                      <a:lnTo>
                        <a:pt x="353" y="187"/>
                      </a:lnTo>
                      <a:lnTo>
                        <a:pt x="350" y="187"/>
                      </a:lnTo>
                      <a:lnTo>
                        <a:pt x="350" y="184"/>
                      </a:lnTo>
                      <a:lnTo>
                        <a:pt x="348" y="184"/>
                      </a:lnTo>
                      <a:lnTo>
                        <a:pt x="343" y="179"/>
                      </a:lnTo>
                      <a:lnTo>
                        <a:pt x="336" y="177"/>
                      </a:lnTo>
                      <a:lnTo>
                        <a:pt x="334" y="177"/>
                      </a:lnTo>
                      <a:lnTo>
                        <a:pt x="334" y="175"/>
                      </a:lnTo>
                      <a:lnTo>
                        <a:pt x="334" y="175"/>
                      </a:lnTo>
                      <a:lnTo>
                        <a:pt x="339" y="170"/>
                      </a:lnTo>
                      <a:lnTo>
                        <a:pt x="341" y="170"/>
                      </a:lnTo>
                      <a:lnTo>
                        <a:pt x="348" y="168"/>
                      </a:lnTo>
                      <a:lnTo>
                        <a:pt x="353" y="168"/>
                      </a:lnTo>
                      <a:lnTo>
                        <a:pt x="355" y="168"/>
                      </a:lnTo>
                      <a:lnTo>
                        <a:pt x="355" y="165"/>
                      </a:lnTo>
                      <a:lnTo>
                        <a:pt x="350" y="163"/>
                      </a:lnTo>
                      <a:lnTo>
                        <a:pt x="346" y="161"/>
                      </a:lnTo>
                      <a:lnTo>
                        <a:pt x="341" y="156"/>
                      </a:lnTo>
                      <a:lnTo>
                        <a:pt x="336" y="156"/>
                      </a:lnTo>
                      <a:lnTo>
                        <a:pt x="329" y="153"/>
                      </a:lnTo>
                      <a:lnTo>
                        <a:pt x="317" y="156"/>
                      </a:lnTo>
                      <a:lnTo>
                        <a:pt x="315" y="156"/>
                      </a:lnTo>
                      <a:lnTo>
                        <a:pt x="308" y="153"/>
                      </a:lnTo>
                      <a:lnTo>
                        <a:pt x="305" y="153"/>
                      </a:lnTo>
                      <a:lnTo>
                        <a:pt x="305" y="153"/>
                      </a:lnTo>
                      <a:lnTo>
                        <a:pt x="305" y="153"/>
                      </a:lnTo>
                      <a:lnTo>
                        <a:pt x="305" y="153"/>
                      </a:lnTo>
                      <a:lnTo>
                        <a:pt x="317" y="158"/>
                      </a:lnTo>
                      <a:lnTo>
                        <a:pt x="320" y="161"/>
                      </a:lnTo>
                      <a:lnTo>
                        <a:pt x="320" y="163"/>
                      </a:lnTo>
                      <a:lnTo>
                        <a:pt x="320" y="163"/>
                      </a:lnTo>
                      <a:lnTo>
                        <a:pt x="320" y="163"/>
                      </a:lnTo>
                      <a:lnTo>
                        <a:pt x="320" y="165"/>
                      </a:lnTo>
                      <a:lnTo>
                        <a:pt x="320" y="170"/>
                      </a:lnTo>
                      <a:lnTo>
                        <a:pt x="320" y="175"/>
                      </a:lnTo>
                      <a:lnTo>
                        <a:pt x="317" y="177"/>
                      </a:lnTo>
                      <a:lnTo>
                        <a:pt x="317" y="177"/>
                      </a:lnTo>
                      <a:lnTo>
                        <a:pt x="320" y="179"/>
                      </a:lnTo>
                      <a:lnTo>
                        <a:pt x="322" y="179"/>
                      </a:lnTo>
                      <a:lnTo>
                        <a:pt x="327" y="182"/>
                      </a:lnTo>
                      <a:lnTo>
                        <a:pt x="329" y="182"/>
                      </a:lnTo>
                      <a:lnTo>
                        <a:pt x="329" y="184"/>
                      </a:lnTo>
                      <a:lnTo>
                        <a:pt x="329" y="187"/>
                      </a:lnTo>
                      <a:lnTo>
                        <a:pt x="331" y="189"/>
                      </a:lnTo>
                      <a:lnTo>
                        <a:pt x="329" y="191"/>
                      </a:lnTo>
                      <a:lnTo>
                        <a:pt x="329" y="194"/>
                      </a:lnTo>
                      <a:lnTo>
                        <a:pt x="327" y="196"/>
                      </a:lnTo>
                      <a:lnTo>
                        <a:pt x="329" y="198"/>
                      </a:lnTo>
                      <a:lnTo>
                        <a:pt x="329" y="201"/>
                      </a:lnTo>
                      <a:lnTo>
                        <a:pt x="329" y="201"/>
                      </a:lnTo>
                      <a:lnTo>
                        <a:pt x="327" y="201"/>
                      </a:lnTo>
                      <a:lnTo>
                        <a:pt x="327" y="198"/>
                      </a:lnTo>
                      <a:lnTo>
                        <a:pt x="324" y="198"/>
                      </a:lnTo>
                      <a:lnTo>
                        <a:pt x="324" y="198"/>
                      </a:lnTo>
                      <a:lnTo>
                        <a:pt x="322" y="198"/>
                      </a:lnTo>
                      <a:lnTo>
                        <a:pt x="320" y="198"/>
                      </a:lnTo>
                      <a:lnTo>
                        <a:pt x="320" y="198"/>
                      </a:lnTo>
                      <a:lnTo>
                        <a:pt x="322" y="196"/>
                      </a:lnTo>
                      <a:lnTo>
                        <a:pt x="320" y="196"/>
                      </a:lnTo>
                      <a:lnTo>
                        <a:pt x="320" y="196"/>
                      </a:lnTo>
                      <a:lnTo>
                        <a:pt x="315" y="194"/>
                      </a:lnTo>
                      <a:lnTo>
                        <a:pt x="313" y="194"/>
                      </a:lnTo>
                      <a:lnTo>
                        <a:pt x="308" y="194"/>
                      </a:lnTo>
                      <a:lnTo>
                        <a:pt x="305" y="194"/>
                      </a:lnTo>
                      <a:lnTo>
                        <a:pt x="303" y="191"/>
                      </a:lnTo>
                      <a:lnTo>
                        <a:pt x="301" y="191"/>
                      </a:lnTo>
                      <a:lnTo>
                        <a:pt x="301" y="191"/>
                      </a:lnTo>
                      <a:lnTo>
                        <a:pt x="298" y="194"/>
                      </a:lnTo>
                      <a:lnTo>
                        <a:pt x="296" y="196"/>
                      </a:lnTo>
                      <a:lnTo>
                        <a:pt x="291" y="198"/>
                      </a:lnTo>
                      <a:lnTo>
                        <a:pt x="286" y="201"/>
                      </a:lnTo>
                      <a:lnTo>
                        <a:pt x="282" y="201"/>
                      </a:lnTo>
                      <a:lnTo>
                        <a:pt x="282" y="201"/>
                      </a:lnTo>
                      <a:lnTo>
                        <a:pt x="279" y="203"/>
                      </a:lnTo>
                      <a:lnTo>
                        <a:pt x="277" y="206"/>
                      </a:lnTo>
                      <a:lnTo>
                        <a:pt x="270" y="208"/>
                      </a:lnTo>
                      <a:lnTo>
                        <a:pt x="270" y="210"/>
                      </a:lnTo>
                      <a:lnTo>
                        <a:pt x="270" y="210"/>
                      </a:lnTo>
                      <a:lnTo>
                        <a:pt x="272" y="213"/>
                      </a:lnTo>
                      <a:lnTo>
                        <a:pt x="272" y="215"/>
                      </a:lnTo>
                      <a:lnTo>
                        <a:pt x="277" y="217"/>
                      </a:lnTo>
                      <a:lnTo>
                        <a:pt x="279" y="220"/>
                      </a:lnTo>
                      <a:lnTo>
                        <a:pt x="282" y="222"/>
                      </a:lnTo>
                      <a:lnTo>
                        <a:pt x="284" y="224"/>
                      </a:lnTo>
                      <a:lnTo>
                        <a:pt x="282" y="224"/>
                      </a:lnTo>
                      <a:lnTo>
                        <a:pt x="279" y="224"/>
                      </a:lnTo>
                      <a:lnTo>
                        <a:pt x="277" y="224"/>
                      </a:lnTo>
                      <a:lnTo>
                        <a:pt x="275" y="224"/>
                      </a:lnTo>
                      <a:lnTo>
                        <a:pt x="275" y="227"/>
                      </a:lnTo>
                      <a:lnTo>
                        <a:pt x="275" y="227"/>
                      </a:lnTo>
                      <a:lnTo>
                        <a:pt x="272" y="227"/>
                      </a:lnTo>
                      <a:lnTo>
                        <a:pt x="263" y="224"/>
                      </a:lnTo>
                      <a:lnTo>
                        <a:pt x="258" y="224"/>
                      </a:lnTo>
                      <a:lnTo>
                        <a:pt x="256" y="224"/>
                      </a:lnTo>
                      <a:lnTo>
                        <a:pt x="253" y="222"/>
                      </a:lnTo>
                      <a:lnTo>
                        <a:pt x="253" y="222"/>
                      </a:lnTo>
                      <a:lnTo>
                        <a:pt x="251" y="222"/>
                      </a:lnTo>
                      <a:lnTo>
                        <a:pt x="249" y="222"/>
                      </a:lnTo>
                      <a:lnTo>
                        <a:pt x="249" y="222"/>
                      </a:lnTo>
                      <a:lnTo>
                        <a:pt x="242" y="217"/>
                      </a:lnTo>
                      <a:lnTo>
                        <a:pt x="234" y="215"/>
                      </a:lnTo>
                      <a:lnTo>
                        <a:pt x="234" y="215"/>
                      </a:lnTo>
                      <a:lnTo>
                        <a:pt x="232" y="217"/>
                      </a:lnTo>
                      <a:lnTo>
                        <a:pt x="230" y="220"/>
                      </a:lnTo>
                      <a:lnTo>
                        <a:pt x="230" y="222"/>
                      </a:lnTo>
                      <a:lnTo>
                        <a:pt x="227" y="220"/>
                      </a:lnTo>
                      <a:lnTo>
                        <a:pt x="227" y="222"/>
                      </a:lnTo>
                      <a:lnTo>
                        <a:pt x="227" y="224"/>
                      </a:lnTo>
                      <a:lnTo>
                        <a:pt x="230" y="224"/>
                      </a:lnTo>
                      <a:lnTo>
                        <a:pt x="232" y="224"/>
                      </a:lnTo>
                      <a:lnTo>
                        <a:pt x="237" y="229"/>
                      </a:lnTo>
                      <a:lnTo>
                        <a:pt x="239" y="232"/>
                      </a:lnTo>
                      <a:lnTo>
                        <a:pt x="239" y="232"/>
                      </a:lnTo>
                      <a:lnTo>
                        <a:pt x="242" y="232"/>
                      </a:lnTo>
                      <a:lnTo>
                        <a:pt x="246" y="232"/>
                      </a:lnTo>
                      <a:lnTo>
                        <a:pt x="249" y="232"/>
                      </a:lnTo>
                      <a:lnTo>
                        <a:pt x="249" y="232"/>
                      </a:lnTo>
                      <a:lnTo>
                        <a:pt x="251" y="234"/>
                      </a:lnTo>
                      <a:lnTo>
                        <a:pt x="251" y="236"/>
                      </a:lnTo>
                      <a:lnTo>
                        <a:pt x="253" y="239"/>
                      </a:lnTo>
                      <a:lnTo>
                        <a:pt x="251" y="239"/>
                      </a:lnTo>
                      <a:lnTo>
                        <a:pt x="246" y="241"/>
                      </a:lnTo>
                      <a:lnTo>
                        <a:pt x="244" y="241"/>
                      </a:lnTo>
                      <a:lnTo>
                        <a:pt x="244" y="241"/>
                      </a:lnTo>
                      <a:lnTo>
                        <a:pt x="237" y="241"/>
                      </a:lnTo>
                      <a:lnTo>
                        <a:pt x="234" y="239"/>
                      </a:lnTo>
                      <a:lnTo>
                        <a:pt x="227" y="239"/>
                      </a:lnTo>
                      <a:lnTo>
                        <a:pt x="227" y="239"/>
                      </a:lnTo>
                      <a:lnTo>
                        <a:pt x="225" y="234"/>
                      </a:lnTo>
                      <a:lnTo>
                        <a:pt x="218" y="232"/>
                      </a:lnTo>
                      <a:lnTo>
                        <a:pt x="216" y="232"/>
                      </a:lnTo>
                      <a:lnTo>
                        <a:pt x="213" y="232"/>
                      </a:lnTo>
                      <a:lnTo>
                        <a:pt x="211" y="232"/>
                      </a:lnTo>
                      <a:lnTo>
                        <a:pt x="208" y="229"/>
                      </a:lnTo>
                      <a:lnTo>
                        <a:pt x="204" y="227"/>
                      </a:lnTo>
                      <a:lnTo>
                        <a:pt x="204" y="224"/>
                      </a:lnTo>
                      <a:lnTo>
                        <a:pt x="204" y="224"/>
                      </a:lnTo>
                      <a:lnTo>
                        <a:pt x="206" y="224"/>
                      </a:lnTo>
                      <a:lnTo>
                        <a:pt x="204" y="224"/>
                      </a:lnTo>
                      <a:lnTo>
                        <a:pt x="204" y="222"/>
                      </a:lnTo>
                      <a:lnTo>
                        <a:pt x="201" y="220"/>
                      </a:lnTo>
                      <a:lnTo>
                        <a:pt x="199" y="217"/>
                      </a:lnTo>
                      <a:lnTo>
                        <a:pt x="197" y="215"/>
                      </a:lnTo>
                      <a:lnTo>
                        <a:pt x="194" y="213"/>
                      </a:lnTo>
                      <a:lnTo>
                        <a:pt x="197" y="210"/>
                      </a:lnTo>
                      <a:lnTo>
                        <a:pt x="197" y="210"/>
                      </a:lnTo>
                      <a:lnTo>
                        <a:pt x="199" y="208"/>
                      </a:lnTo>
                      <a:lnTo>
                        <a:pt x="199" y="206"/>
                      </a:lnTo>
                      <a:lnTo>
                        <a:pt x="199" y="206"/>
                      </a:lnTo>
                      <a:lnTo>
                        <a:pt x="199" y="206"/>
                      </a:lnTo>
                      <a:lnTo>
                        <a:pt x="199" y="203"/>
                      </a:lnTo>
                      <a:lnTo>
                        <a:pt x="197" y="203"/>
                      </a:lnTo>
                      <a:lnTo>
                        <a:pt x="192" y="198"/>
                      </a:lnTo>
                      <a:lnTo>
                        <a:pt x="187" y="196"/>
                      </a:lnTo>
                      <a:lnTo>
                        <a:pt x="180" y="196"/>
                      </a:lnTo>
                      <a:lnTo>
                        <a:pt x="178" y="196"/>
                      </a:lnTo>
                      <a:lnTo>
                        <a:pt x="178" y="196"/>
                      </a:lnTo>
                      <a:lnTo>
                        <a:pt x="180" y="194"/>
                      </a:lnTo>
                      <a:lnTo>
                        <a:pt x="180" y="194"/>
                      </a:lnTo>
                      <a:lnTo>
                        <a:pt x="180" y="194"/>
                      </a:lnTo>
                      <a:lnTo>
                        <a:pt x="180" y="194"/>
                      </a:lnTo>
                      <a:lnTo>
                        <a:pt x="178" y="191"/>
                      </a:lnTo>
                      <a:lnTo>
                        <a:pt x="175" y="191"/>
                      </a:lnTo>
                      <a:lnTo>
                        <a:pt x="173" y="191"/>
                      </a:lnTo>
                      <a:lnTo>
                        <a:pt x="175" y="189"/>
                      </a:lnTo>
                      <a:lnTo>
                        <a:pt x="173" y="189"/>
                      </a:lnTo>
                      <a:lnTo>
                        <a:pt x="171" y="189"/>
                      </a:lnTo>
                      <a:lnTo>
                        <a:pt x="168" y="189"/>
                      </a:lnTo>
                      <a:lnTo>
                        <a:pt x="168" y="187"/>
                      </a:lnTo>
                      <a:lnTo>
                        <a:pt x="166" y="187"/>
                      </a:lnTo>
                      <a:lnTo>
                        <a:pt x="163" y="184"/>
                      </a:lnTo>
                      <a:lnTo>
                        <a:pt x="163" y="182"/>
                      </a:lnTo>
                      <a:lnTo>
                        <a:pt x="161" y="182"/>
                      </a:lnTo>
                      <a:lnTo>
                        <a:pt x="159" y="182"/>
                      </a:lnTo>
                      <a:lnTo>
                        <a:pt x="156" y="179"/>
                      </a:lnTo>
                      <a:lnTo>
                        <a:pt x="154" y="179"/>
                      </a:lnTo>
                      <a:lnTo>
                        <a:pt x="161" y="179"/>
                      </a:lnTo>
                      <a:lnTo>
                        <a:pt x="168" y="182"/>
                      </a:lnTo>
                      <a:lnTo>
                        <a:pt x="168" y="182"/>
                      </a:lnTo>
                      <a:lnTo>
                        <a:pt x="168" y="182"/>
                      </a:lnTo>
                      <a:lnTo>
                        <a:pt x="171" y="184"/>
                      </a:lnTo>
                      <a:lnTo>
                        <a:pt x="173" y="187"/>
                      </a:lnTo>
                      <a:lnTo>
                        <a:pt x="178" y="187"/>
                      </a:lnTo>
                      <a:lnTo>
                        <a:pt x="178" y="187"/>
                      </a:lnTo>
                      <a:lnTo>
                        <a:pt x="180" y="187"/>
                      </a:lnTo>
                      <a:lnTo>
                        <a:pt x="182" y="187"/>
                      </a:lnTo>
                      <a:lnTo>
                        <a:pt x="182" y="189"/>
                      </a:lnTo>
                      <a:lnTo>
                        <a:pt x="187" y="189"/>
                      </a:lnTo>
                      <a:lnTo>
                        <a:pt x="192" y="189"/>
                      </a:lnTo>
                      <a:lnTo>
                        <a:pt x="192" y="189"/>
                      </a:lnTo>
                      <a:lnTo>
                        <a:pt x="192" y="189"/>
                      </a:lnTo>
                      <a:lnTo>
                        <a:pt x="192" y="191"/>
                      </a:lnTo>
                      <a:lnTo>
                        <a:pt x="194" y="191"/>
                      </a:lnTo>
                      <a:lnTo>
                        <a:pt x="197" y="189"/>
                      </a:lnTo>
                      <a:lnTo>
                        <a:pt x="206" y="194"/>
                      </a:lnTo>
                      <a:lnTo>
                        <a:pt x="206" y="194"/>
                      </a:lnTo>
                      <a:lnTo>
                        <a:pt x="220" y="196"/>
                      </a:lnTo>
                      <a:lnTo>
                        <a:pt x="225" y="196"/>
                      </a:lnTo>
                      <a:lnTo>
                        <a:pt x="227" y="196"/>
                      </a:lnTo>
                      <a:lnTo>
                        <a:pt x="232" y="196"/>
                      </a:lnTo>
                      <a:lnTo>
                        <a:pt x="237" y="198"/>
                      </a:lnTo>
                      <a:lnTo>
                        <a:pt x="242" y="198"/>
                      </a:lnTo>
                      <a:lnTo>
                        <a:pt x="249" y="201"/>
                      </a:lnTo>
                      <a:lnTo>
                        <a:pt x="253" y="201"/>
                      </a:lnTo>
                      <a:lnTo>
                        <a:pt x="260" y="198"/>
                      </a:lnTo>
                      <a:lnTo>
                        <a:pt x="272" y="196"/>
                      </a:lnTo>
                      <a:lnTo>
                        <a:pt x="277" y="194"/>
                      </a:lnTo>
                      <a:lnTo>
                        <a:pt x="284" y="187"/>
                      </a:lnTo>
                      <a:lnTo>
                        <a:pt x="284" y="184"/>
                      </a:lnTo>
                      <a:lnTo>
                        <a:pt x="286" y="179"/>
                      </a:lnTo>
                      <a:lnTo>
                        <a:pt x="284" y="179"/>
                      </a:lnTo>
                      <a:lnTo>
                        <a:pt x="284" y="179"/>
                      </a:lnTo>
                      <a:lnTo>
                        <a:pt x="282" y="177"/>
                      </a:lnTo>
                      <a:lnTo>
                        <a:pt x="282" y="175"/>
                      </a:lnTo>
                      <a:lnTo>
                        <a:pt x="279" y="175"/>
                      </a:lnTo>
                      <a:lnTo>
                        <a:pt x="277" y="170"/>
                      </a:lnTo>
                      <a:lnTo>
                        <a:pt x="275" y="170"/>
                      </a:lnTo>
                      <a:lnTo>
                        <a:pt x="272" y="168"/>
                      </a:lnTo>
                      <a:lnTo>
                        <a:pt x="270" y="168"/>
                      </a:lnTo>
                      <a:lnTo>
                        <a:pt x="268" y="168"/>
                      </a:lnTo>
                      <a:lnTo>
                        <a:pt x="265" y="165"/>
                      </a:lnTo>
                      <a:lnTo>
                        <a:pt x="263" y="165"/>
                      </a:lnTo>
                      <a:lnTo>
                        <a:pt x="260" y="163"/>
                      </a:lnTo>
                      <a:lnTo>
                        <a:pt x="260" y="163"/>
                      </a:lnTo>
                      <a:lnTo>
                        <a:pt x="258" y="163"/>
                      </a:lnTo>
                      <a:lnTo>
                        <a:pt x="260" y="163"/>
                      </a:lnTo>
                      <a:lnTo>
                        <a:pt x="260" y="163"/>
                      </a:lnTo>
                      <a:lnTo>
                        <a:pt x="256" y="163"/>
                      </a:lnTo>
                      <a:lnTo>
                        <a:pt x="246" y="158"/>
                      </a:lnTo>
                      <a:lnTo>
                        <a:pt x="244" y="158"/>
                      </a:lnTo>
                      <a:lnTo>
                        <a:pt x="244" y="158"/>
                      </a:lnTo>
                      <a:lnTo>
                        <a:pt x="239" y="158"/>
                      </a:lnTo>
                      <a:lnTo>
                        <a:pt x="239" y="158"/>
                      </a:lnTo>
                      <a:lnTo>
                        <a:pt x="230" y="153"/>
                      </a:lnTo>
                      <a:lnTo>
                        <a:pt x="213" y="146"/>
                      </a:lnTo>
                      <a:lnTo>
                        <a:pt x="201" y="144"/>
                      </a:lnTo>
                      <a:lnTo>
                        <a:pt x="194" y="142"/>
                      </a:lnTo>
                      <a:lnTo>
                        <a:pt x="192" y="142"/>
                      </a:lnTo>
                      <a:lnTo>
                        <a:pt x="192" y="142"/>
                      </a:lnTo>
                      <a:lnTo>
                        <a:pt x="190" y="144"/>
                      </a:lnTo>
                      <a:lnTo>
                        <a:pt x="187" y="142"/>
                      </a:lnTo>
                      <a:lnTo>
                        <a:pt x="180" y="142"/>
                      </a:lnTo>
                      <a:lnTo>
                        <a:pt x="178" y="142"/>
                      </a:lnTo>
                      <a:lnTo>
                        <a:pt x="171" y="142"/>
                      </a:lnTo>
                      <a:lnTo>
                        <a:pt x="171" y="142"/>
                      </a:lnTo>
                      <a:lnTo>
                        <a:pt x="168" y="144"/>
                      </a:lnTo>
                      <a:lnTo>
                        <a:pt x="168" y="144"/>
                      </a:lnTo>
                      <a:lnTo>
                        <a:pt x="166" y="146"/>
                      </a:lnTo>
                      <a:lnTo>
                        <a:pt x="166" y="144"/>
                      </a:lnTo>
                      <a:lnTo>
                        <a:pt x="168" y="144"/>
                      </a:lnTo>
                      <a:lnTo>
                        <a:pt x="168" y="142"/>
                      </a:lnTo>
                      <a:lnTo>
                        <a:pt x="168" y="142"/>
                      </a:lnTo>
                      <a:lnTo>
                        <a:pt x="168" y="139"/>
                      </a:lnTo>
                      <a:lnTo>
                        <a:pt x="168" y="139"/>
                      </a:lnTo>
                      <a:lnTo>
                        <a:pt x="166" y="139"/>
                      </a:lnTo>
                      <a:lnTo>
                        <a:pt x="166" y="139"/>
                      </a:lnTo>
                      <a:lnTo>
                        <a:pt x="161" y="139"/>
                      </a:lnTo>
                      <a:lnTo>
                        <a:pt x="161" y="139"/>
                      </a:lnTo>
                      <a:lnTo>
                        <a:pt x="161" y="139"/>
                      </a:lnTo>
                      <a:lnTo>
                        <a:pt x="161" y="139"/>
                      </a:lnTo>
                      <a:lnTo>
                        <a:pt x="161" y="139"/>
                      </a:lnTo>
                      <a:lnTo>
                        <a:pt x="156" y="139"/>
                      </a:lnTo>
                      <a:lnTo>
                        <a:pt x="154" y="139"/>
                      </a:lnTo>
                      <a:lnTo>
                        <a:pt x="152" y="137"/>
                      </a:lnTo>
                      <a:lnTo>
                        <a:pt x="149" y="137"/>
                      </a:lnTo>
                      <a:lnTo>
                        <a:pt x="149" y="134"/>
                      </a:lnTo>
                      <a:lnTo>
                        <a:pt x="149" y="134"/>
                      </a:lnTo>
                      <a:lnTo>
                        <a:pt x="159" y="137"/>
                      </a:lnTo>
                      <a:lnTo>
                        <a:pt x="161" y="137"/>
                      </a:lnTo>
                      <a:lnTo>
                        <a:pt x="161" y="134"/>
                      </a:lnTo>
                      <a:lnTo>
                        <a:pt x="161" y="134"/>
                      </a:lnTo>
                      <a:lnTo>
                        <a:pt x="161" y="134"/>
                      </a:lnTo>
                      <a:lnTo>
                        <a:pt x="159" y="134"/>
                      </a:lnTo>
                      <a:lnTo>
                        <a:pt x="154" y="132"/>
                      </a:lnTo>
                      <a:lnTo>
                        <a:pt x="152" y="132"/>
                      </a:lnTo>
                      <a:lnTo>
                        <a:pt x="147" y="130"/>
                      </a:lnTo>
                      <a:lnTo>
                        <a:pt x="147" y="130"/>
                      </a:lnTo>
                      <a:lnTo>
                        <a:pt x="147" y="132"/>
                      </a:lnTo>
                      <a:lnTo>
                        <a:pt x="147" y="132"/>
                      </a:lnTo>
                      <a:lnTo>
                        <a:pt x="145" y="132"/>
                      </a:lnTo>
                      <a:lnTo>
                        <a:pt x="145" y="132"/>
                      </a:lnTo>
                      <a:lnTo>
                        <a:pt x="142" y="134"/>
                      </a:lnTo>
                      <a:lnTo>
                        <a:pt x="142" y="134"/>
                      </a:lnTo>
                      <a:lnTo>
                        <a:pt x="140" y="134"/>
                      </a:lnTo>
                      <a:lnTo>
                        <a:pt x="135" y="132"/>
                      </a:lnTo>
                      <a:lnTo>
                        <a:pt x="133" y="132"/>
                      </a:lnTo>
                      <a:lnTo>
                        <a:pt x="133" y="134"/>
                      </a:lnTo>
                      <a:lnTo>
                        <a:pt x="133" y="137"/>
                      </a:lnTo>
                      <a:lnTo>
                        <a:pt x="133" y="137"/>
                      </a:lnTo>
                      <a:lnTo>
                        <a:pt x="133" y="137"/>
                      </a:lnTo>
                      <a:lnTo>
                        <a:pt x="133" y="137"/>
                      </a:lnTo>
                      <a:lnTo>
                        <a:pt x="130" y="137"/>
                      </a:lnTo>
                      <a:lnTo>
                        <a:pt x="126" y="137"/>
                      </a:lnTo>
                      <a:lnTo>
                        <a:pt x="123" y="134"/>
                      </a:lnTo>
                      <a:lnTo>
                        <a:pt x="123" y="134"/>
                      </a:lnTo>
                      <a:lnTo>
                        <a:pt x="123" y="134"/>
                      </a:lnTo>
                      <a:lnTo>
                        <a:pt x="123" y="137"/>
                      </a:lnTo>
                      <a:lnTo>
                        <a:pt x="123" y="137"/>
                      </a:lnTo>
                      <a:lnTo>
                        <a:pt x="123" y="137"/>
                      </a:lnTo>
                      <a:lnTo>
                        <a:pt x="123" y="139"/>
                      </a:lnTo>
                      <a:lnTo>
                        <a:pt x="123" y="139"/>
                      </a:lnTo>
                      <a:lnTo>
                        <a:pt x="121" y="139"/>
                      </a:lnTo>
                      <a:lnTo>
                        <a:pt x="119" y="139"/>
                      </a:lnTo>
                      <a:lnTo>
                        <a:pt x="114" y="142"/>
                      </a:lnTo>
                      <a:lnTo>
                        <a:pt x="114" y="142"/>
                      </a:lnTo>
                      <a:lnTo>
                        <a:pt x="111" y="144"/>
                      </a:lnTo>
                      <a:lnTo>
                        <a:pt x="111" y="146"/>
                      </a:lnTo>
                      <a:lnTo>
                        <a:pt x="111" y="146"/>
                      </a:lnTo>
                      <a:lnTo>
                        <a:pt x="109" y="146"/>
                      </a:lnTo>
                      <a:lnTo>
                        <a:pt x="107" y="146"/>
                      </a:lnTo>
                      <a:lnTo>
                        <a:pt x="104" y="146"/>
                      </a:lnTo>
                      <a:lnTo>
                        <a:pt x="104" y="149"/>
                      </a:lnTo>
                      <a:lnTo>
                        <a:pt x="102" y="149"/>
                      </a:lnTo>
                      <a:lnTo>
                        <a:pt x="102" y="149"/>
                      </a:lnTo>
                      <a:lnTo>
                        <a:pt x="104" y="149"/>
                      </a:lnTo>
                      <a:lnTo>
                        <a:pt x="107" y="149"/>
                      </a:lnTo>
                      <a:lnTo>
                        <a:pt x="107" y="149"/>
                      </a:lnTo>
                      <a:lnTo>
                        <a:pt x="107" y="151"/>
                      </a:lnTo>
                      <a:lnTo>
                        <a:pt x="107" y="151"/>
                      </a:lnTo>
                      <a:lnTo>
                        <a:pt x="104" y="156"/>
                      </a:lnTo>
                      <a:lnTo>
                        <a:pt x="104" y="156"/>
                      </a:lnTo>
                      <a:lnTo>
                        <a:pt x="104" y="158"/>
                      </a:lnTo>
                      <a:lnTo>
                        <a:pt x="107" y="161"/>
                      </a:lnTo>
                      <a:lnTo>
                        <a:pt x="111" y="163"/>
                      </a:lnTo>
                      <a:lnTo>
                        <a:pt x="116" y="163"/>
                      </a:lnTo>
                      <a:lnTo>
                        <a:pt x="119" y="165"/>
                      </a:lnTo>
                      <a:lnTo>
                        <a:pt x="123" y="170"/>
                      </a:lnTo>
                      <a:lnTo>
                        <a:pt x="126" y="170"/>
                      </a:lnTo>
                      <a:lnTo>
                        <a:pt x="126" y="170"/>
                      </a:lnTo>
                      <a:lnTo>
                        <a:pt x="126" y="172"/>
                      </a:lnTo>
                      <a:lnTo>
                        <a:pt x="123" y="175"/>
                      </a:lnTo>
                      <a:lnTo>
                        <a:pt x="121" y="177"/>
                      </a:lnTo>
                      <a:lnTo>
                        <a:pt x="119" y="179"/>
                      </a:lnTo>
                      <a:lnTo>
                        <a:pt x="119" y="182"/>
                      </a:lnTo>
                      <a:lnTo>
                        <a:pt x="116" y="184"/>
                      </a:lnTo>
                      <a:lnTo>
                        <a:pt x="116" y="184"/>
                      </a:lnTo>
                      <a:lnTo>
                        <a:pt x="116" y="184"/>
                      </a:lnTo>
                      <a:lnTo>
                        <a:pt x="116" y="187"/>
                      </a:lnTo>
                      <a:lnTo>
                        <a:pt x="119" y="189"/>
                      </a:lnTo>
                      <a:lnTo>
                        <a:pt x="121" y="189"/>
                      </a:lnTo>
                      <a:lnTo>
                        <a:pt x="123" y="191"/>
                      </a:lnTo>
                      <a:lnTo>
                        <a:pt x="123" y="194"/>
                      </a:lnTo>
                      <a:lnTo>
                        <a:pt x="126" y="194"/>
                      </a:lnTo>
                      <a:lnTo>
                        <a:pt x="126" y="196"/>
                      </a:lnTo>
                      <a:lnTo>
                        <a:pt x="126" y="196"/>
                      </a:lnTo>
                      <a:lnTo>
                        <a:pt x="128" y="198"/>
                      </a:lnTo>
                      <a:lnTo>
                        <a:pt x="130" y="198"/>
                      </a:lnTo>
                      <a:lnTo>
                        <a:pt x="130" y="201"/>
                      </a:lnTo>
                      <a:lnTo>
                        <a:pt x="133" y="206"/>
                      </a:lnTo>
                      <a:lnTo>
                        <a:pt x="133" y="206"/>
                      </a:lnTo>
                      <a:lnTo>
                        <a:pt x="133" y="208"/>
                      </a:lnTo>
                      <a:lnTo>
                        <a:pt x="133" y="208"/>
                      </a:lnTo>
                      <a:lnTo>
                        <a:pt x="130" y="208"/>
                      </a:lnTo>
                      <a:lnTo>
                        <a:pt x="128" y="208"/>
                      </a:lnTo>
                      <a:lnTo>
                        <a:pt x="128" y="208"/>
                      </a:lnTo>
                      <a:lnTo>
                        <a:pt x="130" y="210"/>
                      </a:lnTo>
                      <a:lnTo>
                        <a:pt x="128" y="210"/>
                      </a:lnTo>
                      <a:lnTo>
                        <a:pt x="128" y="213"/>
                      </a:lnTo>
                      <a:lnTo>
                        <a:pt x="128" y="215"/>
                      </a:lnTo>
                      <a:lnTo>
                        <a:pt x="128" y="215"/>
                      </a:lnTo>
                      <a:lnTo>
                        <a:pt x="128" y="215"/>
                      </a:lnTo>
                      <a:lnTo>
                        <a:pt x="128" y="215"/>
                      </a:lnTo>
                      <a:lnTo>
                        <a:pt x="130" y="215"/>
                      </a:lnTo>
                      <a:lnTo>
                        <a:pt x="130" y="217"/>
                      </a:lnTo>
                      <a:lnTo>
                        <a:pt x="130" y="217"/>
                      </a:lnTo>
                      <a:lnTo>
                        <a:pt x="130" y="217"/>
                      </a:lnTo>
                      <a:lnTo>
                        <a:pt x="130" y="217"/>
                      </a:lnTo>
                      <a:lnTo>
                        <a:pt x="128" y="220"/>
                      </a:lnTo>
                      <a:lnTo>
                        <a:pt x="128" y="220"/>
                      </a:lnTo>
                      <a:lnTo>
                        <a:pt x="128" y="220"/>
                      </a:lnTo>
                      <a:lnTo>
                        <a:pt x="130" y="222"/>
                      </a:lnTo>
                      <a:lnTo>
                        <a:pt x="130" y="222"/>
                      </a:lnTo>
                      <a:lnTo>
                        <a:pt x="133" y="224"/>
                      </a:lnTo>
                      <a:lnTo>
                        <a:pt x="135" y="224"/>
                      </a:lnTo>
                      <a:lnTo>
                        <a:pt x="137" y="224"/>
                      </a:lnTo>
                      <a:lnTo>
                        <a:pt x="137" y="224"/>
                      </a:lnTo>
                      <a:lnTo>
                        <a:pt x="137" y="227"/>
                      </a:lnTo>
                      <a:lnTo>
                        <a:pt x="135" y="227"/>
                      </a:lnTo>
                      <a:lnTo>
                        <a:pt x="135" y="229"/>
                      </a:lnTo>
                      <a:lnTo>
                        <a:pt x="137" y="229"/>
                      </a:lnTo>
                      <a:lnTo>
                        <a:pt x="137" y="232"/>
                      </a:lnTo>
                      <a:lnTo>
                        <a:pt x="142" y="234"/>
                      </a:lnTo>
                      <a:lnTo>
                        <a:pt x="142" y="234"/>
                      </a:lnTo>
                      <a:lnTo>
                        <a:pt x="145" y="234"/>
                      </a:lnTo>
                      <a:lnTo>
                        <a:pt x="145" y="236"/>
                      </a:lnTo>
                      <a:lnTo>
                        <a:pt x="145" y="236"/>
                      </a:lnTo>
                      <a:lnTo>
                        <a:pt x="145" y="239"/>
                      </a:lnTo>
                      <a:lnTo>
                        <a:pt x="142" y="239"/>
                      </a:lnTo>
                      <a:lnTo>
                        <a:pt x="140" y="241"/>
                      </a:lnTo>
                      <a:lnTo>
                        <a:pt x="137" y="243"/>
                      </a:lnTo>
                      <a:lnTo>
                        <a:pt x="137" y="243"/>
                      </a:lnTo>
                      <a:lnTo>
                        <a:pt x="137" y="243"/>
                      </a:lnTo>
                      <a:lnTo>
                        <a:pt x="145" y="248"/>
                      </a:lnTo>
                      <a:lnTo>
                        <a:pt x="147" y="251"/>
                      </a:lnTo>
                      <a:lnTo>
                        <a:pt x="154" y="251"/>
                      </a:lnTo>
                      <a:lnTo>
                        <a:pt x="156" y="253"/>
                      </a:lnTo>
                      <a:lnTo>
                        <a:pt x="156" y="255"/>
                      </a:lnTo>
                      <a:lnTo>
                        <a:pt x="159" y="255"/>
                      </a:lnTo>
                      <a:lnTo>
                        <a:pt x="161" y="258"/>
                      </a:lnTo>
                      <a:lnTo>
                        <a:pt x="161" y="258"/>
                      </a:lnTo>
                      <a:lnTo>
                        <a:pt x="161" y="258"/>
                      </a:lnTo>
                      <a:lnTo>
                        <a:pt x="161" y="260"/>
                      </a:lnTo>
                      <a:lnTo>
                        <a:pt x="161" y="262"/>
                      </a:lnTo>
                      <a:lnTo>
                        <a:pt x="161" y="262"/>
                      </a:lnTo>
                      <a:lnTo>
                        <a:pt x="159" y="265"/>
                      </a:lnTo>
                      <a:lnTo>
                        <a:pt x="159" y="267"/>
                      </a:lnTo>
                      <a:lnTo>
                        <a:pt x="156" y="269"/>
                      </a:lnTo>
                      <a:lnTo>
                        <a:pt x="149" y="274"/>
                      </a:lnTo>
                      <a:lnTo>
                        <a:pt x="149" y="274"/>
                      </a:lnTo>
                      <a:lnTo>
                        <a:pt x="147" y="277"/>
                      </a:lnTo>
                      <a:lnTo>
                        <a:pt x="142" y="281"/>
                      </a:lnTo>
                      <a:lnTo>
                        <a:pt x="142" y="281"/>
                      </a:lnTo>
                      <a:lnTo>
                        <a:pt x="140" y="286"/>
                      </a:lnTo>
                      <a:lnTo>
                        <a:pt x="137" y="286"/>
                      </a:lnTo>
                      <a:lnTo>
                        <a:pt x="137" y="286"/>
                      </a:lnTo>
                      <a:lnTo>
                        <a:pt x="133" y="291"/>
                      </a:lnTo>
                      <a:lnTo>
                        <a:pt x="130" y="293"/>
                      </a:lnTo>
                      <a:lnTo>
                        <a:pt x="126" y="293"/>
                      </a:lnTo>
                      <a:lnTo>
                        <a:pt x="126" y="296"/>
                      </a:lnTo>
                      <a:lnTo>
                        <a:pt x="123" y="296"/>
                      </a:lnTo>
                      <a:lnTo>
                        <a:pt x="123" y="298"/>
                      </a:lnTo>
                      <a:lnTo>
                        <a:pt x="121" y="298"/>
                      </a:lnTo>
                      <a:lnTo>
                        <a:pt x="119" y="300"/>
                      </a:lnTo>
                      <a:lnTo>
                        <a:pt x="114" y="305"/>
                      </a:lnTo>
                      <a:lnTo>
                        <a:pt x="119" y="303"/>
                      </a:lnTo>
                      <a:lnTo>
                        <a:pt x="123" y="303"/>
                      </a:lnTo>
                      <a:lnTo>
                        <a:pt x="126" y="303"/>
                      </a:lnTo>
                      <a:lnTo>
                        <a:pt x="126" y="303"/>
                      </a:lnTo>
                      <a:lnTo>
                        <a:pt x="126" y="305"/>
                      </a:lnTo>
                      <a:lnTo>
                        <a:pt x="126" y="305"/>
                      </a:lnTo>
                      <a:lnTo>
                        <a:pt x="123" y="305"/>
                      </a:lnTo>
                      <a:lnTo>
                        <a:pt x="126" y="305"/>
                      </a:lnTo>
                      <a:lnTo>
                        <a:pt x="126" y="307"/>
                      </a:lnTo>
                      <a:lnTo>
                        <a:pt x="130" y="307"/>
                      </a:lnTo>
                      <a:lnTo>
                        <a:pt x="133" y="312"/>
                      </a:lnTo>
                      <a:lnTo>
                        <a:pt x="137" y="312"/>
                      </a:lnTo>
                      <a:lnTo>
                        <a:pt x="140" y="310"/>
                      </a:lnTo>
                      <a:lnTo>
                        <a:pt x="142" y="312"/>
                      </a:lnTo>
                      <a:lnTo>
                        <a:pt x="145" y="312"/>
                      </a:lnTo>
                      <a:lnTo>
                        <a:pt x="147" y="314"/>
                      </a:lnTo>
                      <a:lnTo>
                        <a:pt x="149" y="314"/>
                      </a:lnTo>
                      <a:lnTo>
                        <a:pt x="152" y="314"/>
                      </a:lnTo>
                      <a:lnTo>
                        <a:pt x="152" y="317"/>
                      </a:lnTo>
                      <a:lnTo>
                        <a:pt x="149" y="317"/>
                      </a:lnTo>
                      <a:lnTo>
                        <a:pt x="142" y="314"/>
                      </a:lnTo>
                      <a:lnTo>
                        <a:pt x="135" y="314"/>
                      </a:lnTo>
                      <a:lnTo>
                        <a:pt x="135" y="314"/>
                      </a:lnTo>
                      <a:lnTo>
                        <a:pt x="133" y="317"/>
                      </a:lnTo>
                      <a:lnTo>
                        <a:pt x="133" y="317"/>
                      </a:lnTo>
                      <a:lnTo>
                        <a:pt x="133" y="317"/>
                      </a:lnTo>
                      <a:lnTo>
                        <a:pt x="130" y="319"/>
                      </a:lnTo>
                      <a:lnTo>
                        <a:pt x="130" y="319"/>
                      </a:lnTo>
                      <a:lnTo>
                        <a:pt x="128" y="319"/>
                      </a:lnTo>
                      <a:lnTo>
                        <a:pt x="126" y="317"/>
                      </a:lnTo>
                      <a:lnTo>
                        <a:pt x="126" y="319"/>
                      </a:lnTo>
                      <a:lnTo>
                        <a:pt x="126" y="319"/>
                      </a:lnTo>
                      <a:lnTo>
                        <a:pt x="123" y="322"/>
                      </a:lnTo>
                      <a:lnTo>
                        <a:pt x="121" y="319"/>
                      </a:lnTo>
                      <a:lnTo>
                        <a:pt x="121" y="319"/>
                      </a:lnTo>
                      <a:lnTo>
                        <a:pt x="119" y="319"/>
                      </a:lnTo>
                      <a:lnTo>
                        <a:pt x="119" y="319"/>
                      </a:lnTo>
                      <a:lnTo>
                        <a:pt x="119" y="322"/>
                      </a:lnTo>
                      <a:lnTo>
                        <a:pt x="121" y="324"/>
                      </a:lnTo>
                      <a:lnTo>
                        <a:pt x="119" y="324"/>
                      </a:lnTo>
                      <a:lnTo>
                        <a:pt x="121" y="326"/>
                      </a:lnTo>
                      <a:lnTo>
                        <a:pt x="121" y="326"/>
                      </a:lnTo>
                      <a:lnTo>
                        <a:pt x="121" y="326"/>
                      </a:lnTo>
                      <a:lnTo>
                        <a:pt x="121" y="326"/>
                      </a:lnTo>
                      <a:lnTo>
                        <a:pt x="121" y="326"/>
                      </a:lnTo>
                      <a:lnTo>
                        <a:pt x="121" y="329"/>
                      </a:lnTo>
                      <a:lnTo>
                        <a:pt x="121" y="329"/>
                      </a:lnTo>
                      <a:lnTo>
                        <a:pt x="119" y="329"/>
                      </a:lnTo>
                      <a:lnTo>
                        <a:pt x="119" y="329"/>
                      </a:lnTo>
                      <a:lnTo>
                        <a:pt x="119" y="331"/>
                      </a:lnTo>
                      <a:lnTo>
                        <a:pt x="116" y="333"/>
                      </a:lnTo>
                      <a:lnTo>
                        <a:pt x="114" y="336"/>
                      </a:lnTo>
                      <a:lnTo>
                        <a:pt x="114" y="336"/>
                      </a:lnTo>
                      <a:lnTo>
                        <a:pt x="114" y="338"/>
                      </a:lnTo>
                      <a:lnTo>
                        <a:pt x="111" y="338"/>
                      </a:lnTo>
                      <a:lnTo>
                        <a:pt x="111" y="340"/>
                      </a:lnTo>
                      <a:lnTo>
                        <a:pt x="114" y="345"/>
                      </a:lnTo>
                      <a:lnTo>
                        <a:pt x="114" y="345"/>
                      </a:lnTo>
                      <a:lnTo>
                        <a:pt x="114" y="348"/>
                      </a:lnTo>
                      <a:lnTo>
                        <a:pt x="114" y="348"/>
                      </a:lnTo>
                      <a:lnTo>
                        <a:pt x="114" y="350"/>
                      </a:lnTo>
                      <a:lnTo>
                        <a:pt x="116" y="350"/>
                      </a:lnTo>
                      <a:lnTo>
                        <a:pt x="119" y="352"/>
                      </a:lnTo>
                      <a:lnTo>
                        <a:pt x="119" y="355"/>
                      </a:lnTo>
                      <a:lnTo>
                        <a:pt x="119" y="355"/>
                      </a:lnTo>
                      <a:lnTo>
                        <a:pt x="119" y="357"/>
                      </a:lnTo>
                      <a:lnTo>
                        <a:pt x="121" y="357"/>
                      </a:lnTo>
                      <a:lnTo>
                        <a:pt x="121" y="357"/>
                      </a:lnTo>
                      <a:lnTo>
                        <a:pt x="119" y="357"/>
                      </a:lnTo>
                      <a:lnTo>
                        <a:pt x="116" y="357"/>
                      </a:lnTo>
                      <a:lnTo>
                        <a:pt x="116" y="359"/>
                      </a:lnTo>
                      <a:lnTo>
                        <a:pt x="116" y="359"/>
                      </a:lnTo>
                      <a:lnTo>
                        <a:pt x="114" y="359"/>
                      </a:lnTo>
                      <a:lnTo>
                        <a:pt x="114" y="362"/>
                      </a:lnTo>
                      <a:lnTo>
                        <a:pt x="114" y="362"/>
                      </a:lnTo>
                      <a:lnTo>
                        <a:pt x="114" y="362"/>
                      </a:lnTo>
                      <a:lnTo>
                        <a:pt x="116" y="364"/>
                      </a:lnTo>
                      <a:lnTo>
                        <a:pt x="116" y="364"/>
                      </a:lnTo>
                      <a:lnTo>
                        <a:pt x="116" y="364"/>
                      </a:lnTo>
                      <a:lnTo>
                        <a:pt x="119" y="367"/>
                      </a:lnTo>
                      <a:lnTo>
                        <a:pt x="121" y="367"/>
                      </a:lnTo>
                      <a:lnTo>
                        <a:pt x="121" y="367"/>
                      </a:lnTo>
                      <a:lnTo>
                        <a:pt x="123" y="369"/>
                      </a:lnTo>
                      <a:lnTo>
                        <a:pt x="123" y="369"/>
                      </a:lnTo>
                      <a:lnTo>
                        <a:pt x="121" y="369"/>
                      </a:lnTo>
                      <a:lnTo>
                        <a:pt x="121" y="371"/>
                      </a:lnTo>
                      <a:lnTo>
                        <a:pt x="121" y="371"/>
                      </a:lnTo>
                      <a:lnTo>
                        <a:pt x="121" y="374"/>
                      </a:lnTo>
                      <a:lnTo>
                        <a:pt x="121" y="376"/>
                      </a:lnTo>
                      <a:lnTo>
                        <a:pt x="121" y="376"/>
                      </a:lnTo>
                      <a:lnTo>
                        <a:pt x="123" y="376"/>
                      </a:lnTo>
                      <a:lnTo>
                        <a:pt x="123" y="376"/>
                      </a:lnTo>
                      <a:lnTo>
                        <a:pt x="123" y="376"/>
                      </a:lnTo>
                      <a:lnTo>
                        <a:pt x="123" y="378"/>
                      </a:lnTo>
                      <a:lnTo>
                        <a:pt x="126" y="378"/>
                      </a:lnTo>
                      <a:lnTo>
                        <a:pt x="126" y="381"/>
                      </a:lnTo>
                      <a:lnTo>
                        <a:pt x="126" y="381"/>
                      </a:lnTo>
                      <a:lnTo>
                        <a:pt x="128" y="383"/>
                      </a:lnTo>
                      <a:lnTo>
                        <a:pt x="128" y="383"/>
                      </a:lnTo>
                      <a:lnTo>
                        <a:pt x="128" y="385"/>
                      </a:lnTo>
                      <a:lnTo>
                        <a:pt x="130" y="388"/>
                      </a:lnTo>
                      <a:lnTo>
                        <a:pt x="130" y="388"/>
                      </a:lnTo>
                      <a:lnTo>
                        <a:pt x="130" y="390"/>
                      </a:lnTo>
                      <a:lnTo>
                        <a:pt x="130" y="390"/>
                      </a:lnTo>
                      <a:lnTo>
                        <a:pt x="133" y="393"/>
                      </a:lnTo>
                      <a:lnTo>
                        <a:pt x="133" y="393"/>
                      </a:lnTo>
                      <a:lnTo>
                        <a:pt x="133" y="393"/>
                      </a:lnTo>
                      <a:lnTo>
                        <a:pt x="133" y="390"/>
                      </a:lnTo>
                      <a:lnTo>
                        <a:pt x="135" y="390"/>
                      </a:lnTo>
                      <a:lnTo>
                        <a:pt x="137" y="393"/>
                      </a:lnTo>
                      <a:lnTo>
                        <a:pt x="137" y="393"/>
                      </a:lnTo>
                      <a:lnTo>
                        <a:pt x="140" y="395"/>
                      </a:lnTo>
                      <a:lnTo>
                        <a:pt x="140" y="395"/>
                      </a:lnTo>
                      <a:lnTo>
                        <a:pt x="142" y="393"/>
                      </a:lnTo>
                      <a:lnTo>
                        <a:pt x="142" y="393"/>
                      </a:lnTo>
                      <a:lnTo>
                        <a:pt x="145" y="393"/>
                      </a:lnTo>
                      <a:lnTo>
                        <a:pt x="147" y="395"/>
                      </a:lnTo>
                      <a:lnTo>
                        <a:pt x="149" y="395"/>
                      </a:lnTo>
                      <a:lnTo>
                        <a:pt x="149" y="395"/>
                      </a:lnTo>
                      <a:lnTo>
                        <a:pt x="149" y="395"/>
                      </a:lnTo>
                      <a:lnTo>
                        <a:pt x="149" y="397"/>
                      </a:lnTo>
                      <a:lnTo>
                        <a:pt x="149" y="397"/>
                      </a:lnTo>
                      <a:lnTo>
                        <a:pt x="149" y="400"/>
                      </a:lnTo>
                      <a:lnTo>
                        <a:pt x="152" y="400"/>
                      </a:lnTo>
                      <a:lnTo>
                        <a:pt x="154" y="397"/>
                      </a:lnTo>
                      <a:lnTo>
                        <a:pt x="154" y="397"/>
                      </a:lnTo>
                      <a:lnTo>
                        <a:pt x="154" y="397"/>
                      </a:lnTo>
                      <a:lnTo>
                        <a:pt x="156" y="397"/>
                      </a:lnTo>
                      <a:lnTo>
                        <a:pt x="156" y="397"/>
                      </a:lnTo>
                      <a:lnTo>
                        <a:pt x="159" y="397"/>
                      </a:lnTo>
                      <a:lnTo>
                        <a:pt x="159" y="397"/>
                      </a:lnTo>
                      <a:lnTo>
                        <a:pt x="163" y="397"/>
                      </a:lnTo>
                      <a:lnTo>
                        <a:pt x="166" y="397"/>
                      </a:lnTo>
                      <a:lnTo>
                        <a:pt x="166" y="397"/>
                      </a:lnTo>
                      <a:lnTo>
                        <a:pt x="168" y="400"/>
                      </a:lnTo>
                      <a:lnTo>
                        <a:pt x="168" y="400"/>
                      </a:lnTo>
                      <a:lnTo>
                        <a:pt x="171" y="400"/>
                      </a:lnTo>
                      <a:lnTo>
                        <a:pt x="171" y="400"/>
                      </a:lnTo>
                      <a:lnTo>
                        <a:pt x="171" y="402"/>
                      </a:lnTo>
                      <a:lnTo>
                        <a:pt x="173" y="402"/>
                      </a:lnTo>
                      <a:lnTo>
                        <a:pt x="173" y="402"/>
                      </a:lnTo>
                      <a:lnTo>
                        <a:pt x="173" y="402"/>
                      </a:lnTo>
                      <a:lnTo>
                        <a:pt x="173" y="402"/>
                      </a:lnTo>
                      <a:lnTo>
                        <a:pt x="173" y="404"/>
                      </a:lnTo>
                      <a:lnTo>
                        <a:pt x="173" y="407"/>
                      </a:lnTo>
                      <a:lnTo>
                        <a:pt x="173" y="407"/>
                      </a:lnTo>
                      <a:lnTo>
                        <a:pt x="173" y="407"/>
                      </a:lnTo>
                      <a:lnTo>
                        <a:pt x="173" y="407"/>
                      </a:lnTo>
                      <a:lnTo>
                        <a:pt x="173" y="409"/>
                      </a:lnTo>
                      <a:lnTo>
                        <a:pt x="175" y="409"/>
                      </a:lnTo>
                      <a:lnTo>
                        <a:pt x="175" y="412"/>
                      </a:lnTo>
                      <a:lnTo>
                        <a:pt x="175" y="412"/>
                      </a:lnTo>
                      <a:lnTo>
                        <a:pt x="175" y="414"/>
                      </a:lnTo>
                      <a:lnTo>
                        <a:pt x="173" y="414"/>
                      </a:lnTo>
                      <a:lnTo>
                        <a:pt x="173" y="416"/>
                      </a:lnTo>
                      <a:lnTo>
                        <a:pt x="173" y="416"/>
                      </a:lnTo>
                      <a:lnTo>
                        <a:pt x="173" y="416"/>
                      </a:lnTo>
                      <a:lnTo>
                        <a:pt x="178" y="419"/>
                      </a:lnTo>
                      <a:lnTo>
                        <a:pt x="180" y="421"/>
                      </a:lnTo>
                      <a:lnTo>
                        <a:pt x="180" y="421"/>
                      </a:lnTo>
                      <a:lnTo>
                        <a:pt x="180" y="421"/>
                      </a:lnTo>
                      <a:lnTo>
                        <a:pt x="180" y="423"/>
                      </a:lnTo>
                      <a:lnTo>
                        <a:pt x="180" y="423"/>
                      </a:lnTo>
                      <a:lnTo>
                        <a:pt x="180" y="423"/>
                      </a:lnTo>
                      <a:lnTo>
                        <a:pt x="182" y="426"/>
                      </a:lnTo>
                      <a:lnTo>
                        <a:pt x="182" y="428"/>
                      </a:lnTo>
                      <a:lnTo>
                        <a:pt x="185" y="428"/>
                      </a:lnTo>
                      <a:lnTo>
                        <a:pt x="190" y="430"/>
                      </a:lnTo>
                      <a:lnTo>
                        <a:pt x="192" y="433"/>
                      </a:lnTo>
                      <a:lnTo>
                        <a:pt x="192" y="433"/>
                      </a:lnTo>
                      <a:lnTo>
                        <a:pt x="192" y="433"/>
                      </a:lnTo>
                      <a:lnTo>
                        <a:pt x="192" y="435"/>
                      </a:lnTo>
                      <a:lnTo>
                        <a:pt x="192" y="435"/>
                      </a:lnTo>
                      <a:lnTo>
                        <a:pt x="192" y="438"/>
                      </a:lnTo>
                      <a:lnTo>
                        <a:pt x="192" y="438"/>
                      </a:lnTo>
                      <a:lnTo>
                        <a:pt x="194" y="438"/>
                      </a:lnTo>
                      <a:lnTo>
                        <a:pt x="199" y="438"/>
                      </a:lnTo>
                      <a:lnTo>
                        <a:pt x="204" y="440"/>
                      </a:lnTo>
                      <a:lnTo>
                        <a:pt x="204" y="440"/>
                      </a:lnTo>
                      <a:lnTo>
                        <a:pt x="201" y="440"/>
                      </a:lnTo>
                      <a:lnTo>
                        <a:pt x="204" y="442"/>
                      </a:lnTo>
                      <a:lnTo>
                        <a:pt x="204" y="442"/>
                      </a:lnTo>
                      <a:lnTo>
                        <a:pt x="206" y="445"/>
                      </a:lnTo>
                      <a:lnTo>
                        <a:pt x="208" y="445"/>
                      </a:lnTo>
                      <a:lnTo>
                        <a:pt x="208" y="445"/>
                      </a:lnTo>
                      <a:lnTo>
                        <a:pt x="208" y="447"/>
                      </a:lnTo>
                      <a:lnTo>
                        <a:pt x="206" y="447"/>
                      </a:lnTo>
                      <a:lnTo>
                        <a:pt x="206" y="447"/>
                      </a:lnTo>
                      <a:lnTo>
                        <a:pt x="204" y="447"/>
                      </a:lnTo>
                      <a:lnTo>
                        <a:pt x="204" y="449"/>
                      </a:lnTo>
                      <a:lnTo>
                        <a:pt x="201" y="449"/>
                      </a:lnTo>
                      <a:lnTo>
                        <a:pt x="199" y="452"/>
                      </a:lnTo>
                      <a:lnTo>
                        <a:pt x="199" y="452"/>
                      </a:lnTo>
                      <a:lnTo>
                        <a:pt x="194" y="452"/>
                      </a:lnTo>
                      <a:lnTo>
                        <a:pt x="194" y="449"/>
                      </a:lnTo>
                      <a:lnTo>
                        <a:pt x="192" y="449"/>
                      </a:lnTo>
                      <a:lnTo>
                        <a:pt x="192" y="449"/>
                      </a:lnTo>
                      <a:lnTo>
                        <a:pt x="190" y="449"/>
                      </a:lnTo>
                      <a:lnTo>
                        <a:pt x="187" y="449"/>
                      </a:lnTo>
                      <a:lnTo>
                        <a:pt x="187" y="449"/>
                      </a:lnTo>
                      <a:lnTo>
                        <a:pt x="187" y="449"/>
                      </a:lnTo>
                      <a:lnTo>
                        <a:pt x="187" y="452"/>
                      </a:lnTo>
                      <a:lnTo>
                        <a:pt x="185" y="452"/>
                      </a:lnTo>
                      <a:lnTo>
                        <a:pt x="187" y="454"/>
                      </a:lnTo>
                      <a:lnTo>
                        <a:pt x="187" y="454"/>
                      </a:lnTo>
                      <a:lnTo>
                        <a:pt x="190" y="457"/>
                      </a:lnTo>
                      <a:lnTo>
                        <a:pt x="190" y="457"/>
                      </a:lnTo>
                      <a:lnTo>
                        <a:pt x="192" y="459"/>
                      </a:lnTo>
                      <a:lnTo>
                        <a:pt x="192" y="459"/>
                      </a:lnTo>
                      <a:lnTo>
                        <a:pt x="190" y="459"/>
                      </a:lnTo>
                      <a:lnTo>
                        <a:pt x="192" y="461"/>
                      </a:lnTo>
                      <a:lnTo>
                        <a:pt x="192" y="461"/>
                      </a:lnTo>
                      <a:lnTo>
                        <a:pt x="192" y="464"/>
                      </a:lnTo>
                      <a:lnTo>
                        <a:pt x="192" y="464"/>
                      </a:lnTo>
                      <a:lnTo>
                        <a:pt x="192" y="466"/>
                      </a:lnTo>
                      <a:lnTo>
                        <a:pt x="192" y="468"/>
                      </a:lnTo>
                      <a:lnTo>
                        <a:pt x="194" y="468"/>
                      </a:lnTo>
                      <a:lnTo>
                        <a:pt x="194" y="468"/>
                      </a:lnTo>
                      <a:lnTo>
                        <a:pt x="197" y="471"/>
                      </a:lnTo>
                      <a:lnTo>
                        <a:pt x="197" y="471"/>
                      </a:lnTo>
                      <a:lnTo>
                        <a:pt x="197" y="471"/>
                      </a:lnTo>
                      <a:lnTo>
                        <a:pt x="197" y="473"/>
                      </a:lnTo>
                      <a:lnTo>
                        <a:pt x="199" y="473"/>
                      </a:lnTo>
                      <a:lnTo>
                        <a:pt x="201" y="473"/>
                      </a:lnTo>
                      <a:lnTo>
                        <a:pt x="201" y="473"/>
                      </a:lnTo>
                      <a:lnTo>
                        <a:pt x="204" y="471"/>
                      </a:lnTo>
                      <a:lnTo>
                        <a:pt x="204" y="471"/>
                      </a:lnTo>
                      <a:lnTo>
                        <a:pt x="206" y="468"/>
                      </a:lnTo>
                      <a:lnTo>
                        <a:pt x="206" y="468"/>
                      </a:lnTo>
                      <a:lnTo>
                        <a:pt x="206" y="466"/>
                      </a:lnTo>
                      <a:lnTo>
                        <a:pt x="206" y="466"/>
                      </a:lnTo>
                      <a:lnTo>
                        <a:pt x="208" y="468"/>
                      </a:lnTo>
                      <a:lnTo>
                        <a:pt x="213" y="468"/>
                      </a:lnTo>
                      <a:lnTo>
                        <a:pt x="213" y="468"/>
                      </a:lnTo>
                      <a:lnTo>
                        <a:pt x="218" y="466"/>
                      </a:lnTo>
                      <a:lnTo>
                        <a:pt x="220" y="466"/>
                      </a:lnTo>
                      <a:lnTo>
                        <a:pt x="223" y="466"/>
                      </a:lnTo>
                      <a:lnTo>
                        <a:pt x="225" y="466"/>
                      </a:lnTo>
                      <a:lnTo>
                        <a:pt x="227" y="466"/>
                      </a:lnTo>
                      <a:lnTo>
                        <a:pt x="227" y="466"/>
                      </a:lnTo>
                      <a:lnTo>
                        <a:pt x="230" y="468"/>
                      </a:lnTo>
                      <a:lnTo>
                        <a:pt x="232" y="471"/>
                      </a:lnTo>
                      <a:lnTo>
                        <a:pt x="234" y="473"/>
                      </a:lnTo>
                      <a:lnTo>
                        <a:pt x="239" y="478"/>
                      </a:lnTo>
                      <a:lnTo>
                        <a:pt x="239" y="478"/>
                      </a:lnTo>
                      <a:lnTo>
                        <a:pt x="239" y="480"/>
                      </a:lnTo>
                      <a:lnTo>
                        <a:pt x="237" y="480"/>
                      </a:lnTo>
                      <a:lnTo>
                        <a:pt x="234" y="480"/>
                      </a:lnTo>
                      <a:lnTo>
                        <a:pt x="234" y="480"/>
                      </a:lnTo>
                      <a:lnTo>
                        <a:pt x="234" y="480"/>
                      </a:lnTo>
                      <a:lnTo>
                        <a:pt x="237" y="483"/>
                      </a:lnTo>
                      <a:lnTo>
                        <a:pt x="237" y="485"/>
                      </a:lnTo>
                      <a:lnTo>
                        <a:pt x="237" y="485"/>
                      </a:lnTo>
                      <a:lnTo>
                        <a:pt x="237" y="487"/>
                      </a:lnTo>
                      <a:lnTo>
                        <a:pt x="239" y="487"/>
                      </a:lnTo>
                      <a:lnTo>
                        <a:pt x="239" y="487"/>
                      </a:lnTo>
                      <a:lnTo>
                        <a:pt x="237" y="487"/>
                      </a:lnTo>
                      <a:lnTo>
                        <a:pt x="237" y="490"/>
                      </a:lnTo>
                      <a:lnTo>
                        <a:pt x="237" y="490"/>
                      </a:lnTo>
                      <a:lnTo>
                        <a:pt x="242" y="490"/>
                      </a:lnTo>
                      <a:lnTo>
                        <a:pt x="244" y="490"/>
                      </a:lnTo>
                      <a:lnTo>
                        <a:pt x="246" y="490"/>
                      </a:lnTo>
                      <a:lnTo>
                        <a:pt x="246" y="490"/>
                      </a:lnTo>
                      <a:lnTo>
                        <a:pt x="249" y="490"/>
                      </a:lnTo>
                      <a:lnTo>
                        <a:pt x="251" y="490"/>
                      </a:lnTo>
                      <a:lnTo>
                        <a:pt x="251" y="490"/>
                      </a:lnTo>
                      <a:lnTo>
                        <a:pt x="251" y="490"/>
                      </a:lnTo>
                      <a:lnTo>
                        <a:pt x="253" y="492"/>
                      </a:lnTo>
                      <a:lnTo>
                        <a:pt x="253" y="492"/>
                      </a:lnTo>
                      <a:lnTo>
                        <a:pt x="253" y="492"/>
                      </a:lnTo>
                      <a:lnTo>
                        <a:pt x="256" y="492"/>
                      </a:lnTo>
                      <a:lnTo>
                        <a:pt x="256" y="492"/>
                      </a:lnTo>
                      <a:lnTo>
                        <a:pt x="256" y="494"/>
                      </a:lnTo>
                      <a:lnTo>
                        <a:pt x="256" y="494"/>
                      </a:lnTo>
                      <a:lnTo>
                        <a:pt x="256" y="494"/>
                      </a:lnTo>
                      <a:lnTo>
                        <a:pt x="256" y="497"/>
                      </a:lnTo>
                      <a:lnTo>
                        <a:pt x="258" y="497"/>
                      </a:lnTo>
                      <a:lnTo>
                        <a:pt x="258" y="499"/>
                      </a:lnTo>
                      <a:lnTo>
                        <a:pt x="258" y="499"/>
                      </a:lnTo>
                      <a:lnTo>
                        <a:pt x="258" y="499"/>
                      </a:lnTo>
                      <a:lnTo>
                        <a:pt x="258" y="502"/>
                      </a:lnTo>
                      <a:lnTo>
                        <a:pt x="258" y="502"/>
                      </a:lnTo>
                      <a:lnTo>
                        <a:pt x="258" y="504"/>
                      </a:lnTo>
                      <a:lnTo>
                        <a:pt x="260" y="504"/>
                      </a:lnTo>
                      <a:lnTo>
                        <a:pt x="260" y="506"/>
                      </a:lnTo>
                      <a:lnTo>
                        <a:pt x="263" y="506"/>
                      </a:lnTo>
                      <a:lnTo>
                        <a:pt x="263" y="506"/>
                      </a:lnTo>
                      <a:lnTo>
                        <a:pt x="265" y="506"/>
                      </a:lnTo>
                      <a:lnTo>
                        <a:pt x="268" y="506"/>
                      </a:lnTo>
                      <a:lnTo>
                        <a:pt x="268" y="506"/>
                      </a:lnTo>
                      <a:lnTo>
                        <a:pt x="270" y="506"/>
                      </a:lnTo>
                      <a:lnTo>
                        <a:pt x="272" y="506"/>
                      </a:lnTo>
                      <a:lnTo>
                        <a:pt x="272" y="509"/>
                      </a:lnTo>
                      <a:lnTo>
                        <a:pt x="275" y="509"/>
                      </a:lnTo>
                      <a:lnTo>
                        <a:pt x="275" y="509"/>
                      </a:lnTo>
                      <a:lnTo>
                        <a:pt x="277" y="509"/>
                      </a:lnTo>
                      <a:lnTo>
                        <a:pt x="277" y="509"/>
                      </a:lnTo>
                      <a:lnTo>
                        <a:pt x="279" y="511"/>
                      </a:lnTo>
                      <a:lnTo>
                        <a:pt x="279" y="509"/>
                      </a:lnTo>
                      <a:lnTo>
                        <a:pt x="282" y="509"/>
                      </a:lnTo>
                      <a:lnTo>
                        <a:pt x="284" y="506"/>
                      </a:lnTo>
                      <a:lnTo>
                        <a:pt x="286" y="506"/>
                      </a:lnTo>
                      <a:lnTo>
                        <a:pt x="286" y="506"/>
                      </a:lnTo>
                      <a:lnTo>
                        <a:pt x="289" y="506"/>
                      </a:lnTo>
                      <a:lnTo>
                        <a:pt x="291" y="506"/>
                      </a:lnTo>
                      <a:lnTo>
                        <a:pt x="291" y="506"/>
                      </a:lnTo>
                      <a:lnTo>
                        <a:pt x="294" y="506"/>
                      </a:lnTo>
                      <a:lnTo>
                        <a:pt x="294" y="509"/>
                      </a:lnTo>
                      <a:lnTo>
                        <a:pt x="296" y="509"/>
                      </a:lnTo>
                      <a:lnTo>
                        <a:pt x="296" y="511"/>
                      </a:lnTo>
                      <a:lnTo>
                        <a:pt x="301" y="516"/>
                      </a:lnTo>
                      <a:lnTo>
                        <a:pt x="303" y="516"/>
                      </a:lnTo>
                      <a:lnTo>
                        <a:pt x="303" y="516"/>
                      </a:lnTo>
                      <a:lnTo>
                        <a:pt x="305" y="516"/>
                      </a:lnTo>
                      <a:lnTo>
                        <a:pt x="305" y="516"/>
                      </a:lnTo>
                      <a:lnTo>
                        <a:pt x="305" y="513"/>
                      </a:lnTo>
                      <a:lnTo>
                        <a:pt x="305" y="513"/>
                      </a:lnTo>
                      <a:lnTo>
                        <a:pt x="305" y="513"/>
                      </a:lnTo>
                      <a:lnTo>
                        <a:pt x="310" y="516"/>
                      </a:lnTo>
                      <a:lnTo>
                        <a:pt x="310" y="516"/>
                      </a:lnTo>
                      <a:lnTo>
                        <a:pt x="313" y="516"/>
                      </a:lnTo>
                      <a:lnTo>
                        <a:pt x="315" y="516"/>
                      </a:lnTo>
                      <a:lnTo>
                        <a:pt x="317" y="518"/>
                      </a:lnTo>
                      <a:lnTo>
                        <a:pt x="320" y="518"/>
                      </a:lnTo>
                      <a:lnTo>
                        <a:pt x="320" y="518"/>
                      </a:lnTo>
                      <a:lnTo>
                        <a:pt x="322" y="518"/>
                      </a:lnTo>
                      <a:lnTo>
                        <a:pt x="322" y="518"/>
                      </a:lnTo>
                      <a:lnTo>
                        <a:pt x="322" y="518"/>
                      </a:lnTo>
                      <a:lnTo>
                        <a:pt x="324" y="520"/>
                      </a:lnTo>
                      <a:lnTo>
                        <a:pt x="324" y="520"/>
                      </a:lnTo>
                      <a:lnTo>
                        <a:pt x="327" y="520"/>
                      </a:lnTo>
                      <a:lnTo>
                        <a:pt x="329" y="520"/>
                      </a:lnTo>
                      <a:lnTo>
                        <a:pt x="331" y="523"/>
                      </a:lnTo>
                      <a:lnTo>
                        <a:pt x="334" y="523"/>
                      </a:lnTo>
                      <a:lnTo>
                        <a:pt x="336" y="523"/>
                      </a:lnTo>
                      <a:lnTo>
                        <a:pt x="336" y="523"/>
                      </a:lnTo>
                      <a:lnTo>
                        <a:pt x="336" y="523"/>
                      </a:lnTo>
                      <a:lnTo>
                        <a:pt x="339" y="523"/>
                      </a:lnTo>
                      <a:lnTo>
                        <a:pt x="336" y="525"/>
                      </a:lnTo>
                      <a:lnTo>
                        <a:pt x="336" y="525"/>
                      </a:lnTo>
                      <a:lnTo>
                        <a:pt x="339" y="528"/>
                      </a:lnTo>
                      <a:lnTo>
                        <a:pt x="339" y="528"/>
                      </a:lnTo>
                      <a:lnTo>
                        <a:pt x="339" y="530"/>
                      </a:lnTo>
                      <a:lnTo>
                        <a:pt x="339" y="530"/>
                      </a:lnTo>
                      <a:lnTo>
                        <a:pt x="336" y="532"/>
                      </a:lnTo>
                      <a:lnTo>
                        <a:pt x="336" y="532"/>
                      </a:lnTo>
                      <a:lnTo>
                        <a:pt x="334" y="535"/>
                      </a:lnTo>
                      <a:lnTo>
                        <a:pt x="331" y="535"/>
                      </a:lnTo>
                      <a:lnTo>
                        <a:pt x="334" y="535"/>
                      </a:lnTo>
                      <a:lnTo>
                        <a:pt x="334" y="537"/>
                      </a:lnTo>
                      <a:lnTo>
                        <a:pt x="336" y="537"/>
                      </a:lnTo>
                      <a:lnTo>
                        <a:pt x="339" y="537"/>
                      </a:lnTo>
                      <a:lnTo>
                        <a:pt x="339" y="539"/>
                      </a:lnTo>
                      <a:lnTo>
                        <a:pt x="339" y="539"/>
                      </a:lnTo>
                      <a:lnTo>
                        <a:pt x="336" y="539"/>
                      </a:lnTo>
                      <a:lnTo>
                        <a:pt x="334" y="539"/>
                      </a:lnTo>
                      <a:lnTo>
                        <a:pt x="334" y="539"/>
                      </a:lnTo>
                      <a:lnTo>
                        <a:pt x="334" y="539"/>
                      </a:lnTo>
                      <a:lnTo>
                        <a:pt x="334" y="542"/>
                      </a:lnTo>
                      <a:lnTo>
                        <a:pt x="334" y="544"/>
                      </a:lnTo>
                      <a:lnTo>
                        <a:pt x="336" y="544"/>
                      </a:lnTo>
                      <a:lnTo>
                        <a:pt x="336" y="544"/>
                      </a:lnTo>
                      <a:lnTo>
                        <a:pt x="336" y="546"/>
                      </a:lnTo>
                      <a:lnTo>
                        <a:pt x="339" y="546"/>
                      </a:lnTo>
                      <a:lnTo>
                        <a:pt x="339" y="549"/>
                      </a:lnTo>
                      <a:lnTo>
                        <a:pt x="336" y="549"/>
                      </a:lnTo>
                      <a:lnTo>
                        <a:pt x="339" y="549"/>
                      </a:lnTo>
                      <a:lnTo>
                        <a:pt x="339" y="549"/>
                      </a:lnTo>
                      <a:lnTo>
                        <a:pt x="339" y="549"/>
                      </a:lnTo>
                      <a:lnTo>
                        <a:pt x="339" y="549"/>
                      </a:lnTo>
                      <a:lnTo>
                        <a:pt x="339" y="551"/>
                      </a:lnTo>
                      <a:lnTo>
                        <a:pt x="339" y="551"/>
                      </a:lnTo>
                      <a:lnTo>
                        <a:pt x="339" y="554"/>
                      </a:lnTo>
                      <a:lnTo>
                        <a:pt x="336" y="556"/>
                      </a:lnTo>
                      <a:lnTo>
                        <a:pt x="339" y="558"/>
                      </a:lnTo>
                      <a:lnTo>
                        <a:pt x="336" y="558"/>
                      </a:lnTo>
                      <a:lnTo>
                        <a:pt x="336" y="558"/>
                      </a:lnTo>
                      <a:lnTo>
                        <a:pt x="331" y="558"/>
                      </a:lnTo>
                      <a:lnTo>
                        <a:pt x="327" y="558"/>
                      </a:lnTo>
                      <a:lnTo>
                        <a:pt x="327" y="558"/>
                      </a:lnTo>
                      <a:lnTo>
                        <a:pt x="324" y="558"/>
                      </a:lnTo>
                      <a:lnTo>
                        <a:pt x="322" y="558"/>
                      </a:lnTo>
                      <a:lnTo>
                        <a:pt x="320" y="561"/>
                      </a:lnTo>
                      <a:lnTo>
                        <a:pt x="320" y="563"/>
                      </a:lnTo>
                      <a:lnTo>
                        <a:pt x="317" y="563"/>
                      </a:lnTo>
                      <a:lnTo>
                        <a:pt x="315" y="563"/>
                      </a:lnTo>
                      <a:lnTo>
                        <a:pt x="315" y="565"/>
                      </a:lnTo>
                      <a:lnTo>
                        <a:pt x="315" y="565"/>
                      </a:lnTo>
                      <a:lnTo>
                        <a:pt x="315" y="568"/>
                      </a:lnTo>
                      <a:lnTo>
                        <a:pt x="315" y="568"/>
                      </a:lnTo>
                      <a:lnTo>
                        <a:pt x="313" y="568"/>
                      </a:lnTo>
                      <a:lnTo>
                        <a:pt x="313" y="570"/>
                      </a:lnTo>
                      <a:lnTo>
                        <a:pt x="313" y="570"/>
                      </a:lnTo>
                      <a:lnTo>
                        <a:pt x="315" y="570"/>
                      </a:lnTo>
                      <a:lnTo>
                        <a:pt x="315" y="570"/>
                      </a:lnTo>
                      <a:lnTo>
                        <a:pt x="315" y="570"/>
                      </a:lnTo>
                      <a:lnTo>
                        <a:pt x="315" y="570"/>
                      </a:lnTo>
                      <a:lnTo>
                        <a:pt x="315" y="573"/>
                      </a:lnTo>
                      <a:lnTo>
                        <a:pt x="313" y="573"/>
                      </a:lnTo>
                      <a:lnTo>
                        <a:pt x="315" y="573"/>
                      </a:lnTo>
                      <a:lnTo>
                        <a:pt x="315" y="575"/>
                      </a:lnTo>
                      <a:lnTo>
                        <a:pt x="317" y="573"/>
                      </a:lnTo>
                      <a:lnTo>
                        <a:pt x="320" y="570"/>
                      </a:lnTo>
                      <a:lnTo>
                        <a:pt x="322" y="570"/>
                      </a:lnTo>
                      <a:lnTo>
                        <a:pt x="322" y="570"/>
                      </a:lnTo>
                      <a:lnTo>
                        <a:pt x="322" y="573"/>
                      </a:lnTo>
                      <a:lnTo>
                        <a:pt x="320" y="573"/>
                      </a:lnTo>
                      <a:lnTo>
                        <a:pt x="322" y="573"/>
                      </a:lnTo>
                      <a:lnTo>
                        <a:pt x="327" y="573"/>
                      </a:lnTo>
                      <a:lnTo>
                        <a:pt x="327" y="570"/>
                      </a:lnTo>
                      <a:lnTo>
                        <a:pt x="329" y="570"/>
                      </a:lnTo>
                      <a:lnTo>
                        <a:pt x="331" y="573"/>
                      </a:lnTo>
                      <a:lnTo>
                        <a:pt x="331" y="575"/>
                      </a:lnTo>
                      <a:lnTo>
                        <a:pt x="331" y="575"/>
                      </a:lnTo>
                      <a:lnTo>
                        <a:pt x="331" y="575"/>
                      </a:lnTo>
                      <a:lnTo>
                        <a:pt x="329" y="575"/>
                      </a:lnTo>
                      <a:lnTo>
                        <a:pt x="324" y="577"/>
                      </a:lnTo>
                      <a:lnTo>
                        <a:pt x="322" y="580"/>
                      </a:lnTo>
                      <a:lnTo>
                        <a:pt x="320" y="580"/>
                      </a:lnTo>
                      <a:lnTo>
                        <a:pt x="320" y="582"/>
                      </a:lnTo>
                      <a:lnTo>
                        <a:pt x="320" y="582"/>
                      </a:lnTo>
                      <a:lnTo>
                        <a:pt x="317" y="582"/>
                      </a:lnTo>
                      <a:lnTo>
                        <a:pt x="315" y="582"/>
                      </a:lnTo>
                      <a:lnTo>
                        <a:pt x="315" y="582"/>
                      </a:lnTo>
                      <a:lnTo>
                        <a:pt x="313" y="584"/>
                      </a:lnTo>
                      <a:lnTo>
                        <a:pt x="310" y="584"/>
                      </a:lnTo>
                      <a:lnTo>
                        <a:pt x="308" y="584"/>
                      </a:lnTo>
                      <a:lnTo>
                        <a:pt x="310" y="587"/>
                      </a:lnTo>
                      <a:lnTo>
                        <a:pt x="310" y="589"/>
                      </a:lnTo>
                      <a:lnTo>
                        <a:pt x="313" y="589"/>
                      </a:lnTo>
                      <a:lnTo>
                        <a:pt x="315" y="589"/>
                      </a:lnTo>
                      <a:lnTo>
                        <a:pt x="317" y="591"/>
                      </a:lnTo>
                      <a:lnTo>
                        <a:pt x="322" y="594"/>
                      </a:lnTo>
                      <a:lnTo>
                        <a:pt x="320" y="596"/>
                      </a:lnTo>
                      <a:lnTo>
                        <a:pt x="320" y="594"/>
                      </a:lnTo>
                      <a:lnTo>
                        <a:pt x="317" y="594"/>
                      </a:lnTo>
                      <a:lnTo>
                        <a:pt x="315" y="596"/>
                      </a:lnTo>
                      <a:lnTo>
                        <a:pt x="315" y="599"/>
                      </a:lnTo>
                      <a:lnTo>
                        <a:pt x="315" y="596"/>
                      </a:lnTo>
                      <a:lnTo>
                        <a:pt x="315" y="596"/>
                      </a:lnTo>
                      <a:lnTo>
                        <a:pt x="315" y="596"/>
                      </a:lnTo>
                      <a:lnTo>
                        <a:pt x="313" y="596"/>
                      </a:lnTo>
                      <a:lnTo>
                        <a:pt x="313" y="601"/>
                      </a:lnTo>
                      <a:lnTo>
                        <a:pt x="310" y="603"/>
                      </a:lnTo>
                      <a:lnTo>
                        <a:pt x="308" y="606"/>
                      </a:lnTo>
                      <a:lnTo>
                        <a:pt x="308" y="608"/>
                      </a:lnTo>
                      <a:lnTo>
                        <a:pt x="308" y="608"/>
                      </a:lnTo>
                      <a:lnTo>
                        <a:pt x="310" y="608"/>
                      </a:lnTo>
                      <a:lnTo>
                        <a:pt x="310" y="608"/>
                      </a:lnTo>
                      <a:lnTo>
                        <a:pt x="310" y="610"/>
                      </a:lnTo>
                      <a:lnTo>
                        <a:pt x="303" y="610"/>
                      </a:lnTo>
                      <a:lnTo>
                        <a:pt x="303" y="613"/>
                      </a:lnTo>
                      <a:lnTo>
                        <a:pt x="301" y="610"/>
                      </a:lnTo>
                      <a:lnTo>
                        <a:pt x="298" y="610"/>
                      </a:lnTo>
                      <a:lnTo>
                        <a:pt x="296" y="608"/>
                      </a:lnTo>
                      <a:lnTo>
                        <a:pt x="296" y="608"/>
                      </a:lnTo>
                      <a:lnTo>
                        <a:pt x="294" y="610"/>
                      </a:lnTo>
                      <a:lnTo>
                        <a:pt x="294" y="610"/>
                      </a:lnTo>
                      <a:lnTo>
                        <a:pt x="296" y="610"/>
                      </a:lnTo>
                      <a:lnTo>
                        <a:pt x="298" y="610"/>
                      </a:lnTo>
                      <a:lnTo>
                        <a:pt x="296" y="613"/>
                      </a:lnTo>
                      <a:lnTo>
                        <a:pt x="294" y="613"/>
                      </a:lnTo>
                      <a:lnTo>
                        <a:pt x="294" y="615"/>
                      </a:lnTo>
                      <a:lnTo>
                        <a:pt x="294" y="615"/>
                      </a:lnTo>
                      <a:lnTo>
                        <a:pt x="298" y="615"/>
                      </a:lnTo>
                      <a:lnTo>
                        <a:pt x="303" y="620"/>
                      </a:lnTo>
                      <a:lnTo>
                        <a:pt x="305" y="620"/>
                      </a:lnTo>
                      <a:lnTo>
                        <a:pt x="305" y="622"/>
                      </a:lnTo>
                      <a:lnTo>
                        <a:pt x="308" y="625"/>
                      </a:lnTo>
                      <a:lnTo>
                        <a:pt x="308" y="625"/>
                      </a:lnTo>
                      <a:lnTo>
                        <a:pt x="310" y="625"/>
                      </a:lnTo>
                      <a:lnTo>
                        <a:pt x="313" y="627"/>
                      </a:lnTo>
                      <a:lnTo>
                        <a:pt x="315" y="625"/>
                      </a:lnTo>
                      <a:lnTo>
                        <a:pt x="322" y="632"/>
                      </a:lnTo>
                      <a:lnTo>
                        <a:pt x="324" y="632"/>
                      </a:lnTo>
                      <a:lnTo>
                        <a:pt x="329" y="634"/>
                      </a:lnTo>
                      <a:lnTo>
                        <a:pt x="331" y="634"/>
                      </a:lnTo>
                      <a:lnTo>
                        <a:pt x="341" y="641"/>
                      </a:lnTo>
                      <a:lnTo>
                        <a:pt x="346" y="646"/>
                      </a:lnTo>
                      <a:lnTo>
                        <a:pt x="353" y="651"/>
                      </a:lnTo>
                      <a:lnTo>
                        <a:pt x="355" y="651"/>
                      </a:lnTo>
                      <a:lnTo>
                        <a:pt x="355" y="651"/>
                      </a:lnTo>
                      <a:lnTo>
                        <a:pt x="355" y="648"/>
                      </a:lnTo>
                      <a:lnTo>
                        <a:pt x="357" y="648"/>
                      </a:lnTo>
                      <a:lnTo>
                        <a:pt x="360" y="648"/>
                      </a:lnTo>
                      <a:lnTo>
                        <a:pt x="362" y="648"/>
                      </a:lnTo>
                      <a:lnTo>
                        <a:pt x="365" y="648"/>
                      </a:lnTo>
                      <a:lnTo>
                        <a:pt x="367" y="651"/>
                      </a:lnTo>
                      <a:lnTo>
                        <a:pt x="369" y="651"/>
                      </a:lnTo>
                      <a:lnTo>
                        <a:pt x="372" y="653"/>
                      </a:lnTo>
                      <a:lnTo>
                        <a:pt x="376" y="653"/>
                      </a:lnTo>
                      <a:lnTo>
                        <a:pt x="379" y="655"/>
                      </a:lnTo>
                      <a:lnTo>
                        <a:pt x="381" y="655"/>
                      </a:lnTo>
                      <a:lnTo>
                        <a:pt x="391" y="655"/>
                      </a:lnTo>
                      <a:lnTo>
                        <a:pt x="391" y="655"/>
                      </a:lnTo>
                      <a:lnTo>
                        <a:pt x="391" y="655"/>
                      </a:lnTo>
                      <a:lnTo>
                        <a:pt x="393" y="655"/>
                      </a:lnTo>
                      <a:lnTo>
                        <a:pt x="395" y="655"/>
                      </a:lnTo>
                      <a:lnTo>
                        <a:pt x="398" y="658"/>
                      </a:lnTo>
                      <a:lnTo>
                        <a:pt x="400" y="658"/>
                      </a:lnTo>
                      <a:lnTo>
                        <a:pt x="402" y="655"/>
                      </a:lnTo>
                      <a:lnTo>
                        <a:pt x="405" y="658"/>
                      </a:lnTo>
                      <a:lnTo>
                        <a:pt x="405" y="658"/>
                      </a:lnTo>
                      <a:lnTo>
                        <a:pt x="407" y="658"/>
                      </a:lnTo>
                      <a:lnTo>
                        <a:pt x="407" y="660"/>
                      </a:lnTo>
                      <a:lnTo>
                        <a:pt x="412" y="663"/>
                      </a:lnTo>
                      <a:lnTo>
                        <a:pt x="417" y="663"/>
                      </a:lnTo>
                      <a:lnTo>
                        <a:pt x="417" y="665"/>
                      </a:lnTo>
                      <a:lnTo>
                        <a:pt x="421" y="665"/>
                      </a:lnTo>
                      <a:lnTo>
                        <a:pt x="421" y="665"/>
                      </a:lnTo>
                      <a:lnTo>
                        <a:pt x="421" y="665"/>
                      </a:lnTo>
                      <a:lnTo>
                        <a:pt x="419" y="667"/>
                      </a:lnTo>
                      <a:lnTo>
                        <a:pt x="419" y="667"/>
                      </a:lnTo>
                      <a:lnTo>
                        <a:pt x="421" y="667"/>
                      </a:lnTo>
                      <a:lnTo>
                        <a:pt x="421" y="670"/>
                      </a:lnTo>
                      <a:lnTo>
                        <a:pt x="424" y="670"/>
                      </a:lnTo>
                      <a:lnTo>
                        <a:pt x="424" y="667"/>
                      </a:lnTo>
                      <a:lnTo>
                        <a:pt x="426" y="667"/>
                      </a:lnTo>
                      <a:lnTo>
                        <a:pt x="428" y="667"/>
                      </a:lnTo>
                      <a:lnTo>
                        <a:pt x="431" y="665"/>
                      </a:lnTo>
                      <a:lnTo>
                        <a:pt x="433" y="665"/>
                      </a:lnTo>
                      <a:lnTo>
                        <a:pt x="433" y="665"/>
                      </a:lnTo>
                      <a:lnTo>
                        <a:pt x="436" y="665"/>
                      </a:lnTo>
                      <a:lnTo>
                        <a:pt x="436" y="665"/>
                      </a:lnTo>
                      <a:lnTo>
                        <a:pt x="438" y="667"/>
                      </a:lnTo>
                      <a:lnTo>
                        <a:pt x="438" y="665"/>
                      </a:lnTo>
                      <a:lnTo>
                        <a:pt x="438" y="665"/>
                      </a:lnTo>
                      <a:lnTo>
                        <a:pt x="440" y="665"/>
                      </a:lnTo>
                      <a:lnTo>
                        <a:pt x="443" y="667"/>
                      </a:lnTo>
                      <a:lnTo>
                        <a:pt x="445" y="667"/>
                      </a:lnTo>
                      <a:lnTo>
                        <a:pt x="445" y="667"/>
                      </a:lnTo>
                      <a:lnTo>
                        <a:pt x="447" y="670"/>
                      </a:lnTo>
                      <a:lnTo>
                        <a:pt x="452" y="670"/>
                      </a:lnTo>
                      <a:lnTo>
                        <a:pt x="452" y="670"/>
                      </a:lnTo>
                      <a:lnTo>
                        <a:pt x="454" y="670"/>
                      </a:lnTo>
                      <a:lnTo>
                        <a:pt x="454" y="670"/>
                      </a:lnTo>
                      <a:lnTo>
                        <a:pt x="454" y="672"/>
                      </a:lnTo>
                      <a:lnTo>
                        <a:pt x="454" y="674"/>
                      </a:lnTo>
                      <a:lnTo>
                        <a:pt x="454" y="677"/>
                      </a:lnTo>
                      <a:lnTo>
                        <a:pt x="454" y="677"/>
                      </a:lnTo>
                      <a:lnTo>
                        <a:pt x="457" y="679"/>
                      </a:lnTo>
                      <a:lnTo>
                        <a:pt x="459" y="679"/>
                      </a:lnTo>
                      <a:lnTo>
                        <a:pt x="459" y="679"/>
                      </a:lnTo>
                      <a:lnTo>
                        <a:pt x="462" y="679"/>
                      </a:lnTo>
                      <a:lnTo>
                        <a:pt x="464" y="681"/>
                      </a:lnTo>
                      <a:lnTo>
                        <a:pt x="464" y="681"/>
                      </a:lnTo>
                      <a:lnTo>
                        <a:pt x="464" y="681"/>
                      </a:lnTo>
                      <a:lnTo>
                        <a:pt x="469" y="681"/>
                      </a:lnTo>
                      <a:lnTo>
                        <a:pt x="469" y="681"/>
                      </a:lnTo>
                      <a:lnTo>
                        <a:pt x="471" y="684"/>
                      </a:lnTo>
                      <a:lnTo>
                        <a:pt x="471" y="684"/>
                      </a:lnTo>
                      <a:lnTo>
                        <a:pt x="471" y="684"/>
                      </a:lnTo>
                      <a:lnTo>
                        <a:pt x="471" y="684"/>
                      </a:lnTo>
                      <a:lnTo>
                        <a:pt x="473" y="684"/>
                      </a:lnTo>
                      <a:lnTo>
                        <a:pt x="473" y="684"/>
                      </a:lnTo>
                      <a:lnTo>
                        <a:pt x="476" y="686"/>
                      </a:lnTo>
                      <a:lnTo>
                        <a:pt x="478" y="686"/>
                      </a:lnTo>
                      <a:lnTo>
                        <a:pt x="478" y="689"/>
                      </a:lnTo>
                      <a:lnTo>
                        <a:pt x="478" y="689"/>
                      </a:lnTo>
                      <a:lnTo>
                        <a:pt x="480" y="689"/>
                      </a:lnTo>
                      <a:lnTo>
                        <a:pt x="480" y="691"/>
                      </a:lnTo>
                      <a:lnTo>
                        <a:pt x="483" y="691"/>
                      </a:lnTo>
                      <a:lnTo>
                        <a:pt x="485" y="693"/>
                      </a:lnTo>
                      <a:lnTo>
                        <a:pt x="485" y="696"/>
                      </a:lnTo>
                      <a:lnTo>
                        <a:pt x="490" y="696"/>
                      </a:lnTo>
                      <a:lnTo>
                        <a:pt x="490" y="696"/>
                      </a:lnTo>
                      <a:lnTo>
                        <a:pt x="495" y="696"/>
                      </a:lnTo>
                      <a:lnTo>
                        <a:pt x="495" y="696"/>
                      </a:lnTo>
                      <a:lnTo>
                        <a:pt x="497" y="693"/>
                      </a:lnTo>
                      <a:lnTo>
                        <a:pt x="497" y="691"/>
                      </a:lnTo>
                      <a:lnTo>
                        <a:pt x="499" y="691"/>
                      </a:lnTo>
                      <a:lnTo>
                        <a:pt x="502" y="689"/>
                      </a:lnTo>
                      <a:lnTo>
                        <a:pt x="502" y="689"/>
                      </a:lnTo>
                      <a:lnTo>
                        <a:pt x="502" y="686"/>
                      </a:lnTo>
                      <a:lnTo>
                        <a:pt x="504" y="684"/>
                      </a:lnTo>
                      <a:lnTo>
                        <a:pt x="504" y="684"/>
                      </a:lnTo>
                      <a:lnTo>
                        <a:pt x="502" y="681"/>
                      </a:lnTo>
                      <a:lnTo>
                        <a:pt x="502" y="681"/>
                      </a:lnTo>
                      <a:lnTo>
                        <a:pt x="502" y="681"/>
                      </a:lnTo>
                      <a:lnTo>
                        <a:pt x="499" y="679"/>
                      </a:lnTo>
                      <a:lnTo>
                        <a:pt x="497" y="677"/>
                      </a:lnTo>
                      <a:lnTo>
                        <a:pt x="495" y="672"/>
                      </a:lnTo>
                      <a:lnTo>
                        <a:pt x="490" y="667"/>
                      </a:lnTo>
                      <a:lnTo>
                        <a:pt x="488" y="667"/>
                      </a:lnTo>
                      <a:lnTo>
                        <a:pt x="488" y="667"/>
                      </a:lnTo>
                      <a:lnTo>
                        <a:pt x="488" y="665"/>
                      </a:lnTo>
                      <a:lnTo>
                        <a:pt x="485" y="663"/>
                      </a:lnTo>
                      <a:lnTo>
                        <a:pt x="483" y="660"/>
                      </a:lnTo>
                      <a:lnTo>
                        <a:pt x="483" y="660"/>
                      </a:lnTo>
                      <a:lnTo>
                        <a:pt x="483" y="660"/>
                      </a:lnTo>
                      <a:lnTo>
                        <a:pt x="483" y="655"/>
                      </a:lnTo>
                      <a:lnTo>
                        <a:pt x="480" y="655"/>
                      </a:lnTo>
                      <a:lnTo>
                        <a:pt x="480" y="653"/>
                      </a:lnTo>
                      <a:lnTo>
                        <a:pt x="480" y="648"/>
                      </a:lnTo>
                      <a:lnTo>
                        <a:pt x="480" y="646"/>
                      </a:lnTo>
                      <a:lnTo>
                        <a:pt x="483" y="644"/>
                      </a:lnTo>
                      <a:lnTo>
                        <a:pt x="483" y="641"/>
                      </a:lnTo>
                      <a:lnTo>
                        <a:pt x="480" y="644"/>
                      </a:lnTo>
                      <a:lnTo>
                        <a:pt x="480" y="648"/>
                      </a:lnTo>
                      <a:lnTo>
                        <a:pt x="478" y="644"/>
                      </a:lnTo>
                      <a:lnTo>
                        <a:pt x="476" y="639"/>
                      </a:lnTo>
                      <a:lnTo>
                        <a:pt x="476" y="636"/>
                      </a:lnTo>
                      <a:lnTo>
                        <a:pt x="473" y="636"/>
                      </a:lnTo>
                      <a:lnTo>
                        <a:pt x="471" y="634"/>
                      </a:lnTo>
                      <a:lnTo>
                        <a:pt x="469" y="632"/>
                      </a:lnTo>
                      <a:lnTo>
                        <a:pt x="469" y="632"/>
                      </a:lnTo>
                      <a:lnTo>
                        <a:pt x="464" y="632"/>
                      </a:lnTo>
                      <a:lnTo>
                        <a:pt x="464" y="629"/>
                      </a:lnTo>
                      <a:lnTo>
                        <a:pt x="464" y="629"/>
                      </a:lnTo>
                      <a:lnTo>
                        <a:pt x="464" y="627"/>
                      </a:lnTo>
                      <a:lnTo>
                        <a:pt x="464" y="627"/>
                      </a:lnTo>
                      <a:lnTo>
                        <a:pt x="466" y="625"/>
                      </a:lnTo>
                      <a:lnTo>
                        <a:pt x="466" y="625"/>
                      </a:lnTo>
                      <a:lnTo>
                        <a:pt x="466" y="622"/>
                      </a:lnTo>
                      <a:lnTo>
                        <a:pt x="466" y="622"/>
                      </a:lnTo>
                      <a:lnTo>
                        <a:pt x="469" y="622"/>
                      </a:lnTo>
                      <a:lnTo>
                        <a:pt x="469" y="622"/>
                      </a:lnTo>
                      <a:lnTo>
                        <a:pt x="469" y="620"/>
                      </a:lnTo>
                      <a:lnTo>
                        <a:pt x="469" y="620"/>
                      </a:lnTo>
                      <a:lnTo>
                        <a:pt x="471" y="618"/>
                      </a:lnTo>
                      <a:lnTo>
                        <a:pt x="471" y="615"/>
                      </a:lnTo>
                      <a:lnTo>
                        <a:pt x="471" y="613"/>
                      </a:lnTo>
                      <a:lnTo>
                        <a:pt x="473" y="610"/>
                      </a:lnTo>
                      <a:lnTo>
                        <a:pt x="473" y="608"/>
                      </a:lnTo>
                      <a:lnTo>
                        <a:pt x="473" y="608"/>
                      </a:lnTo>
                      <a:lnTo>
                        <a:pt x="473" y="608"/>
                      </a:lnTo>
                      <a:lnTo>
                        <a:pt x="473" y="608"/>
                      </a:lnTo>
                      <a:lnTo>
                        <a:pt x="473" y="606"/>
                      </a:lnTo>
                      <a:lnTo>
                        <a:pt x="473" y="606"/>
                      </a:lnTo>
                      <a:lnTo>
                        <a:pt x="471" y="603"/>
                      </a:lnTo>
                      <a:lnTo>
                        <a:pt x="473" y="603"/>
                      </a:lnTo>
                      <a:lnTo>
                        <a:pt x="473" y="603"/>
                      </a:lnTo>
                      <a:lnTo>
                        <a:pt x="473" y="603"/>
                      </a:lnTo>
                      <a:lnTo>
                        <a:pt x="476" y="606"/>
                      </a:lnTo>
                      <a:lnTo>
                        <a:pt x="476" y="603"/>
                      </a:lnTo>
                      <a:lnTo>
                        <a:pt x="476" y="603"/>
                      </a:lnTo>
                      <a:lnTo>
                        <a:pt x="478" y="603"/>
                      </a:lnTo>
                      <a:lnTo>
                        <a:pt x="478" y="603"/>
                      </a:lnTo>
                      <a:lnTo>
                        <a:pt x="483" y="603"/>
                      </a:lnTo>
                      <a:lnTo>
                        <a:pt x="483" y="603"/>
                      </a:lnTo>
                      <a:lnTo>
                        <a:pt x="485" y="601"/>
                      </a:lnTo>
                      <a:lnTo>
                        <a:pt x="488" y="599"/>
                      </a:lnTo>
                      <a:lnTo>
                        <a:pt x="490" y="599"/>
                      </a:lnTo>
                      <a:lnTo>
                        <a:pt x="490" y="599"/>
                      </a:lnTo>
                      <a:lnTo>
                        <a:pt x="490" y="599"/>
                      </a:lnTo>
                      <a:lnTo>
                        <a:pt x="492" y="599"/>
                      </a:lnTo>
                      <a:lnTo>
                        <a:pt x="492" y="599"/>
                      </a:lnTo>
                      <a:lnTo>
                        <a:pt x="492" y="599"/>
                      </a:lnTo>
                      <a:lnTo>
                        <a:pt x="492" y="596"/>
                      </a:lnTo>
                      <a:lnTo>
                        <a:pt x="492" y="596"/>
                      </a:lnTo>
                      <a:lnTo>
                        <a:pt x="490" y="594"/>
                      </a:lnTo>
                      <a:lnTo>
                        <a:pt x="492" y="594"/>
                      </a:lnTo>
                      <a:lnTo>
                        <a:pt x="492" y="594"/>
                      </a:lnTo>
                      <a:lnTo>
                        <a:pt x="497" y="594"/>
                      </a:lnTo>
                      <a:lnTo>
                        <a:pt x="497" y="591"/>
                      </a:lnTo>
                      <a:lnTo>
                        <a:pt x="497" y="591"/>
                      </a:lnTo>
                      <a:lnTo>
                        <a:pt x="499" y="591"/>
                      </a:lnTo>
                      <a:lnTo>
                        <a:pt x="499" y="589"/>
                      </a:lnTo>
                      <a:lnTo>
                        <a:pt x="497" y="589"/>
                      </a:lnTo>
                      <a:lnTo>
                        <a:pt x="495" y="587"/>
                      </a:lnTo>
                      <a:lnTo>
                        <a:pt x="490" y="587"/>
                      </a:lnTo>
                      <a:lnTo>
                        <a:pt x="488" y="584"/>
                      </a:lnTo>
                      <a:lnTo>
                        <a:pt x="488" y="584"/>
                      </a:lnTo>
                      <a:lnTo>
                        <a:pt x="488" y="584"/>
                      </a:lnTo>
                      <a:lnTo>
                        <a:pt x="485" y="584"/>
                      </a:lnTo>
                      <a:lnTo>
                        <a:pt x="485" y="582"/>
                      </a:lnTo>
                      <a:lnTo>
                        <a:pt x="485" y="582"/>
                      </a:lnTo>
                      <a:lnTo>
                        <a:pt x="485" y="582"/>
                      </a:lnTo>
                      <a:lnTo>
                        <a:pt x="488" y="582"/>
                      </a:lnTo>
                      <a:lnTo>
                        <a:pt x="488" y="582"/>
                      </a:lnTo>
                      <a:lnTo>
                        <a:pt x="488" y="582"/>
                      </a:lnTo>
                      <a:lnTo>
                        <a:pt x="490" y="582"/>
                      </a:lnTo>
                      <a:lnTo>
                        <a:pt x="492" y="582"/>
                      </a:lnTo>
                      <a:lnTo>
                        <a:pt x="492" y="582"/>
                      </a:lnTo>
                      <a:lnTo>
                        <a:pt x="492" y="580"/>
                      </a:lnTo>
                      <a:lnTo>
                        <a:pt x="490" y="577"/>
                      </a:lnTo>
                      <a:lnTo>
                        <a:pt x="488" y="575"/>
                      </a:lnTo>
                      <a:lnTo>
                        <a:pt x="485" y="570"/>
                      </a:lnTo>
                      <a:lnTo>
                        <a:pt x="483" y="570"/>
                      </a:lnTo>
                      <a:lnTo>
                        <a:pt x="480" y="568"/>
                      </a:lnTo>
                      <a:lnTo>
                        <a:pt x="478" y="563"/>
                      </a:lnTo>
                      <a:lnTo>
                        <a:pt x="476" y="561"/>
                      </a:lnTo>
                      <a:lnTo>
                        <a:pt x="476" y="561"/>
                      </a:lnTo>
                      <a:lnTo>
                        <a:pt x="471" y="561"/>
                      </a:lnTo>
                      <a:lnTo>
                        <a:pt x="466" y="561"/>
                      </a:lnTo>
                      <a:lnTo>
                        <a:pt x="464" y="558"/>
                      </a:lnTo>
                      <a:lnTo>
                        <a:pt x="464" y="561"/>
                      </a:lnTo>
                      <a:lnTo>
                        <a:pt x="462" y="561"/>
                      </a:lnTo>
                      <a:lnTo>
                        <a:pt x="459" y="561"/>
                      </a:lnTo>
                      <a:lnTo>
                        <a:pt x="459" y="558"/>
                      </a:lnTo>
                      <a:lnTo>
                        <a:pt x="457" y="556"/>
                      </a:lnTo>
                      <a:lnTo>
                        <a:pt x="457" y="556"/>
                      </a:lnTo>
                      <a:lnTo>
                        <a:pt x="457" y="554"/>
                      </a:lnTo>
                      <a:lnTo>
                        <a:pt x="457" y="551"/>
                      </a:lnTo>
                      <a:lnTo>
                        <a:pt x="454" y="549"/>
                      </a:lnTo>
                      <a:lnTo>
                        <a:pt x="452" y="549"/>
                      </a:lnTo>
                      <a:lnTo>
                        <a:pt x="450" y="546"/>
                      </a:lnTo>
                      <a:lnTo>
                        <a:pt x="447" y="544"/>
                      </a:lnTo>
                      <a:lnTo>
                        <a:pt x="447" y="539"/>
                      </a:lnTo>
                      <a:lnTo>
                        <a:pt x="450" y="535"/>
                      </a:lnTo>
                      <a:lnTo>
                        <a:pt x="452" y="535"/>
                      </a:lnTo>
                      <a:lnTo>
                        <a:pt x="452" y="532"/>
                      </a:lnTo>
                      <a:lnTo>
                        <a:pt x="452" y="532"/>
                      </a:lnTo>
                      <a:lnTo>
                        <a:pt x="452" y="530"/>
                      </a:lnTo>
                      <a:lnTo>
                        <a:pt x="450" y="530"/>
                      </a:lnTo>
                      <a:lnTo>
                        <a:pt x="447" y="528"/>
                      </a:lnTo>
                      <a:lnTo>
                        <a:pt x="447" y="528"/>
                      </a:lnTo>
                      <a:lnTo>
                        <a:pt x="447" y="525"/>
                      </a:lnTo>
                      <a:lnTo>
                        <a:pt x="447" y="520"/>
                      </a:lnTo>
                      <a:lnTo>
                        <a:pt x="447" y="518"/>
                      </a:lnTo>
                      <a:lnTo>
                        <a:pt x="450" y="516"/>
                      </a:lnTo>
                      <a:lnTo>
                        <a:pt x="452" y="513"/>
                      </a:lnTo>
                      <a:lnTo>
                        <a:pt x="452" y="513"/>
                      </a:lnTo>
                      <a:lnTo>
                        <a:pt x="452" y="511"/>
                      </a:lnTo>
                      <a:lnTo>
                        <a:pt x="452" y="509"/>
                      </a:lnTo>
                      <a:lnTo>
                        <a:pt x="452" y="509"/>
                      </a:lnTo>
                      <a:lnTo>
                        <a:pt x="452" y="509"/>
                      </a:lnTo>
                      <a:lnTo>
                        <a:pt x="454" y="506"/>
                      </a:lnTo>
                      <a:lnTo>
                        <a:pt x="454" y="506"/>
                      </a:lnTo>
                      <a:lnTo>
                        <a:pt x="457" y="506"/>
                      </a:lnTo>
                      <a:lnTo>
                        <a:pt x="457" y="506"/>
                      </a:lnTo>
                      <a:lnTo>
                        <a:pt x="462" y="509"/>
                      </a:lnTo>
                      <a:lnTo>
                        <a:pt x="464" y="513"/>
                      </a:lnTo>
                      <a:lnTo>
                        <a:pt x="466" y="516"/>
                      </a:lnTo>
                      <a:lnTo>
                        <a:pt x="469" y="516"/>
                      </a:lnTo>
                      <a:lnTo>
                        <a:pt x="471" y="518"/>
                      </a:lnTo>
                      <a:lnTo>
                        <a:pt x="471" y="518"/>
                      </a:lnTo>
                      <a:lnTo>
                        <a:pt x="473" y="516"/>
                      </a:lnTo>
                      <a:lnTo>
                        <a:pt x="476" y="516"/>
                      </a:lnTo>
                      <a:lnTo>
                        <a:pt x="478" y="516"/>
                      </a:lnTo>
                      <a:lnTo>
                        <a:pt x="478" y="513"/>
                      </a:lnTo>
                      <a:lnTo>
                        <a:pt x="476" y="511"/>
                      </a:lnTo>
                      <a:lnTo>
                        <a:pt x="476" y="511"/>
                      </a:lnTo>
                      <a:lnTo>
                        <a:pt x="476" y="509"/>
                      </a:lnTo>
                      <a:lnTo>
                        <a:pt x="473" y="506"/>
                      </a:lnTo>
                      <a:lnTo>
                        <a:pt x="473" y="504"/>
                      </a:lnTo>
                      <a:lnTo>
                        <a:pt x="471" y="502"/>
                      </a:lnTo>
                      <a:lnTo>
                        <a:pt x="471" y="502"/>
                      </a:lnTo>
                      <a:lnTo>
                        <a:pt x="473" y="502"/>
                      </a:lnTo>
                      <a:lnTo>
                        <a:pt x="473" y="502"/>
                      </a:lnTo>
                      <a:lnTo>
                        <a:pt x="476" y="502"/>
                      </a:lnTo>
                      <a:lnTo>
                        <a:pt x="478" y="499"/>
                      </a:lnTo>
                      <a:lnTo>
                        <a:pt x="483" y="497"/>
                      </a:lnTo>
                      <a:lnTo>
                        <a:pt x="483" y="494"/>
                      </a:lnTo>
                      <a:lnTo>
                        <a:pt x="483" y="492"/>
                      </a:lnTo>
                      <a:lnTo>
                        <a:pt x="483" y="492"/>
                      </a:lnTo>
                      <a:lnTo>
                        <a:pt x="485" y="492"/>
                      </a:lnTo>
                      <a:lnTo>
                        <a:pt x="488" y="492"/>
                      </a:lnTo>
                      <a:lnTo>
                        <a:pt x="490" y="490"/>
                      </a:lnTo>
                      <a:lnTo>
                        <a:pt x="492" y="490"/>
                      </a:lnTo>
                      <a:lnTo>
                        <a:pt x="495" y="487"/>
                      </a:lnTo>
                      <a:lnTo>
                        <a:pt x="495" y="487"/>
                      </a:lnTo>
                      <a:lnTo>
                        <a:pt x="497" y="487"/>
                      </a:lnTo>
                      <a:lnTo>
                        <a:pt x="497" y="483"/>
                      </a:lnTo>
                      <a:lnTo>
                        <a:pt x="499" y="483"/>
                      </a:lnTo>
                      <a:lnTo>
                        <a:pt x="502" y="480"/>
                      </a:lnTo>
                      <a:lnTo>
                        <a:pt x="502" y="478"/>
                      </a:lnTo>
                      <a:lnTo>
                        <a:pt x="502" y="480"/>
                      </a:lnTo>
                      <a:lnTo>
                        <a:pt x="504" y="480"/>
                      </a:lnTo>
                      <a:lnTo>
                        <a:pt x="506" y="480"/>
                      </a:lnTo>
                      <a:lnTo>
                        <a:pt x="509" y="483"/>
                      </a:lnTo>
                      <a:lnTo>
                        <a:pt x="511" y="483"/>
                      </a:lnTo>
                      <a:lnTo>
                        <a:pt x="511" y="483"/>
                      </a:lnTo>
                      <a:lnTo>
                        <a:pt x="511" y="485"/>
                      </a:lnTo>
                      <a:lnTo>
                        <a:pt x="511" y="485"/>
                      </a:lnTo>
                      <a:lnTo>
                        <a:pt x="514" y="485"/>
                      </a:lnTo>
                      <a:lnTo>
                        <a:pt x="516" y="485"/>
                      </a:lnTo>
                      <a:lnTo>
                        <a:pt x="518" y="483"/>
                      </a:lnTo>
                      <a:lnTo>
                        <a:pt x="521" y="480"/>
                      </a:lnTo>
                      <a:lnTo>
                        <a:pt x="523" y="480"/>
                      </a:lnTo>
                      <a:lnTo>
                        <a:pt x="525" y="480"/>
                      </a:lnTo>
                      <a:lnTo>
                        <a:pt x="528" y="483"/>
                      </a:lnTo>
                      <a:lnTo>
                        <a:pt x="530" y="483"/>
                      </a:lnTo>
                      <a:lnTo>
                        <a:pt x="530" y="485"/>
                      </a:lnTo>
                      <a:lnTo>
                        <a:pt x="533" y="485"/>
                      </a:lnTo>
                      <a:lnTo>
                        <a:pt x="533" y="485"/>
                      </a:lnTo>
                      <a:lnTo>
                        <a:pt x="533" y="483"/>
                      </a:lnTo>
                      <a:lnTo>
                        <a:pt x="533" y="483"/>
                      </a:lnTo>
                      <a:lnTo>
                        <a:pt x="535" y="483"/>
                      </a:lnTo>
                      <a:lnTo>
                        <a:pt x="537" y="485"/>
                      </a:lnTo>
                      <a:lnTo>
                        <a:pt x="540" y="485"/>
                      </a:lnTo>
                      <a:lnTo>
                        <a:pt x="542" y="485"/>
                      </a:lnTo>
                      <a:lnTo>
                        <a:pt x="542" y="483"/>
                      </a:lnTo>
                      <a:lnTo>
                        <a:pt x="544" y="485"/>
                      </a:lnTo>
                      <a:lnTo>
                        <a:pt x="544" y="485"/>
                      </a:lnTo>
                      <a:lnTo>
                        <a:pt x="547" y="485"/>
                      </a:lnTo>
                      <a:lnTo>
                        <a:pt x="549" y="490"/>
                      </a:lnTo>
                      <a:lnTo>
                        <a:pt x="551" y="490"/>
                      </a:lnTo>
                      <a:lnTo>
                        <a:pt x="554" y="490"/>
                      </a:lnTo>
                      <a:lnTo>
                        <a:pt x="556" y="492"/>
                      </a:lnTo>
                      <a:lnTo>
                        <a:pt x="559" y="492"/>
                      </a:lnTo>
                      <a:lnTo>
                        <a:pt x="559" y="494"/>
                      </a:lnTo>
                      <a:lnTo>
                        <a:pt x="561" y="494"/>
                      </a:lnTo>
                      <a:lnTo>
                        <a:pt x="563" y="499"/>
                      </a:lnTo>
                      <a:lnTo>
                        <a:pt x="566" y="502"/>
                      </a:lnTo>
                      <a:lnTo>
                        <a:pt x="566" y="502"/>
                      </a:lnTo>
                      <a:lnTo>
                        <a:pt x="568" y="504"/>
                      </a:lnTo>
                      <a:lnTo>
                        <a:pt x="568" y="504"/>
                      </a:lnTo>
                      <a:lnTo>
                        <a:pt x="568" y="504"/>
                      </a:lnTo>
                      <a:lnTo>
                        <a:pt x="568" y="502"/>
                      </a:lnTo>
                      <a:lnTo>
                        <a:pt x="568" y="502"/>
                      </a:lnTo>
                      <a:lnTo>
                        <a:pt x="568" y="499"/>
                      </a:lnTo>
                      <a:lnTo>
                        <a:pt x="566" y="497"/>
                      </a:lnTo>
                      <a:lnTo>
                        <a:pt x="566" y="494"/>
                      </a:lnTo>
                      <a:lnTo>
                        <a:pt x="566" y="494"/>
                      </a:lnTo>
                      <a:lnTo>
                        <a:pt x="566" y="494"/>
                      </a:lnTo>
                      <a:lnTo>
                        <a:pt x="566" y="494"/>
                      </a:lnTo>
                      <a:lnTo>
                        <a:pt x="568" y="494"/>
                      </a:lnTo>
                      <a:lnTo>
                        <a:pt x="570" y="494"/>
                      </a:lnTo>
                      <a:lnTo>
                        <a:pt x="573" y="497"/>
                      </a:lnTo>
                      <a:lnTo>
                        <a:pt x="577" y="499"/>
                      </a:lnTo>
                      <a:lnTo>
                        <a:pt x="580" y="502"/>
                      </a:lnTo>
                      <a:lnTo>
                        <a:pt x="582" y="502"/>
                      </a:lnTo>
                      <a:lnTo>
                        <a:pt x="585" y="502"/>
                      </a:lnTo>
                      <a:lnTo>
                        <a:pt x="587" y="502"/>
                      </a:lnTo>
                      <a:lnTo>
                        <a:pt x="589" y="502"/>
                      </a:lnTo>
                      <a:lnTo>
                        <a:pt x="592" y="499"/>
                      </a:lnTo>
                      <a:lnTo>
                        <a:pt x="592" y="499"/>
                      </a:lnTo>
                      <a:lnTo>
                        <a:pt x="592" y="497"/>
                      </a:lnTo>
                      <a:lnTo>
                        <a:pt x="594" y="494"/>
                      </a:lnTo>
                      <a:lnTo>
                        <a:pt x="596" y="494"/>
                      </a:lnTo>
                      <a:lnTo>
                        <a:pt x="596" y="494"/>
                      </a:lnTo>
                      <a:lnTo>
                        <a:pt x="599" y="494"/>
                      </a:lnTo>
                      <a:lnTo>
                        <a:pt x="601" y="492"/>
                      </a:lnTo>
                      <a:lnTo>
                        <a:pt x="601" y="492"/>
                      </a:lnTo>
                      <a:lnTo>
                        <a:pt x="603" y="492"/>
                      </a:lnTo>
                      <a:lnTo>
                        <a:pt x="608" y="492"/>
                      </a:lnTo>
                      <a:lnTo>
                        <a:pt x="611" y="494"/>
                      </a:lnTo>
                      <a:lnTo>
                        <a:pt x="613" y="497"/>
                      </a:lnTo>
                      <a:lnTo>
                        <a:pt x="613" y="497"/>
                      </a:lnTo>
                      <a:lnTo>
                        <a:pt x="615" y="494"/>
                      </a:lnTo>
                      <a:lnTo>
                        <a:pt x="615" y="494"/>
                      </a:lnTo>
                      <a:lnTo>
                        <a:pt x="618" y="492"/>
                      </a:lnTo>
                      <a:lnTo>
                        <a:pt x="618" y="492"/>
                      </a:lnTo>
                      <a:lnTo>
                        <a:pt x="618" y="492"/>
                      </a:lnTo>
                      <a:lnTo>
                        <a:pt x="620" y="492"/>
                      </a:lnTo>
                      <a:lnTo>
                        <a:pt x="622" y="492"/>
                      </a:lnTo>
                      <a:lnTo>
                        <a:pt x="622" y="492"/>
                      </a:lnTo>
                      <a:lnTo>
                        <a:pt x="627" y="492"/>
                      </a:lnTo>
                      <a:lnTo>
                        <a:pt x="629" y="494"/>
                      </a:lnTo>
                      <a:lnTo>
                        <a:pt x="632" y="497"/>
                      </a:lnTo>
                      <a:lnTo>
                        <a:pt x="634" y="499"/>
                      </a:lnTo>
                      <a:lnTo>
                        <a:pt x="637" y="499"/>
                      </a:lnTo>
                      <a:lnTo>
                        <a:pt x="639" y="499"/>
                      </a:lnTo>
                      <a:lnTo>
                        <a:pt x="639" y="502"/>
                      </a:lnTo>
                      <a:lnTo>
                        <a:pt x="641" y="502"/>
                      </a:lnTo>
                      <a:lnTo>
                        <a:pt x="646" y="502"/>
                      </a:lnTo>
                      <a:lnTo>
                        <a:pt x="646" y="502"/>
                      </a:lnTo>
                      <a:lnTo>
                        <a:pt x="648" y="502"/>
                      </a:lnTo>
                      <a:lnTo>
                        <a:pt x="648" y="504"/>
                      </a:lnTo>
                      <a:lnTo>
                        <a:pt x="648" y="504"/>
                      </a:lnTo>
                      <a:lnTo>
                        <a:pt x="651" y="504"/>
                      </a:lnTo>
                      <a:lnTo>
                        <a:pt x="653" y="502"/>
                      </a:lnTo>
                      <a:lnTo>
                        <a:pt x="653" y="499"/>
                      </a:lnTo>
                      <a:lnTo>
                        <a:pt x="653" y="497"/>
                      </a:lnTo>
                      <a:lnTo>
                        <a:pt x="653" y="497"/>
                      </a:lnTo>
                      <a:lnTo>
                        <a:pt x="656" y="497"/>
                      </a:lnTo>
                      <a:lnTo>
                        <a:pt x="656" y="497"/>
                      </a:lnTo>
                      <a:lnTo>
                        <a:pt x="658" y="499"/>
                      </a:lnTo>
                      <a:lnTo>
                        <a:pt x="658" y="499"/>
                      </a:lnTo>
                      <a:lnTo>
                        <a:pt x="660" y="499"/>
                      </a:lnTo>
                      <a:lnTo>
                        <a:pt x="663" y="502"/>
                      </a:lnTo>
                      <a:lnTo>
                        <a:pt x="665" y="502"/>
                      </a:lnTo>
                      <a:lnTo>
                        <a:pt x="670" y="499"/>
                      </a:lnTo>
                      <a:lnTo>
                        <a:pt x="674" y="499"/>
                      </a:lnTo>
                      <a:lnTo>
                        <a:pt x="677" y="497"/>
                      </a:lnTo>
                      <a:lnTo>
                        <a:pt x="677" y="494"/>
                      </a:lnTo>
                      <a:lnTo>
                        <a:pt x="677" y="492"/>
                      </a:lnTo>
                      <a:lnTo>
                        <a:pt x="677" y="490"/>
                      </a:lnTo>
                      <a:lnTo>
                        <a:pt x="677" y="487"/>
                      </a:lnTo>
                      <a:lnTo>
                        <a:pt x="672" y="485"/>
                      </a:lnTo>
                      <a:lnTo>
                        <a:pt x="672" y="485"/>
                      </a:lnTo>
                      <a:lnTo>
                        <a:pt x="665" y="483"/>
                      </a:lnTo>
                      <a:lnTo>
                        <a:pt x="665" y="483"/>
                      </a:lnTo>
                      <a:lnTo>
                        <a:pt x="665" y="483"/>
                      </a:lnTo>
                      <a:lnTo>
                        <a:pt x="660" y="480"/>
                      </a:lnTo>
                      <a:lnTo>
                        <a:pt x="656" y="480"/>
                      </a:lnTo>
                      <a:lnTo>
                        <a:pt x="656" y="480"/>
                      </a:lnTo>
                      <a:lnTo>
                        <a:pt x="656" y="478"/>
                      </a:lnTo>
                      <a:lnTo>
                        <a:pt x="653" y="478"/>
                      </a:lnTo>
                      <a:lnTo>
                        <a:pt x="648" y="475"/>
                      </a:lnTo>
                      <a:lnTo>
                        <a:pt x="648" y="475"/>
                      </a:lnTo>
                      <a:lnTo>
                        <a:pt x="648" y="473"/>
                      </a:lnTo>
                      <a:lnTo>
                        <a:pt x="651" y="473"/>
                      </a:lnTo>
                      <a:lnTo>
                        <a:pt x="653" y="471"/>
                      </a:lnTo>
                      <a:lnTo>
                        <a:pt x="653" y="471"/>
                      </a:lnTo>
                      <a:lnTo>
                        <a:pt x="656" y="471"/>
                      </a:lnTo>
                      <a:lnTo>
                        <a:pt x="658" y="468"/>
                      </a:lnTo>
                      <a:lnTo>
                        <a:pt x="660" y="468"/>
                      </a:lnTo>
                      <a:lnTo>
                        <a:pt x="660" y="466"/>
                      </a:lnTo>
                      <a:lnTo>
                        <a:pt x="660" y="466"/>
                      </a:lnTo>
                      <a:lnTo>
                        <a:pt x="656" y="461"/>
                      </a:lnTo>
                      <a:lnTo>
                        <a:pt x="656" y="459"/>
                      </a:lnTo>
                      <a:lnTo>
                        <a:pt x="656" y="459"/>
                      </a:lnTo>
                      <a:lnTo>
                        <a:pt x="656" y="457"/>
                      </a:lnTo>
                      <a:lnTo>
                        <a:pt x="656" y="457"/>
                      </a:lnTo>
                      <a:lnTo>
                        <a:pt x="658" y="454"/>
                      </a:lnTo>
                      <a:lnTo>
                        <a:pt x="658" y="454"/>
                      </a:lnTo>
                      <a:lnTo>
                        <a:pt x="660" y="454"/>
                      </a:lnTo>
                      <a:lnTo>
                        <a:pt x="663" y="454"/>
                      </a:lnTo>
                      <a:lnTo>
                        <a:pt x="665" y="454"/>
                      </a:lnTo>
                      <a:lnTo>
                        <a:pt x="667" y="454"/>
                      </a:lnTo>
                      <a:lnTo>
                        <a:pt x="672" y="454"/>
                      </a:lnTo>
                      <a:lnTo>
                        <a:pt x="672" y="454"/>
                      </a:lnTo>
                      <a:lnTo>
                        <a:pt x="674" y="454"/>
                      </a:lnTo>
                      <a:lnTo>
                        <a:pt x="674" y="454"/>
                      </a:lnTo>
                      <a:lnTo>
                        <a:pt x="674" y="452"/>
                      </a:lnTo>
                      <a:lnTo>
                        <a:pt x="672" y="452"/>
                      </a:lnTo>
                      <a:lnTo>
                        <a:pt x="667" y="449"/>
                      </a:lnTo>
                      <a:lnTo>
                        <a:pt x="665" y="449"/>
                      </a:lnTo>
                      <a:lnTo>
                        <a:pt x="665" y="449"/>
                      </a:lnTo>
                      <a:lnTo>
                        <a:pt x="663" y="449"/>
                      </a:lnTo>
                      <a:lnTo>
                        <a:pt x="660" y="447"/>
                      </a:lnTo>
                      <a:lnTo>
                        <a:pt x="658" y="447"/>
                      </a:lnTo>
                      <a:lnTo>
                        <a:pt x="658" y="447"/>
                      </a:lnTo>
                      <a:lnTo>
                        <a:pt x="658" y="445"/>
                      </a:lnTo>
                      <a:lnTo>
                        <a:pt x="658" y="445"/>
                      </a:lnTo>
                      <a:lnTo>
                        <a:pt x="658" y="445"/>
                      </a:lnTo>
                      <a:lnTo>
                        <a:pt x="660" y="445"/>
                      </a:lnTo>
                      <a:lnTo>
                        <a:pt x="663" y="442"/>
                      </a:lnTo>
                      <a:lnTo>
                        <a:pt x="663" y="442"/>
                      </a:lnTo>
                      <a:lnTo>
                        <a:pt x="663" y="442"/>
                      </a:lnTo>
                      <a:lnTo>
                        <a:pt x="660" y="442"/>
                      </a:lnTo>
                      <a:lnTo>
                        <a:pt x="660" y="442"/>
                      </a:lnTo>
                      <a:lnTo>
                        <a:pt x="660" y="442"/>
                      </a:lnTo>
                      <a:lnTo>
                        <a:pt x="658" y="442"/>
                      </a:lnTo>
                      <a:lnTo>
                        <a:pt x="658" y="442"/>
                      </a:lnTo>
                      <a:lnTo>
                        <a:pt x="656" y="442"/>
                      </a:lnTo>
                      <a:lnTo>
                        <a:pt x="653" y="440"/>
                      </a:lnTo>
                      <a:lnTo>
                        <a:pt x="653" y="440"/>
                      </a:lnTo>
                      <a:lnTo>
                        <a:pt x="653" y="440"/>
                      </a:lnTo>
                      <a:lnTo>
                        <a:pt x="653" y="438"/>
                      </a:lnTo>
                      <a:lnTo>
                        <a:pt x="653" y="438"/>
                      </a:lnTo>
                      <a:lnTo>
                        <a:pt x="653" y="435"/>
                      </a:lnTo>
                      <a:lnTo>
                        <a:pt x="653" y="433"/>
                      </a:lnTo>
                      <a:lnTo>
                        <a:pt x="653" y="433"/>
                      </a:lnTo>
                      <a:lnTo>
                        <a:pt x="656" y="433"/>
                      </a:lnTo>
                      <a:lnTo>
                        <a:pt x="660" y="433"/>
                      </a:lnTo>
                      <a:lnTo>
                        <a:pt x="665" y="435"/>
                      </a:lnTo>
                      <a:lnTo>
                        <a:pt x="665" y="433"/>
                      </a:lnTo>
                      <a:lnTo>
                        <a:pt x="667" y="433"/>
                      </a:lnTo>
                      <a:lnTo>
                        <a:pt x="667" y="433"/>
                      </a:lnTo>
                      <a:lnTo>
                        <a:pt x="674" y="433"/>
                      </a:lnTo>
                      <a:lnTo>
                        <a:pt x="674" y="433"/>
                      </a:lnTo>
                      <a:lnTo>
                        <a:pt x="674" y="433"/>
                      </a:lnTo>
                      <a:lnTo>
                        <a:pt x="682" y="430"/>
                      </a:lnTo>
                      <a:lnTo>
                        <a:pt x="684" y="430"/>
                      </a:lnTo>
                      <a:lnTo>
                        <a:pt x="684" y="430"/>
                      </a:lnTo>
                      <a:lnTo>
                        <a:pt x="686" y="430"/>
                      </a:lnTo>
                      <a:lnTo>
                        <a:pt x="686" y="430"/>
                      </a:lnTo>
                      <a:lnTo>
                        <a:pt x="689" y="428"/>
                      </a:lnTo>
                      <a:lnTo>
                        <a:pt x="691" y="428"/>
                      </a:lnTo>
                      <a:lnTo>
                        <a:pt x="691" y="428"/>
                      </a:lnTo>
                      <a:lnTo>
                        <a:pt x="693" y="428"/>
                      </a:lnTo>
                      <a:lnTo>
                        <a:pt x="696" y="428"/>
                      </a:lnTo>
                      <a:lnTo>
                        <a:pt x="696" y="428"/>
                      </a:lnTo>
                      <a:lnTo>
                        <a:pt x="696" y="428"/>
                      </a:lnTo>
                      <a:lnTo>
                        <a:pt x="698" y="426"/>
                      </a:lnTo>
                      <a:lnTo>
                        <a:pt x="703" y="426"/>
                      </a:lnTo>
                      <a:lnTo>
                        <a:pt x="703" y="426"/>
                      </a:lnTo>
                      <a:lnTo>
                        <a:pt x="705" y="426"/>
                      </a:lnTo>
                      <a:lnTo>
                        <a:pt x="708" y="426"/>
                      </a:lnTo>
                      <a:lnTo>
                        <a:pt x="710" y="426"/>
                      </a:lnTo>
                      <a:lnTo>
                        <a:pt x="710" y="426"/>
                      </a:lnTo>
                      <a:lnTo>
                        <a:pt x="712" y="426"/>
                      </a:lnTo>
                      <a:lnTo>
                        <a:pt x="712" y="426"/>
                      </a:lnTo>
                      <a:lnTo>
                        <a:pt x="712" y="423"/>
                      </a:lnTo>
                      <a:lnTo>
                        <a:pt x="712" y="423"/>
                      </a:lnTo>
                      <a:lnTo>
                        <a:pt x="715" y="421"/>
                      </a:lnTo>
                      <a:lnTo>
                        <a:pt x="715" y="421"/>
                      </a:lnTo>
                      <a:lnTo>
                        <a:pt x="717" y="421"/>
                      </a:lnTo>
                      <a:lnTo>
                        <a:pt x="717" y="421"/>
                      </a:lnTo>
                      <a:lnTo>
                        <a:pt x="719" y="421"/>
                      </a:lnTo>
                      <a:lnTo>
                        <a:pt x="722" y="419"/>
                      </a:lnTo>
                      <a:lnTo>
                        <a:pt x="724" y="421"/>
                      </a:lnTo>
                      <a:lnTo>
                        <a:pt x="726" y="419"/>
                      </a:lnTo>
                      <a:lnTo>
                        <a:pt x="734" y="419"/>
                      </a:lnTo>
                      <a:lnTo>
                        <a:pt x="736" y="419"/>
                      </a:lnTo>
                      <a:lnTo>
                        <a:pt x="741" y="416"/>
                      </a:lnTo>
                      <a:lnTo>
                        <a:pt x="743" y="416"/>
                      </a:lnTo>
                      <a:lnTo>
                        <a:pt x="745" y="416"/>
                      </a:lnTo>
                      <a:lnTo>
                        <a:pt x="750" y="416"/>
                      </a:lnTo>
                      <a:lnTo>
                        <a:pt x="750" y="414"/>
                      </a:lnTo>
                      <a:lnTo>
                        <a:pt x="753" y="414"/>
                      </a:lnTo>
                      <a:lnTo>
                        <a:pt x="755" y="414"/>
                      </a:lnTo>
                      <a:lnTo>
                        <a:pt x="755" y="414"/>
                      </a:lnTo>
                      <a:lnTo>
                        <a:pt x="757" y="414"/>
                      </a:lnTo>
                      <a:lnTo>
                        <a:pt x="757" y="412"/>
                      </a:lnTo>
                      <a:lnTo>
                        <a:pt x="755" y="412"/>
                      </a:lnTo>
                      <a:lnTo>
                        <a:pt x="755" y="409"/>
                      </a:lnTo>
                      <a:lnTo>
                        <a:pt x="757" y="409"/>
                      </a:lnTo>
                      <a:lnTo>
                        <a:pt x="757" y="409"/>
                      </a:lnTo>
                      <a:lnTo>
                        <a:pt x="760" y="409"/>
                      </a:lnTo>
                      <a:lnTo>
                        <a:pt x="762" y="407"/>
                      </a:lnTo>
                      <a:lnTo>
                        <a:pt x="764" y="407"/>
                      </a:lnTo>
                      <a:lnTo>
                        <a:pt x="764" y="404"/>
                      </a:lnTo>
                      <a:lnTo>
                        <a:pt x="769" y="407"/>
                      </a:lnTo>
                      <a:lnTo>
                        <a:pt x="774" y="407"/>
                      </a:lnTo>
                      <a:lnTo>
                        <a:pt x="779" y="407"/>
                      </a:lnTo>
                      <a:lnTo>
                        <a:pt x="781" y="409"/>
                      </a:lnTo>
                      <a:lnTo>
                        <a:pt x="783" y="409"/>
                      </a:lnTo>
                      <a:lnTo>
                        <a:pt x="783" y="409"/>
                      </a:lnTo>
                      <a:lnTo>
                        <a:pt x="786" y="409"/>
                      </a:lnTo>
                      <a:lnTo>
                        <a:pt x="788" y="409"/>
                      </a:lnTo>
                      <a:lnTo>
                        <a:pt x="788" y="409"/>
                      </a:lnTo>
                      <a:lnTo>
                        <a:pt x="788" y="409"/>
                      </a:lnTo>
                      <a:lnTo>
                        <a:pt x="790" y="407"/>
                      </a:lnTo>
                      <a:lnTo>
                        <a:pt x="793" y="407"/>
                      </a:lnTo>
                      <a:lnTo>
                        <a:pt x="795" y="407"/>
                      </a:lnTo>
                      <a:lnTo>
                        <a:pt x="797" y="412"/>
                      </a:lnTo>
                      <a:lnTo>
                        <a:pt x="800" y="414"/>
                      </a:lnTo>
                      <a:lnTo>
                        <a:pt x="805" y="419"/>
                      </a:lnTo>
                      <a:lnTo>
                        <a:pt x="807" y="421"/>
                      </a:lnTo>
                      <a:lnTo>
                        <a:pt x="807" y="423"/>
                      </a:lnTo>
                      <a:lnTo>
                        <a:pt x="807" y="423"/>
                      </a:lnTo>
                      <a:lnTo>
                        <a:pt x="807" y="426"/>
                      </a:lnTo>
                      <a:lnTo>
                        <a:pt x="807" y="428"/>
                      </a:lnTo>
                      <a:lnTo>
                        <a:pt x="807" y="428"/>
                      </a:lnTo>
                      <a:lnTo>
                        <a:pt x="812" y="430"/>
                      </a:lnTo>
                      <a:lnTo>
                        <a:pt x="816" y="430"/>
                      </a:lnTo>
                      <a:lnTo>
                        <a:pt x="819" y="428"/>
                      </a:lnTo>
                      <a:lnTo>
                        <a:pt x="821" y="428"/>
                      </a:lnTo>
                      <a:lnTo>
                        <a:pt x="823" y="428"/>
                      </a:lnTo>
                      <a:lnTo>
                        <a:pt x="823" y="426"/>
                      </a:lnTo>
                      <a:lnTo>
                        <a:pt x="823" y="426"/>
                      </a:lnTo>
                      <a:lnTo>
                        <a:pt x="826" y="428"/>
                      </a:lnTo>
                      <a:lnTo>
                        <a:pt x="826" y="430"/>
                      </a:lnTo>
                      <a:lnTo>
                        <a:pt x="828" y="430"/>
                      </a:lnTo>
                      <a:lnTo>
                        <a:pt x="828" y="433"/>
                      </a:lnTo>
                      <a:lnTo>
                        <a:pt x="831" y="433"/>
                      </a:lnTo>
                      <a:lnTo>
                        <a:pt x="831" y="435"/>
                      </a:lnTo>
                      <a:lnTo>
                        <a:pt x="831" y="433"/>
                      </a:lnTo>
                      <a:lnTo>
                        <a:pt x="833" y="433"/>
                      </a:lnTo>
                      <a:lnTo>
                        <a:pt x="833" y="433"/>
                      </a:lnTo>
                      <a:lnTo>
                        <a:pt x="833" y="433"/>
                      </a:lnTo>
                      <a:lnTo>
                        <a:pt x="831" y="430"/>
                      </a:lnTo>
                      <a:lnTo>
                        <a:pt x="831" y="430"/>
                      </a:lnTo>
                      <a:lnTo>
                        <a:pt x="833" y="430"/>
                      </a:lnTo>
                      <a:lnTo>
                        <a:pt x="833" y="430"/>
                      </a:lnTo>
                      <a:lnTo>
                        <a:pt x="838" y="430"/>
                      </a:lnTo>
                      <a:lnTo>
                        <a:pt x="840" y="433"/>
                      </a:lnTo>
                      <a:lnTo>
                        <a:pt x="842" y="433"/>
                      </a:lnTo>
                      <a:lnTo>
                        <a:pt x="845" y="433"/>
                      </a:lnTo>
                      <a:lnTo>
                        <a:pt x="845" y="433"/>
                      </a:lnTo>
                      <a:lnTo>
                        <a:pt x="847" y="433"/>
                      </a:lnTo>
                      <a:lnTo>
                        <a:pt x="847" y="433"/>
                      </a:lnTo>
                      <a:lnTo>
                        <a:pt x="847" y="433"/>
                      </a:lnTo>
                      <a:lnTo>
                        <a:pt x="849" y="433"/>
                      </a:lnTo>
                      <a:lnTo>
                        <a:pt x="849" y="433"/>
                      </a:lnTo>
                      <a:lnTo>
                        <a:pt x="849" y="433"/>
                      </a:lnTo>
                      <a:lnTo>
                        <a:pt x="849" y="435"/>
                      </a:lnTo>
                      <a:lnTo>
                        <a:pt x="849" y="435"/>
                      </a:lnTo>
                      <a:lnTo>
                        <a:pt x="847" y="438"/>
                      </a:lnTo>
                      <a:lnTo>
                        <a:pt x="847" y="440"/>
                      </a:lnTo>
                      <a:lnTo>
                        <a:pt x="847" y="440"/>
                      </a:lnTo>
                      <a:lnTo>
                        <a:pt x="847" y="442"/>
                      </a:lnTo>
                      <a:lnTo>
                        <a:pt x="849" y="442"/>
                      </a:lnTo>
                      <a:lnTo>
                        <a:pt x="849" y="445"/>
                      </a:lnTo>
                      <a:lnTo>
                        <a:pt x="849" y="445"/>
                      </a:lnTo>
                      <a:lnTo>
                        <a:pt x="849" y="445"/>
                      </a:lnTo>
                      <a:lnTo>
                        <a:pt x="852" y="442"/>
                      </a:lnTo>
                      <a:lnTo>
                        <a:pt x="854" y="440"/>
                      </a:lnTo>
                      <a:lnTo>
                        <a:pt x="857" y="440"/>
                      </a:lnTo>
                      <a:lnTo>
                        <a:pt x="859" y="440"/>
                      </a:lnTo>
                      <a:lnTo>
                        <a:pt x="861" y="442"/>
                      </a:lnTo>
                      <a:lnTo>
                        <a:pt x="864" y="442"/>
                      </a:lnTo>
                      <a:lnTo>
                        <a:pt x="864" y="442"/>
                      </a:lnTo>
                      <a:lnTo>
                        <a:pt x="866" y="442"/>
                      </a:lnTo>
                      <a:lnTo>
                        <a:pt x="866" y="442"/>
                      </a:lnTo>
                      <a:lnTo>
                        <a:pt x="864" y="440"/>
                      </a:lnTo>
                      <a:lnTo>
                        <a:pt x="864" y="440"/>
                      </a:lnTo>
                      <a:lnTo>
                        <a:pt x="868" y="438"/>
                      </a:lnTo>
                      <a:lnTo>
                        <a:pt x="868" y="438"/>
                      </a:lnTo>
                      <a:lnTo>
                        <a:pt x="871" y="435"/>
                      </a:lnTo>
                      <a:lnTo>
                        <a:pt x="871" y="438"/>
                      </a:lnTo>
                      <a:lnTo>
                        <a:pt x="873" y="438"/>
                      </a:lnTo>
                      <a:lnTo>
                        <a:pt x="876" y="435"/>
                      </a:lnTo>
                      <a:lnTo>
                        <a:pt x="876" y="433"/>
                      </a:lnTo>
                      <a:lnTo>
                        <a:pt x="876" y="433"/>
                      </a:lnTo>
                      <a:lnTo>
                        <a:pt x="876" y="433"/>
                      </a:lnTo>
                      <a:lnTo>
                        <a:pt x="876" y="430"/>
                      </a:lnTo>
                      <a:lnTo>
                        <a:pt x="880" y="430"/>
                      </a:lnTo>
                      <a:lnTo>
                        <a:pt x="880" y="430"/>
                      </a:lnTo>
                      <a:lnTo>
                        <a:pt x="883" y="430"/>
                      </a:lnTo>
                      <a:lnTo>
                        <a:pt x="885" y="428"/>
                      </a:lnTo>
                      <a:lnTo>
                        <a:pt x="887" y="426"/>
                      </a:lnTo>
                      <a:lnTo>
                        <a:pt x="892" y="426"/>
                      </a:lnTo>
                      <a:lnTo>
                        <a:pt x="892" y="426"/>
                      </a:lnTo>
                      <a:lnTo>
                        <a:pt x="892" y="426"/>
                      </a:lnTo>
                      <a:lnTo>
                        <a:pt x="894" y="423"/>
                      </a:lnTo>
                      <a:lnTo>
                        <a:pt x="894" y="423"/>
                      </a:lnTo>
                      <a:lnTo>
                        <a:pt x="897" y="426"/>
                      </a:lnTo>
                      <a:lnTo>
                        <a:pt x="894" y="430"/>
                      </a:lnTo>
                      <a:lnTo>
                        <a:pt x="894" y="430"/>
                      </a:lnTo>
                      <a:lnTo>
                        <a:pt x="892" y="430"/>
                      </a:lnTo>
                      <a:lnTo>
                        <a:pt x="892" y="430"/>
                      </a:lnTo>
                      <a:lnTo>
                        <a:pt x="892" y="433"/>
                      </a:lnTo>
                      <a:lnTo>
                        <a:pt x="894" y="433"/>
                      </a:lnTo>
                      <a:lnTo>
                        <a:pt x="894" y="433"/>
                      </a:lnTo>
                      <a:lnTo>
                        <a:pt x="894" y="435"/>
                      </a:lnTo>
                      <a:lnTo>
                        <a:pt x="902" y="438"/>
                      </a:lnTo>
                      <a:lnTo>
                        <a:pt x="906" y="440"/>
                      </a:lnTo>
                      <a:lnTo>
                        <a:pt x="913" y="442"/>
                      </a:lnTo>
                      <a:lnTo>
                        <a:pt x="918" y="445"/>
                      </a:lnTo>
                      <a:lnTo>
                        <a:pt x="920" y="447"/>
                      </a:lnTo>
                      <a:lnTo>
                        <a:pt x="920" y="447"/>
                      </a:lnTo>
                      <a:lnTo>
                        <a:pt x="925" y="452"/>
                      </a:lnTo>
                      <a:lnTo>
                        <a:pt x="930" y="454"/>
                      </a:lnTo>
                      <a:lnTo>
                        <a:pt x="937" y="461"/>
                      </a:lnTo>
                      <a:lnTo>
                        <a:pt x="942" y="466"/>
                      </a:lnTo>
                      <a:lnTo>
                        <a:pt x="949" y="473"/>
                      </a:lnTo>
                      <a:lnTo>
                        <a:pt x="954" y="475"/>
                      </a:lnTo>
                      <a:lnTo>
                        <a:pt x="961" y="483"/>
                      </a:lnTo>
                      <a:lnTo>
                        <a:pt x="963" y="485"/>
                      </a:lnTo>
                      <a:lnTo>
                        <a:pt x="968" y="490"/>
                      </a:lnTo>
                      <a:lnTo>
                        <a:pt x="972" y="494"/>
                      </a:lnTo>
                      <a:lnTo>
                        <a:pt x="975" y="499"/>
                      </a:lnTo>
                      <a:lnTo>
                        <a:pt x="977" y="499"/>
                      </a:lnTo>
                      <a:lnTo>
                        <a:pt x="977" y="497"/>
                      </a:lnTo>
                      <a:lnTo>
                        <a:pt x="977" y="497"/>
                      </a:lnTo>
                      <a:lnTo>
                        <a:pt x="977" y="497"/>
                      </a:lnTo>
                      <a:lnTo>
                        <a:pt x="980" y="494"/>
                      </a:lnTo>
                      <a:lnTo>
                        <a:pt x="980" y="494"/>
                      </a:lnTo>
                      <a:lnTo>
                        <a:pt x="980" y="494"/>
                      </a:lnTo>
                      <a:lnTo>
                        <a:pt x="982" y="494"/>
                      </a:lnTo>
                      <a:lnTo>
                        <a:pt x="982" y="494"/>
                      </a:lnTo>
                      <a:lnTo>
                        <a:pt x="980" y="492"/>
                      </a:lnTo>
                      <a:lnTo>
                        <a:pt x="980" y="492"/>
                      </a:lnTo>
                      <a:lnTo>
                        <a:pt x="980" y="490"/>
                      </a:lnTo>
                      <a:lnTo>
                        <a:pt x="980" y="490"/>
                      </a:lnTo>
                      <a:lnTo>
                        <a:pt x="982" y="490"/>
                      </a:lnTo>
                      <a:lnTo>
                        <a:pt x="982" y="490"/>
                      </a:lnTo>
                      <a:lnTo>
                        <a:pt x="982" y="487"/>
                      </a:lnTo>
                      <a:lnTo>
                        <a:pt x="984" y="487"/>
                      </a:lnTo>
                      <a:lnTo>
                        <a:pt x="984" y="487"/>
                      </a:lnTo>
                      <a:lnTo>
                        <a:pt x="987" y="487"/>
                      </a:lnTo>
                      <a:lnTo>
                        <a:pt x="987" y="490"/>
                      </a:lnTo>
                      <a:lnTo>
                        <a:pt x="989" y="490"/>
                      </a:lnTo>
                      <a:lnTo>
                        <a:pt x="989" y="490"/>
                      </a:lnTo>
                      <a:lnTo>
                        <a:pt x="991" y="490"/>
                      </a:lnTo>
                      <a:lnTo>
                        <a:pt x="991" y="490"/>
                      </a:lnTo>
                      <a:lnTo>
                        <a:pt x="991" y="492"/>
                      </a:lnTo>
                      <a:lnTo>
                        <a:pt x="991" y="494"/>
                      </a:lnTo>
                      <a:lnTo>
                        <a:pt x="991" y="494"/>
                      </a:lnTo>
                      <a:lnTo>
                        <a:pt x="994" y="494"/>
                      </a:lnTo>
                      <a:lnTo>
                        <a:pt x="996" y="494"/>
                      </a:lnTo>
                      <a:lnTo>
                        <a:pt x="996" y="494"/>
                      </a:lnTo>
                      <a:lnTo>
                        <a:pt x="999" y="494"/>
                      </a:lnTo>
                      <a:lnTo>
                        <a:pt x="999" y="497"/>
                      </a:lnTo>
                      <a:lnTo>
                        <a:pt x="999" y="497"/>
                      </a:lnTo>
                      <a:lnTo>
                        <a:pt x="999" y="499"/>
                      </a:lnTo>
                      <a:lnTo>
                        <a:pt x="1001" y="499"/>
                      </a:lnTo>
                      <a:lnTo>
                        <a:pt x="1003" y="499"/>
                      </a:lnTo>
                      <a:lnTo>
                        <a:pt x="1006" y="499"/>
                      </a:lnTo>
                      <a:lnTo>
                        <a:pt x="1008" y="499"/>
                      </a:lnTo>
                      <a:lnTo>
                        <a:pt x="1010" y="499"/>
                      </a:lnTo>
                      <a:lnTo>
                        <a:pt x="1013" y="499"/>
                      </a:lnTo>
                      <a:lnTo>
                        <a:pt x="1015" y="499"/>
                      </a:lnTo>
                      <a:lnTo>
                        <a:pt x="1017" y="499"/>
                      </a:lnTo>
                      <a:lnTo>
                        <a:pt x="1017" y="499"/>
                      </a:lnTo>
                      <a:lnTo>
                        <a:pt x="1020" y="497"/>
                      </a:lnTo>
                      <a:lnTo>
                        <a:pt x="1020" y="497"/>
                      </a:lnTo>
                      <a:lnTo>
                        <a:pt x="1020" y="497"/>
                      </a:lnTo>
                      <a:lnTo>
                        <a:pt x="1022" y="497"/>
                      </a:lnTo>
                      <a:lnTo>
                        <a:pt x="1025" y="497"/>
                      </a:lnTo>
                      <a:lnTo>
                        <a:pt x="1025" y="494"/>
                      </a:lnTo>
                      <a:lnTo>
                        <a:pt x="1025" y="494"/>
                      </a:lnTo>
                      <a:lnTo>
                        <a:pt x="1027" y="494"/>
                      </a:lnTo>
                      <a:lnTo>
                        <a:pt x="1029" y="494"/>
                      </a:lnTo>
                      <a:lnTo>
                        <a:pt x="1032" y="494"/>
                      </a:lnTo>
                      <a:lnTo>
                        <a:pt x="1034" y="497"/>
                      </a:lnTo>
                      <a:lnTo>
                        <a:pt x="1039" y="497"/>
                      </a:lnTo>
                      <a:lnTo>
                        <a:pt x="1039" y="499"/>
                      </a:lnTo>
                      <a:lnTo>
                        <a:pt x="1041" y="499"/>
                      </a:lnTo>
                      <a:lnTo>
                        <a:pt x="1043" y="502"/>
                      </a:lnTo>
                      <a:lnTo>
                        <a:pt x="1046" y="504"/>
                      </a:lnTo>
                      <a:lnTo>
                        <a:pt x="1046" y="506"/>
                      </a:lnTo>
                      <a:lnTo>
                        <a:pt x="1048" y="509"/>
                      </a:lnTo>
                      <a:lnTo>
                        <a:pt x="1051" y="509"/>
                      </a:lnTo>
                      <a:lnTo>
                        <a:pt x="1051" y="509"/>
                      </a:lnTo>
                      <a:lnTo>
                        <a:pt x="1053" y="509"/>
                      </a:lnTo>
                      <a:lnTo>
                        <a:pt x="1055" y="511"/>
                      </a:lnTo>
                      <a:lnTo>
                        <a:pt x="1060" y="513"/>
                      </a:lnTo>
                      <a:lnTo>
                        <a:pt x="1062" y="513"/>
                      </a:lnTo>
                      <a:lnTo>
                        <a:pt x="1062" y="513"/>
                      </a:lnTo>
                      <a:lnTo>
                        <a:pt x="1062" y="513"/>
                      </a:lnTo>
                      <a:lnTo>
                        <a:pt x="1062" y="516"/>
                      </a:lnTo>
                      <a:lnTo>
                        <a:pt x="1065" y="516"/>
                      </a:lnTo>
                      <a:lnTo>
                        <a:pt x="1067" y="518"/>
                      </a:lnTo>
                      <a:lnTo>
                        <a:pt x="1067" y="520"/>
                      </a:lnTo>
                      <a:lnTo>
                        <a:pt x="1069" y="520"/>
                      </a:lnTo>
                      <a:lnTo>
                        <a:pt x="1069" y="523"/>
                      </a:lnTo>
                      <a:lnTo>
                        <a:pt x="1072" y="523"/>
                      </a:lnTo>
                      <a:lnTo>
                        <a:pt x="1072" y="523"/>
                      </a:lnTo>
                      <a:lnTo>
                        <a:pt x="1074" y="523"/>
                      </a:lnTo>
                      <a:lnTo>
                        <a:pt x="1081" y="523"/>
                      </a:lnTo>
                      <a:lnTo>
                        <a:pt x="1081" y="523"/>
                      </a:lnTo>
                      <a:lnTo>
                        <a:pt x="1084" y="525"/>
                      </a:lnTo>
                      <a:lnTo>
                        <a:pt x="1084" y="525"/>
                      </a:lnTo>
                      <a:lnTo>
                        <a:pt x="1086" y="525"/>
                      </a:lnTo>
                      <a:lnTo>
                        <a:pt x="1086" y="525"/>
                      </a:lnTo>
                      <a:lnTo>
                        <a:pt x="1088" y="523"/>
                      </a:lnTo>
                      <a:lnTo>
                        <a:pt x="1088" y="523"/>
                      </a:lnTo>
                      <a:lnTo>
                        <a:pt x="1088" y="520"/>
                      </a:lnTo>
                      <a:lnTo>
                        <a:pt x="1091" y="520"/>
                      </a:lnTo>
                      <a:lnTo>
                        <a:pt x="1091" y="518"/>
                      </a:lnTo>
                      <a:lnTo>
                        <a:pt x="1093" y="518"/>
                      </a:lnTo>
                      <a:lnTo>
                        <a:pt x="1093" y="520"/>
                      </a:lnTo>
                      <a:lnTo>
                        <a:pt x="1093" y="520"/>
                      </a:lnTo>
                      <a:lnTo>
                        <a:pt x="1093" y="520"/>
                      </a:lnTo>
                      <a:lnTo>
                        <a:pt x="1093" y="523"/>
                      </a:lnTo>
                      <a:lnTo>
                        <a:pt x="1093" y="523"/>
                      </a:lnTo>
                      <a:lnTo>
                        <a:pt x="1096" y="523"/>
                      </a:lnTo>
                      <a:lnTo>
                        <a:pt x="1098" y="525"/>
                      </a:lnTo>
                      <a:lnTo>
                        <a:pt x="1100" y="528"/>
                      </a:lnTo>
                      <a:lnTo>
                        <a:pt x="1103" y="530"/>
                      </a:lnTo>
                      <a:lnTo>
                        <a:pt x="1103" y="530"/>
                      </a:lnTo>
                      <a:lnTo>
                        <a:pt x="1105" y="530"/>
                      </a:lnTo>
                      <a:lnTo>
                        <a:pt x="1107" y="530"/>
                      </a:lnTo>
                      <a:lnTo>
                        <a:pt x="1107" y="532"/>
                      </a:lnTo>
                      <a:lnTo>
                        <a:pt x="1110" y="532"/>
                      </a:lnTo>
                      <a:lnTo>
                        <a:pt x="1110" y="532"/>
                      </a:lnTo>
                      <a:lnTo>
                        <a:pt x="1112" y="532"/>
                      </a:lnTo>
                      <a:lnTo>
                        <a:pt x="1112" y="532"/>
                      </a:lnTo>
                      <a:lnTo>
                        <a:pt x="1112" y="532"/>
                      </a:lnTo>
                      <a:lnTo>
                        <a:pt x="1114" y="532"/>
                      </a:lnTo>
                      <a:lnTo>
                        <a:pt x="1114" y="532"/>
                      </a:lnTo>
                      <a:lnTo>
                        <a:pt x="1117" y="532"/>
                      </a:lnTo>
                      <a:lnTo>
                        <a:pt x="1117" y="532"/>
                      </a:lnTo>
                      <a:lnTo>
                        <a:pt x="1119" y="532"/>
                      </a:lnTo>
                      <a:lnTo>
                        <a:pt x="1119" y="530"/>
                      </a:lnTo>
                      <a:lnTo>
                        <a:pt x="1119" y="530"/>
                      </a:lnTo>
                      <a:lnTo>
                        <a:pt x="1119" y="530"/>
                      </a:lnTo>
                      <a:lnTo>
                        <a:pt x="1119" y="528"/>
                      </a:lnTo>
                      <a:lnTo>
                        <a:pt x="1119" y="528"/>
                      </a:lnTo>
                      <a:lnTo>
                        <a:pt x="1119" y="525"/>
                      </a:lnTo>
                      <a:lnTo>
                        <a:pt x="1122" y="525"/>
                      </a:lnTo>
                      <a:lnTo>
                        <a:pt x="1124" y="525"/>
                      </a:lnTo>
                      <a:lnTo>
                        <a:pt x="1124" y="525"/>
                      </a:lnTo>
                      <a:lnTo>
                        <a:pt x="1126" y="525"/>
                      </a:lnTo>
                      <a:lnTo>
                        <a:pt x="1126" y="525"/>
                      </a:lnTo>
                      <a:lnTo>
                        <a:pt x="1129" y="525"/>
                      </a:lnTo>
                      <a:lnTo>
                        <a:pt x="1129" y="525"/>
                      </a:lnTo>
                      <a:lnTo>
                        <a:pt x="1131" y="525"/>
                      </a:lnTo>
                      <a:lnTo>
                        <a:pt x="1131" y="525"/>
                      </a:lnTo>
                      <a:lnTo>
                        <a:pt x="1131" y="523"/>
                      </a:lnTo>
                      <a:lnTo>
                        <a:pt x="1131" y="523"/>
                      </a:lnTo>
                      <a:lnTo>
                        <a:pt x="1131" y="525"/>
                      </a:lnTo>
                      <a:lnTo>
                        <a:pt x="1131" y="525"/>
                      </a:lnTo>
                      <a:lnTo>
                        <a:pt x="1133" y="525"/>
                      </a:lnTo>
                      <a:lnTo>
                        <a:pt x="1133" y="525"/>
                      </a:lnTo>
                      <a:lnTo>
                        <a:pt x="1136" y="523"/>
                      </a:lnTo>
                      <a:lnTo>
                        <a:pt x="1136" y="523"/>
                      </a:lnTo>
                      <a:lnTo>
                        <a:pt x="1136" y="523"/>
                      </a:lnTo>
                      <a:lnTo>
                        <a:pt x="1136" y="523"/>
                      </a:lnTo>
                      <a:lnTo>
                        <a:pt x="1138" y="523"/>
                      </a:lnTo>
                      <a:lnTo>
                        <a:pt x="1138" y="520"/>
                      </a:lnTo>
                      <a:lnTo>
                        <a:pt x="1140" y="520"/>
                      </a:lnTo>
                      <a:lnTo>
                        <a:pt x="1140" y="520"/>
                      </a:lnTo>
                      <a:lnTo>
                        <a:pt x="1140" y="520"/>
                      </a:lnTo>
                      <a:lnTo>
                        <a:pt x="1140" y="518"/>
                      </a:lnTo>
                      <a:lnTo>
                        <a:pt x="1140" y="516"/>
                      </a:lnTo>
                      <a:lnTo>
                        <a:pt x="1140" y="516"/>
                      </a:lnTo>
                      <a:lnTo>
                        <a:pt x="1143" y="516"/>
                      </a:lnTo>
                      <a:lnTo>
                        <a:pt x="1145" y="513"/>
                      </a:lnTo>
                      <a:lnTo>
                        <a:pt x="1143" y="513"/>
                      </a:lnTo>
                      <a:lnTo>
                        <a:pt x="1145" y="513"/>
                      </a:lnTo>
                      <a:lnTo>
                        <a:pt x="1145" y="511"/>
                      </a:lnTo>
                      <a:lnTo>
                        <a:pt x="1148" y="511"/>
                      </a:lnTo>
                      <a:lnTo>
                        <a:pt x="1148" y="511"/>
                      </a:lnTo>
                      <a:lnTo>
                        <a:pt x="1148" y="511"/>
                      </a:lnTo>
                      <a:lnTo>
                        <a:pt x="1150" y="509"/>
                      </a:lnTo>
                      <a:lnTo>
                        <a:pt x="1152" y="509"/>
                      </a:lnTo>
                      <a:lnTo>
                        <a:pt x="1155" y="509"/>
                      </a:lnTo>
                      <a:lnTo>
                        <a:pt x="1155" y="509"/>
                      </a:lnTo>
                      <a:lnTo>
                        <a:pt x="1155" y="509"/>
                      </a:lnTo>
                      <a:lnTo>
                        <a:pt x="1155" y="506"/>
                      </a:lnTo>
                      <a:lnTo>
                        <a:pt x="1157" y="506"/>
                      </a:lnTo>
                      <a:lnTo>
                        <a:pt x="1157" y="506"/>
                      </a:lnTo>
                      <a:lnTo>
                        <a:pt x="1159" y="504"/>
                      </a:lnTo>
                      <a:lnTo>
                        <a:pt x="1162" y="504"/>
                      </a:lnTo>
                      <a:lnTo>
                        <a:pt x="1162" y="504"/>
                      </a:lnTo>
                      <a:lnTo>
                        <a:pt x="1162" y="504"/>
                      </a:lnTo>
                      <a:lnTo>
                        <a:pt x="1162" y="504"/>
                      </a:lnTo>
                      <a:lnTo>
                        <a:pt x="1164" y="502"/>
                      </a:lnTo>
                      <a:lnTo>
                        <a:pt x="1164" y="502"/>
                      </a:lnTo>
                      <a:lnTo>
                        <a:pt x="1164" y="502"/>
                      </a:lnTo>
                      <a:lnTo>
                        <a:pt x="1166" y="502"/>
                      </a:lnTo>
                      <a:lnTo>
                        <a:pt x="1166" y="499"/>
                      </a:lnTo>
                      <a:lnTo>
                        <a:pt x="1169" y="499"/>
                      </a:lnTo>
                      <a:lnTo>
                        <a:pt x="1171" y="499"/>
                      </a:lnTo>
                      <a:lnTo>
                        <a:pt x="1174" y="499"/>
                      </a:lnTo>
                      <a:lnTo>
                        <a:pt x="1174" y="499"/>
                      </a:lnTo>
                      <a:lnTo>
                        <a:pt x="1174" y="497"/>
                      </a:lnTo>
                      <a:lnTo>
                        <a:pt x="1174" y="497"/>
                      </a:lnTo>
                      <a:lnTo>
                        <a:pt x="1174" y="497"/>
                      </a:lnTo>
                      <a:lnTo>
                        <a:pt x="1176" y="497"/>
                      </a:lnTo>
                      <a:lnTo>
                        <a:pt x="1178" y="499"/>
                      </a:lnTo>
                      <a:lnTo>
                        <a:pt x="1178" y="499"/>
                      </a:lnTo>
                      <a:lnTo>
                        <a:pt x="1181" y="499"/>
                      </a:lnTo>
                      <a:lnTo>
                        <a:pt x="1181" y="499"/>
                      </a:lnTo>
                      <a:lnTo>
                        <a:pt x="1183" y="499"/>
                      </a:lnTo>
                      <a:lnTo>
                        <a:pt x="1183" y="499"/>
                      </a:lnTo>
                      <a:lnTo>
                        <a:pt x="1183" y="499"/>
                      </a:lnTo>
                      <a:lnTo>
                        <a:pt x="1185" y="499"/>
                      </a:lnTo>
                      <a:lnTo>
                        <a:pt x="1185" y="499"/>
                      </a:lnTo>
                      <a:lnTo>
                        <a:pt x="1185" y="499"/>
                      </a:lnTo>
                      <a:lnTo>
                        <a:pt x="1188" y="502"/>
                      </a:lnTo>
                      <a:lnTo>
                        <a:pt x="1188" y="502"/>
                      </a:lnTo>
                      <a:lnTo>
                        <a:pt x="1190" y="502"/>
                      </a:lnTo>
                      <a:lnTo>
                        <a:pt x="1192" y="502"/>
                      </a:lnTo>
                      <a:lnTo>
                        <a:pt x="1192" y="502"/>
                      </a:lnTo>
                      <a:lnTo>
                        <a:pt x="1195" y="502"/>
                      </a:lnTo>
                      <a:lnTo>
                        <a:pt x="1197" y="502"/>
                      </a:lnTo>
                      <a:lnTo>
                        <a:pt x="1197" y="502"/>
                      </a:lnTo>
                      <a:lnTo>
                        <a:pt x="1200" y="502"/>
                      </a:lnTo>
                      <a:lnTo>
                        <a:pt x="1204" y="502"/>
                      </a:lnTo>
                      <a:lnTo>
                        <a:pt x="1204" y="502"/>
                      </a:lnTo>
                      <a:lnTo>
                        <a:pt x="1207" y="504"/>
                      </a:lnTo>
                      <a:lnTo>
                        <a:pt x="1209" y="504"/>
                      </a:lnTo>
                      <a:lnTo>
                        <a:pt x="1211" y="506"/>
                      </a:lnTo>
                      <a:lnTo>
                        <a:pt x="1211" y="509"/>
                      </a:lnTo>
                      <a:lnTo>
                        <a:pt x="1214" y="509"/>
                      </a:lnTo>
                      <a:lnTo>
                        <a:pt x="1214" y="511"/>
                      </a:lnTo>
                      <a:lnTo>
                        <a:pt x="1214" y="511"/>
                      </a:lnTo>
                      <a:lnTo>
                        <a:pt x="1216" y="511"/>
                      </a:lnTo>
                      <a:lnTo>
                        <a:pt x="1219" y="513"/>
                      </a:lnTo>
                      <a:lnTo>
                        <a:pt x="1219" y="513"/>
                      </a:lnTo>
                      <a:lnTo>
                        <a:pt x="1221" y="513"/>
                      </a:lnTo>
                      <a:lnTo>
                        <a:pt x="1221" y="513"/>
                      </a:lnTo>
                      <a:lnTo>
                        <a:pt x="1221" y="513"/>
                      </a:lnTo>
                      <a:lnTo>
                        <a:pt x="1223" y="513"/>
                      </a:lnTo>
                      <a:lnTo>
                        <a:pt x="1226" y="513"/>
                      </a:lnTo>
                      <a:lnTo>
                        <a:pt x="1226" y="516"/>
                      </a:lnTo>
                      <a:lnTo>
                        <a:pt x="1228" y="516"/>
                      </a:lnTo>
                      <a:lnTo>
                        <a:pt x="1228" y="516"/>
                      </a:lnTo>
                      <a:lnTo>
                        <a:pt x="1230" y="516"/>
                      </a:lnTo>
                      <a:lnTo>
                        <a:pt x="1233" y="516"/>
                      </a:lnTo>
                      <a:lnTo>
                        <a:pt x="1233" y="516"/>
                      </a:lnTo>
                      <a:lnTo>
                        <a:pt x="1235" y="516"/>
                      </a:lnTo>
                      <a:lnTo>
                        <a:pt x="1235" y="516"/>
                      </a:lnTo>
                      <a:lnTo>
                        <a:pt x="1237" y="516"/>
                      </a:lnTo>
                      <a:lnTo>
                        <a:pt x="1237" y="513"/>
                      </a:lnTo>
                      <a:lnTo>
                        <a:pt x="1240" y="513"/>
                      </a:lnTo>
                      <a:lnTo>
                        <a:pt x="1240" y="513"/>
                      </a:lnTo>
                      <a:lnTo>
                        <a:pt x="1240" y="516"/>
                      </a:lnTo>
                      <a:lnTo>
                        <a:pt x="1242" y="516"/>
                      </a:lnTo>
                      <a:lnTo>
                        <a:pt x="1242" y="513"/>
                      </a:lnTo>
                      <a:lnTo>
                        <a:pt x="1242" y="513"/>
                      </a:lnTo>
                      <a:lnTo>
                        <a:pt x="1245" y="513"/>
                      </a:lnTo>
                      <a:lnTo>
                        <a:pt x="1245" y="516"/>
                      </a:lnTo>
                      <a:lnTo>
                        <a:pt x="1247" y="516"/>
                      </a:lnTo>
                      <a:lnTo>
                        <a:pt x="1249" y="516"/>
                      </a:lnTo>
                      <a:lnTo>
                        <a:pt x="1249" y="516"/>
                      </a:lnTo>
                      <a:lnTo>
                        <a:pt x="1249" y="516"/>
                      </a:lnTo>
                      <a:lnTo>
                        <a:pt x="1252" y="516"/>
                      </a:lnTo>
                      <a:lnTo>
                        <a:pt x="1252" y="516"/>
                      </a:lnTo>
                      <a:lnTo>
                        <a:pt x="1254" y="516"/>
                      </a:lnTo>
                      <a:lnTo>
                        <a:pt x="1254" y="516"/>
                      </a:lnTo>
                      <a:lnTo>
                        <a:pt x="1259" y="516"/>
                      </a:lnTo>
                      <a:lnTo>
                        <a:pt x="1261" y="518"/>
                      </a:lnTo>
                      <a:lnTo>
                        <a:pt x="1261" y="518"/>
                      </a:lnTo>
                      <a:lnTo>
                        <a:pt x="1261" y="518"/>
                      </a:lnTo>
                      <a:lnTo>
                        <a:pt x="1263" y="520"/>
                      </a:lnTo>
                      <a:lnTo>
                        <a:pt x="1266" y="520"/>
                      </a:lnTo>
                      <a:lnTo>
                        <a:pt x="1266" y="518"/>
                      </a:lnTo>
                      <a:lnTo>
                        <a:pt x="1268" y="518"/>
                      </a:lnTo>
                      <a:lnTo>
                        <a:pt x="1268" y="516"/>
                      </a:lnTo>
                      <a:lnTo>
                        <a:pt x="1268" y="516"/>
                      </a:lnTo>
                      <a:lnTo>
                        <a:pt x="1271" y="516"/>
                      </a:lnTo>
                      <a:lnTo>
                        <a:pt x="1271" y="516"/>
                      </a:lnTo>
                      <a:lnTo>
                        <a:pt x="1273" y="516"/>
                      </a:lnTo>
                      <a:lnTo>
                        <a:pt x="1273" y="513"/>
                      </a:lnTo>
                      <a:lnTo>
                        <a:pt x="1273" y="513"/>
                      </a:lnTo>
                      <a:lnTo>
                        <a:pt x="1275" y="513"/>
                      </a:lnTo>
                      <a:lnTo>
                        <a:pt x="1275" y="511"/>
                      </a:lnTo>
                      <a:lnTo>
                        <a:pt x="1275" y="511"/>
                      </a:lnTo>
                      <a:lnTo>
                        <a:pt x="1275" y="509"/>
                      </a:lnTo>
                      <a:lnTo>
                        <a:pt x="1275" y="509"/>
                      </a:lnTo>
                      <a:lnTo>
                        <a:pt x="1275" y="506"/>
                      </a:lnTo>
                      <a:lnTo>
                        <a:pt x="1273" y="504"/>
                      </a:lnTo>
                      <a:lnTo>
                        <a:pt x="1273" y="504"/>
                      </a:lnTo>
                      <a:lnTo>
                        <a:pt x="1273" y="504"/>
                      </a:lnTo>
                      <a:lnTo>
                        <a:pt x="1271" y="502"/>
                      </a:lnTo>
                      <a:lnTo>
                        <a:pt x="1268" y="502"/>
                      </a:lnTo>
                      <a:lnTo>
                        <a:pt x="1268" y="502"/>
                      </a:lnTo>
                      <a:lnTo>
                        <a:pt x="1266" y="499"/>
                      </a:lnTo>
                      <a:lnTo>
                        <a:pt x="1266" y="499"/>
                      </a:lnTo>
                      <a:lnTo>
                        <a:pt x="1266" y="497"/>
                      </a:lnTo>
                      <a:lnTo>
                        <a:pt x="1263" y="497"/>
                      </a:lnTo>
                      <a:lnTo>
                        <a:pt x="1263" y="497"/>
                      </a:lnTo>
                      <a:lnTo>
                        <a:pt x="1261" y="494"/>
                      </a:lnTo>
                      <a:lnTo>
                        <a:pt x="1261" y="494"/>
                      </a:lnTo>
                      <a:lnTo>
                        <a:pt x="1261" y="492"/>
                      </a:lnTo>
                      <a:lnTo>
                        <a:pt x="1261" y="490"/>
                      </a:lnTo>
                      <a:lnTo>
                        <a:pt x="1261" y="490"/>
                      </a:lnTo>
                      <a:lnTo>
                        <a:pt x="1261" y="490"/>
                      </a:lnTo>
                      <a:lnTo>
                        <a:pt x="1259" y="487"/>
                      </a:lnTo>
                      <a:lnTo>
                        <a:pt x="1259" y="487"/>
                      </a:lnTo>
                      <a:lnTo>
                        <a:pt x="1259" y="485"/>
                      </a:lnTo>
                      <a:lnTo>
                        <a:pt x="1259" y="485"/>
                      </a:lnTo>
                      <a:lnTo>
                        <a:pt x="1261" y="485"/>
                      </a:lnTo>
                      <a:lnTo>
                        <a:pt x="1261" y="485"/>
                      </a:lnTo>
                      <a:lnTo>
                        <a:pt x="1261" y="483"/>
                      </a:lnTo>
                      <a:lnTo>
                        <a:pt x="1261" y="483"/>
                      </a:lnTo>
                      <a:lnTo>
                        <a:pt x="1261" y="480"/>
                      </a:lnTo>
                      <a:lnTo>
                        <a:pt x="1261" y="480"/>
                      </a:lnTo>
                      <a:lnTo>
                        <a:pt x="1261" y="480"/>
                      </a:lnTo>
                      <a:lnTo>
                        <a:pt x="1266" y="478"/>
                      </a:lnTo>
                      <a:lnTo>
                        <a:pt x="1266" y="475"/>
                      </a:lnTo>
                      <a:lnTo>
                        <a:pt x="1266" y="473"/>
                      </a:lnTo>
                      <a:lnTo>
                        <a:pt x="1266" y="473"/>
                      </a:lnTo>
                      <a:lnTo>
                        <a:pt x="1266" y="471"/>
                      </a:lnTo>
                      <a:lnTo>
                        <a:pt x="1268" y="471"/>
                      </a:lnTo>
                      <a:lnTo>
                        <a:pt x="1271" y="473"/>
                      </a:lnTo>
                      <a:lnTo>
                        <a:pt x="1271" y="473"/>
                      </a:lnTo>
                      <a:lnTo>
                        <a:pt x="1273" y="473"/>
                      </a:lnTo>
                      <a:lnTo>
                        <a:pt x="1278" y="475"/>
                      </a:lnTo>
                      <a:lnTo>
                        <a:pt x="1280" y="475"/>
                      </a:lnTo>
                      <a:lnTo>
                        <a:pt x="1280" y="475"/>
                      </a:lnTo>
                      <a:lnTo>
                        <a:pt x="1282" y="475"/>
                      </a:lnTo>
                      <a:lnTo>
                        <a:pt x="1285" y="478"/>
                      </a:lnTo>
                      <a:lnTo>
                        <a:pt x="1287" y="478"/>
                      </a:lnTo>
                      <a:lnTo>
                        <a:pt x="1289" y="478"/>
                      </a:lnTo>
                      <a:lnTo>
                        <a:pt x="1292" y="478"/>
                      </a:lnTo>
                      <a:lnTo>
                        <a:pt x="1297" y="478"/>
                      </a:lnTo>
                      <a:lnTo>
                        <a:pt x="1297" y="480"/>
                      </a:lnTo>
                      <a:lnTo>
                        <a:pt x="1301" y="480"/>
                      </a:lnTo>
                      <a:lnTo>
                        <a:pt x="1304" y="483"/>
                      </a:lnTo>
                      <a:lnTo>
                        <a:pt x="1308" y="483"/>
                      </a:lnTo>
                      <a:lnTo>
                        <a:pt x="1311" y="483"/>
                      </a:lnTo>
                      <a:lnTo>
                        <a:pt x="1311" y="485"/>
                      </a:lnTo>
                      <a:lnTo>
                        <a:pt x="1313" y="485"/>
                      </a:lnTo>
                      <a:lnTo>
                        <a:pt x="1315" y="485"/>
                      </a:lnTo>
                      <a:lnTo>
                        <a:pt x="1315" y="485"/>
                      </a:lnTo>
                      <a:lnTo>
                        <a:pt x="1320" y="485"/>
                      </a:lnTo>
                      <a:lnTo>
                        <a:pt x="1323" y="485"/>
                      </a:lnTo>
                      <a:lnTo>
                        <a:pt x="1325" y="487"/>
                      </a:lnTo>
                      <a:lnTo>
                        <a:pt x="1327" y="487"/>
                      </a:lnTo>
                      <a:lnTo>
                        <a:pt x="1327" y="487"/>
                      </a:lnTo>
                      <a:lnTo>
                        <a:pt x="1327" y="490"/>
                      </a:lnTo>
                      <a:lnTo>
                        <a:pt x="1330" y="492"/>
                      </a:lnTo>
                      <a:lnTo>
                        <a:pt x="1330" y="492"/>
                      </a:lnTo>
                      <a:lnTo>
                        <a:pt x="1332" y="494"/>
                      </a:lnTo>
                      <a:lnTo>
                        <a:pt x="1332" y="497"/>
                      </a:lnTo>
                      <a:lnTo>
                        <a:pt x="1334" y="497"/>
                      </a:lnTo>
                      <a:lnTo>
                        <a:pt x="1334" y="499"/>
                      </a:lnTo>
                      <a:lnTo>
                        <a:pt x="1334" y="499"/>
                      </a:lnTo>
                      <a:lnTo>
                        <a:pt x="1337" y="499"/>
                      </a:lnTo>
                      <a:lnTo>
                        <a:pt x="1337" y="502"/>
                      </a:lnTo>
                      <a:lnTo>
                        <a:pt x="1337" y="502"/>
                      </a:lnTo>
                      <a:lnTo>
                        <a:pt x="1337" y="502"/>
                      </a:lnTo>
                      <a:lnTo>
                        <a:pt x="1339" y="504"/>
                      </a:lnTo>
                      <a:lnTo>
                        <a:pt x="1339" y="504"/>
                      </a:lnTo>
                      <a:lnTo>
                        <a:pt x="1342" y="504"/>
                      </a:lnTo>
                      <a:lnTo>
                        <a:pt x="1342" y="504"/>
                      </a:lnTo>
                      <a:lnTo>
                        <a:pt x="1346" y="506"/>
                      </a:lnTo>
                      <a:lnTo>
                        <a:pt x="1346" y="506"/>
                      </a:lnTo>
                      <a:lnTo>
                        <a:pt x="1349" y="506"/>
                      </a:lnTo>
                      <a:lnTo>
                        <a:pt x="1353" y="509"/>
                      </a:lnTo>
                      <a:lnTo>
                        <a:pt x="1353" y="509"/>
                      </a:lnTo>
                      <a:lnTo>
                        <a:pt x="1356" y="509"/>
                      </a:lnTo>
                      <a:lnTo>
                        <a:pt x="1358" y="511"/>
                      </a:lnTo>
                      <a:lnTo>
                        <a:pt x="1360" y="511"/>
                      </a:lnTo>
                      <a:lnTo>
                        <a:pt x="1360" y="511"/>
                      </a:lnTo>
                      <a:lnTo>
                        <a:pt x="1363" y="511"/>
                      </a:lnTo>
                      <a:lnTo>
                        <a:pt x="1365" y="511"/>
                      </a:lnTo>
                      <a:lnTo>
                        <a:pt x="1365" y="511"/>
                      </a:lnTo>
                      <a:lnTo>
                        <a:pt x="1368" y="511"/>
                      </a:lnTo>
                      <a:lnTo>
                        <a:pt x="1368" y="511"/>
                      </a:lnTo>
                      <a:lnTo>
                        <a:pt x="1370" y="511"/>
                      </a:lnTo>
                      <a:lnTo>
                        <a:pt x="1372" y="511"/>
                      </a:lnTo>
                      <a:lnTo>
                        <a:pt x="1372" y="509"/>
                      </a:lnTo>
                      <a:lnTo>
                        <a:pt x="1375" y="509"/>
                      </a:lnTo>
                      <a:lnTo>
                        <a:pt x="1375" y="509"/>
                      </a:lnTo>
                      <a:lnTo>
                        <a:pt x="1377" y="509"/>
                      </a:lnTo>
                      <a:lnTo>
                        <a:pt x="1379" y="506"/>
                      </a:lnTo>
                      <a:lnTo>
                        <a:pt x="1382" y="506"/>
                      </a:lnTo>
                      <a:lnTo>
                        <a:pt x="1384" y="506"/>
                      </a:lnTo>
                      <a:lnTo>
                        <a:pt x="1386" y="506"/>
                      </a:lnTo>
                      <a:lnTo>
                        <a:pt x="1386" y="504"/>
                      </a:lnTo>
                      <a:lnTo>
                        <a:pt x="1389" y="504"/>
                      </a:lnTo>
                      <a:lnTo>
                        <a:pt x="1391" y="506"/>
                      </a:lnTo>
                      <a:lnTo>
                        <a:pt x="1394" y="506"/>
                      </a:lnTo>
                      <a:lnTo>
                        <a:pt x="1396" y="506"/>
                      </a:lnTo>
                      <a:lnTo>
                        <a:pt x="1398" y="506"/>
                      </a:lnTo>
                      <a:lnTo>
                        <a:pt x="1401" y="506"/>
                      </a:lnTo>
                      <a:lnTo>
                        <a:pt x="1403" y="509"/>
                      </a:lnTo>
                      <a:lnTo>
                        <a:pt x="1405" y="509"/>
                      </a:lnTo>
                      <a:lnTo>
                        <a:pt x="1410" y="506"/>
                      </a:lnTo>
                      <a:lnTo>
                        <a:pt x="1412" y="509"/>
                      </a:lnTo>
                      <a:lnTo>
                        <a:pt x="1415" y="509"/>
                      </a:lnTo>
                      <a:lnTo>
                        <a:pt x="1417" y="511"/>
                      </a:lnTo>
                      <a:lnTo>
                        <a:pt x="1420" y="513"/>
                      </a:lnTo>
                      <a:lnTo>
                        <a:pt x="1422" y="513"/>
                      </a:lnTo>
                      <a:lnTo>
                        <a:pt x="1424" y="513"/>
                      </a:lnTo>
                      <a:lnTo>
                        <a:pt x="1424" y="513"/>
                      </a:lnTo>
                      <a:lnTo>
                        <a:pt x="1429" y="513"/>
                      </a:lnTo>
                      <a:lnTo>
                        <a:pt x="1434" y="516"/>
                      </a:lnTo>
                      <a:lnTo>
                        <a:pt x="1436" y="516"/>
                      </a:lnTo>
                      <a:lnTo>
                        <a:pt x="1436" y="516"/>
                      </a:lnTo>
                      <a:lnTo>
                        <a:pt x="1436" y="518"/>
                      </a:lnTo>
                      <a:lnTo>
                        <a:pt x="1439" y="520"/>
                      </a:lnTo>
                      <a:lnTo>
                        <a:pt x="1439" y="520"/>
                      </a:lnTo>
                      <a:lnTo>
                        <a:pt x="1439" y="520"/>
                      </a:lnTo>
                      <a:lnTo>
                        <a:pt x="1441" y="520"/>
                      </a:lnTo>
                      <a:lnTo>
                        <a:pt x="1441" y="523"/>
                      </a:lnTo>
                      <a:lnTo>
                        <a:pt x="1443" y="523"/>
                      </a:lnTo>
                      <a:lnTo>
                        <a:pt x="1446" y="523"/>
                      </a:lnTo>
                      <a:lnTo>
                        <a:pt x="1448" y="528"/>
                      </a:lnTo>
                      <a:lnTo>
                        <a:pt x="1450" y="528"/>
                      </a:lnTo>
                      <a:lnTo>
                        <a:pt x="1453" y="528"/>
                      </a:lnTo>
                      <a:lnTo>
                        <a:pt x="1455" y="528"/>
                      </a:lnTo>
                      <a:lnTo>
                        <a:pt x="1457" y="528"/>
                      </a:lnTo>
                      <a:lnTo>
                        <a:pt x="1462" y="528"/>
                      </a:lnTo>
                      <a:lnTo>
                        <a:pt x="1467" y="528"/>
                      </a:lnTo>
                      <a:lnTo>
                        <a:pt x="1469" y="530"/>
                      </a:lnTo>
                      <a:lnTo>
                        <a:pt x="1472" y="530"/>
                      </a:lnTo>
                      <a:lnTo>
                        <a:pt x="1476" y="530"/>
                      </a:lnTo>
                      <a:lnTo>
                        <a:pt x="1481" y="532"/>
                      </a:lnTo>
                      <a:lnTo>
                        <a:pt x="1481" y="530"/>
                      </a:lnTo>
                      <a:lnTo>
                        <a:pt x="1483" y="530"/>
                      </a:lnTo>
                      <a:lnTo>
                        <a:pt x="1486" y="530"/>
                      </a:lnTo>
                      <a:lnTo>
                        <a:pt x="1488" y="532"/>
                      </a:lnTo>
                      <a:lnTo>
                        <a:pt x="1488" y="532"/>
                      </a:lnTo>
                      <a:lnTo>
                        <a:pt x="1491" y="532"/>
                      </a:lnTo>
                      <a:lnTo>
                        <a:pt x="1495" y="528"/>
                      </a:lnTo>
                      <a:lnTo>
                        <a:pt x="1498" y="528"/>
                      </a:lnTo>
                      <a:lnTo>
                        <a:pt x="1498" y="528"/>
                      </a:lnTo>
                      <a:lnTo>
                        <a:pt x="1500" y="528"/>
                      </a:lnTo>
                      <a:lnTo>
                        <a:pt x="1500" y="528"/>
                      </a:lnTo>
                      <a:lnTo>
                        <a:pt x="1502" y="528"/>
                      </a:lnTo>
                      <a:lnTo>
                        <a:pt x="1505" y="528"/>
                      </a:lnTo>
                      <a:lnTo>
                        <a:pt x="1507" y="525"/>
                      </a:lnTo>
                      <a:lnTo>
                        <a:pt x="1509" y="525"/>
                      </a:lnTo>
                      <a:lnTo>
                        <a:pt x="1512" y="525"/>
                      </a:lnTo>
                      <a:lnTo>
                        <a:pt x="1514" y="523"/>
                      </a:lnTo>
                      <a:lnTo>
                        <a:pt x="1517" y="525"/>
                      </a:lnTo>
                      <a:lnTo>
                        <a:pt x="1519" y="523"/>
                      </a:lnTo>
                      <a:lnTo>
                        <a:pt x="1521" y="523"/>
                      </a:lnTo>
                      <a:lnTo>
                        <a:pt x="1521" y="523"/>
                      </a:lnTo>
                      <a:lnTo>
                        <a:pt x="1521" y="520"/>
                      </a:lnTo>
                      <a:lnTo>
                        <a:pt x="1521" y="518"/>
                      </a:lnTo>
                      <a:lnTo>
                        <a:pt x="1524" y="516"/>
                      </a:lnTo>
                      <a:lnTo>
                        <a:pt x="1524" y="516"/>
                      </a:lnTo>
                      <a:lnTo>
                        <a:pt x="1526" y="513"/>
                      </a:lnTo>
                      <a:lnTo>
                        <a:pt x="1528" y="513"/>
                      </a:lnTo>
                      <a:lnTo>
                        <a:pt x="1531" y="511"/>
                      </a:lnTo>
                      <a:lnTo>
                        <a:pt x="1531" y="511"/>
                      </a:lnTo>
                      <a:lnTo>
                        <a:pt x="1533" y="509"/>
                      </a:lnTo>
                      <a:lnTo>
                        <a:pt x="1535" y="509"/>
                      </a:lnTo>
                      <a:lnTo>
                        <a:pt x="1535" y="509"/>
                      </a:lnTo>
                      <a:lnTo>
                        <a:pt x="1540" y="509"/>
                      </a:lnTo>
                      <a:lnTo>
                        <a:pt x="1540" y="509"/>
                      </a:lnTo>
                      <a:lnTo>
                        <a:pt x="1543" y="509"/>
                      </a:lnTo>
                      <a:lnTo>
                        <a:pt x="1545" y="511"/>
                      </a:lnTo>
                      <a:lnTo>
                        <a:pt x="1547" y="511"/>
                      </a:lnTo>
                      <a:lnTo>
                        <a:pt x="1550" y="513"/>
                      </a:lnTo>
                      <a:lnTo>
                        <a:pt x="1554" y="516"/>
                      </a:lnTo>
                      <a:lnTo>
                        <a:pt x="1557" y="516"/>
                      </a:lnTo>
                      <a:lnTo>
                        <a:pt x="1557" y="516"/>
                      </a:lnTo>
                      <a:lnTo>
                        <a:pt x="1559" y="516"/>
                      </a:lnTo>
                      <a:lnTo>
                        <a:pt x="1562" y="516"/>
                      </a:lnTo>
                      <a:lnTo>
                        <a:pt x="1564" y="516"/>
                      </a:lnTo>
                      <a:lnTo>
                        <a:pt x="1564" y="516"/>
                      </a:lnTo>
                      <a:lnTo>
                        <a:pt x="1569" y="513"/>
                      </a:lnTo>
                      <a:lnTo>
                        <a:pt x="1569" y="513"/>
                      </a:lnTo>
                      <a:lnTo>
                        <a:pt x="1571" y="516"/>
                      </a:lnTo>
                      <a:lnTo>
                        <a:pt x="1576" y="516"/>
                      </a:lnTo>
                      <a:lnTo>
                        <a:pt x="1578" y="516"/>
                      </a:lnTo>
                      <a:lnTo>
                        <a:pt x="1578" y="518"/>
                      </a:lnTo>
                      <a:lnTo>
                        <a:pt x="1583" y="520"/>
                      </a:lnTo>
                      <a:lnTo>
                        <a:pt x="1585" y="520"/>
                      </a:lnTo>
                      <a:lnTo>
                        <a:pt x="1590" y="523"/>
                      </a:lnTo>
                      <a:lnTo>
                        <a:pt x="1595" y="523"/>
                      </a:lnTo>
                      <a:lnTo>
                        <a:pt x="1599" y="523"/>
                      </a:lnTo>
                      <a:lnTo>
                        <a:pt x="1602" y="525"/>
                      </a:lnTo>
                      <a:lnTo>
                        <a:pt x="1602" y="525"/>
                      </a:lnTo>
                      <a:lnTo>
                        <a:pt x="1604" y="520"/>
                      </a:lnTo>
                      <a:lnTo>
                        <a:pt x="1606" y="518"/>
                      </a:lnTo>
                      <a:lnTo>
                        <a:pt x="1611" y="516"/>
                      </a:lnTo>
                      <a:lnTo>
                        <a:pt x="1614" y="516"/>
                      </a:lnTo>
                      <a:lnTo>
                        <a:pt x="1616" y="513"/>
                      </a:lnTo>
                      <a:lnTo>
                        <a:pt x="1618" y="513"/>
                      </a:lnTo>
                      <a:lnTo>
                        <a:pt x="1618" y="511"/>
                      </a:lnTo>
                      <a:lnTo>
                        <a:pt x="1616" y="509"/>
                      </a:lnTo>
                      <a:lnTo>
                        <a:pt x="1614" y="506"/>
                      </a:lnTo>
                      <a:lnTo>
                        <a:pt x="1614" y="506"/>
                      </a:lnTo>
                      <a:lnTo>
                        <a:pt x="1611" y="506"/>
                      </a:lnTo>
                      <a:lnTo>
                        <a:pt x="1611" y="506"/>
                      </a:lnTo>
                      <a:lnTo>
                        <a:pt x="1611" y="504"/>
                      </a:lnTo>
                      <a:lnTo>
                        <a:pt x="1611" y="502"/>
                      </a:lnTo>
                      <a:lnTo>
                        <a:pt x="1611" y="502"/>
                      </a:lnTo>
                      <a:lnTo>
                        <a:pt x="1614" y="499"/>
                      </a:lnTo>
                      <a:lnTo>
                        <a:pt x="1611" y="499"/>
                      </a:lnTo>
                      <a:lnTo>
                        <a:pt x="1611" y="497"/>
                      </a:lnTo>
                      <a:lnTo>
                        <a:pt x="1611" y="494"/>
                      </a:lnTo>
                      <a:lnTo>
                        <a:pt x="1611" y="492"/>
                      </a:lnTo>
                      <a:lnTo>
                        <a:pt x="1611" y="492"/>
                      </a:lnTo>
                      <a:lnTo>
                        <a:pt x="1611" y="490"/>
                      </a:lnTo>
                      <a:lnTo>
                        <a:pt x="1611" y="487"/>
                      </a:lnTo>
                      <a:lnTo>
                        <a:pt x="1611" y="485"/>
                      </a:lnTo>
                      <a:lnTo>
                        <a:pt x="1611" y="483"/>
                      </a:lnTo>
                      <a:lnTo>
                        <a:pt x="1611" y="478"/>
                      </a:lnTo>
                      <a:lnTo>
                        <a:pt x="1614" y="475"/>
                      </a:lnTo>
                      <a:lnTo>
                        <a:pt x="1616" y="473"/>
                      </a:lnTo>
                      <a:lnTo>
                        <a:pt x="1616" y="471"/>
                      </a:lnTo>
                      <a:lnTo>
                        <a:pt x="1614" y="468"/>
                      </a:lnTo>
                      <a:lnTo>
                        <a:pt x="1611" y="468"/>
                      </a:lnTo>
                      <a:lnTo>
                        <a:pt x="1609" y="466"/>
                      </a:lnTo>
                      <a:lnTo>
                        <a:pt x="1609" y="464"/>
                      </a:lnTo>
                      <a:lnTo>
                        <a:pt x="1606" y="461"/>
                      </a:lnTo>
                      <a:lnTo>
                        <a:pt x="1604" y="461"/>
                      </a:lnTo>
                      <a:lnTo>
                        <a:pt x="1602" y="461"/>
                      </a:lnTo>
                      <a:lnTo>
                        <a:pt x="1599" y="461"/>
                      </a:lnTo>
                      <a:lnTo>
                        <a:pt x="1597" y="461"/>
                      </a:lnTo>
                      <a:lnTo>
                        <a:pt x="1595" y="459"/>
                      </a:lnTo>
                      <a:lnTo>
                        <a:pt x="1595" y="457"/>
                      </a:lnTo>
                      <a:lnTo>
                        <a:pt x="1597" y="457"/>
                      </a:lnTo>
                      <a:lnTo>
                        <a:pt x="1599" y="454"/>
                      </a:lnTo>
                      <a:lnTo>
                        <a:pt x="1599" y="449"/>
                      </a:lnTo>
                      <a:lnTo>
                        <a:pt x="1602" y="447"/>
                      </a:lnTo>
                      <a:lnTo>
                        <a:pt x="1609" y="447"/>
                      </a:lnTo>
                      <a:lnTo>
                        <a:pt x="1614" y="445"/>
                      </a:lnTo>
                      <a:lnTo>
                        <a:pt x="1618" y="445"/>
                      </a:lnTo>
                      <a:lnTo>
                        <a:pt x="1621" y="442"/>
                      </a:lnTo>
                      <a:lnTo>
                        <a:pt x="1623" y="445"/>
                      </a:lnTo>
                      <a:lnTo>
                        <a:pt x="1625" y="445"/>
                      </a:lnTo>
                      <a:lnTo>
                        <a:pt x="1628" y="445"/>
                      </a:lnTo>
                      <a:lnTo>
                        <a:pt x="1630" y="442"/>
                      </a:lnTo>
                      <a:lnTo>
                        <a:pt x="1632" y="442"/>
                      </a:lnTo>
                      <a:lnTo>
                        <a:pt x="1635" y="442"/>
                      </a:lnTo>
                      <a:lnTo>
                        <a:pt x="1637" y="442"/>
                      </a:lnTo>
                      <a:lnTo>
                        <a:pt x="1640" y="442"/>
                      </a:lnTo>
                      <a:lnTo>
                        <a:pt x="1640" y="442"/>
                      </a:lnTo>
                      <a:lnTo>
                        <a:pt x="1640" y="442"/>
                      </a:lnTo>
                      <a:lnTo>
                        <a:pt x="1640" y="442"/>
                      </a:lnTo>
                      <a:lnTo>
                        <a:pt x="1642" y="442"/>
                      </a:lnTo>
                      <a:lnTo>
                        <a:pt x="1649" y="445"/>
                      </a:lnTo>
                      <a:lnTo>
                        <a:pt x="1651" y="447"/>
                      </a:lnTo>
                      <a:lnTo>
                        <a:pt x="1654" y="445"/>
                      </a:lnTo>
                      <a:lnTo>
                        <a:pt x="1654" y="447"/>
                      </a:lnTo>
                      <a:lnTo>
                        <a:pt x="1656" y="447"/>
                      </a:lnTo>
                      <a:lnTo>
                        <a:pt x="1659" y="449"/>
                      </a:lnTo>
                      <a:lnTo>
                        <a:pt x="1661" y="449"/>
                      </a:lnTo>
                      <a:lnTo>
                        <a:pt x="1666" y="449"/>
                      </a:lnTo>
                      <a:lnTo>
                        <a:pt x="1666" y="449"/>
                      </a:lnTo>
                      <a:lnTo>
                        <a:pt x="1666" y="449"/>
                      </a:lnTo>
                      <a:lnTo>
                        <a:pt x="1668" y="449"/>
                      </a:lnTo>
                      <a:lnTo>
                        <a:pt x="1668" y="449"/>
                      </a:lnTo>
                      <a:lnTo>
                        <a:pt x="1670" y="449"/>
                      </a:lnTo>
                      <a:lnTo>
                        <a:pt x="1675" y="452"/>
                      </a:lnTo>
                      <a:lnTo>
                        <a:pt x="1677" y="452"/>
                      </a:lnTo>
                      <a:lnTo>
                        <a:pt x="1680" y="452"/>
                      </a:lnTo>
                      <a:lnTo>
                        <a:pt x="1680" y="452"/>
                      </a:lnTo>
                      <a:lnTo>
                        <a:pt x="1682" y="454"/>
                      </a:lnTo>
                      <a:lnTo>
                        <a:pt x="1682" y="454"/>
                      </a:lnTo>
                      <a:lnTo>
                        <a:pt x="1682" y="454"/>
                      </a:lnTo>
                      <a:lnTo>
                        <a:pt x="1685" y="457"/>
                      </a:lnTo>
                      <a:lnTo>
                        <a:pt x="1685" y="457"/>
                      </a:lnTo>
                      <a:lnTo>
                        <a:pt x="1687" y="457"/>
                      </a:lnTo>
                      <a:lnTo>
                        <a:pt x="1687" y="457"/>
                      </a:lnTo>
                      <a:lnTo>
                        <a:pt x="1689" y="459"/>
                      </a:lnTo>
                      <a:lnTo>
                        <a:pt x="1692" y="459"/>
                      </a:lnTo>
                      <a:lnTo>
                        <a:pt x="1692" y="459"/>
                      </a:lnTo>
                      <a:lnTo>
                        <a:pt x="1692" y="459"/>
                      </a:lnTo>
                      <a:lnTo>
                        <a:pt x="1692" y="459"/>
                      </a:lnTo>
                      <a:lnTo>
                        <a:pt x="1692" y="461"/>
                      </a:lnTo>
                      <a:lnTo>
                        <a:pt x="1692" y="461"/>
                      </a:lnTo>
                      <a:lnTo>
                        <a:pt x="1694" y="461"/>
                      </a:lnTo>
                      <a:lnTo>
                        <a:pt x="1694" y="461"/>
                      </a:lnTo>
                      <a:lnTo>
                        <a:pt x="1696" y="464"/>
                      </a:lnTo>
                      <a:lnTo>
                        <a:pt x="1696" y="464"/>
                      </a:lnTo>
                      <a:lnTo>
                        <a:pt x="1699" y="464"/>
                      </a:lnTo>
                      <a:lnTo>
                        <a:pt x="1699" y="466"/>
                      </a:lnTo>
                      <a:lnTo>
                        <a:pt x="1701" y="466"/>
                      </a:lnTo>
                      <a:lnTo>
                        <a:pt x="1701" y="466"/>
                      </a:lnTo>
                      <a:lnTo>
                        <a:pt x="1701" y="466"/>
                      </a:lnTo>
                      <a:lnTo>
                        <a:pt x="1703" y="468"/>
                      </a:lnTo>
                      <a:lnTo>
                        <a:pt x="1703" y="468"/>
                      </a:lnTo>
                      <a:lnTo>
                        <a:pt x="1703" y="471"/>
                      </a:lnTo>
                      <a:lnTo>
                        <a:pt x="1706" y="471"/>
                      </a:lnTo>
                      <a:lnTo>
                        <a:pt x="1708" y="473"/>
                      </a:lnTo>
                      <a:lnTo>
                        <a:pt x="1711" y="475"/>
                      </a:lnTo>
                      <a:lnTo>
                        <a:pt x="1713" y="478"/>
                      </a:lnTo>
                      <a:lnTo>
                        <a:pt x="1715" y="480"/>
                      </a:lnTo>
                      <a:lnTo>
                        <a:pt x="1718" y="480"/>
                      </a:lnTo>
                      <a:lnTo>
                        <a:pt x="1718" y="483"/>
                      </a:lnTo>
                      <a:lnTo>
                        <a:pt x="1720" y="483"/>
                      </a:lnTo>
                      <a:lnTo>
                        <a:pt x="1720" y="483"/>
                      </a:lnTo>
                      <a:lnTo>
                        <a:pt x="1720" y="485"/>
                      </a:lnTo>
                      <a:lnTo>
                        <a:pt x="1722" y="485"/>
                      </a:lnTo>
                      <a:lnTo>
                        <a:pt x="1722" y="485"/>
                      </a:lnTo>
                      <a:lnTo>
                        <a:pt x="1722" y="487"/>
                      </a:lnTo>
                      <a:lnTo>
                        <a:pt x="1725" y="487"/>
                      </a:lnTo>
                      <a:lnTo>
                        <a:pt x="1725" y="490"/>
                      </a:lnTo>
                      <a:lnTo>
                        <a:pt x="1727" y="490"/>
                      </a:lnTo>
                      <a:lnTo>
                        <a:pt x="1727" y="492"/>
                      </a:lnTo>
                      <a:lnTo>
                        <a:pt x="1729" y="494"/>
                      </a:lnTo>
                      <a:lnTo>
                        <a:pt x="1737" y="497"/>
                      </a:lnTo>
                      <a:lnTo>
                        <a:pt x="1739" y="499"/>
                      </a:lnTo>
                      <a:lnTo>
                        <a:pt x="1741" y="502"/>
                      </a:lnTo>
                      <a:lnTo>
                        <a:pt x="1741" y="504"/>
                      </a:lnTo>
                      <a:lnTo>
                        <a:pt x="1741" y="504"/>
                      </a:lnTo>
                      <a:lnTo>
                        <a:pt x="1741" y="504"/>
                      </a:lnTo>
                      <a:lnTo>
                        <a:pt x="1744" y="506"/>
                      </a:lnTo>
                      <a:lnTo>
                        <a:pt x="1744" y="506"/>
                      </a:lnTo>
                      <a:lnTo>
                        <a:pt x="1744" y="506"/>
                      </a:lnTo>
                      <a:lnTo>
                        <a:pt x="1746" y="509"/>
                      </a:lnTo>
                      <a:lnTo>
                        <a:pt x="1751" y="511"/>
                      </a:lnTo>
                      <a:lnTo>
                        <a:pt x="1751" y="513"/>
                      </a:lnTo>
                      <a:lnTo>
                        <a:pt x="1751" y="516"/>
                      </a:lnTo>
                      <a:lnTo>
                        <a:pt x="1753" y="516"/>
                      </a:lnTo>
                      <a:lnTo>
                        <a:pt x="1755" y="518"/>
                      </a:lnTo>
                      <a:lnTo>
                        <a:pt x="1758" y="518"/>
                      </a:lnTo>
                      <a:lnTo>
                        <a:pt x="1758" y="520"/>
                      </a:lnTo>
                      <a:lnTo>
                        <a:pt x="1760" y="520"/>
                      </a:lnTo>
                      <a:lnTo>
                        <a:pt x="1763" y="523"/>
                      </a:lnTo>
                      <a:lnTo>
                        <a:pt x="1765" y="523"/>
                      </a:lnTo>
                      <a:lnTo>
                        <a:pt x="1770" y="523"/>
                      </a:lnTo>
                      <a:lnTo>
                        <a:pt x="1774" y="523"/>
                      </a:lnTo>
                      <a:lnTo>
                        <a:pt x="1777" y="523"/>
                      </a:lnTo>
                      <a:lnTo>
                        <a:pt x="1777" y="523"/>
                      </a:lnTo>
                      <a:lnTo>
                        <a:pt x="1779" y="523"/>
                      </a:lnTo>
                      <a:lnTo>
                        <a:pt x="1779" y="525"/>
                      </a:lnTo>
                      <a:lnTo>
                        <a:pt x="1779" y="525"/>
                      </a:lnTo>
                      <a:lnTo>
                        <a:pt x="1782" y="525"/>
                      </a:lnTo>
                      <a:lnTo>
                        <a:pt x="1784" y="525"/>
                      </a:lnTo>
                      <a:lnTo>
                        <a:pt x="1786" y="528"/>
                      </a:lnTo>
                      <a:lnTo>
                        <a:pt x="1786" y="528"/>
                      </a:lnTo>
                      <a:lnTo>
                        <a:pt x="1786" y="528"/>
                      </a:lnTo>
                      <a:lnTo>
                        <a:pt x="1789" y="528"/>
                      </a:lnTo>
                      <a:lnTo>
                        <a:pt x="1789" y="528"/>
                      </a:lnTo>
                      <a:lnTo>
                        <a:pt x="1791" y="528"/>
                      </a:lnTo>
                      <a:lnTo>
                        <a:pt x="1791" y="528"/>
                      </a:lnTo>
                      <a:lnTo>
                        <a:pt x="1791" y="528"/>
                      </a:lnTo>
                      <a:lnTo>
                        <a:pt x="1791" y="528"/>
                      </a:lnTo>
                      <a:lnTo>
                        <a:pt x="1793" y="528"/>
                      </a:lnTo>
                      <a:lnTo>
                        <a:pt x="1796" y="530"/>
                      </a:lnTo>
                      <a:lnTo>
                        <a:pt x="1796" y="530"/>
                      </a:lnTo>
                      <a:lnTo>
                        <a:pt x="1800" y="530"/>
                      </a:lnTo>
                      <a:lnTo>
                        <a:pt x="1808" y="535"/>
                      </a:lnTo>
                      <a:lnTo>
                        <a:pt x="1810" y="537"/>
                      </a:lnTo>
                      <a:lnTo>
                        <a:pt x="1812" y="537"/>
                      </a:lnTo>
                      <a:lnTo>
                        <a:pt x="1817" y="537"/>
                      </a:lnTo>
                      <a:lnTo>
                        <a:pt x="1819" y="539"/>
                      </a:lnTo>
                      <a:lnTo>
                        <a:pt x="1819" y="542"/>
                      </a:lnTo>
                      <a:lnTo>
                        <a:pt x="1819" y="542"/>
                      </a:lnTo>
                      <a:lnTo>
                        <a:pt x="1822" y="544"/>
                      </a:lnTo>
                      <a:lnTo>
                        <a:pt x="1824" y="546"/>
                      </a:lnTo>
                      <a:lnTo>
                        <a:pt x="1824" y="546"/>
                      </a:lnTo>
                      <a:lnTo>
                        <a:pt x="1826" y="546"/>
                      </a:lnTo>
                      <a:lnTo>
                        <a:pt x="1826" y="549"/>
                      </a:lnTo>
                      <a:lnTo>
                        <a:pt x="1829" y="551"/>
                      </a:lnTo>
                      <a:lnTo>
                        <a:pt x="1829" y="554"/>
                      </a:lnTo>
                      <a:lnTo>
                        <a:pt x="1831" y="556"/>
                      </a:lnTo>
                      <a:lnTo>
                        <a:pt x="1834" y="556"/>
                      </a:lnTo>
                      <a:lnTo>
                        <a:pt x="1836" y="558"/>
                      </a:lnTo>
                      <a:lnTo>
                        <a:pt x="1836" y="561"/>
                      </a:lnTo>
                      <a:lnTo>
                        <a:pt x="1838" y="561"/>
                      </a:lnTo>
                      <a:lnTo>
                        <a:pt x="1838" y="561"/>
                      </a:lnTo>
                      <a:lnTo>
                        <a:pt x="1841" y="561"/>
                      </a:lnTo>
                      <a:lnTo>
                        <a:pt x="1843" y="561"/>
                      </a:lnTo>
                      <a:lnTo>
                        <a:pt x="1845" y="561"/>
                      </a:lnTo>
                      <a:lnTo>
                        <a:pt x="1848" y="563"/>
                      </a:lnTo>
                      <a:lnTo>
                        <a:pt x="1852" y="563"/>
                      </a:lnTo>
                      <a:lnTo>
                        <a:pt x="1857" y="561"/>
                      </a:lnTo>
                      <a:lnTo>
                        <a:pt x="1862" y="561"/>
                      </a:lnTo>
                      <a:lnTo>
                        <a:pt x="1862" y="561"/>
                      </a:lnTo>
                      <a:lnTo>
                        <a:pt x="1864" y="561"/>
                      </a:lnTo>
                      <a:lnTo>
                        <a:pt x="1862" y="558"/>
                      </a:lnTo>
                      <a:lnTo>
                        <a:pt x="1864" y="556"/>
                      </a:lnTo>
                      <a:lnTo>
                        <a:pt x="1864" y="556"/>
                      </a:lnTo>
                      <a:lnTo>
                        <a:pt x="1867" y="556"/>
                      </a:lnTo>
                      <a:lnTo>
                        <a:pt x="1867" y="554"/>
                      </a:lnTo>
                      <a:lnTo>
                        <a:pt x="1869" y="554"/>
                      </a:lnTo>
                      <a:lnTo>
                        <a:pt x="1871" y="554"/>
                      </a:lnTo>
                      <a:lnTo>
                        <a:pt x="1874" y="554"/>
                      </a:lnTo>
                      <a:lnTo>
                        <a:pt x="1876" y="554"/>
                      </a:lnTo>
                      <a:lnTo>
                        <a:pt x="1876" y="551"/>
                      </a:lnTo>
                      <a:lnTo>
                        <a:pt x="1878" y="549"/>
                      </a:lnTo>
                      <a:lnTo>
                        <a:pt x="1883" y="549"/>
                      </a:lnTo>
                      <a:lnTo>
                        <a:pt x="1883" y="546"/>
                      </a:lnTo>
                      <a:lnTo>
                        <a:pt x="1886" y="549"/>
                      </a:lnTo>
                      <a:lnTo>
                        <a:pt x="1886" y="549"/>
                      </a:lnTo>
                      <a:lnTo>
                        <a:pt x="1888" y="549"/>
                      </a:lnTo>
                      <a:lnTo>
                        <a:pt x="1893" y="551"/>
                      </a:lnTo>
                      <a:lnTo>
                        <a:pt x="1893" y="551"/>
                      </a:lnTo>
                      <a:lnTo>
                        <a:pt x="1893" y="551"/>
                      </a:lnTo>
                      <a:lnTo>
                        <a:pt x="1893" y="554"/>
                      </a:lnTo>
                      <a:lnTo>
                        <a:pt x="1893" y="554"/>
                      </a:lnTo>
                      <a:lnTo>
                        <a:pt x="1893" y="556"/>
                      </a:lnTo>
                      <a:lnTo>
                        <a:pt x="1895" y="556"/>
                      </a:lnTo>
                      <a:lnTo>
                        <a:pt x="1897" y="558"/>
                      </a:lnTo>
                      <a:lnTo>
                        <a:pt x="1897" y="558"/>
                      </a:lnTo>
                      <a:lnTo>
                        <a:pt x="1900" y="561"/>
                      </a:lnTo>
                      <a:lnTo>
                        <a:pt x="1900" y="563"/>
                      </a:lnTo>
                      <a:lnTo>
                        <a:pt x="1900" y="563"/>
                      </a:lnTo>
                      <a:lnTo>
                        <a:pt x="1900" y="565"/>
                      </a:lnTo>
                      <a:lnTo>
                        <a:pt x="1900" y="565"/>
                      </a:lnTo>
                      <a:lnTo>
                        <a:pt x="1900" y="568"/>
                      </a:lnTo>
                      <a:lnTo>
                        <a:pt x="1897" y="568"/>
                      </a:lnTo>
                      <a:lnTo>
                        <a:pt x="1897" y="568"/>
                      </a:lnTo>
                      <a:lnTo>
                        <a:pt x="1897" y="568"/>
                      </a:lnTo>
                      <a:lnTo>
                        <a:pt x="1897" y="568"/>
                      </a:lnTo>
                      <a:lnTo>
                        <a:pt x="1895" y="568"/>
                      </a:lnTo>
                      <a:lnTo>
                        <a:pt x="1895" y="570"/>
                      </a:lnTo>
                      <a:lnTo>
                        <a:pt x="1897" y="570"/>
                      </a:lnTo>
                      <a:lnTo>
                        <a:pt x="1897" y="573"/>
                      </a:lnTo>
                      <a:lnTo>
                        <a:pt x="1897" y="573"/>
                      </a:lnTo>
                      <a:lnTo>
                        <a:pt x="1897" y="575"/>
                      </a:lnTo>
                      <a:lnTo>
                        <a:pt x="1897" y="577"/>
                      </a:lnTo>
                      <a:lnTo>
                        <a:pt x="1900" y="577"/>
                      </a:lnTo>
                      <a:lnTo>
                        <a:pt x="1900" y="580"/>
                      </a:lnTo>
                      <a:lnTo>
                        <a:pt x="1900" y="580"/>
                      </a:lnTo>
                      <a:lnTo>
                        <a:pt x="1900" y="582"/>
                      </a:lnTo>
                      <a:lnTo>
                        <a:pt x="1902" y="584"/>
                      </a:lnTo>
                      <a:lnTo>
                        <a:pt x="1902" y="587"/>
                      </a:lnTo>
                      <a:lnTo>
                        <a:pt x="1902" y="587"/>
                      </a:lnTo>
                      <a:lnTo>
                        <a:pt x="1902" y="589"/>
                      </a:lnTo>
                      <a:lnTo>
                        <a:pt x="1902" y="589"/>
                      </a:lnTo>
                      <a:lnTo>
                        <a:pt x="1905" y="591"/>
                      </a:lnTo>
                      <a:lnTo>
                        <a:pt x="1905" y="591"/>
                      </a:lnTo>
                      <a:lnTo>
                        <a:pt x="1905" y="591"/>
                      </a:lnTo>
                      <a:lnTo>
                        <a:pt x="1902" y="594"/>
                      </a:lnTo>
                      <a:lnTo>
                        <a:pt x="1902" y="594"/>
                      </a:lnTo>
                      <a:lnTo>
                        <a:pt x="1905" y="596"/>
                      </a:lnTo>
                      <a:lnTo>
                        <a:pt x="1905" y="596"/>
                      </a:lnTo>
                      <a:lnTo>
                        <a:pt x="1905" y="599"/>
                      </a:lnTo>
                      <a:lnTo>
                        <a:pt x="1905" y="599"/>
                      </a:lnTo>
                      <a:lnTo>
                        <a:pt x="1902" y="599"/>
                      </a:lnTo>
                      <a:lnTo>
                        <a:pt x="1902" y="599"/>
                      </a:lnTo>
                      <a:lnTo>
                        <a:pt x="1902" y="601"/>
                      </a:lnTo>
                      <a:lnTo>
                        <a:pt x="1905" y="601"/>
                      </a:lnTo>
                      <a:lnTo>
                        <a:pt x="1905" y="603"/>
                      </a:lnTo>
                      <a:lnTo>
                        <a:pt x="1905" y="603"/>
                      </a:lnTo>
                      <a:lnTo>
                        <a:pt x="1905" y="606"/>
                      </a:lnTo>
                      <a:lnTo>
                        <a:pt x="1905" y="606"/>
                      </a:lnTo>
                      <a:lnTo>
                        <a:pt x="1905" y="606"/>
                      </a:lnTo>
                      <a:lnTo>
                        <a:pt x="1902" y="606"/>
                      </a:lnTo>
                      <a:lnTo>
                        <a:pt x="1902" y="608"/>
                      </a:lnTo>
                      <a:lnTo>
                        <a:pt x="1902" y="610"/>
                      </a:lnTo>
                      <a:lnTo>
                        <a:pt x="1905" y="613"/>
                      </a:lnTo>
                      <a:lnTo>
                        <a:pt x="1905" y="615"/>
                      </a:lnTo>
                      <a:lnTo>
                        <a:pt x="1905" y="615"/>
                      </a:lnTo>
                      <a:lnTo>
                        <a:pt x="1905" y="618"/>
                      </a:lnTo>
                      <a:lnTo>
                        <a:pt x="1902" y="618"/>
                      </a:lnTo>
                      <a:lnTo>
                        <a:pt x="1902" y="615"/>
                      </a:lnTo>
                      <a:lnTo>
                        <a:pt x="1900" y="615"/>
                      </a:lnTo>
                      <a:lnTo>
                        <a:pt x="1897" y="615"/>
                      </a:lnTo>
                      <a:lnTo>
                        <a:pt x="1895" y="615"/>
                      </a:lnTo>
                      <a:lnTo>
                        <a:pt x="1893" y="615"/>
                      </a:lnTo>
                      <a:lnTo>
                        <a:pt x="1888" y="613"/>
                      </a:lnTo>
                      <a:lnTo>
                        <a:pt x="1888" y="613"/>
                      </a:lnTo>
                      <a:lnTo>
                        <a:pt x="1886" y="613"/>
                      </a:lnTo>
                      <a:lnTo>
                        <a:pt x="1883" y="613"/>
                      </a:lnTo>
                      <a:lnTo>
                        <a:pt x="1881" y="610"/>
                      </a:lnTo>
                      <a:lnTo>
                        <a:pt x="1881" y="610"/>
                      </a:lnTo>
                      <a:lnTo>
                        <a:pt x="1881" y="613"/>
                      </a:lnTo>
                      <a:lnTo>
                        <a:pt x="1881" y="613"/>
                      </a:lnTo>
                      <a:lnTo>
                        <a:pt x="1881" y="615"/>
                      </a:lnTo>
                      <a:lnTo>
                        <a:pt x="1881" y="615"/>
                      </a:lnTo>
                      <a:lnTo>
                        <a:pt x="1881" y="618"/>
                      </a:lnTo>
                      <a:lnTo>
                        <a:pt x="1878" y="620"/>
                      </a:lnTo>
                      <a:lnTo>
                        <a:pt x="1876" y="620"/>
                      </a:lnTo>
                      <a:lnTo>
                        <a:pt x="1876" y="620"/>
                      </a:lnTo>
                      <a:lnTo>
                        <a:pt x="1874" y="620"/>
                      </a:lnTo>
                      <a:lnTo>
                        <a:pt x="1874" y="622"/>
                      </a:lnTo>
                      <a:lnTo>
                        <a:pt x="1874" y="622"/>
                      </a:lnTo>
                      <a:lnTo>
                        <a:pt x="1874" y="622"/>
                      </a:lnTo>
                      <a:lnTo>
                        <a:pt x="1874" y="625"/>
                      </a:lnTo>
                      <a:lnTo>
                        <a:pt x="1876" y="627"/>
                      </a:lnTo>
                      <a:lnTo>
                        <a:pt x="1878" y="627"/>
                      </a:lnTo>
                      <a:lnTo>
                        <a:pt x="1881" y="629"/>
                      </a:lnTo>
                      <a:lnTo>
                        <a:pt x="1888" y="639"/>
                      </a:lnTo>
                      <a:lnTo>
                        <a:pt x="1888" y="639"/>
                      </a:lnTo>
                      <a:lnTo>
                        <a:pt x="1890" y="646"/>
                      </a:lnTo>
                      <a:lnTo>
                        <a:pt x="1890" y="646"/>
                      </a:lnTo>
                      <a:lnTo>
                        <a:pt x="1893" y="648"/>
                      </a:lnTo>
                      <a:lnTo>
                        <a:pt x="1893" y="651"/>
                      </a:lnTo>
                      <a:lnTo>
                        <a:pt x="1893" y="651"/>
                      </a:lnTo>
                      <a:lnTo>
                        <a:pt x="1895" y="651"/>
                      </a:lnTo>
                      <a:lnTo>
                        <a:pt x="1895" y="651"/>
                      </a:lnTo>
                      <a:lnTo>
                        <a:pt x="1895" y="653"/>
                      </a:lnTo>
                      <a:lnTo>
                        <a:pt x="1895" y="653"/>
                      </a:lnTo>
                      <a:lnTo>
                        <a:pt x="1895" y="655"/>
                      </a:lnTo>
                      <a:lnTo>
                        <a:pt x="1897" y="658"/>
                      </a:lnTo>
                      <a:lnTo>
                        <a:pt x="1897" y="658"/>
                      </a:lnTo>
                      <a:lnTo>
                        <a:pt x="1897" y="658"/>
                      </a:lnTo>
                      <a:lnTo>
                        <a:pt x="1897" y="660"/>
                      </a:lnTo>
                      <a:lnTo>
                        <a:pt x="1897" y="660"/>
                      </a:lnTo>
                      <a:lnTo>
                        <a:pt x="1897" y="663"/>
                      </a:lnTo>
                      <a:lnTo>
                        <a:pt x="1897" y="663"/>
                      </a:lnTo>
                      <a:lnTo>
                        <a:pt x="1895" y="663"/>
                      </a:lnTo>
                      <a:lnTo>
                        <a:pt x="1895" y="663"/>
                      </a:lnTo>
                      <a:lnTo>
                        <a:pt x="1893" y="663"/>
                      </a:lnTo>
                      <a:lnTo>
                        <a:pt x="1893" y="663"/>
                      </a:lnTo>
                      <a:lnTo>
                        <a:pt x="1890" y="665"/>
                      </a:lnTo>
                      <a:lnTo>
                        <a:pt x="1890" y="665"/>
                      </a:lnTo>
                      <a:lnTo>
                        <a:pt x="1888" y="665"/>
                      </a:lnTo>
                      <a:lnTo>
                        <a:pt x="1888" y="665"/>
                      </a:lnTo>
                      <a:lnTo>
                        <a:pt x="1888" y="665"/>
                      </a:lnTo>
                      <a:lnTo>
                        <a:pt x="1890" y="667"/>
                      </a:lnTo>
                      <a:lnTo>
                        <a:pt x="1890" y="667"/>
                      </a:lnTo>
                      <a:lnTo>
                        <a:pt x="1893" y="667"/>
                      </a:lnTo>
                      <a:lnTo>
                        <a:pt x="1893" y="670"/>
                      </a:lnTo>
                      <a:lnTo>
                        <a:pt x="1893" y="670"/>
                      </a:lnTo>
                      <a:lnTo>
                        <a:pt x="1893" y="670"/>
                      </a:lnTo>
                      <a:lnTo>
                        <a:pt x="1895" y="672"/>
                      </a:lnTo>
                      <a:lnTo>
                        <a:pt x="1897" y="672"/>
                      </a:lnTo>
                      <a:lnTo>
                        <a:pt x="1897" y="674"/>
                      </a:lnTo>
                      <a:lnTo>
                        <a:pt x="1897" y="674"/>
                      </a:lnTo>
                      <a:lnTo>
                        <a:pt x="1897" y="674"/>
                      </a:lnTo>
                      <a:lnTo>
                        <a:pt x="1897" y="670"/>
                      </a:lnTo>
                      <a:lnTo>
                        <a:pt x="1895" y="667"/>
                      </a:lnTo>
                      <a:lnTo>
                        <a:pt x="1895" y="667"/>
                      </a:lnTo>
                      <a:lnTo>
                        <a:pt x="1900" y="667"/>
                      </a:lnTo>
                      <a:lnTo>
                        <a:pt x="1900" y="667"/>
                      </a:lnTo>
                      <a:lnTo>
                        <a:pt x="1902" y="667"/>
                      </a:lnTo>
                      <a:lnTo>
                        <a:pt x="1902" y="665"/>
                      </a:lnTo>
                      <a:lnTo>
                        <a:pt x="1902" y="665"/>
                      </a:lnTo>
                      <a:lnTo>
                        <a:pt x="1905" y="663"/>
                      </a:lnTo>
                      <a:lnTo>
                        <a:pt x="1905" y="660"/>
                      </a:lnTo>
                      <a:lnTo>
                        <a:pt x="1905" y="655"/>
                      </a:lnTo>
                      <a:lnTo>
                        <a:pt x="1907" y="655"/>
                      </a:lnTo>
                      <a:lnTo>
                        <a:pt x="1907" y="653"/>
                      </a:lnTo>
                      <a:lnTo>
                        <a:pt x="1909" y="653"/>
                      </a:lnTo>
                      <a:lnTo>
                        <a:pt x="1909" y="653"/>
                      </a:lnTo>
                      <a:lnTo>
                        <a:pt x="1909" y="655"/>
                      </a:lnTo>
                      <a:lnTo>
                        <a:pt x="1909" y="658"/>
                      </a:lnTo>
                      <a:lnTo>
                        <a:pt x="1909" y="658"/>
                      </a:lnTo>
                      <a:lnTo>
                        <a:pt x="1912" y="658"/>
                      </a:lnTo>
                      <a:lnTo>
                        <a:pt x="1914" y="655"/>
                      </a:lnTo>
                      <a:lnTo>
                        <a:pt x="1914" y="653"/>
                      </a:lnTo>
                      <a:lnTo>
                        <a:pt x="1914" y="655"/>
                      </a:lnTo>
                      <a:lnTo>
                        <a:pt x="1919" y="663"/>
                      </a:lnTo>
                      <a:lnTo>
                        <a:pt x="1921" y="663"/>
                      </a:lnTo>
                      <a:lnTo>
                        <a:pt x="1923" y="663"/>
                      </a:lnTo>
                      <a:lnTo>
                        <a:pt x="1926" y="663"/>
                      </a:lnTo>
                      <a:lnTo>
                        <a:pt x="1928" y="665"/>
                      </a:lnTo>
                      <a:lnTo>
                        <a:pt x="1931" y="665"/>
                      </a:lnTo>
                      <a:lnTo>
                        <a:pt x="1931" y="665"/>
                      </a:lnTo>
                      <a:lnTo>
                        <a:pt x="1933" y="665"/>
                      </a:lnTo>
                      <a:lnTo>
                        <a:pt x="1935" y="667"/>
                      </a:lnTo>
                      <a:lnTo>
                        <a:pt x="1938" y="665"/>
                      </a:lnTo>
                      <a:lnTo>
                        <a:pt x="1940" y="663"/>
                      </a:lnTo>
                      <a:lnTo>
                        <a:pt x="1942" y="663"/>
                      </a:lnTo>
                      <a:lnTo>
                        <a:pt x="1947" y="660"/>
                      </a:lnTo>
                      <a:lnTo>
                        <a:pt x="1947" y="660"/>
                      </a:lnTo>
                      <a:lnTo>
                        <a:pt x="1954" y="653"/>
                      </a:lnTo>
                      <a:lnTo>
                        <a:pt x="1957" y="651"/>
                      </a:lnTo>
                      <a:lnTo>
                        <a:pt x="1959" y="648"/>
                      </a:lnTo>
                      <a:lnTo>
                        <a:pt x="1959" y="646"/>
                      </a:lnTo>
                      <a:lnTo>
                        <a:pt x="1961" y="644"/>
                      </a:lnTo>
                      <a:lnTo>
                        <a:pt x="1961" y="641"/>
                      </a:lnTo>
                      <a:lnTo>
                        <a:pt x="1961" y="641"/>
                      </a:lnTo>
                      <a:lnTo>
                        <a:pt x="1961" y="632"/>
                      </a:lnTo>
                      <a:lnTo>
                        <a:pt x="1961" y="629"/>
                      </a:lnTo>
                      <a:lnTo>
                        <a:pt x="1964" y="629"/>
                      </a:lnTo>
                      <a:lnTo>
                        <a:pt x="1964" y="627"/>
                      </a:lnTo>
                      <a:lnTo>
                        <a:pt x="1964" y="627"/>
                      </a:lnTo>
                      <a:lnTo>
                        <a:pt x="1966" y="622"/>
                      </a:lnTo>
                      <a:lnTo>
                        <a:pt x="1966" y="620"/>
                      </a:lnTo>
                      <a:lnTo>
                        <a:pt x="1966" y="615"/>
                      </a:lnTo>
                      <a:lnTo>
                        <a:pt x="1966" y="613"/>
                      </a:lnTo>
                      <a:lnTo>
                        <a:pt x="1968" y="608"/>
                      </a:lnTo>
                      <a:lnTo>
                        <a:pt x="1971" y="603"/>
                      </a:lnTo>
                      <a:lnTo>
                        <a:pt x="1973" y="601"/>
                      </a:lnTo>
                      <a:lnTo>
                        <a:pt x="1973" y="599"/>
                      </a:lnTo>
                      <a:lnTo>
                        <a:pt x="1975" y="591"/>
                      </a:lnTo>
                      <a:lnTo>
                        <a:pt x="1973" y="587"/>
                      </a:lnTo>
                      <a:lnTo>
                        <a:pt x="1975" y="584"/>
                      </a:lnTo>
                      <a:lnTo>
                        <a:pt x="1973" y="582"/>
                      </a:lnTo>
                      <a:lnTo>
                        <a:pt x="1973" y="577"/>
                      </a:lnTo>
                      <a:lnTo>
                        <a:pt x="1973" y="577"/>
                      </a:lnTo>
                      <a:lnTo>
                        <a:pt x="1971" y="575"/>
                      </a:lnTo>
                      <a:lnTo>
                        <a:pt x="1975" y="568"/>
                      </a:lnTo>
                      <a:lnTo>
                        <a:pt x="1973" y="563"/>
                      </a:lnTo>
                      <a:lnTo>
                        <a:pt x="1973" y="558"/>
                      </a:lnTo>
                      <a:lnTo>
                        <a:pt x="1975" y="556"/>
                      </a:lnTo>
                      <a:lnTo>
                        <a:pt x="1975" y="554"/>
                      </a:lnTo>
                      <a:lnTo>
                        <a:pt x="1975" y="551"/>
                      </a:lnTo>
                      <a:lnTo>
                        <a:pt x="1978" y="549"/>
                      </a:lnTo>
                      <a:lnTo>
                        <a:pt x="1978" y="546"/>
                      </a:lnTo>
                      <a:lnTo>
                        <a:pt x="1978" y="544"/>
                      </a:lnTo>
                      <a:lnTo>
                        <a:pt x="1975" y="539"/>
                      </a:lnTo>
                      <a:lnTo>
                        <a:pt x="1975" y="535"/>
                      </a:lnTo>
                      <a:lnTo>
                        <a:pt x="1973" y="535"/>
                      </a:lnTo>
                      <a:lnTo>
                        <a:pt x="1973" y="535"/>
                      </a:lnTo>
                      <a:lnTo>
                        <a:pt x="1973" y="532"/>
                      </a:lnTo>
                      <a:lnTo>
                        <a:pt x="1971" y="532"/>
                      </a:lnTo>
                      <a:lnTo>
                        <a:pt x="1971" y="530"/>
                      </a:lnTo>
                      <a:lnTo>
                        <a:pt x="1971" y="530"/>
                      </a:lnTo>
                      <a:lnTo>
                        <a:pt x="1971" y="528"/>
                      </a:lnTo>
                      <a:lnTo>
                        <a:pt x="1968" y="523"/>
                      </a:lnTo>
                      <a:lnTo>
                        <a:pt x="1966" y="518"/>
                      </a:lnTo>
                      <a:lnTo>
                        <a:pt x="1964" y="518"/>
                      </a:lnTo>
                      <a:lnTo>
                        <a:pt x="1964" y="516"/>
                      </a:lnTo>
                      <a:lnTo>
                        <a:pt x="1964" y="513"/>
                      </a:lnTo>
                      <a:lnTo>
                        <a:pt x="1964" y="513"/>
                      </a:lnTo>
                      <a:lnTo>
                        <a:pt x="1964" y="513"/>
                      </a:lnTo>
                      <a:lnTo>
                        <a:pt x="1961" y="511"/>
                      </a:lnTo>
                      <a:lnTo>
                        <a:pt x="1961" y="511"/>
                      </a:lnTo>
                      <a:lnTo>
                        <a:pt x="1954" y="504"/>
                      </a:lnTo>
                      <a:lnTo>
                        <a:pt x="1949" y="497"/>
                      </a:lnTo>
                      <a:lnTo>
                        <a:pt x="1949" y="494"/>
                      </a:lnTo>
                      <a:lnTo>
                        <a:pt x="1949" y="492"/>
                      </a:lnTo>
                      <a:lnTo>
                        <a:pt x="1947" y="490"/>
                      </a:lnTo>
                      <a:lnTo>
                        <a:pt x="1947" y="485"/>
                      </a:lnTo>
                      <a:lnTo>
                        <a:pt x="1945" y="480"/>
                      </a:lnTo>
                      <a:lnTo>
                        <a:pt x="1947" y="478"/>
                      </a:lnTo>
                      <a:lnTo>
                        <a:pt x="1947" y="475"/>
                      </a:lnTo>
                      <a:lnTo>
                        <a:pt x="1947" y="475"/>
                      </a:lnTo>
                      <a:lnTo>
                        <a:pt x="1945" y="473"/>
                      </a:lnTo>
                      <a:lnTo>
                        <a:pt x="1945" y="471"/>
                      </a:lnTo>
                      <a:lnTo>
                        <a:pt x="1942" y="468"/>
                      </a:lnTo>
                      <a:lnTo>
                        <a:pt x="1940" y="468"/>
                      </a:lnTo>
                      <a:lnTo>
                        <a:pt x="1938" y="466"/>
                      </a:lnTo>
                      <a:lnTo>
                        <a:pt x="1935" y="464"/>
                      </a:lnTo>
                      <a:lnTo>
                        <a:pt x="1935" y="461"/>
                      </a:lnTo>
                      <a:lnTo>
                        <a:pt x="1933" y="461"/>
                      </a:lnTo>
                      <a:lnTo>
                        <a:pt x="1931" y="457"/>
                      </a:lnTo>
                      <a:lnTo>
                        <a:pt x="1926" y="454"/>
                      </a:lnTo>
                      <a:lnTo>
                        <a:pt x="1921" y="452"/>
                      </a:lnTo>
                      <a:lnTo>
                        <a:pt x="1919" y="452"/>
                      </a:lnTo>
                      <a:lnTo>
                        <a:pt x="1921" y="452"/>
                      </a:lnTo>
                      <a:lnTo>
                        <a:pt x="1926" y="452"/>
                      </a:lnTo>
                      <a:lnTo>
                        <a:pt x="1928" y="452"/>
                      </a:lnTo>
                      <a:lnTo>
                        <a:pt x="1928" y="449"/>
                      </a:lnTo>
                      <a:lnTo>
                        <a:pt x="1926" y="447"/>
                      </a:lnTo>
                      <a:lnTo>
                        <a:pt x="1921" y="447"/>
                      </a:lnTo>
                      <a:lnTo>
                        <a:pt x="1916" y="445"/>
                      </a:lnTo>
                      <a:lnTo>
                        <a:pt x="1916" y="442"/>
                      </a:lnTo>
                      <a:lnTo>
                        <a:pt x="1909" y="442"/>
                      </a:lnTo>
                      <a:lnTo>
                        <a:pt x="1900" y="438"/>
                      </a:lnTo>
                      <a:lnTo>
                        <a:pt x="1895" y="433"/>
                      </a:lnTo>
                      <a:lnTo>
                        <a:pt x="1893" y="433"/>
                      </a:lnTo>
                      <a:lnTo>
                        <a:pt x="1886" y="428"/>
                      </a:lnTo>
                      <a:lnTo>
                        <a:pt x="1883" y="428"/>
                      </a:lnTo>
                      <a:lnTo>
                        <a:pt x="1883" y="428"/>
                      </a:lnTo>
                      <a:lnTo>
                        <a:pt x="1878" y="428"/>
                      </a:lnTo>
                      <a:lnTo>
                        <a:pt x="1874" y="428"/>
                      </a:lnTo>
                      <a:lnTo>
                        <a:pt x="1867" y="426"/>
                      </a:lnTo>
                      <a:lnTo>
                        <a:pt x="1867" y="428"/>
                      </a:lnTo>
                      <a:lnTo>
                        <a:pt x="1867" y="428"/>
                      </a:lnTo>
                      <a:lnTo>
                        <a:pt x="1869" y="430"/>
                      </a:lnTo>
                      <a:lnTo>
                        <a:pt x="1871" y="433"/>
                      </a:lnTo>
                      <a:lnTo>
                        <a:pt x="1874" y="435"/>
                      </a:lnTo>
                      <a:lnTo>
                        <a:pt x="1874" y="438"/>
                      </a:lnTo>
                      <a:lnTo>
                        <a:pt x="1876" y="442"/>
                      </a:lnTo>
                      <a:lnTo>
                        <a:pt x="1874" y="442"/>
                      </a:lnTo>
                      <a:lnTo>
                        <a:pt x="1874" y="442"/>
                      </a:lnTo>
                      <a:lnTo>
                        <a:pt x="1871" y="442"/>
                      </a:lnTo>
                      <a:lnTo>
                        <a:pt x="1871" y="442"/>
                      </a:lnTo>
                      <a:lnTo>
                        <a:pt x="1871" y="440"/>
                      </a:lnTo>
                      <a:lnTo>
                        <a:pt x="1871" y="438"/>
                      </a:lnTo>
                      <a:lnTo>
                        <a:pt x="1869" y="435"/>
                      </a:lnTo>
                      <a:lnTo>
                        <a:pt x="1869" y="433"/>
                      </a:lnTo>
                      <a:lnTo>
                        <a:pt x="1869" y="433"/>
                      </a:lnTo>
                      <a:lnTo>
                        <a:pt x="1867" y="435"/>
                      </a:lnTo>
                      <a:lnTo>
                        <a:pt x="1869" y="438"/>
                      </a:lnTo>
                      <a:lnTo>
                        <a:pt x="1867" y="440"/>
                      </a:lnTo>
                      <a:lnTo>
                        <a:pt x="1862" y="442"/>
                      </a:lnTo>
                      <a:lnTo>
                        <a:pt x="1857" y="442"/>
                      </a:lnTo>
                      <a:lnTo>
                        <a:pt x="1855" y="442"/>
                      </a:lnTo>
                      <a:lnTo>
                        <a:pt x="1855" y="442"/>
                      </a:lnTo>
                      <a:lnTo>
                        <a:pt x="1855" y="440"/>
                      </a:lnTo>
                      <a:lnTo>
                        <a:pt x="1857" y="440"/>
                      </a:lnTo>
                      <a:lnTo>
                        <a:pt x="1857" y="435"/>
                      </a:lnTo>
                      <a:lnTo>
                        <a:pt x="1857" y="435"/>
                      </a:lnTo>
                      <a:lnTo>
                        <a:pt x="1860" y="435"/>
                      </a:lnTo>
                      <a:lnTo>
                        <a:pt x="1855" y="433"/>
                      </a:lnTo>
                      <a:lnTo>
                        <a:pt x="1852" y="433"/>
                      </a:lnTo>
                      <a:lnTo>
                        <a:pt x="1848" y="430"/>
                      </a:lnTo>
                      <a:lnTo>
                        <a:pt x="1848" y="430"/>
                      </a:lnTo>
                      <a:lnTo>
                        <a:pt x="1850" y="430"/>
                      </a:lnTo>
                      <a:lnTo>
                        <a:pt x="1850" y="430"/>
                      </a:lnTo>
                      <a:lnTo>
                        <a:pt x="1850" y="428"/>
                      </a:lnTo>
                      <a:lnTo>
                        <a:pt x="1848" y="428"/>
                      </a:lnTo>
                      <a:lnTo>
                        <a:pt x="1845" y="428"/>
                      </a:lnTo>
                      <a:lnTo>
                        <a:pt x="1843" y="430"/>
                      </a:lnTo>
                      <a:lnTo>
                        <a:pt x="1843" y="430"/>
                      </a:lnTo>
                      <a:lnTo>
                        <a:pt x="1845" y="433"/>
                      </a:lnTo>
                      <a:lnTo>
                        <a:pt x="1848" y="433"/>
                      </a:lnTo>
                      <a:lnTo>
                        <a:pt x="1850" y="438"/>
                      </a:lnTo>
                      <a:lnTo>
                        <a:pt x="1848" y="435"/>
                      </a:lnTo>
                      <a:lnTo>
                        <a:pt x="1845" y="435"/>
                      </a:lnTo>
                      <a:lnTo>
                        <a:pt x="1845" y="438"/>
                      </a:lnTo>
                      <a:lnTo>
                        <a:pt x="1843" y="438"/>
                      </a:lnTo>
                      <a:lnTo>
                        <a:pt x="1841" y="435"/>
                      </a:lnTo>
                      <a:lnTo>
                        <a:pt x="1838" y="433"/>
                      </a:lnTo>
                      <a:lnTo>
                        <a:pt x="1836" y="426"/>
                      </a:lnTo>
                      <a:lnTo>
                        <a:pt x="1834" y="423"/>
                      </a:lnTo>
                      <a:lnTo>
                        <a:pt x="1834" y="421"/>
                      </a:lnTo>
                      <a:lnTo>
                        <a:pt x="1831" y="421"/>
                      </a:lnTo>
                      <a:lnTo>
                        <a:pt x="1829" y="421"/>
                      </a:lnTo>
                      <a:lnTo>
                        <a:pt x="1829" y="421"/>
                      </a:lnTo>
                      <a:lnTo>
                        <a:pt x="1822" y="421"/>
                      </a:lnTo>
                      <a:lnTo>
                        <a:pt x="1817" y="421"/>
                      </a:lnTo>
                      <a:lnTo>
                        <a:pt x="1810" y="419"/>
                      </a:lnTo>
                      <a:lnTo>
                        <a:pt x="1808" y="419"/>
                      </a:lnTo>
                      <a:lnTo>
                        <a:pt x="1805" y="419"/>
                      </a:lnTo>
                      <a:lnTo>
                        <a:pt x="1803" y="416"/>
                      </a:lnTo>
                      <a:lnTo>
                        <a:pt x="1803" y="414"/>
                      </a:lnTo>
                      <a:lnTo>
                        <a:pt x="1803" y="414"/>
                      </a:lnTo>
                      <a:lnTo>
                        <a:pt x="1803" y="412"/>
                      </a:lnTo>
                      <a:lnTo>
                        <a:pt x="1805" y="409"/>
                      </a:lnTo>
                      <a:lnTo>
                        <a:pt x="1810" y="407"/>
                      </a:lnTo>
                      <a:lnTo>
                        <a:pt x="1810" y="402"/>
                      </a:lnTo>
                      <a:lnTo>
                        <a:pt x="1810" y="402"/>
                      </a:lnTo>
                      <a:lnTo>
                        <a:pt x="1815" y="400"/>
                      </a:lnTo>
                      <a:lnTo>
                        <a:pt x="1815" y="397"/>
                      </a:lnTo>
                      <a:lnTo>
                        <a:pt x="1817" y="395"/>
                      </a:lnTo>
                      <a:lnTo>
                        <a:pt x="1817" y="393"/>
                      </a:lnTo>
                      <a:lnTo>
                        <a:pt x="1819" y="390"/>
                      </a:lnTo>
                      <a:lnTo>
                        <a:pt x="1819" y="390"/>
                      </a:lnTo>
                      <a:lnTo>
                        <a:pt x="1822" y="385"/>
                      </a:lnTo>
                      <a:lnTo>
                        <a:pt x="1822" y="383"/>
                      </a:lnTo>
                      <a:lnTo>
                        <a:pt x="1819" y="381"/>
                      </a:lnTo>
                      <a:lnTo>
                        <a:pt x="1819" y="381"/>
                      </a:lnTo>
                      <a:lnTo>
                        <a:pt x="1822" y="374"/>
                      </a:lnTo>
                      <a:lnTo>
                        <a:pt x="1824" y="371"/>
                      </a:lnTo>
                      <a:lnTo>
                        <a:pt x="1824" y="369"/>
                      </a:lnTo>
                      <a:lnTo>
                        <a:pt x="1826" y="367"/>
                      </a:lnTo>
                      <a:lnTo>
                        <a:pt x="1826" y="367"/>
                      </a:lnTo>
                      <a:lnTo>
                        <a:pt x="1826" y="364"/>
                      </a:lnTo>
                      <a:lnTo>
                        <a:pt x="1829" y="364"/>
                      </a:lnTo>
                      <a:lnTo>
                        <a:pt x="1829" y="362"/>
                      </a:lnTo>
                      <a:lnTo>
                        <a:pt x="1829" y="359"/>
                      </a:lnTo>
                      <a:lnTo>
                        <a:pt x="1834" y="357"/>
                      </a:lnTo>
                      <a:lnTo>
                        <a:pt x="1834" y="357"/>
                      </a:lnTo>
                      <a:lnTo>
                        <a:pt x="1829" y="350"/>
                      </a:lnTo>
                      <a:lnTo>
                        <a:pt x="1829" y="348"/>
                      </a:lnTo>
                      <a:lnTo>
                        <a:pt x="1831" y="345"/>
                      </a:lnTo>
                      <a:lnTo>
                        <a:pt x="1834" y="343"/>
                      </a:lnTo>
                      <a:lnTo>
                        <a:pt x="1836" y="340"/>
                      </a:lnTo>
                      <a:lnTo>
                        <a:pt x="1836" y="338"/>
                      </a:lnTo>
                      <a:lnTo>
                        <a:pt x="1836" y="333"/>
                      </a:lnTo>
                      <a:lnTo>
                        <a:pt x="1838" y="331"/>
                      </a:lnTo>
                      <a:lnTo>
                        <a:pt x="1841" y="329"/>
                      </a:lnTo>
                      <a:lnTo>
                        <a:pt x="1845" y="326"/>
                      </a:lnTo>
                      <a:lnTo>
                        <a:pt x="1852" y="326"/>
                      </a:lnTo>
                      <a:lnTo>
                        <a:pt x="1855" y="326"/>
                      </a:lnTo>
                      <a:lnTo>
                        <a:pt x="1860" y="326"/>
                      </a:lnTo>
                      <a:lnTo>
                        <a:pt x="1867" y="326"/>
                      </a:lnTo>
                      <a:lnTo>
                        <a:pt x="1881" y="326"/>
                      </a:lnTo>
                      <a:lnTo>
                        <a:pt x="1886" y="326"/>
                      </a:lnTo>
                      <a:lnTo>
                        <a:pt x="1888" y="329"/>
                      </a:lnTo>
                      <a:lnTo>
                        <a:pt x="1890" y="331"/>
                      </a:lnTo>
                      <a:lnTo>
                        <a:pt x="1893" y="331"/>
                      </a:lnTo>
                      <a:lnTo>
                        <a:pt x="1895" y="329"/>
                      </a:lnTo>
                      <a:lnTo>
                        <a:pt x="1895" y="326"/>
                      </a:lnTo>
                      <a:lnTo>
                        <a:pt x="1895" y="326"/>
                      </a:lnTo>
                      <a:lnTo>
                        <a:pt x="1900" y="326"/>
                      </a:lnTo>
                      <a:lnTo>
                        <a:pt x="1905" y="326"/>
                      </a:lnTo>
                      <a:lnTo>
                        <a:pt x="1914" y="329"/>
                      </a:lnTo>
                      <a:lnTo>
                        <a:pt x="1916" y="329"/>
                      </a:lnTo>
                      <a:lnTo>
                        <a:pt x="1916" y="326"/>
                      </a:lnTo>
                      <a:lnTo>
                        <a:pt x="1921" y="326"/>
                      </a:lnTo>
                      <a:lnTo>
                        <a:pt x="1928" y="329"/>
                      </a:lnTo>
                      <a:lnTo>
                        <a:pt x="1931" y="329"/>
                      </a:lnTo>
                      <a:lnTo>
                        <a:pt x="1933" y="329"/>
                      </a:lnTo>
                      <a:lnTo>
                        <a:pt x="1933" y="326"/>
                      </a:lnTo>
                      <a:lnTo>
                        <a:pt x="1931" y="326"/>
                      </a:lnTo>
                      <a:lnTo>
                        <a:pt x="1931" y="326"/>
                      </a:lnTo>
                      <a:lnTo>
                        <a:pt x="1928" y="326"/>
                      </a:lnTo>
                      <a:lnTo>
                        <a:pt x="1928" y="324"/>
                      </a:lnTo>
                      <a:lnTo>
                        <a:pt x="1931" y="324"/>
                      </a:lnTo>
                      <a:lnTo>
                        <a:pt x="1933" y="324"/>
                      </a:lnTo>
                      <a:lnTo>
                        <a:pt x="1935" y="324"/>
                      </a:lnTo>
                      <a:lnTo>
                        <a:pt x="1933" y="324"/>
                      </a:lnTo>
                      <a:lnTo>
                        <a:pt x="1933" y="324"/>
                      </a:lnTo>
                      <a:lnTo>
                        <a:pt x="1931" y="322"/>
                      </a:lnTo>
                      <a:lnTo>
                        <a:pt x="1931" y="319"/>
                      </a:lnTo>
                      <a:lnTo>
                        <a:pt x="1933" y="319"/>
                      </a:lnTo>
                      <a:lnTo>
                        <a:pt x="1935" y="319"/>
                      </a:lnTo>
                      <a:lnTo>
                        <a:pt x="1947" y="322"/>
                      </a:lnTo>
                      <a:lnTo>
                        <a:pt x="1947" y="322"/>
                      </a:lnTo>
                      <a:lnTo>
                        <a:pt x="1952" y="322"/>
                      </a:lnTo>
                      <a:lnTo>
                        <a:pt x="1954" y="324"/>
                      </a:lnTo>
                      <a:lnTo>
                        <a:pt x="1954" y="324"/>
                      </a:lnTo>
                      <a:lnTo>
                        <a:pt x="1954" y="324"/>
                      </a:lnTo>
                      <a:lnTo>
                        <a:pt x="1954" y="324"/>
                      </a:lnTo>
                      <a:lnTo>
                        <a:pt x="1957" y="324"/>
                      </a:lnTo>
                      <a:lnTo>
                        <a:pt x="1959" y="326"/>
                      </a:lnTo>
                      <a:lnTo>
                        <a:pt x="1959" y="324"/>
                      </a:lnTo>
                      <a:lnTo>
                        <a:pt x="1959" y="324"/>
                      </a:lnTo>
                      <a:lnTo>
                        <a:pt x="1959" y="324"/>
                      </a:lnTo>
                      <a:lnTo>
                        <a:pt x="1959" y="322"/>
                      </a:lnTo>
                      <a:lnTo>
                        <a:pt x="1961" y="324"/>
                      </a:lnTo>
                      <a:lnTo>
                        <a:pt x="1966" y="324"/>
                      </a:lnTo>
                      <a:lnTo>
                        <a:pt x="1968" y="324"/>
                      </a:lnTo>
                      <a:lnTo>
                        <a:pt x="1975" y="329"/>
                      </a:lnTo>
                      <a:lnTo>
                        <a:pt x="1980" y="329"/>
                      </a:lnTo>
                      <a:lnTo>
                        <a:pt x="1983" y="329"/>
                      </a:lnTo>
                      <a:lnTo>
                        <a:pt x="1983" y="329"/>
                      </a:lnTo>
                      <a:lnTo>
                        <a:pt x="1985" y="329"/>
                      </a:lnTo>
                      <a:lnTo>
                        <a:pt x="1983" y="331"/>
                      </a:lnTo>
                      <a:lnTo>
                        <a:pt x="1978" y="331"/>
                      </a:lnTo>
                      <a:lnTo>
                        <a:pt x="1975" y="331"/>
                      </a:lnTo>
                      <a:lnTo>
                        <a:pt x="1971" y="333"/>
                      </a:lnTo>
                      <a:lnTo>
                        <a:pt x="1978" y="336"/>
                      </a:lnTo>
                      <a:lnTo>
                        <a:pt x="1985" y="336"/>
                      </a:lnTo>
                      <a:lnTo>
                        <a:pt x="1990" y="336"/>
                      </a:lnTo>
                      <a:lnTo>
                        <a:pt x="1987" y="333"/>
                      </a:lnTo>
                      <a:lnTo>
                        <a:pt x="1990" y="333"/>
                      </a:lnTo>
                      <a:lnTo>
                        <a:pt x="1992" y="333"/>
                      </a:lnTo>
                      <a:lnTo>
                        <a:pt x="1994" y="336"/>
                      </a:lnTo>
                      <a:lnTo>
                        <a:pt x="1999" y="336"/>
                      </a:lnTo>
                      <a:lnTo>
                        <a:pt x="2002" y="336"/>
                      </a:lnTo>
                      <a:lnTo>
                        <a:pt x="2002" y="333"/>
                      </a:lnTo>
                      <a:lnTo>
                        <a:pt x="2002" y="333"/>
                      </a:lnTo>
                      <a:lnTo>
                        <a:pt x="2004" y="333"/>
                      </a:lnTo>
                      <a:lnTo>
                        <a:pt x="2002" y="331"/>
                      </a:lnTo>
                      <a:lnTo>
                        <a:pt x="2006" y="329"/>
                      </a:lnTo>
                      <a:lnTo>
                        <a:pt x="2011" y="331"/>
                      </a:lnTo>
                      <a:lnTo>
                        <a:pt x="2016" y="333"/>
                      </a:lnTo>
                      <a:lnTo>
                        <a:pt x="2018" y="331"/>
                      </a:lnTo>
                      <a:lnTo>
                        <a:pt x="2018" y="331"/>
                      </a:lnTo>
                      <a:lnTo>
                        <a:pt x="2018" y="331"/>
                      </a:lnTo>
                      <a:lnTo>
                        <a:pt x="2023" y="331"/>
                      </a:lnTo>
                      <a:lnTo>
                        <a:pt x="2025" y="331"/>
                      </a:lnTo>
                      <a:lnTo>
                        <a:pt x="2028" y="331"/>
                      </a:lnTo>
                      <a:lnTo>
                        <a:pt x="2030" y="331"/>
                      </a:lnTo>
                      <a:lnTo>
                        <a:pt x="2028" y="329"/>
                      </a:lnTo>
                      <a:lnTo>
                        <a:pt x="2025" y="326"/>
                      </a:lnTo>
                      <a:lnTo>
                        <a:pt x="2020" y="326"/>
                      </a:lnTo>
                      <a:lnTo>
                        <a:pt x="2013" y="324"/>
                      </a:lnTo>
                      <a:lnTo>
                        <a:pt x="2011" y="324"/>
                      </a:lnTo>
                      <a:lnTo>
                        <a:pt x="2011" y="324"/>
                      </a:lnTo>
                      <a:lnTo>
                        <a:pt x="2009" y="324"/>
                      </a:lnTo>
                      <a:lnTo>
                        <a:pt x="2009" y="324"/>
                      </a:lnTo>
                      <a:lnTo>
                        <a:pt x="2006" y="322"/>
                      </a:lnTo>
                      <a:lnTo>
                        <a:pt x="2006" y="322"/>
                      </a:lnTo>
                      <a:lnTo>
                        <a:pt x="2006" y="319"/>
                      </a:lnTo>
                      <a:lnTo>
                        <a:pt x="2004" y="317"/>
                      </a:lnTo>
                      <a:lnTo>
                        <a:pt x="2004" y="317"/>
                      </a:lnTo>
                      <a:lnTo>
                        <a:pt x="2004" y="317"/>
                      </a:lnTo>
                      <a:lnTo>
                        <a:pt x="2002" y="312"/>
                      </a:lnTo>
                      <a:lnTo>
                        <a:pt x="2004" y="307"/>
                      </a:lnTo>
                      <a:lnTo>
                        <a:pt x="2006" y="305"/>
                      </a:lnTo>
                      <a:lnTo>
                        <a:pt x="2009" y="303"/>
                      </a:lnTo>
                      <a:lnTo>
                        <a:pt x="2009" y="300"/>
                      </a:lnTo>
                      <a:lnTo>
                        <a:pt x="2006" y="296"/>
                      </a:lnTo>
                      <a:lnTo>
                        <a:pt x="2006" y="293"/>
                      </a:lnTo>
                      <a:lnTo>
                        <a:pt x="2009" y="291"/>
                      </a:lnTo>
                      <a:lnTo>
                        <a:pt x="2009" y="291"/>
                      </a:lnTo>
                      <a:lnTo>
                        <a:pt x="2006" y="286"/>
                      </a:lnTo>
                      <a:lnTo>
                        <a:pt x="2006" y="286"/>
                      </a:lnTo>
                      <a:lnTo>
                        <a:pt x="2006" y="284"/>
                      </a:lnTo>
                      <a:lnTo>
                        <a:pt x="2006" y="281"/>
                      </a:lnTo>
                      <a:lnTo>
                        <a:pt x="2009" y="281"/>
                      </a:lnTo>
                      <a:lnTo>
                        <a:pt x="2011" y="279"/>
                      </a:lnTo>
                      <a:lnTo>
                        <a:pt x="2016" y="281"/>
                      </a:lnTo>
                      <a:lnTo>
                        <a:pt x="2020" y="281"/>
                      </a:lnTo>
                      <a:lnTo>
                        <a:pt x="2020" y="281"/>
                      </a:lnTo>
                      <a:lnTo>
                        <a:pt x="2023" y="279"/>
                      </a:lnTo>
                      <a:lnTo>
                        <a:pt x="2025" y="279"/>
                      </a:lnTo>
                      <a:lnTo>
                        <a:pt x="2030" y="279"/>
                      </a:lnTo>
                      <a:lnTo>
                        <a:pt x="2030" y="277"/>
                      </a:lnTo>
                      <a:lnTo>
                        <a:pt x="2032" y="277"/>
                      </a:lnTo>
                      <a:lnTo>
                        <a:pt x="2035" y="279"/>
                      </a:lnTo>
                      <a:lnTo>
                        <a:pt x="2039" y="279"/>
                      </a:lnTo>
                      <a:lnTo>
                        <a:pt x="2039" y="281"/>
                      </a:lnTo>
                      <a:lnTo>
                        <a:pt x="2042" y="281"/>
                      </a:lnTo>
                      <a:lnTo>
                        <a:pt x="2044" y="281"/>
                      </a:lnTo>
                      <a:lnTo>
                        <a:pt x="2046" y="279"/>
                      </a:lnTo>
                      <a:lnTo>
                        <a:pt x="2049" y="279"/>
                      </a:lnTo>
                      <a:lnTo>
                        <a:pt x="2049" y="279"/>
                      </a:lnTo>
                      <a:lnTo>
                        <a:pt x="2051" y="279"/>
                      </a:lnTo>
                      <a:lnTo>
                        <a:pt x="2051" y="281"/>
                      </a:lnTo>
                      <a:lnTo>
                        <a:pt x="2054" y="284"/>
                      </a:lnTo>
                      <a:lnTo>
                        <a:pt x="2056" y="286"/>
                      </a:lnTo>
                      <a:lnTo>
                        <a:pt x="2056" y="288"/>
                      </a:lnTo>
                      <a:lnTo>
                        <a:pt x="2056" y="291"/>
                      </a:lnTo>
                      <a:lnTo>
                        <a:pt x="2058" y="291"/>
                      </a:lnTo>
                      <a:lnTo>
                        <a:pt x="2061" y="293"/>
                      </a:lnTo>
                      <a:lnTo>
                        <a:pt x="2061" y="296"/>
                      </a:lnTo>
                      <a:lnTo>
                        <a:pt x="2063" y="296"/>
                      </a:lnTo>
                      <a:lnTo>
                        <a:pt x="2063" y="296"/>
                      </a:lnTo>
                      <a:lnTo>
                        <a:pt x="2063" y="296"/>
                      </a:lnTo>
                      <a:lnTo>
                        <a:pt x="2065" y="296"/>
                      </a:lnTo>
                      <a:lnTo>
                        <a:pt x="2068" y="296"/>
                      </a:lnTo>
                      <a:lnTo>
                        <a:pt x="2070" y="296"/>
                      </a:lnTo>
                      <a:lnTo>
                        <a:pt x="2070" y="298"/>
                      </a:lnTo>
                      <a:lnTo>
                        <a:pt x="2072" y="300"/>
                      </a:lnTo>
                      <a:lnTo>
                        <a:pt x="2072" y="300"/>
                      </a:lnTo>
                      <a:lnTo>
                        <a:pt x="2075" y="303"/>
                      </a:lnTo>
                      <a:lnTo>
                        <a:pt x="2075" y="303"/>
                      </a:lnTo>
                      <a:lnTo>
                        <a:pt x="2075" y="300"/>
                      </a:lnTo>
                      <a:lnTo>
                        <a:pt x="2077" y="300"/>
                      </a:lnTo>
                      <a:lnTo>
                        <a:pt x="2082" y="300"/>
                      </a:lnTo>
                      <a:lnTo>
                        <a:pt x="2080" y="298"/>
                      </a:lnTo>
                      <a:lnTo>
                        <a:pt x="2080" y="296"/>
                      </a:lnTo>
                      <a:lnTo>
                        <a:pt x="2084" y="286"/>
                      </a:lnTo>
                      <a:lnTo>
                        <a:pt x="2084" y="284"/>
                      </a:lnTo>
                      <a:lnTo>
                        <a:pt x="2087" y="284"/>
                      </a:lnTo>
                      <a:lnTo>
                        <a:pt x="2089" y="284"/>
                      </a:lnTo>
                      <a:lnTo>
                        <a:pt x="2089" y="284"/>
                      </a:lnTo>
                      <a:lnTo>
                        <a:pt x="2089" y="281"/>
                      </a:lnTo>
                      <a:lnTo>
                        <a:pt x="2089" y="281"/>
                      </a:lnTo>
                      <a:lnTo>
                        <a:pt x="2091" y="281"/>
                      </a:lnTo>
                      <a:lnTo>
                        <a:pt x="2094" y="284"/>
                      </a:lnTo>
                      <a:lnTo>
                        <a:pt x="2096" y="286"/>
                      </a:lnTo>
                      <a:lnTo>
                        <a:pt x="2096" y="284"/>
                      </a:lnTo>
                      <a:lnTo>
                        <a:pt x="2096" y="284"/>
                      </a:lnTo>
                      <a:lnTo>
                        <a:pt x="2096" y="284"/>
                      </a:lnTo>
                      <a:lnTo>
                        <a:pt x="2098" y="284"/>
                      </a:lnTo>
                      <a:lnTo>
                        <a:pt x="2096" y="281"/>
                      </a:lnTo>
                      <a:lnTo>
                        <a:pt x="2096" y="281"/>
                      </a:lnTo>
                      <a:lnTo>
                        <a:pt x="2091" y="281"/>
                      </a:lnTo>
                      <a:lnTo>
                        <a:pt x="2089" y="279"/>
                      </a:lnTo>
                      <a:lnTo>
                        <a:pt x="2087" y="274"/>
                      </a:lnTo>
                      <a:lnTo>
                        <a:pt x="2084" y="274"/>
                      </a:lnTo>
                      <a:lnTo>
                        <a:pt x="2084" y="272"/>
                      </a:lnTo>
                      <a:lnTo>
                        <a:pt x="2082" y="269"/>
                      </a:lnTo>
                      <a:lnTo>
                        <a:pt x="2082" y="269"/>
                      </a:lnTo>
                      <a:lnTo>
                        <a:pt x="2082" y="269"/>
                      </a:lnTo>
                      <a:lnTo>
                        <a:pt x="2080" y="267"/>
                      </a:lnTo>
                      <a:lnTo>
                        <a:pt x="2080" y="267"/>
                      </a:lnTo>
                      <a:lnTo>
                        <a:pt x="2080" y="265"/>
                      </a:lnTo>
                      <a:lnTo>
                        <a:pt x="2089" y="262"/>
                      </a:lnTo>
                      <a:lnTo>
                        <a:pt x="2091" y="262"/>
                      </a:lnTo>
                      <a:lnTo>
                        <a:pt x="2094" y="262"/>
                      </a:lnTo>
                      <a:lnTo>
                        <a:pt x="2101" y="265"/>
                      </a:lnTo>
                      <a:lnTo>
                        <a:pt x="2106" y="267"/>
                      </a:lnTo>
                      <a:lnTo>
                        <a:pt x="2110" y="267"/>
                      </a:lnTo>
                      <a:lnTo>
                        <a:pt x="2113" y="267"/>
                      </a:lnTo>
                      <a:lnTo>
                        <a:pt x="2110" y="267"/>
                      </a:lnTo>
                      <a:lnTo>
                        <a:pt x="2108" y="267"/>
                      </a:lnTo>
                      <a:lnTo>
                        <a:pt x="2110" y="269"/>
                      </a:lnTo>
                      <a:lnTo>
                        <a:pt x="2110" y="269"/>
                      </a:lnTo>
                      <a:lnTo>
                        <a:pt x="2108" y="269"/>
                      </a:lnTo>
                      <a:lnTo>
                        <a:pt x="2106" y="267"/>
                      </a:lnTo>
                      <a:lnTo>
                        <a:pt x="2101" y="267"/>
                      </a:lnTo>
                      <a:lnTo>
                        <a:pt x="2098" y="267"/>
                      </a:lnTo>
                      <a:lnTo>
                        <a:pt x="2098" y="269"/>
                      </a:lnTo>
                      <a:lnTo>
                        <a:pt x="2098" y="272"/>
                      </a:lnTo>
                      <a:lnTo>
                        <a:pt x="2101" y="277"/>
                      </a:lnTo>
                      <a:lnTo>
                        <a:pt x="2106" y="279"/>
                      </a:lnTo>
                      <a:lnTo>
                        <a:pt x="2108" y="281"/>
                      </a:lnTo>
                      <a:lnTo>
                        <a:pt x="2108" y="284"/>
                      </a:lnTo>
                      <a:lnTo>
                        <a:pt x="2108" y="284"/>
                      </a:lnTo>
                      <a:lnTo>
                        <a:pt x="2110" y="286"/>
                      </a:lnTo>
                      <a:lnTo>
                        <a:pt x="2113" y="288"/>
                      </a:lnTo>
                      <a:lnTo>
                        <a:pt x="2115" y="288"/>
                      </a:lnTo>
                      <a:lnTo>
                        <a:pt x="2115" y="288"/>
                      </a:lnTo>
                      <a:lnTo>
                        <a:pt x="2117" y="291"/>
                      </a:lnTo>
                      <a:lnTo>
                        <a:pt x="2115" y="293"/>
                      </a:lnTo>
                      <a:lnTo>
                        <a:pt x="2115" y="293"/>
                      </a:lnTo>
                      <a:lnTo>
                        <a:pt x="2115" y="296"/>
                      </a:lnTo>
                      <a:lnTo>
                        <a:pt x="2120" y="298"/>
                      </a:lnTo>
                      <a:lnTo>
                        <a:pt x="2120" y="298"/>
                      </a:lnTo>
                      <a:lnTo>
                        <a:pt x="2120" y="298"/>
                      </a:lnTo>
                      <a:lnTo>
                        <a:pt x="2117" y="300"/>
                      </a:lnTo>
                      <a:lnTo>
                        <a:pt x="2113" y="300"/>
                      </a:lnTo>
                      <a:lnTo>
                        <a:pt x="2113" y="303"/>
                      </a:lnTo>
                      <a:lnTo>
                        <a:pt x="2108" y="305"/>
                      </a:lnTo>
                      <a:lnTo>
                        <a:pt x="2106" y="305"/>
                      </a:lnTo>
                      <a:lnTo>
                        <a:pt x="2106" y="307"/>
                      </a:lnTo>
                      <a:lnTo>
                        <a:pt x="2108" y="310"/>
                      </a:lnTo>
                      <a:lnTo>
                        <a:pt x="2108" y="312"/>
                      </a:lnTo>
                      <a:lnTo>
                        <a:pt x="2106" y="314"/>
                      </a:lnTo>
                      <a:lnTo>
                        <a:pt x="2106" y="317"/>
                      </a:lnTo>
                      <a:lnTo>
                        <a:pt x="2106" y="322"/>
                      </a:lnTo>
                      <a:lnTo>
                        <a:pt x="2103" y="322"/>
                      </a:lnTo>
                      <a:lnTo>
                        <a:pt x="2103" y="324"/>
                      </a:lnTo>
                      <a:lnTo>
                        <a:pt x="2103" y="326"/>
                      </a:lnTo>
                      <a:lnTo>
                        <a:pt x="2101" y="331"/>
                      </a:lnTo>
                      <a:lnTo>
                        <a:pt x="2103" y="338"/>
                      </a:lnTo>
                      <a:lnTo>
                        <a:pt x="2103" y="340"/>
                      </a:lnTo>
                      <a:lnTo>
                        <a:pt x="2103" y="343"/>
                      </a:lnTo>
                      <a:lnTo>
                        <a:pt x="2103" y="343"/>
                      </a:lnTo>
                      <a:lnTo>
                        <a:pt x="2103" y="345"/>
                      </a:lnTo>
                      <a:lnTo>
                        <a:pt x="2101" y="348"/>
                      </a:lnTo>
                      <a:lnTo>
                        <a:pt x="2101" y="350"/>
                      </a:lnTo>
                      <a:lnTo>
                        <a:pt x="2098" y="352"/>
                      </a:lnTo>
                      <a:lnTo>
                        <a:pt x="2101" y="352"/>
                      </a:lnTo>
                      <a:lnTo>
                        <a:pt x="2098" y="352"/>
                      </a:lnTo>
                      <a:lnTo>
                        <a:pt x="2096" y="355"/>
                      </a:lnTo>
                      <a:lnTo>
                        <a:pt x="2091" y="352"/>
                      </a:lnTo>
                      <a:lnTo>
                        <a:pt x="2091" y="357"/>
                      </a:lnTo>
                      <a:lnTo>
                        <a:pt x="2089" y="357"/>
                      </a:lnTo>
                      <a:lnTo>
                        <a:pt x="2084" y="357"/>
                      </a:lnTo>
                      <a:lnTo>
                        <a:pt x="2084" y="357"/>
                      </a:lnTo>
                      <a:lnTo>
                        <a:pt x="2082" y="357"/>
                      </a:lnTo>
                      <a:lnTo>
                        <a:pt x="2082" y="359"/>
                      </a:lnTo>
                      <a:lnTo>
                        <a:pt x="2087" y="359"/>
                      </a:lnTo>
                      <a:lnTo>
                        <a:pt x="2089" y="362"/>
                      </a:lnTo>
                      <a:lnTo>
                        <a:pt x="2089" y="362"/>
                      </a:lnTo>
                      <a:lnTo>
                        <a:pt x="2091" y="364"/>
                      </a:lnTo>
                      <a:lnTo>
                        <a:pt x="2094" y="367"/>
                      </a:lnTo>
                      <a:lnTo>
                        <a:pt x="2094" y="371"/>
                      </a:lnTo>
                      <a:lnTo>
                        <a:pt x="2094" y="374"/>
                      </a:lnTo>
                      <a:lnTo>
                        <a:pt x="2091" y="378"/>
                      </a:lnTo>
                      <a:lnTo>
                        <a:pt x="2091" y="378"/>
                      </a:lnTo>
                      <a:lnTo>
                        <a:pt x="2091" y="378"/>
                      </a:lnTo>
                      <a:lnTo>
                        <a:pt x="2098" y="393"/>
                      </a:lnTo>
                      <a:lnTo>
                        <a:pt x="2103" y="397"/>
                      </a:lnTo>
                      <a:lnTo>
                        <a:pt x="2110" y="407"/>
                      </a:lnTo>
                      <a:lnTo>
                        <a:pt x="2113" y="409"/>
                      </a:lnTo>
                      <a:lnTo>
                        <a:pt x="2120" y="416"/>
                      </a:lnTo>
                      <a:lnTo>
                        <a:pt x="2129" y="423"/>
                      </a:lnTo>
                      <a:lnTo>
                        <a:pt x="2143" y="435"/>
                      </a:lnTo>
                      <a:lnTo>
                        <a:pt x="2146" y="438"/>
                      </a:lnTo>
                      <a:lnTo>
                        <a:pt x="2162" y="454"/>
                      </a:lnTo>
                      <a:lnTo>
                        <a:pt x="2165" y="457"/>
                      </a:lnTo>
                      <a:lnTo>
                        <a:pt x="2167" y="459"/>
                      </a:lnTo>
                      <a:lnTo>
                        <a:pt x="2172" y="461"/>
                      </a:lnTo>
                      <a:lnTo>
                        <a:pt x="2177" y="464"/>
                      </a:lnTo>
                      <a:lnTo>
                        <a:pt x="2179" y="466"/>
                      </a:lnTo>
                      <a:lnTo>
                        <a:pt x="2188" y="475"/>
                      </a:lnTo>
                      <a:lnTo>
                        <a:pt x="2195" y="485"/>
                      </a:lnTo>
                      <a:lnTo>
                        <a:pt x="2198" y="485"/>
                      </a:lnTo>
                      <a:lnTo>
                        <a:pt x="2200" y="487"/>
                      </a:lnTo>
                      <a:lnTo>
                        <a:pt x="2203" y="490"/>
                      </a:lnTo>
                      <a:lnTo>
                        <a:pt x="2205" y="492"/>
                      </a:lnTo>
                      <a:lnTo>
                        <a:pt x="2207" y="492"/>
                      </a:lnTo>
                      <a:lnTo>
                        <a:pt x="2210" y="494"/>
                      </a:lnTo>
                      <a:lnTo>
                        <a:pt x="2210" y="494"/>
                      </a:lnTo>
                      <a:lnTo>
                        <a:pt x="2212" y="490"/>
                      </a:lnTo>
                      <a:lnTo>
                        <a:pt x="2214" y="485"/>
                      </a:lnTo>
                      <a:lnTo>
                        <a:pt x="2212" y="485"/>
                      </a:lnTo>
                      <a:lnTo>
                        <a:pt x="2214" y="483"/>
                      </a:lnTo>
                      <a:lnTo>
                        <a:pt x="2214" y="480"/>
                      </a:lnTo>
                      <a:lnTo>
                        <a:pt x="2217" y="478"/>
                      </a:lnTo>
                      <a:lnTo>
                        <a:pt x="2214" y="471"/>
                      </a:lnTo>
                      <a:lnTo>
                        <a:pt x="2212" y="468"/>
                      </a:lnTo>
                      <a:lnTo>
                        <a:pt x="2212" y="466"/>
                      </a:lnTo>
                      <a:lnTo>
                        <a:pt x="2210" y="464"/>
                      </a:lnTo>
                      <a:lnTo>
                        <a:pt x="2207" y="461"/>
                      </a:lnTo>
                      <a:lnTo>
                        <a:pt x="2207" y="459"/>
                      </a:lnTo>
                      <a:lnTo>
                        <a:pt x="2205" y="457"/>
                      </a:lnTo>
                      <a:lnTo>
                        <a:pt x="2203" y="454"/>
                      </a:lnTo>
                      <a:lnTo>
                        <a:pt x="2200" y="454"/>
                      </a:lnTo>
                      <a:lnTo>
                        <a:pt x="2200" y="452"/>
                      </a:lnTo>
                      <a:lnTo>
                        <a:pt x="2200" y="452"/>
                      </a:lnTo>
                      <a:lnTo>
                        <a:pt x="2203" y="452"/>
                      </a:lnTo>
                      <a:lnTo>
                        <a:pt x="2205" y="454"/>
                      </a:lnTo>
                      <a:lnTo>
                        <a:pt x="2207" y="454"/>
                      </a:lnTo>
                      <a:lnTo>
                        <a:pt x="2207" y="452"/>
                      </a:lnTo>
                      <a:lnTo>
                        <a:pt x="2210" y="452"/>
                      </a:lnTo>
                      <a:lnTo>
                        <a:pt x="2214" y="449"/>
                      </a:lnTo>
                      <a:lnTo>
                        <a:pt x="2217" y="449"/>
                      </a:lnTo>
                      <a:lnTo>
                        <a:pt x="2222" y="452"/>
                      </a:lnTo>
                      <a:lnTo>
                        <a:pt x="2222" y="449"/>
                      </a:lnTo>
                      <a:lnTo>
                        <a:pt x="2219" y="447"/>
                      </a:lnTo>
                      <a:lnTo>
                        <a:pt x="2217" y="445"/>
                      </a:lnTo>
                      <a:lnTo>
                        <a:pt x="2214" y="445"/>
                      </a:lnTo>
                      <a:lnTo>
                        <a:pt x="2214" y="442"/>
                      </a:lnTo>
                      <a:lnTo>
                        <a:pt x="2212" y="440"/>
                      </a:lnTo>
                      <a:lnTo>
                        <a:pt x="2210" y="440"/>
                      </a:lnTo>
                      <a:lnTo>
                        <a:pt x="2207" y="438"/>
                      </a:lnTo>
                      <a:lnTo>
                        <a:pt x="2205" y="433"/>
                      </a:lnTo>
                      <a:lnTo>
                        <a:pt x="2203" y="430"/>
                      </a:lnTo>
                      <a:lnTo>
                        <a:pt x="2203" y="428"/>
                      </a:lnTo>
                      <a:lnTo>
                        <a:pt x="2205" y="428"/>
                      </a:lnTo>
                      <a:lnTo>
                        <a:pt x="2205" y="423"/>
                      </a:lnTo>
                      <a:lnTo>
                        <a:pt x="2207" y="423"/>
                      </a:lnTo>
                      <a:lnTo>
                        <a:pt x="2210" y="421"/>
                      </a:lnTo>
                      <a:lnTo>
                        <a:pt x="2212" y="421"/>
                      </a:lnTo>
                      <a:lnTo>
                        <a:pt x="2217" y="423"/>
                      </a:lnTo>
                      <a:lnTo>
                        <a:pt x="2222" y="423"/>
                      </a:lnTo>
                      <a:lnTo>
                        <a:pt x="2222" y="423"/>
                      </a:lnTo>
                      <a:lnTo>
                        <a:pt x="2224" y="419"/>
                      </a:lnTo>
                      <a:lnTo>
                        <a:pt x="2224" y="419"/>
                      </a:lnTo>
                      <a:lnTo>
                        <a:pt x="2222" y="416"/>
                      </a:lnTo>
                      <a:lnTo>
                        <a:pt x="2217" y="414"/>
                      </a:lnTo>
                      <a:lnTo>
                        <a:pt x="2212" y="409"/>
                      </a:lnTo>
                      <a:lnTo>
                        <a:pt x="2210" y="409"/>
                      </a:lnTo>
                      <a:lnTo>
                        <a:pt x="2207" y="407"/>
                      </a:lnTo>
                      <a:lnTo>
                        <a:pt x="2203" y="402"/>
                      </a:lnTo>
                      <a:lnTo>
                        <a:pt x="2200" y="400"/>
                      </a:lnTo>
                      <a:lnTo>
                        <a:pt x="2200" y="397"/>
                      </a:lnTo>
                      <a:lnTo>
                        <a:pt x="2198" y="390"/>
                      </a:lnTo>
                      <a:lnTo>
                        <a:pt x="2198" y="390"/>
                      </a:lnTo>
                      <a:lnTo>
                        <a:pt x="2200" y="390"/>
                      </a:lnTo>
                      <a:lnTo>
                        <a:pt x="2200" y="388"/>
                      </a:lnTo>
                      <a:lnTo>
                        <a:pt x="2200" y="388"/>
                      </a:lnTo>
                      <a:lnTo>
                        <a:pt x="2198" y="385"/>
                      </a:lnTo>
                      <a:lnTo>
                        <a:pt x="2198" y="383"/>
                      </a:lnTo>
                      <a:lnTo>
                        <a:pt x="2198" y="383"/>
                      </a:lnTo>
                      <a:lnTo>
                        <a:pt x="2203" y="383"/>
                      </a:lnTo>
                      <a:lnTo>
                        <a:pt x="2203" y="383"/>
                      </a:lnTo>
                      <a:lnTo>
                        <a:pt x="2203" y="383"/>
                      </a:lnTo>
                      <a:lnTo>
                        <a:pt x="2205" y="383"/>
                      </a:lnTo>
                      <a:lnTo>
                        <a:pt x="2203" y="385"/>
                      </a:lnTo>
                      <a:lnTo>
                        <a:pt x="2203" y="385"/>
                      </a:lnTo>
                      <a:lnTo>
                        <a:pt x="2203" y="388"/>
                      </a:lnTo>
                      <a:lnTo>
                        <a:pt x="2210" y="393"/>
                      </a:lnTo>
                      <a:lnTo>
                        <a:pt x="2212" y="393"/>
                      </a:lnTo>
                      <a:lnTo>
                        <a:pt x="2212" y="393"/>
                      </a:lnTo>
                      <a:lnTo>
                        <a:pt x="2214" y="390"/>
                      </a:lnTo>
                      <a:lnTo>
                        <a:pt x="2214" y="390"/>
                      </a:lnTo>
                      <a:lnTo>
                        <a:pt x="2214" y="388"/>
                      </a:lnTo>
                      <a:lnTo>
                        <a:pt x="2210" y="383"/>
                      </a:lnTo>
                      <a:lnTo>
                        <a:pt x="2205" y="383"/>
                      </a:lnTo>
                      <a:lnTo>
                        <a:pt x="2203" y="378"/>
                      </a:lnTo>
                      <a:lnTo>
                        <a:pt x="2200" y="378"/>
                      </a:lnTo>
                      <a:lnTo>
                        <a:pt x="2198" y="378"/>
                      </a:lnTo>
                      <a:lnTo>
                        <a:pt x="2198" y="378"/>
                      </a:lnTo>
                      <a:lnTo>
                        <a:pt x="2195" y="378"/>
                      </a:lnTo>
                      <a:lnTo>
                        <a:pt x="2193" y="376"/>
                      </a:lnTo>
                      <a:lnTo>
                        <a:pt x="2193" y="376"/>
                      </a:lnTo>
                      <a:lnTo>
                        <a:pt x="2191" y="374"/>
                      </a:lnTo>
                      <a:lnTo>
                        <a:pt x="2188" y="371"/>
                      </a:lnTo>
                      <a:lnTo>
                        <a:pt x="2184" y="369"/>
                      </a:lnTo>
                      <a:lnTo>
                        <a:pt x="2184" y="369"/>
                      </a:lnTo>
                      <a:lnTo>
                        <a:pt x="2181" y="367"/>
                      </a:lnTo>
                      <a:lnTo>
                        <a:pt x="2184" y="364"/>
                      </a:lnTo>
                      <a:lnTo>
                        <a:pt x="2184" y="362"/>
                      </a:lnTo>
                      <a:lnTo>
                        <a:pt x="2184" y="362"/>
                      </a:lnTo>
                      <a:lnTo>
                        <a:pt x="2181" y="359"/>
                      </a:lnTo>
                      <a:lnTo>
                        <a:pt x="2179" y="357"/>
                      </a:lnTo>
                      <a:lnTo>
                        <a:pt x="2179" y="357"/>
                      </a:lnTo>
                      <a:lnTo>
                        <a:pt x="2169" y="355"/>
                      </a:lnTo>
                      <a:lnTo>
                        <a:pt x="2167" y="355"/>
                      </a:lnTo>
                      <a:lnTo>
                        <a:pt x="2167" y="355"/>
                      </a:lnTo>
                      <a:lnTo>
                        <a:pt x="2169" y="359"/>
                      </a:lnTo>
                      <a:lnTo>
                        <a:pt x="2169" y="359"/>
                      </a:lnTo>
                      <a:lnTo>
                        <a:pt x="2169" y="359"/>
                      </a:lnTo>
                      <a:lnTo>
                        <a:pt x="2167" y="357"/>
                      </a:lnTo>
                      <a:lnTo>
                        <a:pt x="2165" y="357"/>
                      </a:lnTo>
                      <a:lnTo>
                        <a:pt x="2162" y="357"/>
                      </a:lnTo>
                      <a:lnTo>
                        <a:pt x="2160" y="355"/>
                      </a:lnTo>
                      <a:lnTo>
                        <a:pt x="2158" y="355"/>
                      </a:lnTo>
                      <a:lnTo>
                        <a:pt x="2155" y="352"/>
                      </a:lnTo>
                      <a:lnTo>
                        <a:pt x="2153" y="348"/>
                      </a:lnTo>
                      <a:lnTo>
                        <a:pt x="2151" y="345"/>
                      </a:lnTo>
                      <a:lnTo>
                        <a:pt x="2148" y="340"/>
                      </a:lnTo>
                      <a:lnTo>
                        <a:pt x="2151" y="338"/>
                      </a:lnTo>
                      <a:lnTo>
                        <a:pt x="2151" y="336"/>
                      </a:lnTo>
                      <a:lnTo>
                        <a:pt x="2151" y="336"/>
                      </a:lnTo>
                      <a:lnTo>
                        <a:pt x="2151" y="333"/>
                      </a:lnTo>
                      <a:lnTo>
                        <a:pt x="2151" y="333"/>
                      </a:lnTo>
                      <a:lnTo>
                        <a:pt x="2148" y="331"/>
                      </a:lnTo>
                      <a:lnTo>
                        <a:pt x="2148" y="331"/>
                      </a:lnTo>
                      <a:lnTo>
                        <a:pt x="2148" y="331"/>
                      </a:lnTo>
                      <a:lnTo>
                        <a:pt x="2151" y="331"/>
                      </a:lnTo>
                      <a:lnTo>
                        <a:pt x="2148" y="329"/>
                      </a:lnTo>
                      <a:lnTo>
                        <a:pt x="2143" y="324"/>
                      </a:lnTo>
                      <a:lnTo>
                        <a:pt x="2141" y="322"/>
                      </a:lnTo>
                      <a:lnTo>
                        <a:pt x="2141" y="319"/>
                      </a:lnTo>
                      <a:lnTo>
                        <a:pt x="2139" y="317"/>
                      </a:lnTo>
                      <a:lnTo>
                        <a:pt x="2139" y="317"/>
                      </a:lnTo>
                      <a:lnTo>
                        <a:pt x="2141" y="317"/>
                      </a:lnTo>
                      <a:lnTo>
                        <a:pt x="2141" y="314"/>
                      </a:lnTo>
                      <a:lnTo>
                        <a:pt x="2141" y="314"/>
                      </a:lnTo>
                      <a:lnTo>
                        <a:pt x="2141" y="314"/>
                      </a:lnTo>
                      <a:lnTo>
                        <a:pt x="2143" y="314"/>
                      </a:lnTo>
                      <a:lnTo>
                        <a:pt x="2146" y="314"/>
                      </a:lnTo>
                      <a:lnTo>
                        <a:pt x="2148" y="314"/>
                      </a:lnTo>
                      <a:lnTo>
                        <a:pt x="2148" y="317"/>
                      </a:lnTo>
                      <a:lnTo>
                        <a:pt x="2148" y="314"/>
                      </a:lnTo>
                      <a:lnTo>
                        <a:pt x="2148" y="314"/>
                      </a:lnTo>
                      <a:lnTo>
                        <a:pt x="2151" y="314"/>
                      </a:lnTo>
                      <a:lnTo>
                        <a:pt x="2151" y="314"/>
                      </a:lnTo>
                      <a:lnTo>
                        <a:pt x="2155" y="314"/>
                      </a:lnTo>
                      <a:lnTo>
                        <a:pt x="2160" y="317"/>
                      </a:lnTo>
                      <a:lnTo>
                        <a:pt x="2160" y="317"/>
                      </a:lnTo>
                      <a:lnTo>
                        <a:pt x="2162" y="317"/>
                      </a:lnTo>
                      <a:lnTo>
                        <a:pt x="2162" y="317"/>
                      </a:lnTo>
                      <a:lnTo>
                        <a:pt x="2162" y="317"/>
                      </a:lnTo>
                      <a:lnTo>
                        <a:pt x="2160" y="312"/>
                      </a:lnTo>
                      <a:lnTo>
                        <a:pt x="2160" y="312"/>
                      </a:lnTo>
                      <a:lnTo>
                        <a:pt x="2160" y="312"/>
                      </a:lnTo>
                      <a:lnTo>
                        <a:pt x="2162" y="310"/>
                      </a:lnTo>
                      <a:lnTo>
                        <a:pt x="2162" y="310"/>
                      </a:lnTo>
                      <a:lnTo>
                        <a:pt x="2167" y="307"/>
                      </a:lnTo>
                      <a:lnTo>
                        <a:pt x="2167" y="305"/>
                      </a:lnTo>
                      <a:lnTo>
                        <a:pt x="2169" y="305"/>
                      </a:lnTo>
                      <a:lnTo>
                        <a:pt x="2169" y="307"/>
                      </a:lnTo>
                      <a:lnTo>
                        <a:pt x="2172" y="307"/>
                      </a:lnTo>
                      <a:lnTo>
                        <a:pt x="2174" y="312"/>
                      </a:lnTo>
                      <a:lnTo>
                        <a:pt x="2174" y="312"/>
                      </a:lnTo>
                      <a:lnTo>
                        <a:pt x="2177" y="314"/>
                      </a:lnTo>
                      <a:lnTo>
                        <a:pt x="2179" y="317"/>
                      </a:lnTo>
                      <a:lnTo>
                        <a:pt x="2181" y="317"/>
                      </a:lnTo>
                      <a:lnTo>
                        <a:pt x="2181" y="317"/>
                      </a:lnTo>
                      <a:lnTo>
                        <a:pt x="2184" y="317"/>
                      </a:lnTo>
                      <a:lnTo>
                        <a:pt x="2184" y="317"/>
                      </a:lnTo>
                      <a:lnTo>
                        <a:pt x="2181" y="310"/>
                      </a:lnTo>
                      <a:lnTo>
                        <a:pt x="2184" y="307"/>
                      </a:lnTo>
                      <a:lnTo>
                        <a:pt x="2188" y="305"/>
                      </a:lnTo>
                      <a:lnTo>
                        <a:pt x="2188" y="305"/>
                      </a:lnTo>
                      <a:lnTo>
                        <a:pt x="2193" y="303"/>
                      </a:lnTo>
                      <a:lnTo>
                        <a:pt x="2198" y="303"/>
                      </a:lnTo>
                      <a:lnTo>
                        <a:pt x="2203" y="305"/>
                      </a:lnTo>
                      <a:lnTo>
                        <a:pt x="2203" y="303"/>
                      </a:lnTo>
                      <a:lnTo>
                        <a:pt x="2210" y="303"/>
                      </a:lnTo>
                      <a:lnTo>
                        <a:pt x="2212" y="305"/>
                      </a:lnTo>
                      <a:lnTo>
                        <a:pt x="2219" y="307"/>
                      </a:lnTo>
                      <a:lnTo>
                        <a:pt x="2226" y="310"/>
                      </a:lnTo>
                      <a:lnTo>
                        <a:pt x="2226" y="310"/>
                      </a:lnTo>
                      <a:lnTo>
                        <a:pt x="2229" y="310"/>
                      </a:lnTo>
                      <a:lnTo>
                        <a:pt x="2229" y="312"/>
                      </a:lnTo>
                      <a:lnTo>
                        <a:pt x="2231" y="312"/>
                      </a:lnTo>
                      <a:lnTo>
                        <a:pt x="2233" y="314"/>
                      </a:lnTo>
                      <a:lnTo>
                        <a:pt x="2238" y="314"/>
                      </a:lnTo>
                      <a:lnTo>
                        <a:pt x="2240" y="314"/>
                      </a:lnTo>
                      <a:lnTo>
                        <a:pt x="2240" y="314"/>
                      </a:lnTo>
                      <a:lnTo>
                        <a:pt x="2240" y="314"/>
                      </a:lnTo>
                      <a:lnTo>
                        <a:pt x="2236" y="310"/>
                      </a:lnTo>
                      <a:lnTo>
                        <a:pt x="2236" y="307"/>
                      </a:lnTo>
                      <a:lnTo>
                        <a:pt x="2233" y="307"/>
                      </a:lnTo>
                      <a:lnTo>
                        <a:pt x="2233" y="307"/>
                      </a:lnTo>
                      <a:lnTo>
                        <a:pt x="2236" y="305"/>
                      </a:lnTo>
                      <a:lnTo>
                        <a:pt x="2236" y="305"/>
                      </a:lnTo>
                      <a:lnTo>
                        <a:pt x="2240" y="300"/>
                      </a:lnTo>
                      <a:lnTo>
                        <a:pt x="2240" y="298"/>
                      </a:lnTo>
                      <a:lnTo>
                        <a:pt x="2243" y="298"/>
                      </a:lnTo>
                      <a:lnTo>
                        <a:pt x="2243" y="298"/>
                      </a:lnTo>
                      <a:lnTo>
                        <a:pt x="2243" y="298"/>
                      </a:lnTo>
                      <a:lnTo>
                        <a:pt x="2245" y="298"/>
                      </a:lnTo>
                      <a:lnTo>
                        <a:pt x="2245" y="296"/>
                      </a:lnTo>
                      <a:lnTo>
                        <a:pt x="2245" y="293"/>
                      </a:lnTo>
                      <a:lnTo>
                        <a:pt x="2245" y="293"/>
                      </a:lnTo>
                      <a:lnTo>
                        <a:pt x="2243" y="293"/>
                      </a:lnTo>
                      <a:lnTo>
                        <a:pt x="2245" y="291"/>
                      </a:lnTo>
                      <a:lnTo>
                        <a:pt x="2245" y="291"/>
                      </a:lnTo>
                      <a:lnTo>
                        <a:pt x="2245" y="291"/>
                      </a:lnTo>
                      <a:lnTo>
                        <a:pt x="2245" y="291"/>
                      </a:lnTo>
                      <a:lnTo>
                        <a:pt x="2245" y="288"/>
                      </a:lnTo>
                      <a:lnTo>
                        <a:pt x="2245" y="288"/>
                      </a:lnTo>
                      <a:lnTo>
                        <a:pt x="2248" y="291"/>
                      </a:lnTo>
                      <a:lnTo>
                        <a:pt x="2248" y="288"/>
                      </a:lnTo>
                      <a:lnTo>
                        <a:pt x="2245" y="288"/>
                      </a:lnTo>
                      <a:lnTo>
                        <a:pt x="2243" y="286"/>
                      </a:lnTo>
                      <a:lnTo>
                        <a:pt x="2243" y="286"/>
                      </a:lnTo>
                      <a:lnTo>
                        <a:pt x="2248" y="288"/>
                      </a:lnTo>
                      <a:lnTo>
                        <a:pt x="2248" y="288"/>
                      </a:lnTo>
                      <a:lnTo>
                        <a:pt x="2250" y="284"/>
                      </a:lnTo>
                      <a:lnTo>
                        <a:pt x="2248" y="281"/>
                      </a:lnTo>
                      <a:lnTo>
                        <a:pt x="2252" y="281"/>
                      </a:lnTo>
                      <a:lnTo>
                        <a:pt x="2255" y="281"/>
                      </a:lnTo>
                      <a:lnTo>
                        <a:pt x="2257" y="279"/>
                      </a:lnTo>
                      <a:lnTo>
                        <a:pt x="2259" y="279"/>
                      </a:lnTo>
                      <a:lnTo>
                        <a:pt x="2259" y="279"/>
                      </a:lnTo>
                      <a:lnTo>
                        <a:pt x="2259" y="277"/>
                      </a:lnTo>
                      <a:lnTo>
                        <a:pt x="2262" y="277"/>
                      </a:lnTo>
                      <a:lnTo>
                        <a:pt x="2264" y="277"/>
                      </a:lnTo>
                      <a:lnTo>
                        <a:pt x="2264" y="274"/>
                      </a:lnTo>
                      <a:lnTo>
                        <a:pt x="2264" y="274"/>
                      </a:lnTo>
                      <a:lnTo>
                        <a:pt x="2266" y="274"/>
                      </a:lnTo>
                      <a:lnTo>
                        <a:pt x="2266" y="272"/>
                      </a:lnTo>
                      <a:lnTo>
                        <a:pt x="2274" y="269"/>
                      </a:lnTo>
                      <a:lnTo>
                        <a:pt x="2274" y="269"/>
                      </a:lnTo>
                      <a:lnTo>
                        <a:pt x="2276" y="267"/>
                      </a:lnTo>
                      <a:lnTo>
                        <a:pt x="2276" y="267"/>
                      </a:lnTo>
                      <a:lnTo>
                        <a:pt x="2281" y="265"/>
                      </a:lnTo>
                      <a:lnTo>
                        <a:pt x="2281" y="265"/>
                      </a:lnTo>
                      <a:lnTo>
                        <a:pt x="2276" y="265"/>
                      </a:lnTo>
                      <a:lnTo>
                        <a:pt x="2276" y="265"/>
                      </a:lnTo>
                      <a:lnTo>
                        <a:pt x="2274" y="262"/>
                      </a:lnTo>
                      <a:lnTo>
                        <a:pt x="2274" y="262"/>
                      </a:lnTo>
                      <a:lnTo>
                        <a:pt x="2274" y="262"/>
                      </a:lnTo>
                      <a:lnTo>
                        <a:pt x="2274" y="262"/>
                      </a:lnTo>
                      <a:lnTo>
                        <a:pt x="2276" y="262"/>
                      </a:lnTo>
                      <a:lnTo>
                        <a:pt x="2276" y="262"/>
                      </a:lnTo>
                      <a:lnTo>
                        <a:pt x="2276" y="262"/>
                      </a:lnTo>
                      <a:lnTo>
                        <a:pt x="2278" y="262"/>
                      </a:lnTo>
                      <a:lnTo>
                        <a:pt x="2278" y="262"/>
                      </a:lnTo>
                      <a:lnTo>
                        <a:pt x="2278" y="262"/>
                      </a:lnTo>
                      <a:lnTo>
                        <a:pt x="2281" y="265"/>
                      </a:lnTo>
                      <a:lnTo>
                        <a:pt x="2281" y="265"/>
                      </a:lnTo>
                      <a:lnTo>
                        <a:pt x="2283" y="265"/>
                      </a:lnTo>
                      <a:lnTo>
                        <a:pt x="2288" y="265"/>
                      </a:lnTo>
                      <a:lnTo>
                        <a:pt x="2292" y="265"/>
                      </a:lnTo>
                      <a:lnTo>
                        <a:pt x="2311" y="269"/>
                      </a:lnTo>
                      <a:lnTo>
                        <a:pt x="2314" y="269"/>
                      </a:lnTo>
                      <a:lnTo>
                        <a:pt x="2314" y="269"/>
                      </a:lnTo>
                      <a:lnTo>
                        <a:pt x="2314" y="269"/>
                      </a:lnTo>
                      <a:lnTo>
                        <a:pt x="2311" y="267"/>
                      </a:lnTo>
                      <a:lnTo>
                        <a:pt x="2311" y="267"/>
                      </a:lnTo>
                      <a:lnTo>
                        <a:pt x="2311" y="265"/>
                      </a:lnTo>
                      <a:lnTo>
                        <a:pt x="2311" y="262"/>
                      </a:lnTo>
                      <a:lnTo>
                        <a:pt x="2309" y="262"/>
                      </a:lnTo>
                      <a:lnTo>
                        <a:pt x="2307" y="260"/>
                      </a:lnTo>
                      <a:lnTo>
                        <a:pt x="2304" y="260"/>
                      </a:lnTo>
                      <a:lnTo>
                        <a:pt x="2302" y="258"/>
                      </a:lnTo>
                      <a:lnTo>
                        <a:pt x="2300" y="258"/>
                      </a:lnTo>
                      <a:lnTo>
                        <a:pt x="2300" y="255"/>
                      </a:lnTo>
                      <a:lnTo>
                        <a:pt x="2300" y="255"/>
                      </a:lnTo>
                      <a:lnTo>
                        <a:pt x="2297" y="255"/>
                      </a:lnTo>
                      <a:lnTo>
                        <a:pt x="2297" y="253"/>
                      </a:lnTo>
                      <a:lnTo>
                        <a:pt x="2290" y="253"/>
                      </a:lnTo>
                      <a:lnTo>
                        <a:pt x="2285" y="251"/>
                      </a:lnTo>
                      <a:lnTo>
                        <a:pt x="2285" y="251"/>
                      </a:lnTo>
                      <a:lnTo>
                        <a:pt x="2281" y="248"/>
                      </a:lnTo>
                      <a:lnTo>
                        <a:pt x="2281" y="248"/>
                      </a:lnTo>
                      <a:lnTo>
                        <a:pt x="2283" y="248"/>
                      </a:lnTo>
                      <a:lnTo>
                        <a:pt x="2283" y="251"/>
                      </a:lnTo>
                      <a:lnTo>
                        <a:pt x="2281" y="251"/>
                      </a:lnTo>
                      <a:lnTo>
                        <a:pt x="2281" y="248"/>
                      </a:lnTo>
                      <a:lnTo>
                        <a:pt x="2278" y="248"/>
                      </a:lnTo>
                      <a:lnTo>
                        <a:pt x="2278" y="246"/>
                      </a:lnTo>
                      <a:lnTo>
                        <a:pt x="2274" y="246"/>
                      </a:lnTo>
                      <a:lnTo>
                        <a:pt x="2274" y="246"/>
                      </a:lnTo>
                      <a:lnTo>
                        <a:pt x="2274" y="246"/>
                      </a:lnTo>
                      <a:lnTo>
                        <a:pt x="2276" y="246"/>
                      </a:lnTo>
                      <a:lnTo>
                        <a:pt x="2276" y="246"/>
                      </a:lnTo>
                      <a:lnTo>
                        <a:pt x="2271" y="241"/>
                      </a:lnTo>
                      <a:lnTo>
                        <a:pt x="2266" y="239"/>
                      </a:lnTo>
                      <a:lnTo>
                        <a:pt x="2266" y="239"/>
                      </a:lnTo>
                      <a:lnTo>
                        <a:pt x="2264" y="239"/>
                      </a:lnTo>
                      <a:lnTo>
                        <a:pt x="2262" y="236"/>
                      </a:lnTo>
                      <a:lnTo>
                        <a:pt x="2262" y="236"/>
                      </a:lnTo>
                      <a:lnTo>
                        <a:pt x="2257" y="234"/>
                      </a:lnTo>
                      <a:lnTo>
                        <a:pt x="2255" y="232"/>
                      </a:lnTo>
                      <a:lnTo>
                        <a:pt x="2252" y="232"/>
                      </a:lnTo>
                      <a:lnTo>
                        <a:pt x="2252" y="232"/>
                      </a:lnTo>
                      <a:lnTo>
                        <a:pt x="2252" y="234"/>
                      </a:lnTo>
                      <a:lnTo>
                        <a:pt x="2252" y="234"/>
                      </a:lnTo>
                      <a:lnTo>
                        <a:pt x="2250" y="234"/>
                      </a:lnTo>
                      <a:lnTo>
                        <a:pt x="2245" y="232"/>
                      </a:lnTo>
                      <a:lnTo>
                        <a:pt x="2238" y="229"/>
                      </a:lnTo>
                      <a:lnTo>
                        <a:pt x="2236" y="227"/>
                      </a:lnTo>
                      <a:lnTo>
                        <a:pt x="2231" y="224"/>
                      </a:lnTo>
                      <a:lnTo>
                        <a:pt x="2231" y="224"/>
                      </a:lnTo>
                      <a:lnTo>
                        <a:pt x="2229" y="224"/>
                      </a:lnTo>
                      <a:lnTo>
                        <a:pt x="2226" y="224"/>
                      </a:lnTo>
                      <a:lnTo>
                        <a:pt x="2224" y="227"/>
                      </a:lnTo>
                      <a:lnTo>
                        <a:pt x="2224" y="227"/>
                      </a:lnTo>
                      <a:lnTo>
                        <a:pt x="2219" y="224"/>
                      </a:lnTo>
                      <a:lnTo>
                        <a:pt x="2217" y="227"/>
                      </a:lnTo>
                      <a:lnTo>
                        <a:pt x="2217" y="227"/>
                      </a:lnTo>
                      <a:lnTo>
                        <a:pt x="2217" y="227"/>
                      </a:lnTo>
                      <a:lnTo>
                        <a:pt x="2217" y="224"/>
                      </a:lnTo>
                      <a:lnTo>
                        <a:pt x="2214" y="224"/>
                      </a:lnTo>
                      <a:lnTo>
                        <a:pt x="2212" y="222"/>
                      </a:lnTo>
                      <a:lnTo>
                        <a:pt x="2210" y="222"/>
                      </a:lnTo>
                      <a:lnTo>
                        <a:pt x="2207" y="222"/>
                      </a:lnTo>
                      <a:lnTo>
                        <a:pt x="2207" y="222"/>
                      </a:lnTo>
                      <a:lnTo>
                        <a:pt x="2207" y="222"/>
                      </a:lnTo>
                      <a:lnTo>
                        <a:pt x="2205" y="224"/>
                      </a:lnTo>
                      <a:lnTo>
                        <a:pt x="2200" y="224"/>
                      </a:lnTo>
                      <a:lnTo>
                        <a:pt x="2198" y="224"/>
                      </a:lnTo>
                      <a:lnTo>
                        <a:pt x="2193" y="224"/>
                      </a:lnTo>
                      <a:lnTo>
                        <a:pt x="2191" y="224"/>
                      </a:lnTo>
                      <a:lnTo>
                        <a:pt x="2198" y="224"/>
                      </a:lnTo>
                      <a:lnTo>
                        <a:pt x="2200" y="224"/>
                      </a:lnTo>
                      <a:lnTo>
                        <a:pt x="2205" y="222"/>
                      </a:lnTo>
                      <a:lnTo>
                        <a:pt x="2205" y="220"/>
                      </a:lnTo>
                      <a:lnTo>
                        <a:pt x="2214" y="222"/>
                      </a:lnTo>
                      <a:lnTo>
                        <a:pt x="2217" y="222"/>
                      </a:lnTo>
                      <a:lnTo>
                        <a:pt x="2219" y="222"/>
                      </a:lnTo>
                      <a:lnTo>
                        <a:pt x="2224" y="224"/>
                      </a:lnTo>
                      <a:lnTo>
                        <a:pt x="2226" y="224"/>
                      </a:lnTo>
                      <a:lnTo>
                        <a:pt x="2224" y="222"/>
                      </a:lnTo>
                      <a:lnTo>
                        <a:pt x="2222" y="220"/>
                      </a:lnTo>
                      <a:lnTo>
                        <a:pt x="2219" y="220"/>
                      </a:lnTo>
                      <a:lnTo>
                        <a:pt x="2217" y="220"/>
                      </a:lnTo>
                      <a:lnTo>
                        <a:pt x="2212" y="220"/>
                      </a:lnTo>
                      <a:lnTo>
                        <a:pt x="2210" y="220"/>
                      </a:lnTo>
                      <a:lnTo>
                        <a:pt x="2207" y="220"/>
                      </a:lnTo>
                      <a:lnTo>
                        <a:pt x="2207" y="217"/>
                      </a:lnTo>
                      <a:lnTo>
                        <a:pt x="2212" y="220"/>
                      </a:lnTo>
                      <a:lnTo>
                        <a:pt x="2214" y="217"/>
                      </a:lnTo>
                      <a:lnTo>
                        <a:pt x="2222" y="220"/>
                      </a:lnTo>
                      <a:lnTo>
                        <a:pt x="2224" y="220"/>
                      </a:lnTo>
                      <a:lnTo>
                        <a:pt x="2224" y="222"/>
                      </a:lnTo>
                      <a:lnTo>
                        <a:pt x="2231" y="224"/>
                      </a:lnTo>
                      <a:lnTo>
                        <a:pt x="2236" y="224"/>
                      </a:lnTo>
                      <a:lnTo>
                        <a:pt x="2245" y="227"/>
                      </a:lnTo>
                      <a:lnTo>
                        <a:pt x="2250" y="227"/>
                      </a:lnTo>
                      <a:lnTo>
                        <a:pt x="2252" y="227"/>
                      </a:lnTo>
                      <a:lnTo>
                        <a:pt x="2255" y="224"/>
                      </a:lnTo>
                      <a:lnTo>
                        <a:pt x="2257" y="222"/>
                      </a:lnTo>
                      <a:lnTo>
                        <a:pt x="2257" y="222"/>
                      </a:lnTo>
                      <a:lnTo>
                        <a:pt x="2257" y="220"/>
                      </a:lnTo>
                      <a:lnTo>
                        <a:pt x="2259" y="220"/>
                      </a:lnTo>
                      <a:lnTo>
                        <a:pt x="2259" y="217"/>
                      </a:lnTo>
                      <a:lnTo>
                        <a:pt x="2259" y="217"/>
                      </a:lnTo>
                      <a:lnTo>
                        <a:pt x="2259" y="217"/>
                      </a:lnTo>
                      <a:lnTo>
                        <a:pt x="2259" y="215"/>
                      </a:lnTo>
                      <a:lnTo>
                        <a:pt x="2257" y="213"/>
                      </a:lnTo>
                      <a:lnTo>
                        <a:pt x="2257" y="213"/>
                      </a:lnTo>
                      <a:lnTo>
                        <a:pt x="2257" y="210"/>
                      </a:lnTo>
                      <a:lnTo>
                        <a:pt x="2255" y="208"/>
                      </a:lnTo>
                      <a:lnTo>
                        <a:pt x="2255" y="208"/>
                      </a:lnTo>
                      <a:lnTo>
                        <a:pt x="2252" y="208"/>
                      </a:lnTo>
                      <a:lnTo>
                        <a:pt x="2248" y="206"/>
                      </a:lnTo>
                      <a:lnTo>
                        <a:pt x="2245" y="206"/>
                      </a:lnTo>
                      <a:lnTo>
                        <a:pt x="2240" y="203"/>
                      </a:lnTo>
                      <a:lnTo>
                        <a:pt x="2238" y="201"/>
                      </a:lnTo>
                      <a:lnTo>
                        <a:pt x="2236" y="198"/>
                      </a:lnTo>
                      <a:lnTo>
                        <a:pt x="2236" y="198"/>
                      </a:lnTo>
                      <a:lnTo>
                        <a:pt x="2238" y="198"/>
                      </a:lnTo>
                      <a:lnTo>
                        <a:pt x="2240" y="198"/>
                      </a:lnTo>
                      <a:lnTo>
                        <a:pt x="2240" y="198"/>
                      </a:lnTo>
                      <a:lnTo>
                        <a:pt x="2240" y="196"/>
                      </a:lnTo>
                      <a:lnTo>
                        <a:pt x="2238" y="196"/>
                      </a:lnTo>
                      <a:lnTo>
                        <a:pt x="2238" y="196"/>
                      </a:lnTo>
                      <a:lnTo>
                        <a:pt x="2238" y="196"/>
                      </a:lnTo>
                      <a:lnTo>
                        <a:pt x="2238" y="194"/>
                      </a:lnTo>
                      <a:lnTo>
                        <a:pt x="2238" y="194"/>
                      </a:lnTo>
                      <a:lnTo>
                        <a:pt x="2238" y="194"/>
                      </a:lnTo>
                      <a:lnTo>
                        <a:pt x="2243" y="196"/>
                      </a:lnTo>
                      <a:lnTo>
                        <a:pt x="2243" y="198"/>
                      </a:lnTo>
                      <a:lnTo>
                        <a:pt x="2245" y="198"/>
                      </a:lnTo>
                      <a:lnTo>
                        <a:pt x="2248" y="198"/>
                      </a:lnTo>
                      <a:lnTo>
                        <a:pt x="2248" y="198"/>
                      </a:lnTo>
                      <a:lnTo>
                        <a:pt x="2248" y="196"/>
                      </a:lnTo>
                      <a:lnTo>
                        <a:pt x="2245" y="194"/>
                      </a:lnTo>
                      <a:lnTo>
                        <a:pt x="2245" y="194"/>
                      </a:lnTo>
                      <a:lnTo>
                        <a:pt x="2248" y="196"/>
                      </a:lnTo>
                      <a:lnTo>
                        <a:pt x="2250" y="198"/>
                      </a:lnTo>
                      <a:lnTo>
                        <a:pt x="2250" y="198"/>
                      </a:lnTo>
                      <a:lnTo>
                        <a:pt x="2250" y="198"/>
                      </a:lnTo>
                      <a:lnTo>
                        <a:pt x="2252" y="201"/>
                      </a:lnTo>
                      <a:lnTo>
                        <a:pt x="2252" y="201"/>
                      </a:lnTo>
                      <a:lnTo>
                        <a:pt x="2250" y="201"/>
                      </a:lnTo>
                      <a:lnTo>
                        <a:pt x="2250" y="201"/>
                      </a:lnTo>
                      <a:lnTo>
                        <a:pt x="2252" y="203"/>
                      </a:lnTo>
                      <a:lnTo>
                        <a:pt x="2257" y="203"/>
                      </a:lnTo>
                      <a:lnTo>
                        <a:pt x="2259" y="206"/>
                      </a:lnTo>
                      <a:lnTo>
                        <a:pt x="2262" y="206"/>
                      </a:lnTo>
                      <a:lnTo>
                        <a:pt x="2262" y="206"/>
                      </a:lnTo>
                      <a:lnTo>
                        <a:pt x="2264" y="206"/>
                      </a:lnTo>
                      <a:lnTo>
                        <a:pt x="2264" y="208"/>
                      </a:lnTo>
                      <a:lnTo>
                        <a:pt x="2266" y="208"/>
                      </a:lnTo>
                      <a:lnTo>
                        <a:pt x="2269" y="210"/>
                      </a:lnTo>
                      <a:lnTo>
                        <a:pt x="2271" y="210"/>
                      </a:lnTo>
                      <a:lnTo>
                        <a:pt x="2271" y="210"/>
                      </a:lnTo>
                      <a:lnTo>
                        <a:pt x="2281" y="210"/>
                      </a:lnTo>
                      <a:lnTo>
                        <a:pt x="2283" y="210"/>
                      </a:lnTo>
                      <a:lnTo>
                        <a:pt x="2285" y="208"/>
                      </a:lnTo>
                      <a:lnTo>
                        <a:pt x="2288" y="208"/>
                      </a:lnTo>
                      <a:lnTo>
                        <a:pt x="2288" y="208"/>
                      </a:lnTo>
                      <a:lnTo>
                        <a:pt x="2295" y="210"/>
                      </a:lnTo>
                      <a:lnTo>
                        <a:pt x="2304" y="210"/>
                      </a:lnTo>
                      <a:lnTo>
                        <a:pt x="2309" y="213"/>
                      </a:lnTo>
                      <a:lnTo>
                        <a:pt x="2314" y="215"/>
                      </a:lnTo>
                      <a:lnTo>
                        <a:pt x="2316" y="217"/>
                      </a:lnTo>
                      <a:lnTo>
                        <a:pt x="2318" y="220"/>
                      </a:lnTo>
                      <a:lnTo>
                        <a:pt x="2318" y="220"/>
                      </a:lnTo>
                      <a:lnTo>
                        <a:pt x="2323" y="220"/>
                      </a:lnTo>
                      <a:lnTo>
                        <a:pt x="2328" y="222"/>
                      </a:lnTo>
                      <a:lnTo>
                        <a:pt x="2328" y="222"/>
                      </a:lnTo>
                      <a:lnTo>
                        <a:pt x="2330" y="222"/>
                      </a:lnTo>
                      <a:lnTo>
                        <a:pt x="2330" y="224"/>
                      </a:lnTo>
                      <a:lnTo>
                        <a:pt x="2333" y="224"/>
                      </a:lnTo>
                      <a:lnTo>
                        <a:pt x="2335" y="222"/>
                      </a:lnTo>
                      <a:lnTo>
                        <a:pt x="2335" y="222"/>
                      </a:lnTo>
                      <a:lnTo>
                        <a:pt x="2340" y="224"/>
                      </a:lnTo>
                      <a:lnTo>
                        <a:pt x="2345" y="224"/>
                      </a:lnTo>
                      <a:lnTo>
                        <a:pt x="2352" y="227"/>
                      </a:lnTo>
                      <a:lnTo>
                        <a:pt x="2354" y="227"/>
                      </a:lnTo>
                      <a:lnTo>
                        <a:pt x="2361" y="229"/>
                      </a:lnTo>
                      <a:lnTo>
                        <a:pt x="2363" y="232"/>
                      </a:lnTo>
                      <a:lnTo>
                        <a:pt x="2366" y="232"/>
                      </a:lnTo>
                      <a:lnTo>
                        <a:pt x="2368" y="232"/>
                      </a:lnTo>
                      <a:lnTo>
                        <a:pt x="2368" y="232"/>
                      </a:lnTo>
                      <a:lnTo>
                        <a:pt x="2368" y="229"/>
                      </a:lnTo>
                      <a:lnTo>
                        <a:pt x="2368" y="229"/>
                      </a:lnTo>
                      <a:lnTo>
                        <a:pt x="2368" y="229"/>
                      </a:lnTo>
                      <a:lnTo>
                        <a:pt x="2368" y="229"/>
                      </a:lnTo>
                      <a:lnTo>
                        <a:pt x="2371" y="229"/>
                      </a:lnTo>
                      <a:lnTo>
                        <a:pt x="2371" y="232"/>
                      </a:lnTo>
                      <a:lnTo>
                        <a:pt x="2371" y="232"/>
                      </a:lnTo>
                      <a:lnTo>
                        <a:pt x="2375" y="234"/>
                      </a:lnTo>
                      <a:lnTo>
                        <a:pt x="2378" y="234"/>
                      </a:lnTo>
                      <a:lnTo>
                        <a:pt x="2378" y="234"/>
                      </a:lnTo>
                      <a:lnTo>
                        <a:pt x="2378" y="232"/>
                      </a:lnTo>
                      <a:lnTo>
                        <a:pt x="2378" y="232"/>
                      </a:lnTo>
                      <a:lnTo>
                        <a:pt x="2373" y="229"/>
                      </a:lnTo>
                      <a:lnTo>
                        <a:pt x="2373" y="229"/>
                      </a:lnTo>
                      <a:lnTo>
                        <a:pt x="2375" y="229"/>
                      </a:lnTo>
                      <a:lnTo>
                        <a:pt x="2378" y="229"/>
                      </a:lnTo>
                      <a:lnTo>
                        <a:pt x="2380" y="232"/>
                      </a:lnTo>
                      <a:lnTo>
                        <a:pt x="2380" y="232"/>
                      </a:lnTo>
                      <a:lnTo>
                        <a:pt x="2385" y="232"/>
                      </a:lnTo>
                      <a:lnTo>
                        <a:pt x="2385" y="229"/>
                      </a:lnTo>
                      <a:lnTo>
                        <a:pt x="2382" y="229"/>
                      </a:lnTo>
                      <a:lnTo>
                        <a:pt x="2380" y="229"/>
                      </a:lnTo>
                      <a:lnTo>
                        <a:pt x="2380" y="229"/>
                      </a:lnTo>
                      <a:lnTo>
                        <a:pt x="2378" y="227"/>
                      </a:lnTo>
                      <a:lnTo>
                        <a:pt x="2373" y="227"/>
                      </a:lnTo>
                      <a:lnTo>
                        <a:pt x="2373" y="227"/>
                      </a:lnTo>
                      <a:lnTo>
                        <a:pt x="2371" y="227"/>
                      </a:lnTo>
                      <a:lnTo>
                        <a:pt x="2371" y="227"/>
                      </a:lnTo>
                      <a:lnTo>
                        <a:pt x="2368" y="224"/>
                      </a:lnTo>
                      <a:lnTo>
                        <a:pt x="2368" y="224"/>
                      </a:lnTo>
                      <a:lnTo>
                        <a:pt x="2368" y="224"/>
                      </a:lnTo>
                      <a:lnTo>
                        <a:pt x="2368" y="224"/>
                      </a:lnTo>
                      <a:lnTo>
                        <a:pt x="2366" y="222"/>
                      </a:lnTo>
                      <a:lnTo>
                        <a:pt x="2363" y="222"/>
                      </a:lnTo>
                      <a:lnTo>
                        <a:pt x="2363" y="222"/>
                      </a:lnTo>
                      <a:lnTo>
                        <a:pt x="2363" y="222"/>
                      </a:lnTo>
                      <a:lnTo>
                        <a:pt x="2363" y="222"/>
                      </a:lnTo>
                      <a:lnTo>
                        <a:pt x="2363" y="222"/>
                      </a:lnTo>
                      <a:lnTo>
                        <a:pt x="2366" y="222"/>
                      </a:lnTo>
                      <a:lnTo>
                        <a:pt x="2368" y="222"/>
                      </a:lnTo>
                      <a:lnTo>
                        <a:pt x="2371" y="220"/>
                      </a:lnTo>
                      <a:lnTo>
                        <a:pt x="2371" y="220"/>
                      </a:lnTo>
                      <a:lnTo>
                        <a:pt x="2371" y="220"/>
                      </a:lnTo>
                      <a:lnTo>
                        <a:pt x="2368" y="217"/>
                      </a:lnTo>
                      <a:lnTo>
                        <a:pt x="2366" y="215"/>
                      </a:lnTo>
                      <a:lnTo>
                        <a:pt x="2363" y="215"/>
                      </a:lnTo>
                      <a:lnTo>
                        <a:pt x="2361" y="215"/>
                      </a:lnTo>
                      <a:lnTo>
                        <a:pt x="2361" y="215"/>
                      </a:lnTo>
                      <a:lnTo>
                        <a:pt x="2359" y="215"/>
                      </a:lnTo>
                      <a:lnTo>
                        <a:pt x="2363" y="215"/>
                      </a:lnTo>
                      <a:lnTo>
                        <a:pt x="2363" y="215"/>
                      </a:lnTo>
                      <a:lnTo>
                        <a:pt x="2361" y="213"/>
                      </a:lnTo>
                      <a:lnTo>
                        <a:pt x="2359" y="210"/>
                      </a:lnTo>
                      <a:lnTo>
                        <a:pt x="2359" y="210"/>
                      </a:lnTo>
                      <a:lnTo>
                        <a:pt x="2356" y="210"/>
                      </a:lnTo>
                      <a:lnTo>
                        <a:pt x="2356" y="210"/>
                      </a:lnTo>
                      <a:lnTo>
                        <a:pt x="2356" y="210"/>
                      </a:lnTo>
                      <a:lnTo>
                        <a:pt x="2349" y="208"/>
                      </a:lnTo>
                      <a:lnTo>
                        <a:pt x="2345" y="208"/>
                      </a:lnTo>
                      <a:lnTo>
                        <a:pt x="2347" y="208"/>
                      </a:lnTo>
                      <a:lnTo>
                        <a:pt x="2347" y="208"/>
                      </a:lnTo>
                      <a:lnTo>
                        <a:pt x="2349" y="208"/>
                      </a:lnTo>
                      <a:lnTo>
                        <a:pt x="2354" y="208"/>
                      </a:lnTo>
                      <a:lnTo>
                        <a:pt x="2354" y="208"/>
                      </a:lnTo>
                      <a:lnTo>
                        <a:pt x="2356" y="210"/>
                      </a:lnTo>
                      <a:lnTo>
                        <a:pt x="2356" y="210"/>
                      </a:lnTo>
                      <a:lnTo>
                        <a:pt x="2361" y="210"/>
                      </a:lnTo>
                      <a:lnTo>
                        <a:pt x="2361" y="210"/>
                      </a:lnTo>
                      <a:lnTo>
                        <a:pt x="2363" y="210"/>
                      </a:lnTo>
                      <a:lnTo>
                        <a:pt x="2363" y="210"/>
                      </a:lnTo>
                      <a:lnTo>
                        <a:pt x="2368" y="210"/>
                      </a:lnTo>
                      <a:lnTo>
                        <a:pt x="2368" y="210"/>
                      </a:lnTo>
                      <a:lnTo>
                        <a:pt x="2373" y="210"/>
                      </a:lnTo>
                      <a:lnTo>
                        <a:pt x="2373" y="210"/>
                      </a:lnTo>
                      <a:lnTo>
                        <a:pt x="2373" y="210"/>
                      </a:lnTo>
                      <a:lnTo>
                        <a:pt x="2373" y="210"/>
                      </a:lnTo>
                      <a:lnTo>
                        <a:pt x="2371" y="208"/>
                      </a:lnTo>
                      <a:lnTo>
                        <a:pt x="2366" y="208"/>
                      </a:lnTo>
                      <a:lnTo>
                        <a:pt x="2363" y="206"/>
                      </a:lnTo>
                      <a:lnTo>
                        <a:pt x="2361" y="206"/>
                      </a:lnTo>
                      <a:lnTo>
                        <a:pt x="2361" y="206"/>
                      </a:lnTo>
                      <a:lnTo>
                        <a:pt x="2361" y="206"/>
                      </a:lnTo>
                      <a:lnTo>
                        <a:pt x="2366" y="206"/>
                      </a:lnTo>
                      <a:lnTo>
                        <a:pt x="2368" y="208"/>
                      </a:lnTo>
                      <a:lnTo>
                        <a:pt x="2371" y="208"/>
                      </a:lnTo>
                      <a:lnTo>
                        <a:pt x="2373" y="208"/>
                      </a:lnTo>
                      <a:lnTo>
                        <a:pt x="2378" y="208"/>
                      </a:lnTo>
                      <a:lnTo>
                        <a:pt x="2378" y="208"/>
                      </a:lnTo>
                      <a:lnTo>
                        <a:pt x="2375" y="206"/>
                      </a:lnTo>
                      <a:lnTo>
                        <a:pt x="2373" y="206"/>
                      </a:lnTo>
                      <a:lnTo>
                        <a:pt x="2373" y="203"/>
                      </a:lnTo>
                      <a:lnTo>
                        <a:pt x="2373" y="203"/>
                      </a:lnTo>
                      <a:lnTo>
                        <a:pt x="2373" y="201"/>
                      </a:lnTo>
                      <a:lnTo>
                        <a:pt x="2375" y="201"/>
                      </a:lnTo>
                      <a:lnTo>
                        <a:pt x="2375" y="201"/>
                      </a:lnTo>
                      <a:lnTo>
                        <a:pt x="2378" y="201"/>
                      </a:lnTo>
                      <a:lnTo>
                        <a:pt x="2378" y="201"/>
                      </a:lnTo>
                      <a:lnTo>
                        <a:pt x="2378" y="201"/>
                      </a:lnTo>
                      <a:lnTo>
                        <a:pt x="2375" y="198"/>
                      </a:lnTo>
                      <a:lnTo>
                        <a:pt x="2373" y="198"/>
                      </a:lnTo>
                      <a:lnTo>
                        <a:pt x="2368" y="198"/>
                      </a:lnTo>
                      <a:lnTo>
                        <a:pt x="2368" y="198"/>
                      </a:lnTo>
                      <a:lnTo>
                        <a:pt x="2366" y="196"/>
                      </a:lnTo>
                      <a:lnTo>
                        <a:pt x="2366" y="196"/>
                      </a:lnTo>
                      <a:lnTo>
                        <a:pt x="2363" y="196"/>
                      </a:lnTo>
                      <a:lnTo>
                        <a:pt x="2363" y="196"/>
                      </a:lnTo>
                      <a:lnTo>
                        <a:pt x="2361" y="196"/>
                      </a:lnTo>
                      <a:lnTo>
                        <a:pt x="2361" y="196"/>
                      </a:lnTo>
                      <a:lnTo>
                        <a:pt x="2361" y="196"/>
                      </a:lnTo>
                      <a:lnTo>
                        <a:pt x="2361" y="196"/>
                      </a:lnTo>
                      <a:lnTo>
                        <a:pt x="2359" y="196"/>
                      </a:lnTo>
                      <a:lnTo>
                        <a:pt x="2359" y="194"/>
                      </a:lnTo>
                      <a:lnTo>
                        <a:pt x="2349" y="191"/>
                      </a:lnTo>
                      <a:lnTo>
                        <a:pt x="2345" y="191"/>
                      </a:lnTo>
                      <a:lnTo>
                        <a:pt x="2337" y="189"/>
                      </a:lnTo>
                      <a:lnTo>
                        <a:pt x="2333" y="187"/>
                      </a:lnTo>
                      <a:lnTo>
                        <a:pt x="2326" y="184"/>
                      </a:lnTo>
                      <a:lnTo>
                        <a:pt x="2321" y="184"/>
                      </a:lnTo>
                      <a:lnTo>
                        <a:pt x="2318" y="184"/>
                      </a:lnTo>
                      <a:lnTo>
                        <a:pt x="2314" y="182"/>
                      </a:lnTo>
                      <a:lnTo>
                        <a:pt x="2311" y="182"/>
                      </a:lnTo>
                      <a:lnTo>
                        <a:pt x="2304" y="182"/>
                      </a:lnTo>
                      <a:lnTo>
                        <a:pt x="2307" y="182"/>
                      </a:lnTo>
                      <a:lnTo>
                        <a:pt x="2314" y="184"/>
                      </a:lnTo>
                      <a:lnTo>
                        <a:pt x="2314" y="184"/>
                      </a:lnTo>
                      <a:lnTo>
                        <a:pt x="2316" y="184"/>
                      </a:lnTo>
                      <a:lnTo>
                        <a:pt x="2314" y="184"/>
                      </a:lnTo>
                      <a:lnTo>
                        <a:pt x="2309" y="184"/>
                      </a:lnTo>
                      <a:lnTo>
                        <a:pt x="2307" y="184"/>
                      </a:lnTo>
                      <a:lnTo>
                        <a:pt x="2304" y="182"/>
                      </a:lnTo>
                      <a:lnTo>
                        <a:pt x="2304" y="182"/>
                      </a:lnTo>
                      <a:lnTo>
                        <a:pt x="2304" y="184"/>
                      </a:lnTo>
                      <a:lnTo>
                        <a:pt x="2307" y="184"/>
                      </a:lnTo>
                      <a:lnTo>
                        <a:pt x="2309" y="184"/>
                      </a:lnTo>
                      <a:lnTo>
                        <a:pt x="2307" y="187"/>
                      </a:lnTo>
                      <a:lnTo>
                        <a:pt x="2307" y="187"/>
                      </a:lnTo>
                      <a:lnTo>
                        <a:pt x="2304" y="184"/>
                      </a:lnTo>
                      <a:lnTo>
                        <a:pt x="2304" y="184"/>
                      </a:lnTo>
                      <a:lnTo>
                        <a:pt x="2302" y="182"/>
                      </a:lnTo>
                      <a:lnTo>
                        <a:pt x="2304" y="182"/>
                      </a:lnTo>
                      <a:lnTo>
                        <a:pt x="2302" y="182"/>
                      </a:lnTo>
                      <a:lnTo>
                        <a:pt x="2297" y="182"/>
                      </a:lnTo>
                      <a:lnTo>
                        <a:pt x="2295" y="179"/>
                      </a:lnTo>
                      <a:lnTo>
                        <a:pt x="2295" y="179"/>
                      </a:lnTo>
                      <a:lnTo>
                        <a:pt x="2292" y="182"/>
                      </a:lnTo>
                      <a:lnTo>
                        <a:pt x="2283" y="182"/>
                      </a:lnTo>
                      <a:lnTo>
                        <a:pt x="2283" y="182"/>
                      </a:lnTo>
                      <a:lnTo>
                        <a:pt x="2283" y="182"/>
                      </a:lnTo>
                      <a:lnTo>
                        <a:pt x="2285" y="182"/>
                      </a:lnTo>
                      <a:lnTo>
                        <a:pt x="2285" y="182"/>
                      </a:lnTo>
                      <a:lnTo>
                        <a:pt x="2288" y="182"/>
                      </a:lnTo>
                      <a:lnTo>
                        <a:pt x="2290" y="182"/>
                      </a:lnTo>
                      <a:lnTo>
                        <a:pt x="2292" y="184"/>
                      </a:lnTo>
                      <a:lnTo>
                        <a:pt x="2292" y="184"/>
                      </a:lnTo>
                      <a:lnTo>
                        <a:pt x="2295" y="184"/>
                      </a:lnTo>
                      <a:lnTo>
                        <a:pt x="2297" y="187"/>
                      </a:lnTo>
                      <a:lnTo>
                        <a:pt x="2300" y="187"/>
                      </a:lnTo>
                      <a:lnTo>
                        <a:pt x="2300" y="189"/>
                      </a:lnTo>
                      <a:lnTo>
                        <a:pt x="2300" y="189"/>
                      </a:lnTo>
                      <a:lnTo>
                        <a:pt x="2300" y="189"/>
                      </a:lnTo>
                      <a:lnTo>
                        <a:pt x="2302" y="191"/>
                      </a:lnTo>
                      <a:lnTo>
                        <a:pt x="2304" y="191"/>
                      </a:lnTo>
                      <a:lnTo>
                        <a:pt x="2307" y="191"/>
                      </a:lnTo>
                      <a:lnTo>
                        <a:pt x="2309" y="191"/>
                      </a:lnTo>
                      <a:lnTo>
                        <a:pt x="2311" y="194"/>
                      </a:lnTo>
                      <a:lnTo>
                        <a:pt x="2311" y="194"/>
                      </a:lnTo>
                      <a:lnTo>
                        <a:pt x="2314" y="196"/>
                      </a:lnTo>
                      <a:lnTo>
                        <a:pt x="2314" y="196"/>
                      </a:lnTo>
                      <a:lnTo>
                        <a:pt x="2314" y="196"/>
                      </a:lnTo>
                      <a:lnTo>
                        <a:pt x="2314" y="196"/>
                      </a:lnTo>
                      <a:lnTo>
                        <a:pt x="2314" y="196"/>
                      </a:lnTo>
                      <a:lnTo>
                        <a:pt x="2309" y="194"/>
                      </a:lnTo>
                      <a:lnTo>
                        <a:pt x="2307" y="191"/>
                      </a:lnTo>
                      <a:lnTo>
                        <a:pt x="2304" y="194"/>
                      </a:lnTo>
                      <a:lnTo>
                        <a:pt x="2304" y="194"/>
                      </a:lnTo>
                      <a:lnTo>
                        <a:pt x="2304" y="194"/>
                      </a:lnTo>
                      <a:lnTo>
                        <a:pt x="2304" y="194"/>
                      </a:lnTo>
                      <a:lnTo>
                        <a:pt x="2304" y="194"/>
                      </a:lnTo>
                      <a:lnTo>
                        <a:pt x="2302" y="194"/>
                      </a:lnTo>
                      <a:lnTo>
                        <a:pt x="2300" y="191"/>
                      </a:lnTo>
                      <a:lnTo>
                        <a:pt x="2297" y="191"/>
                      </a:lnTo>
                      <a:lnTo>
                        <a:pt x="2295" y="191"/>
                      </a:lnTo>
                      <a:lnTo>
                        <a:pt x="2295" y="189"/>
                      </a:lnTo>
                      <a:lnTo>
                        <a:pt x="2292" y="189"/>
                      </a:lnTo>
                      <a:lnTo>
                        <a:pt x="2290" y="189"/>
                      </a:lnTo>
                      <a:lnTo>
                        <a:pt x="2288" y="189"/>
                      </a:lnTo>
                      <a:lnTo>
                        <a:pt x="2288" y="187"/>
                      </a:lnTo>
                      <a:lnTo>
                        <a:pt x="2285" y="184"/>
                      </a:lnTo>
                      <a:lnTo>
                        <a:pt x="2283" y="184"/>
                      </a:lnTo>
                      <a:lnTo>
                        <a:pt x="2281" y="182"/>
                      </a:lnTo>
                      <a:lnTo>
                        <a:pt x="2278" y="182"/>
                      </a:lnTo>
                      <a:lnTo>
                        <a:pt x="2276" y="179"/>
                      </a:lnTo>
                      <a:lnTo>
                        <a:pt x="2274" y="177"/>
                      </a:lnTo>
                      <a:lnTo>
                        <a:pt x="2271" y="177"/>
                      </a:lnTo>
                      <a:lnTo>
                        <a:pt x="2269" y="175"/>
                      </a:lnTo>
                      <a:lnTo>
                        <a:pt x="2266" y="175"/>
                      </a:lnTo>
                      <a:lnTo>
                        <a:pt x="2266" y="175"/>
                      </a:lnTo>
                      <a:lnTo>
                        <a:pt x="2266" y="177"/>
                      </a:lnTo>
                      <a:lnTo>
                        <a:pt x="2266" y="177"/>
                      </a:lnTo>
                      <a:lnTo>
                        <a:pt x="2264" y="177"/>
                      </a:lnTo>
                      <a:lnTo>
                        <a:pt x="2264" y="175"/>
                      </a:lnTo>
                      <a:lnTo>
                        <a:pt x="2262" y="172"/>
                      </a:lnTo>
                      <a:lnTo>
                        <a:pt x="2259" y="172"/>
                      </a:lnTo>
                      <a:lnTo>
                        <a:pt x="2259" y="172"/>
                      </a:lnTo>
                      <a:lnTo>
                        <a:pt x="2257" y="170"/>
                      </a:lnTo>
                      <a:lnTo>
                        <a:pt x="2224" y="163"/>
                      </a:lnTo>
                      <a:lnTo>
                        <a:pt x="2219" y="161"/>
                      </a:lnTo>
                      <a:lnTo>
                        <a:pt x="2214" y="161"/>
                      </a:lnTo>
                      <a:lnTo>
                        <a:pt x="2212" y="161"/>
                      </a:lnTo>
                      <a:lnTo>
                        <a:pt x="2212" y="161"/>
                      </a:lnTo>
                      <a:lnTo>
                        <a:pt x="2212" y="161"/>
                      </a:lnTo>
                      <a:lnTo>
                        <a:pt x="2210" y="161"/>
                      </a:lnTo>
                      <a:lnTo>
                        <a:pt x="2210" y="161"/>
                      </a:lnTo>
                      <a:lnTo>
                        <a:pt x="2210" y="161"/>
                      </a:lnTo>
                      <a:lnTo>
                        <a:pt x="2207" y="158"/>
                      </a:lnTo>
                      <a:lnTo>
                        <a:pt x="2193" y="156"/>
                      </a:lnTo>
                      <a:lnTo>
                        <a:pt x="2191" y="153"/>
                      </a:lnTo>
                      <a:lnTo>
                        <a:pt x="2193" y="156"/>
                      </a:lnTo>
                      <a:lnTo>
                        <a:pt x="2203" y="158"/>
                      </a:lnTo>
                      <a:lnTo>
                        <a:pt x="2205" y="158"/>
                      </a:lnTo>
                      <a:lnTo>
                        <a:pt x="2205" y="161"/>
                      </a:lnTo>
                      <a:lnTo>
                        <a:pt x="2203" y="161"/>
                      </a:lnTo>
                      <a:lnTo>
                        <a:pt x="2203" y="158"/>
                      </a:lnTo>
                      <a:lnTo>
                        <a:pt x="2200" y="158"/>
                      </a:lnTo>
                      <a:lnTo>
                        <a:pt x="2198" y="158"/>
                      </a:lnTo>
                      <a:lnTo>
                        <a:pt x="2195" y="156"/>
                      </a:lnTo>
                      <a:lnTo>
                        <a:pt x="2191" y="156"/>
                      </a:lnTo>
                      <a:lnTo>
                        <a:pt x="2188" y="156"/>
                      </a:lnTo>
                      <a:lnTo>
                        <a:pt x="2186" y="153"/>
                      </a:lnTo>
                      <a:lnTo>
                        <a:pt x="2184" y="153"/>
                      </a:lnTo>
                      <a:lnTo>
                        <a:pt x="2186" y="153"/>
                      </a:lnTo>
                      <a:lnTo>
                        <a:pt x="2188" y="153"/>
                      </a:lnTo>
                      <a:lnTo>
                        <a:pt x="2184" y="153"/>
                      </a:lnTo>
                      <a:lnTo>
                        <a:pt x="2179" y="151"/>
                      </a:lnTo>
                      <a:lnTo>
                        <a:pt x="2172" y="149"/>
                      </a:lnTo>
                      <a:lnTo>
                        <a:pt x="2169" y="149"/>
                      </a:lnTo>
                      <a:lnTo>
                        <a:pt x="2167" y="149"/>
                      </a:lnTo>
                      <a:lnTo>
                        <a:pt x="2167" y="149"/>
                      </a:lnTo>
                      <a:lnTo>
                        <a:pt x="2165" y="149"/>
                      </a:lnTo>
                      <a:lnTo>
                        <a:pt x="2162" y="149"/>
                      </a:lnTo>
                      <a:lnTo>
                        <a:pt x="2162" y="149"/>
                      </a:lnTo>
                      <a:lnTo>
                        <a:pt x="2160" y="146"/>
                      </a:lnTo>
                      <a:lnTo>
                        <a:pt x="2155" y="146"/>
                      </a:lnTo>
                      <a:lnTo>
                        <a:pt x="2153" y="146"/>
                      </a:lnTo>
                      <a:lnTo>
                        <a:pt x="2141" y="142"/>
                      </a:lnTo>
                      <a:lnTo>
                        <a:pt x="2136" y="142"/>
                      </a:lnTo>
                      <a:lnTo>
                        <a:pt x="2134" y="142"/>
                      </a:lnTo>
                      <a:lnTo>
                        <a:pt x="2134" y="139"/>
                      </a:lnTo>
                      <a:lnTo>
                        <a:pt x="2132" y="139"/>
                      </a:lnTo>
                      <a:lnTo>
                        <a:pt x="2125" y="139"/>
                      </a:lnTo>
                      <a:lnTo>
                        <a:pt x="2117" y="137"/>
                      </a:lnTo>
                      <a:lnTo>
                        <a:pt x="2106" y="137"/>
                      </a:lnTo>
                      <a:lnTo>
                        <a:pt x="2098" y="134"/>
                      </a:lnTo>
                      <a:lnTo>
                        <a:pt x="2089" y="132"/>
                      </a:lnTo>
                      <a:lnTo>
                        <a:pt x="2082" y="132"/>
                      </a:lnTo>
                      <a:lnTo>
                        <a:pt x="2080" y="130"/>
                      </a:lnTo>
                      <a:lnTo>
                        <a:pt x="2077" y="130"/>
                      </a:lnTo>
                      <a:lnTo>
                        <a:pt x="2072" y="132"/>
                      </a:lnTo>
                      <a:lnTo>
                        <a:pt x="2065" y="132"/>
                      </a:lnTo>
                      <a:lnTo>
                        <a:pt x="2058" y="132"/>
                      </a:lnTo>
                      <a:lnTo>
                        <a:pt x="2054" y="132"/>
                      </a:lnTo>
                      <a:lnTo>
                        <a:pt x="2049" y="130"/>
                      </a:lnTo>
                      <a:lnTo>
                        <a:pt x="2044" y="130"/>
                      </a:lnTo>
                      <a:lnTo>
                        <a:pt x="2044" y="130"/>
                      </a:lnTo>
                      <a:lnTo>
                        <a:pt x="2046" y="132"/>
                      </a:lnTo>
                      <a:lnTo>
                        <a:pt x="2042" y="132"/>
                      </a:lnTo>
                      <a:lnTo>
                        <a:pt x="2037" y="130"/>
                      </a:lnTo>
                      <a:lnTo>
                        <a:pt x="2032" y="130"/>
                      </a:lnTo>
                      <a:lnTo>
                        <a:pt x="2023" y="130"/>
                      </a:lnTo>
                      <a:lnTo>
                        <a:pt x="2011" y="127"/>
                      </a:lnTo>
                      <a:lnTo>
                        <a:pt x="2006" y="127"/>
                      </a:lnTo>
                      <a:lnTo>
                        <a:pt x="2002" y="127"/>
                      </a:lnTo>
                      <a:lnTo>
                        <a:pt x="2006" y="130"/>
                      </a:lnTo>
                      <a:lnTo>
                        <a:pt x="2006" y="132"/>
                      </a:lnTo>
                      <a:lnTo>
                        <a:pt x="2009" y="134"/>
                      </a:lnTo>
                      <a:lnTo>
                        <a:pt x="2009" y="134"/>
                      </a:lnTo>
                      <a:lnTo>
                        <a:pt x="2009" y="134"/>
                      </a:lnTo>
                      <a:lnTo>
                        <a:pt x="2016" y="137"/>
                      </a:lnTo>
                      <a:lnTo>
                        <a:pt x="2023" y="139"/>
                      </a:lnTo>
                      <a:lnTo>
                        <a:pt x="2028" y="142"/>
                      </a:lnTo>
                      <a:lnTo>
                        <a:pt x="2032" y="144"/>
                      </a:lnTo>
                      <a:lnTo>
                        <a:pt x="2035" y="146"/>
                      </a:lnTo>
                      <a:lnTo>
                        <a:pt x="2035" y="149"/>
                      </a:lnTo>
                      <a:lnTo>
                        <a:pt x="2028" y="151"/>
                      </a:lnTo>
                      <a:lnTo>
                        <a:pt x="2023" y="151"/>
                      </a:lnTo>
                      <a:lnTo>
                        <a:pt x="2016" y="149"/>
                      </a:lnTo>
                      <a:lnTo>
                        <a:pt x="2011" y="146"/>
                      </a:lnTo>
                      <a:lnTo>
                        <a:pt x="2004" y="144"/>
                      </a:lnTo>
                      <a:lnTo>
                        <a:pt x="1997" y="142"/>
                      </a:lnTo>
                      <a:lnTo>
                        <a:pt x="1994" y="142"/>
                      </a:lnTo>
                      <a:lnTo>
                        <a:pt x="1992" y="142"/>
                      </a:lnTo>
                      <a:lnTo>
                        <a:pt x="1987" y="139"/>
                      </a:lnTo>
                      <a:lnTo>
                        <a:pt x="1983" y="137"/>
                      </a:lnTo>
                      <a:lnTo>
                        <a:pt x="1980" y="134"/>
                      </a:lnTo>
                      <a:lnTo>
                        <a:pt x="1978" y="134"/>
                      </a:lnTo>
                      <a:lnTo>
                        <a:pt x="1975" y="134"/>
                      </a:lnTo>
                      <a:lnTo>
                        <a:pt x="1971" y="134"/>
                      </a:lnTo>
                      <a:lnTo>
                        <a:pt x="1968" y="137"/>
                      </a:lnTo>
                      <a:lnTo>
                        <a:pt x="1968" y="137"/>
                      </a:lnTo>
                      <a:lnTo>
                        <a:pt x="1966" y="137"/>
                      </a:lnTo>
                      <a:lnTo>
                        <a:pt x="1954" y="137"/>
                      </a:lnTo>
                      <a:lnTo>
                        <a:pt x="1949" y="137"/>
                      </a:lnTo>
                      <a:lnTo>
                        <a:pt x="1933" y="137"/>
                      </a:lnTo>
                      <a:lnTo>
                        <a:pt x="1926" y="134"/>
                      </a:lnTo>
                      <a:lnTo>
                        <a:pt x="1921" y="134"/>
                      </a:lnTo>
                      <a:lnTo>
                        <a:pt x="1919" y="134"/>
                      </a:lnTo>
                      <a:lnTo>
                        <a:pt x="1916" y="134"/>
                      </a:lnTo>
                      <a:lnTo>
                        <a:pt x="1912" y="134"/>
                      </a:lnTo>
                      <a:lnTo>
                        <a:pt x="1909" y="134"/>
                      </a:lnTo>
                      <a:lnTo>
                        <a:pt x="1902" y="134"/>
                      </a:lnTo>
                      <a:lnTo>
                        <a:pt x="1902" y="137"/>
                      </a:lnTo>
                      <a:lnTo>
                        <a:pt x="1900" y="137"/>
                      </a:lnTo>
                      <a:lnTo>
                        <a:pt x="1897" y="139"/>
                      </a:lnTo>
                      <a:lnTo>
                        <a:pt x="1900" y="142"/>
                      </a:lnTo>
                      <a:lnTo>
                        <a:pt x="1902" y="144"/>
                      </a:lnTo>
                      <a:lnTo>
                        <a:pt x="1907" y="146"/>
                      </a:lnTo>
                      <a:lnTo>
                        <a:pt x="1909" y="149"/>
                      </a:lnTo>
                      <a:lnTo>
                        <a:pt x="1909" y="149"/>
                      </a:lnTo>
                      <a:lnTo>
                        <a:pt x="1909" y="151"/>
                      </a:lnTo>
                      <a:lnTo>
                        <a:pt x="1912" y="153"/>
                      </a:lnTo>
                      <a:lnTo>
                        <a:pt x="1912" y="153"/>
                      </a:lnTo>
                      <a:lnTo>
                        <a:pt x="1909" y="156"/>
                      </a:lnTo>
                      <a:lnTo>
                        <a:pt x="1909" y="153"/>
                      </a:lnTo>
                      <a:lnTo>
                        <a:pt x="1909" y="153"/>
                      </a:lnTo>
                      <a:lnTo>
                        <a:pt x="1907" y="149"/>
                      </a:lnTo>
                      <a:lnTo>
                        <a:pt x="1905" y="146"/>
                      </a:lnTo>
                      <a:lnTo>
                        <a:pt x="1900" y="146"/>
                      </a:lnTo>
                      <a:lnTo>
                        <a:pt x="1897" y="144"/>
                      </a:lnTo>
                      <a:lnTo>
                        <a:pt x="1893" y="142"/>
                      </a:lnTo>
                      <a:lnTo>
                        <a:pt x="1888" y="139"/>
                      </a:lnTo>
                      <a:lnTo>
                        <a:pt x="1886" y="137"/>
                      </a:lnTo>
                      <a:lnTo>
                        <a:pt x="1881" y="134"/>
                      </a:lnTo>
                      <a:lnTo>
                        <a:pt x="1871" y="134"/>
                      </a:lnTo>
                      <a:lnTo>
                        <a:pt x="1867" y="132"/>
                      </a:lnTo>
                      <a:lnTo>
                        <a:pt x="1862" y="132"/>
                      </a:lnTo>
                      <a:lnTo>
                        <a:pt x="1862" y="130"/>
                      </a:lnTo>
                      <a:lnTo>
                        <a:pt x="1860" y="127"/>
                      </a:lnTo>
                      <a:lnTo>
                        <a:pt x="1857" y="127"/>
                      </a:lnTo>
                      <a:lnTo>
                        <a:pt x="1857" y="125"/>
                      </a:lnTo>
                      <a:lnTo>
                        <a:pt x="1855" y="123"/>
                      </a:lnTo>
                      <a:lnTo>
                        <a:pt x="1852" y="123"/>
                      </a:lnTo>
                      <a:lnTo>
                        <a:pt x="1850" y="120"/>
                      </a:lnTo>
                      <a:lnTo>
                        <a:pt x="1845" y="118"/>
                      </a:lnTo>
                      <a:lnTo>
                        <a:pt x="1843" y="118"/>
                      </a:lnTo>
                      <a:lnTo>
                        <a:pt x="1836" y="116"/>
                      </a:lnTo>
                      <a:lnTo>
                        <a:pt x="1824" y="113"/>
                      </a:lnTo>
                      <a:lnTo>
                        <a:pt x="1812" y="111"/>
                      </a:lnTo>
                      <a:lnTo>
                        <a:pt x="1803" y="111"/>
                      </a:lnTo>
                      <a:lnTo>
                        <a:pt x="1793" y="111"/>
                      </a:lnTo>
                      <a:lnTo>
                        <a:pt x="1782" y="111"/>
                      </a:lnTo>
                      <a:lnTo>
                        <a:pt x="1779" y="111"/>
                      </a:lnTo>
                      <a:lnTo>
                        <a:pt x="1772" y="111"/>
                      </a:lnTo>
                      <a:lnTo>
                        <a:pt x="1765" y="111"/>
                      </a:lnTo>
                      <a:lnTo>
                        <a:pt x="1760" y="113"/>
                      </a:lnTo>
                      <a:lnTo>
                        <a:pt x="1755" y="113"/>
                      </a:lnTo>
                      <a:lnTo>
                        <a:pt x="1748" y="113"/>
                      </a:lnTo>
                      <a:lnTo>
                        <a:pt x="1744" y="116"/>
                      </a:lnTo>
                      <a:lnTo>
                        <a:pt x="1729" y="111"/>
                      </a:lnTo>
                      <a:lnTo>
                        <a:pt x="1732" y="111"/>
                      </a:lnTo>
                      <a:lnTo>
                        <a:pt x="1734" y="111"/>
                      </a:lnTo>
                      <a:lnTo>
                        <a:pt x="1725" y="108"/>
                      </a:lnTo>
                      <a:lnTo>
                        <a:pt x="1720" y="106"/>
                      </a:lnTo>
                      <a:lnTo>
                        <a:pt x="1713" y="106"/>
                      </a:lnTo>
                      <a:lnTo>
                        <a:pt x="1711" y="104"/>
                      </a:lnTo>
                      <a:lnTo>
                        <a:pt x="1708" y="106"/>
                      </a:lnTo>
                      <a:lnTo>
                        <a:pt x="1703" y="106"/>
                      </a:lnTo>
                      <a:lnTo>
                        <a:pt x="1703" y="108"/>
                      </a:lnTo>
                      <a:lnTo>
                        <a:pt x="1703" y="106"/>
                      </a:lnTo>
                      <a:lnTo>
                        <a:pt x="1706" y="104"/>
                      </a:lnTo>
                      <a:lnTo>
                        <a:pt x="1706" y="104"/>
                      </a:lnTo>
                      <a:lnTo>
                        <a:pt x="1703" y="104"/>
                      </a:lnTo>
                      <a:lnTo>
                        <a:pt x="1703" y="101"/>
                      </a:lnTo>
                      <a:lnTo>
                        <a:pt x="1696" y="104"/>
                      </a:lnTo>
                      <a:lnTo>
                        <a:pt x="1694" y="101"/>
                      </a:lnTo>
                      <a:lnTo>
                        <a:pt x="1692" y="101"/>
                      </a:lnTo>
                      <a:lnTo>
                        <a:pt x="1692" y="101"/>
                      </a:lnTo>
                      <a:lnTo>
                        <a:pt x="1685" y="99"/>
                      </a:lnTo>
                      <a:lnTo>
                        <a:pt x="1680" y="99"/>
                      </a:lnTo>
                      <a:lnTo>
                        <a:pt x="1677" y="99"/>
                      </a:lnTo>
                      <a:lnTo>
                        <a:pt x="1675" y="99"/>
                      </a:lnTo>
                      <a:lnTo>
                        <a:pt x="1675" y="99"/>
                      </a:lnTo>
                      <a:lnTo>
                        <a:pt x="1675" y="99"/>
                      </a:lnTo>
                      <a:lnTo>
                        <a:pt x="1675" y="97"/>
                      </a:lnTo>
                      <a:lnTo>
                        <a:pt x="1677" y="97"/>
                      </a:lnTo>
                      <a:lnTo>
                        <a:pt x="1687" y="97"/>
                      </a:lnTo>
                      <a:lnTo>
                        <a:pt x="1687" y="97"/>
                      </a:lnTo>
                      <a:lnTo>
                        <a:pt x="1685" y="94"/>
                      </a:lnTo>
                      <a:lnTo>
                        <a:pt x="1685" y="94"/>
                      </a:lnTo>
                      <a:lnTo>
                        <a:pt x="1677" y="92"/>
                      </a:lnTo>
                      <a:lnTo>
                        <a:pt x="1673" y="92"/>
                      </a:lnTo>
                      <a:lnTo>
                        <a:pt x="1663" y="90"/>
                      </a:lnTo>
                      <a:lnTo>
                        <a:pt x="1656" y="90"/>
                      </a:lnTo>
                      <a:lnTo>
                        <a:pt x="1642" y="90"/>
                      </a:lnTo>
                      <a:lnTo>
                        <a:pt x="1640" y="90"/>
                      </a:lnTo>
                      <a:lnTo>
                        <a:pt x="1640" y="90"/>
                      </a:lnTo>
                      <a:lnTo>
                        <a:pt x="1640" y="92"/>
                      </a:lnTo>
                      <a:lnTo>
                        <a:pt x="1637" y="97"/>
                      </a:lnTo>
                      <a:lnTo>
                        <a:pt x="1637" y="97"/>
                      </a:lnTo>
                      <a:lnTo>
                        <a:pt x="1635" y="99"/>
                      </a:lnTo>
                      <a:lnTo>
                        <a:pt x="1628" y="99"/>
                      </a:lnTo>
                      <a:lnTo>
                        <a:pt x="1625" y="99"/>
                      </a:lnTo>
                      <a:lnTo>
                        <a:pt x="1623" y="99"/>
                      </a:lnTo>
                      <a:lnTo>
                        <a:pt x="1623" y="97"/>
                      </a:lnTo>
                      <a:lnTo>
                        <a:pt x="1623" y="97"/>
                      </a:lnTo>
                      <a:lnTo>
                        <a:pt x="1623" y="97"/>
                      </a:lnTo>
                      <a:lnTo>
                        <a:pt x="1621" y="97"/>
                      </a:lnTo>
                      <a:lnTo>
                        <a:pt x="1621" y="97"/>
                      </a:lnTo>
                      <a:lnTo>
                        <a:pt x="1621" y="97"/>
                      </a:lnTo>
                      <a:lnTo>
                        <a:pt x="1623" y="97"/>
                      </a:lnTo>
                      <a:lnTo>
                        <a:pt x="1625" y="97"/>
                      </a:lnTo>
                      <a:lnTo>
                        <a:pt x="1630" y="94"/>
                      </a:lnTo>
                      <a:lnTo>
                        <a:pt x="1628" y="94"/>
                      </a:lnTo>
                      <a:lnTo>
                        <a:pt x="1625" y="92"/>
                      </a:lnTo>
                      <a:lnTo>
                        <a:pt x="1623" y="92"/>
                      </a:lnTo>
                      <a:lnTo>
                        <a:pt x="1623" y="90"/>
                      </a:lnTo>
                      <a:lnTo>
                        <a:pt x="1623" y="90"/>
                      </a:lnTo>
                      <a:lnTo>
                        <a:pt x="1623" y="90"/>
                      </a:lnTo>
                      <a:lnTo>
                        <a:pt x="1628" y="92"/>
                      </a:lnTo>
                      <a:lnTo>
                        <a:pt x="1630" y="92"/>
                      </a:lnTo>
                      <a:lnTo>
                        <a:pt x="1630" y="92"/>
                      </a:lnTo>
                      <a:lnTo>
                        <a:pt x="1632" y="94"/>
                      </a:lnTo>
                      <a:lnTo>
                        <a:pt x="1635" y="94"/>
                      </a:lnTo>
                      <a:lnTo>
                        <a:pt x="1635" y="94"/>
                      </a:lnTo>
                      <a:lnTo>
                        <a:pt x="1637" y="92"/>
                      </a:lnTo>
                      <a:lnTo>
                        <a:pt x="1637" y="90"/>
                      </a:lnTo>
                      <a:lnTo>
                        <a:pt x="1635" y="90"/>
                      </a:lnTo>
                      <a:lnTo>
                        <a:pt x="1632" y="90"/>
                      </a:lnTo>
                      <a:lnTo>
                        <a:pt x="1614" y="90"/>
                      </a:lnTo>
                      <a:lnTo>
                        <a:pt x="1606" y="92"/>
                      </a:lnTo>
                      <a:lnTo>
                        <a:pt x="1604" y="92"/>
                      </a:lnTo>
                      <a:lnTo>
                        <a:pt x="1602" y="90"/>
                      </a:lnTo>
                      <a:lnTo>
                        <a:pt x="1604" y="90"/>
                      </a:lnTo>
                      <a:lnTo>
                        <a:pt x="1606" y="90"/>
                      </a:lnTo>
                      <a:lnTo>
                        <a:pt x="1606" y="87"/>
                      </a:lnTo>
                      <a:lnTo>
                        <a:pt x="1609" y="87"/>
                      </a:lnTo>
                      <a:lnTo>
                        <a:pt x="1611" y="87"/>
                      </a:lnTo>
                      <a:lnTo>
                        <a:pt x="1616" y="87"/>
                      </a:lnTo>
                      <a:lnTo>
                        <a:pt x="1625" y="87"/>
                      </a:lnTo>
                      <a:lnTo>
                        <a:pt x="1625" y="87"/>
                      </a:lnTo>
                      <a:lnTo>
                        <a:pt x="1621" y="87"/>
                      </a:lnTo>
                      <a:lnTo>
                        <a:pt x="1616" y="85"/>
                      </a:lnTo>
                      <a:lnTo>
                        <a:pt x="1614" y="85"/>
                      </a:lnTo>
                      <a:lnTo>
                        <a:pt x="1609" y="85"/>
                      </a:lnTo>
                      <a:lnTo>
                        <a:pt x="1599" y="85"/>
                      </a:lnTo>
                      <a:lnTo>
                        <a:pt x="1595" y="82"/>
                      </a:lnTo>
                      <a:lnTo>
                        <a:pt x="1585" y="82"/>
                      </a:lnTo>
                      <a:lnTo>
                        <a:pt x="1554" y="85"/>
                      </a:lnTo>
                      <a:close/>
                      <a:moveTo>
                        <a:pt x="369" y="142"/>
                      </a:moveTo>
                      <a:lnTo>
                        <a:pt x="369" y="144"/>
                      </a:lnTo>
                      <a:lnTo>
                        <a:pt x="369" y="144"/>
                      </a:lnTo>
                      <a:lnTo>
                        <a:pt x="369" y="146"/>
                      </a:lnTo>
                      <a:lnTo>
                        <a:pt x="372" y="146"/>
                      </a:lnTo>
                      <a:lnTo>
                        <a:pt x="372" y="149"/>
                      </a:lnTo>
                      <a:lnTo>
                        <a:pt x="374" y="151"/>
                      </a:lnTo>
                      <a:lnTo>
                        <a:pt x="376" y="151"/>
                      </a:lnTo>
                      <a:lnTo>
                        <a:pt x="381" y="151"/>
                      </a:lnTo>
                      <a:lnTo>
                        <a:pt x="383" y="151"/>
                      </a:lnTo>
                      <a:lnTo>
                        <a:pt x="391" y="149"/>
                      </a:lnTo>
                      <a:lnTo>
                        <a:pt x="393" y="146"/>
                      </a:lnTo>
                      <a:lnTo>
                        <a:pt x="393" y="146"/>
                      </a:lnTo>
                      <a:lnTo>
                        <a:pt x="395" y="144"/>
                      </a:lnTo>
                      <a:lnTo>
                        <a:pt x="395" y="144"/>
                      </a:lnTo>
                      <a:lnTo>
                        <a:pt x="395" y="146"/>
                      </a:lnTo>
                      <a:lnTo>
                        <a:pt x="398" y="146"/>
                      </a:lnTo>
                      <a:lnTo>
                        <a:pt x="398" y="146"/>
                      </a:lnTo>
                      <a:lnTo>
                        <a:pt x="395" y="144"/>
                      </a:lnTo>
                      <a:lnTo>
                        <a:pt x="395" y="142"/>
                      </a:lnTo>
                      <a:lnTo>
                        <a:pt x="393" y="142"/>
                      </a:lnTo>
                      <a:lnTo>
                        <a:pt x="381" y="137"/>
                      </a:lnTo>
                      <a:lnTo>
                        <a:pt x="376" y="137"/>
                      </a:lnTo>
                      <a:lnTo>
                        <a:pt x="376" y="137"/>
                      </a:lnTo>
                      <a:lnTo>
                        <a:pt x="372" y="139"/>
                      </a:lnTo>
                      <a:lnTo>
                        <a:pt x="369" y="142"/>
                      </a:lnTo>
                      <a:lnTo>
                        <a:pt x="369" y="142"/>
                      </a:lnTo>
                      <a:close/>
                      <a:moveTo>
                        <a:pt x="303" y="187"/>
                      </a:moveTo>
                      <a:lnTo>
                        <a:pt x="303" y="187"/>
                      </a:lnTo>
                      <a:lnTo>
                        <a:pt x="303" y="187"/>
                      </a:lnTo>
                      <a:lnTo>
                        <a:pt x="305" y="189"/>
                      </a:lnTo>
                      <a:lnTo>
                        <a:pt x="305" y="189"/>
                      </a:lnTo>
                      <a:lnTo>
                        <a:pt x="305" y="187"/>
                      </a:lnTo>
                      <a:lnTo>
                        <a:pt x="305" y="187"/>
                      </a:lnTo>
                      <a:lnTo>
                        <a:pt x="303" y="187"/>
                      </a:lnTo>
                      <a:lnTo>
                        <a:pt x="303" y="187"/>
                      </a:lnTo>
                      <a:close/>
                      <a:moveTo>
                        <a:pt x="2065" y="594"/>
                      </a:moveTo>
                      <a:lnTo>
                        <a:pt x="2065" y="594"/>
                      </a:lnTo>
                      <a:lnTo>
                        <a:pt x="2065" y="591"/>
                      </a:lnTo>
                      <a:lnTo>
                        <a:pt x="2063" y="589"/>
                      </a:lnTo>
                      <a:lnTo>
                        <a:pt x="2063" y="589"/>
                      </a:lnTo>
                      <a:lnTo>
                        <a:pt x="2061" y="584"/>
                      </a:lnTo>
                      <a:lnTo>
                        <a:pt x="2056" y="582"/>
                      </a:lnTo>
                      <a:lnTo>
                        <a:pt x="2056" y="580"/>
                      </a:lnTo>
                      <a:lnTo>
                        <a:pt x="2054" y="580"/>
                      </a:lnTo>
                      <a:lnTo>
                        <a:pt x="2054" y="580"/>
                      </a:lnTo>
                      <a:lnTo>
                        <a:pt x="2051" y="580"/>
                      </a:lnTo>
                      <a:lnTo>
                        <a:pt x="2051" y="580"/>
                      </a:lnTo>
                      <a:lnTo>
                        <a:pt x="2046" y="575"/>
                      </a:lnTo>
                      <a:lnTo>
                        <a:pt x="2042" y="573"/>
                      </a:lnTo>
                      <a:lnTo>
                        <a:pt x="2039" y="570"/>
                      </a:lnTo>
                      <a:lnTo>
                        <a:pt x="2039" y="568"/>
                      </a:lnTo>
                      <a:lnTo>
                        <a:pt x="2037" y="568"/>
                      </a:lnTo>
                      <a:lnTo>
                        <a:pt x="2037" y="568"/>
                      </a:lnTo>
                      <a:lnTo>
                        <a:pt x="2035" y="568"/>
                      </a:lnTo>
                      <a:lnTo>
                        <a:pt x="2032" y="565"/>
                      </a:lnTo>
                      <a:lnTo>
                        <a:pt x="2030" y="563"/>
                      </a:lnTo>
                      <a:lnTo>
                        <a:pt x="2028" y="561"/>
                      </a:lnTo>
                      <a:lnTo>
                        <a:pt x="2025" y="558"/>
                      </a:lnTo>
                      <a:lnTo>
                        <a:pt x="2023" y="554"/>
                      </a:lnTo>
                      <a:lnTo>
                        <a:pt x="2023" y="551"/>
                      </a:lnTo>
                      <a:lnTo>
                        <a:pt x="2018" y="537"/>
                      </a:lnTo>
                      <a:lnTo>
                        <a:pt x="2016" y="532"/>
                      </a:lnTo>
                      <a:lnTo>
                        <a:pt x="2016" y="530"/>
                      </a:lnTo>
                      <a:lnTo>
                        <a:pt x="2018" y="530"/>
                      </a:lnTo>
                      <a:lnTo>
                        <a:pt x="2020" y="530"/>
                      </a:lnTo>
                      <a:lnTo>
                        <a:pt x="2025" y="528"/>
                      </a:lnTo>
                      <a:lnTo>
                        <a:pt x="2025" y="528"/>
                      </a:lnTo>
                      <a:lnTo>
                        <a:pt x="2030" y="530"/>
                      </a:lnTo>
                      <a:lnTo>
                        <a:pt x="2030" y="530"/>
                      </a:lnTo>
                      <a:lnTo>
                        <a:pt x="2032" y="530"/>
                      </a:lnTo>
                      <a:lnTo>
                        <a:pt x="2037" y="532"/>
                      </a:lnTo>
                      <a:lnTo>
                        <a:pt x="2042" y="535"/>
                      </a:lnTo>
                      <a:lnTo>
                        <a:pt x="2044" y="537"/>
                      </a:lnTo>
                      <a:lnTo>
                        <a:pt x="2046" y="539"/>
                      </a:lnTo>
                      <a:lnTo>
                        <a:pt x="2049" y="542"/>
                      </a:lnTo>
                      <a:lnTo>
                        <a:pt x="2051" y="542"/>
                      </a:lnTo>
                      <a:lnTo>
                        <a:pt x="2049" y="539"/>
                      </a:lnTo>
                      <a:lnTo>
                        <a:pt x="2046" y="537"/>
                      </a:lnTo>
                      <a:lnTo>
                        <a:pt x="2044" y="537"/>
                      </a:lnTo>
                      <a:lnTo>
                        <a:pt x="2039" y="535"/>
                      </a:lnTo>
                      <a:lnTo>
                        <a:pt x="2037" y="530"/>
                      </a:lnTo>
                      <a:lnTo>
                        <a:pt x="2035" y="528"/>
                      </a:lnTo>
                      <a:lnTo>
                        <a:pt x="2032" y="525"/>
                      </a:lnTo>
                      <a:lnTo>
                        <a:pt x="2030" y="523"/>
                      </a:lnTo>
                      <a:lnTo>
                        <a:pt x="2025" y="520"/>
                      </a:lnTo>
                      <a:lnTo>
                        <a:pt x="2020" y="516"/>
                      </a:lnTo>
                      <a:lnTo>
                        <a:pt x="2011" y="509"/>
                      </a:lnTo>
                      <a:lnTo>
                        <a:pt x="2006" y="504"/>
                      </a:lnTo>
                      <a:lnTo>
                        <a:pt x="1992" y="490"/>
                      </a:lnTo>
                      <a:lnTo>
                        <a:pt x="1992" y="487"/>
                      </a:lnTo>
                      <a:lnTo>
                        <a:pt x="1990" y="487"/>
                      </a:lnTo>
                      <a:lnTo>
                        <a:pt x="1990" y="485"/>
                      </a:lnTo>
                      <a:lnTo>
                        <a:pt x="1987" y="485"/>
                      </a:lnTo>
                      <a:lnTo>
                        <a:pt x="1985" y="483"/>
                      </a:lnTo>
                      <a:lnTo>
                        <a:pt x="1983" y="483"/>
                      </a:lnTo>
                      <a:lnTo>
                        <a:pt x="1983" y="480"/>
                      </a:lnTo>
                      <a:lnTo>
                        <a:pt x="1980" y="478"/>
                      </a:lnTo>
                      <a:lnTo>
                        <a:pt x="1978" y="475"/>
                      </a:lnTo>
                      <a:lnTo>
                        <a:pt x="1975" y="475"/>
                      </a:lnTo>
                      <a:lnTo>
                        <a:pt x="1973" y="471"/>
                      </a:lnTo>
                      <a:lnTo>
                        <a:pt x="1968" y="466"/>
                      </a:lnTo>
                      <a:lnTo>
                        <a:pt x="1968" y="464"/>
                      </a:lnTo>
                      <a:lnTo>
                        <a:pt x="1968" y="464"/>
                      </a:lnTo>
                      <a:lnTo>
                        <a:pt x="1968" y="464"/>
                      </a:lnTo>
                      <a:lnTo>
                        <a:pt x="1966" y="461"/>
                      </a:lnTo>
                      <a:lnTo>
                        <a:pt x="1966" y="459"/>
                      </a:lnTo>
                      <a:lnTo>
                        <a:pt x="1961" y="454"/>
                      </a:lnTo>
                      <a:lnTo>
                        <a:pt x="1957" y="449"/>
                      </a:lnTo>
                      <a:lnTo>
                        <a:pt x="1957" y="449"/>
                      </a:lnTo>
                      <a:lnTo>
                        <a:pt x="1954" y="447"/>
                      </a:lnTo>
                      <a:lnTo>
                        <a:pt x="1949" y="442"/>
                      </a:lnTo>
                      <a:lnTo>
                        <a:pt x="1940" y="438"/>
                      </a:lnTo>
                      <a:lnTo>
                        <a:pt x="1940" y="438"/>
                      </a:lnTo>
                      <a:lnTo>
                        <a:pt x="1940" y="435"/>
                      </a:lnTo>
                      <a:lnTo>
                        <a:pt x="1938" y="433"/>
                      </a:lnTo>
                      <a:lnTo>
                        <a:pt x="1938" y="433"/>
                      </a:lnTo>
                      <a:lnTo>
                        <a:pt x="1938" y="430"/>
                      </a:lnTo>
                      <a:lnTo>
                        <a:pt x="1935" y="430"/>
                      </a:lnTo>
                      <a:lnTo>
                        <a:pt x="1928" y="426"/>
                      </a:lnTo>
                      <a:lnTo>
                        <a:pt x="1926" y="426"/>
                      </a:lnTo>
                      <a:lnTo>
                        <a:pt x="1928" y="426"/>
                      </a:lnTo>
                      <a:lnTo>
                        <a:pt x="1928" y="428"/>
                      </a:lnTo>
                      <a:lnTo>
                        <a:pt x="1926" y="428"/>
                      </a:lnTo>
                      <a:lnTo>
                        <a:pt x="1923" y="428"/>
                      </a:lnTo>
                      <a:lnTo>
                        <a:pt x="1928" y="430"/>
                      </a:lnTo>
                      <a:lnTo>
                        <a:pt x="1933" y="433"/>
                      </a:lnTo>
                      <a:lnTo>
                        <a:pt x="1935" y="435"/>
                      </a:lnTo>
                      <a:lnTo>
                        <a:pt x="1938" y="438"/>
                      </a:lnTo>
                      <a:lnTo>
                        <a:pt x="1938" y="438"/>
                      </a:lnTo>
                      <a:lnTo>
                        <a:pt x="1938" y="438"/>
                      </a:lnTo>
                      <a:lnTo>
                        <a:pt x="1940" y="440"/>
                      </a:lnTo>
                      <a:lnTo>
                        <a:pt x="1938" y="440"/>
                      </a:lnTo>
                      <a:lnTo>
                        <a:pt x="1938" y="442"/>
                      </a:lnTo>
                      <a:lnTo>
                        <a:pt x="1940" y="442"/>
                      </a:lnTo>
                      <a:lnTo>
                        <a:pt x="1940" y="445"/>
                      </a:lnTo>
                      <a:lnTo>
                        <a:pt x="1940" y="445"/>
                      </a:lnTo>
                      <a:lnTo>
                        <a:pt x="1938" y="445"/>
                      </a:lnTo>
                      <a:lnTo>
                        <a:pt x="1938" y="445"/>
                      </a:lnTo>
                      <a:lnTo>
                        <a:pt x="1935" y="442"/>
                      </a:lnTo>
                      <a:lnTo>
                        <a:pt x="1933" y="442"/>
                      </a:lnTo>
                      <a:lnTo>
                        <a:pt x="1931" y="445"/>
                      </a:lnTo>
                      <a:lnTo>
                        <a:pt x="1931" y="445"/>
                      </a:lnTo>
                      <a:lnTo>
                        <a:pt x="1931" y="447"/>
                      </a:lnTo>
                      <a:lnTo>
                        <a:pt x="1935" y="449"/>
                      </a:lnTo>
                      <a:lnTo>
                        <a:pt x="1938" y="452"/>
                      </a:lnTo>
                      <a:lnTo>
                        <a:pt x="1940" y="457"/>
                      </a:lnTo>
                      <a:lnTo>
                        <a:pt x="1945" y="461"/>
                      </a:lnTo>
                      <a:lnTo>
                        <a:pt x="1945" y="464"/>
                      </a:lnTo>
                      <a:lnTo>
                        <a:pt x="1945" y="466"/>
                      </a:lnTo>
                      <a:lnTo>
                        <a:pt x="1945" y="468"/>
                      </a:lnTo>
                      <a:lnTo>
                        <a:pt x="1952" y="475"/>
                      </a:lnTo>
                      <a:lnTo>
                        <a:pt x="1954" y="475"/>
                      </a:lnTo>
                      <a:lnTo>
                        <a:pt x="1957" y="478"/>
                      </a:lnTo>
                      <a:lnTo>
                        <a:pt x="1957" y="478"/>
                      </a:lnTo>
                      <a:lnTo>
                        <a:pt x="1957" y="478"/>
                      </a:lnTo>
                      <a:lnTo>
                        <a:pt x="1957" y="480"/>
                      </a:lnTo>
                      <a:lnTo>
                        <a:pt x="1959" y="480"/>
                      </a:lnTo>
                      <a:lnTo>
                        <a:pt x="1964" y="483"/>
                      </a:lnTo>
                      <a:lnTo>
                        <a:pt x="1966" y="485"/>
                      </a:lnTo>
                      <a:lnTo>
                        <a:pt x="1971" y="490"/>
                      </a:lnTo>
                      <a:lnTo>
                        <a:pt x="1975" y="494"/>
                      </a:lnTo>
                      <a:lnTo>
                        <a:pt x="1975" y="497"/>
                      </a:lnTo>
                      <a:lnTo>
                        <a:pt x="1975" y="499"/>
                      </a:lnTo>
                      <a:lnTo>
                        <a:pt x="1978" y="502"/>
                      </a:lnTo>
                      <a:lnTo>
                        <a:pt x="1980" y="504"/>
                      </a:lnTo>
                      <a:lnTo>
                        <a:pt x="1985" y="509"/>
                      </a:lnTo>
                      <a:lnTo>
                        <a:pt x="1985" y="509"/>
                      </a:lnTo>
                      <a:lnTo>
                        <a:pt x="1994" y="523"/>
                      </a:lnTo>
                      <a:lnTo>
                        <a:pt x="1997" y="525"/>
                      </a:lnTo>
                      <a:lnTo>
                        <a:pt x="1997" y="528"/>
                      </a:lnTo>
                      <a:lnTo>
                        <a:pt x="2002" y="532"/>
                      </a:lnTo>
                      <a:lnTo>
                        <a:pt x="2002" y="535"/>
                      </a:lnTo>
                      <a:lnTo>
                        <a:pt x="2002" y="539"/>
                      </a:lnTo>
                      <a:lnTo>
                        <a:pt x="2004" y="542"/>
                      </a:lnTo>
                      <a:lnTo>
                        <a:pt x="2004" y="542"/>
                      </a:lnTo>
                      <a:lnTo>
                        <a:pt x="2009" y="546"/>
                      </a:lnTo>
                      <a:lnTo>
                        <a:pt x="2013" y="549"/>
                      </a:lnTo>
                      <a:lnTo>
                        <a:pt x="2018" y="556"/>
                      </a:lnTo>
                      <a:lnTo>
                        <a:pt x="2018" y="558"/>
                      </a:lnTo>
                      <a:lnTo>
                        <a:pt x="2018" y="558"/>
                      </a:lnTo>
                      <a:lnTo>
                        <a:pt x="2020" y="561"/>
                      </a:lnTo>
                      <a:lnTo>
                        <a:pt x="2020" y="563"/>
                      </a:lnTo>
                      <a:lnTo>
                        <a:pt x="2020" y="565"/>
                      </a:lnTo>
                      <a:lnTo>
                        <a:pt x="2025" y="568"/>
                      </a:lnTo>
                      <a:lnTo>
                        <a:pt x="2025" y="570"/>
                      </a:lnTo>
                      <a:lnTo>
                        <a:pt x="2028" y="573"/>
                      </a:lnTo>
                      <a:lnTo>
                        <a:pt x="2030" y="575"/>
                      </a:lnTo>
                      <a:lnTo>
                        <a:pt x="2030" y="582"/>
                      </a:lnTo>
                      <a:lnTo>
                        <a:pt x="2035" y="587"/>
                      </a:lnTo>
                      <a:lnTo>
                        <a:pt x="2039" y="594"/>
                      </a:lnTo>
                      <a:lnTo>
                        <a:pt x="2039" y="594"/>
                      </a:lnTo>
                      <a:lnTo>
                        <a:pt x="2042" y="596"/>
                      </a:lnTo>
                      <a:lnTo>
                        <a:pt x="2044" y="599"/>
                      </a:lnTo>
                      <a:lnTo>
                        <a:pt x="2044" y="599"/>
                      </a:lnTo>
                      <a:lnTo>
                        <a:pt x="2044" y="596"/>
                      </a:lnTo>
                      <a:lnTo>
                        <a:pt x="2044" y="594"/>
                      </a:lnTo>
                      <a:lnTo>
                        <a:pt x="2042" y="589"/>
                      </a:lnTo>
                      <a:lnTo>
                        <a:pt x="2042" y="587"/>
                      </a:lnTo>
                      <a:lnTo>
                        <a:pt x="2042" y="584"/>
                      </a:lnTo>
                      <a:lnTo>
                        <a:pt x="2042" y="584"/>
                      </a:lnTo>
                      <a:lnTo>
                        <a:pt x="2042" y="582"/>
                      </a:lnTo>
                      <a:lnTo>
                        <a:pt x="2044" y="582"/>
                      </a:lnTo>
                      <a:lnTo>
                        <a:pt x="2044" y="582"/>
                      </a:lnTo>
                      <a:lnTo>
                        <a:pt x="2046" y="582"/>
                      </a:lnTo>
                      <a:lnTo>
                        <a:pt x="2046" y="584"/>
                      </a:lnTo>
                      <a:lnTo>
                        <a:pt x="2049" y="584"/>
                      </a:lnTo>
                      <a:lnTo>
                        <a:pt x="2051" y="584"/>
                      </a:lnTo>
                      <a:lnTo>
                        <a:pt x="2056" y="584"/>
                      </a:lnTo>
                      <a:lnTo>
                        <a:pt x="2058" y="587"/>
                      </a:lnTo>
                      <a:lnTo>
                        <a:pt x="2061" y="589"/>
                      </a:lnTo>
                      <a:lnTo>
                        <a:pt x="2063" y="591"/>
                      </a:lnTo>
                      <a:lnTo>
                        <a:pt x="2065" y="596"/>
                      </a:lnTo>
                      <a:lnTo>
                        <a:pt x="2065" y="596"/>
                      </a:lnTo>
                      <a:lnTo>
                        <a:pt x="2065" y="594"/>
                      </a:lnTo>
                      <a:close/>
                      <a:moveTo>
                        <a:pt x="50" y="416"/>
                      </a:moveTo>
                      <a:lnTo>
                        <a:pt x="50" y="416"/>
                      </a:lnTo>
                      <a:lnTo>
                        <a:pt x="48" y="414"/>
                      </a:lnTo>
                      <a:lnTo>
                        <a:pt x="45" y="414"/>
                      </a:lnTo>
                      <a:lnTo>
                        <a:pt x="45" y="412"/>
                      </a:lnTo>
                      <a:lnTo>
                        <a:pt x="40" y="412"/>
                      </a:lnTo>
                      <a:lnTo>
                        <a:pt x="38" y="412"/>
                      </a:lnTo>
                      <a:lnTo>
                        <a:pt x="38" y="412"/>
                      </a:lnTo>
                      <a:lnTo>
                        <a:pt x="33" y="412"/>
                      </a:lnTo>
                      <a:lnTo>
                        <a:pt x="31" y="409"/>
                      </a:lnTo>
                      <a:lnTo>
                        <a:pt x="29" y="409"/>
                      </a:lnTo>
                      <a:lnTo>
                        <a:pt x="26" y="409"/>
                      </a:lnTo>
                      <a:lnTo>
                        <a:pt x="26" y="407"/>
                      </a:lnTo>
                      <a:lnTo>
                        <a:pt x="24" y="407"/>
                      </a:lnTo>
                      <a:lnTo>
                        <a:pt x="24" y="407"/>
                      </a:lnTo>
                      <a:lnTo>
                        <a:pt x="24" y="412"/>
                      </a:lnTo>
                      <a:lnTo>
                        <a:pt x="24" y="414"/>
                      </a:lnTo>
                      <a:lnTo>
                        <a:pt x="22" y="414"/>
                      </a:lnTo>
                      <a:lnTo>
                        <a:pt x="19" y="414"/>
                      </a:lnTo>
                      <a:lnTo>
                        <a:pt x="17" y="414"/>
                      </a:lnTo>
                      <a:lnTo>
                        <a:pt x="14" y="414"/>
                      </a:lnTo>
                      <a:lnTo>
                        <a:pt x="14" y="414"/>
                      </a:lnTo>
                      <a:lnTo>
                        <a:pt x="19" y="409"/>
                      </a:lnTo>
                      <a:lnTo>
                        <a:pt x="19" y="407"/>
                      </a:lnTo>
                      <a:lnTo>
                        <a:pt x="19" y="407"/>
                      </a:lnTo>
                      <a:lnTo>
                        <a:pt x="17" y="409"/>
                      </a:lnTo>
                      <a:lnTo>
                        <a:pt x="14" y="412"/>
                      </a:lnTo>
                      <a:lnTo>
                        <a:pt x="12" y="414"/>
                      </a:lnTo>
                      <a:lnTo>
                        <a:pt x="12" y="414"/>
                      </a:lnTo>
                      <a:lnTo>
                        <a:pt x="7" y="414"/>
                      </a:lnTo>
                      <a:lnTo>
                        <a:pt x="5" y="414"/>
                      </a:lnTo>
                      <a:lnTo>
                        <a:pt x="5" y="416"/>
                      </a:lnTo>
                      <a:lnTo>
                        <a:pt x="5" y="419"/>
                      </a:lnTo>
                      <a:lnTo>
                        <a:pt x="3" y="421"/>
                      </a:lnTo>
                      <a:lnTo>
                        <a:pt x="3" y="421"/>
                      </a:lnTo>
                      <a:lnTo>
                        <a:pt x="0" y="423"/>
                      </a:lnTo>
                      <a:lnTo>
                        <a:pt x="0" y="423"/>
                      </a:lnTo>
                      <a:lnTo>
                        <a:pt x="5" y="423"/>
                      </a:lnTo>
                      <a:lnTo>
                        <a:pt x="10" y="426"/>
                      </a:lnTo>
                      <a:lnTo>
                        <a:pt x="17" y="426"/>
                      </a:lnTo>
                      <a:lnTo>
                        <a:pt x="24" y="426"/>
                      </a:lnTo>
                      <a:lnTo>
                        <a:pt x="31" y="426"/>
                      </a:lnTo>
                      <a:lnTo>
                        <a:pt x="40" y="426"/>
                      </a:lnTo>
                      <a:lnTo>
                        <a:pt x="48" y="426"/>
                      </a:lnTo>
                      <a:lnTo>
                        <a:pt x="50" y="426"/>
                      </a:lnTo>
                      <a:lnTo>
                        <a:pt x="48" y="426"/>
                      </a:lnTo>
                      <a:lnTo>
                        <a:pt x="48" y="423"/>
                      </a:lnTo>
                      <a:lnTo>
                        <a:pt x="48" y="421"/>
                      </a:lnTo>
                      <a:lnTo>
                        <a:pt x="48" y="421"/>
                      </a:lnTo>
                      <a:lnTo>
                        <a:pt x="50" y="416"/>
                      </a:lnTo>
                      <a:close/>
                      <a:moveTo>
                        <a:pt x="1961" y="333"/>
                      </a:moveTo>
                      <a:lnTo>
                        <a:pt x="1964" y="333"/>
                      </a:lnTo>
                      <a:lnTo>
                        <a:pt x="1964" y="333"/>
                      </a:lnTo>
                      <a:lnTo>
                        <a:pt x="1966" y="333"/>
                      </a:lnTo>
                      <a:lnTo>
                        <a:pt x="1964" y="331"/>
                      </a:lnTo>
                      <a:lnTo>
                        <a:pt x="1964" y="331"/>
                      </a:lnTo>
                      <a:lnTo>
                        <a:pt x="1964" y="333"/>
                      </a:lnTo>
                      <a:lnTo>
                        <a:pt x="1961" y="333"/>
                      </a:lnTo>
                      <a:lnTo>
                        <a:pt x="1961" y="333"/>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89" name="Freeform 63"/>
                <p:cNvSpPr>
                  <a:spLocks noEditPoints="1"/>
                </p:cNvSpPr>
                <p:nvPr/>
              </p:nvSpPr>
              <p:spPr bwMode="auto">
                <a:xfrm>
                  <a:off x="3089" y="1233"/>
                  <a:ext cx="2385" cy="696"/>
                </a:xfrm>
                <a:custGeom>
                  <a:avLst/>
                  <a:gdLst>
                    <a:gd name="T0" fmla="*/ 625 w 2385"/>
                    <a:gd name="T1" fmla="*/ 75 h 696"/>
                    <a:gd name="T2" fmla="*/ 523 w 2385"/>
                    <a:gd name="T3" fmla="*/ 130 h 696"/>
                    <a:gd name="T4" fmla="*/ 909 w 2385"/>
                    <a:gd name="T5" fmla="*/ 23 h 696"/>
                    <a:gd name="T6" fmla="*/ 920 w 2385"/>
                    <a:gd name="T7" fmla="*/ 23 h 696"/>
                    <a:gd name="T8" fmla="*/ 2193 w 2385"/>
                    <a:gd name="T9" fmla="*/ 580 h 696"/>
                    <a:gd name="T10" fmla="*/ 2141 w 2385"/>
                    <a:gd name="T11" fmla="*/ 651 h 696"/>
                    <a:gd name="T12" fmla="*/ 480 w 2385"/>
                    <a:gd name="T13" fmla="*/ 606 h 696"/>
                    <a:gd name="T14" fmla="*/ 2179 w 2385"/>
                    <a:gd name="T15" fmla="*/ 336 h 696"/>
                    <a:gd name="T16" fmla="*/ 1462 w 2385"/>
                    <a:gd name="T17" fmla="*/ 116 h 696"/>
                    <a:gd name="T18" fmla="*/ 1308 w 2385"/>
                    <a:gd name="T19" fmla="*/ 71 h 696"/>
                    <a:gd name="T20" fmla="*/ 1140 w 2385"/>
                    <a:gd name="T21" fmla="*/ 59 h 696"/>
                    <a:gd name="T22" fmla="*/ 1124 w 2385"/>
                    <a:gd name="T23" fmla="*/ 26 h 696"/>
                    <a:gd name="T24" fmla="*/ 961 w 2385"/>
                    <a:gd name="T25" fmla="*/ 26 h 696"/>
                    <a:gd name="T26" fmla="*/ 828 w 2385"/>
                    <a:gd name="T27" fmla="*/ 54 h 696"/>
                    <a:gd name="T28" fmla="*/ 823 w 2385"/>
                    <a:gd name="T29" fmla="*/ 111 h 696"/>
                    <a:gd name="T30" fmla="*/ 760 w 2385"/>
                    <a:gd name="T31" fmla="*/ 111 h 696"/>
                    <a:gd name="T32" fmla="*/ 800 w 2385"/>
                    <a:gd name="T33" fmla="*/ 172 h 696"/>
                    <a:gd name="T34" fmla="*/ 712 w 2385"/>
                    <a:gd name="T35" fmla="*/ 151 h 696"/>
                    <a:gd name="T36" fmla="*/ 653 w 2385"/>
                    <a:gd name="T37" fmla="*/ 151 h 696"/>
                    <a:gd name="T38" fmla="*/ 447 w 2385"/>
                    <a:gd name="T39" fmla="*/ 151 h 696"/>
                    <a:gd name="T40" fmla="*/ 320 w 2385"/>
                    <a:gd name="T41" fmla="*/ 165 h 696"/>
                    <a:gd name="T42" fmla="*/ 234 w 2385"/>
                    <a:gd name="T43" fmla="*/ 239 h 696"/>
                    <a:gd name="T44" fmla="*/ 270 w 2385"/>
                    <a:gd name="T45" fmla="*/ 168 h 696"/>
                    <a:gd name="T46" fmla="*/ 104 w 2385"/>
                    <a:gd name="T47" fmla="*/ 149 h 696"/>
                    <a:gd name="T48" fmla="*/ 159 w 2385"/>
                    <a:gd name="T49" fmla="*/ 265 h 696"/>
                    <a:gd name="T50" fmla="*/ 114 w 2385"/>
                    <a:gd name="T51" fmla="*/ 362 h 696"/>
                    <a:gd name="T52" fmla="*/ 185 w 2385"/>
                    <a:gd name="T53" fmla="*/ 428 h 696"/>
                    <a:gd name="T54" fmla="*/ 242 w 2385"/>
                    <a:gd name="T55" fmla="*/ 490 h 696"/>
                    <a:gd name="T56" fmla="*/ 339 w 2385"/>
                    <a:gd name="T57" fmla="*/ 539 h 696"/>
                    <a:gd name="T58" fmla="*/ 308 w 2385"/>
                    <a:gd name="T59" fmla="*/ 608 h 696"/>
                    <a:gd name="T60" fmla="*/ 454 w 2385"/>
                    <a:gd name="T61" fmla="*/ 677 h 696"/>
                    <a:gd name="T62" fmla="*/ 473 w 2385"/>
                    <a:gd name="T63" fmla="*/ 603 h 696"/>
                    <a:gd name="T64" fmla="*/ 469 w 2385"/>
                    <a:gd name="T65" fmla="*/ 516 h 696"/>
                    <a:gd name="T66" fmla="*/ 592 w 2385"/>
                    <a:gd name="T67" fmla="*/ 499 h 696"/>
                    <a:gd name="T68" fmla="*/ 665 w 2385"/>
                    <a:gd name="T69" fmla="*/ 449 h 696"/>
                    <a:gd name="T70" fmla="*/ 788 w 2385"/>
                    <a:gd name="T71" fmla="*/ 409 h 696"/>
                    <a:gd name="T72" fmla="*/ 892 w 2385"/>
                    <a:gd name="T73" fmla="*/ 433 h 696"/>
                    <a:gd name="T74" fmla="*/ 1067 w 2385"/>
                    <a:gd name="T75" fmla="*/ 520 h 696"/>
                    <a:gd name="T76" fmla="*/ 1162 w 2385"/>
                    <a:gd name="T77" fmla="*/ 504 h 696"/>
                    <a:gd name="T78" fmla="*/ 1275 w 2385"/>
                    <a:gd name="T79" fmla="*/ 511 h 696"/>
                    <a:gd name="T80" fmla="*/ 1368 w 2385"/>
                    <a:gd name="T81" fmla="*/ 511 h 696"/>
                    <a:gd name="T82" fmla="*/ 1559 w 2385"/>
                    <a:gd name="T83" fmla="*/ 516 h 696"/>
                    <a:gd name="T84" fmla="*/ 1680 w 2385"/>
                    <a:gd name="T85" fmla="*/ 452 h 696"/>
                    <a:gd name="T86" fmla="*/ 1819 w 2385"/>
                    <a:gd name="T87" fmla="*/ 542 h 696"/>
                    <a:gd name="T88" fmla="*/ 1902 w 2385"/>
                    <a:gd name="T89" fmla="*/ 608 h 696"/>
                    <a:gd name="T90" fmla="*/ 1914 w 2385"/>
                    <a:gd name="T91" fmla="*/ 653 h 696"/>
                    <a:gd name="T92" fmla="*/ 1926 w 2385"/>
                    <a:gd name="T93" fmla="*/ 452 h 696"/>
                    <a:gd name="T94" fmla="*/ 1819 w 2385"/>
                    <a:gd name="T95" fmla="*/ 381 h 696"/>
                    <a:gd name="T96" fmla="*/ 2004 w 2385"/>
                    <a:gd name="T97" fmla="*/ 333 h 696"/>
                    <a:gd name="T98" fmla="*/ 2096 w 2385"/>
                    <a:gd name="T99" fmla="*/ 284 h 696"/>
                    <a:gd name="T100" fmla="*/ 2103 w 2385"/>
                    <a:gd name="T101" fmla="*/ 397 h 696"/>
                    <a:gd name="T102" fmla="*/ 2212 w 2385"/>
                    <a:gd name="T103" fmla="*/ 393 h 696"/>
                    <a:gd name="T104" fmla="*/ 2188 w 2385"/>
                    <a:gd name="T105" fmla="*/ 305 h 696"/>
                    <a:gd name="T106" fmla="*/ 2307 w 2385"/>
                    <a:gd name="T107" fmla="*/ 260 h 696"/>
                    <a:gd name="T108" fmla="*/ 2259 w 2385"/>
                    <a:gd name="T109" fmla="*/ 220 h 696"/>
                    <a:gd name="T110" fmla="*/ 2378 w 2385"/>
                    <a:gd name="T111" fmla="*/ 232 h 696"/>
                    <a:gd name="T112" fmla="*/ 2366 w 2385"/>
                    <a:gd name="T113" fmla="*/ 196 h 696"/>
                    <a:gd name="T114" fmla="*/ 2266 w 2385"/>
                    <a:gd name="T115" fmla="*/ 175 h 696"/>
                    <a:gd name="T116" fmla="*/ 1994 w 2385"/>
                    <a:gd name="T117" fmla="*/ 142 h 696"/>
                    <a:gd name="T118" fmla="*/ 1675 w 2385"/>
                    <a:gd name="T119" fmla="*/ 97 h 696"/>
                    <a:gd name="T120" fmla="*/ 303 w 2385"/>
                    <a:gd name="T121" fmla="*/ 187 h 696"/>
                    <a:gd name="T122" fmla="*/ 1928 w 2385"/>
                    <a:gd name="T123" fmla="*/ 428 h 696"/>
                    <a:gd name="T124" fmla="*/ 50 w 2385"/>
                    <a:gd name="T125" fmla="*/ 416 h 6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385" h="696">
                      <a:moveTo>
                        <a:pt x="779" y="59"/>
                      </a:moveTo>
                      <a:lnTo>
                        <a:pt x="783" y="59"/>
                      </a:lnTo>
                      <a:lnTo>
                        <a:pt x="788" y="59"/>
                      </a:lnTo>
                      <a:lnTo>
                        <a:pt x="788" y="59"/>
                      </a:lnTo>
                      <a:lnTo>
                        <a:pt x="788" y="59"/>
                      </a:lnTo>
                      <a:lnTo>
                        <a:pt x="788" y="59"/>
                      </a:lnTo>
                      <a:lnTo>
                        <a:pt x="788" y="59"/>
                      </a:lnTo>
                      <a:lnTo>
                        <a:pt x="788" y="59"/>
                      </a:lnTo>
                      <a:lnTo>
                        <a:pt x="783" y="59"/>
                      </a:lnTo>
                      <a:lnTo>
                        <a:pt x="779" y="59"/>
                      </a:lnTo>
                      <a:lnTo>
                        <a:pt x="779" y="59"/>
                      </a:lnTo>
                      <a:moveTo>
                        <a:pt x="797" y="52"/>
                      </a:moveTo>
                      <a:lnTo>
                        <a:pt x="795" y="52"/>
                      </a:lnTo>
                      <a:lnTo>
                        <a:pt x="795" y="52"/>
                      </a:lnTo>
                      <a:lnTo>
                        <a:pt x="795" y="54"/>
                      </a:lnTo>
                      <a:lnTo>
                        <a:pt x="800" y="54"/>
                      </a:lnTo>
                      <a:lnTo>
                        <a:pt x="800" y="52"/>
                      </a:lnTo>
                      <a:lnTo>
                        <a:pt x="800" y="52"/>
                      </a:lnTo>
                      <a:lnTo>
                        <a:pt x="797" y="52"/>
                      </a:lnTo>
                      <a:moveTo>
                        <a:pt x="748" y="37"/>
                      </a:moveTo>
                      <a:lnTo>
                        <a:pt x="748" y="40"/>
                      </a:lnTo>
                      <a:lnTo>
                        <a:pt x="750" y="40"/>
                      </a:lnTo>
                      <a:lnTo>
                        <a:pt x="750" y="37"/>
                      </a:lnTo>
                      <a:lnTo>
                        <a:pt x="753" y="40"/>
                      </a:lnTo>
                      <a:lnTo>
                        <a:pt x="753" y="40"/>
                      </a:lnTo>
                      <a:lnTo>
                        <a:pt x="753" y="37"/>
                      </a:lnTo>
                      <a:lnTo>
                        <a:pt x="755" y="37"/>
                      </a:lnTo>
                      <a:lnTo>
                        <a:pt x="755" y="37"/>
                      </a:lnTo>
                      <a:lnTo>
                        <a:pt x="755" y="37"/>
                      </a:lnTo>
                      <a:lnTo>
                        <a:pt x="753" y="37"/>
                      </a:lnTo>
                      <a:lnTo>
                        <a:pt x="753" y="35"/>
                      </a:lnTo>
                      <a:lnTo>
                        <a:pt x="750" y="35"/>
                      </a:lnTo>
                      <a:lnTo>
                        <a:pt x="750" y="35"/>
                      </a:lnTo>
                      <a:lnTo>
                        <a:pt x="750" y="35"/>
                      </a:lnTo>
                      <a:lnTo>
                        <a:pt x="750" y="37"/>
                      </a:lnTo>
                      <a:lnTo>
                        <a:pt x="750" y="37"/>
                      </a:lnTo>
                      <a:lnTo>
                        <a:pt x="748" y="35"/>
                      </a:lnTo>
                      <a:lnTo>
                        <a:pt x="745" y="37"/>
                      </a:lnTo>
                      <a:lnTo>
                        <a:pt x="745" y="37"/>
                      </a:lnTo>
                      <a:lnTo>
                        <a:pt x="748" y="37"/>
                      </a:lnTo>
                      <a:moveTo>
                        <a:pt x="417" y="108"/>
                      </a:moveTo>
                      <a:lnTo>
                        <a:pt x="419" y="111"/>
                      </a:lnTo>
                      <a:lnTo>
                        <a:pt x="421" y="111"/>
                      </a:lnTo>
                      <a:lnTo>
                        <a:pt x="421" y="111"/>
                      </a:lnTo>
                      <a:lnTo>
                        <a:pt x="421" y="113"/>
                      </a:lnTo>
                      <a:lnTo>
                        <a:pt x="424" y="111"/>
                      </a:lnTo>
                      <a:lnTo>
                        <a:pt x="424" y="111"/>
                      </a:lnTo>
                      <a:lnTo>
                        <a:pt x="421" y="111"/>
                      </a:lnTo>
                      <a:lnTo>
                        <a:pt x="421" y="111"/>
                      </a:lnTo>
                      <a:moveTo>
                        <a:pt x="741" y="80"/>
                      </a:moveTo>
                      <a:lnTo>
                        <a:pt x="745" y="82"/>
                      </a:lnTo>
                      <a:lnTo>
                        <a:pt x="753" y="82"/>
                      </a:lnTo>
                      <a:lnTo>
                        <a:pt x="753" y="82"/>
                      </a:lnTo>
                      <a:lnTo>
                        <a:pt x="753" y="80"/>
                      </a:lnTo>
                      <a:lnTo>
                        <a:pt x="750" y="78"/>
                      </a:lnTo>
                      <a:lnTo>
                        <a:pt x="748" y="78"/>
                      </a:lnTo>
                      <a:lnTo>
                        <a:pt x="748" y="75"/>
                      </a:lnTo>
                      <a:lnTo>
                        <a:pt x="743" y="75"/>
                      </a:lnTo>
                      <a:lnTo>
                        <a:pt x="741" y="80"/>
                      </a:lnTo>
                      <a:lnTo>
                        <a:pt x="741" y="80"/>
                      </a:lnTo>
                      <a:lnTo>
                        <a:pt x="741" y="80"/>
                      </a:lnTo>
                      <a:moveTo>
                        <a:pt x="904" y="9"/>
                      </a:moveTo>
                      <a:lnTo>
                        <a:pt x="904" y="9"/>
                      </a:lnTo>
                      <a:lnTo>
                        <a:pt x="897" y="9"/>
                      </a:lnTo>
                      <a:lnTo>
                        <a:pt x="892" y="11"/>
                      </a:lnTo>
                      <a:lnTo>
                        <a:pt x="892" y="11"/>
                      </a:lnTo>
                      <a:lnTo>
                        <a:pt x="892" y="11"/>
                      </a:lnTo>
                      <a:lnTo>
                        <a:pt x="897" y="11"/>
                      </a:lnTo>
                      <a:lnTo>
                        <a:pt x="897" y="11"/>
                      </a:lnTo>
                      <a:lnTo>
                        <a:pt x="899" y="11"/>
                      </a:lnTo>
                      <a:lnTo>
                        <a:pt x="902" y="11"/>
                      </a:lnTo>
                      <a:lnTo>
                        <a:pt x="904" y="11"/>
                      </a:lnTo>
                      <a:lnTo>
                        <a:pt x="904" y="11"/>
                      </a:lnTo>
                      <a:lnTo>
                        <a:pt x="904" y="11"/>
                      </a:lnTo>
                      <a:lnTo>
                        <a:pt x="904" y="9"/>
                      </a:lnTo>
                      <a:lnTo>
                        <a:pt x="904" y="9"/>
                      </a:lnTo>
                      <a:lnTo>
                        <a:pt x="904" y="9"/>
                      </a:lnTo>
                      <a:moveTo>
                        <a:pt x="814" y="45"/>
                      </a:moveTo>
                      <a:lnTo>
                        <a:pt x="814" y="45"/>
                      </a:lnTo>
                      <a:lnTo>
                        <a:pt x="812" y="45"/>
                      </a:lnTo>
                      <a:lnTo>
                        <a:pt x="812" y="45"/>
                      </a:lnTo>
                      <a:lnTo>
                        <a:pt x="814" y="47"/>
                      </a:lnTo>
                      <a:lnTo>
                        <a:pt x="819" y="47"/>
                      </a:lnTo>
                      <a:lnTo>
                        <a:pt x="821" y="47"/>
                      </a:lnTo>
                      <a:lnTo>
                        <a:pt x="821" y="47"/>
                      </a:lnTo>
                      <a:lnTo>
                        <a:pt x="821" y="45"/>
                      </a:lnTo>
                      <a:lnTo>
                        <a:pt x="821" y="45"/>
                      </a:lnTo>
                      <a:lnTo>
                        <a:pt x="819" y="45"/>
                      </a:lnTo>
                      <a:lnTo>
                        <a:pt x="816" y="45"/>
                      </a:lnTo>
                      <a:lnTo>
                        <a:pt x="816" y="45"/>
                      </a:lnTo>
                      <a:lnTo>
                        <a:pt x="814" y="45"/>
                      </a:lnTo>
                      <a:moveTo>
                        <a:pt x="625" y="75"/>
                      </a:moveTo>
                      <a:lnTo>
                        <a:pt x="625" y="75"/>
                      </a:lnTo>
                      <a:lnTo>
                        <a:pt x="625" y="75"/>
                      </a:lnTo>
                      <a:lnTo>
                        <a:pt x="627" y="75"/>
                      </a:lnTo>
                      <a:lnTo>
                        <a:pt x="627" y="75"/>
                      </a:lnTo>
                      <a:lnTo>
                        <a:pt x="629" y="75"/>
                      </a:lnTo>
                      <a:lnTo>
                        <a:pt x="632" y="75"/>
                      </a:lnTo>
                      <a:lnTo>
                        <a:pt x="634" y="75"/>
                      </a:lnTo>
                      <a:lnTo>
                        <a:pt x="637" y="75"/>
                      </a:lnTo>
                      <a:lnTo>
                        <a:pt x="644" y="75"/>
                      </a:lnTo>
                      <a:lnTo>
                        <a:pt x="646" y="75"/>
                      </a:lnTo>
                      <a:lnTo>
                        <a:pt x="646" y="73"/>
                      </a:lnTo>
                      <a:lnTo>
                        <a:pt x="644" y="73"/>
                      </a:lnTo>
                      <a:lnTo>
                        <a:pt x="641" y="71"/>
                      </a:lnTo>
                      <a:lnTo>
                        <a:pt x="641" y="71"/>
                      </a:lnTo>
                      <a:lnTo>
                        <a:pt x="639" y="71"/>
                      </a:lnTo>
                      <a:lnTo>
                        <a:pt x="637" y="68"/>
                      </a:lnTo>
                      <a:lnTo>
                        <a:pt x="634" y="68"/>
                      </a:lnTo>
                      <a:lnTo>
                        <a:pt x="634" y="68"/>
                      </a:lnTo>
                      <a:lnTo>
                        <a:pt x="627" y="68"/>
                      </a:lnTo>
                      <a:lnTo>
                        <a:pt x="625" y="71"/>
                      </a:lnTo>
                      <a:lnTo>
                        <a:pt x="622" y="71"/>
                      </a:lnTo>
                      <a:lnTo>
                        <a:pt x="625" y="73"/>
                      </a:lnTo>
                      <a:lnTo>
                        <a:pt x="625" y="75"/>
                      </a:lnTo>
                      <a:moveTo>
                        <a:pt x="724" y="90"/>
                      </a:moveTo>
                      <a:lnTo>
                        <a:pt x="726" y="90"/>
                      </a:lnTo>
                      <a:lnTo>
                        <a:pt x="734" y="90"/>
                      </a:lnTo>
                      <a:lnTo>
                        <a:pt x="736" y="90"/>
                      </a:lnTo>
                      <a:lnTo>
                        <a:pt x="738" y="87"/>
                      </a:lnTo>
                      <a:lnTo>
                        <a:pt x="738" y="87"/>
                      </a:lnTo>
                      <a:lnTo>
                        <a:pt x="741" y="85"/>
                      </a:lnTo>
                      <a:lnTo>
                        <a:pt x="741" y="85"/>
                      </a:lnTo>
                      <a:lnTo>
                        <a:pt x="738" y="85"/>
                      </a:lnTo>
                      <a:lnTo>
                        <a:pt x="731" y="82"/>
                      </a:lnTo>
                      <a:lnTo>
                        <a:pt x="729" y="82"/>
                      </a:lnTo>
                      <a:lnTo>
                        <a:pt x="726" y="85"/>
                      </a:lnTo>
                      <a:lnTo>
                        <a:pt x="726" y="85"/>
                      </a:lnTo>
                      <a:lnTo>
                        <a:pt x="726" y="87"/>
                      </a:lnTo>
                      <a:lnTo>
                        <a:pt x="724" y="87"/>
                      </a:lnTo>
                      <a:lnTo>
                        <a:pt x="724" y="90"/>
                      </a:lnTo>
                      <a:lnTo>
                        <a:pt x="724" y="90"/>
                      </a:lnTo>
                      <a:moveTo>
                        <a:pt x="431" y="108"/>
                      </a:moveTo>
                      <a:lnTo>
                        <a:pt x="433" y="111"/>
                      </a:lnTo>
                      <a:lnTo>
                        <a:pt x="428" y="111"/>
                      </a:lnTo>
                      <a:lnTo>
                        <a:pt x="428" y="111"/>
                      </a:lnTo>
                      <a:lnTo>
                        <a:pt x="428" y="111"/>
                      </a:lnTo>
                      <a:lnTo>
                        <a:pt x="431" y="113"/>
                      </a:lnTo>
                      <a:lnTo>
                        <a:pt x="431" y="113"/>
                      </a:lnTo>
                      <a:lnTo>
                        <a:pt x="428" y="113"/>
                      </a:lnTo>
                      <a:lnTo>
                        <a:pt x="426" y="113"/>
                      </a:lnTo>
                      <a:lnTo>
                        <a:pt x="433" y="116"/>
                      </a:lnTo>
                      <a:lnTo>
                        <a:pt x="438" y="116"/>
                      </a:lnTo>
                      <a:lnTo>
                        <a:pt x="440" y="116"/>
                      </a:lnTo>
                      <a:lnTo>
                        <a:pt x="443" y="118"/>
                      </a:lnTo>
                      <a:lnTo>
                        <a:pt x="445" y="118"/>
                      </a:lnTo>
                      <a:lnTo>
                        <a:pt x="445" y="116"/>
                      </a:lnTo>
                      <a:lnTo>
                        <a:pt x="445" y="116"/>
                      </a:lnTo>
                      <a:lnTo>
                        <a:pt x="447" y="118"/>
                      </a:lnTo>
                      <a:lnTo>
                        <a:pt x="450" y="118"/>
                      </a:lnTo>
                      <a:lnTo>
                        <a:pt x="454" y="118"/>
                      </a:lnTo>
                      <a:lnTo>
                        <a:pt x="459" y="118"/>
                      </a:lnTo>
                      <a:lnTo>
                        <a:pt x="459" y="118"/>
                      </a:lnTo>
                      <a:lnTo>
                        <a:pt x="459" y="118"/>
                      </a:lnTo>
                      <a:lnTo>
                        <a:pt x="462" y="118"/>
                      </a:lnTo>
                      <a:lnTo>
                        <a:pt x="462" y="118"/>
                      </a:lnTo>
                      <a:lnTo>
                        <a:pt x="464" y="118"/>
                      </a:lnTo>
                      <a:lnTo>
                        <a:pt x="464" y="118"/>
                      </a:lnTo>
                      <a:lnTo>
                        <a:pt x="466" y="118"/>
                      </a:lnTo>
                      <a:lnTo>
                        <a:pt x="466" y="118"/>
                      </a:lnTo>
                      <a:lnTo>
                        <a:pt x="471" y="120"/>
                      </a:lnTo>
                      <a:lnTo>
                        <a:pt x="471" y="118"/>
                      </a:lnTo>
                      <a:lnTo>
                        <a:pt x="471" y="118"/>
                      </a:lnTo>
                      <a:lnTo>
                        <a:pt x="469" y="118"/>
                      </a:lnTo>
                      <a:lnTo>
                        <a:pt x="469" y="118"/>
                      </a:lnTo>
                      <a:lnTo>
                        <a:pt x="466" y="116"/>
                      </a:lnTo>
                      <a:lnTo>
                        <a:pt x="469" y="116"/>
                      </a:lnTo>
                      <a:lnTo>
                        <a:pt x="469" y="116"/>
                      </a:lnTo>
                      <a:lnTo>
                        <a:pt x="471" y="118"/>
                      </a:lnTo>
                      <a:lnTo>
                        <a:pt x="471" y="118"/>
                      </a:lnTo>
                      <a:lnTo>
                        <a:pt x="473" y="118"/>
                      </a:lnTo>
                      <a:lnTo>
                        <a:pt x="478" y="118"/>
                      </a:lnTo>
                      <a:lnTo>
                        <a:pt x="480" y="118"/>
                      </a:lnTo>
                      <a:lnTo>
                        <a:pt x="480" y="118"/>
                      </a:lnTo>
                      <a:lnTo>
                        <a:pt x="483" y="118"/>
                      </a:lnTo>
                      <a:lnTo>
                        <a:pt x="485" y="116"/>
                      </a:lnTo>
                      <a:lnTo>
                        <a:pt x="483" y="116"/>
                      </a:lnTo>
                      <a:lnTo>
                        <a:pt x="483" y="116"/>
                      </a:lnTo>
                      <a:lnTo>
                        <a:pt x="476" y="113"/>
                      </a:lnTo>
                      <a:lnTo>
                        <a:pt x="473" y="113"/>
                      </a:lnTo>
                      <a:lnTo>
                        <a:pt x="466" y="108"/>
                      </a:lnTo>
                      <a:moveTo>
                        <a:pt x="436" y="108"/>
                      </a:moveTo>
                      <a:lnTo>
                        <a:pt x="436" y="111"/>
                      </a:lnTo>
                      <a:moveTo>
                        <a:pt x="528" y="130"/>
                      </a:moveTo>
                      <a:lnTo>
                        <a:pt x="528" y="130"/>
                      </a:lnTo>
                      <a:lnTo>
                        <a:pt x="523" y="130"/>
                      </a:lnTo>
                      <a:lnTo>
                        <a:pt x="521" y="127"/>
                      </a:lnTo>
                      <a:lnTo>
                        <a:pt x="516" y="125"/>
                      </a:lnTo>
                      <a:lnTo>
                        <a:pt x="514" y="125"/>
                      </a:lnTo>
                      <a:lnTo>
                        <a:pt x="511" y="123"/>
                      </a:lnTo>
                      <a:lnTo>
                        <a:pt x="509" y="123"/>
                      </a:lnTo>
                      <a:lnTo>
                        <a:pt x="506" y="120"/>
                      </a:lnTo>
                      <a:lnTo>
                        <a:pt x="506" y="120"/>
                      </a:lnTo>
                      <a:lnTo>
                        <a:pt x="504" y="120"/>
                      </a:lnTo>
                      <a:lnTo>
                        <a:pt x="502" y="120"/>
                      </a:lnTo>
                      <a:lnTo>
                        <a:pt x="502" y="123"/>
                      </a:lnTo>
                      <a:lnTo>
                        <a:pt x="502" y="123"/>
                      </a:lnTo>
                      <a:lnTo>
                        <a:pt x="499" y="123"/>
                      </a:lnTo>
                      <a:lnTo>
                        <a:pt x="499" y="125"/>
                      </a:lnTo>
                      <a:lnTo>
                        <a:pt x="502" y="127"/>
                      </a:lnTo>
                      <a:lnTo>
                        <a:pt x="502" y="127"/>
                      </a:lnTo>
                      <a:lnTo>
                        <a:pt x="502" y="127"/>
                      </a:lnTo>
                      <a:lnTo>
                        <a:pt x="504" y="127"/>
                      </a:lnTo>
                      <a:lnTo>
                        <a:pt x="509" y="130"/>
                      </a:lnTo>
                      <a:lnTo>
                        <a:pt x="509" y="132"/>
                      </a:lnTo>
                      <a:lnTo>
                        <a:pt x="511" y="130"/>
                      </a:lnTo>
                      <a:lnTo>
                        <a:pt x="511" y="130"/>
                      </a:lnTo>
                      <a:lnTo>
                        <a:pt x="514" y="130"/>
                      </a:lnTo>
                      <a:lnTo>
                        <a:pt x="514" y="132"/>
                      </a:lnTo>
                      <a:lnTo>
                        <a:pt x="516" y="132"/>
                      </a:lnTo>
                      <a:lnTo>
                        <a:pt x="518" y="132"/>
                      </a:lnTo>
                      <a:lnTo>
                        <a:pt x="518" y="134"/>
                      </a:lnTo>
                      <a:lnTo>
                        <a:pt x="518" y="134"/>
                      </a:lnTo>
                      <a:lnTo>
                        <a:pt x="521" y="134"/>
                      </a:lnTo>
                      <a:lnTo>
                        <a:pt x="521" y="134"/>
                      </a:lnTo>
                      <a:lnTo>
                        <a:pt x="523" y="134"/>
                      </a:lnTo>
                      <a:lnTo>
                        <a:pt x="525" y="134"/>
                      </a:lnTo>
                      <a:lnTo>
                        <a:pt x="528" y="134"/>
                      </a:lnTo>
                      <a:lnTo>
                        <a:pt x="528" y="134"/>
                      </a:lnTo>
                      <a:lnTo>
                        <a:pt x="530" y="134"/>
                      </a:lnTo>
                      <a:lnTo>
                        <a:pt x="530" y="132"/>
                      </a:lnTo>
                      <a:lnTo>
                        <a:pt x="530" y="132"/>
                      </a:lnTo>
                      <a:lnTo>
                        <a:pt x="528" y="130"/>
                      </a:lnTo>
                      <a:moveTo>
                        <a:pt x="603" y="120"/>
                      </a:moveTo>
                      <a:lnTo>
                        <a:pt x="606" y="120"/>
                      </a:lnTo>
                      <a:lnTo>
                        <a:pt x="606" y="120"/>
                      </a:lnTo>
                      <a:lnTo>
                        <a:pt x="606" y="120"/>
                      </a:lnTo>
                      <a:lnTo>
                        <a:pt x="601" y="118"/>
                      </a:lnTo>
                      <a:lnTo>
                        <a:pt x="601" y="116"/>
                      </a:lnTo>
                      <a:lnTo>
                        <a:pt x="601" y="116"/>
                      </a:lnTo>
                      <a:lnTo>
                        <a:pt x="601" y="116"/>
                      </a:lnTo>
                      <a:lnTo>
                        <a:pt x="601" y="116"/>
                      </a:lnTo>
                      <a:lnTo>
                        <a:pt x="603" y="118"/>
                      </a:lnTo>
                      <a:lnTo>
                        <a:pt x="603" y="120"/>
                      </a:lnTo>
                      <a:moveTo>
                        <a:pt x="693" y="71"/>
                      </a:moveTo>
                      <a:lnTo>
                        <a:pt x="698" y="68"/>
                      </a:lnTo>
                      <a:lnTo>
                        <a:pt x="698" y="68"/>
                      </a:lnTo>
                      <a:lnTo>
                        <a:pt x="698" y="68"/>
                      </a:lnTo>
                      <a:lnTo>
                        <a:pt x="698" y="68"/>
                      </a:lnTo>
                      <a:lnTo>
                        <a:pt x="698" y="68"/>
                      </a:lnTo>
                      <a:lnTo>
                        <a:pt x="693" y="68"/>
                      </a:lnTo>
                      <a:lnTo>
                        <a:pt x="691" y="68"/>
                      </a:lnTo>
                      <a:lnTo>
                        <a:pt x="691" y="71"/>
                      </a:lnTo>
                      <a:lnTo>
                        <a:pt x="693" y="71"/>
                      </a:lnTo>
                      <a:moveTo>
                        <a:pt x="708" y="71"/>
                      </a:moveTo>
                      <a:lnTo>
                        <a:pt x="710" y="71"/>
                      </a:lnTo>
                      <a:lnTo>
                        <a:pt x="700" y="68"/>
                      </a:lnTo>
                      <a:lnTo>
                        <a:pt x="700" y="68"/>
                      </a:lnTo>
                      <a:lnTo>
                        <a:pt x="700" y="68"/>
                      </a:lnTo>
                      <a:lnTo>
                        <a:pt x="703" y="68"/>
                      </a:lnTo>
                      <a:lnTo>
                        <a:pt x="708" y="71"/>
                      </a:lnTo>
                      <a:moveTo>
                        <a:pt x="682" y="78"/>
                      </a:moveTo>
                      <a:lnTo>
                        <a:pt x="686" y="78"/>
                      </a:lnTo>
                      <a:lnTo>
                        <a:pt x="689" y="80"/>
                      </a:lnTo>
                      <a:lnTo>
                        <a:pt x="689" y="80"/>
                      </a:lnTo>
                      <a:lnTo>
                        <a:pt x="689" y="80"/>
                      </a:lnTo>
                      <a:lnTo>
                        <a:pt x="689" y="78"/>
                      </a:lnTo>
                      <a:lnTo>
                        <a:pt x="689" y="78"/>
                      </a:lnTo>
                      <a:lnTo>
                        <a:pt x="686" y="78"/>
                      </a:lnTo>
                      <a:lnTo>
                        <a:pt x="689" y="78"/>
                      </a:lnTo>
                      <a:lnTo>
                        <a:pt x="691" y="75"/>
                      </a:lnTo>
                      <a:lnTo>
                        <a:pt x="686" y="75"/>
                      </a:lnTo>
                      <a:lnTo>
                        <a:pt x="684" y="75"/>
                      </a:lnTo>
                      <a:lnTo>
                        <a:pt x="682" y="75"/>
                      </a:lnTo>
                      <a:lnTo>
                        <a:pt x="679" y="75"/>
                      </a:lnTo>
                      <a:lnTo>
                        <a:pt x="679" y="75"/>
                      </a:lnTo>
                      <a:lnTo>
                        <a:pt x="679" y="78"/>
                      </a:lnTo>
                      <a:lnTo>
                        <a:pt x="682" y="78"/>
                      </a:lnTo>
                      <a:moveTo>
                        <a:pt x="774" y="59"/>
                      </a:moveTo>
                      <a:lnTo>
                        <a:pt x="771" y="59"/>
                      </a:lnTo>
                      <a:lnTo>
                        <a:pt x="771" y="59"/>
                      </a:lnTo>
                      <a:lnTo>
                        <a:pt x="774" y="59"/>
                      </a:lnTo>
                      <a:lnTo>
                        <a:pt x="774" y="59"/>
                      </a:lnTo>
                      <a:lnTo>
                        <a:pt x="776" y="59"/>
                      </a:lnTo>
                      <a:lnTo>
                        <a:pt x="779" y="59"/>
                      </a:lnTo>
                      <a:lnTo>
                        <a:pt x="776" y="59"/>
                      </a:lnTo>
                      <a:lnTo>
                        <a:pt x="776" y="59"/>
                      </a:lnTo>
                      <a:lnTo>
                        <a:pt x="774" y="59"/>
                      </a:lnTo>
                      <a:moveTo>
                        <a:pt x="909" y="23"/>
                      </a:moveTo>
                      <a:lnTo>
                        <a:pt x="904" y="23"/>
                      </a:lnTo>
                      <a:lnTo>
                        <a:pt x="904" y="23"/>
                      </a:lnTo>
                      <a:lnTo>
                        <a:pt x="904" y="23"/>
                      </a:lnTo>
                      <a:lnTo>
                        <a:pt x="909" y="23"/>
                      </a:lnTo>
                      <a:lnTo>
                        <a:pt x="911" y="26"/>
                      </a:lnTo>
                      <a:lnTo>
                        <a:pt x="916" y="26"/>
                      </a:lnTo>
                      <a:lnTo>
                        <a:pt x="918" y="26"/>
                      </a:lnTo>
                      <a:lnTo>
                        <a:pt x="918" y="23"/>
                      </a:lnTo>
                      <a:lnTo>
                        <a:pt x="918" y="23"/>
                      </a:lnTo>
                      <a:lnTo>
                        <a:pt x="918" y="23"/>
                      </a:lnTo>
                      <a:lnTo>
                        <a:pt x="920" y="23"/>
                      </a:lnTo>
                      <a:lnTo>
                        <a:pt x="920" y="23"/>
                      </a:lnTo>
                      <a:lnTo>
                        <a:pt x="918" y="23"/>
                      </a:lnTo>
                      <a:lnTo>
                        <a:pt x="916" y="23"/>
                      </a:lnTo>
                      <a:lnTo>
                        <a:pt x="913" y="23"/>
                      </a:lnTo>
                      <a:lnTo>
                        <a:pt x="909" y="23"/>
                      </a:lnTo>
                      <a:lnTo>
                        <a:pt x="909" y="23"/>
                      </a:lnTo>
                      <a:moveTo>
                        <a:pt x="1526" y="101"/>
                      </a:moveTo>
                      <a:lnTo>
                        <a:pt x="1524" y="101"/>
                      </a:lnTo>
                      <a:lnTo>
                        <a:pt x="1524" y="101"/>
                      </a:lnTo>
                      <a:lnTo>
                        <a:pt x="1524" y="101"/>
                      </a:lnTo>
                      <a:lnTo>
                        <a:pt x="1526" y="104"/>
                      </a:lnTo>
                      <a:lnTo>
                        <a:pt x="1528" y="104"/>
                      </a:lnTo>
                      <a:lnTo>
                        <a:pt x="1528" y="104"/>
                      </a:lnTo>
                      <a:lnTo>
                        <a:pt x="1531" y="104"/>
                      </a:lnTo>
                      <a:lnTo>
                        <a:pt x="1531" y="104"/>
                      </a:lnTo>
                      <a:lnTo>
                        <a:pt x="1531" y="104"/>
                      </a:lnTo>
                      <a:lnTo>
                        <a:pt x="1533" y="104"/>
                      </a:lnTo>
                      <a:lnTo>
                        <a:pt x="1535" y="104"/>
                      </a:lnTo>
                      <a:lnTo>
                        <a:pt x="1535" y="104"/>
                      </a:lnTo>
                      <a:lnTo>
                        <a:pt x="1535" y="101"/>
                      </a:lnTo>
                      <a:lnTo>
                        <a:pt x="1533" y="101"/>
                      </a:lnTo>
                      <a:lnTo>
                        <a:pt x="1533" y="101"/>
                      </a:lnTo>
                      <a:lnTo>
                        <a:pt x="1526" y="101"/>
                      </a:lnTo>
                      <a:lnTo>
                        <a:pt x="1526" y="101"/>
                      </a:lnTo>
                      <a:moveTo>
                        <a:pt x="1971" y="132"/>
                      </a:moveTo>
                      <a:lnTo>
                        <a:pt x="1973" y="132"/>
                      </a:lnTo>
                      <a:lnTo>
                        <a:pt x="1975" y="132"/>
                      </a:lnTo>
                      <a:lnTo>
                        <a:pt x="1980" y="134"/>
                      </a:lnTo>
                      <a:lnTo>
                        <a:pt x="1983" y="134"/>
                      </a:lnTo>
                      <a:lnTo>
                        <a:pt x="1992" y="137"/>
                      </a:lnTo>
                      <a:lnTo>
                        <a:pt x="1997" y="137"/>
                      </a:lnTo>
                      <a:lnTo>
                        <a:pt x="1997" y="137"/>
                      </a:lnTo>
                      <a:lnTo>
                        <a:pt x="1997" y="134"/>
                      </a:lnTo>
                      <a:lnTo>
                        <a:pt x="1994" y="134"/>
                      </a:lnTo>
                      <a:lnTo>
                        <a:pt x="1994" y="132"/>
                      </a:lnTo>
                      <a:lnTo>
                        <a:pt x="1994" y="132"/>
                      </a:lnTo>
                      <a:lnTo>
                        <a:pt x="1994" y="132"/>
                      </a:lnTo>
                      <a:lnTo>
                        <a:pt x="1992" y="132"/>
                      </a:lnTo>
                      <a:lnTo>
                        <a:pt x="1992" y="132"/>
                      </a:lnTo>
                      <a:lnTo>
                        <a:pt x="1975" y="130"/>
                      </a:lnTo>
                      <a:lnTo>
                        <a:pt x="1973" y="130"/>
                      </a:lnTo>
                      <a:lnTo>
                        <a:pt x="1971" y="130"/>
                      </a:lnTo>
                      <a:lnTo>
                        <a:pt x="1971" y="130"/>
                      </a:lnTo>
                      <a:lnTo>
                        <a:pt x="1971" y="132"/>
                      </a:lnTo>
                      <a:lnTo>
                        <a:pt x="1971" y="132"/>
                      </a:lnTo>
                      <a:moveTo>
                        <a:pt x="1848" y="113"/>
                      </a:moveTo>
                      <a:lnTo>
                        <a:pt x="1850" y="116"/>
                      </a:lnTo>
                      <a:lnTo>
                        <a:pt x="1852" y="116"/>
                      </a:lnTo>
                      <a:lnTo>
                        <a:pt x="1852" y="116"/>
                      </a:lnTo>
                      <a:lnTo>
                        <a:pt x="1850" y="113"/>
                      </a:lnTo>
                      <a:lnTo>
                        <a:pt x="1848" y="113"/>
                      </a:lnTo>
                      <a:lnTo>
                        <a:pt x="1845" y="113"/>
                      </a:lnTo>
                      <a:lnTo>
                        <a:pt x="1848" y="113"/>
                      </a:lnTo>
                      <a:lnTo>
                        <a:pt x="1848" y="113"/>
                      </a:lnTo>
                      <a:moveTo>
                        <a:pt x="1893" y="139"/>
                      </a:moveTo>
                      <a:lnTo>
                        <a:pt x="1895" y="142"/>
                      </a:lnTo>
                      <a:lnTo>
                        <a:pt x="1897" y="144"/>
                      </a:lnTo>
                      <a:lnTo>
                        <a:pt x="1900" y="144"/>
                      </a:lnTo>
                      <a:lnTo>
                        <a:pt x="1900" y="146"/>
                      </a:lnTo>
                      <a:lnTo>
                        <a:pt x="1905" y="146"/>
                      </a:lnTo>
                      <a:lnTo>
                        <a:pt x="1907" y="146"/>
                      </a:lnTo>
                      <a:lnTo>
                        <a:pt x="1907" y="146"/>
                      </a:lnTo>
                      <a:lnTo>
                        <a:pt x="1907" y="149"/>
                      </a:lnTo>
                      <a:lnTo>
                        <a:pt x="1909" y="149"/>
                      </a:lnTo>
                      <a:lnTo>
                        <a:pt x="1909" y="149"/>
                      </a:lnTo>
                      <a:lnTo>
                        <a:pt x="1907" y="146"/>
                      </a:lnTo>
                      <a:lnTo>
                        <a:pt x="1907" y="146"/>
                      </a:lnTo>
                      <a:lnTo>
                        <a:pt x="1902" y="144"/>
                      </a:lnTo>
                      <a:lnTo>
                        <a:pt x="1900" y="144"/>
                      </a:lnTo>
                      <a:lnTo>
                        <a:pt x="1897" y="142"/>
                      </a:lnTo>
                      <a:lnTo>
                        <a:pt x="1895" y="139"/>
                      </a:lnTo>
                      <a:lnTo>
                        <a:pt x="1895" y="139"/>
                      </a:lnTo>
                      <a:lnTo>
                        <a:pt x="1897" y="139"/>
                      </a:lnTo>
                      <a:lnTo>
                        <a:pt x="1897" y="137"/>
                      </a:lnTo>
                      <a:lnTo>
                        <a:pt x="1895" y="137"/>
                      </a:lnTo>
                      <a:lnTo>
                        <a:pt x="1893" y="134"/>
                      </a:lnTo>
                      <a:lnTo>
                        <a:pt x="1893" y="134"/>
                      </a:lnTo>
                      <a:lnTo>
                        <a:pt x="1890" y="137"/>
                      </a:lnTo>
                      <a:lnTo>
                        <a:pt x="1893" y="137"/>
                      </a:lnTo>
                      <a:lnTo>
                        <a:pt x="1890" y="139"/>
                      </a:lnTo>
                      <a:lnTo>
                        <a:pt x="1893" y="139"/>
                      </a:lnTo>
                      <a:moveTo>
                        <a:pt x="920" y="23"/>
                      </a:moveTo>
                      <a:lnTo>
                        <a:pt x="923" y="23"/>
                      </a:lnTo>
                      <a:lnTo>
                        <a:pt x="923" y="23"/>
                      </a:lnTo>
                      <a:lnTo>
                        <a:pt x="923" y="23"/>
                      </a:lnTo>
                      <a:lnTo>
                        <a:pt x="923" y="23"/>
                      </a:lnTo>
                      <a:lnTo>
                        <a:pt x="925" y="23"/>
                      </a:lnTo>
                      <a:lnTo>
                        <a:pt x="925" y="23"/>
                      </a:lnTo>
                      <a:lnTo>
                        <a:pt x="925" y="23"/>
                      </a:lnTo>
                      <a:lnTo>
                        <a:pt x="923" y="21"/>
                      </a:lnTo>
                      <a:lnTo>
                        <a:pt x="923" y="21"/>
                      </a:lnTo>
                      <a:lnTo>
                        <a:pt x="920" y="21"/>
                      </a:lnTo>
                      <a:lnTo>
                        <a:pt x="923" y="21"/>
                      </a:lnTo>
                      <a:lnTo>
                        <a:pt x="920" y="23"/>
                      </a:lnTo>
                      <a:moveTo>
                        <a:pt x="925" y="18"/>
                      </a:moveTo>
                      <a:lnTo>
                        <a:pt x="925" y="18"/>
                      </a:lnTo>
                      <a:lnTo>
                        <a:pt x="928" y="18"/>
                      </a:lnTo>
                      <a:lnTo>
                        <a:pt x="923" y="16"/>
                      </a:lnTo>
                      <a:lnTo>
                        <a:pt x="920" y="16"/>
                      </a:lnTo>
                      <a:lnTo>
                        <a:pt x="923" y="16"/>
                      </a:lnTo>
                      <a:lnTo>
                        <a:pt x="925" y="18"/>
                      </a:lnTo>
                      <a:moveTo>
                        <a:pt x="1105" y="18"/>
                      </a:moveTo>
                      <a:lnTo>
                        <a:pt x="1107" y="18"/>
                      </a:lnTo>
                      <a:lnTo>
                        <a:pt x="1110" y="18"/>
                      </a:lnTo>
                      <a:lnTo>
                        <a:pt x="1112" y="21"/>
                      </a:lnTo>
                      <a:lnTo>
                        <a:pt x="1112" y="21"/>
                      </a:lnTo>
                      <a:lnTo>
                        <a:pt x="1112" y="18"/>
                      </a:lnTo>
                      <a:lnTo>
                        <a:pt x="1112" y="18"/>
                      </a:lnTo>
                      <a:lnTo>
                        <a:pt x="1112" y="18"/>
                      </a:lnTo>
                      <a:lnTo>
                        <a:pt x="1112" y="18"/>
                      </a:lnTo>
                      <a:lnTo>
                        <a:pt x="1110" y="16"/>
                      </a:lnTo>
                      <a:lnTo>
                        <a:pt x="1107" y="16"/>
                      </a:lnTo>
                      <a:lnTo>
                        <a:pt x="1107" y="16"/>
                      </a:lnTo>
                      <a:lnTo>
                        <a:pt x="1103" y="16"/>
                      </a:lnTo>
                      <a:lnTo>
                        <a:pt x="1103" y="16"/>
                      </a:lnTo>
                      <a:lnTo>
                        <a:pt x="1103" y="18"/>
                      </a:lnTo>
                      <a:lnTo>
                        <a:pt x="1105" y="18"/>
                      </a:lnTo>
                      <a:moveTo>
                        <a:pt x="1273" y="75"/>
                      </a:moveTo>
                      <a:lnTo>
                        <a:pt x="1275" y="75"/>
                      </a:lnTo>
                      <a:lnTo>
                        <a:pt x="1273" y="75"/>
                      </a:lnTo>
                      <a:lnTo>
                        <a:pt x="1271" y="75"/>
                      </a:lnTo>
                      <a:lnTo>
                        <a:pt x="1268" y="75"/>
                      </a:lnTo>
                      <a:lnTo>
                        <a:pt x="1266" y="75"/>
                      </a:lnTo>
                      <a:lnTo>
                        <a:pt x="1266" y="75"/>
                      </a:lnTo>
                      <a:lnTo>
                        <a:pt x="1268" y="75"/>
                      </a:lnTo>
                      <a:lnTo>
                        <a:pt x="1273" y="75"/>
                      </a:lnTo>
                      <a:moveTo>
                        <a:pt x="1034" y="7"/>
                      </a:moveTo>
                      <a:lnTo>
                        <a:pt x="1036" y="7"/>
                      </a:lnTo>
                      <a:lnTo>
                        <a:pt x="1036" y="7"/>
                      </a:lnTo>
                      <a:lnTo>
                        <a:pt x="1036" y="7"/>
                      </a:lnTo>
                      <a:lnTo>
                        <a:pt x="1036" y="7"/>
                      </a:lnTo>
                      <a:lnTo>
                        <a:pt x="1034" y="7"/>
                      </a:lnTo>
                      <a:lnTo>
                        <a:pt x="1032" y="7"/>
                      </a:lnTo>
                      <a:lnTo>
                        <a:pt x="1032" y="7"/>
                      </a:lnTo>
                      <a:lnTo>
                        <a:pt x="1034" y="7"/>
                      </a:lnTo>
                      <a:lnTo>
                        <a:pt x="1034" y="7"/>
                      </a:lnTo>
                      <a:moveTo>
                        <a:pt x="1313" y="63"/>
                      </a:moveTo>
                      <a:lnTo>
                        <a:pt x="1313" y="63"/>
                      </a:lnTo>
                      <a:lnTo>
                        <a:pt x="1315" y="63"/>
                      </a:lnTo>
                      <a:lnTo>
                        <a:pt x="1315" y="61"/>
                      </a:lnTo>
                      <a:lnTo>
                        <a:pt x="1315" y="61"/>
                      </a:lnTo>
                      <a:lnTo>
                        <a:pt x="1313" y="61"/>
                      </a:lnTo>
                      <a:lnTo>
                        <a:pt x="1311" y="61"/>
                      </a:lnTo>
                      <a:lnTo>
                        <a:pt x="1311" y="61"/>
                      </a:lnTo>
                      <a:lnTo>
                        <a:pt x="1311" y="61"/>
                      </a:lnTo>
                      <a:lnTo>
                        <a:pt x="1313" y="63"/>
                      </a:lnTo>
                      <a:moveTo>
                        <a:pt x="1143" y="52"/>
                      </a:moveTo>
                      <a:lnTo>
                        <a:pt x="1143" y="52"/>
                      </a:lnTo>
                      <a:lnTo>
                        <a:pt x="1143" y="52"/>
                      </a:lnTo>
                      <a:lnTo>
                        <a:pt x="1145" y="54"/>
                      </a:lnTo>
                      <a:lnTo>
                        <a:pt x="1143" y="54"/>
                      </a:lnTo>
                      <a:lnTo>
                        <a:pt x="1140" y="54"/>
                      </a:lnTo>
                      <a:lnTo>
                        <a:pt x="1140" y="54"/>
                      </a:lnTo>
                      <a:lnTo>
                        <a:pt x="1138" y="54"/>
                      </a:lnTo>
                      <a:lnTo>
                        <a:pt x="1143" y="56"/>
                      </a:lnTo>
                      <a:lnTo>
                        <a:pt x="1148" y="56"/>
                      </a:lnTo>
                      <a:lnTo>
                        <a:pt x="1150" y="56"/>
                      </a:lnTo>
                      <a:lnTo>
                        <a:pt x="1152" y="59"/>
                      </a:lnTo>
                      <a:lnTo>
                        <a:pt x="1159" y="59"/>
                      </a:lnTo>
                      <a:lnTo>
                        <a:pt x="1159" y="59"/>
                      </a:lnTo>
                      <a:lnTo>
                        <a:pt x="1162" y="56"/>
                      </a:lnTo>
                      <a:lnTo>
                        <a:pt x="1162" y="56"/>
                      </a:lnTo>
                      <a:lnTo>
                        <a:pt x="1164" y="56"/>
                      </a:lnTo>
                      <a:lnTo>
                        <a:pt x="1162" y="54"/>
                      </a:lnTo>
                      <a:lnTo>
                        <a:pt x="1162" y="54"/>
                      </a:lnTo>
                      <a:lnTo>
                        <a:pt x="1162" y="54"/>
                      </a:lnTo>
                      <a:lnTo>
                        <a:pt x="1159" y="54"/>
                      </a:lnTo>
                      <a:lnTo>
                        <a:pt x="1155" y="52"/>
                      </a:lnTo>
                      <a:lnTo>
                        <a:pt x="1143" y="52"/>
                      </a:lnTo>
                      <a:lnTo>
                        <a:pt x="1143" y="52"/>
                      </a:lnTo>
                      <a:moveTo>
                        <a:pt x="2195" y="575"/>
                      </a:moveTo>
                      <a:lnTo>
                        <a:pt x="2195" y="575"/>
                      </a:lnTo>
                      <a:lnTo>
                        <a:pt x="2193" y="580"/>
                      </a:lnTo>
                      <a:lnTo>
                        <a:pt x="2191" y="580"/>
                      </a:lnTo>
                      <a:lnTo>
                        <a:pt x="2193" y="580"/>
                      </a:lnTo>
                      <a:lnTo>
                        <a:pt x="2193" y="580"/>
                      </a:lnTo>
                      <a:lnTo>
                        <a:pt x="2195" y="580"/>
                      </a:lnTo>
                      <a:lnTo>
                        <a:pt x="2195" y="577"/>
                      </a:lnTo>
                      <a:lnTo>
                        <a:pt x="2198" y="573"/>
                      </a:lnTo>
                      <a:lnTo>
                        <a:pt x="2195" y="573"/>
                      </a:lnTo>
                      <a:lnTo>
                        <a:pt x="2195" y="575"/>
                      </a:lnTo>
                      <a:moveTo>
                        <a:pt x="2179" y="591"/>
                      </a:moveTo>
                      <a:lnTo>
                        <a:pt x="2179" y="591"/>
                      </a:lnTo>
                      <a:lnTo>
                        <a:pt x="2174" y="596"/>
                      </a:lnTo>
                      <a:lnTo>
                        <a:pt x="2174" y="599"/>
                      </a:lnTo>
                      <a:lnTo>
                        <a:pt x="2172" y="601"/>
                      </a:lnTo>
                      <a:lnTo>
                        <a:pt x="2172" y="606"/>
                      </a:lnTo>
                      <a:lnTo>
                        <a:pt x="2174" y="606"/>
                      </a:lnTo>
                      <a:lnTo>
                        <a:pt x="2174" y="603"/>
                      </a:lnTo>
                      <a:lnTo>
                        <a:pt x="2177" y="601"/>
                      </a:lnTo>
                      <a:lnTo>
                        <a:pt x="2177" y="601"/>
                      </a:lnTo>
                      <a:lnTo>
                        <a:pt x="2179" y="601"/>
                      </a:lnTo>
                      <a:lnTo>
                        <a:pt x="2179" y="599"/>
                      </a:lnTo>
                      <a:lnTo>
                        <a:pt x="2179" y="596"/>
                      </a:lnTo>
                      <a:lnTo>
                        <a:pt x="2181" y="591"/>
                      </a:lnTo>
                      <a:lnTo>
                        <a:pt x="2179" y="591"/>
                      </a:lnTo>
                      <a:moveTo>
                        <a:pt x="2193" y="497"/>
                      </a:moveTo>
                      <a:lnTo>
                        <a:pt x="2193" y="497"/>
                      </a:lnTo>
                      <a:lnTo>
                        <a:pt x="2193" y="494"/>
                      </a:lnTo>
                      <a:lnTo>
                        <a:pt x="2191" y="494"/>
                      </a:lnTo>
                      <a:lnTo>
                        <a:pt x="2188" y="494"/>
                      </a:lnTo>
                      <a:lnTo>
                        <a:pt x="2191" y="497"/>
                      </a:lnTo>
                      <a:lnTo>
                        <a:pt x="2191" y="497"/>
                      </a:lnTo>
                      <a:lnTo>
                        <a:pt x="2193" y="497"/>
                      </a:lnTo>
                      <a:lnTo>
                        <a:pt x="2193" y="497"/>
                      </a:lnTo>
                      <a:moveTo>
                        <a:pt x="2200" y="558"/>
                      </a:moveTo>
                      <a:lnTo>
                        <a:pt x="2200" y="561"/>
                      </a:lnTo>
                      <a:lnTo>
                        <a:pt x="2200" y="561"/>
                      </a:lnTo>
                      <a:lnTo>
                        <a:pt x="2200" y="561"/>
                      </a:lnTo>
                      <a:lnTo>
                        <a:pt x="2200" y="561"/>
                      </a:lnTo>
                      <a:lnTo>
                        <a:pt x="2200" y="561"/>
                      </a:lnTo>
                      <a:lnTo>
                        <a:pt x="2200" y="558"/>
                      </a:lnTo>
                      <a:moveTo>
                        <a:pt x="2203" y="525"/>
                      </a:moveTo>
                      <a:lnTo>
                        <a:pt x="2203" y="523"/>
                      </a:lnTo>
                      <a:lnTo>
                        <a:pt x="2203" y="523"/>
                      </a:lnTo>
                      <a:lnTo>
                        <a:pt x="2200" y="520"/>
                      </a:lnTo>
                      <a:lnTo>
                        <a:pt x="2200" y="528"/>
                      </a:lnTo>
                      <a:lnTo>
                        <a:pt x="2203" y="528"/>
                      </a:lnTo>
                      <a:lnTo>
                        <a:pt x="2205" y="530"/>
                      </a:lnTo>
                      <a:lnTo>
                        <a:pt x="2205" y="528"/>
                      </a:lnTo>
                      <a:lnTo>
                        <a:pt x="2205" y="528"/>
                      </a:lnTo>
                      <a:lnTo>
                        <a:pt x="2203" y="525"/>
                      </a:lnTo>
                      <a:moveTo>
                        <a:pt x="2205" y="504"/>
                      </a:moveTo>
                      <a:lnTo>
                        <a:pt x="2205" y="502"/>
                      </a:lnTo>
                      <a:lnTo>
                        <a:pt x="2203" y="499"/>
                      </a:lnTo>
                      <a:lnTo>
                        <a:pt x="2200" y="499"/>
                      </a:lnTo>
                      <a:lnTo>
                        <a:pt x="2200" y="499"/>
                      </a:lnTo>
                      <a:lnTo>
                        <a:pt x="2203" y="504"/>
                      </a:lnTo>
                      <a:lnTo>
                        <a:pt x="2203" y="506"/>
                      </a:lnTo>
                      <a:lnTo>
                        <a:pt x="2198" y="506"/>
                      </a:lnTo>
                      <a:lnTo>
                        <a:pt x="2198" y="509"/>
                      </a:lnTo>
                      <a:lnTo>
                        <a:pt x="2195" y="509"/>
                      </a:lnTo>
                      <a:lnTo>
                        <a:pt x="2195" y="509"/>
                      </a:lnTo>
                      <a:lnTo>
                        <a:pt x="2198" y="509"/>
                      </a:lnTo>
                      <a:lnTo>
                        <a:pt x="2200" y="513"/>
                      </a:lnTo>
                      <a:lnTo>
                        <a:pt x="2200" y="513"/>
                      </a:lnTo>
                      <a:lnTo>
                        <a:pt x="2203" y="513"/>
                      </a:lnTo>
                      <a:lnTo>
                        <a:pt x="2203" y="513"/>
                      </a:lnTo>
                      <a:lnTo>
                        <a:pt x="2203" y="511"/>
                      </a:lnTo>
                      <a:lnTo>
                        <a:pt x="2205" y="511"/>
                      </a:lnTo>
                      <a:lnTo>
                        <a:pt x="2207" y="511"/>
                      </a:lnTo>
                      <a:lnTo>
                        <a:pt x="2207" y="509"/>
                      </a:lnTo>
                      <a:lnTo>
                        <a:pt x="2207" y="504"/>
                      </a:lnTo>
                      <a:lnTo>
                        <a:pt x="2205" y="504"/>
                      </a:lnTo>
                      <a:moveTo>
                        <a:pt x="2203" y="537"/>
                      </a:moveTo>
                      <a:lnTo>
                        <a:pt x="2203" y="537"/>
                      </a:lnTo>
                      <a:lnTo>
                        <a:pt x="2200" y="537"/>
                      </a:lnTo>
                      <a:lnTo>
                        <a:pt x="2200" y="537"/>
                      </a:lnTo>
                      <a:lnTo>
                        <a:pt x="2200" y="539"/>
                      </a:lnTo>
                      <a:lnTo>
                        <a:pt x="2200" y="539"/>
                      </a:lnTo>
                      <a:lnTo>
                        <a:pt x="2203" y="539"/>
                      </a:lnTo>
                      <a:lnTo>
                        <a:pt x="2203" y="539"/>
                      </a:lnTo>
                      <a:lnTo>
                        <a:pt x="2203" y="537"/>
                      </a:lnTo>
                      <a:lnTo>
                        <a:pt x="2203" y="537"/>
                      </a:lnTo>
                      <a:moveTo>
                        <a:pt x="2141" y="651"/>
                      </a:moveTo>
                      <a:lnTo>
                        <a:pt x="2141" y="651"/>
                      </a:lnTo>
                      <a:lnTo>
                        <a:pt x="2141" y="651"/>
                      </a:lnTo>
                      <a:lnTo>
                        <a:pt x="2141" y="651"/>
                      </a:lnTo>
                      <a:lnTo>
                        <a:pt x="2141" y="651"/>
                      </a:lnTo>
                      <a:lnTo>
                        <a:pt x="2141" y="651"/>
                      </a:lnTo>
                      <a:lnTo>
                        <a:pt x="2141" y="651"/>
                      </a:lnTo>
                      <a:lnTo>
                        <a:pt x="2141" y="651"/>
                      </a:lnTo>
                      <a:lnTo>
                        <a:pt x="2141" y="651"/>
                      </a:lnTo>
                      <a:lnTo>
                        <a:pt x="2141" y="651"/>
                      </a:lnTo>
                      <a:lnTo>
                        <a:pt x="2143" y="651"/>
                      </a:lnTo>
                      <a:lnTo>
                        <a:pt x="2143" y="651"/>
                      </a:lnTo>
                      <a:lnTo>
                        <a:pt x="2143" y="651"/>
                      </a:lnTo>
                      <a:lnTo>
                        <a:pt x="2141" y="651"/>
                      </a:lnTo>
                      <a:moveTo>
                        <a:pt x="2143" y="651"/>
                      </a:moveTo>
                      <a:lnTo>
                        <a:pt x="2143" y="651"/>
                      </a:lnTo>
                      <a:lnTo>
                        <a:pt x="2143" y="651"/>
                      </a:lnTo>
                      <a:lnTo>
                        <a:pt x="2143" y="651"/>
                      </a:lnTo>
                      <a:lnTo>
                        <a:pt x="2146" y="651"/>
                      </a:lnTo>
                      <a:lnTo>
                        <a:pt x="2146" y="651"/>
                      </a:lnTo>
                      <a:lnTo>
                        <a:pt x="2146" y="651"/>
                      </a:lnTo>
                      <a:lnTo>
                        <a:pt x="2146" y="651"/>
                      </a:lnTo>
                      <a:lnTo>
                        <a:pt x="2143" y="651"/>
                      </a:lnTo>
                      <a:moveTo>
                        <a:pt x="2153" y="641"/>
                      </a:moveTo>
                      <a:lnTo>
                        <a:pt x="2148" y="644"/>
                      </a:lnTo>
                      <a:lnTo>
                        <a:pt x="2148" y="644"/>
                      </a:lnTo>
                      <a:lnTo>
                        <a:pt x="2151" y="646"/>
                      </a:lnTo>
                      <a:lnTo>
                        <a:pt x="2151" y="646"/>
                      </a:lnTo>
                      <a:lnTo>
                        <a:pt x="2151" y="644"/>
                      </a:lnTo>
                      <a:lnTo>
                        <a:pt x="2153" y="644"/>
                      </a:lnTo>
                      <a:lnTo>
                        <a:pt x="2153" y="644"/>
                      </a:lnTo>
                      <a:lnTo>
                        <a:pt x="2153" y="641"/>
                      </a:lnTo>
                      <a:moveTo>
                        <a:pt x="2136" y="632"/>
                      </a:moveTo>
                      <a:lnTo>
                        <a:pt x="2134" y="629"/>
                      </a:lnTo>
                      <a:lnTo>
                        <a:pt x="2132" y="629"/>
                      </a:lnTo>
                      <a:lnTo>
                        <a:pt x="2132" y="634"/>
                      </a:lnTo>
                      <a:lnTo>
                        <a:pt x="2132" y="634"/>
                      </a:lnTo>
                      <a:lnTo>
                        <a:pt x="2132" y="636"/>
                      </a:lnTo>
                      <a:lnTo>
                        <a:pt x="2132" y="636"/>
                      </a:lnTo>
                      <a:lnTo>
                        <a:pt x="2132" y="639"/>
                      </a:lnTo>
                      <a:lnTo>
                        <a:pt x="2129" y="639"/>
                      </a:lnTo>
                      <a:lnTo>
                        <a:pt x="2129" y="641"/>
                      </a:lnTo>
                      <a:lnTo>
                        <a:pt x="2129" y="644"/>
                      </a:lnTo>
                      <a:lnTo>
                        <a:pt x="2129" y="646"/>
                      </a:lnTo>
                      <a:lnTo>
                        <a:pt x="2134" y="646"/>
                      </a:lnTo>
                      <a:lnTo>
                        <a:pt x="2132" y="644"/>
                      </a:lnTo>
                      <a:lnTo>
                        <a:pt x="2134" y="641"/>
                      </a:lnTo>
                      <a:lnTo>
                        <a:pt x="2134" y="639"/>
                      </a:lnTo>
                      <a:lnTo>
                        <a:pt x="2134" y="636"/>
                      </a:lnTo>
                      <a:lnTo>
                        <a:pt x="2134" y="634"/>
                      </a:lnTo>
                      <a:lnTo>
                        <a:pt x="2136" y="634"/>
                      </a:lnTo>
                      <a:lnTo>
                        <a:pt x="2136" y="634"/>
                      </a:lnTo>
                      <a:lnTo>
                        <a:pt x="2139" y="632"/>
                      </a:lnTo>
                      <a:lnTo>
                        <a:pt x="2139" y="632"/>
                      </a:lnTo>
                      <a:lnTo>
                        <a:pt x="2139" y="629"/>
                      </a:lnTo>
                      <a:lnTo>
                        <a:pt x="2136" y="632"/>
                      </a:lnTo>
                      <a:moveTo>
                        <a:pt x="2146" y="646"/>
                      </a:moveTo>
                      <a:lnTo>
                        <a:pt x="2146" y="646"/>
                      </a:lnTo>
                      <a:lnTo>
                        <a:pt x="2146" y="646"/>
                      </a:lnTo>
                      <a:lnTo>
                        <a:pt x="2146" y="646"/>
                      </a:lnTo>
                      <a:lnTo>
                        <a:pt x="2146" y="646"/>
                      </a:lnTo>
                      <a:lnTo>
                        <a:pt x="2146" y="648"/>
                      </a:lnTo>
                      <a:lnTo>
                        <a:pt x="2148" y="646"/>
                      </a:lnTo>
                      <a:lnTo>
                        <a:pt x="2146" y="646"/>
                      </a:lnTo>
                      <a:lnTo>
                        <a:pt x="2146" y="646"/>
                      </a:lnTo>
                      <a:moveTo>
                        <a:pt x="2162" y="608"/>
                      </a:moveTo>
                      <a:lnTo>
                        <a:pt x="2162" y="608"/>
                      </a:lnTo>
                      <a:lnTo>
                        <a:pt x="2162" y="606"/>
                      </a:lnTo>
                      <a:lnTo>
                        <a:pt x="2162" y="606"/>
                      </a:lnTo>
                      <a:lnTo>
                        <a:pt x="2160" y="606"/>
                      </a:lnTo>
                      <a:lnTo>
                        <a:pt x="2160" y="608"/>
                      </a:lnTo>
                      <a:lnTo>
                        <a:pt x="2158" y="610"/>
                      </a:lnTo>
                      <a:lnTo>
                        <a:pt x="2155" y="613"/>
                      </a:lnTo>
                      <a:lnTo>
                        <a:pt x="2153" y="613"/>
                      </a:lnTo>
                      <a:lnTo>
                        <a:pt x="2151" y="610"/>
                      </a:lnTo>
                      <a:lnTo>
                        <a:pt x="2151" y="610"/>
                      </a:lnTo>
                      <a:lnTo>
                        <a:pt x="2151" y="610"/>
                      </a:lnTo>
                      <a:lnTo>
                        <a:pt x="2151" y="613"/>
                      </a:lnTo>
                      <a:lnTo>
                        <a:pt x="2151" y="613"/>
                      </a:lnTo>
                      <a:lnTo>
                        <a:pt x="2148" y="615"/>
                      </a:lnTo>
                      <a:lnTo>
                        <a:pt x="2148" y="615"/>
                      </a:lnTo>
                      <a:lnTo>
                        <a:pt x="2148" y="620"/>
                      </a:lnTo>
                      <a:lnTo>
                        <a:pt x="2146" y="622"/>
                      </a:lnTo>
                      <a:lnTo>
                        <a:pt x="2146" y="625"/>
                      </a:lnTo>
                      <a:lnTo>
                        <a:pt x="2146" y="627"/>
                      </a:lnTo>
                      <a:lnTo>
                        <a:pt x="2146" y="627"/>
                      </a:lnTo>
                      <a:lnTo>
                        <a:pt x="2146" y="629"/>
                      </a:lnTo>
                      <a:lnTo>
                        <a:pt x="2146" y="632"/>
                      </a:lnTo>
                      <a:lnTo>
                        <a:pt x="2148" y="629"/>
                      </a:lnTo>
                      <a:lnTo>
                        <a:pt x="2148" y="627"/>
                      </a:lnTo>
                      <a:lnTo>
                        <a:pt x="2148" y="625"/>
                      </a:lnTo>
                      <a:lnTo>
                        <a:pt x="2151" y="622"/>
                      </a:lnTo>
                      <a:lnTo>
                        <a:pt x="2151" y="622"/>
                      </a:lnTo>
                      <a:lnTo>
                        <a:pt x="2151" y="620"/>
                      </a:lnTo>
                      <a:lnTo>
                        <a:pt x="2151" y="620"/>
                      </a:lnTo>
                      <a:lnTo>
                        <a:pt x="2153" y="620"/>
                      </a:lnTo>
                      <a:lnTo>
                        <a:pt x="2155" y="620"/>
                      </a:lnTo>
                      <a:lnTo>
                        <a:pt x="2155" y="615"/>
                      </a:lnTo>
                      <a:lnTo>
                        <a:pt x="2158" y="613"/>
                      </a:lnTo>
                      <a:lnTo>
                        <a:pt x="2160" y="613"/>
                      </a:lnTo>
                      <a:lnTo>
                        <a:pt x="2162" y="610"/>
                      </a:lnTo>
                      <a:lnTo>
                        <a:pt x="2165" y="610"/>
                      </a:lnTo>
                      <a:lnTo>
                        <a:pt x="2165" y="610"/>
                      </a:lnTo>
                      <a:lnTo>
                        <a:pt x="2165" y="608"/>
                      </a:lnTo>
                      <a:lnTo>
                        <a:pt x="2162" y="608"/>
                      </a:lnTo>
                      <a:moveTo>
                        <a:pt x="480" y="606"/>
                      </a:moveTo>
                      <a:lnTo>
                        <a:pt x="480" y="606"/>
                      </a:lnTo>
                      <a:lnTo>
                        <a:pt x="480" y="608"/>
                      </a:lnTo>
                      <a:lnTo>
                        <a:pt x="480" y="608"/>
                      </a:lnTo>
                      <a:lnTo>
                        <a:pt x="480" y="606"/>
                      </a:lnTo>
                      <a:lnTo>
                        <a:pt x="480" y="603"/>
                      </a:lnTo>
                      <a:lnTo>
                        <a:pt x="480" y="606"/>
                      </a:lnTo>
                      <a:moveTo>
                        <a:pt x="216" y="217"/>
                      </a:moveTo>
                      <a:lnTo>
                        <a:pt x="216" y="217"/>
                      </a:lnTo>
                      <a:lnTo>
                        <a:pt x="216" y="215"/>
                      </a:lnTo>
                      <a:lnTo>
                        <a:pt x="213" y="217"/>
                      </a:lnTo>
                      <a:lnTo>
                        <a:pt x="213" y="217"/>
                      </a:lnTo>
                      <a:lnTo>
                        <a:pt x="211" y="217"/>
                      </a:lnTo>
                      <a:lnTo>
                        <a:pt x="213" y="217"/>
                      </a:lnTo>
                      <a:lnTo>
                        <a:pt x="213" y="220"/>
                      </a:lnTo>
                      <a:lnTo>
                        <a:pt x="216" y="220"/>
                      </a:lnTo>
                      <a:lnTo>
                        <a:pt x="216" y="220"/>
                      </a:lnTo>
                      <a:lnTo>
                        <a:pt x="218" y="220"/>
                      </a:lnTo>
                      <a:lnTo>
                        <a:pt x="216" y="220"/>
                      </a:lnTo>
                      <a:lnTo>
                        <a:pt x="218" y="217"/>
                      </a:lnTo>
                      <a:lnTo>
                        <a:pt x="216" y="217"/>
                      </a:lnTo>
                      <a:moveTo>
                        <a:pt x="686" y="189"/>
                      </a:moveTo>
                      <a:lnTo>
                        <a:pt x="684" y="189"/>
                      </a:lnTo>
                      <a:lnTo>
                        <a:pt x="684" y="187"/>
                      </a:lnTo>
                      <a:lnTo>
                        <a:pt x="682" y="187"/>
                      </a:lnTo>
                      <a:lnTo>
                        <a:pt x="679" y="187"/>
                      </a:lnTo>
                      <a:lnTo>
                        <a:pt x="679" y="189"/>
                      </a:lnTo>
                      <a:lnTo>
                        <a:pt x="682" y="191"/>
                      </a:lnTo>
                      <a:lnTo>
                        <a:pt x="686" y="191"/>
                      </a:lnTo>
                      <a:lnTo>
                        <a:pt x="689" y="191"/>
                      </a:lnTo>
                      <a:lnTo>
                        <a:pt x="689" y="191"/>
                      </a:lnTo>
                      <a:lnTo>
                        <a:pt x="689" y="191"/>
                      </a:lnTo>
                      <a:lnTo>
                        <a:pt x="689" y="191"/>
                      </a:lnTo>
                      <a:lnTo>
                        <a:pt x="689" y="189"/>
                      </a:lnTo>
                      <a:lnTo>
                        <a:pt x="686" y="189"/>
                      </a:lnTo>
                      <a:moveTo>
                        <a:pt x="1829" y="412"/>
                      </a:moveTo>
                      <a:lnTo>
                        <a:pt x="1826" y="412"/>
                      </a:lnTo>
                      <a:lnTo>
                        <a:pt x="1824" y="414"/>
                      </a:lnTo>
                      <a:lnTo>
                        <a:pt x="1824" y="414"/>
                      </a:lnTo>
                      <a:lnTo>
                        <a:pt x="1826" y="414"/>
                      </a:lnTo>
                      <a:lnTo>
                        <a:pt x="1826" y="414"/>
                      </a:lnTo>
                      <a:lnTo>
                        <a:pt x="1829" y="414"/>
                      </a:lnTo>
                      <a:lnTo>
                        <a:pt x="1831" y="414"/>
                      </a:lnTo>
                      <a:lnTo>
                        <a:pt x="1829" y="412"/>
                      </a:lnTo>
                      <a:lnTo>
                        <a:pt x="1829" y="412"/>
                      </a:lnTo>
                      <a:lnTo>
                        <a:pt x="1829" y="412"/>
                      </a:lnTo>
                      <a:moveTo>
                        <a:pt x="625" y="139"/>
                      </a:moveTo>
                      <a:lnTo>
                        <a:pt x="625" y="137"/>
                      </a:lnTo>
                      <a:lnTo>
                        <a:pt x="625" y="137"/>
                      </a:lnTo>
                      <a:lnTo>
                        <a:pt x="622" y="137"/>
                      </a:lnTo>
                      <a:lnTo>
                        <a:pt x="620" y="139"/>
                      </a:lnTo>
                      <a:lnTo>
                        <a:pt x="620" y="139"/>
                      </a:lnTo>
                      <a:lnTo>
                        <a:pt x="622" y="139"/>
                      </a:lnTo>
                      <a:lnTo>
                        <a:pt x="625" y="139"/>
                      </a:lnTo>
                      <a:moveTo>
                        <a:pt x="2207" y="497"/>
                      </a:moveTo>
                      <a:lnTo>
                        <a:pt x="2207" y="497"/>
                      </a:lnTo>
                      <a:lnTo>
                        <a:pt x="2205" y="497"/>
                      </a:lnTo>
                      <a:lnTo>
                        <a:pt x="2203" y="499"/>
                      </a:lnTo>
                      <a:lnTo>
                        <a:pt x="2203" y="499"/>
                      </a:lnTo>
                      <a:lnTo>
                        <a:pt x="2205" y="499"/>
                      </a:lnTo>
                      <a:lnTo>
                        <a:pt x="2207" y="502"/>
                      </a:lnTo>
                      <a:lnTo>
                        <a:pt x="2210" y="502"/>
                      </a:lnTo>
                      <a:lnTo>
                        <a:pt x="2210" y="502"/>
                      </a:lnTo>
                      <a:lnTo>
                        <a:pt x="2207" y="499"/>
                      </a:lnTo>
                      <a:lnTo>
                        <a:pt x="2207" y="497"/>
                      </a:lnTo>
                      <a:moveTo>
                        <a:pt x="1834" y="416"/>
                      </a:moveTo>
                      <a:lnTo>
                        <a:pt x="1836" y="416"/>
                      </a:lnTo>
                      <a:lnTo>
                        <a:pt x="1836" y="416"/>
                      </a:lnTo>
                      <a:lnTo>
                        <a:pt x="1838" y="416"/>
                      </a:lnTo>
                      <a:lnTo>
                        <a:pt x="1838" y="416"/>
                      </a:lnTo>
                      <a:lnTo>
                        <a:pt x="1843" y="421"/>
                      </a:lnTo>
                      <a:lnTo>
                        <a:pt x="1845" y="419"/>
                      </a:lnTo>
                      <a:lnTo>
                        <a:pt x="1845" y="419"/>
                      </a:lnTo>
                      <a:lnTo>
                        <a:pt x="1845" y="419"/>
                      </a:lnTo>
                      <a:lnTo>
                        <a:pt x="1848" y="416"/>
                      </a:lnTo>
                      <a:lnTo>
                        <a:pt x="1845" y="416"/>
                      </a:lnTo>
                      <a:lnTo>
                        <a:pt x="1845" y="414"/>
                      </a:lnTo>
                      <a:lnTo>
                        <a:pt x="1845" y="414"/>
                      </a:lnTo>
                      <a:lnTo>
                        <a:pt x="1845" y="412"/>
                      </a:lnTo>
                      <a:lnTo>
                        <a:pt x="1845" y="412"/>
                      </a:lnTo>
                      <a:lnTo>
                        <a:pt x="1843" y="412"/>
                      </a:lnTo>
                      <a:lnTo>
                        <a:pt x="1841" y="412"/>
                      </a:lnTo>
                      <a:lnTo>
                        <a:pt x="1841" y="412"/>
                      </a:lnTo>
                      <a:lnTo>
                        <a:pt x="1834" y="409"/>
                      </a:lnTo>
                      <a:lnTo>
                        <a:pt x="1834" y="409"/>
                      </a:lnTo>
                      <a:lnTo>
                        <a:pt x="1834" y="414"/>
                      </a:lnTo>
                      <a:lnTo>
                        <a:pt x="1834" y="414"/>
                      </a:lnTo>
                      <a:lnTo>
                        <a:pt x="1834" y="416"/>
                      </a:lnTo>
                      <a:moveTo>
                        <a:pt x="2167" y="343"/>
                      </a:moveTo>
                      <a:lnTo>
                        <a:pt x="2167" y="343"/>
                      </a:lnTo>
                      <a:lnTo>
                        <a:pt x="2169" y="343"/>
                      </a:lnTo>
                      <a:lnTo>
                        <a:pt x="2169" y="343"/>
                      </a:lnTo>
                      <a:lnTo>
                        <a:pt x="2172" y="338"/>
                      </a:lnTo>
                      <a:lnTo>
                        <a:pt x="2174" y="338"/>
                      </a:lnTo>
                      <a:lnTo>
                        <a:pt x="2179" y="336"/>
                      </a:lnTo>
                      <a:lnTo>
                        <a:pt x="2177" y="336"/>
                      </a:lnTo>
                      <a:lnTo>
                        <a:pt x="2174" y="331"/>
                      </a:lnTo>
                      <a:lnTo>
                        <a:pt x="2169" y="329"/>
                      </a:lnTo>
                      <a:lnTo>
                        <a:pt x="2169" y="329"/>
                      </a:lnTo>
                      <a:lnTo>
                        <a:pt x="2167" y="333"/>
                      </a:lnTo>
                      <a:lnTo>
                        <a:pt x="2162" y="333"/>
                      </a:lnTo>
                      <a:lnTo>
                        <a:pt x="2162" y="336"/>
                      </a:lnTo>
                      <a:lnTo>
                        <a:pt x="2165" y="336"/>
                      </a:lnTo>
                      <a:lnTo>
                        <a:pt x="2167" y="338"/>
                      </a:lnTo>
                      <a:lnTo>
                        <a:pt x="2167" y="340"/>
                      </a:lnTo>
                      <a:lnTo>
                        <a:pt x="2167" y="343"/>
                      </a:lnTo>
                      <a:lnTo>
                        <a:pt x="2167" y="343"/>
                      </a:lnTo>
                      <a:moveTo>
                        <a:pt x="1554" y="85"/>
                      </a:moveTo>
                      <a:lnTo>
                        <a:pt x="1550" y="85"/>
                      </a:lnTo>
                      <a:lnTo>
                        <a:pt x="1547" y="85"/>
                      </a:lnTo>
                      <a:lnTo>
                        <a:pt x="1538" y="85"/>
                      </a:lnTo>
                      <a:lnTo>
                        <a:pt x="1535" y="87"/>
                      </a:lnTo>
                      <a:lnTo>
                        <a:pt x="1535" y="90"/>
                      </a:lnTo>
                      <a:lnTo>
                        <a:pt x="1535" y="90"/>
                      </a:lnTo>
                      <a:lnTo>
                        <a:pt x="1538" y="92"/>
                      </a:lnTo>
                      <a:lnTo>
                        <a:pt x="1543" y="92"/>
                      </a:lnTo>
                      <a:lnTo>
                        <a:pt x="1543" y="90"/>
                      </a:lnTo>
                      <a:lnTo>
                        <a:pt x="1543" y="90"/>
                      </a:lnTo>
                      <a:lnTo>
                        <a:pt x="1550" y="90"/>
                      </a:lnTo>
                      <a:lnTo>
                        <a:pt x="1552" y="92"/>
                      </a:lnTo>
                      <a:lnTo>
                        <a:pt x="1550" y="92"/>
                      </a:lnTo>
                      <a:lnTo>
                        <a:pt x="1547" y="92"/>
                      </a:lnTo>
                      <a:lnTo>
                        <a:pt x="1547" y="94"/>
                      </a:lnTo>
                      <a:lnTo>
                        <a:pt x="1545" y="94"/>
                      </a:lnTo>
                      <a:lnTo>
                        <a:pt x="1550" y="97"/>
                      </a:lnTo>
                      <a:lnTo>
                        <a:pt x="1552" y="97"/>
                      </a:lnTo>
                      <a:lnTo>
                        <a:pt x="1554" y="99"/>
                      </a:lnTo>
                      <a:lnTo>
                        <a:pt x="1562" y="101"/>
                      </a:lnTo>
                      <a:lnTo>
                        <a:pt x="1564" y="104"/>
                      </a:lnTo>
                      <a:lnTo>
                        <a:pt x="1559" y="104"/>
                      </a:lnTo>
                      <a:lnTo>
                        <a:pt x="1557" y="104"/>
                      </a:lnTo>
                      <a:lnTo>
                        <a:pt x="1554" y="104"/>
                      </a:lnTo>
                      <a:lnTo>
                        <a:pt x="1550" y="101"/>
                      </a:lnTo>
                      <a:lnTo>
                        <a:pt x="1545" y="101"/>
                      </a:lnTo>
                      <a:lnTo>
                        <a:pt x="1543" y="101"/>
                      </a:lnTo>
                      <a:lnTo>
                        <a:pt x="1543" y="101"/>
                      </a:lnTo>
                      <a:lnTo>
                        <a:pt x="1540" y="101"/>
                      </a:lnTo>
                      <a:lnTo>
                        <a:pt x="1538" y="101"/>
                      </a:lnTo>
                      <a:lnTo>
                        <a:pt x="1538" y="101"/>
                      </a:lnTo>
                      <a:lnTo>
                        <a:pt x="1538" y="101"/>
                      </a:lnTo>
                      <a:lnTo>
                        <a:pt x="1538" y="104"/>
                      </a:lnTo>
                      <a:lnTo>
                        <a:pt x="1538" y="104"/>
                      </a:lnTo>
                      <a:lnTo>
                        <a:pt x="1538" y="104"/>
                      </a:lnTo>
                      <a:lnTo>
                        <a:pt x="1540" y="106"/>
                      </a:lnTo>
                      <a:lnTo>
                        <a:pt x="1540" y="106"/>
                      </a:lnTo>
                      <a:lnTo>
                        <a:pt x="1545" y="106"/>
                      </a:lnTo>
                      <a:lnTo>
                        <a:pt x="1543" y="106"/>
                      </a:lnTo>
                      <a:lnTo>
                        <a:pt x="1543" y="106"/>
                      </a:lnTo>
                      <a:lnTo>
                        <a:pt x="1543" y="106"/>
                      </a:lnTo>
                      <a:lnTo>
                        <a:pt x="1540" y="108"/>
                      </a:lnTo>
                      <a:lnTo>
                        <a:pt x="1543" y="108"/>
                      </a:lnTo>
                      <a:lnTo>
                        <a:pt x="1543" y="108"/>
                      </a:lnTo>
                      <a:lnTo>
                        <a:pt x="1545" y="108"/>
                      </a:lnTo>
                      <a:lnTo>
                        <a:pt x="1545" y="108"/>
                      </a:lnTo>
                      <a:lnTo>
                        <a:pt x="1543" y="108"/>
                      </a:lnTo>
                      <a:lnTo>
                        <a:pt x="1538" y="108"/>
                      </a:lnTo>
                      <a:lnTo>
                        <a:pt x="1533" y="106"/>
                      </a:lnTo>
                      <a:lnTo>
                        <a:pt x="1531" y="106"/>
                      </a:lnTo>
                      <a:lnTo>
                        <a:pt x="1528" y="104"/>
                      </a:lnTo>
                      <a:lnTo>
                        <a:pt x="1514" y="101"/>
                      </a:lnTo>
                      <a:lnTo>
                        <a:pt x="1509" y="101"/>
                      </a:lnTo>
                      <a:lnTo>
                        <a:pt x="1507" y="101"/>
                      </a:lnTo>
                      <a:lnTo>
                        <a:pt x="1502" y="101"/>
                      </a:lnTo>
                      <a:lnTo>
                        <a:pt x="1502" y="101"/>
                      </a:lnTo>
                      <a:lnTo>
                        <a:pt x="1498" y="104"/>
                      </a:lnTo>
                      <a:lnTo>
                        <a:pt x="1495" y="104"/>
                      </a:lnTo>
                      <a:lnTo>
                        <a:pt x="1495" y="104"/>
                      </a:lnTo>
                      <a:lnTo>
                        <a:pt x="1488" y="106"/>
                      </a:lnTo>
                      <a:lnTo>
                        <a:pt x="1481" y="104"/>
                      </a:lnTo>
                      <a:lnTo>
                        <a:pt x="1476" y="104"/>
                      </a:lnTo>
                      <a:lnTo>
                        <a:pt x="1472" y="101"/>
                      </a:lnTo>
                      <a:lnTo>
                        <a:pt x="1465" y="99"/>
                      </a:lnTo>
                      <a:lnTo>
                        <a:pt x="1465" y="99"/>
                      </a:lnTo>
                      <a:lnTo>
                        <a:pt x="1462" y="97"/>
                      </a:lnTo>
                      <a:lnTo>
                        <a:pt x="1460" y="97"/>
                      </a:lnTo>
                      <a:lnTo>
                        <a:pt x="1457" y="97"/>
                      </a:lnTo>
                      <a:lnTo>
                        <a:pt x="1457" y="97"/>
                      </a:lnTo>
                      <a:lnTo>
                        <a:pt x="1457" y="99"/>
                      </a:lnTo>
                      <a:lnTo>
                        <a:pt x="1457" y="101"/>
                      </a:lnTo>
                      <a:lnTo>
                        <a:pt x="1460" y="104"/>
                      </a:lnTo>
                      <a:lnTo>
                        <a:pt x="1462" y="106"/>
                      </a:lnTo>
                      <a:lnTo>
                        <a:pt x="1462" y="106"/>
                      </a:lnTo>
                      <a:lnTo>
                        <a:pt x="1465" y="106"/>
                      </a:lnTo>
                      <a:lnTo>
                        <a:pt x="1462" y="108"/>
                      </a:lnTo>
                      <a:lnTo>
                        <a:pt x="1462" y="111"/>
                      </a:lnTo>
                      <a:lnTo>
                        <a:pt x="1465" y="113"/>
                      </a:lnTo>
                      <a:lnTo>
                        <a:pt x="1465" y="116"/>
                      </a:lnTo>
                      <a:lnTo>
                        <a:pt x="1462" y="116"/>
                      </a:lnTo>
                      <a:lnTo>
                        <a:pt x="1462" y="116"/>
                      </a:lnTo>
                      <a:lnTo>
                        <a:pt x="1460" y="116"/>
                      </a:lnTo>
                      <a:lnTo>
                        <a:pt x="1457" y="116"/>
                      </a:lnTo>
                      <a:lnTo>
                        <a:pt x="1453" y="113"/>
                      </a:lnTo>
                      <a:lnTo>
                        <a:pt x="1453" y="113"/>
                      </a:lnTo>
                      <a:lnTo>
                        <a:pt x="1453" y="113"/>
                      </a:lnTo>
                      <a:lnTo>
                        <a:pt x="1450" y="113"/>
                      </a:lnTo>
                      <a:lnTo>
                        <a:pt x="1446" y="113"/>
                      </a:lnTo>
                      <a:lnTo>
                        <a:pt x="1441" y="111"/>
                      </a:lnTo>
                      <a:lnTo>
                        <a:pt x="1436" y="108"/>
                      </a:lnTo>
                      <a:lnTo>
                        <a:pt x="1427" y="104"/>
                      </a:lnTo>
                      <a:lnTo>
                        <a:pt x="1422" y="104"/>
                      </a:lnTo>
                      <a:lnTo>
                        <a:pt x="1420" y="101"/>
                      </a:lnTo>
                      <a:lnTo>
                        <a:pt x="1415" y="101"/>
                      </a:lnTo>
                      <a:lnTo>
                        <a:pt x="1412" y="99"/>
                      </a:lnTo>
                      <a:lnTo>
                        <a:pt x="1415" y="99"/>
                      </a:lnTo>
                      <a:lnTo>
                        <a:pt x="1417" y="99"/>
                      </a:lnTo>
                      <a:lnTo>
                        <a:pt x="1420" y="99"/>
                      </a:lnTo>
                      <a:lnTo>
                        <a:pt x="1415" y="97"/>
                      </a:lnTo>
                      <a:lnTo>
                        <a:pt x="1412" y="97"/>
                      </a:lnTo>
                      <a:lnTo>
                        <a:pt x="1412" y="94"/>
                      </a:lnTo>
                      <a:lnTo>
                        <a:pt x="1412" y="97"/>
                      </a:lnTo>
                      <a:lnTo>
                        <a:pt x="1415" y="97"/>
                      </a:lnTo>
                      <a:lnTo>
                        <a:pt x="1415" y="99"/>
                      </a:lnTo>
                      <a:lnTo>
                        <a:pt x="1412" y="99"/>
                      </a:lnTo>
                      <a:lnTo>
                        <a:pt x="1398" y="92"/>
                      </a:lnTo>
                      <a:lnTo>
                        <a:pt x="1391" y="90"/>
                      </a:lnTo>
                      <a:lnTo>
                        <a:pt x="1389" y="90"/>
                      </a:lnTo>
                      <a:lnTo>
                        <a:pt x="1384" y="87"/>
                      </a:lnTo>
                      <a:lnTo>
                        <a:pt x="1384" y="87"/>
                      </a:lnTo>
                      <a:lnTo>
                        <a:pt x="1391" y="90"/>
                      </a:lnTo>
                      <a:lnTo>
                        <a:pt x="1398" y="90"/>
                      </a:lnTo>
                      <a:lnTo>
                        <a:pt x="1405" y="92"/>
                      </a:lnTo>
                      <a:lnTo>
                        <a:pt x="1410" y="92"/>
                      </a:lnTo>
                      <a:lnTo>
                        <a:pt x="1410" y="92"/>
                      </a:lnTo>
                      <a:lnTo>
                        <a:pt x="1408" y="90"/>
                      </a:lnTo>
                      <a:lnTo>
                        <a:pt x="1403" y="87"/>
                      </a:lnTo>
                      <a:lnTo>
                        <a:pt x="1401" y="85"/>
                      </a:lnTo>
                      <a:lnTo>
                        <a:pt x="1394" y="85"/>
                      </a:lnTo>
                      <a:lnTo>
                        <a:pt x="1391" y="85"/>
                      </a:lnTo>
                      <a:lnTo>
                        <a:pt x="1391" y="85"/>
                      </a:lnTo>
                      <a:lnTo>
                        <a:pt x="1394" y="85"/>
                      </a:lnTo>
                      <a:lnTo>
                        <a:pt x="1396" y="85"/>
                      </a:lnTo>
                      <a:lnTo>
                        <a:pt x="1396" y="82"/>
                      </a:lnTo>
                      <a:lnTo>
                        <a:pt x="1398" y="82"/>
                      </a:lnTo>
                      <a:lnTo>
                        <a:pt x="1396" y="80"/>
                      </a:lnTo>
                      <a:lnTo>
                        <a:pt x="1391" y="80"/>
                      </a:lnTo>
                      <a:lnTo>
                        <a:pt x="1386" y="80"/>
                      </a:lnTo>
                      <a:lnTo>
                        <a:pt x="1386" y="80"/>
                      </a:lnTo>
                      <a:lnTo>
                        <a:pt x="1386" y="78"/>
                      </a:lnTo>
                      <a:lnTo>
                        <a:pt x="1389" y="78"/>
                      </a:lnTo>
                      <a:lnTo>
                        <a:pt x="1389" y="75"/>
                      </a:lnTo>
                      <a:lnTo>
                        <a:pt x="1389" y="75"/>
                      </a:lnTo>
                      <a:lnTo>
                        <a:pt x="1386" y="75"/>
                      </a:lnTo>
                      <a:lnTo>
                        <a:pt x="1386" y="75"/>
                      </a:lnTo>
                      <a:lnTo>
                        <a:pt x="1384" y="75"/>
                      </a:lnTo>
                      <a:lnTo>
                        <a:pt x="1384" y="73"/>
                      </a:lnTo>
                      <a:lnTo>
                        <a:pt x="1382" y="73"/>
                      </a:lnTo>
                      <a:lnTo>
                        <a:pt x="1379" y="73"/>
                      </a:lnTo>
                      <a:lnTo>
                        <a:pt x="1375" y="73"/>
                      </a:lnTo>
                      <a:lnTo>
                        <a:pt x="1375" y="73"/>
                      </a:lnTo>
                      <a:lnTo>
                        <a:pt x="1372" y="71"/>
                      </a:lnTo>
                      <a:lnTo>
                        <a:pt x="1370" y="71"/>
                      </a:lnTo>
                      <a:lnTo>
                        <a:pt x="1368" y="71"/>
                      </a:lnTo>
                      <a:lnTo>
                        <a:pt x="1368" y="71"/>
                      </a:lnTo>
                      <a:lnTo>
                        <a:pt x="1368" y="71"/>
                      </a:lnTo>
                      <a:lnTo>
                        <a:pt x="1363" y="68"/>
                      </a:lnTo>
                      <a:lnTo>
                        <a:pt x="1353" y="68"/>
                      </a:lnTo>
                      <a:lnTo>
                        <a:pt x="1351" y="68"/>
                      </a:lnTo>
                      <a:lnTo>
                        <a:pt x="1353" y="71"/>
                      </a:lnTo>
                      <a:lnTo>
                        <a:pt x="1351" y="71"/>
                      </a:lnTo>
                      <a:lnTo>
                        <a:pt x="1346" y="71"/>
                      </a:lnTo>
                      <a:lnTo>
                        <a:pt x="1346" y="71"/>
                      </a:lnTo>
                      <a:lnTo>
                        <a:pt x="1346" y="71"/>
                      </a:lnTo>
                      <a:lnTo>
                        <a:pt x="1344" y="68"/>
                      </a:lnTo>
                      <a:lnTo>
                        <a:pt x="1344" y="68"/>
                      </a:lnTo>
                      <a:lnTo>
                        <a:pt x="1344" y="68"/>
                      </a:lnTo>
                      <a:lnTo>
                        <a:pt x="1342" y="68"/>
                      </a:lnTo>
                      <a:lnTo>
                        <a:pt x="1342" y="68"/>
                      </a:lnTo>
                      <a:lnTo>
                        <a:pt x="1339" y="68"/>
                      </a:lnTo>
                      <a:lnTo>
                        <a:pt x="1339" y="68"/>
                      </a:lnTo>
                      <a:lnTo>
                        <a:pt x="1337" y="71"/>
                      </a:lnTo>
                      <a:lnTo>
                        <a:pt x="1334" y="68"/>
                      </a:lnTo>
                      <a:lnTo>
                        <a:pt x="1320" y="66"/>
                      </a:lnTo>
                      <a:lnTo>
                        <a:pt x="1315" y="63"/>
                      </a:lnTo>
                      <a:lnTo>
                        <a:pt x="1315" y="63"/>
                      </a:lnTo>
                      <a:lnTo>
                        <a:pt x="1311" y="66"/>
                      </a:lnTo>
                      <a:lnTo>
                        <a:pt x="1311" y="66"/>
                      </a:lnTo>
                      <a:lnTo>
                        <a:pt x="1311" y="66"/>
                      </a:lnTo>
                      <a:lnTo>
                        <a:pt x="1306" y="66"/>
                      </a:lnTo>
                      <a:lnTo>
                        <a:pt x="1304" y="66"/>
                      </a:lnTo>
                      <a:lnTo>
                        <a:pt x="1306" y="68"/>
                      </a:lnTo>
                      <a:lnTo>
                        <a:pt x="1308" y="71"/>
                      </a:lnTo>
                      <a:lnTo>
                        <a:pt x="1308" y="71"/>
                      </a:lnTo>
                      <a:lnTo>
                        <a:pt x="1311" y="71"/>
                      </a:lnTo>
                      <a:lnTo>
                        <a:pt x="1313" y="73"/>
                      </a:lnTo>
                      <a:lnTo>
                        <a:pt x="1315" y="73"/>
                      </a:lnTo>
                      <a:lnTo>
                        <a:pt x="1315" y="73"/>
                      </a:lnTo>
                      <a:lnTo>
                        <a:pt x="1315" y="75"/>
                      </a:lnTo>
                      <a:lnTo>
                        <a:pt x="1315" y="75"/>
                      </a:lnTo>
                      <a:lnTo>
                        <a:pt x="1315" y="75"/>
                      </a:lnTo>
                      <a:lnTo>
                        <a:pt x="1315" y="78"/>
                      </a:lnTo>
                      <a:lnTo>
                        <a:pt x="1315" y="78"/>
                      </a:lnTo>
                      <a:lnTo>
                        <a:pt x="1313" y="78"/>
                      </a:lnTo>
                      <a:lnTo>
                        <a:pt x="1306" y="78"/>
                      </a:lnTo>
                      <a:lnTo>
                        <a:pt x="1306" y="78"/>
                      </a:lnTo>
                      <a:lnTo>
                        <a:pt x="1306" y="78"/>
                      </a:lnTo>
                      <a:lnTo>
                        <a:pt x="1308" y="78"/>
                      </a:lnTo>
                      <a:lnTo>
                        <a:pt x="1311" y="78"/>
                      </a:lnTo>
                      <a:lnTo>
                        <a:pt x="1311" y="80"/>
                      </a:lnTo>
                      <a:lnTo>
                        <a:pt x="1308" y="80"/>
                      </a:lnTo>
                      <a:lnTo>
                        <a:pt x="1304" y="80"/>
                      </a:lnTo>
                      <a:lnTo>
                        <a:pt x="1301" y="80"/>
                      </a:lnTo>
                      <a:lnTo>
                        <a:pt x="1299" y="78"/>
                      </a:lnTo>
                      <a:lnTo>
                        <a:pt x="1297" y="78"/>
                      </a:lnTo>
                      <a:lnTo>
                        <a:pt x="1292" y="78"/>
                      </a:lnTo>
                      <a:lnTo>
                        <a:pt x="1287" y="78"/>
                      </a:lnTo>
                      <a:lnTo>
                        <a:pt x="1280" y="78"/>
                      </a:lnTo>
                      <a:lnTo>
                        <a:pt x="1273" y="78"/>
                      </a:lnTo>
                      <a:lnTo>
                        <a:pt x="1271" y="78"/>
                      </a:lnTo>
                      <a:lnTo>
                        <a:pt x="1263" y="75"/>
                      </a:lnTo>
                      <a:lnTo>
                        <a:pt x="1256" y="75"/>
                      </a:lnTo>
                      <a:lnTo>
                        <a:pt x="1247" y="73"/>
                      </a:lnTo>
                      <a:lnTo>
                        <a:pt x="1245" y="71"/>
                      </a:lnTo>
                      <a:lnTo>
                        <a:pt x="1245" y="68"/>
                      </a:lnTo>
                      <a:lnTo>
                        <a:pt x="1247" y="68"/>
                      </a:lnTo>
                      <a:lnTo>
                        <a:pt x="1249" y="68"/>
                      </a:lnTo>
                      <a:lnTo>
                        <a:pt x="1249" y="68"/>
                      </a:lnTo>
                      <a:lnTo>
                        <a:pt x="1249" y="68"/>
                      </a:lnTo>
                      <a:lnTo>
                        <a:pt x="1242" y="68"/>
                      </a:lnTo>
                      <a:lnTo>
                        <a:pt x="1228" y="66"/>
                      </a:lnTo>
                      <a:lnTo>
                        <a:pt x="1216" y="66"/>
                      </a:lnTo>
                      <a:lnTo>
                        <a:pt x="1200" y="66"/>
                      </a:lnTo>
                      <a:lnTo>
                        <a:pt x="1195" y="66"/>
                      </a:lnTo>
                      <a:lnTo>
                        <a:pt x="1185" y="68"/>
                      </a:lnTo>
                      <a:lnTo>
                        <a:pt x="1183" y="68"/>
                      </a:lnTo>
                      <a:lnTo>
                        <a:pt x="1181" y="68"/>
                      </a:lnTo>
                      <a:lnTo>
                        <a:pt x="1181" y="71"/>
                      </a:lnTo>
                      <a:lnTo>
                        <a:pt x="1185" y="71"/>
                      </a:lnTo>
                      <a:lnTo>
                        <a:pt x="1185" y="71"/>
                      </a:lnTo>
                      <a:lnTo>
                        <a:pt x="1188" y="71"/>
                      </a:lnTo>
                      <a:lnTo>
                        <a:pt x="1188" y="71"/>
                      </a:lnTo>
                      <a:lnTo>
                        <a:pt x="1188" y="71"/>
                      </a:lnTo>
                      <a:lnTo>
                        <a:pt x="1185" y="73"/>
                      </a:lnTo>
                      <a:lnTo>
                        <a:pt x="1185" y="73"/>
                      </a:lnTo>
                      <a:lnTo>
                        <a:pt x="1188" y="75"/>
                      </a:lnTo>
                      <a:lnTo>
                        <a:pt x="1188" y="75"/>
                      </a:lnTo>
                      <a:lnTo>
                        <a:pt x="1188" y="78"/>
                      </a:lnTo>
                      <a:lnTo>
                        <a:pt x="1188" y="80"/>
                      </a:lnTo>
                      <a:lnTo>
                        <a:pt x="1188" y="80"/>
                      </a:lnTo>
                      <a:lnTo>
                        <a:pt x="1190" y="82"/>
                      </a:lnTo>
                      <a:lnTo>
                        <a:pt x="1192" y="82"/>
                      </a:lnTo>
                      <a:lnTo>
                        <a:pt x="1197" y="82"/>
                      </a:lnTo>
                      <a:lnTo>
                        <a:pt x="1197" y="82"/>
                      </a:lnTo>
                      <a:lnTo>
                        <a:pt x="1197" y="82"/>
                      </a:lnTo>
                      <a:lnTo>
                        <a:pt x="1192" y="82"/>
                      </a:lnTo>
                      <a:lnTo>
                        <a:pt x="1190" y="82"/>
                      </a:lnTo>
                      <a:lnTo>
                        <a:pt x="1188" y="80"/>
                      </a:lnTo>
                      <a:lnTo>
                        <a:pt x="1188" y="80"/>
                      </a:lnTo>
                      <a:lnTo>
                        <a:pt x="1188" y="80"/>
                      </a:lnTo>
                      <a:lnTo>
                        <a:pt x="1188" y="78"/>
                      </a:lnTo>
                      <a:lnTo>
                        <a:pt x="1188" y="75"/>
                      </a:lnTo>
                      <a:lnTo>
                        <a:pt x="1185" y="75"/>
                      </a:lnTo>
                      <a:lnTo>
                        <a:pt x="1183" y="71"/>
                      </a:lnTo>
                      <a:lnTo>
                        <a:pt x="1178" y="71"/>
                      </a:lnTo>
                      <a:lnTo>
                        <a:pt x="1176" y="68"/>
                      </a:lnTo>
                      <a:lnTo>
                        <a:pt x="1176" y="68"/>
                      </a:lnTo>
                      <a:lnTo>
                        <a:pt x="1176" y="66"/>
                      </a:lnTo>
                      <a:lnTo>
                        <a:pt x="1174" y="66"/>
                      </a:lnTo>
                      <a:lnTo>
                        <a:pt x="1169" y="63"/>
                      </a:lnTo>
                      <a:lnTo>
                        <a:pt x="1166" y="61"/>
                      </a:lnTo>
                      <a:lnTo>
                        <a:pt x="1164" y="61"/>
                      </a:lnTo>
                      <a:lnTo>
                        <a:pt x="1164" y="61"/>
                      </a:lnTo>
                      <a:lnTo>
                        <a:pt x="1166" y="63"/>
                      </a:lnTo>
                      <a:lnTo>
                        <a:pt x="1166" y="63"/>
                      </a:lnTo>
                      <a:lnTo>
                        <a:pt x="1166" y="63"/>
                      </a:lnTo>
                      <a:lnTo>
                        <a:pt x="1162" y="66"/>
                      </a:lnTo>
                      <a:lnTo>
                        <a:pt x="1159" y="66"/>
                      </a:lnTo>
                      <a:lnTo>
                        <a:pt x="1155" y="63"/>
                      </a:lnTo>
                      <a:lnTo>
                        <a:pt x="1148" y="63"/>
                      </a:lnTo>
                      <a:lnTo>
                        <a:pt x="1145" y="61"/>
                      </a:lnTo>
                      <a:lnTo>
                        <a:pt x="1143" y="61"/>
                      </a:lnTo>
                      <a:lnTo>
                        <a:pt x="1145" y="61"/>
                      </a:lnTo>
                      <a:lnTo>
                        <a:pt x="1145" y="59"/>
                      </a:lnTo>
                      <a:lnTo>
                        <a:pt x="1143" y="59"/>
                      </a:lnTo>
                      <a:lnTo>
                        <a:pt x="1140" y="59"/>
                      </a:lnTo>
                      <a:lnTo>
                        <a:pt x="1140" y="61"/>
                      </a:lnTo>
                      <a:lnTo>
                        <a:pt x="1138" y="61"/>
                      </a:lnTo>
                      <a:lnTo>
                        <a:pt x="1129" y="61"/>
                      </a:lnTo>
                      <a:lnTo>
                        <a:pt x="1129" y="61"/>
                      </a:lnTo>
                      <a:lnTo>
                        <a:pt x="1126" y="61"/>
                      </a:lnTo>
                      <a:lnTo>
                        <a:pt x="1126" y="61"/>
                      </a:lnTo>
                      <a:lnTo>
                        <a:pt x="1126" y="63"/>
                      </a:lnTo>
                      <a:lnTo>
                        <a:pt x="1126" y="63"/>
                      </a:lnTo>
                      <a:lnTo>
                        <a:pt x="1129" y="66"/>
                      </a:lnTo>
                      <a:lnTo>
                        <a:pt x="1133" y="66"/>
                      </a:lnTo>
                      <a:lnTo>
                        <a:pt x="1136" y="66"/>
                      </a:lnTo>
                      <a:lnTo>
                        <a:pt x="1140" y="63"/>
                      </a:lnTo>
                      <a:lnTo>
                        <a:pt x="1140" y="63"/>
                      </a:lnTo>
                      <a:lnTo>
                        <a:pt x="1143" y="66"/>
                      </a:lnTo>
                      <a:lnTo>
                        <a:pt x="1143" y="66"/>
                      </a:lnTo>
                      <a:lnTo>
                        <a:pt x="1138" y="66"/>
                      </a:lnTo>
                      <a:lnTo>
                        <a:pt x="1133" y="68"/>
                      </a:lnTo>
                      <a:lnTo>
                        <a:pt x="1131" y="71"/>
                      </a:lnTo>
                      <a:lnTo>
                        <a:pt x="1126" y="68"/>
                      </a:lnTo>
                      <a:lnTo>
                        <a:pt x="1126" y="71"/>
                      </a:lnTo>
                      <a:lnTo>
                        <a:pt x="1126" y="71"/>
                      </a:lnTo>
                      <a:lnTo>
                        <a:pt x="1119" y="71"/>
                      </a:lnTo>
                      <a:lnTo>
                        <a:pt x="1117" y="73"/>
                      </a:lnTo>
                      <a:lnTo>
                        <a:pt x="1117" y="73"/>
                      </a:lnTo>
                      <a:lnTo>
                        <a:pt x="1114" y="73"/>
                      </a:lnTo>
                      <a:lnTo>
                        <a:pt x="1114" y="73"/>
                      </a:lnTo>
                      <a:lnTo>
                        <a:pt x="1112" y="75"/>
                      </a:lnTo>
                      <a:lnTo>
                        <a:pt x="1107" y="75"/>
                      </a:lnTo>
                      <a:lnTo>
                        <a:pt x="1103" y="73"/>
                      </a:lnTo>
                      <a:lnTo>
                        <a:pt x="1096" y="75"/>
                      </a:lnTo>
                      <a:lnTo>
                        <a:pt x="1093" y="75"/>
                      </a:lnTo>
                      <a:lnTo>
                        <a:pt x="1093" y="75"/>
                      </a:lnTo>
                      <a:lnTo>
                        <a:pt x="1093" y="78"/>
                      </a:lnTo>
                      <a:lnTo>
                        <a:pt x="1093" y="78"/>
                      </a:lnTo>
                      <a:lnTo>
                        <a:pt x="1091" y="80"/>
                      </a:lnTo>
                      <a:lnTo>
                        <a:pt x="1088" y="80"/>
                      </a:lnTo>
                      <a:lnTo>
                        <a:pt x="1084" y="80"/>
                      </a:lnTo>
                      <a:lnTo>
                        <a:pt x="1086" y="80"/>
                      </a:lnTo>
                      <a:lnTo>
                        <a:pt x="1088" y="78"/>
                      </a:lnTo>
                      <a:lnTo>
                        <a:pt x="1088" y="73"/>
                      </a:lnTo>
                      <a:lnTo>
                        <a:pt x="1096" y="71"/>
                      </a:lnTo>
                      <a:lnTo>
                        <a:pt x="1096" y="71"/>
                      </a:lnTo>
                      <a:lnTo>
                        <a:pt x="1098" y="68"/>
                      </a:lnTo>
                      <a:lnTo>
                        <a:pt x="1098" y="66"/>
                      </a:lnTo>
                      <a:lnTo>
                        <a:pt x="1105" y="66"/>
                      </a:lnTo>
                      <a:lnTo>
                        <a:pt x="1110" y="66"/>
                      </a:lnTo>
                      <a:lnTo>
                        <a:pt x="1114" y="59"/>
                      </a:lnTo>
                      <a:lnTo>
                        <a:pt x="1119" y="59"/>
                      </a:lnTo>
                      <a:lnTo>
                        <a:pt x="1122" y="56"/>
                      </a:lnTo>
                      <a:lnTo>
                        <a:pt x="1122" y="56"/>
                      </a:lnTo>
                      <a:lnTo>
                        <a:pt x="1122" y="56"/>
                      </a:lnTo>
                      <a:lnTo>
                        <a:pt x="1119" y="56"/>
                      </a:lnTo>
                      <a:lnTo>
                        <a:pt x="1119" y="54"/>
                      </a:lnTo>
                      <a:lnTo>
                        <a:pt x="1122" y="54"/>
                      </a:lnTo>
                      <a:lnTo>
                        <a:pt x="1124" y="52"/>
                      </a:lnTo>
                      <a:lnTo>
                        <a:pt x="1129" y="52"/>
                      </a:lnTo>
                      <a:lnTo>
                        <a:pt x="1131" y="49"/>
                      </a:lnTo>
                      <a:lnTo>
                        <a:pt x="1136" y="47"/>
                      </a:lnTo>
                      <a:lnTo>
                        <a:pt x="1138" y="47"/>
                      </a:lnTo>
                      <a:lnTo>
                        <a:pt x="1145" y="45"/>
                      </a:lnTo>
                      <a:lnTo>
                        <a:pt x="1148" y="40"/>
                      </a:lnTo>
                      <a:lnTo>
                        <a:pt x="1148" y="35"/>
                      </a:lnTo>
                      <a:lnTo>
                        <a:pt x="1143" y="35"/>
                      </a:lnTo>
                      <a:lnTo>
                        <a:pt x="1140" y="35"/>
                      </a:lnTo>
                      <a:lnTo>
                        <a:pt x="1138" y="33"/>
                      </a:lnTo>
                      <a:lnTo>
                        <a:pt x="1136" y="33"/>
                      </a:lnTo>
                      <a:lnTo>
                        <a:pt x="1136" y="35"/>
                      </a:lnTo>
                      <a:lnTo>
                        <a:pt x="1129" y="30"/>
                      </a:lnTo>
                      <a:lnTo>
                        <a:pt x="1124" y="30"/>
                      </a:lnTo>
                      <a:lnTo>
                        <a:pt x="1124" y="30"/>
                      </a:lnTo>
                      <a:lnTo>
                        <a:pt x="1124" y="30"/>
                      </a:lnTo>
                      <a:lnTo>
                        <a:pt x="1126" y="30"/>
                      </a:lnTo>
                      <a:lnTo>
                        <a:pt x="1133" y="33"/>
                      </a:lnTo>
                      <a:lnTo>
                        <a:pt x="1138" y="33"/>
                      </a:lnTo>
                      <a:lnTo>
                        <a:pt x="1140" y="33"/>
                      </a:lnTo>
                      <a:lnTo>
                        <a:pt x="1140" y="33"/>
                      </a:lnTo>
                      <a:lnTo>
                        <a:pt x="1140" y="35"/>
                      </a:lnTo>
                      <a:lnTo>
                        <a:pt x="1143" y="35"/>
                      </a:lnTo>
                      <a:lnTo>
                        <a:pt x="1143" y="33"/>
                      </a:lnTo>
                      <a:lnTo>
                        <a:pt x="1143" y="33"/>
                      </a:lnTo>
                      <a:lnTo>
                        <a:pt x="1140" y="30"/>
                      </a:lnTo>
                      <a:lnTo>
                        <a:pt x="1138" y="28"/>
                      </a:lnTo>
                      <a:lnTo>
                        <a:pt x="1136" y="28"/>
                      </a:lnTo>
                      <a:lnTo>
                        <a:pt x="1131" y="26"/>
                      </a:lnTo>
                      <a:lnTo>
                        <a:pt x="1129" y="23"/>
                      </a:lnTo>
                      <a:lnTo>
                        <a:pt x="1126" y="23"/>
                      </a:lnTo>
                      <a:lnTo>
                        <a:pt x="1124" y="23"/>
                      </a:lnTo>
                      <a:lnTo>
                        <a:pt x="1122" y="23"/>
                      </a:lnTo>
                      <a:lnTo>
                        <a:pt x="1124" y="23"/>
                      </a:lnTo>
                      <a:lnTo>
                        <a:pt x="1126" y="23"/>
                      </a:lnTo>
                      <a:lnTo>
                        <a:pt x="1126" y="26"/>
                      </a:lnTo>
                      <a:lnTo>
                        <a:pt x="1126" y="26"/>
                      </a:lnTo>
                      <a:lnTo>
                        <a:pt x="1124" y="26"/>
                      </a:lnTo>
                      <a:lnTo>
                        <a:pt x="1122" y="26"/>
                      </a:lnTo>
                      <a:lnTo>
                        <a:pt x="1122" y="26"/>
                      </a:lnTo>
                      <a:lnTo>
                        <a:pt x="1122" y="26"/>
                      </a:lnTo>
                      <a:lnTo>
                        <a:pt x="1119" y="23"/>
                      </a:lnTo>
                      <a:lnTo>
                        <a:pt x="1119" y="23"/>
                      </a:lnTo>
                      <a:lnTo>
                        <a:pt x="1114" y="21"/>
                      </a:lnTo>
                      <a:lnTo>
                        <a:pt x="1112" y="21"/>
                      </a:lnTo>
                      <a:lnTo>
                        <a:pt x="1110" y="21"/>
                      </a:lnTo>
                      <a:lnTo>
                        <a:pt x="1107" y="21"/>
                      </a:lnTo>
                      <a:lnTo>
                        <a:pt x="1107" y="21"/>
                      </a:lnTo>
                      <a:lnTo>
                        <a:pt x="1107" y="21"/>
                      </a:lnTo>
                      <a:lnTo>
                        <a:pt x="1107" y="18"/>
                      </a:lnTo>
                      <a:lnTo>
                        <a:pt x="1103" y="18"/>
                      </a:lnTo>
                      <a:lnTo>
                        <a:pt x="1100" y="18"/>
                      </a:lnTo>
                      <a:lnTo>
                        <a:pt x="1098" y="16"/>
                      </a:lnTo>
                      <a:lnTo>
                        <a:pt x="1093" y="16"/>
                      </a:lnTo>
                      <a:lnTo>
                        <a:pt x="1091" y="16"/>
                      </a:lnTo>
                      <a:lnTo>
                        <a:pt x="1081" y="16"/>
                      </a:lnTo>
                      <a:lnTo>
                        <a:pt x="1077" y="16"/>
                      </a:lnTo>
                      <a:lnTo>
                        <a:pt x="1067" y="16"/>
                      </a:lnTo>
                      <a:lnTo>
                        <a:pt x="1060" y="16"/>
                      </a:lnTo>
                      <a:lnTo>
                        <a:pt x="1055" y="16"/>
                      </a:lnTo>
                      <a:lnTo>
                        <a:pt x="1053" y="16"/>
                      </a:lnTo>
                      <a:lnTo>
                        <a:pt x="1053" y="16"/>
                      </a:lnTo>
                      <a:lnTo>
                        <a:pt x="1053" y="16"/>
                      </a:lnTo>
                      <a:lnTo>
                        <a:pt x="1053" y="18"/>
                      </a:lnTo>
                      <a:lnTo>
                        <a:pt x="1053" y="18"/>
                      </a:lnTo>
                      <a:lnTo>
                        <a:pt x="1051" y="18"/>
                      </a:lnTo>
                      <a:lnTo>
                        <a:pt x="1046" y="18"/>
                      </a:lnTo>
                      <a:lnTo>
                        <a:pt x="1041" y="18"/>
                      </a:lnTo>
                      <a:lnTo>
                        <a:pt x="1039" y="18"/>
                      </a:lnTo>
                      <a:lnTo>
                        <a:pt x="1036" y="18"/>
                      </a:lnTo>
                      <a:lnTo>
                        <a:pt x="1034" y="18"/>
                      </a:lnTo>
                      <a:lnTo>
                        <a:pt x="1036" y="18"/>
                      </a:lnTo>
                      <a:lnTo>
                        <a:pt x="1039" y="18"/>
                      </a:lnTo>
                      <a:lnTo>
                        <a:pt x="1039" y="16"/>
                      </a:lnTo>
                      <a:lnTo>
                        <a:pt x="1041" y="14"/>
                      </a:lnTo>
                      <a:lnTo>
                        <a:pt x="1041" y="11"/>
                      </a:lnTo>
                      <a:lnTo>
                        <a:pt x="1039" y="11"/>
                      </a:lnTo>
                      <a:lnTo>
                        <a:pt x="1034" y="11"/>
                      </a:lnTo>
                      <a:lnTo>
                        <a:pt x="1032" y="11"/>
                      </a:lnTo>
                      <a:lnTo>
                        <a:pt x="1032" y="11"/>
                      </a:lnTo>
                      <a:lnTo>
                        <a:pt x="1025" y="11"/>
                      </a:lnTo>
                      <a:lnTo>
                        <a:pt x="1022" y="11"/>
                      </a:lnTo>
                      <a:lnTo>
                        <a:pt x="1020" y="11"/>
                      </a:lnTo>
                      <a:lnTo>
                        <a:pt x="1017" y="11"/>
                      </a:lnTo>
                      <a:lnTo>
                        <a:pt x="1015" y="9"/>
                      </a:lnTo>
                      <a:lnTo>
                        <a:pt x="1013" y="9"/>
                      </a:lnTo>
                      <a:lnTo>
                        <a:pt x="999" y="9"/>
                      </a:lnTo>
                      <a:lnTo>
                        <a:pt x="999" y="9"/>
                      </a:lnTo>
                      <a:lnTo>
                        <a:pt x="1006" y="9"/>
                      </a:lnTo>
                      <a:lnTo>
                        <a:pt x="1010" y="7"/>
                      </a:lnTo>
                      <a:lnTo>
                        <a:pt x="1013" y="7"/>
                      </a:lnTo>
                      <a:lnTo>
                        <a:pt x="1015" y="4"/>
                      </a:lnTo>
                      <a:lnTo>
                        <a:pt x="1013" y="4"/>
                      </a:lnTo>
                      <a:lnTo>
                        <a:pt x="1013" y="4"/>
                      </a:lnTo>
                      <a:lnTo>
                        <a:pt x="1008" y="2"/>
                      </a:lnTo>
                      <a:lnTo>
                        <a:pt x="1003" y="2"/>
                      </a:lnTo>
                      <a:lnTo>
                        <a:pt x="999" y="2"/>
                      </a:lnTo>
                      <a:lnTo>
                        <a:pt x="996" y="2"/>
                      </a:lnTo>
                      <a:lnTo>
                        <a:pt x="987" y="0"/>
                      </a:lnTo>
                      <a:lnTo>
                        <a:pt x="984" y="0"/>
                      </a:lnTo>
                      <a:lnTo>
                        <a:pt x="982" y="2"/>
                      </a:lnTo>
                      <a:lnTo>
                        <a:pt x="977" y="2"/>
                      </a:lnTo>
                      <a:lnTo>
                        <a:pt x="975" y="2"/>
                      </a:lnTo>
                      <a:lnTo>
                        <a:pt x="972" y="2"/>
                      </a:lnTo>
                      <a:lnTo>
                        <a:pt x="963" y="9"/>
                      </a:lnTo>
                      <a:lnTo>
                        <a:pt x="963" y="9"/>
                      </a:lnTo>
                      <a:lnTo>
                        <a:pt x="963" y="11"/>
                      </a:lnTo>
                      <a:lnTo>
                        <a:pt x="961" y="11"/>
                      </a:lnTo>
                      <a:lnTo>
                        <a:pt x="961" y="14"/>
                      </a:lnTo>
                      <a:lnTo>
                        <a:pt x="963" y="14"/>
                      </a:lnTo>
                      <a:lnTo>
                        <a:pt x="965" y="14"/>
                      </a:lnTo>
                      <a:lnTo>
                        <a:pt x="968" y="16"/>
                      </a:lnTo>
                      <a:lnTo>
                        <a:pt x="968" y="16"/>
                      </a:lnTo>
                      <a:lnTo>
                        <a:pt x="968" y="18"/>
                      </a:lnTo>
                      <a:lnTo>
                        <a:pt x="970" y="18"/>
                      </a:lnTo>
                      <a:lnTo>
                        <a:pt x="972" y="18"/>
                      </a:lnTo>
                      <a:lnTo>
                        <a:pt x="980" y="18"/>
                      </a:lnTo>
                      <a:lnTo>
                        <a:pt x="977" y="21"/>
                      </a:lnTo>
                      <a:lnTo>
                        <a:pt x="975" y="18"/>
                      </a:lnTo>
                      <a:lnTo>
                        <a:pt x="970" y="18"/>
                      </a:lnTo>
                      <a:lnTo>
                        <a:pt x="968" y="18"/>
                      </a:lnTo>
                      <a:lnTo>
                        <a:pt x="963" y="18"/>
                      </a:lnTo>
                      <a:lnTo>
                        <a:pt x="956" y="18"/>
                      </a:lnTo>
                      <a:lnTo>
                        <a:pt x="954" y="18"/>
                      </a:lnTo>
                      <a:lnTo>
                        <a:pt x="944" y="18"/>
                      </a:lnTo>
                      <a:lnTo>
                        <a:pt x="944" y="18"/>
                      </a:lnTo>
                      <a:lnTo>
                        <a:pt x="946" y="21"/>
                      </a:lnTo>
                      <a:lnTo>
                        <a:pt x="949" y="21"/>
                      </a:lnTo>
                      <a:lnTo>
                        <a:pt x="956" y="23"/>
                      </a:lnTo>
                      <a:lnTo>
                        <a:pt x="958" y="23"/>
                      </a:lnTo>
                      <a:lnTo>
                        <a:pt x="961" y="26"/>
                      </a:lnTo>
                      <a:lnTo>
                        <a:pt x="965" y="28"/>
                      </a:lnTo>
                      <a:lnTo>
                        <a:pt x="965" y="30"/>
                      </a:lnTo>
                      <a:lnTo>
                        <a:pt x="965" y="30"/>
                      </a:lnTo>
                      <a:lnTo>
                        <a:pt x="963" y="30"/>
                      </a:lnTo>
                      <a:lnTo>
                        <a:pt x="963" y="30"/>
                      </a:lnTo>
                      <a:lnTo>
                        <a:pt x="963" y="30"/>
                      </a:lnTo>
                      <a:lnTo>
                        <a:pt x="963" y="28"/>
                      </a:lnTo>
                      <a:lnTo>
                        <a:pt x="963" y="26"/>
                      </a:lnTo>
                      <a:lnTo>
                        <a:pt x="961" y="26"/>
                      </a:lnTo>
                      <a:lnTo>
                        <a:pt x="961" y="26"/>
                      </a:lnTo>
                      <a:lnTo>
                        <a:pt x="958" y="26"/>
                      </a:lnTo>
                      <a:lnTo>
                        <a:pt x="954" y="23"/>
                      </a:lnTo>
                      <a:lnTo>
                        <a:pt x="951" y="23"/>
                      </a:lnTo>
                      <a:lnTo>
                        <a:pt x="946" y="23"/>
                      </a:lnTo>
                      <a:lnTo>
                        <a:pt x="946" y="23"/>
                      </a:lnTo>
                      <a:lnTo>
                        <a:pt x="942" y="23"/>
                      </a:lnTo>
                      <a:lnTo>
                        <a:pt x="942" y="26"/>
                      </a:lnTo>
                      <a:lnTo>
                        <a:pt x="939" y="26"/>
                      </a:lnTo>
                      <a:lnTo>
                        <a:pt x="939" y="26"/>
                      </a:lnTo>
                      <a:lnTo>
                        <a:pt x="937" y="26"/>
                      </a:lnTo>
                      <a:lnTo>
                        <a:pt x="937" y="26"/>
                      </a:lnTo>
                      <a:lnTo>
                        <a:pt x="935" y="28"/>
                      </a:lnTo>
                      <a:lnTo>
                        <a:pt x="932" y="26"/>
                      </a:lnTo>
                      <a:lnTo>
                        <a:pt x="932" y="28"/>
                      </a:lnTo>
                      <a:lnTo>
                        <a:pt x="928" y="28"/>
                      </a:lnTo>
                      <a:lnTo>
                        <a:pt x="925" y="28"/>
                      </a:lnTo>
                      <a:lnTo>
                        <a:pt x="925" y="28"/>
                      </a:lnTo>
                      <a:lnTo>
                        <a:pt x="925" y="28"/>
                      </a:lnTo>
                      <a:lnTo>
                        <a:pt x="923" y="28"/>
                      </a:lnTo>
                      <a:lnTo>
                        <a:pt x="918" y="28"/>
                      </a:lnTo>
                      <a:lnTo>
                        <a:pt x="916" y="30"/>
                      </a:lnTo>
                      <a:lnTo>
                        <a:pt x="913" y="28"/>
                      </a:lnTo>
                      <a:lnTo>
                        <a:pt x="916" y="28"/>
                      </a:lnTo>
                      <a:lnTo>
                        <a:pt x="916" y="26"/>
                      </a:lnTo>
                      <a:lnTo>
                        <a:pt x="913" y="26"/>
                      </a:lnTo>
                      <a:lnTo>
                        <a:pt x="909" y="26"/>
                      </a:lnTo>
                      <a:lnTo>
                        <a:pt x="906" y="26"/>
                      </a:lnTo>
                      <a:lnTo>
                        <a:pt x="904" y="26"/>
                      </a:lnTo>
                      <a:lnTo>
                        <a:pt x="897" y="26"/>
                      </a:lnTo>
                      <a:lnTo>
                        <a:pt x="897" y="26"/>
                      </a:lnTo>
                      <a:lnTo>
                        <a:pt x="894" y="26"/>
                      </a:lnTo>
                      <a:lnTo>
                        <a:pt x="892" y="26"/>
                      </a:lnTo>
                      <a:lnTo>
                        <a:pt x="887" y="26"/>
                      </a:lnTo>
                      <a:lnTo>
                        <a:pt x="887" y="26"/>
                      </a:lnTo>
                      <a:lnTo>
                        <a:pt x="883" y="26"/>
                      </a:lnTo>
                      <a:lnTo>
                        <a:pt x="880" y="26"/>
                      </a:lnTo>
                      <a:lnTo>
                        <a:pt x="880" y="28"/>
                      </a:lnTo>
                      <a:lnTo>
                        <a:pt x="878" y="26"/>
                      </a:lnTo>
                      <a:lnTo>
                        <a:pt x="878" y="28"/>
                      </a:lnTo>
                      <a:lnTo>
                        <a:pt x="880" y="28"/>
                      </a:lnTo>
                      <a:lnTo>
                        <a:pt x="880" y="28"/>
                      </a:lnTo>
                      <a:lnTo>
                        <a:pt x="883" y="28"/>
                      </a:lnTo>
                      <a:lnTo>
                        <a:pt x="883" y="28"/>
                      </a:lnTo>
                      <a:lnTo>
                        <a:pt x="883" y="28"/>
                      </a:lnTo>
                      <a:lnTo>
                        <a:pt x="885" y="28"/>
                      </a:lnTo>
                      <a:lnTo>
                        <a:pt x="887" y="28"/>
                      </a:lnTo>
                      <a:lnTo>
                        <a:pt x="887" y="28"/>
                      </a:lnTo>
                      <a:lnTo>
                        <a:pt x="890" y="28"/>
                      </a:lnTo>
                      <a:lnTo>
                        <a:pt x="894" y="28"/>
                      </a:lnTo>
                      <a:lnTo>
                        <a:pt x="894" y="28"/>
                      </a:lnTo>
                      <a:lnTo>
                        <a:pt x="890" y="30"/>
                      </a:lnTo>
                      <a:lnTo>
                        <a:pt x="878" y="30"/>
                      </a:lnTo>
                      <a:lnTo>
                        <a:pt x="876" y="30"/>
                      </a:lnTo>
                      <a:lnTo>
                        <a:pt x="868" y="33"/>
                      </a:lnTo>
                      <a:lnTo>
                        <a:pt x="866" y="33"/>
                      </a:lnTo>
                      <a:lnTo>
                        <a:pt x="861" y="33"/>
                      </a:lnTo>
                      <a:lnTo>
                        <a:pt x="852" y="35"/>
                      </a:lnTo>
                      <a:lnTo>
                        <a:pt x="845" y="35"/>
                      </a:lnTo>
                      <a:lnTo>
                        <a:pt x="842" y="35"/>
                      </a:lnTo>
                      <a:lnTo>
                        <a:pt x="835" y="37"/>
                      </a:lnTo>
                      <a:lnTo>
                        <a:pt x="835" y="40"/>
                      </a:lnTo>
                      <a:lnTo>
                        <a:pt x="826" y="42"/>
                      </a:lnTo>
                      <a:lnTo>
                        <a:pt x="819" y="40"/>
                      </a:lnTo>
                      <a:lnTo>
                        <a:pt x="816" y="40"/>
                      </a:lnTo>
                      <a:lnTo>
                        <a:pt x="816" y="42"/>
                      </a:lnTo>
                      <a:lnTo>
                        <a:pt x="819" y="42"/>
                      </a:lnTo>
                      <a:lnTo>
                        <a:pt x="821" y="42"/>
                      </a:lnTo>
                      <a:lnTo>
                        <a:pt x="823" y="42"/>
                      </a:lnTo>
                      <a:lnTo>
                        <a:pt x="826" y="45"/>
                      </a:lnTo>
                      <a:lnTo>
                        <a:pt x="826" y="45"/>
                      </a:lnTo>
                      <a:lnTo>
                        <a:pt x="823" y="47"/>
                      </a:lnTo>
                      <a:lnTo>
                        <a:pt x="821" y="49"/>
                      </a:lnTo>
                      <a:lnTo>
                        <a:pt x="819" y="49"/>
                      </a:lnTo>
                      <a:lnTo>
                        <a:pt x="812" y="47"/>
                      </a:lnTo>
                      <a:lnTo>
                        <a:pt x="812" y="47"/>
                      </a:lnTo>
                      <a:lnTo>
                        <a:pt x="812" y="49"/>
                      </a:lnTo>
                      <a:lnTo>
                        <a:pt x="809" y="47"/>
                      </a:lnTo>
                      <a:lnTo>
                        <a:pt x="809" y="49"/>
                      </a:lnTo>
                      <a:lnTo>
                        <a:pt x="814" y="49"/>
                      </a:lnTo>
                      <a:lnTo>
                        <a:pt x="819" y="52"/>
                      </a:lnTo>
                      <a:lnTo>
                        <a:pt x="823" y="52"/>
                      </a:lnTo>
                      <a:lnTo>
                        <a:pt x="826" y="52"/>
                      </a:lnTo>
                      <a:lnTo>
                        <a:pt x="828" y="54"/>
                      </a:lnTo>
                      <a:lnTo>
                        <a:pt x="831" y="54"/>
                      </a:lnTo>
                      <a:lnTo>
                        <a:pt x="828" y="54"/>
                      </a:lnTo>
                      <a:lnTo>
                        <a:pt x="823" y="54"/>
                      </a:lnTo>
                      <a:lnTo>
                        <a:pt x="821" y="54"/>
                      </a:lnTo>
                      <a:lnTo>
                        <a:pt x="819" y="52"/>
                      </a:lnTo>
                      <a:lnTo>
                        <a:pt x="816" y="54"/>
                      </a:lnTo>
                      <a:lnTo>
                        <a:pt x="816" y="54"/>
                      </a:lnTo>
                      <a:lnTo>
                        <a:pt x="819" y="56"/>
                      </a:lnTo>
                      <a:lnTo>
                        <a:pt x="823" y="56"/>
                      </a:lnTo>
                      <a:lnTo>
                        <a:pt x="826" y="56"/>
                      </a:lnTo>
                      <a:lnTo>
                        <a:pt x="838" y="63"/>
                      </a:lnTo>
                      <a:lnTo>
                        <a:pt x="840" y="63"/>
                      </a:lnTo>
                      <a:lnTo>
                        <a:pt x="842" y="63"/>
                      </a:lnTo>
                      <a:lnTo>
                        <a:pt x="842" y="63"/>
                      </a:lnTo>
                      <a:lnTo>
                        <a:pt x="842" y="63"/>
                      </a:lnTo>
                      <a:lnTo>
                        <a:pt x="840" y="66"/>
                      </a:lnTo>
                      <a:lnTo>
                        <a:pt x="840" y="66"/>
                      </a:lnTo>
                      <a:lnTo>
                        <a:pt x="831" y="68"/>
                      </a:lnTo>
                      <a:lnTo>
                        <a:pt x="828" y="68"/>
                      </a:lnTo>
                      <a:lnTo>
                        <a:pt x="828" y="68"/>
                      </a:lnTo>
                      <a:lnTo>
                        <a:pt x="828" y="68"/>
                      </a:lnTo>
                      <a:lnTo>
                        <a:pt x="826" y="71"/>
                      </a:lnTo>
                      <a:lnTo>
                        <a:pt x="828" y="71"/>
                      </a:lnTo>
                      <a:lnTo>
                        <a:pt x="828" y="71"/>
                      </a:lnTo>
                      <a:lnTo>
                        <a:pt x="831" y="73"/>
                      </a:lnTo>
                      <a:lnTo>
                        <a:pt x="840" y="75"/>
                      </a:lnTo>
                      <a:lnTo>
                        <a:pt x="840" y="75"/>
                      </a:lnTo>
                      <a:lnTo>
                        <a:pt x="838" y="75"/>
                      </a:lnTo>
                      <a:lnTo>
                        <a:pt x="835" y="73"/>
                      </a:lnTo>
                      <a:lnTo>
                        <a:pt x="831" y="73"/>
                      </a:lnTo>
                      <a:lnTo>
                        <a:pt x="828" y="71"/>
                      </a:lnTo>
                      <a:lnTo>
                        <a:pt x="826" y="71"/>
                      </a:lnTo>
                      <a:lnTo>
                        <a:pt x="826" y="71"/>
                      </a:lnTo>
                      <a:lnTo>
                        <a:pt x="826" y="68"/>
                      </a:lnTo>
                      <a:lnTo>
                        <a:pt x="826" y="68"/>
                      </a:lnTo>
                      <a:lnTo>
                        <a:pt x="828" y="68"/>
                      </a:lnTo>
                      <a:lnTo>
                        <a:pt x="831" y="66"/>
                      </a:lnTo>
                      <a:lnTo>
                        <a:pt x="833" y="66"/>
                      </a:lnTo>
                      <a:lnTo>
                        <a:pt x="835" y="63"/>
                      </a:lnTo>
                      <a:lnTo>
                        <a:pt x="835" y="63"/>
                      </a:lnTo>
                      <a:lnTo>
                        <a:pt x="833" y="61"/>
                      </a:lnTo>
                      <a:lnTo>
                        <a:pt x="831" y="61"/>
                      </a:lnTo>
                      <a:lnTo>
                        <a:pt x="821" y="63"/>
                      </a:lnTo>
                      <a:lnTo>
                        <a:pt x="819" y="63"/>
                      </a:lnTo>
                      <a:lnTo>
                        <a:pt x="816" y="66"/>
                      </a:lnTo>
                      <a:lnTo>
                        <a:pt x="814" y="66"/>
                      </a:lnTo>
                      <a:lnTo>
                        <a:pt x="812" y="66"/>
                      </a:lnTo>
                      <a:lnTo>
                        <a:pt x="807" y="63"/>
                      </a:lnTo>
                      <a:lnTo>
                        <a:pt x="805" y="66"/>
                      </a:lnTo>
                      <a:lnTo>
                        <a:pt x="795" y="66"/>
                      </a:lnTo>
                      <a:lnTo>
                        <a:pt x="793" y="66"/>
                      </a:lnTo>
                      <a:lnTo>
                        <a:pt x="771" y="66"/>
                      </a:lnTo>
                      <a:lnTo>
                        <a:pt x="767" y="66"/>
                      </a:lnTo>
                      <a:lnTo>
                        <a:pt x="757" y="68"/>
                      </a:lnTo>
                      <a:lnTo>
                        <a:pt x="757" y="68"/>
                      </a:lnTo>
                      <a:lnTo>
                        <a:pt x="757" y="68"/>
                      </a:lnTo>
                      <a:lnTo>
                        <a:pt x="757" y="71"/>
                      </a:lnTo>
                      <a:lnTo>
                        <a:pt x="757" y="71"/>
                      </a:lnTo>
                      <a:lnTo>
                        <a:pt x="757" y="73"/>
                      </a:lnTo>
                      <a:lnTo>
                        <a:pt x="760" y="73"/>
                      </a:lnTo>
                      <a:lnTo>
                        <a:pt x="760" y="75"/>
                      </a:lnTo>
                      <a:lnTo>
                        <a:pt x="762" y="75"/>
                      </a:lnTo>
                      <a:lnTo>
                        <a:pt x="764" y="75"/>
                      </a:lnTo>
                      <a:lnTo>
                        <a:pt x="767" y="78"/>
                      </a:lnTo>
                      <a:lnTo>
                        <a:pt x="767" y="78"/>
                      </a:lnTo>
                      <a:lnTo>
                        <a:pt x="767" y="80"/>
                      </a:lnTo>
                      <a:lnTo>
                        <a:pt x="767" y="80"/>
                      </a:lnTo>
                      <a:lnTo>
                        <a:pt x="769" y="82"/>
                      </a:lnTo>
                      <a:lnTo>
                        <a:pt x="769" y="82"/>
                      </a:lnTo>
                      <a:lnTo>
                        <a:pt x="771" y="85"/>
                      </a:lnTo>
                      <a:lnTo>
                        <a:pt x="774" y="85"/>
                      </a:lnTo>
                      <a:lnTo>
                        <a:pt x="779" y="87"/>
                      </a:lnTo>
                      <a:lnTo>
                        <a:pt x="781" y="87"/>
                      </a:lnTo>
                      <a:lnTo>
                        <a:pt x="783" y="87"/>
                      </a:lnTo>
                      <a:lnTo>
                        <a:pt x="788" y="90"/>
                      </a:lnTo>
                      <a:lnTo>
                        <a:pt x="793" y="90"/>
                      </a:lnTo>
                      <a:lnTo>
                        <a:pt x="793" y="90"/>
                      </a:lnTo>
                      <a:lnTo>
                        <a:pt x="795" y="90"/>
                      </a:lnTo>
                      <a:lnTo>
                        <a:pt x="797" y="92"/>
                      </a:lnTo>
                      <a:lnTo>
                        <a:pt x="797" y="92"/>
                      </a:lnTo>
                      <a:lnTo>
                        <a:pt x="802" y="97"/>
                      </a:lnTo>
                      <a:lnTo>
                        <a:pt x="805" y="97"/>
                      </a:lnTo>
                      <a:lnTo>
                        <a:pt x="812" y="97"/>
                      </a:lnTo>
                      <a:lnTo>
                        <a:pt x="814" y="97"/>
                      </a:lnTo>
                      <a:lnTo>
                        <a:pt x="819" y="99"/>
                      </a:lnTo>
                      <a:lnTo>
                        <a:pt x="819" y="101"/>
                      </a:lnTo>
                      <a:lnTo>
                        <a:pt x="819" y="101"/>
                      </a:lnTo>
                      <a:lnTo>
                        <a:pt x="819" y="101"/>
                      </a:lnTo>
                      <a:lnTo>
                        <a:pt x="819" y="104"/>
                      </a:lnTo>
                      <a:lnTo>
                        <a:pt x="819" y="104"/>
                      </a:lnTo>
                      <a:lnTo>
                        <a:pt x="819" y="106"/>
                      </a:lnTo>
                      <a:lnTo>
                        <a:pt x="819" y="111"/>
                      </a:lnTo>
                      <a:lnTo>
                        <a:pt x="823" y="111"/>
                      </a:lnTo>
                      <a:lnTo>
                        <a:pt x="828" y="116"/>
                      </a:lnTo>
                      <a:lnTo>
                        <a:pt x="831" y="118"/>
                      </a:lnTo>
                      <a:lnTo>
                        <a:pt x="833" y="120"/>
                      </a:lnTo>
                      <a:lnTo>
                        <a:pt x="835" y="120"/>
                      </a:lnTo>
                      <a:lnTo>
                        <a:pt x="835" y="123"/>
                      </a:lnTo>
                      <a:lnTo>
                        <a:pt x="833" y="123"/>
                      </a:lnTo>
                      <a:lnTo>
                        <a:pt x="831" y="123"/>
                      </a:lnTo>
                      <a:lnTo>
                        <a:pt x="828" y="125"/>
                      </a:lnTo>
                      <a:lnTo>
                        <a:pt x="828" y="125"/>
                      </a:lnTo>
                      <a:lnTo>
                        <a:pt x="831" y="127"/>
                      </a:lnTo>
                      <a:lnTo>
                        <a:pt x="831" y="127"/>
                      </a:lnTo>
                      <a:lnTo>
                        <a:pt x="831" y="127"/>
                      </a:lnTo>
                      <a:lnTo>
                        <a:pt x="828" y="127"/>
                      </a:lnTo>
                      <a:lnTo>
                        <a:pt x="828" y="127"/>
                      </a:lnTo>
                      <a:lnTo>
                        <a:pt x="826" y="127"/>
                      </a:lnTo>
                      <a:lnTo>
                        <a:pt x="823" y="125"/>
                      </a:lnTo>
                      <a:lnTo>
                        <a:pt x="823" y="125"/>
                      </a:lnTo>
                      <a:lnTo>
                        <a:pt x="823" y="123"/>
                      </a:lnTo>
                      <a:lnTo>
                        <a:pt x="823" y="118"/>
                      </a:lnTo>
                      <a:lnTo>
                        <a:pt x="823" y="118"/>
                      </a:lnTo>
                      <a:lnTo>
                        <a:pt x="821" y="116"/>
                      </a:lnTo>
                      <a:lnTo>
                        <a:pt x="821" y="113"/>
                      </a:lnTo>
                      <a:lnTo>
                        <a:pt x="816" y="113"/>
                      </a:lnTo>
                      <a:lnTo>
                        <a:pt x="816" y="113"/>
                      </a:lnTo>
                      <a:lnTo>
                        <a:pt x="814" y="113"/>
                      </a:lnTo>
                      <a:lnTo>
                        <a:pt x="814" y="118"/>
                      </a:lnTo>
                      <a:lnTo>
                        <a:pt x="814" y="120"/>
                      </a:lnTo>
                      <a:lnTo>
                        <a:pt x="814" y="120"/>
                      </a:lnTo>
                      <a:lnTo>
                        <a:pt x="814" y="120"/>
                      </a:lnTo>
                      <a:lnTo>
                        <a:pt x="816" y="123"/>
                      </a:lnTo>
                      <a:lnTo>
                        <a:pt x="814" y="120"/>
                      </a:lnTo>
                      <a:lnTo>
                        <a:pt x="812" y="118"/>
                      </a:lnTo>
                      <a:lnTo>
                        <a:pt x="812" y="116"/>
                      </a:lnTo>
                      <a:lnTo>
                        <a:pt x="812" y="116"/>
                      </a:lnTo>
                      <a:lnTo>
                        <a:pt x="812" y="113"/>
                      </a:lnTo>
                      <a:lnTo>
                        <a:pt x="809" y="111"/>
                      </a:lnTo>
                      <a:lnTo>
                        <a:pt x="809" y="111"/>
                      </a:lnTo>
                      <a:lnTo>
                        <a:pt x="809" y="111"/>
                      </a:lnTo>
                      <a:lnTo>
                        <a:pt x="807" y="106"/>
                      </a:lnTo>
                      <a:lnTo>
                        <a:pt x="809" y="106"/>
                      </a:lnTo>
                      <a:lnTo>
                        <a:pt x="812" y="104"/>
                      </a:lnTo>
                      <a:lnTo>
                        <a:pt x="814" y="104"/>
                      </a:lnTo>
                      <a:lnTo>
                        <a:pt x="814" y="101"/>
                      </a:lnTo>
                      <a:lnTo>
                        <a:pt x="814" y="101"/>
                      </a:lnTo>
                      <a:lnTo>
                        <a:pt x="814" y="99"/>
                      </a:lnTo>
                      <a:lnTo>
                        <a:pt x="812" y="99"/>
                      </a:lnTo>
                      <a:lnTo>
                        <a:pt x="809" y="99"/>
                      </a:lnTo>
                      <a:lnTo>
                        <a:pt x="807" y="99"/>
                      </a:lnTo>
                      <a:lnTo>
                        <a:pt x="805" y="99"/>
                      </a:lnTo>
                      <a:lnTo>
                        <a:pt x="797" y="99"/>
                      </a:lnTo>
                      <a:lnTo>
                        <a:pt x="793" y="99"/>
                      </a:lnTo>
                      <a:lnTo>
                        <a:pt x="790" y="99"/>
                      </a:lnTo>
                      <a:lnTo>
                        <a:pt x="779" y="94"/>
                      </a:lnTo>
                      <a:lnTo>
                        <a:pt x="779" y="94"/>
                      </a:lnTo>
                      <a:lnTo>
                        <a:pt x="776" y="92"/>
                      </a:lnTo>
                      <a:lnTo>
                        <a:pt x="776" y="92"/>
                      </a:lnTo>
                      <a:lnTo>
                        <a:pt x="771" y="92"/>
                      </a:lnTo>
                      <a:lnTo>
                        <a:pt x="764" y="90"/>
                      </a:lnTo>
                      <a:lnTo>
                        <a:pt x="755" y="87"/>
                      </a:lnTo>
                      <a:lnTo>
                        <a:pt x="743" y="87"/>
                      </a:lnTo>
                      <a:lnTo>
                        <a:pt x="741" y="87"/>
                      </a:lnTo>
                      <a:lnTo>
                        <a:pt x="738" y="90"/>
                      </a:lnTo>
                      <a:lnTo>
                        <a:pt x="736" y="90"/>
                      </a:lnTo>
                      <a:lnTo>
                        <a:pt x="734" y="92"/>
                      </a:lnTo>
                      <a:lnTo>
                        <a:pt x="734" y="92"/>
                      </a:lnTo>
                      <a:lnTo>
                        <a:pt x="734" y="92"/>
                      </a:lnTo>
                      <a:lnTo>
                        <a:pt x="734" y="92"/>
                      </a:lnTo>
                      <a:lnTo>
                        <a:pt x="734" y="92"/>
                      </a:lnTo>
                      <a:lnTo>
                        <a:pt x="738" y="92"/>
                      </a:lnTo>
                      <a:lnTo>
                        <a:pt x="741" y="92"/>
                      </a:lnTo>
                      <a:lnTo>
                        <a:pt x="743" y="94"/>
                      </a:lnTo>
                      <a:lnTo>
                        <a:pt x="745" y="94"/>
                      </a:lnTo>
                      <a:lnTo>
                        <a:pt x="745" y="97"/>
                      </a:lnTo>
                      <a:lnTo>
                        <a:pt x="741" y="97"/>
                      </a:lnTo>
                      <a:lnTo>
                        <a:pt x="738" y="97"/>
                      </a:lnTo>
                      <a:lnTo>
                        <a:pt x="729" y="94"/>
                      </a:lnTo>
                      <a:lnTo>
                        <a:pt x="726" y="94"/>
                      </a:lnTo>
                      <a:lnTo>
                        <a:pt x="722" y="94"/>
                      </a:lnTo>
                      <a:lnTo>
                        <a:pt x="717" y="97"/>
                      </a:lnTo>
                      <a:lnTo>
                        <a:pt x="717" y="97"/>
                      </a:lnTo>
                      <a:lnTo>
                        <a:pt x="719" y="97"/>
                      </a:lnTo>
                      <a:lnTo>
                        <a:pt x="722" y="99"/>
                      </a:lnTo>
                      <a:lnTo>
                        <a:pt x="724" y="101"/>
                      </a:lnTo>
                      <a:lnTo>
                        <a:pt x="726" y="101"/>
                      </a:lnTo>
                      <a:lnTo>
                        <a:pt x="734" y="104"/>
                      </a:lnTo>
                      <a:lnTo>
                        <a:pt x="736" y="104"/>
                      </a:lnTo>
                      <a:lnTo>
                        <a:pt x="743" y="106"/>
                      </a:lnTo>
                      <a:lnTo>
                        <a:pt x="745" y="106"/>
                      </a:lnTo>
                      <a:lnTo>
                        <a:pt x="748" y="106"/>
                      </a:lnTo>
                      <a:lnTo>
                        <a:pt x="753" y="106"/>
                      </a:lnTo>
                      <a:lnTo>
                        <a:pt x="757" y="111"/>
                      </a:lnTo>
                      <a:lnTo>
                        <a:pt x="760" y="111"/>
                      </a:lnTo>
                      <a:lnTo>
                        <a:pt x="760" y="111"/>
                      </a:lnTo>
                      <a:lnTo>
                        <a:pt x="762" y="111"/>
                      </a:lnTo>
                      <a:lnTo>
                        <a:pt x="764" y="111"/>
                      </a:lnTo>
                      <a:lnTo>
                        <a:pt x="764" y="111"/>
                      </a:lnTo>
                      <a:lnTo>
                        <a:pt x="767" y="111"/>
                      </a:lnTo>
                      <a:lnTo>
                        <a:pt x="767" y="113"/>
                      </a:lnTo>
                      <a:lnTo>
                        <a:pt x="767" y="113"/>
                      </a:lnTo>
                      <a:lnTo>
                        <a:pt x="760" y="113"/>
                      </a:lnTo>
                      <a:lnTo>
                        <a:pt x="757" y="113"/>
                      </a:lnTo>
                      <a:lnTo>
                        <a:pt x="753" y="111"/>
                      </a:lnTo>
                      <a:lnTo>
                        <a:pt x="745" y="108"/>
                      </a:lnTo>
                      <a:lnTo>
                        <a:pt x="738" y="108"/>
                      </a:lnTo>
                      <a:lnTo>
                        <a:pt x="736" y="108"/>
                      </a:lnTo>
                      <a:lnTo>
                        <a:pt x="734" y="108"/>
                      </a:lnTo>
                      <a:lnTo>
                        <a:pt x="724" y="108"/>
                      </a:lnTo>
                      <a:lnTo>
                        <a:pt x="719" y="106"/>
                      </a:lnTo>
                      <a:lnTo>
                        <a:pt x="715" y="106"/>
                      </a:lnTo>
                      <a:lnTo>
                        <a:pt x="712" y="106"/>
                      </a:lnTo>
                      <a:lnTo>
                        <a:pt x="712" y="104"/>
                      </a:lnTo>
                      <a:lnTo>
                        <a:pt x="712" y="104"/>
                      </a:lnTo>
                      <a:lnTo>
                        <a:pt x="712" y="101"/>
                      </a:lnTo>
                      <a:lnTo>
                        <a:pt x="712" y="99"/>
                      </a:lnTo>
                      <a:lnTo>
                        <a:pt x="708" y="97"/>
                      </a:lnTo>
                      <a:lnTo>
                        <a:pt x="705" y="94"/>
                      </a:lnTo>
                      <a:lnTo>
                        <a:pt x="708" y="94"/>
                      </a:lnTo>
                      <a:lnTo>
                        <a:pt x="708" y="92"/>
                      </a:lnTo>
                      <a:lnTo>
                        <a:pt x="708" y="90"/>
                      </a:lnTo>
                      <a:lnTo>
                        <a:pt x="708" y="90"/>
                      </a:lnTo>
                      <a:lnTo>
                        <a:pt x="710" y="90"/>
                      </a:lnTo>
                      <a:lnTo>
                        <a:pt x="708" y="87"/>
                      </a:lnTo>
                      <a:lnTo>
                        <a:pt x="708" y="87"/>
                      </a:lnTo>
                      <a:lnTo>
                        <a:pt x="705" y="87"/>
                      </a:lnTo>
                      <a:lnTo>
                        <a:pt x="705" y="85"/>
                      </a:lnTo>
                      <a:lnTo>
                        <a:pt x="703" y="85"/>
                      </a:lnTo>
                      <a:lnTo>
                        <a:pt x="700" y="82"/>
                      </a:lnTo>
                      <a:lnTo>
                        <a:pt x="698" y="80"/>
                      </a:lnTo>
                      <a:lnTo>
                        <a:pt x="696" y="80"/>
                      </a:lnTo>
                      <a:lnTo>
                        <a:pt x="693" y="80"/>
                      </a:lnTo>
                      <a:lnTo>
                        <a:pt x="691" y="80"/>
                      </a:lnTo>
                      <a:lnTo>
                        <a:pt x="691" y="80"/>
                      </a:lnTo>
                      <a:lnTo>
                        <a:pt x="693" y="82"/>
                      </a:lnTo>
                      <a:lnTo>
                        <a:pt x="696" y="82"/>
                      </a:lnTo>
                      <a:lnTo>
                        <a:pt x="698" y="85"/>
                      </a:lnTo>
                      <a:lnTo>
                        <a:pt x="698" y="87"/>
                      </a:lnTo>
                      <a:lnTo>
                        <a:pt x="700" y="90"/>
                      </a:lnTo>
                      <a:lnTo>
                        <a:pt x="700" y="92"/>
                      </a:lnTo>
                      <a:lnTo>
                        <a:pt x="700" y="92"/>
                      </a:lnTo>
                      <a:lnTo>
                        <a:pt x="698" y="92"/>
                      </a:lnTo>
                      <a:lnTo>
                        <a:pt x="696" y="94"/>
                      </a:lnTo>
                      <a:lnTo>
                        <a:pt x="693" y="94"/>
                      </a:lnTo>
                      <a:lnTo>
                        <a:pt x="689" y="97"/>
                      </a:lnTo>
                      <a:lnTo>
                        <a:pt x="686" y="97"/>
                      </a:lnTo>
                      <a:lnTo>
                        <a:pt x="684" y="104"/>
                      </a:lnTo>
                      <a:lnTo>
                        <a:pt x="684" y="104"/>
                      </a:lnTo>
                      <a:lnTo>
                        <a:pt x="689" y="106"/>
                      </a:lnTo>
                      <a:lnTo>
                        <a:pt x="691" y="106"/>
                      </a:lnTo>
                      <a:lnTo>
                        <a:pt x="691" y="108"/>
                      </a:lnTo>
                      <a:lnTo>
                        <a:pt x="696" y="111"/>
                      </a:lnTo>
                      <a:lnTo>
                        <a:pt x="708" y="118"/>
                      </a:lnTo>
                      <a:lnTo>
                        <a:pt x="708" y="118"/>
                      </a:lnTo>
                      <a:lnTo>
                        <a:pt x="708" y="120"/>
                      </a:lnTo>
                      <a:lnTo>
                        <a:pt x="705" y="125"/>
                      </a:lnTo>
                      <a:lnTo>
                        <a:pt x="705" y="125"/>
                      </a:lnTo>
                      <a:lnTo>
                        <a:pt x="705" y="132"/>
                      </a:lnTo>
                      <a:lnTo>
                        <a:pt x="708" y="134"/>
                      </a:lnTo>
                      <a:lnTo>
                        <a:pt x="710" y="137"/>
                      </a:lnTo>
                      <a:lnTo>
                        <a:pt x="712" y="137"/>
                      </a:lnTo>
                      <a:lnTo>
                        <a:pt x="715" y="139"/>
                      </a:lnTo>
                      <a:lnTo>
                        <a:pt x="715" y="144"/>
                      </a:lnTo>
                      <a:lnTo>
                        <a:pt x="717" y="144"/>
                      </a:lnTo>
                      <a:lnTo>
                        <a:pt x="717" y="144"/>
                      </a:lnTo>
                      <a:lnTo>
                        <a:pt x="724" y="144"/>
                      </a:lnTo>
                      <a:lnTo>
                        <a:pt x="729" y="144"/>
                      </a:lnTo>
                      <a:lnTo>
                        <a:pt x="734" y="144"/>
                      </a:lnTo>
                      <a:lnTo>
                        <a:pt x="736" y="142"/>
                      </a:lnTo>
                      <a:lnTo>
                        <a:pt x="738" y="142"/>
                      </a:lnTo>
                      <a:lnTo>
                        <a:pt x="745" y="142"/>
                      </a:lnTo>
                      <a:lnTo>
                        <a:pt x="755" y="144"/>
                      </a:lnTo>
                      <a:lnTo>
                        <a:pt x="764" y="146"/>
                      </a:lnTo>
                      <a:lnTo>
                        <a:pt x="767" y="149"/>
                      </a:lnTo>
                      <a:lnTo>
                        <a:pt x="769" y="149"/>
                      </a:lnTo>
                      <a:lnTo>
                        <a:pt x="774" y="153"/>
                      </a:lnTo>
                      <a:lnTo>
                        <a:pt x="779" y="156"/>
                      </a:lnTo>
                      <a:lnTo>
                        <a:pt x="781" y="158"/>
                      </a:lnTo>
                      <a:lnTo>
                        <a:pt x="781" y="161"/>
                      </a:lnTo>
                      <a:lnTo>
                        <a:pt x="781" y="161"/>
                      </a:lnTo>
                      <a:lnTo>
                        <a:pt x="779" y="161"/>
                      </a:lnTo>
                      <a:lnTo>
                        <a:pt x="779" y="161"/>
                      </a:lnTo>
                      <a:lnTo>
                        <a:pt x="779" y="165"/>
                      </a:lnTo>
                      <a:lnTo>
                        <a:pt x="779" y="165"/>
                      </a:lnTo>
                      <a:lnTo>
                        <a:pt x="781" y="170"/>
                      </a:lnTo>
                      <a:lnTo>
                        <a:pt x="790" y="170"/>
                      </a:lnTo>
                      <a:lnTo>
                        <a:pt x="795" y="172"/>
                      </a:lnTo>
                      <a:lnTo>
                        <a:pt x="800" y="172"/>
                      </a:lnTo>
                      <a:lnTo>
                        <a:pt x="800" y="172"/>
                      </a:lnTo>
                      <a:lnTo>
                        <a:pt x="802" y="172"/>
                      </a:lnTo>
                      <a:lnTo>
                        <a:pt x="797" y="172"/>
                      </a:lnTo>
                      <a:lnTo>
                        <a:pt x="788" y="172"/>
                      </a:lnTo>
                      <a:lnTo>
                        <a:pt x="786" y="172"/>
                      </a:lnTo>
                      <a:lnTo>
                        <a:pt x="783" y="172"/>
                      </a:lnTo>
                      <a:lnTo>
                        <a:pt x="783" y="170"/>
                      </a:lnTo>
                      <a:lnTo>
                        <a:pt x="779" y="170"/>
                      </a:lnTo>
                      <a:lnTo>
                        <a:pt x="779" y="170"/>
                      </a:lnTo>
                      <a:lnTo>
                        <a:pt x="776" y="168"/>
                      </a:lnTo>
                      <a:lnTo>
                        <a:pt x="774" y="165"/>
                      </a:lnTo>
                      <a:lnTo>
                        <a:pt x="771" y="158"/>
                      </a:lnTo>
                      <a:lnTo>
                        <a:pt x="769" y="156"/>
                      </a:lnTo>
                      <a:lnTo>
                        <a:pt x="767" y="153"/>
                      </a:lnTo>
                      <a:lnTo>
                        <a:pt x="760" y="151"/>
                      </a:lnTo>
                      <a:lnTo>
                        <a:pt x="755" y="149"/>
                      </a:lnTo>
                      <a:lnTo>
                        <a:pt x="753" y="146"/>
                      </a:lnTo>
                      <a:lnTo>
                        <a:pt x="750" y="146"/>
                      </a:lnTo>
                      <a:lnTo>
                        <a:pt x="748" y="146"/>
                      </a:lnTo>
                      <a:lnTo>
                        <a:pt x="743" y="149"/>
                      </a:lnTo>
                      <a:lnTo>
                        <a:pt x="736" y="149"/>
                      </a:lnTo>
                      <a:lnTo>
                        <a:pt x="729" y="151"/>
                      </a:lnTo>
                      <a:lnTo>
                        <a:pt x="729" y="153"/>
                      </a:lnTo>
                      <a:lnTo>
                        <a:pt x="731" y="158"/>
                      </a:lnTo>
                      <a:lnTo>
                        <a:pt x="734" y="158"/>
                      </a:lnTo>
                      <a:lnTo>
                        <a:pt x="736" y="161"/>
                      </a:lnTo>
                      <a:lnTo>
                        <a:pt x="738" y="163"/>
                      </a:lnTo>
                      <a:lnTo>
                        <a:pt x="741" y="165"/>
                      </a:lnTo>
                      <a:lnTo>
                        <a:pt x="741" y="168"/>
                      </a:lnTo>
                      <a:lnTo>
                        <a:pt x="743" y="170"/>
                      </a:lnTo>
                      <a:lnTo>
                        <a:pt x="741" y="170"/>
                      </a:lnTo>
                      <a:lnTo>
                        <a:pt x="736" y="175"/>
                      </a:lnTo>
                      <a:lnTo>
                        <a:pt x="736" y="177"/>
                      </a:lnTo>
                      <a:lnTo>
                        <a:pt x="736" y="182"/>
                      </a:lnTo>
                      <a:lnTo>
                        <a:pt x="736" y="182"/>
                      </a:lnTo>
                      <a:lnTo>
                        <a:pt x="734" y="184"/>
                      </a:lnTo>
                      <a:lnTo>
                        <a:pt x="731" y="187"/>
                      </a:lnTo>
                      <a:lnTo>
                        <a:pt x="722" y="191"/>
                      </a:lnTo>
                      <a:lnTo>
                        <a:pt x="722" y="191"/>
                      </a:lnTo>
                      <a:lnTo>
                        <a:pt x="722" y="196"/>
                      </a:lnTo>
                      <a:lnTo>
                        <a:pt x="719" y="196"/>
                      </a:lnTo>
                      <a:lnTo>
                        <a:pt x="717" y="196"/>
                      </a:lnTo>
                      <a:lnTo>
                        <a:pt x="712" y="196"/>
                      </a:lnTo>
                      <a:lnTo>
                        <a:pt x="708" y="194"/>
                      </a:lnTo>
                      <a:lnTo>
                        <a:pt x="705" y="194"/>
                      </a:lnTo>
                      <a:lnTo>
                        <a:pt x="693" y="196"/>
                      </a:lnTo>
                      <a:lnTo>
                        <a:pt x="689" y="194"/>
                      </a:lnTo>
                      <a:lnTo>
                        <a:pt x="684" y="191"/>
                      </a:lnTo>
                      <a:lnTo>
                        <a:pt x="679" y="191"/>
                      </a:lnTo>
                      <a:lnTo>
                        <a:pt x="677" y="191"/>
                      </a:lnTo>
                      <a:lnTo>
                        <a:pt x="674" y="189"/>
                      </a:lnTo>
                      <a:lnTo>
                        <a:pt x="674" y="189"/>
                      </a:lnTo>
                      <a:lnTo>
                        <a:pt x="672" y="187"/>
                      </a:lnTo>
                      <a:lnTo>
                        <a:pt x="672" y="187"/>
                      </a:lnTo>
                      <a:lnTo>
                        <a:pt x="672" y="187"/>
                      </a:lnTo>
                      <a:lnTo>
                        <a:pt x="674" y="187"/>
                      </a:lnTo>
                      <a:lnTo>
                        <a:pt x="682" y="187"/>
                      </a:lnTo>
                      <a:lnTo>
                        <a:pt x="684" y="187"/>
                      </a:lnTo>
                      <a:lnTo>
                        <a:pt x="684" y="187"/>
                      </a:lnTo>
                      <a:lnTo>
                        <a:pt x="686" y="187"/>
                      </a:lnTo>
                      <a:lnTo>
                        <a:pt x="691" y="189"/>
                      </a:lnTo>
                      <a:lnTo>
                        <a:pt x="693" y="189"/>
                      </a:lnTo>
                      <a:lnTo>
                        <a:pt x="693" y="187"/>
                      </a:lnTo>
                      <a:lnTo>
                        <a:pt x="693" y="187"/>
                      </a:lnTo>
                      <a:lnTo>
                        <a:pt x="696" y="187"/>
                      </a:lnTo>
                      <a:lnTo>
                        <a:pt x="693" y="189"/>
                      </a:lnTo>
                      <a:lnTo>
                        <a:pt x="693" y="189"/>
                      </a:lnTo>
                      <a:lnTo>
                        <a:pt x="693" y="189"/>
                      </a:lnTo>
                      <a:lnTo>
                        <a:pt x="693" y="189"/>
                      </a:lnTo>
                      <a:lnTo>
                        <a:pt x="696" y="191"/>
                      </a:lnTo>
                      <a:lnTo>
                        <a:pt x="698" y="191"/>
                      </a:lnTo>
                      <a:lnTo>
                        <a:pt x="700" y="191"/>
                      </a:lnTo>
                      <a:lnTo>
                        <a:pt x="703" y="189"/>
                      </a:lnTo>
                      <a:lnTo>
                        <a:pt x="705" y="189"/>
                      </a:lnTo>
                      <a:lnTo>
                        <a:pt x="708" y="189"/>
                      </a:lnTo>
                      <a:lnTo>
                        <a:pt x="708" y="187"/>
                      </a:lnTo>
                      <a:lnTo>
                        <a:pt x="705" y="184"/>
                      </a:lnTo>
                      <a:lnTo>
                        <a:pt x="703" y="184"/>
                      </a:lnTo>
                      <a:lnTo>
                        <a:pt x="708" y="184"/>
                      </a:lnTo>
                      <a:lnTo>
                        <a:pt x="710" y="182"/>
                      </a:lnTo>
                      <a:lnTo>
                        <a:pt x="715" y="172"/>
                      </a:lnTo>
                      <a:lnTo>
                        <a:pt x="717" y="170"/>
                      </a:lnTo>
                      <a:lnTo>
                        <a:pt x="719" y="170"/>
                      </a:lnTo>
                      <a:lnTo>
                        <a:pt x="719" y="168"/>
                      </a:lnTo>
                      <a:lnTo>
                        <a:pt x="719" y="165"/>
                      </a:lnTo>
                      <a:lnTo>
                        <a:pt x="717" y="163"/>
                      </a:lnTo>
                      <a:lnTo>
                        <a:pt x="715" y="161"/>
                      </a:lnTo>
                      <a:lnTo>
                        <a:pt x="717" y="161"/>
                      </a:lnTo>
                      <a:lnTo>
                        <a:pt x="717" y="156"/>
                      </a:lnTo>
                      <a:lnTo>
                        <a:pt x="719" y="156"/>
                      </a:lnTo>
                      <a:lnTo>
                        <a:pt x="719" y="156"/>
                      </a:lnTo>
                      <a:lnTo>
                        <a:pt x="717" y="153"/>
                      </a:lnTo>
                      <a:lnTo>
                        <a:pt x="712" y="151"/>
                      </a:lnTo>
                      <a:lnTo>
                        <a:pt x="705" y="151"/>
                      </a:lnTo>
                      <a:lnTo>
                        <a:pt x="703" y="149"/>
                      </a:lnTo>
                      <a:lnTo>
                        <a:pt x="700" y="146"/>
                      </a:lnTo>
                      <a:lnTo>
                        <a:pt x="698" y="146"/>
                      </a:lnTo>
                      <a:lnTo>
                        <a:pt x="698" y="144"/>
                      </a:lnTo>
                      <a:lnTo>
                        <a:pt x="696" y="139"/>
                      </a:lnTo>
                      <a:lnTo>
                        <a:pt x="696" y="139"/>
                      </a:lnTo>
                      <a:lnTo>
                        <a:pt x="693" y="132"/>
                      </a:lnTo>
                      <a:lnTo>
                        <a:pt x="689" y="125"/>
                      </a:lnTo>
                      <a:lnTo>
                        <a:pt x="686" y="125"/>
                      </a:lnTo>
                      <a:lnTo>
                        <a:pt x="686" y="123"/>
                      </a:lnTo>
                      <a:lnTo>
                        <a:pt x="689" y="123"/>
                      </a:lnTo>
                      <a:lnTo>
                        <a:pt x="689" y="120"/>
                      </a:lnTo>
                      <a:lnTo>
                        <a:pt x="684" y="116"/>
                      </a:lnTo>
                      <a:lnTo>
                        <a:pt x="682" y="113"/>
                      </a:lnTo>
                      <a:lnTo>
                        <a:pt x="679" y="108"/>
                      </a:lnTo>
                      <a:lnTo>
                        <a:pt x="672" y="106"/>
                      </a:lnTo>
                      <a:lnTo>
                        <a:pt x="667" y="104"/>
                      </a:lnTo>
                      <a:lnTo>
                        <a:pt x="667" y="104"/>
                      </a:lnTo>
                      <a:lnTo>
                        <a:pt x="667" y="101"/>
                      </a:lnTo>
                      <a:lnTo>
                        <a:pt x="670" y="101"/>
                      </a:lnTo>
                      <a:lnTo>
                        <a:pt x="670" y="99"/>
                      </a:lnTo>
                      <a:lnTo>
                        <a:pt x="670" y="97"/>
                      </a:lnTo>
                      <a:lnTo>
                        <a:pt x="670" y="94"/>
                      </a:lnTo>
                      <a:lnTo>
                        <a:pt x="670" y="92"/>
                      </a:lnTo>
                      <a:lnTo>
                        <a:pt x="670" y="87"/>
                      </a:lnTo>
                      <a:lnTo>
                        <a:pt x="667" y="85"/>
                      </a:lnTo>
                      <a:lnTo>
                        <a:pt x="667" y="82"/>
                      </a:lnTo>
                      <a:lnTo>
                        <a:pt x="663" y="82"/>
                      </a:lnTo>
                      <a:lnTo>
                        <a:pt x="660" y="80"/>
                      </a:lnTo>
                      <a:lnTo>
                        <a:pt x="656" y="80"/>
                      </a:lnTo>
                      <a:lnTo>
                        <a:pt x="653" y="80"/>
                      </a:lnTo>
                      <a:lnTo>
                        <a:pt x="648" y="78"/>
                      </a:lnTo>
                      <a:lnTo>
                        <a:pt x="646" y="78"/>
                      </a:lnTo>
                      <a:lnTo>
                        <a:pt x="637" y="80"/>
                      </a:lnTo>
                      <a:lnTo>
                        <a:pt x="629" y="78"/>
                      </a:lnTo>
                      <a:lnTo>
                        <a:pt x="627" y="80"/>
                      </a:lnTo>
                      <a:lnTo>
                        <a:pt x="625" y="80"/>
                      </a:lnTo>
                      <a:lnTo>
                        <a:pt x="622" y="78"/>
                      </a:lnTo>
                      <a:lnTo>
                        <a:pt x="622" y="78"/>
                      </a:lnTo>
                      <a:lnTo>
                        <a:pt x="622" y="78"/>
                      </a:lnTo>
                      <a:lnTo>
                        <a:pt x="622" y="78"/>
                      </a:lnTo>
                      <a:lnTo>
                        <a:pt x="622" y="78"/>
                      </a:lnTo>
                      <a:lnTo>
                        <a:pt x="620" y="78"/>
                      </a:lnTo>
                      <a:lnTo>
                        <a:pt x="618" y="82"/>
                      </a:lnTo>
                      <a:lnTo>
                        <a:pt x="618" y="87"/>
                      </a:lnTo>
                      <a:lnTo>
                        <a:pt x="618" y="94"/>
                      </a:lnTo>
                      <a:lnTo>
                        <a:pt x="618" y="97"/>
                      </a:lnTo>
                      <a:lnTo>
                        <a:pt x="618" y="99"/>
                      </a:lnTo>
                      <a:lnTo>
                        <a:pt x="615" y="101"/>
                      </a:lnTo>
                      <a:lnTo>
                        <a:pt x="611" y="104"/>
                      </a:lnTo>
                      <a:lnTo>
                        <a:pt x="608" y="106"/>
                      </a:lnTo>
                      <a:lnTo>
                        <a:pt x="603" y="106"/>
                      </a:lnTo>
                      <a:lnTo>
                        <a:pt x="603" y="108"/>
                      </a:lnTo>
                      <a:lnTo>
                        <a:pt x="601" y="111"/>
                      </a:lnTo>
                      <a:lnTo>
                        <a:pt x="603" y="111"/>
                      </a:lnTo>
                      <a:lnTo>
                        <a:pt x="603" y="111"/>
                      </a:lnTo>
                      <a:lnTo>
                        <a:pt x="603" y="113"/>
                      </a:lnTo>
                      <a:lnTo>
                        <a:pt x="603" y="113"/>
                      </a:lnTo>
                      <a:lnTo>
                        <a:pt x="603" y="113"/>
                      </a:lnTo>
                      <a:lnTo>
                        <a:pt x="603" y="116"/>
                      </a:lnTo>
                      <a:lnTo>
                        <a:pt x="606" y="116"/>
                      </a:lnTo>
                      <a:lnTo>
                        <a:pt x="611" y="113"/>
                      </a:lnTo>
                      <a:lnTo>
                        <a:pt x="611" y="116"/>
                      </a:lnTo>
                      <a:lnTo>
                        <a:pt x="613" y="116"/>
                      </a:lnTo>
                      <a:lnTo>
                        <a:pt x="615" y="120"/>
                      </a:lnTo>
                      <a:lnTo>
                        <a:pt x="615" y="123"/>
                      </a:lnTo>
                      <a:lnTo>
                        <a:pt x="615" y="125"/>
                      </a:lnTo>
                      <a:lnTo>
                        <a:pt x="618" y="125"/>
                      </a:lnTo>
                      <a:lnTo>
                        <a:pt x="618" y="127"/>
                      </a:lnTo>
                      <a:lnTo>
                        <a:pt x="618" y="127"/>
                      </a:lnTo>
                      <a:lnTo>
                        <a:pt x="618" y="130"/>
                      </a:lnTo>
                      <a:lnTo>
                        <a:pt x="615" y="130"/>
                      </a:lnTo>
                      <a:lnTo>
                        <a:pt x="615" y="132"/>
                      </a:lnTo>
                      <a:lnTo>
                        <a:pt x="615" y="134"/>
                      </a:lnTo>
                      <a:lnTo>
                        <a:pt x="615" y="134"/>
                      </a:lnTo>
                      <a:lnTo>
                        <a:pt x="618" y="137"/>
                      </a:lnTo>
                      <a:lnTo>
                        <a:pt x="618" y="137"/>
                      </a:lnTo>
                      <a:lnTo>
                        <a:pt x="618" y="137"/>
                      </a:lnTo>
                      <a:lnTo>
                        <a:pt x="618" y="134"/>
                      </a:lnTo>
                      <a:lnTo>
                        <a:pt x="620" y="134"/>
                      </a:lnTo>
                      <a:lnTo>
                        <a:pt x="627" y="137"/>
                      </a:lnTo>
                      <a:lnTo>
                        <a:pt x="629" y="137"/>
                      </a:lnTo>
                      <a:lnTo>
                        <a:pt x="634" y="139"/>
                      </a:lnTo>
                      <a:lnTo>
                        <a:pt x="634" y="139"/>
                      </a:lnTo>
                      <a:lnTo>
                        <a:pt x="637" y="142"/>
                      </a:lnTo>
                      <a:lnTo>
                        <a:pt x="641" y="146"/>
                      </a:lnTo>
                      <a:lnTo>
                        <a:pt x="646" y="146"/>
                      </a:lnTo>
                      <a:lnTo>
                        <a:pt x="648" y="149"/>
                      </a:lnTo>
                      <a:lnTo>
                        <a:pt x="648" y="149"/>
                      </a:lnTo>
                      <a:lnTo>
                        <a:pt x="651" y="149"/>
                      </a:lnTo>
                      <a:lnTo>
                        <a:pt x="653" y="149"/>
                      </a:lnTo>
                      <a:lnTo>
                        <a:pt x="653" y="151"/>
                      </a:lnTo>
                      <a:lnTo>
                        <a:pt x="653" y="153"/>
                      </a:lnTo>
                      <a:lnTo>
                        <a:pt x="651" y="158"/>
                      </a:lnTo>
                      <a:lnTo>
                        <a:pt x="648" y="158"/>
                      </a:lnTo>
                      <a:lnTo>
                        <a:pt x="646" y="158"/>
                      </a:lnTo>
                      <a:lnTo>
                        <a:pt x="639" y="156"/>
                      </a:lnTo>
                      <a:lnTo>
                        <a:pt x="637" y="153"/>
                      </a:lnTo>
                      <a:lnTo>
                        <a:pt x="629" y="151"/>
                      </a:lnTo>
                      <a:lnTo>
                        <a:pt x="625" y="149"/>
                      </a:lnTo>
                      <a:lnTo>
                        <a:pt x="622" y="149"/>
                      </a:lnTo>
                      <a:lnTo>
                        <a:pt x="618" y="149"/>
                      </a:lnTo>
                      <a:lnTo>
                        <a:pt x="615" y="146"/>
                      </a:lnTo>
                      <a:lnTo>
                        <a:pt x="613" y="146"/>
                      </a:lnTo>
                      <a:lnTo>
                        <a:pt x="608" y="146"/>
                      </a:lnTo>
                      <a:lnTo>
                        <a:pt x="606" y="144"/>
                      </a:lnTo>
                      <a:lnTo>
                        <a:pt x="603" y="144"/>
                      </a:lnTo>
                      <a:lnTo>
                        <a:pt x="601" y="144"/>
                      </a:lnTo>
                      <a:lnTo>
                        <a:pt x="596" y="142"/>
                      </a:lnTo>
                      <a:lnTo>
                        <a:pt x="594" y="142"/>
                      </a:lnTo>
                      <a:lnTo>
                        <a:pt x="594" y="142"/>
                      </a:lnTo>
                      <a:lnTo>
                        <a:pt x="589" y="139"/>
                      </a:lnTo>
                      <a:lnTo>
                        <a:pt x="582" y="137"/>
                      </a:lnTo>
                      <a:lnTo>
                        <a:pt x="570" y="134"/>
                      </a:lnTo>
                      <a:lnTo>
                        <a:pt x="559" y="134"/>
                      </a:lnTo>
                      <a:lnTo>
                        <a:pt x="547" y="132"/>
                      </a:lnTo>
                      <a:lnTo>
                        <a:pt x="537" y="132"/>
                      </a:lnTo>
                      <a:lnTo>
                        <a:pt x="535" y="132"/>
                      </a:lnTo>
                      <a:lnTo>
                        <a:pt x="535" y="132"/>
                      </a:lnTo>
                      <a:lnTo>
                        <a:pt x="533" y="134"/>
                      </a:lnTo>
                      <a:lnTo>
                        <a:pt x="528" y="134"/>
                      </a:lnTo>
                      <a:lnTo>
                        <a:pt x="528" y="137"/>
                      </a:lnTo>
                      <a:lnTo>
                        <a:pt x="530" y="139"/>
                      </a:lnTo>
                      <a:lnTo>
                        <a:pt x="537" y="144"/>
                      </a:lnTo>
                      <a:lnTo>
                        <a:pt x="540" y="144"/>
                      </a:lnTo>
                      <a:lnTo>
                        <a:pt x="542" y="146"/>
                      </a:lnTo>
                      <a:lnTo>
                        <a:pt x="542" y="149"/>
                      </a:lnTo>
                      <a:lnTo>
                        <a:pt x="540" y="151"/>
                      </a:lnTo>
                      <a:lnTo>
                        <a:pt x="537" y="151"/>
                      </a:lnTo>
                      <a:lnTo>
                        <a:pt x="535" y="151"/>
                      </a:lnTo>
                      <a:lnTo>
                        <a:pt x="530" y="151"/>
                      </a:lnTo>
                      <a:lnTo>
                        <a:pt x="530" y="153"/>
                      </a:lnTo>
                      <a:lnTo>
                        <a:pt x="533" y="156"/>
                      </a:lnTo>
                      <a:lnTo>
                        <a:pt x="533" y="156"/>
                      </a:lnTo>
                      <a:lnTo>
                        <a:pt x="533" y="158"/>
                      </a:lnTo>
                      <a:lnTo>
                        <a:pt x="533" y="158"/>
                      </a:lnTo>
                      <a:lnTo>
                        <a:pt x="533" y="158"/>
                      </a:lnTo>
                      <a:lnTo>
                        <a:pt x="530" y="158"/>
                      </a:lnTo>
                      <a:lnTo>
                        <a:pt x="530" y="158"/>
                      </a:lnTo>
                      <a:lnTo>
                        <a:pt x="525" y="158"/>
                      </a:lnTo>
                      <a:lnTo>
                        <a:pt x="521" y="156"/>
                      </a:lnTo>
                      <a:lnTo>
                        <a:pt x="521" y="153"/>
                      </a:lnTo>
                      <a:lnTo>
                        <a:pt x="521" y="153"/>
                      </a:lnTo>
                      <a:lnTo>
                        <a:pt x="523" y="151"/>
                      </a:lnTo>
                      <a:lnTo>
                        <a:pt x="523" y="151"/>
                      </a:lnTo>
                      <a:lnTo>
                        <a:pt x="521" y="149"/>
                      </a:lnTo>
                      <a:lnTo>
                        <a:pt x="518" y="149"/>
                      </a:lnTo>
                      <a:lnTo>
                        <a:pt x="516" y="146"/>
                      </a:lnTo>
                      <a:lnTo>
                        <a:pt x="516" y="146"/>
                      </a:lnTo>
                      <a:lnTo>
                        <a:pt x="516" y="146"/>
                      </a:lnTo>
                      <a:lnTo>
                        <a:pt x="509" y="149"/>
                      </a:lnTo>
                      <a:lnTo>
                        <a:pt x="506" y="149"/>
                      </a:lnTo>
                      <a:lnTo>
                        <a:pt x="506" y="149"/>
                      </a:lnTo>
                      <a:lnTo>
                        <a:pt x="497" y="153"/>
                      </a:lnTo>
                      <a:lnTo>
                        <a:pt x="495" y="156"/>
                      </a:lnTo>
                      <a:lnTo>
                        <a:pt x="490" y="153"/>
                      </a:lnTo>
                      <a:lnTo>
                        <a:pt x="488" y="153"/>
                      </a:lnTo>
                      <a:lnTo>
                        <a:pt x="483" y="153"/>
                      </a:lnTo>
                      <a:lnTo>
                        <a:pt x="478" y="153"/>
                      </a:lnTo>
                      <a:lnTo>
                        <a:pt x="476" y="153"/>
                      </a:lnTo>
                      <a:lnTo>
                        <a:pt x="473" y="153"/>
                      </a:lnTo>
                      <a:lnTo>
                        <a:pt x="471" y="153"/>
                      </a:lnTo>
                      <a:lnTo>
                        <a:pt x="466" y="156"/>
                      </a:lnTo>
                      <a:lnTo>
                        <a:pt x="464" y="158"/>
                      </a:lnTo>
                      <a:lnTo>
                        <a:pt x="466" y="161"/>
                      </a:lnTo>
                      <a:lnTo>
                        <a:pt x="464" y="161"/>
                      </a:lnTo>
                      <a:lnTo>
                        <a:pt x="462" y="161"/>
                      </a:lnTo>
                      <a:lnTo>
                        <a:pt x="459" y="161"/>
                      </a:lnTo>
                      <a:lnTo>
                        <a:pt x="459" y="161"/>
                      </a:lnTo>
                      <a:lnTo>
                        <a:pt x="457" y="161"/>
                      </a:lnTo>
                      <a:lnTo>
                        <a:pt x="454" y="161"/>
                      </a:lnTo>
                      <a:lnTo>
                        <a:pt x="452" y="161"/>
                      </a:lnTo>
                      <a:lnTo>
                        <a:pt x="452" y="161"/>
                      </a:lnTo>
                      <a:lnTo>
                        <a:pt x="447" y="161"/>
                      </a:lnTo>
                      <a:lnTo>
                        <a:pt x="445" y="161"/>
                      </a:lnTo>
                      <a:lnTo>
                        <a:pt x="443" y="161"/>
                      </a:lnTo>
                      <a:lnTo>
                        <a:pt x="443" y="158"/>
                      </a:lnTo>
                      <a:lnTo>
                        <a:pt x="443" y="158"/>
                      </a:lnTo>
                      <a:lnTo>
                        <a:pt x="447" y="158"/>
                      </a:lnTo>
                      <a:lnTo>
                        <a:pt x="447" y="158"/>
                      </a:lnTo>
                      <a:lnTo>
                        <a:pt x="450" y="158"/>
                      </a:lnTo>
                      <a:lnTo>
                        <a:pt x="452" y="156"/>
                      </a:lnTo>
                      <a:lnTo>
                        <a:pt x="450" y="156"/>
                      </a:lnTo>
                      <a:lnTo>
                        <a:pt x="447" y="153"/>
                      </a:lnTo>
                      <a:lnTo>
                        <a:pt x="447" y="151"/>
                      </a:lnTo>
                      <a:lnTo>
                        <a:pt x="447" y="151"/>
                      </a:lnTo>
                      <a:lnTo>
                        <a:pt x="447" y="151"/>
                      </a:lnTo>
                      <a:lnTo>
                        <a:pt x="450" y="149"/>
                      </a:lnTo>
                      <a:lnTo>
                        <a:pt x="447" y="149"/>
                      </a:lnTo>
                      <a:lnTo>
                        <a:pt x="447" y="149"/>
                      </a:lnTo>
                      <a:lnTo>
                        <a:pt x="445" y="149"/>
                      </a:lnTo>
                      <a:lnTo>
                        <a:pt x="447" y="149"/>
                      </a:lnTo>
                      <a:lnTo>
                        <a:pt x="454" y="146"/>
                      </a:lnTo>
                      <a:lnTo>
                        <a:pt x="454" y="146"/>
                      </a:lnTo>
                      <a:lnTo>
                        <a:pt x="450" y="146"/>
                      </a:lnTo>
                      <a:lnTo>
                        <a:pt x="445" y="146"/>
                      </a:lnTo>
                      <a:lnTo>
                        <a:pt x="440" y="149"/>
                      </a:lnTo>
                      <a:lnTo>
                        <a:pt x="433" y="151"/>
                      </a:lnTo>
                      <a:lnTo>
                        <a:pt x="428" y="153"/>
                      </a:lnTo>
                      <a:lnTo>
                        <a:pt x="428" y="153"/>
                      </a:lnTo>
                      <a:lnTo>
                        <a:pt x="431" y="153"/>
                      </a:lnTo>
                      <a:lnTo>
                        <a:pt x="433" y="156"/>
                      </a:lnTo>
                      <a:lnTo>
                        <a:pt x="433" y="156"/>
                      </a:lnTo>
                      <a:lnTo>
                        <a:pt x="433" y="158"/>
                      </a:lnTo>
                      <a:lnTo>
                        <a:pt x="431" y="158"/>
                      </a:lnTo>
                      <a:lnTo>
                        <a:pt x="431" y="158"/>
                      </a:lnTo>
                      <a:lnTo>
                        <a:pt x="431" y="158"/>
                      </a:lnTo>
                      <a:lnTo>
                        <a:pt x="428" y="158"/>
                      </a:lnTo>
                      <a:lnTo>
                        <a:pt x="428" y="158"/>
                      </a:lnTo>
                      <a:lnTo>
                        <a:pt x="428" y="158"/>
                      </a:lnTo>
                      <a:lnTo>
                        <a:pt x="428" y="156"/>
                      </a:lnTo>
                      <a:lnTo>
                        <a:pt x="426" y="156"/>
                      </a:lnTo>
                      <a:lnTo>
                        <a:pt x="424" y="156"/>
                      </a:lnTo>
                      <a:lnTo>
                        <a:pt x="424" y="156"/>
                      </a:lnTo>
                      <a:lnTo>
                        <a:pt x="419" y="156"/>
                      </a:lnTo>
                      <a:lnTo>
                        <a:pt x="417" y="158"/>
                      </a:lnTo>
                      <a:lnTo>
                        <a:pt x="412" y="158"/>
                      </a:lnTo>
                      <a:lnTo>
                        <a:pt x="409" y="158"/>
                      </a:lnTo>
                      <a:lnTo>
                        <a:pt x="407" y="158"/>
                      </a:lnTo>
                      <a:lnTo>
                        <a:pt x="405" y="161"/>
                      </a:lnTo>
                      <a:lnTo>
                        <a:pt x="402" y="161"/>
                      </a:lnTo>
                      <a:lnTo>
                        <a:pt x="398" y="163"/>
                      </a:lnTo>
                      <a:lnTo>
                        <a:pt x="388" y="168"/>
                      </a:lnTo>
                      <a:lnTo>
                        <a:pt x="386" y="168"/>
                      </a:lnTo>
                      <a:lnTo>
                        <a:pt x="386" y="168"/>
                      </a:lnTo>
                      <a:lnTo>
                        <a:pt x="383" y="168"/>
                      </a:lnTo>
                      <a:lnTo>
                        <a:pt x="383" y="168"/>
                      </a:lnTo>
                      <a:lnTo>
                        <a:pt x="383" y="168"/>
                      </a:lnTo>
                      <a:lnTo>
                        <a:pt x="386" y="170"/>
                      </a:lnTo>
                      <a:lnTo>
                        <a:pt x="386" y="170"/>
                      </a:lnTo>
                      <a:lnTo>
                        <a:pt x="383" y="170"/>
                      </a:lnTo>
                      <a:lnTo>
                        <a:pt x="379" y="170"/>
                      </a:lnTo>
                      <a:lnTo>
                        <a:pt x="374" y="172"/>
                      </a:lnTo>
                      <a:lnTo>
                        <a:pt x="374" y="172"/>
                      </a:lnTo>
                      <a:lnTo>
                        <a:pt x="374" y="175"/>
                      </a:lnTo>
                      <a:lnTo>
                        <a:pt x="374" y="177"/>
                      </a:lnTo>
                      <a:lnTo>
                        <a:pt x="374" y="177"/>
                      </a:lnTo>
                      <a:lnTo>
                        <a:pt x="374" y="182"/>
                      </a:lnTo>
                      <a:lnTo>
                        <a:pt x="374" y="184"/>
                      </a:lnTo>
                      <a:lnTo>
                        <a:pt x="372" y="184"/>
                      </a:lnTo>
                      <a:lnTo>
                        <a:pt x="360" y="187"/>
                      </a:lnTo>
                      <a:lnTo>
                        <a:pt x="360" y="187"/>
                      </a:lnTo>
                      <a:lnTo>
                        <a:pt x="357" y="187"/>
                      </a:lnTo>
                      <a:lnTo>
                        <a:pt x="357" y="187"/>
                      </a:lnTo>
                      <a:lnTo>
                        <a:pt x="355" y="187"/>
                      </a:lnTo>
                      <a:lnTo>
                        <a:pt x="353" y="187"/>
                      </a:lnTo>
                      <a:lnTo>
                        <a:pt x="350" y="187"/>
                      </a:lnTo>
                      <a:lnTo>
                        <a:pt x="350" y="184"/>
                      </a:lnTo>
                      <a:lnTo>
                        <a:pt x="348" y="184"/>
                      </a:lnTo>
                      <a:lnTo>
                        <a:pt x="343" y="179"/>
                      </a:lnTo>
                      <a:lnTo>
                        <a:pt x="336" y="177"/>
                      </a:lnTo>
                      <a:lnTo>
                        <a:pt x="334" y="177"/>
                      </a:lnTo>
                      <a:lnTo>
                        <a:pt x="334" y="175"/>
                      </a:lnTo>
                      <a:lnTo>
                        <a:pt x="334" y="175"/>
                      </a:lnTo>
                      <a:lnTo>
                        <a:pt x="339" y="170"/>
                      </a:lnTo>
                      <a:lnTo>
                        <a:pt x="341" y="170"/>
                      </a:lnTo>
                      <a:lnTo>
                        <a:pt x="348" y="168"/>
                      </a:lnTo>
                      <a:lnTo>
                        <a:pt x="353" y="168"/>
                      </a:lnTo>
                      <a:lnTo>
                        <a:pt x="355" y="168"/>
                      </a:lnTo>
                      <a:lnTo>
                        <a:pt x="355" y="165"/>
                      </a:lnTo>
                      <a:lnTo>
                        <a:pt x="350" y="163"/>
                      </a:lnTo>
                      <a:lnTo>
                        <a:pt x="346" y="161"/>
                      </a:lnTo>
                      <a:lnTo>
                        <a:pt x="341" y="156"/>
                      </a:lnTo>
                      <a:lnTo>
                        <a:pt x="336" y="156"/>
                      </a:lnTo>
                      <a:lnTo>
                        <a:pt x="329" y="153"/>
                      </a:lnTo>
                      <a:lnTo>
                        <a:pt x="317" y="156"/>
                      </a:lnTo>
                      <a:lnTo>
                        <a:pt x="315" y="156"/>
                      </a:lnTo>
                      <a:lnTo>
                        <a:pt x="308" y="153"/>
                      </a:lnTo>
                      <a:lnTo>
                        <a:pt x="305" y="153"/>
                      </a:lnTo>
                      <a:lnTo>
                        <a:pt x="305" y="153"/>
                      </a:lnTo>
                      <a:lnTo>
                        <a:pt x="305" y="153"/>
                      </a:lnTo>
                      <a:lnTo>
                        <a:pt x="305" y="153"/>
                      </a:lnTo>
                      <a:lnTo>
                        <a:pt x="317" y="158"/>
                      </a:lnTo>
                      <a:lnTo>
                        <a:pt x="320" y="161"/>
                      </a:lnTo>
                      <a:lnTo>
                        <a:pt x="320" y="163"/>
                      </a:lnTo>
                      <a:lnTo>
                        <a:pt x="320" y="163"/>
                      </a:lnTo>
                      <a:lnTo>
                        <a:pt x="320" y="163"/>
                      </a:lnTo>
                      <a:lnTo>
                        <a:pt x="320" y="165"/>
                      </a:lnTo>
                      <a:lnTo>
                        <a:pt x="320" y="170"/>
                      </a:lnTo>
                      <a:lnTo>
                        <a:pt x="320" y="175"/>
                      </a:lnTo>
                      <a:lnTo>
                        <a:pt x="317" y="177"/>
                      </a:lnTo>
                      <a:lnTo>
                        <a:pt x="317" y="177"/>
                      </a:lnTo>
                      <a:lnTo>
                        <a:pt x="320" y="179"/>
                      </a:lnTo>
                      <a:lnTo>
                        <a:pt x="322" y="179"/>
                      </a:lnTo>
                      <a:lnTo>
                        <a:pt x="327" y="182"/>
                      </a:lnTo>
                      <a:lnTo>
                        <a:pt x="329" y="182"/>
                      </a:lnTo>
                      <a:lnTo>
                        <a:pt x="329" y="184"/>
                      </a:lnTo>
                      <a:lnTo>
                        <a:pt x="329" y="187"/>
                      </a:lnTo>
                      <a:lnTo>
                        <a:pt x="331" y="189"/>
                      </a:lnTo>
                      <a:lnTo>
                        <a:pt x="329" y="191"/>
                      </a:lnTo>
                      <a:lnTo>
                        <a:pt x="329" y="194"/>
                      </a:lnTo>
                      <a:lnTo>
                        <a:pt x="327" y="196"/>
                      </a:lnTo>
                      <a:lnTo>
                        <a:pt x="329" y="198"/>
                      </a:lnTo>
                      <a:lnTo>
                        <a:pt x="329" y="201"/>
                      </a:lnTo>
                      <a:lnTo>
                        <a:pt x="329" y="201"/>
                      </a:lnTo>
                      <a:lnTo>
                        <a:pt x="327" y="201"/>
                      </a:lnTo>
                      <a:lnTo>
                        <a:pt x="327" y="198"/>
                      </a:lnTo>
                      <a:lnTo>
                        <a:pt x="324" y="198"/>
                      </a:lnTo>
                      <a:lnTo>
                        <a:pt x="324" y="198"/>
                      </a:lnTo>
                      <a:lnTo>
                        <a:pt x="322" y="198"/>
                      </a:lnTo>
                      <a:lnTo>
                        <a:pt x="320" y="198"/>
                      </a:lnTo>
                      <a:lnTo>
                        <a:pt x="320" y="198"/>
                      </a:lnTo>
                      <a:lnTo>
                        <a:pt x="322" y="196"/>
                      </a:lnTo>
                      <a:lnTo>
                        <a:pt x="320" y="196"/>
                      </a:lnTo>
                      <a:lnTo>
                        <a:pt x="320" y="196"/>
                      </a:lnTo>
                      <a:lnTo>
                        <a:pt x="315" y="194"/>
                      </a:lnTo>
                      <a:lnTo>
                        <a:pt x="313" y="194"/>
                      </a:lnTo>
                      <a:lnTo>
                        <a:pt x="308" y="194"/>
                      </a:lnTo>
                      <a:lnTo>
                        <a:pt x="305" y="194"/>
                      </a:lnTo>
                      <a:lnTo>
                        <a:pt x="303" y="191"/>
                      </a:lnTo>
                      <a:lnTo>
                        <a:pt x="301" y="191"/>
                      </a:lnTo>
                      <a:lnTo>
                        <a:pt x="301" y="191"/>
                      </a:lnTo>
                      <a:lnTo>
                        <a:pt x="298" y="194"/>
                      </a:lnTo>
                      <a:lnTo>
                        <a:pt x="296" y="196"/>
                      </a:lnTo>
                      <a:lnTo>
                        <a:pt x="291" y="198"/>
                      </a:lnTo>
                      <a:lnTo>
                        <a:pt x="286" y="201"/>
                      </a:lnTo>
                      <a:lnTo>
                        <a:pt x="282" y="201"/>
                      </a:lnTo>
                      <a:lnTo>
                        <a:pt x="282" y="201"/>
                      </a:lnTo>
                      <a:lnTo>
                        <a:pt x="279" y="203"/>
                      </a:lnTo>
                      <a:lnTo>
                        <a:pt x="277" y="206"/>
                      </a:lnTo>
                      <a:lnTo>
                        <a:pt x="270" y="208"/>
                      </a:lnTo>
                      <a:lnTo>
                        <a:pt x="270" y="210"/>
                      </a:lnTo>
                      <a:lnTo>
                        <a:pt x="270" y="210"/>
                      </a:lnTo>
                      <a:lnTo>
                        <a:pt x="272" y="213"/>
                      </a:lnTo>
                      <a:lnTo>
                        <a:pt x="272" y="215"/>
                      </a:lnTo>
                      <a:lnTo>
                        <a:pt x="277" y="217"/>
                      </a:lnTo>
                      <a:lnTo>
                        <a:pt x="279" y="220"/>
                      </a:lnTo>
                      <a:lnTo>
                        <a:pt x="282" y="222"/>
                      </a:lnTo>
                      <a:lnTo>
                        <a:pt x="284" y="224"/>
                      </a:lnTo>
                      <a:lnTo>
                        <a:pt x="282" y="224"/>
                      </a:lnTo>
                      <a:lnTo>
                        <a:pt x="279" y="224"/>
                      </a:lnTo>
                      <a:lnTo>
                        <a:pt x="277" y="224"/>
                      </a:lnTo>
                      <a:lnTo>
                        <a:pt x="275" y="224"/>
                      </a:lnTo>
                      <a:lnTo>
                        <a:pt x="275" y="227"/>
                      </a:lnTo>
                      <a:lnTo>
                        <a:pt x="275" y="227"/>
                      </a:lnTo>
                      <a:lnTo>
                        <a:pt x="272" y="227"/>
                      </a:lnTo>
                      <a:lnTo>
                        <a:pt x="263" y="224"/>
                      </a:lnTo>
                      <a:lnTo>
                        <a:pt x="258" y="224"/>
                      </a:lnTo>
                      <a:lnTo>
                        <a:pt x="256" y="224"/>
                      </a:lnTo>
                      <a:lnTo>
                        <a:pt x="253" y="222"/>
                      </a:lnTo>
                      <a:lnTo>
                        <a:pt x="253" y="222"/>
                      </a:lnTo>
                      <a:lnTo>
                        <a:pt x="251" y="222"/>
                      </a:lnTo>
                      <a:lnTo>
                        <a:pt x="249" y="222"/>
                      </a:lnTo>
                      <a:lnTo>
                        <a:pt x="249" y="222"/>
                      </a:lnTo>
                      <a:lnTo>
                        <a:pt x="242" y="217"/>
                      </a:lnTo>
                      <a:lnTo>
                        <a:pt x="234" y="215"/>
                      </a:lnTo>
                      <a:lnTo>
                        <a:pt x="234" y="215"/>
                      </a:lnTo>
                      <a:lnTo>
                        <a:pt x="232" y="217"/>
                      </a:lnTo>
                      <a:lnTo>
                        <a:pt x="230" y="220"/>
                      </a:lnTo>
                      <a:lnTo>
                        <a:pt x="230" y="222"/>
                      </a:lnTo>
                      <a:lnTo>
                        <a:pt x="227" y="220"/>
                      </a:lnTo>
                      <a:lnTo>
                        <a:pt x="227" y="222"/>
                      </a:lnTo>
                      <a:lnTo>
                        <a:pt x="227" y="224"/>
                      </a:lnTo>
                      <a:lnTo>
                        <a:pt x="230" y="224"/>
                      </a:lnTo>
                      <a:lnTo>
                        <a:pt x="232" y="224"/>
                      </a:lnTo>
                      <a:lnTo>
                        <a:pt x="237" y="229"/>
                      </a:lnTo>
                      <a:lnTo>
                        <a:pt x="239" y="232"/>
                      </a:lnTo>
                      <a:lnTo>
                        <a:pt x="239" y="232"/>
                      </a:lnTo>
                      <a:lnTo>
                        <a:pt x="242" y="232"/>
                      </a:lnTo>
                      <a:lnTo>
                        <a:pt x="246" y="232"/>
                      </a:lnTo>
                      <a:lnTo>
                        <a:pt x="249" y="232"/>
                      </a:lnTo>
                      <a:lnTo>
                        <a:pt x="249" y="232"/>
                      </a:lnTo>
                      <a:lnTo>
                        <a:pt x="251" y="234"/>
                      </a:lnTo>
                      <a:lnTo>
                        <a:pt x="251" y="236"/>
                      </a:lnTo>
                      <a:lnTo>
                        <a:pt x="253" y="239"/>
                      </a:lnTo>
                      <a:lnTo>
                        <a:pt x="251" y="239"/>
                      </a:lnTo>
                      <a:lnTo>
                        <a:pt x="246" y="241"/>
                      </a:lnTo>
                      <a:lnTo>
                        <a:pt x="244" y="241"/>
                      </a:lnTo>
                      <a:lnTo>
                        <a:pt x="244" y="241"/>
                      </a:lnTo>
                      <a:lnTo>
                        <a:pt x="237" y="241"/>
                      </a:lnTo>
                      <a:lnTo>
                        <a:pt x="234" y="239"/>
                      </a:lnTo>
                      <a:lnTo>
                        <a:pt x="227" y="239"/>
                      </a:lnTo>
                      <a:lnTo>
                        <a:pt x="227" y="239"/>
                      </a:lnTo>
                      <a:lnTo>
                        <a:pt x="225" y="234"/>
                      </a:lnTo>
                      <a:lnTo>
                        <a:pt x="218" y="232"/>
                      </a:lnTo>
                      <a:lnTo>
                        <a:pt x="216" y="232"/>
                      </a:lnTo>
                      <a:lnTo>
                        <a:pt x="213" y="232"/>
                      </a:lnTo>
                      <a:lnTo>
                        <a:pt x="211" y="232"/>
                      </a:lnTo>
                      <a:lnTo>
                        <a:pt x="208" y="229"/>
                      </a:lnTo>
                      <a:lnTo>
                        <a:pt x="204" y="227"/>
                      </a:lnTo>
                      <a:lnTo>
                        <a:pt x="204" y="224"/>
                      </a:lnTo>
                      <a:lnTo>
                        <a:pt x="204" y="224"/>
                      </a:lnTo>
                      <a:lnTo>
                        <a:pt x="206" y="224"/>
                      </a:lnTo>
                      <a:lnTo>
                        <a:pt x="204" y="224"/>
                      </a:lnTo>
                      <a:lnTo>
                        <a:pt x="204" y="222"/>
                      </a:lnTo>
                      <a:lnTo>
                        <a:pt x="201" y="220"/>
                      </a:lnTo>
                      <a:lnTo>
                        <a:pt x="199" y="217"/>
                      </a:lnTo>
                      <a:lnTo>
                        <a:pt x="197" y="215"/>
                      </a:lnTo>
                      <a:lnTo>
                        <a:pt x="194" y="213"/>
                      </a:lnTo>
                      <a:lnTo>
                        <a:pt x="197" y="210"/>
                      </a:lnTo>
                      <a:lnTo>
                        <a:pt x="197" y="210"/>
                      </a:lnTo>
                      <a:lnTo>
                        <a:pt x="199" y="208"/>
                      </a:lnTo>
                      <a:lnTo>
                        <a:pt x="199" y="206"/>
                      </a:lnTo>
                      <a:lnTo>
                        <a:pt x="199" y="206"/>
                      </a:lnTo>
                      <a:lnTo>
                        <a:pt x="199" y="206"/>
                      </a:lnTo>
                      <a:lnTo>
                        <a:pt x="199" y="203"/>
                      </a:lnTo>
                      <a:lnTo>
                        <a:pt x="197" y="203"/>
                      </a:lnTo>
                      <a:lnTo>
                        <a:pt x="192" y="198"/>
                      </a:lnTo>
                      <a:lnTo>
                        <a:pt x="187" y="196"/>
                      </a:lnTo>
                      <a:lnTo>
                        <a:pt x="180" y="196"/>
                      </a:lnTo>
                      <a:lnTo>
                        <a:pt x="178" y="196"/>
                      </a:lnTo>
                      <a:lnTo>
                        <a:pt x="178" y="196"/>
                      </a:lnTo>
                      <a:lnTo>
                        <a:pt x="180" y="194"/>
                      </a:lnTo>
                      <a:lnTo>
                        <a:pt x="180" y="194"/>
                      </a:lnTo>
                      <a:lnTo>
                        <a:pt x="180" y="194"/>
                      </a:lnTo>
                      <a:lnTo>
                        <a:pt x="180" y="194"/>
                      </a:lnTo>
                      <a:lnTo>
                        <a:pt x="178" y="191"/>
                      </a:lnTo>
                      <a:lnTo>
                        <a:pt x="175" y="191"/>
                      </a:lnTo>
                      <a:lnTo>
                        <a:pt x="173" y="191"/>
                      </a:lnTo>
                      <a:lnTo>
                        <a:pt x="175" y="189"/>
                      </a:lnTo>
                      <a:lnTo>
                        <a:pt x="173" y="189"/>
                      </a:lnTo>
                      <a:lnTo>
                        <a:pt x="171" y="189"/>
                      </a:lnTo>
                      <a:lnTo>
                        <a:pt x="168" y="189"/>
                      </a:lnTo>
                      <a:lnTo>
                        <a:pt x="168" y="187"/>
                      </a:lnTo>
                      <a:lnTo>
                        <a:pt x="166" y="187"/>
                      </a:lnTo>
                      <a:lnTo>
                        <a:pt x="163" y="184"/>
                      </a:lnTo>
                      <a:lnTo>
                        <a:pt x="163" y="182"/>
                      </a:lnTo>
                      <a:lnTo>
                        <a:pt x="161" y="182"/>
                      </a:lnTo>
                      <a:lnTo>
                        <a:pt x="159" y="182"/>
                      </a:lnTo>
                      <a:lnTo>
                        <a:pt x="156" y="179"/>
                      </a:lnTo>
                      <a:lnTo>
                        <a:pt x="154" y="179"/>
                      </a:lnTo>
                      <a:lnTo>
                        <a:pt x="161" y="179"/>
                      </a:lnTo>
                      <a:lnTo>
                        <a:pt x="168" y="182"/>
                      </a:lnTo>
                      <a:lnTo>
                        <a:pt x="168" y="182"/>
                      </a:lnTo>
                      <a:lnTo>
                        <a:pt x="168" y="182"/>
                      </a:lnTo>
                      <a:lnTo>
                        <a:pt x="171" y="184"/>
                      </a:lnTo>
                      <a:lnTo>
                        <a:pt x="173" y="187"/>
                      </a:lnTo>
                      <a:lnTo>
                        <a:pt x="178" y="187"/>
                      </a:lnTo>
                      <a:lnTo>
                        <a:pt x="178" y="187"/>
                      </a:lnTo>
                      <a:lnTo>
                        <a:pt x="180" y="187"/>
                      </a:lnTo>
                      <a:lnTo>
                        <a:pt x="182" y="187"/>
                      </a:lnTo>
                      <a:lnTo>
                        <a:pt x="182" y="189"/>
                      </a:lnTo>
                      <a:lnTo>
                        <a:pt x="187" y="189"/>
                      </a:lnTo>
                      <a:lnTo>
                        <a:pt x="192" y="189"/>
                      </a:lnTo>
                      <a:lnTo>
                        <a:pt x="192" y="189"/>
                      </a:lnTo>
                      <a:lnTo>
                        <a:pt x="192" y="189"/>
                      </a:lnTo>
                      <a:lnTo>
                        <a:pt x="192" y="191"/>
                      </a:lnTo>
                      <a:lnTo>
                        <a:pt x="194" y="191"/>
                      </a:lnTo>
                      <a:lnTo>
                        <a:pt x="197" y="189"/>
                      </a:lnTo>
                      <a:lnTo>
                        <a:pt x="206" y="194"/>
                      </a:lnTo>
                      <a:lnTo>
                        <a:pt x="206" y="194"/>
                      </a:lnTo>
                      <a:lnTo>
                        <a:pt x="220" y="196"/>
                      </a:lnTo>
                      <a:lnTo>
                        <a:pt x="225" y="196"/>
                      </a:lnTo>
                      <a:lnTo>
                        <a:pt x="227" y="196"/>
                      </a:lnTo>
                      <a:lnTo>
                        <a:pt x="232" y="196"/>
                      </a:lnTo>
                      <a:lnTo>
                        <a:pt x="237" y="198"/>
                      </a:lnTo>
                      <a:lnTo>
                        <a:pt x="242" y="198"/>
                      </a:lnTo>
                      <a:lnTo>
                        <a:pt x="249" y="201"/>
                      </a:lnTo>
                      <a:lnTo>
                        <a:pt x="253" y="201"/>
                      </a:lnTo>
                      <a:lnTo>
                        <a:pt x="260" y="198"/>
                      </a:lnTo>
                      <a:lnTo>
                        <a:pt x="272" y="196"/>
                      </a:lnTo>
                      <a:lnTo>
                        <a:pt x="277" y="194"/>
                      </a:lnTo>
                      <a:lnTo>
                        <a:pt x="284" y="187"/>
                      </a:lnTo>
                      <a:lnTo>
                        <a:pt x="284" y="184"/>
                      </a:lnTo>
                      <a:lnTo>
                        <a:pt x="286" y="179"/>
                      </a:lnTo>
                      <a:lnTo>
                        <a:pt x="284" y="179"/>
                      </a:lnTo>
                      <a:lnTo>
                        <a:pt x="284" y="179"/>
                      </a:lnTo>
                      <a:lnTo>
                        <a:pt x="282" y="177"/>
                      </a:lnTo>
                      <a:lnTo>
                        <a:pt x="282" y="175"/>
                      </a:lnTo>
                      <a:lnTo>
                        <a:pt x="279" y="175"/>
                      </a:lnTo>
                      <a:lnTo>
                        <a:pt x="277" y="170"/>
                      </a:lnTo>
                      <a:lnTo>
                        <a:pt x="275" y="170"/>
                      </a:lnTo>
                      <a:lnTo>
                        <a:pt x="272" y="168"/>
                      </a:lnTo>
                      <a:lnTo>
                        <a:pt x="270" y="168"/>
                      </a:lnTo>
                      <a:lnTo>
                        <a:pt x="268" y="168"/>
                      </a:lnTo>
                      <a:lnTo>
                        <a:pt x="265" y="165"/>
                      </a:lnTo>
                      <a:lnTo>
                        <a:pt x="263" y="165"/>
                      </a:lnTo>
                      <a:lnTo>
                        <a:pt x="260" y="163"/>
                      </a:lnTo>
                      <a:lnTo>
                        <a:pt x="260" y="163"/>
                      </a:lnTo>
                      <a:lnTo>
                        <a:pt x="258" y="163"/>
                      </a:lnTo>
                      <a:lnTo>
                        <a:pt x="260" y="163"/>
                      </a:lnTo>
                      <a:lnTo>
                        <a:pt x="260" y="163"/>
                      </a:lnTo>
                      <a:lnTo>
                        <a:pt x="256" y="163"/>
                      </a:lnTo>
                      <a:lnTo>
                        <a:pt x="246" y="158"/>
                      </a:lnTo>
                      <a:lnTo>
                        <a:pt x="244" y="158"/>
                      </a:lnTo>
                      <a:lnTo>
                        <a:pt x="244" y="158"/>
                      </a:lnTo>
                      <a:lnTo>
                        <a:pt x="239" y="158"/>
                      </a:lnTo>
                      <a:lnTo>
                        <a:pt x="239" y="158"/>
                      </a:lnTo>
                      <a:lnTo>
                        <a:pt x="230" y="153"/>
                      </a:lnTo>
                      <a:lnTo>
                        <a:pt x="213" y="146"/>
                      </a:lnTo>
                      <a:lnTo>
                        <a:pt x="201" y="144"/>
                      </a:lnTo>
                      <a:lnTo>
                        <a:pt x="194" y="142"/>
                      </a:lnTo>
                      <a:lnTo>
                        <a:pt x="192" y="142"/>
                      </a:lnTo>
                      <a:lnTo>
                        <a:pt x="192" y="142"/>
                      </a:lnTo>
                      <a:lnTo>
                        <a:pt x="190" y="144"/>
                      </a:lnTo>
                      <a:lnTo>
                        <a:pt x="187" y="142"/>
                      </a:lnTo>
                      <a:lnTo>
                        <a:pt x="180" y="142"/>
                      </a:lnTo>
                      <a:lnTo>
                        <a:pt x="178" y="142"/>
                      </a:lnTo>
                      <a:lnTo>
                        <a:pt x="171" y="142"/>
                      </a:lnTo>
                      <a:lnTo>
                        <a:pt x="171" y="142"/>
                      </a:lnTo>
                      <a:lnTo>
                        <a:pt x="168" y="144"/>
                      </a:lnTo>
                      <a:lnTo>
                        <a:pt x="168" y="144"/>
                      </a:lnTo>
                      <a:lnTo>
                        <a:pt x="166" y="146"/>
                      </a:lnTo>
                      <a:lnTo>
                        <a:pt x="166" y="144"/>
                      </a:lnTo>
                      <a:lnTo>
                        <a:pt x="168" y="144"/>
                      </a:lnTo>
                      <a:lnTo>
                        <a:pt x="168" y="142"/>
                      </a:lnTo>
                      <a:lnTo>
                        <a:pt x="168" y="142"/>
                      </a:lnTo>
                      <a:lnTo>
                        <a:pt x="168" y="139"/>
                      </a:lnTo>
                      <a:lnTo>
                        <a:pt x="168" y="139"/>
                      </a:lnTo>
                      <a:lnTo>
                        <a:pt x="166" y="139"/>
                      </a:lnTo>
                      <a:lnTo>
                        <a:pt x="166" y="139"/>
                      </a:lnTo>
                      <a:lnTo>
                        <a:pt x="161" y="139"/>
                      </a:lnTo>
                      <a:lnTo>
                        <a:pt x="161" y="139"/>
                      </a:lnTo>
                      <a:lnTo>
                        <a:pt x="161" y="139"/>
                      </a:lnTo>
                      <a:lnTo>
                        <a:pt x="161" y="139"/>
                      </a:lnTo>
                      <a:lnTo>
                        <a:pt x="161" y="139"/>
                      </a:lnTo>
                      <a:lnTo>
                        <a:pt x="156" y="139"/>
                      </a:lnTo>
                      <a:lnTo>
                        <a:pt x="154" y="139"/>
                      </a:lnTo>
                      <a:lnTo>
                        <a:pt x="152" y="137"/>
                      </a:lnTo>
                      <a:lnTo>
                        <a:pt x="149" y="137"/>
                      </a:lnTo>
                      <a:lnTo>
                        <a:pt x="149" y="134"/>
                      </a:lnTo>
                      <a:lnTo>
                        <a:pt x="149" y="134"/>
                      </a:lnTo>
                      <a:lnTo>
                        <a:pt x="159" y="137"/>
                      </a:lnTo>
                      <a:lnTo>
                        <a:pt x="161" y="137"/>
                      </a:lnTo>
                      <a:lnTo>
                        <a:pt x="161" y="134"/>
                      </a:lnTo>
                      <a:lnTo>
                        <a:pt x="161" y="134"/>
                      </a:lnTo>
                      <a:lnTo>
                        <a:pt x="161" y="134"/>
                      </a:lnTo>
                      <a:lnTo>
                        <a:pt x="159" y="134"/>
                      </a:lnTo>
                      <a:lnTo>
                        <a:pt x="154" y="132"/>
                      </a:lnTo>
                      <a:lnTo>
                        <a:pt x="152" y="132"/>
                      </a:lnTo>
                      <a:lnTo>
                        <a:pt x="147" y="130"/>
                      </a:lnTo>
                      <a:lnTo>
                        <a:pt x="147" y="130"/>
                      </a:lnTo>
                      <a:lnTo>
                        <a:pt x="147" y="132"/>
                      </a:lnTo>
                      <a:lnTo>
                        <a:pt x="147" y="132"/>
                      </a:lnTo>
                      <a:lnTo>
                        <a:pt x="145" y="132"/>
                      </a:lnTo>
                      <a:lnTo>
                        <a:pt x="145" y="132"/>
                      </a:lnTo>
                      <a:lnTo>
                        <a:pt x="142" y="134"/>
                      </a:lnTo>
                      <a:lnTo>
                        <a:pt x="142" y="134"/>
                      </a:lnTo>
                      <a:lnTo>
                        <a:pt x="140" y="134"/>
                      </a:lnTo>
                      <a:lnTo>
                        <a:pt x="135" y="132"/>
                      </a:lnTo>
                      <a:lnTo>
                        <a:pt x="133" y="132"/>
                      </a:lnTo>
                      <a:lnTo>
                        <a:pt x="133" y="134"/>
                      </a:lnTo>
                      <a:lnTo>
                        <a:pt x="133" y="137"/>
                      </a:lnTo>
                      <a:lnTo>
                        <a:pt x="133" y="137"/>
                      </a:lnTo>
                      <a:lnTo>
                        <a:pt x="133" y="137"/>
                      </a:lnTo>
                      <a:lnTo>
                        <a:pt x="133" y="137"/>
                      </a:lnTo>
                      <a:lnTo>
                        <a:pt x="130" y="137"/>
                      </a:lnTo>
                      <a:lnTo>
                        <a:pt x="126" y="137"/>
                      </a:lnTo>
                      <a:lnTo>
                        <a:pt x="123" y="134"/>
                      </a:lnTo>
                      <a:lnTo>
                        <a:pt x="123" y="134"/>
                      </a:lnTo>
                      <a:lnTo>
                        <a:pt x="123" y="134"/>
                      </a:lnTo>
                      <a:lnTo>
                        <a:pt x="123" y="137"/>
                      </a:lnTo>
                      <a:lnTo>
                        <a:pt x="123" y="137"/>
                      </a:lnTo>
                      <a:lnTo>
                        <a:pt x="123" y="137"/>
                      </a:lnTo>
                      <a:lnTo>
                        <a:pt x="123" y="139"/>
                      </a:lnTo>
                      <a:lnTo>
                        <a:pt x="123" y="139"/>
                      </a:lnTo>
                      <a:lnTo>
                        <a:pt x="121" y="139"/>
                      </a:lnTo>
                      <a:lnTo>
                        <a:pt x="119" y="139"/>
                      </a:lnTo>
                      <a:lnTo>
                        <a:pt x="114" y="142"/>
                      </a:lnTo>
                      <a:lnTo>
                        <a:pt x="114" y="142"/>
                      </a:lnTo>
                      <a:lnTo>
                        <a:pt x="111" y="144"/>
                      </a:lnTo>
                      <a:lnTo>
                        <a:pt x="111" y="146"/>
                      </a:lnTo>
                      <a:lnTo>
                        <a:pt x="111" y="146"/>
                      </a:lnTo>
                      <a:lnTo>
                        <a:pt x="109" y="146"/>
                      </a:lnTo>
                      <a:lnTo>
                        <a:pt x="107" y="146"/>
                      </a:lnTo>
                      <a:lnTo>
                        <a:pt x="104" y="146"/>
                      </a:lnTo>
                      <a:lnTo>
                        <a:pt x="104" y="149"/>
                      </a:lnTo>
                      <a:lnTo>
                        <a:pt x="102" y="149"/>
                      </a:lnTo>
                      <a:lnTo>
                        <a:pt x="102" y="149"/>
                      </a:lnTo>
                      <a:lnTo>
                        <a:pt x="104" y="149"/>
                      </a:lnTo>
                      <a:lnTo>
                        <a:pt x="107" y="149"/>
                      </a:lnTo>
                      <a:lnTo>
                        <a:pt x="107" y="149"/>
                      </a:lnTo>
                      <a:lnTo>
                        <a:pt x="107" y="151"/>
                      </a:lnTo>
                      <a:lnTo>
                        <a:pt x="107" y="151"/>
                      </a:lnTo>
                      <a:lnTo>
                        <a:pt x="104" y="156"/>
                      </a:lnTo>
                      <a:lnTo>
                        <a:pt x="104" y="156"/>
                      </a:lnTo>
                      <a:lnTo>
                        <a:pt x="104" y="158"/>
                      </a:lnTo>
                      <a:lnTo>
                        <a:pt x="107" y="161"/>
                      </a:lnTo>
                      <a:lnTo>
                        <a:pt x="111" y="163"/>
                      </a:lnTo>
                      <a:lnTo>
                        <a:pt x="116" y="163"/>
                      </a:lnTo>
                      <a:lnTo>
                        <a:pt x="119" y="165"/>
                      </a:lnTo>
                      <a:lnTo>
                        <a:pt x="123" y="170"/>
                      </a:lnTo>
                      <a:lnTo>
                        <a:pt x="126" y="170"/>
                      </a:lnTo>
                      <a:lnTo>
                        <a:pt x="126" y="170"/>
                      </a:lnTo>
                      <a:lnTo>
                        <a:pt x="126" y="172"/>
                      </a:lnTo>
                      <a:lnTo>
                        <a:pt x="123" y="175"/>
                      </a:lnTo>
                      <a:lnTo>
                        <a:pt x="121" y="177"/>
                      </a:lnTo>
                      <a:lnTo>
                        <a:pt x="119" y="179"/>
                      </a:lnTo>
                      <a:lnTo>
                        <a:pt x="119" y="182"/>
                      </a:lnTo>
                      <a:lnTo>
                        <a:pt x="116" y="184"/>
                      </a:lnTo>
                      <a:lnTo>
                        <a:pt x="116" y="184"/>
                      </a:lnTo>
                      <a:lnTo>
                        <a:pt x="116" y="184"/>
                      </a:lnTo>
                      <a:lnTo>
                        <a:pt x="116" y="187"/>
                      </a:lnTo>
                      <a:lnTo>
                        <a:pt x="119" y="189"/>
                      </a:lnTo>
                      <a:lnTo>
                        <a:pt x="121" y="189"/>
                      </a:lnTo>
                      <a:lnTo>
                        <a:pt x="123" y="191"/>
                      </a:lnTo>
                      <a:lnTo>
                        <a:pt x="123" y="194"/>
                      </a:lnTo>
                      <a:lnTo>
                        <a:pt x="126" y="194"/>
                      </a:lnTo>
                      <a:lnTo>
                        <a:pt x="126" y="196"/>
                      </a:lnTo>
                      <a:lnTo>
                        <a:pt x="126" y="196"/>
                      </a:lnTo>
                      <a:lnTo>
                        <a:pt x="128" y="198"/>
                      </a:lnTo>
                      <a:lnTo>
                        <a:pt x="130" y="198"/>
                      </a:lnTo>
                      <a:lnTo>
                        <a:pt x="130" y="201"/>
                      </a:lnTo>
                      <a:lnTo>
                        <a:pt x="133" y="206"/>
                      </a:lnTo>
                      <a:lnTo>
                        <a:pt x="133" y="206"/>
                      </a:lnTo>
                      <a:lnTo>
                        <a:pt x="133" y="208"/>
                      </a:lnTo>
                      <a:lnTo>
                        <a:pt x="133" y="208"/>
                      </a:lnTo>
                      <a:lnTo>
                        <a:pt x="130" y="208"/>
                      </a:lnTo>
                      <a:lnTo>
                        <a:pt x="128" y="208"/>
                      </a:lnTo>
                      <a:lnTo>
                        <a:pt x="128" y="208"/>
                      </a:lnTo>
                      <a:lnTo>
                        <a:pt x="130" y="210"/>
                      </a:lnTo>
                      <a:lnTo>
                        <a:pt x="128" y="210"/>
                      </a:lnTo>
                      <a:lnTo>
                        <a:pt x="128" y="213"/>
                      </a:lnTo>
                      <a:lnTo>
                        <a:pt x="128" y="215"/>
                      </a:lnTo>
                      <a:lnTo>
                        <a:pt x="128" y="215"/>
                      </a:lnTo>
                      <a:lnTo>
                        <a:pt x="128" y="215"/>
                      </a:lnTo>
                      <a:lnTo>
                        <a:pt x="128" y="215"/>
                      </a:lnTo>
                      <a:lnTo>
                        <a:pt x="130" y="215"/>
                      </a:lnTo>
                      <a:lnTo>
                        <a:pt x="130" y="217"/>
                      </a:lnTo>
                      <a:lnTo>
                        <a:pt x="130" y="217"/>
                      </a:lnTo>
                      <a:lnTo>
                        <a:pt x="130" y="217"/>
                      </a:lnTo>
                      <a:lnTo>
                        <a:pt x="130" y="217"/>
                      </a:lnTo>
                      <a:lnTo>
                        <a:pt x="128" y="220"/>
                      </a:lnTo>
                      <a:lnTo>
                        <a:pt x="128" y="220"/>
                      </a:lnTo>
                      <a:lnTo>
                        <a:pt x="128" y="220"/>
                      </a:lnTo>
                      <a:lnTo>
                        <a:pt x="130" y="222"/>
                      </a:lnTo>
                      <a:lnTo>
                        <a:pt x="130" y="222"/>
                      </a:lnTo>
                      <a:lnTo>
                        <a:pt x="133" y="224"/>
                      </a:lnTo>
                      <a:lnTo>
                        <a:pt x="135" y="224"/>
                      </a:lnTo>
                      <a:lnTo>
                        <a:pt x="137" y="224"/>
                      </a:lnTo>
                      <a:lnTo>
                        <a:pt x="137" y="224"/>
                      </a:lnTo>
                      <a:lnTo>
                        <a:pt x="137" y="227"/>
                      </a:lnTo>
                      <a:lnTo>
                        <a:pt x="135" y="227"/>
                      </a:lnTo>
                      <a:lnTo>
                        <a:pt x="135" y="229"/>
                      </a:lnTo>
                      <a:lnTo>
                        <a:pt x="137" y="229"/>
                      </a:lnTo>
                      <a:lnTo>
                        <a:pt x="137" y="232"/>
                      </a:lnTo>
                      <a:lnTo>
                        <a:pt x="142" y="234"/>
                      </a:lnTo>
                      <a:lnTo>
                        <a:pt x="142" y="234"/>
                      </a:lnTo>
                      <a:lnTo>
                        <a:pt x="145" y="234"/>
                      </a:lnTo>
                      <a:lnTo>
                        <a:pt x="145" y="236"/>
                      </a:lnTo>
                      <a:lnTo>
                        <a:pt x="145" y="236"/>
                      </a:lnTo>
                      <a:lnTo>
                        <a:pt x="145" y="239"/>
                      </a:lnTo>
                      <a:lnTo>
                        <a:pt x="142" y="239"/>
                      </a:lnTo>
                      <a:lnTo>
                        <a:pt x="140" y="241"/>
                      </a:lnTo>
                      <a:lnTo>
                        <a:pt x="137" y="243"/>
                      </a:lnTo>
                      <a:lnTo>
                        <a:pt x="137" y="243"/>
                      </a:lnTo>
                      <a:lnTo>
                        <a:pt x="137" y="243"/>
                      </a:lnTo>
                      <a:lnTo>
                        <a:pt x="145" y="248"/>
                      </a:lnTo>
                      <a:lnTo>
                        <a:pt x="147" y="251"/>
                      </a:lnTo>
                      <a:lnTo>
                        <a:pt x="154" y="251"/>
                      </a:lnTo>
                      <a:lnTo>
                        <a:pt x="156" y="253"/>
                      </a:lnTo>
                      <a:lnTo>
                        <a:pt x="156" y="255"/>
                      </a:lnTo>
                      <a:lnTo>
                        <a:pt x="159" y="255"/>
                      </a:lnTo>
                      <a:lnTo>
                        <a:pt x="161" y="258"/>
                      </a:lnTo>
                      <a:lnTo>
                        <a:pt x="161" y="258"/>
                      </a:lnTo>
                      <a:lnTo>
                        <a:pt x="161" y="258"/>
                      </a:lnTo>
                      <a:lnTo>
                        <a:pt x="161" y="260"/>
                      </a:lnTo>
                      <a:lnTo>
                        <a:pt x="161" y="262"/>
                      </a:lnTo>
                      <a:lnTo>
                        <a:pt x="161" y="262"/>
                      </a:lnTo>
                      <a:lnTo>
                        <a:pt x="159" y="265"/>
                      </a:lnTo>
                      <a:lnTo>
                        <a:pt x="159" y="267"/>
                      </a:lnTo>
                      <a:lnTo>
                        <a:pt x="156" y="269"/>
                      </a:lnTo>
                      <a:lnTo>
                        <a:pt x="149" y="274"/>
                      </a:lnTo>
                      <a:lnTo>
                        <a:pt x="149" y="274"/>
                      </a:lnTo>
                      <a:lnTo>
                        <a:pt x="147" y="277"/>
                      </a:lnTo>
                      <a:lnTo>
                        <a:pt x="142" y="281"/>
                      </a:lnTo>
                      <a:lnTo>
                        <a:pt x="142" y="281"/>
                      </a:lnTo>
                      <a:lnTo>
                        <a:pt x="140" y="286"/>
                      </a:lnTo>
                      <a:lnTo>
                        <a:pt x="137" y="286"/>
                      </a:lnTo>
                      <a:lnTo>
                        <a:pt x="137" y="286"/>
                      </a:lnTo>
                      <a:lnTo>
                        <a:pt x="133" y="291"/>
                      </a:lnTo>
                      <a:lnTo>
                        <a:pt x="130" y="293"/>
                      </a:lnTo>
                      <a:lnTo>
                        <a:pt x="126" y="293"/>
                      </a:lnTo>
                      <a:lnTo>
                        <a:pt x="126" y="296"/>
                      </a:lnTo>
                      <a:lnTo>
                        <a:pt x="123" y="296"/>
                      </a:lnTo>
                      <a:lnTo>
                        <a:pt x="123" y="298"/>
                      </a:lnTo>
                      <a:lnTo>
                        <a:pt x="121" y="298"/>
                      </a:lnTo>
                      <a:lnTo>
                        <a:pt x="119" y="300"/>
                      </a:lnTo>
                      <a:lnTo>
                        <a:pt x="114" y="305"/>
                      </a:lnTo>
                      <a:lnTo>
                        <a:pt x="119" y="303"/>
                      </a:lnTo>
                      <a:lnTo>
                        <a:pt x="123" y="303"/>
                      </a:lnTo>
                      <a:lnTo>
                        <a:pt x="126" y="303"/>
                      </a:lnTo>
                      <a:lnTo>
                        <a:pt x="126" y="303"/>
                      </a:lnTo>
                      <a:lnTo>
                        <a:pt x="126" y="305"/>
                      </a:lnTo>
                      <a:lnTo>
                        <a:pt x="126" y="305"/>
                      </a:lnTo>
                      <a:lnTo>
                        <a:pt x="123" y="305"/>
                      </a:lnTo>
                      <a:lnTo>
                        <a:pt x="126" y="305"/>
                      </a:lnTo>
                      <a:lnTo>
                        <a:pt x="126" y="307"/>
                      </a:lnTo>
                      <a:lnTo>
                        <a:pt x="130" y="307"/>
                      </a:lnTo>
                      <a:lnTo>
                        <a:pt x="133" y="312"/>
                      </a:lnTo>
                      <a:lnTo>
                        <a:pt x="137" y="312"/>
                      </a:lnTo>
                      <a:lnTo>
                        <a:pt x="140" y="310"/>
                      </a:lnTo>
                      <a:lnTo>
                        <a:pt x="142" y="312"/>
                      </a:lnTo>
                      <a:lnTo>
                        <a:pt x="145" y="312"/>
                      </a:lnTo>
                      <a:lnTo>
                        <a:pt x="147" y="314"/>
                      </a:lnTo>
                      <a:lnTo>
                        <a:pt x="149" y="314"/>
                      </a:lnTo>
                      <a:lnTo>
                        <a:pt x="152" y="314"/>
                      </a:lnTo>
                      <a:lnTo>
                        <a:pt x="152" y="317"/>
                      </a:lnTo>
                      <a:lnTo>
                        <a:pt x="149" y="317"/>
                      </a:lnTo>
                      <a:lnTo>
                        <a:pt x="142" y="314"/>
                      </a:lnTo>
                      <a:lnTo>
                        <a:pt x="135" y="314"/>
                      </a:lnTo>
                      <a:lnTo>
                        <a:pt x="135" y="314"/>
                      </a:lnTo>
                      <a:lnTo>
                        <a:pt x="133" y="317"/>
                      </a:lnTo>
                      <a:lnTo>
                        <a:pt x="133" y="317"/>
                      </a:lnTo>
                      <a:lnTo>
                        <a:pt x="133" y="317"/>
                      </a:lnTo>
                      <a:lnTo>
                        <a:pt x="130" y="319"/>
                      </a:lnTo>
                      <a:lnTo>
                        <a:pt x="130" y="319"/>
                      </a:lnTo>
                      <a:lnTo>
                        <a:pt x="128" y="319"/>
                      </a:lnTo>
                      <a:lnTo>
                        <a:pt x="126" y="317"/>
                      </a:lnTo>
                      <a:lnTo>
                        <a:pt x="126" y="319"/>
                      </a:lnTo>
                      <a:lnTo>
                        <a:pt x="126" y="319"/>
                      </a:lnTo>
                      <a:lnTo>
                        <a:pt x="123" y="322"/>
                      </a:lnTo>
                      <a:lnTo>
                        <a:pt x="121" y="319"/>
                      </a:lnTo>
                      <a:lnTo>
                        <a:pt x="121" y="319"/>
                      </a:lnTo>
                      <a:lnTo>
                        <a:pt x="119" y="319"/>
                      </a:lnTo>
                      <a:lnTo>
                        <a:pt x="119" y="319"/>
                      </a:lnTo>
                      <a:lnTo>
                        <a:pt x="119" y="322"/>
                      </a:lnTo>
                      <a:lnTo>
                        <a:pt x="121" y="324"/>
                      </a:lnTo>
                      <a:lnTo>
                        <a:pt x="119" y="324"/>
                      </a:lnTo>
                      <a:lnTo>
                        <a:pt x="121" y="326"/>
                      </a:lnTo>
                      <a:lnTo>
                        <a:pt x="121" y="326"/>
                      </a:lnTo>
                      <a:lnTo>
                        <a:pt x="121" y="326"/>
                      </a:lnTo>
                      <a:lnTo>
                        <a:pt x="121" y="326"/>
                      </a:lnTo>
                      <a:lnTo>
                        <a:pt x="121" y="326"/>
                      </a:lnTo>
                      <a:lnTo>
                        <a:pt x="121" y="329"/>
                      </a:lnTo>
                      <a:lnTo>
                        <a:pt x="121" y="329"/>
                      </a:lnTo>
                      <a:lnTo>
                        <a:pt x="119" y="329"/>
                      </a:lnTo>
                      <a:lnTo>
                        <a:pt x="119" y="329"/>
                      </a:lnTo>
                      <a:lnTo>
                        <a:pt x="119" y="331"/>
                      </a:lnTo>
                      <a:lnTo>
                        <a:pt x="116" y="333"/>
                      </a:lnTo>
                      <a:lnTo>
                        <a:pt x="114" y="336"/>
                      </a:lnTo>
                      <a:lnTo>
                        <a:pt x="114" y="336"/>
                      </a:lnTo>
                      <a:lnTo>
                        <a:pt x="114" y="338"/>
                      </a:lnTo>
                      <a:lnTo>
                        <a:pt x="111" y="338"/>
                      </a:lnTo>
                      <a:lnTo>
                        <a:pt x="111" y="340"/>
                      </a:lnTo>
                      <a:lnTo>
                        <a:pt x="114" y="345"/>
                      </a:lnTo>
                      <a:lnTo>
                        <a:pt x="114" y="345"/>
                      </a:lnTo>
                      <a:lnTo>
                        <a:pt x="114" y="348"/>
                      </a:lnTo>
                      <a:lnTo>
                        <a:pt x="114" y="348"/>
                      </a:lnTo>
                      <a:lnTo>
                        <a:pt x="114" y="350"/>
                      </a:lnTo>
                      <a:lnTo>
                        <a:pt x="116" y="350"/>
                      </a:lnTo>
                      <a:lnTo>
                        <a:pt x="119" y="352"/>
                      </a:lnTo>
                      <a:lnTo>
                        <a:pt x="119" y="355"/>
                      </a:lnTo>
                      <a:lnTo>
                        <a:pt x="119" y="355"/>
                      </a:lnTo>
                      <a:lnTo>
                        <a:pt x="119" y="357"/>
                      </a:lnTo>
                      <a:lnTo>
                        <a:pt x="121" y="357"/>
                      </a:lnTo>
                      <a:lnTo>
                        <a:pt x="121" y="357"/>
                      </a:lnTo>
                      <a:lnTo>
                        <a:pt x="119" y="357"/>
                      </a:lnTo>
                      <a:lnTo>
                        <a:pt x="116" y="357"/>
                      </a:lnTo>
                      <a:lnTo>
                        <a:pt x="116" y="359"/>
                      </a:lnTo>
                      <a:lnTo>
                        <a:pt x="116" y="359"/>
                      </a:lnTo>
                      <a:lnTo>
                        <a:pt x="114" y="359"/>
                      </a:lnTo>
                      <a:lnTo>
                        <a:pt x="114" y="362"/>
                      </a:lnTo>
                      <a:lnTo>
                        <a:pt x="114" y="362"/>
                      </a:lnTo>
                      <a:lnTo>
                        <a:pt x="114" y="362"/>
                      </a:lnTo>
                      <a:lnTo>
                        <a:pt x="116" y="364"/>
                      </a:lnTo>
                      <a:lnTo>
                        <a:pt x="116" y="364"/>
                      </a:lnTo>
                      <a:lnTo>
                        <a:pt x="116" y="364"/>
                      </a:lnTo>
                      <a:lnTo>
                        <a:pt x="119" y="367"/>
                      </a:lnTo>
                      <a:lnTo>
                        <a:pt x="121" y="367"/>
                      </a:lnTo>
                      <a:lnTo>
                        <a:pt x="121" y="367"/>
                      </a:lnTo>
                      <a:lnTo>
                        <a:pt x="123" y="369"/>
                      </a:lnTo>
                      <a:lnTo>
                        <a:pt x="123" y="369"/>
                      </a:lnTo>
                      <a:lnTo>
                        <a:pt x="121" y="369"/>
                      </a:lnTo>
                      <a:lnTo>
                        <a:pt x="121" y="371"/>
                      </a:lnTo>
                      <a:lnTo>
                        <a:pt x="121" y="371"/>
                      </a:lnTo>
                      <a:lnTo>
                        <a:pt x="121" y="374"/>
                      </a:lnTo>
                      <a:lnTo>
                        <a:pt x="121" y="376"/>
                      </a:lnTo>
                      <a:lnTo>
                        <a:pt x="121" y="376"/>
                      </a:lnTo>
                      <a:lnTo>
                        <a:pt x="123" y="376"/>
                      </a:lnTo>
                      <a:lnTo>
                        <a:pt x="123" y="376"/>
                      </a:lnTo>
                      <a:lnTo>
                        <a:pt x="123" y="376"/>
                      </a:lnTo>
                      <a:lnTo>
                        <a:pt x="123" y="378"/>
                      </a:lnTo>
                      <a:lnTo>
                        <a:pt x="126" y="378"/>
                      </a:lnTo>
                      <a:lnTo>
                        <a:pt x="126" y="381"/>
                      </a:lnTo>
                      <a:lnTo>
                        <a:pt x="126" y="381"/>
                      </a:lnTo>
                      <a:lnTo>
                        <a:pt x="128" y="383"/>
                      </a:lnTo>
                      <a:lnTo>
                        <a:pt x="128" y="383"/>
                      </a:lnTo>
                      <a:lnTo>
                        <a:pt x="128" y="385"/>
                      </a:lnTo>
                      <a:lnTo>
                        <a:pt x="130" y="388"/>
                      </a:lnTo>
                      <a:lnTo>
                        <a:pt x="130" y="388"/>
                      </a:lnTo>
                      <a:lnTo>
                        <a:pt x="130" y="390"/>
                      </a:lnTo>
                      <a:lnTo>
                        <a:pt x="130" y="390"/>
                      </a:lnTo>
                      <a:lnTo>
                        <a:pt x="133" y="393"/>
                      </a:lnTo>
                      <a:lnTo>
                        <a:pt x="133" y="393"/>
                      </a:lnTo>
                      <a:lnTo>
                        <a:pt x="133" y="393"/>
                      </a:lnTo>
                      <a:lnTo>
                        <a:pt x="133" y="390"/>
                      </a:lnTo>
                      <a:lnTo>
                        <a:pt x="135" y="390"/>
                      </a:lnTo>
                      <a:lnTo>
                        <a:pt x="137" y="393"/>
                      </a:lnTo>
                      <a:lnTo>
                        <a:pt x="137" y="393"/>
                      </a:lnTo>
                      <a:lnTo>
                        <a:pt x="140" y="395"/>
                      </a:lnTo>
                      <a:lnTo>
                        <a:pt x="140" y="395"/>
                      </a:lnTo>
                      <a:lnTo>
                        <a:pt x="142" y="393"/>
                      </a:lnTo>
                      <a:lnTo>
                        <a:pt x="142" y="393"/>
                      </a:lnTo>
                      <a:lnTo>
                        <a:pt x="145" y="393"/>
                      </a:lnTo>
                      <a:lnTo>
                        <a:pt x="147" y="395"/>
                      </a:lnTo>
                      <a:lnTo>
                        <a:pt x="149" y="395"/>
                      </a:lnTo>
                      <a:lnTo>
                        <a:pt x="149" y="395"/>
                      </a:lnTo>
                      <a:lnTo>
                        <a:pt x="149" y="395"/>
                      </a:lnTo>
                      <a:lnTo>
                        <a:pt x="149" y="397"/>
                      </a:lnTo>
                      <a:lnTo>
                        <a:pt x="149" y="397"/>
                      </a:lnTo>
                      <a:lnTo>
                        <a:pt x="149" y="400"/>
                      </a:lnTo>
                      <a:lnTo>
                        <a:pt x="152" y="400"/>
                      </a:lnTo>
                      <a:lnTo>
                        <a:pt x="154" y="397"/>
                      </a:lnTo>
                      <a:lnTo>
                        <a:pt x="154" y="397"/>
                      </a:lnTo>
                      <a:lnTo>
                        <a:pt x="154" y="397"/>
                      </a:lnTo>
                      <a:lnTo>
                        <a:pt x="156" y="397"/>
                      </a:lnTo>
                      <a:lnTo>
                        <a:pt x="156" y="397"/>
                      </a:lnTo>
                      <a:lnTo>
                        <a:pt x="159" y="397"/>
                      </a:lnTo>
                      <a:lnTo>
                        <a:pt x="159" y="397"/>
                      </a:lnTo>
                      <a:lnTo>
                        <a:pt x="163" y="397"/>
                      </a:lnTo>
                      <a:lnTo>
                        <a:pt x="166" y="397"/>
                      </a:lnTo>
                      <a:lnTo>
                        <a:pt x="166" y="397"/>
                      </a:lnTo>
                      <a:lnTo>
                        <a:pt x="168" y="400"/>
                      </a:lnTo>
                      <a:lnTo>
                        <a:pt x="168" y="400"/>
                      </a:lnTo>
                      <a:lnTo>
                        <a:pt x="171" y="400"/>
                      </a:lnTo>
                      <a:lnTo>
                        <a:pt x="171" y="400"/>
                      </a:lnTo>
                      <a:lnTo>
                        <a:pt x="171" y="402"/>
                      </a:lnTo>
                      <a:lnTo>
                        <a:pt x="173" y="402"/>
                      </a:lnTo>
                      <a:lnTo>
                        <a:pt x="173" y="402"/>
                      </a:lnTo>
                      <a:lnTo>
                        <a:pt x="173" y="402"/>
                      </a:lnTo>
                      <a:lnTo>
                        <a:pt x="173" y="402"/>
                      </a:lnTo>
                      <a:lnTo>
                        <a:pt x="173" y="404"/>
                      </a:lnTo>
                      <a:lnTo>
                        <a:pt x="173" y="407"/>
                      </a:lnTo>
                      <a:lnTo>
                        <a:pt x="173" y="407"/>
                      </a:lnTo>
                      <a:lnTo>
                        <a:pt x="173" y="407"/>
                      </a:lnTo>
                      <a:lnTo>
                        <a:pt x="173" y="407"/>
                      </a:lnTo>
                      <a:lnTo>
                        <a:pt x="173" y="409"/>
                      </a:lnTo>
                      <a:lnTo>
                        <a:pt x="175" y="409"/>
                      </a:lnTo>
                      <a:lnTo>
                        <a:pt x="175" y="412"/>
                      </a:lnTo>
                      <a:lnTo>
                        <a:pt x="175" y="412"/>
                      </a:lnTo>
                      <a:lnTo>
                        <a:pt x="175" y="414"/>
                      </a:lnTo>
                      <a:lnTo>
                        <a:pt x="173" y="414"/>
                      </a:lnTo>
                      <a:lnTo>
                        <a:pt x="173" y="416"/>
                      </a:lnTo>
                      <a:lnTo>
                        <a:pt x="173" y="416"/>
                      </a:lnTo>
                      <a:lnTo>
                        <a:pt x="173" y="416"/>
                      </a:lnTo>
                      <a:lnTo>
                        <a:pt x="178" y="419"/>
                      </a:lnTo>
                      <a:lnTo>
                        <a:pt x="180" y="421"/>
                      </a:lnTo>
                      <a:lnTo>
                        <a:pt x="180" y="421"/>
                      </a:lnTo>
                      <a:lnTo>
                        <a:pt x="180" y="421"/>
                      </a:lnTo>
                      <a:lnTo>
                        <a:pt x="180" y="423"/>
                      </a:lnTo>
                      <a:lnTo>
                        <a:pt x="180" y="423"/>
                      </a:lnTo>
                      <a:lnTo>
                        <a:pt x="180" y="423"/>
                      </a:lnTo>
                      <a:lnTo>
                        <a:pt x="182" y="426"/>
                      </a:lnTo>
                      <a:lnTo>
                        <a:pt x="182" y="428"/>
                      </a:lnTo>
                      <a:lnTo>
                        <a:pt x="185" y="428"/>
                      </a:lnTo>
                      <a:lnTo>
                        <a:pt x="190" y="430"/>
                      </a:lnTo>
                      <a:lnTo>
                        <a:pt x="192" y="433"/>
                      </a:lnTo>
                      <a:lnTo>
                        <a:pt x="192" y="433"/>
                      </a:lnTo>
                      <a:lnTo>
                        <a:pt x="192" y="433"/>
                      </a:lnTo>
                      <a:lnTo>
                        <a:pt x="192" y="435"/>
                      </a:lnTo>
                      <a:lnTo>
                        <a:pt x="192" y="435"/>
                      </a:lnTo>
                      <a:lnTo>
                        <a:pt x="192" y="438"/>
                      </a:lnTo>
                      <a:lnTo>
                        <a:pt x="192" y="438"/>
                      </a:lnTo>
                      <a:lnTo>
                        <a:pt x="194" y="438"/>
                      </a:lnTo>
                      <a:lnTo>
                        <a:pt x="199" y="438"/>
                      </a:lnTo>
                      <a:lnTo>
                        <a:pt x="204" y="440"/>
                      </a:lnTo>
                      <a:lnTo>
                        <a:pt x="204" y="440"/>
                      </a:lnTo>
                      <a:lnTo>
                        <a:pt x="201" y="440"/>
                      </a:lnTo>
                      <a:lnTo>
                        <a:pt x="204" y="442"/>
                      </a:lnTo>
                      <a:lnTo>
                        <a:pt x="204" y="442"/>
                      </a:lnTo>
                      <a:lnTo>
                        <a:pt x="206" y="445"/>
                      </a:lnTo>
                      <a:lnTo>
                        <a:pt x="208" y="445"/>
                      </a:lnTo>
                      <a:lnTo>
                        <a:pt x="208" y="445"/>
                      </a:lnTo>
                      <a:lnTo>
                        <a:pt x="208" y="447"/>
                      </a:lnTo>
                      <a:lnTo>
                        <a:pt x="206" y="447"/>
                      </a:lnTo>
                      <a:lnTo>
                        <a:pt x="206" y="447"/>
                      </a:lnTo>
                      <a:lnTo>
                        <a:pt x="204" y="447"/>
                      </a:lnTo>
                      <a:lnTo>
                        <a:pt x="204" y="449"/>
                      </a:lnTo>
                      <a:lnTo>
                        <a:pt x="201" y="449"/>
                      </a:lnTo>
                      <a:lnTo>
                        <a:pt x="199" y="452"/>
                      </a:lnTo>
                      <a:lnTo>
                        <a:pt x="199" y="452"/>
                      </a:lnTo>
                      <a:lnTo>
                        <a:pt x="194" y="452"/>
                      </a:lnTo>
                      <a:lnTo>
                        <a:pt x="194" y="449"/>
                      </a:lnTo>
                      <a:lnTo>
                        <a:pt x="192" y="449"/>
                      </a:lnTo>
                      <a:lnTo>
                        <a:pt x="192" y="449"/>
                      </a:lnTo>
                      <a:lnTo>
                        <a:pt x="190" y="449"/>
                      </a:lnTo>
                      <a:lnTo>
                        <a:pt x="187" y="449"/>
                      </a:lnTo>
                      <a:lnTo>
                        <a:pt x="187" y="449"/>
                      </a:lnTo>
                      <a:lnTo>
                        <a:pt x="187" y="449"/>
                      </a:lnTo>
                      <a:lnTo>
                        <a:pt x="187" y="452"/>
                      </a:lnTo>
                      <a:lnTo>
                        <a:pt x="185" y="452"/>
                      </a:lnTo>
                      <a:lnTo>
                        <a:pt x="187" y="454"/>
                      </a:lnTo>
                      <a:lnTo>
                        <a:pt x="187" y="454"/>
                      </a:lnTo>
                      <a:lnTo>
                        <a:pt x="190" y="457"/>
                      </a:lnTo>
                      <a:lnTo>
                        <a:pt x="190" y="457"/>
                      </a:lnTo>
                      <a:lnTo>
                        <a:pt x="192" y="459"/>
                      </a:lnTo>
                      <a:lnTo>
                        <a:pt x="192" y="459"/>
                      </a:lnTo>
                      <a:lnTo>
                        <a:pt x="190" y="459"/>
                      </a:lnTo>
                      <a:lnTo>
                        <a:pt x="192" y="461"/>
                      </a:lnTo>
                      <a:lnTo>
                        <a:pt x="192" y="461"/>
                      </a:lnTo>
                      <a:lnTo>
                        <a:pt x="192" y="464"/>
                      </a:lnTo>
                      <a:lnTo>
                        <a:pt x="192" y="464"/>
                      </a:lnTo>
                      <a:lnTo>
                        <a:pt x="192" y="466"/>
                      </a:lnTo>
                      <a:lnTo>
                        <a:pt x="192" y="468"/>
                      </a:lnTo>
                      <a:lnTo>
                        <a:pt x="194" y="468"/>
                      </a:lnTo>
                      <a:lnTo>
                        <a:pt x="194" y="468"/>
                      </a:lnTo>
                      <a:lnTo>
                        <a:pt x="197" y="471"/>
                      </a:lnTo>
                      <a:lnTo>
                        <a:pt x="197" y="471"/>
                      </a:lnTo>
                      <a:lnTo>
                        <a:pt x="197" y="471"/>
                      </a:lnTo>
                      <a:lnTo>
                        <a:pt x="197" y="473"/>
                      </a:lnTo>
                      <a:lnTo>
                        <a:pt x="199" y="473"/>
                      </a:lnTo>
                      <a:lnTo>
                        <a:pt x="201" y="473"/>
                      </a:lnTo>
                      <a:lnTo>
                        <a:pt x="201" y="473"/>
                      </a:lnTo>
                      <a:lnTo>
                        <a:pt x="204" y="471"/>
                      </a:lnTo>
                      <a:lnTo>
                        <a:pt x="204" y="471"/>
                      </a:lnTo>
                      <a:lnTo>
                        <a:pt x="206" y="468"/>
                      </a:lnTo>
                      <a:lnTo>
                        <a:pt x="206" y="468"/>
                      </a:lnTo>
                      <a:lnTo>
                        <a:pt x="206" y="466"/>
                      </a:lnTo>
                      <a:lnTo>
                        <a:pt x="206" y="466"/>
                      </a:lnTo>
                      <a:lnTo>
                        <a:pt x="208" y="468"/>
                      </a:lnTo>
                      <a:lnTo>
                        <a:pt x="213" y="468"/>
                      </a:lnTo>
                      <a:lnTo>
                        <a:pt x="213" y="468"/>
                      </a:lnTo>
                      <a:lnTo>
                        <a:pt x="218" y="466"/>
                      </a:lnTo>
                      <a:lnTo>
                        <a:pt x="220" y="466"/>
                      </a:lnTo>
                      <a:lnTo>
                        <a:pt x="223" y="466"/>
                      </a:lnTo>
                      <a:lnTo>
                        <a:pt x="225" y="466"/>
                      </a:lnTo>
                      <a:lnTo>
                        <a:pt x="227" y="466"/>
                      </a:lnTo>
                      <a:lnTo>
                        <a:pt x="227" y="466"/>
                      </a:lnTo>
                      <a:lnTo>
                        <a:pt x="230" y="468"/>
                      </a:lnTo>
                      <a:lnTo>
                        <a:pt x="232" y="471"/>
                      </a:lnTo>
                      <a:lnTo>
                        <a:pt x="234" y="473"/>
                      </a:lnTo>
                      <a:lnTo>
                        <a:pt x="239" y="478"/>
                      </a:lnTo>
                      <a:lnTo>
                        <a:pt x="239" y="478"/>
                      </a:lnTo>
                      <a:lnTo>
                        <a:pt x="239" y="480"/>
                      </a:lnTo>
                      <a:lnTo>
                        <a:pt x="237" y="480"/>
                      </a:lnTo>
                      <a:lnTo>
                        <a:pt x="234" y="480"/>
                      </a:lnTo>
                      <a:lnTo>
                        <a:pt x="234" y="480"/>
                      </a:lnTo>
                      <a:lnTo>
                        <a:pt x="234" y="480"/>
                      </a:lnTo>
                      <a:lnTo>
                        <a:pt x="237" y="483"/>
                      </a:lnTo>
                      <a:lnTo>
                        <a:pt x="237" y="485"/>
                      </a:lnTo>
                      <a:lnTo>
                        <a:pt x="237" y="485"/>
                      </a:lnTo>
                      <a:lnTo>
                        <a:pt x="237" y="487"/>
                      </a:lnTo>
                      <a:lnTo>
                        <a:pt x="239" y="487"/>
                      </a:lnTo>
                      <a:lnTo>
                        <a:pt x="239" y="487"/>
                      </a:lnTo>
                      <a:lnTo>
                        <a:pt x="237" y="487"/>
                      </a:lnTo>
                      <a:lnTo>
                        <a:pt x="237" y="490"/>
                      </a:lnTo>
                      <a:lnTo>
                        <a:pt x="237" y="490"/>
                      </a:lnTo>
                      <a:lnTo>
                        <a:pt x="242" y="490"/>
                      </a:lnTo>
                      <a:lnTo>
                        <a:pt x="244" y="490"/>
                      </a:lnTo>
                      <a:lnTo>
                        <a:pt x="246" y="490"/>
                      </a:lnTo>
                      <a:lnTo>
                        <a:pt x="246" y="490"/>
                      </a:lnTo>
                      <a:lnTo>
                        <a:pt x="249" y="490"/>
                      </a:lnTo>
                      <a:lnTo>
                        <a:pt x="251" y="490"/>
                      </a:lnTo>
                      <a:lnTo>
                        <a:pt x="251" y="490"/>
                      </a:lnTo>
                      <a:lnTo>
                        <a:pt x="251" y="490"/>
                      </a:lnTo>
                      <a:lnTo>
                        <a:pt x="253" y="492"/>
                      </a:lnTo>
                      <a:lnTo>
                        <a:pt x="253" y="492"/>
                      </a:lnTo>
                      <a:lnTo>
                        <a:pt x="253" y="492"/>
                      </a:lnTo>
                      <a:lnTo>
                        <a:pt x="256" y="492"/>
                      </a:lnTo>
                      <a:lnTo>
                        <a:pt x="256" y="492"/>
                      </a:lnTo>
                      <a:lnTo>
                        <a:pt x="256" y="494"/>
                      </a:lnTo>
                      <a:lnTo>
                        <a:pt x="256" y="494"/>
                      </a:lnTo>
                      <a:lnTo>
                        <a:pt x="256" y="494"/>
                      </a:lnTo>
                      <a:lnTo>
                        <a:pt x="256" y="497"/>
                      </a:lnTo>
                      <a:lnTo>
                        <a:pt x="258" y="497"/>
                      </a:lnTo>
                      <a:lnTo>
                        <a:pt x="258" y="499"/>
                      </a:lnTo>
                      <a:lnTo>
                        <a:pt x="258" y="499"/>
                      </a:lnTo>
                      <a:lnTo>
                        <a:pt x="258" y="499"/>
                      </a:lnTo>
                      <a:lnTo>
                        <a:pt x="258" y="502"/>
                      </a:lnTo>
                      <a:lnTo>
                        <a:pt x="258" y="502"/>
                      </a:lnTo>
                      <a:lnTo>
                        <a:pt x="258" y="504"/>
                      </a:lnTo>
                      <a:lnTo>
                        <a:pt x="260" y="504"/>
                      </a:lnTo>
                      <a:lnTo>
                        <a:pt x="260" y="506"/>
                      </a:lnTo>
                      <a:lnTo>
                        <a:pt x="263" y="506"/>
                      </a:lnTo>
                      <a:lnTo>
                        <a:pt x="263" y="506"/>
                      </a:lnTo>
                      <a:lnTo>
                        <a:pt x="265" y="506"/>
                      </a:lnTo>
                      <a:lnTo>
                        <a:pt x="268" y="506"/>
                      </a:lnTo>
                      <a:lnTo>
                        <a:pt x="268" y="506"/>
                      </a:lnTo>
                      <a:lnTo>
                        <a:pt x="270" y="506"/>
                      </a:lnTo>
                      <a:lnTo>
                        <a:pt x="272" y="506"/>
                      </a:lnTo>
                      <a:lnTo>
                        <a:pt x="272" y="509"/>
                      </a:lnTo>
                      <a:lnTo>
                        <a:pt x="275" y="509"/>
                      </a:lnTo>
                      <a:lnTo>
                        <a:pt x="275" y="509"/>
                      </a:lnTo>
                      <a:lnTo>
                        <a:pt x="277" y="509"/>
                      </a:lnTo>
                      <a:lnTo>
                        <a:pt x="277" y="509"/>
                      </a:lnTo>
                      <a:lnTo>
                        <a:pt x="279" y="511"/>
                      </a:lnTo>
                      <a:lnTo>
                        <a:pt x="279" y="509"/>
                      </a:lnTo>
                      <a:lnTo>
                        <a:pt x="282" y="509"/>
                      </a:lnTo>
                      <a:lnTo>
                        <a:pt x="284" y="506"/>
                      </a:lnTo>
                      <a:lnTo>
                        <a:pt x="286" y="506"/>
                      </a:lnTo>
                      <a:lnTo>
                        <a:pt x="286" y="506"/>
                      </a:lnTo>
                      <a:lnTo>
                        <a:pt x="289" y="506"/>
                      </a:lnTo>
                      <a:lnTo>
                        <a:pt x="291" y="506"/>
                      </a:lnTo>
                      <a:lnTo>
                        <a:pt x="291" y="506"/>
                      </a:lnTo>
                      <a:lnTo>
                        <a:pt x="294" y="506"/>
                      </a:lnTo>
                      <a:lnTo>
                        <a:pt x="294" y="509"/>
                      </a:lnTo>
                      <a:lnTo>
                        <a:pt x="296" y="509"/>
                      </a:lnTo>
                      <a:lnTo>
                        <a:pt x="296" y="511"/>
                      </a:lnTo>
                      <a:lnTo>
                        <a:pt x="301" y="516"/>
                      </a:lnTo>
                      <a:lnTo>
                        <a:pt x="303" y="516"/>
                      </a:lnTo>
                      <a:lnTo>
                        <a:pt x="303" y="516"/>
                      </a:lnTo>
                      <a:lnTo>
                        <a:pt x="305" y="516"/>
                      </a:lnTo>
                      <a:lnTo>
                        <a:pt x="305" y="516"/>
                      </a:lnTo>
                      <a:lnTo>
                        <a:pt x="305" y="513"/>
                      </a:lnTo>
                      <a:lnTo>
                        <a:pt x="305" y="513"/>
                      </a:lnTo>
                      <a:lnTo>
                        <a:pt x="305" y="513"/>
                      </a:lnTo>
                      <a:lnTo>
                        <a:pt x="310" y="516"/>
                      </a:lnTo>
                      <a:lnTo>
                        <a:pt x="310" y="516"/>
                      </a:lnTo>
                      <a:lnTo>
                        <a:pt x="313" y="516"/>
                      </a:lnTo>
                      <a:lnTo>
                        <a:pt x="315" y="516"/>
                      </a:lnTo>
                      <a:lnTo>
                        <a:pt x="317" y="518"/>
                      </a:lnTo>
                      <a:lnTo>
                        <a:pt x="320" y="518"/>
                      </a:lnTo>
                      <a:lnTo>
                        <a:pt x="320" y="518"/>
                      </a:lnTo>
                      <a:lnTo>
                        <a:pt x="322" y="518"/>
                      </a:lnTo>
                      <a:lnTo>
                        <a:pt x="322" y="518"/>
                      </a:lnTo>
                      <a:lnTo>
                        <a:pt x="322" y="518"/>
                      </a:lnTo>
                      <a:lnTo>
                        <a:pt x="324" y="520"/>
                      </a:lnTo>
                      <a:lnTo>
                        <a:pt x="324" y="520"/>
                      </a:lnTo>
                      <a:lnTo>
                        <a:pt x="327" y="520"/>
                      </a:lnTo>
                      <a:lnTo>
                        <a:pt x="329" y="520"/>
                      </a:lnTo>
                      <a:lnTo>
                        <a:pt x="331" y="523"/>
                      </a:lnTo>
                      <a:lnTo>
                        <a:pt x="334" y="523"/>
                      </a:lnTo>
                      <a:lnTo>
                        <a:pt x="336" y="523"/>
                      </a:lnTo>
                      <a:lnTo>
                        <a:pt x="336" y="523"/>
                      </a:lnTo>
                      <a:lnTo>
                        <a:pt x="336" y="523"/>
                      </a:lnTo>
                      <a:lnTo>
                        <a:pt x="339" y="523"/>
                      </a:lnTo>
                      <a:lnTo>
                        <a:pt x="336" y="525"/>
                      </a:lnTo>
                      <a:lnTo>
                        <a:pt x="336" y="525"/>
                      </a:lnTo>
                      <a:lnTo>
                        <a:pt x="339" y="528"/>
                      </a:lnTo>
                      <a:lnTo>
                        <a:pt x="339" y="528"/>
                      </a:lnTo>
                      <a:lnTo>
                        <a:pt x="339" y="530"/>
                      </a:lnTo>
                      <a:lnTo>
                        <a:pt x="339" y="530"/>
                      </a:lnTo>
                      <a:lnTo>
                        <a:pt x="336" y="532"/>
                      </a:lnTo>
                      <a:lnTo>
                        <a:pt x="336" y="532"/>
                      </a:lnTo>
                      <a:lnTo>
                        <a:pt x="334" y="535"/>
                      </a:lnTo>
                      <a:lnTo>
                        <a:pt x="331" y="535"/>
                      </a:lnTo>
                      <a:lnTo>
                        <a:pt x="334" y="535"/>
                      </a:lnTo>
                      <a:lnTo>
                        <a:pt x="334" y="537"/>
                      </a:lnTo>
                      <a:lnTo>
                        <a:pt x="336" y="537"/>
                      </a:lnTo>
                      <a:lnTo>
                        <a:pt x="339" y="537"/>
                      </a:lnTo>
                      <a:lnTo>
                        <a:pt x="339" y="539"/>
                      </a:lnTo>
                      <a:lnTo>
                        <a:pt x="339" y="539"/>
                      </a:lnTo>
                      <a:lnTo>
                        <a:pt x="336" y="539"/>
                      </a:lnTo>
                      <a:lnTo>
                        <a:pt x="334" y="539"/>
                      </a:lnTo>
                      <a:lnTo>
                        <a:pt x="334" y="539"/>
                      </a:lnTo>
                      <a:lnTo>
                        <a:pt x="334" y="539"/>
                      </a:lnTo>
                      <a:lnTo>
                        <a:pt x="334" y="542"/>
                      </a:lnTo>
                      <a:lnTo>
                        <a:pt x="334" y="544"/>
                      </a:lnTo>
                      <a:lnTo>
                        <a:pt x="336" y="544"/>
                      </a:lnTo>
                      <a:lnTo>
                        <a:pt x="336" y="544"/>
                      </a:lnTo>
                      <a:lnTo>
                        <a:pt x="336" y="546"/>
                      </a:lnTo>
                      <a:lnTo>
                        <a:pt x="339" y="546"/>
                      </a:lnTo>
                      <a:lnTo>
                        <a:pt x="339" y="549"/>
                      </a:lnTo>
                      <a:lnTo>
                        <a:pt x="336" y="549"/>
                      </a:lnTo>
                      <a:lnTo>
                        <a:pt x="339" y="549"/>
                      </a:lnTo>
                      <a:lnTo>
                        <a:pt x="339" y="549"/>
                      </a:lnTo>
                      <a:lnTo>
                        <a:pt x="339" y="549"/>
                      </a:lnTo>
                      <a:lnTo>
                        <a:pt x="339" y="549"/>
                      </a:lnTo>
                      <a:lnTo>
                        <a:pt x="339" y="551"/>
                      </a:lnTo>
                      <a:lnTo>
                        <a:pt x="339" y="551"/>
                      </a:lnTo>
                      <a:lnTo>
                        <a:pt x="339" y="554"/>
                      </a:lnTo>
                      <a:lnTo>
                        <a:pt x="336" y="556"/>
                      </a:lnTo>
                      <a:lnTo>
                        <a:pt x="339" y="558"/>
                      </a:lnTo>
                      <a:lnTo>
                        <a:pt x="336" y="558"/>
                      </a:lnTo>
                      <a:lnTo>
                        <a:pt x="336" y="558"/>
                      </a:lnTo>
                      <a:lnTo>
                        <a:pt x="331" y="558"/>
                      </a:lnTo>
                      <a:lnTo>
                        <a:pt x="327" y="558"/>
                      </a:lnTo>
                      <a:lnTo>
                        <a:pt x="327" y="558"/>
                      </a:lnTo>
                      <a:lnTo>
                        <a:pt x="324" y="558"/>
                      </a:lnTo>
                      <a:lnTo>
                        <a:pt x="322" y="558"/>
                      </a:lnTo>
                      <a:lnTo>
                        <a:pt x="320" y="561"/>
                      </a:lnTo>
                      <a:lnTo>
                        <a:pt x="320" y="563"/>
                      </a:lnTo>
                      <a:lnTo>
                        <a:pt x="317" y="563"/>
                      </a:lnTo>
                      <a:lnTo>
                        <a:pt x="315" y="563"/>
                      </a:lnTo>
                      <a:lnTo>
                        <a:pt x="315" y="565"/>
                      </a:lnTo>
                      <a:lnTo>
                        <a:pt x="315" y="565"/>
                      </a:lnTo>
                      <a:lnTo>
                        <a:pt x="315" y="568"/>
                      </a:lnTo>
                      <a:lnTo>
                        <a:pt x="315" y="568"/>
                      </a:lnTo>
                      <a:lnTo>
                        <a:pt x="313" y="568"/>
                      </a:lnTo>
                      <a:lnTo>
                        <a:pt x="313" y="570"/>
                      </a:lnTo>
                      <a:lnTo>
                        <a:pt x="313" y="570"/>
                      </a:lnTo>
                      <a:lnTo>
                        <a:pt x="315" y="570"/>
                      </a:lnTo>
                      <a:lnTo>
                        <a:pt x="315" y="570"/>
                      </a:lnTo>
                      <a:lnTo>
                        <a:pt x="315" y="570"/>
                      </a:lnTo>
                      <a:lnTo>
                        <a:pt x="315" y="570"/>
                      </a:lnTo>
                      <a:lnTo>
                        <a:pt x="315" y="573"/>
                      </a:lnTo>
                      <a:lnTo>
                        <a:pt x="313" y="573"/>
                      </a:lnTo>
                      <a:lnTo>
                        <a:pt x="315" y="573"/>
                      </a:lnTo>
                      <a:lnTo>
                        <a:pt x="315" y="575"/>
                      </a:lnTo>
                      <a:lnTo>
                        <a:pt x="317" y="573"/>
                      </a:lnTo>
                      <a:lnTo>
                        <a:pt x="320" y="570"/>
                      </a:lnTo>
                      <a:lnTo>
                        <a:pt x="322" y="570"/>
                      </a:lnTo>
                      <a:lnTo>
                        <a:pt x="322" y="570"/>
                      </a:lnTo>
                      <a:lnTo>
                        <a:pt x="322" y="573"/>
                      </a:lnTo>
                      <a:lnTo>
                        <a:pt x="320" y="573"/>
                      </a:lnTo>
                      <a:lnTo>
                        <a:pt x="322" y="573"/>
                      </a:lnTo>
                      <a:lnTo>
                        <a:pt x="327" y="573"/>
                      </a:lnTo>
                      <a:lnTo>
                        <a:pt x="327" y="570"/>
                      </a:lnTo>
                      <a:lnTo>
                        <a:pt x="329" y="570"/>
                      </a:lnTo>
                      <a:lnTo>
                        <a:pt x="331" y="573"/>
                      </a:lnTo>
                      <a:lnTo>
                        <a:pt x="331" y="575"/>
                      </a:lnTo>
                      <a:lnTo>
                        <a:pt x="331" y="575"/>
                      </a:lnTo>
                      <a:lnTo>
                        <a:pt x="331" y="575"/>
                      </a:lnTo>
                      <a:lnTo>
                        <a:pt x="329" y="575"/>
                      </a:lnTo>
                      <a:lnTo>
                        <a:pt x="324" y="577"/>
                      </a:lnTo>
                      <a:lnTo>
                        <a:pt x="322" y="580"/>
                      </a:lnTo>
                      <a:lnTo>
                        <a:pt x="320" y="580"/>
                      </a:lnTo>
                      <a:lnTo>
                        <a:pt x="320" y="582"/>
                      </a:lnTo>
                      <a:lnTo>
                        <a:pt x="320" y="582"/>
                      </a:lnTo>
                      <a:lnTo>
                        <a:pt x="317" y="582"/>
                      </a:lnTo>
                      <a:lnTo>
                        <a:pt x="315" y="582"/>
                      </a:lnTo>
                      <a:lnTo>
                        <a:pt x="315" y="582"/>
                      </a:lnTo>
                      <a:lnTo>
                        <a:pt x="313" y="584"/>
                      </a:lnTo>
                      <a:lnTo>
                        <a:pt x="310" y="584"/>
                      </a:lnTo>
                      <a:lnTo>
                        <a:pt x="308" y="584"/>
                      </a:lnTo>
                      <a:lnTo>
                        <a:pt x="310" y="587"/>
                      </a:lnTo>
                      <a:lnTo>
                        <a:pt x="310" y="589"/>
                      </a:lnTo>
                      <a:lnTo>
                        <a:pt x="313" y="589"/>
                      </a:lnTo>
                      <a:lnTo>
                        <a:pt x="315" y="589"/>
                      </a:lnTo>
                      <a:lnTo>
                        <a:pt x="317" y="591"/>
                      </a:lnTo>
                      <a:lnTo>
                        <a:pt x="322" y="594"/>
                      </a:lnTo>
                      <a:lnTo>
                        <a:pt x="320" y="596"/>
                      </a:lnTo>
                      <a:lnTo>
                        <a:pt x="320" y="594"/>
                      </a:lnTo>
                      <a:lnTo>
                        <a:pt x="317" y="594"/>
                      </a:lnTo>
                      <a:lnTo>
                        <a:pt x="315" y="596"/>
                      </a:lnTo>
                      <a:lnTo>
                        <a:pt x="315" y="599"/>
                      </a:lnTo>
                      <a:lnTo>
                        <a:pt x="315" y="596"/>
                      </a:lnTo>
                      <a:lnTo>
                        <a:pt x="315" y="596"/>
                      </a:lnTo>
                      <a:lnTo>
                        <a:pt x="315" y="596"/>
                      </a:lnTo>
                      <a:lnTo>
                        <a:pt x="313" y="596"/>
                      </a:lnTo>
                      <a:lnTo>
                        <a:pt x="313" y="601"/>
                      </a:lnTo>
                      <a:lnTo>
                        <a:pt x="310" y="603"/>
                      </a:lnTo>
                      <a:lnTo>
                        <a:pt x="308" y="606"/>
                      </a:lnTo>
                      <a:lnTo>
                        <a:pt x="308" y="608"/>
                      </a:lnTo>
                      <a:lnTo>
                        <a:pt x="308" y="608"/>
                      </a:lnTo>
                      <a:lnTo>
                        <a:pt x="310" y="608"/>
                      </a:lnTo>
                      <a:lnTo>
                        <a:pt x="310" y="608"/>
                      </a:lnTo>
                      <a:lnTo>
                        <a:pt x="310" y="610"/>
                      </a:lnTo>
                      <a:lnTo>
                        <a:pt x="303" y="610"/>
                      </a:lnTo>
                      <a:lnTo>
                        <a:pt x="303" y="613"/>
                      </a:lnTo>
                      <a:lnTo>
                        <a:pt x="301" y="610"/>
                      </a:lnTo>
                      <a:lnTo>
                        <a:pt x="298" y="610"/>
                      </a:lnTo>
                      <a:lnTo>
                        <a:pt x="296" y="608"/>
                      </a:lnTo>
                      <a:lnTo>
                        <a:pt x="296" y="608"/>
                      </a:lnTo>
                      <a:lnTo>
                        <a:pt x="294" y="610"/>
                      </a:lnTo>
                      <a:lnTo>
                        <a:pt x="294" y="610"/>
                      </a:lnTo>
                      <a:lnTo>
                        <a:pt x="296" y="610"/>
                      </a:lnTo>
                      <a:lnTo>
                        <a:pt x="298" y="610"/>
                      </a:lnTo>
                      <a:lnTo>
                        <a:pt x="296" y="613"/>
                      </a:lnTo>
                      <a:lnTo>
                        <a:pt x="294" y="613"/>
                      </a:lnTo>
                      <a:lnTo>
                        <a:pt x="294" y="615"/>
                      </a:lnTo>
                      <a:lnTo>
                        <a:pt x="294" y="615"/>
                      </a:lnTo>
                      <a:lnTo>
                        <a:pt x="298" y="615"/>
                      </a:lnTo>
                      <a:lnTo>
                        <a:pt x="303" y="620"/>
                      </a:lnTo>
                      <a:lnTo>
                        <a:pt x="305" y="620"/>
                      </a:lnTo>
                      <a:lnTo>
                        <a:pt x="305" y="622"/>
                      </a:lnTo>
                      <a:lnTo>
                        <a:pt x="308" y="625"/>
                      </a:lnTo>
                      <a:lnTo>
                        <a:pt x="308" y="625"/>
                      </a:lnTo>
                      <a:lnTo>
                        <a:pt x="310" y="625"/>
                      </a:lnTo>
                      <a:lnTo>
                        <a:pt x="313" y="627"/>
                      </a:lnTo>
                      <a:lnTo>
                        <a:pt x="315" y="625"/>
                      </a:lnTo>
                      <a:lnTo>
                        <a:pt x="322" y="632"/>
                      </a:lnTo>
                      <a:lnTo>
                        <a:pt x="324" y="632"/>
                      </a:lnTo>
                      <a:lnTo>
                        <a:pt x="329" y="634"/>
                      </a:lnTo>
                      <a:lnTo>
                        <a:pt x="331" y="634"/>
                      </a:lnTo>
                      <a:lnTo>
                        <a:pt x="341" y="641"/>
                      </a:lnTo>
                      <a:lnTo>
                        <a:pt x="346" y="646"/>
                      </a:lnTo>
                      <a:lnTo>
                        <a:pt x="353" y="651"/>
                      </a:lnTo>
                      <a:lnTo>
                        <a:pt x="355" y="651"/>
                      </a:lnTo>
                      <a:lnTo>
                        <a:pt x="355" y="651"/>
                      </a:lnTo>
                      <a:lnTo>
                        <a:pt x="355" y="648"/>
                      </a:lnTo>
                      <a:lnTo>
                        <a:pt x="357" y="648"/>
                      </a:lnTo>
                      <a:lnTo>
                        <a:pt x="360" y="648"/>
                      </a:lnTo>
                      <a:lnTo>
                        <a:pt x="362" y="648"/>
                      </a:lnTo>
                      <a:lnTo>
                        <a:pt x="365" y="648"/>
                      </a:lnTo>
                      <a:lnTo>
                        <a:pt x="367" y="651"/>
                      </a:lnTo>
                      <a:lnTo>
                        <a:pt x="369" y="651"/>
                      </a:lnTo>
                      <a:lnTo>
                        <a:pt x="372" y="653"/>
                      </a:lnTo>
                      <a:lnTo>
                        <a:pt x="376" y="653"/>
                      </a:lnTo>
                      <a:lnTo>
                        <a:pt x="379" y="655"/>
                      </a:lnTo>
                      <a:lnTo>
                        <a:pt x="381" y="655"/>
                      </a:lnTo>
                      <a:lnTo>
                        <a:pt x="391" y="655"/>
                      </a:lnTo>
                      <a:lnTo>
                        <a:pt x="391" y="655"/>
                      </a:lnTo>
                      <a:lnTo>
                        <a:pt x="391" y="655"/>
                      </a:lnTo>
                      <a:lnTo>
                        <a:pt x="393" y="655"/>
                      </a:lnTo>
                      <a:lnTo>
                        <a:pt x="395" y="655"/>
                      </a:lnTo>
                      <a:lnTo>
                        <a:pt x="398" y="658"/>
                      </a:lnTo>
                      <a:lnTo>
                        <a:pt x="400" y="658"/>
                      </a:lnTo>
                      <a:lnTo>
                        <a:pt x="402" y="655"/>
                      </a:lnTo>
                      <a:lnTo>
                        <a:pt x="405" y="658"/>
                      </a:lnTo>
                      <a:lnTo>
                        <a:pt x="405" y="658"/>
                      </a:lnTo>
                      <a:lnTo>
                        <a:pt x="407" y="658"/>
                      </a:lnTo>
                      <a:lnTo>
                        <a:pt x="407" y="660"/>
                      </a:lnTo>
                      <a:lnTo>
                        <a:pt x="412" y="663"/>
                      </a:lnTo>
                      <a:lnTo>
                        <a:pt x="417" y="663"/>
                      </a:lnTo>
                      <a:lnTo>
                        <a:pt x="417" y="665"/>
                      </a:lnTo>
                      <a:lnTo>
                        <a:pt x="421" y="665"/>
                      </a:lnTo>
                      <a:lnTo>
                        <a:pt x="421" y="665"/>
                      </a:lnTo>
                      <a:lnTo>
                        <a:pt x="421" y="665"/>
                      </a:lnTo>
                      <a:lnTo>
                        <a:pt x="419" y="667"/>
                      </a:lnTo>
                      <a:lnTo>
                        <a:pt x="419" y="667"/>
                      </a:lnTo>
                      <a:lnTo>
                        <a:pt x="421" y="667"/>
                      </a:lnTo>
                      <a:lnTo>
                        <a:pt x="421" y="670"/>
                      </a:lnTo>
                      <a:lnTo>
                        <a:pt x="424" y="670"/>
                      </a:lnTo>
                      <a:lnTo>
                        <a:pt x="424" y="667"/>
                      </a:lnTo>
                      <a:lnTo>
                        <a:pt x="426" y="667"/>
                      </a:lnTo>
                      <a:lnTo>
                        <a:pt x="428" y="667"/>
                      </a:lnTo>
                      <a:lnTo>
                        <a:pt x="431" y="665"/>
                      </a:lnTo>
                      <a:lnTo>
                        <a:pt x="433" y="665"/>
                      </a:lnTo>
                      <a:lnTo>
                        <a:pt x="433" y="665"/>
                      </a:lnTo>
                      <a:lnTo>
                        <a:pt x="436" y="665"/>
                      </a:lnTo>
                      <a:lnTo>
                        <a:pt x="436" y="665"/>
                      </a:lnTo>
                      <a:lnTo>
                        <a:pt x="438" y="667"/>
                      </a:lnTo>
                      <a:lnTo>
                        <a:pt x="438" y="665"/>
                      </a:lnTo>
                      <a:lnTo>
                        <a:pt x="438" y="665"/>
                      </a:lnTo>
                      <a:lnTo>
                        <a:pt x="440" y="665"/>
                      </a:lnTo>
                      <a:lnTo>
                        <a:pt x="443" y="667"/>
                      </a:lnTo>
                      <a:lnTo>
                        <a:pt x="445" y="667"/>
                      </a:lnTo>
                      <a:lnTo>
                        <a:pt x="445" y="667"/>
                      </a:lnTo>
                      <a:lnTo>
                        <a:pt x="447" y="670"/>
                      </a:lnTo>
                      <a:lnTo>
                        <a:pt x="452" y="670"/>
                      </a:lnTo>
                      <a:lnTo>
                        <a:pt x="452" y="670"/>
                      </a:lnTo>
                      <a:lnTo>
                        <a:pt x="454" y="670"/>
                      </a:lnTo>
                      <a:lnTo>
                        <a:pt x="454" y="670"/>
                      </a:lnTo>
                      <a:lnTo>
                        <a:pt x="454" y="672"/>
                      </a:lnTo>
                      <a:lnTo>
                        <a:pt x="454" y="674"/>
                      </a:lnTo>
                      <a:lnTo>
                        <a:pt x="454" y="677"/>
                      </a:lnTo>
                      <a:lnTo>
                        <a:pt x="454" y="677"/>
                      </a:lnTo>
                      <a:lnTo>
                        <a:pt x="457" y="679"/>
                      </a:lnTo>
                      <a:lnTo>
                        <a:pt x="459" y="679"/>
                      </a:lnTo>
                      <a:lnTo>
                        <a:pt x="459" y="679"/>
                      </a:lnTo>
                      <a:lnTo>
                        <a:pt x="462" y="679"/>
                      </a:lnTo>
                      <a:lnTo>
                        <a:pt x="464" y="681"/>
                      </a:lnTo>
                      <a:lnTo>
                        <a:pt x="464" y="681"/>
                      </a:lnTo>
                      <a:lnTo>
                        <a:pt x="464" y="681"/>
                      </a:lnTo>
                      <a:lnTo>
                        <a:pt x="469" y="681"/>
                      </a:lnTo>
                      <a:lnTo>
                        <a:pt x="469" y="681"/>
                      </a:lnTo>
                      <a:lnTo>
                        <a:pt x="471" y="684"/>
                      </a:lnTo>
                      <a:lnTo>
                        <a:pt x="471" y="684"/>
                      </a:lnTo>
                      <a:lnTo>
                        <a:pt x="471" y="684"/>
                      </a:lnTo>
                      <a:lnTo>
                        <a:pt x="471" y="684"/>
                      </a:lnTo>
                      <a:lnTo>
                        <a:pt x="473" y="684"/>
                      </a:lnTo>
                      <a:lnTo>
                        <a:pt x="473" y="684"/>
                      </a:lnTo>
                      <a:lnTo>
                        <a:pt x="476" y="686"/>
                      </a:lnTo>
                      <a:lnTo>
                        <a:pt x="478" y="686"/>
                      </a:lnTo>
                      <a:lnTo>
                        <a:pt x="478" y="689"/>
                      </a:lnTo>
                      <a:lnTo>
                        <a:pt x="478" y="689"/>
                      </a:lnTo>
                      <a:lnTo>
                        <a:pt x="480" y="689"/>
                      </a:lnTo>
                      <a:lnTo>
                        <a:pt x="480" y="691"/>
                      </a:lnTo>
                      <a:lnTo>
                        <a:pt x="483" y="691"/>
                      </a:lnTo>
                      <a:lnTo>
                        <a:pt x="485" y="693"/>
                      </a:lnTo>
                      <a:lnTo>
                        <a:pt x="485" y="696"/>
                      </a:lnTo>
                      <a:lnTo>
                        <a:pt x="490" y="696"/>
                      </a:lnTo>
                      <a:lnTo>
                        <a:pt x="490" y="696"/>
                      </a:lnTo>
                      <a:lnTo>
                        <a:pt x="495" y="696"/>
                      </a:lnTo>
                      <a:lnTo>
                        <a:pt x="495" y="696"/>
                      </a:lnTo>
                      <a:lnTo>
                        <a:pt x="497" y="693"/>
                      </a:lnTo>
                      <a:lnTo>
                        <a:pt x="497" y="691"/>
                      </a:lnTo>
                      <a:lnTo>
                        <a:pt x="499" y="691"/>
                      </a:lnTo>
                      <a:lnTo>
                        <a:pt x="502" y="689"/>
                      </a:lnTo>
                      <a:lnTo>
                        <a:pt x="502" y="689"/>
                      </a:lnTo>
                      <a:lnTo>
                        <a:pt x="502" y="686"/>
                      </a:lnTo>
                      <a:lnTo>
                        <a:pt x="504" y="684"/>
                      </a:lnTo>
                      <a:lnTo>
                        <a:pt x="504" y="684"/>
                      </a:lnTo>
                      <a:lnTo>
                        <a:pt x="502" y="681"/>
                      </a:lnTo>
                      <a:lnTo>
                        <a:pt x="502" y="681"/>
                      </a:lnTo>
                      <a:lnTo>
                        <a:pt x="502" y="681"/>
                      </a:lnTo>
                      <a:lnTo>
                        <a:pt x="499" y="679"/>
                      </a:lnTo>
                      <a:lnTo>
                        <a:pt x="497" y="677"/>
                      </a:lnTo>
                      <a:lnTo>
                        <a:pt x="495" y="672"/>
                      </a:lnTo>
                      <a:lnTo>
                        <a:pt x="490" y="667"/>
                      </a:lnTo>
                      <a:lnTo>
                        <a:pt x="488" y="667"/>
                      </a:lnTo>
                      <a:lnTo>
                        <a:pt x="488" y="667"/>
                      </a:lnTo>
                      <a:lnTo>
                        <a:pt x="488" y="665"/>
                      </a:lnTo>
                      <a:lnTo>
                        <a:pt x="485" y="663"/>
                      </a:lnTo>
                      <a:lnTo>
                        <a:pt x="483" y="660"/>
                      </a:lnTo>
                      <a:lnTo>
                        <a:pt x="483" y="660"/>
                      </a:lnTo>
                      <a:lnTo>
                        <a:pt x="483" y="660"/>
                      </a:lnTo>
                      <a:lnTo>
                        <a:pt x="483" y="655"/>
                      </a:lnTo>
                      <a:lnTo>
                        <a:pt x="480" y="655"/>
                      </a:lnTo>
                      <a:lnTo>
                        <a:pt x="480" y="653"/>
                      </a:lnTo>
                      <a:lnTo>
                        <a:pt x="480" y="648"/>
                      </a:lnTo>
                      <a:lnTo>
                        <a:pt x="480" y="646"/>
                      </a:lnTo>
                      <a:lnTo>
                        <a:pt x="483" y="644"/>
                      </a:lnTo>
                      <a:lnTo>
                        <a:pt x="483" y="641"/>
                      </a:lnTo>
                      <a:lnTo>
                        <a:pt x="480" y="644"/>
                      </a:lnTo>
                      <a:lnTo>
                        <a:pt x="480" y="648"/>
                      </a:lnTo>
                      <a:lnTo>
                        <a:pt x="478" y="644"/>
                      </a:lnTo>
                      <a:lnTo>
                        <a:pt x="476" y="639"/>
                      </a:lnTo>
                      <a:lnTo>
                        <a:pt x="476" y="636"/>
                      </a:lnTo>
                      <a:lnTo>
                        <a:pt x="473" y="636"/>
                      </a:lnTo>
                      <a:lnTo>
                        <a:pt x="471" y="634"/>
                      </a:lnTo>
                      <a:lnTo>
                        <a:pt x="469" y="632"/>
                      </a:lnTo>
                      <a:lnTo>
                        <a:pt x="469" y="632"/>
                      </a:lnTo>
                      <a:lnTo>
                        <a:pt x="464" y="632"/>
                      </a:lnTo>
                      <a:lnTo>
                        <a:pt x="464" y="629"/>
                      </a:lnTo>
                      <a:lnTo>
                        <a:pt x="464" y="629"/>
                      </a:lnTo>
                      <a:lnTo>
                        <a:pt x="464" y="627"/>
                      </a:lnTo>
                      <a:lnTo>
                        <a:pt x="464" y="627"/>
                      </a:lnTo>
                      <a:lnTo>
                        <a:pt x="466" y="625"/>
                      </a:lnTo>
                      <a:lnTo>
                        <a:pt x="466" y="625"/>
                      </a:lnTo>
                      <a:lnTo>
                        <a:pt x="466" y="622"/>
                      </a:lnTo>
                      <a:lnTo>
                        <a:pt x="466" y="622"/>
                      </a:lnTo>
                      <a:lnTo>
                        <a:pt x="469" y="622"/>
                      </a:lnTo>
                      <a:lnTo>
                        <a:pt x="469" y="622"/>
                      </a:lnTo>
                      <a:lnTo>
                        <a:pt x="469" y="620"/>
                      </a:lnTo>
                      <a:lnTo>
                        <a:pt x="469" y="620"/>
                      </a:lnTo>
                      <a:lnTo>
                        <a:pt x="471" y="618"/>
                      </a:lnTo>
                      <a:lnTo>
                        <a:pt x="471" y="615"/>
                      </a:lnTo>
                      <a:lnTo>
                        <a:pt x="471" y="613"/>
                      </a:lnTo>
                      <a:lnTo>
                        <a:pt x="473" y="610"/>
                      </a:lnTo>
                      <a:lnTo>
                        <a:pt x="473" y="608"/>
                      </a:lnTo>
                      <a:lnTo>
                        <a:pt x="473" y="608"/>
                      </a:lnTo>
                      <a:lnTo>
                        <a:pt x="473" y="608"/>
                      </a:lnTo>
                      <a:lnTo>
                        <a:pt x="473" y="608"/>
                      </a:lnTo>
                      <a:lnTo>
                        <a:pt x="473" y="606"/>
                      </a:lnTo>
                      <a:lnTo>
                        <a:pt x="473" y="606"/>
                      </a:lnTo>
                      <a:lnTo>
                        <a:pt x="471" y="603"/>
                      </a:lnTo>
                      <a:lnTo>
                        <a:pt x="473" y="603"/>
                      </a:lnTo>
                      <a:lnTo>
                        <a:pt x="473" y="603"/>
                      </a:lnTo>
                      <a:lnTo>
                        <a:pt x="473" y="603"/>
                      </a:lnTo>
                      <a:lnTo>
                        <a:pt x="476" y="606"/>
                      </a:lnTo>
                      <a:lnTo>
                        <a:pt x="476" y="603"/>
                      </a:lnTo>
                      <a:lnTo>
                        <a:pt x="476" y="603"/>
                      </a:lnTo>
                      <a:lnTo>
                        <a:pt x="478" y="603"/>
                      </a:lnTo>
                      <a:lnTo>
                        <a:pt x="478" y="603"/>
                      </a:lnTo>
                      <a:lnTo>
                        <a:pt x="483" y="603"/>
                      </a:lnTo>
                      <a:lnTo>
                        <a:pt x="483" y="603"/>
                      </a:lnTo>
                      <a:lnTo>
                        <a:pt x="485" y="601"/>
                      </a:lnTo>
                      <a:lnTo>
                        <a:pt x="488" y="599"/>
                      </a:lnTo>
                      <a:lnTo>
                        <a:pt x="490" y="599"/>
                      </a:lnTo>
                      <a:lnTo>
                        <a:pt x="490" y="599"/>
                      </a:lnTo>
                      <a:lnTo>
                        <a:pt x="490" y="599"/>
                      </a:lnTo>
                      <a:lnTo>
                        <a:pt x="492" y="599"/>
                      </a:lnTo>
                      <a:lnTo>
                        <a:pt x="492" y="599"/>
                      </a:lnTo>
                      <a:lnTo>
                        <a:pt x="492" y="599"/>
                      </a:lnTo>
                      <a:lnTo>
                        <a:pt x="492" y="596"/>
                      </a:lnTo>
                      <a:lnTo>
                        <a:pt x="492" y="596"/>
                      </a:lnTo>
                      <a:lnTo>
                        <a:pt x="490" y="594"/>
                      </a:lnTo>
                      <a:lnTo>
                        <a:pt x="492" y="594"/>
                      </a:lnTo>
                      <a:lnTo>
                        <a:pt x="492" y="594"/>
                      </a:lnTo>
                      <a:lnTo>
                        <a:pt x="497" y="594"/>
                      </a:lnTo>
                      <a:lnTo>
                        <a:pt x="497" y="591"/>
                      </a:lnTo>
                      <a:lnTo>
                        <a:pt x="497" y="591"/>
                      </a:lnTo>
                      <a:lnTo>
                        <a:pt x="499" y="591"/>
                      </a:lnTo>
                      <a:lnTo>
                        <a:pt x="499" y="589"/>
                      </a:lnTo>
                      <a:lnTo>
                        <a:pt x="497" y="589"/>
                      </a:lnTo>
                      <a:lnTo>
                        <a:pt x="495" y="587"/>
                      </a:lnTo>
                      <a:lnTo>
                        <a:pt x="490" y="587"/>
                      </a:lnTo>
                      <a:lnTo>
                        <a:pt x="488" y="584"/>
                      </a:lnTo>
                      <a:lnTo>
                        <a:pt x="488" y="584"/>
                      </a:lnTo>
                      <a:lnTo>
                        <a:pt x="488" y="584"/>
                      </a:lnTo>
                      <a:lnTo>
                        <a:pt x="485" y="584"/>
                      </a:lnTo>
                      <a:lnTo>
                        <a:pt x="485" y="582"/>
                      </a:lnTo>
                      <a:lnTo>
                        <a:pt x="485" y="582"/>
                      </a:lnTo>
                      <a:lnTo>
                        <a:pt x="485" y="582"/>
                      </a:lnTo>
                      <a:lnTo>
                        <a:pt x="488" y="582"/>
                      </a:lnTo>
                      <a:lnTo>
                        <a:pt x="488" y="582"/>
                      </a:lnTo>
                      <a:lnTo>
                        <a:pt x="488" y="582"/>
                      </a:lnTo>
                      <a:lnTo>
                        <a:pt x="490" y="582"/>
                      </a:lnTo>
                      <a:lnTo>
                        <a:pt x="492" y="582"/>
                      </a:lnTo>
                      <a:lnTo>
                        <a:pt x="492" y="582"/>
                      </a:lnTo>
                      <a:lnTo>
                        <a:pt x="492" y="580"/>
                      </a:lnTo>
                      <a:lnTo>
                        <a:pt x="490" y="577"/>
                      </a:lnTo>
                      <a:lnTo>
                        <a:pt x="488" y="575"/>
                      </a:lnTo>
                      <a:lnTo>
                        <a:pt x="485" y="570"/>
                      </a:lnTo>
                      <a:lnTo>
                        <a:pt x="483" y="570"/>
                      </a:lnTo>
                      <a:lnTo>
                        <a:pt x="480" y="568"/>
                      </a:lnTo>
                      <a:lnTo>
                        <a:pt x="478" y="563"/>
                      </a:lnTo>
                      <a:lnTo>
                        <a:pt x="476" y="561"/>
                      </a:lnTo>
                      <a:lnTo>
                        <a:pt x="476" y="561"/>
                      </a:lnTo>
                      <a:lnTo>
                        <a:pt x="471" y="561"/>
                      </a:lnTo>
                      <a:lnTo>
                        <a:pt x="466" y="561"/>
                      </a:lnTo>
                      <a:lnTo>
                        <a:pt x="464" y="558"/>
                      </a:lnTo>
                      <a:lnTo>
                        <a:pt x="464" y="561"/>
                      </a:lnTo>
                      <a:lnTo>
                        <a:pt x="462" y="561"/>
                      </a:lnTo>
                      <a:lnTo>
                        <a:pt x="459" y="561"/>
                      </a:lnTo>
                      <a:lnTo>
                        <a:pt x="459" y="558"/>
                      </a:lnTo>
                      <a:lnTo>
                        <a:pt x="457" y="556"/>
                      </a:lnTo>
                      <a:lnTo>
                        <a:pt x="457" y="556"/>
                      </a:lnTo>
                      <a:lnTo>
                        <a:pt x="457" y="554"/>
                      </a:lnTo>
                      <a:lnTo>
                        <a:pt x="457" y="551"/>
                      </a:lnTo>
                      <a:lnTo>
                        <a:pt x="454" y="549"/>
                      </a:lnTo>
                      <a:lnTo>
                        <a:pt x="452" y="549"/>
                      </a:lnTo>
                      <a:lnTo>
                        <a:pt x="450" y="546"/>
                      </a:lnTo>
                      <a:lnTo>
                        <a:pt x="447" y="544"/>
                      </a:lnTo>
                      <a:lnTo>
                        <a:pt x="447" y="539"/>
                      </a:lnTo>
                      <a:lnTo>
                        <a:pt x="450" y="535"/>
                      </a:lnTo>
                      <a:lnTo>
                        <a:pt x="452" y="535"/>
                      </a:lnTo>
                      <a:lnTo>
                        <a:pt x="452" y="532"/>
                      </a:lnTo>
                      <a:lnTo>
                        <a:pt x="452" y="532"/>
                      </a:lnTo>
                      <a:lnTo>
                        <a:pt x="452" y="530"/>
                      </a:lnTo>
                      <a:lnTo>
                        <a:pt x="450" y="530"/>
                      </a:lnTo>
                      <a:lnTo>
                        <a:pt x="447" y="528"/>
                      </a:lnTo>
                      <a:lnTo>
                        <a:pt x="447" y="528"/>
                      </a:lnTo>
                      <a:lnTo>
                        <a:pt x="447" y="525"/>
                      </a:lnTo>
                      <a:lnTo>
                        <a:pt x="447" y="520"/>
                      </a:lnTo>
                      <a:lnTo>
                        <a:pt x="447" y="518"/>
                      </a:lnTo>
                      <a:lnTo>
                        <a:pt x="450" y="516"/>
                      </a:lnTo>
                      <a:lnTo>
                        <a:pt x="452" y="513"/>
                      </a:lnTo>
                      <a:lnTo>
                        <a:pt x="452" y="513"/>
                      </a:lnTo>
                      <a:lnTo>
                        <a:pt x="452" y="511"/>
                      </a:lnTo>
                      <a:lnTo>
                        <a:pt x="452" y="509"/>
                      </a:lnTo>
                      <a:lnTo>
                        <a:pt x="452" y="509"/>
                      </a:lnTo>
                      <a:lnTo>
                        <a:pt x="452" y="509"/>
                      </a:lnTo>
                      <a:lnTo>
                        <a:pt x="454" y="506"/>
                      </a:lnTo>
                      <a:lnTo>
                        <a:pt x="454" y="506"/>
                      </a:lnTo>
                      <a:lnTo>
                        <a:pt x="457" y="506"/>
                      </a:lnTo>
                      <a:lnTo>
                        <a:pt x="457" y="506"/>
                      </a:lnTo>
                      <a:lnTo>
                        <a:pt x="462" y="509"/>
                      </a:lnTo>
                      <a:lnTo>
                        <a:pt x="464" y="513"/>
                      </a:lnTo>
                      <a:lnTo>
                        <a:pt x="466" y="516"/>
                      </a:lnTo>
                      <a:lnTo>
                        <a:pt x="469" y="516"/>
                      </a:lnTo>
                      <a:lnTo>
                        <a:pt x="471" y="518"/>
                      </a:lnTo>
                      <a:lnTo>
                        <a:pt x="471" y="518"/>
                      </a:lnTo>
                      <a:lnTo>
                        <a:pt x="473" y="516"/>
                      </a:lnTo>
                      <a:lnTo>
                        <a:pt x="476" y="516"/>
                      </a:lnTo>
                      <a:lnTo>
                        <a:pt x="478" y="516"/>
                      </a:lnTo>
                      <a:lnTo>
                        <a:pt x="478" y="513"/>
                      </a:lnTo>
                      <a:lnTo>
                        <a:pt x="476" y="511"/>
                      </a:lnTo>
                      <a:lnTo>
                        <a:pt x="476" y="511"/>
                      </a:lnTo>
                      <a:lnTo>
                        <a:pt x="476" y="509"/>
                      </a:lnTo>
                      <a:lnTo>
                        <a:pt x="473" y="506"/>
                      </a:lnTo>
                      <a:lnTo>
                        <a:pt x="473" y="504"/>
                      </a:lnTo>
                      <a:lnTo>
                        <a:pt x="471" y="502"/>
                      </a:lnTo>
                      <a:lnTo>
                        <a:pt x="471" y="502"/>
                      </a:lnTo>
                      <a:lnTo>
                        <a:pt x="473" y="502"/>
                      </a:lnTo>
                      <a:lnTo>
                        <a:pt x="473" y="502"/>
                      </a:lnTo>
                      <a:lnTo>
                        <a:pt x="476" y="502"/>
                      </a:lnTo>
                      <a:lnTo>
                        <a:pt x="478" y="499"/>
                      </a:lnTo>
                      <a:lnTo>
                        <a:pt x="483" y="497"/>
                      </a:lnTo>
                      <a:lnTo>
                        <a:pt x="483" y="494"/>
                      </a:lnTo>
                      <a:lnTo>
                        <a:pt x="483" y="492"/>
                      </a:lnTo>
                      <a:lnTo>
                        <a:pt x="483" y="492"/>
                      </a:lnTo>
                      <a:lnTo>
                        <a:pt x="485" y="492"/>
                      </a:lnTo>
                      <a:lnTo>
                        <a:pt x="488" y="492"/>
                      </a:lnTo>
                      <a:lnTo>
                        <a:pt x="490" y="490"/>
                      </a:lnTo>
                      <a:lnTo>
                        <a:pt x="492" y="490"/>
                      </a:lnTo>
                      <a:lnTo>
                        <a:pt x="495" y="487"/>
                      </a:lnTo>
                      <a:lnTo>
                        <a:pt x="495" y="487"/>
                      </a:lnTo>
                      <a:lnTo>
                        <a:pt x="497" y="487"/>
                      </a:lnTo>
                      <a:lnTo>
                        <a:pt x="497" y="483"/>
                      </a:lnTo>
                      <a:lnTo>
                        <a:pt x="499" y="483"/>
                      </a:lnTo>
                      <a:lnTo>
                        <a:pt x="502" y="480"/>
                      </a:lnTo>
                      <a:lnTo>
                        <a:pt x="502" y="478"/>
                      </a:lnTo>
                      <a:lnTo>
                        <a:pt x="502" y="480"/>
                      </a:lnTo>
                      <a:lnTo>
                        <a:pt x="504" y="480"/>
                      </a:lnTo>
                      <a:lnTo>
                        <a:pt x="506" y="480"/>
                      </a:lnTo>
                      <a:lnTo>
                        <a:pt x="509" y="483"/>
                      </a:lnTo>
                      <a:lnTo>
                        <a:pt x="511" y="483"/>
                      </a:lnTo>
                      <a:lnTo>
                        <a:pt x="511" y="483"/>
                      </a:lnTo>
                      <a:lnTo>
                        <a:pt x="511" y="485"/>
                      </a:lnTo>
                      <a:lnTo>
                        <a:pt x="511" y="485"/>
                      </a:lnTo>
                      <a:lnTo>
                        <a:pt x="514" y="485"/>
                      </a:lnTo>
                      <a:lnTo>
                        <a:pt x="516" y="485"/>
                      </a:lnTo>
                      <a:lnTo>
                        <a:pt x="518" y="483"/>
                      </a:lnTo>
                      <a:lnTo>
                        <a:pt x="521" y="480"/>
                      </a:lnTo>
                      <a:lnTo>
                        <a:pt x="523" y="480"/>
                      </a:lnTo>
                      <a:lnTo>
                        <a:pt x="525" y="480"/>
                      </a:lnTo>
                      <a:lnTo>
                        <a:pt x="528" y="483"/>
                      </a:lnTo>
                      <a:lnTo>
                        <a:pt x="530" y="483"/>
                      </a:lnTo>
                      <a:lnTo>
                        <a:pt x="530" y="485"/>
                      </a:lnTo>
                      <a:lnTo>
                        <a:pt x="533" y="485"/>
                      </a:lnTo>
                      <a:lnTo>
                        <a:pt x="533" y="485"/>
                      </a:lnTo>
                      <a:lnTo>
                        <a:pt x="533" y="483"/>
                      </a:lnTo>
                      <a:lnTo>
                        <a:pt x="533" y="483"/>
                      </a:lnTo>
                      <a:lnTo>
                        <a:pt x="535" y="483"/>
                      </a:lnTo>
                      <a:lnTo>
                        <a:pt x="537" y="485"/>
                      </a:lnTo>
                      <a:lnTo>
                        <a:pt x="540" y="485"/>
                      </a:lnTo>
                      <a:lnTo>
                        <a:pt x="542" y="485"/>
                      </a:lnTo>
                      <a:lnTo>
                        <a:pt x="542" y="483"/>
                      </a:lnTo>
                      <a:lnTo>
                        <a:pt x="544" y="485"/>
                      </a:lnTo>
                      <a:lnTo>
                        <a:pt x="544" y="485"/>
                      </a:lnTo>
                      <a:lnTo>
                        <a:pt x="547" y="485"/>
                      </a:lnTo>
                      <a:lnTo>
                        <a:pt x="549" y="490"/>
                      </a:lnTo>
                      <a:lnTo>
                        <a:pt x="551" y="490"/>
                      </a:lnTo>
                      <a:lnTo>
                        <a:pt x="554" y="490"/>
                      </a:lnTo>
                      <a:lnTo>
                        <a:pt x="556" y="492"/>
                      </a:lnTo>
                      <a:lnTo>
                        <a:pt x="559" y="492"/>
                      </a:lnTo>
                      <a:lnTo>
                        <a:pt x="559" y="494"/>
                      </a:lnTo>
                      <a:lnTo>
                        <a:pt x="561" y="494"/>
                      </a:lnTo>
                      <a:lnTo>
                        <a:pt x="563" y="499"/>
                      </a:lnTo>
                      <a:lnTo>
                        <a:pt x="566" y="502"/>
                      </a:lnTo>
                      <a:lnTo>
                        <a:pt x="566" y="502"/>
                      </a:lnTo>
                      <a:lnTo>
                        <a:pt x="568" y="504"/>
                      </a:lnTo>
                      <a:lnTo>
                        <a:pt x="568" y="504"/>
                      </a:lnTo>
                      <a:lnTo>
                        <a:pt x="568" y="504"/>
                      </a:lnTo>
                      <a:lnTo>
                        <a:pt x="568" y="502"/>
                      </a:lnTo>
                      <a:lnTo>
                        <a:pt x="568" y="502"/>
                      </a:lnTo>
                      <a:lnTo>
                        <a:pt x="568" y="499"/>
                      </a:lnTo>
                      <a:lnTo>
                        <a:pt x="566" y="497"/>
                      </a:lnTo>
                      <a:lnTo>
                        <a:pt x="566" y="494"/>
                      </a:lnTo>
                      <a:lnTo>
                        <a:pt x="566" y="494"/>
                      </a:lnTo>
                      <a:lnTo>
                        <a:pt x="566" y="494"/>
                      </a:lnTo>
                      <a:lnTo>
                        <a:pt x="566" y="494"/>
                      </a:lnTo>
                      <a:lnTo>
                        <a:pt x="568" y="494"/>
                      </a:lnTo>
                      <a:lnTo>
                        <a:pt x="570" y="494"/>
                      </a:lnTo>
                      <a:lnTo>
                        <a:pt x="573" y="497"/>
                      </a:lnTo>
                      <a:lnTo>
                        <a:pt x="577" y="499"/>
                      </a:lnTo>
                      <a:lnTo>
                        <a:pt x="580" y="502"/>
                      </a:lnTo>
                      <a:lnTo>
                        <a:pt x="582" y="502"/>
                      </a:lnTo>
                      <a:lnTo>
                        <a:pt x="585" y="502"/>
                      </a:lnTo>
                      <a:lnTo>
                        <a:pt x="587" y="502"/>
                      </a:lnTo>
                      <a:lnTo>
                        <a:pt x="589" y="502"/>
                      </a:lnTo>
                      <a:lnTo>
                        <a:pt x="592" y="499"/>
                      </a:lnTo>
                      <a:lnTo>
                        <a:pt x="592" y="499"/>
                      </a:lnTo>
                      <a:lnTo>
                        <a:pt x="592" y="497"/>
                      </a:lnTo>
                      <a:lnTo>
                        <a:pt x="594" y="494"/>
                      </a:lnTo>
                      <a:lnTo>
                        <a:pt x="596" y="494"/>
                      </a:lnTo>
                      <a:lnTo>
                        <a:pt x="596" y="494"/>
                      </a:lnTo>
                      <a:lnTo>
                        <a:pt x="599" y="494"/>
                      </a:lnTo>
                      <a:lnTo>
                        <a:pt x="601" y="492"/>
                      </a:lnTo>
                      <a:lnTo>
                        <a:pt x="601" y="492"/>
                      </a:lnTo>
                      <a:lnTo>
                        <a:pt x="603" y="492"/>
                      </a:lnTo>
                      <a:lnTo>
                        <a:pt x="608" y="492"/>
                      </a:lnTo>
                      <a:lnTo>
                        <a:pt x="611" y="494"/>
                      </a:lnTo>
                      <a:lnTo>
                        <a:pt x="613" y="497"/>
                      </a:lnTo>
                      <a:lnTo>
                        <a:pt x="613" y="497"/>
                      </a:lnTo>
                      <a:lnTo>
                        <a:pt x="615" y="494"/>
                      </a:lnTo>
                      <a:lnTo>
                        <a:pt x="615" y="494"/>
                      </a:lnTo>
                      <a:lnTo>
                        <a:pt x="618" y="492"/>
                      </a:lnTo>
                      <a:lnTo>
                        <a:pt x="618" y="492"/>
                      </a:lnTo>
                      <a:lnTo>
                        <a:pt x="618" y="492"/>
                      </a:lnTo>
                      <a:lnTo>
                        <a:pt x="620" y="492"/>
                      </a:lnTo>
                      <a:lnTo>
                        <a:pt x="622" y="492"/>
                      </a:lnTo>
                      <a:lnTo>
                        <a:pt x="622" y="492"/>
                      </a:lnTo>
                      <a:lnTo>
                        <a:pt x="627" y="492"/>
                      </a:lnTo>
                      <a:lnTo>
                        <a:pt x="629" y="494"/>
                      </a:lnTo>
                      <a:lnTo>
                        <a:pt x="632" y="497"/>
                      </a:lnTo>
                      <a:lnTo>
                        <a:pt x="634" y="499"/>
                      </a:lnTo>
                      <a:lnTo>
                        <a:pt x="637" y="499"/>
                      </a:lnTo>
                      <a:lnTo>
                        <a:pt x="639" y="499"/>
                      </a:lnTo>
                      <a:lnTo>
                        <a:pt x="639" y="502"/>
                      </a:lnTo>
                      <a:lnTo>
                        <a:pt x="641" y="502"/>
                      </a:lnTo>
                      <a:lnTo>
                        <a:pt x="646" y="502"/>
                      </a:lnTo>
                      <a:lnTo>
                        <a:pt x="646" y="502"/>
                      </a:lnTo>
                      <a:lnTo>
                        <a:pt x="648" y="502"/>
                      </a:lnTo>
                      <a:lnTo>
                        <a:pt x="648" y="504"/>
                      </a:lnTo>
                      <a:lnTo>
                        <a:pt x="648" y="504"/>
                      </a:lnTo>
                      <a:lnTo>
                        <a:pt x="651" y="504"/>
                      </a:lnTo>
                      <a:lnTo>
                        <a:pt x="653" y="502"/>
                      </a:lnTo>
                      <a:lnTo>
                        <a:pt x="653" y="499"/>
                      </a:lnTo>
                      <a:lnTo>
                        <a:pt x="653" y="497"/>
                      </a:lnTo>
                      <a:lnTo>
                        <a:pt x="653" y="497"/>
                      </a:lnTo>
                      <a:lnTo>
                        <a:pt x="656" y="497"/>
                      </a:lnTo>
                      <a:lnTo>
                        <a:pt x="656" y="497"/>
                      </a:lnTo>
                      <a:lnTo>
                        <a:pt x="658" y="499"/>
                      </a:lnTo>
                      <a:lnTo>
                        <a:pt x="658" y="499"/>
                      </a:lnTo>
                      <a:lnTo>
                        <a:pt x="660" y="499"/>
                      </a:lnTo>
                      <a:lnTo>
                        <a:pt x="663" y="502"/>
                      </a:lnTo>
                      <a:lnTo>
                        <a:pt x="665" y="502"/>
                      </a:lnTo>
                      <a:lnTo>
                        <a:pt x="670" y="499"/>
                      </a:lnTo>
                      <a:lnTo>
                        <a:pt x="674" y="499"/>
                      </a:lnTo>
                      <a:lnTo>
                        <a:pt x="677" y="497"/>
                      </a:lnTo>
                      <a:lnTo>
                        <a:pt x="677" y="494"/>
                      </a:lnTo>
                      <a:lnTo>
                        <a:pt x="677" y="492"/>
                      </a:lnTo>
                      <a:lnTo>
                        <a:pt x="677" y="490"/>
                      </a:lnTo>
                      <a:lnTo>
                        <a:pt x="677" y="487"/>
                      </a:lnTo>
                      <a:lnTo>
                        <a:pt x="672" y="485"/>
                      </a:lnTo>
                      <a:lnTo>
                        <a:pt x="672" y="485"/>
                      </a:lnTo>
                      <a:lnTo>
                        <a:pt x="665" y="483"/>
                      </a:lnTo>
                      <a:lnTo>
                        <a:pt x="665" y="483"/>
                      </a:lnTo>
                      <a:lnTo>
                        <a:pt x="665" y="483"/>
                      </a:lnTo>
                      <a:lnTo>
                        <a:pt x="660" y="480"/>
                      </a:lnTo>
                      <a:lnTo>
                        <a:pt x="656" y="480"/>
                      </a:lnTo>
                      <a:lnTo>
                        <a:pt x="656" y="480"/>
                      </a:lnTo>
                      <a:lnTo>
                        <a:pt x="656" y="478"/>
                      </a:lnTo>
                      <a:lnTo>
                        <a:pt x="653" y="478"/>
                      </a:lnTo>
                      <a:lnTo>
                        <a:pt x="648" y="475"/>
                      </a:lnTo>
                      <a:lnTo>
                        <a:pt x="648" y="475"/>
                      </a:lnTo>
                      <a:lnTo>
                        <a:pt x="648" y="473"/>
                      </a:lnTo>
                      <a:lnTo>
                        <a:pt x="651" y="473"/>
                      </a:lnTo>
                      <a:lnTo>
                        <a:pt x="653" y="471"/>
                      </a:lnTo>
                      <a:lnTo>
                        <a:pt x="653" y="471"/>
                      </a:lnTo>
                      <a:lnTo>
                        <a:pt x="656" y="471"/>
                      </a:lnTo>
                      <a:lnTo>
                        <a:pt x="658" y="468"/>
                      </a:lnTo>
                      <a:lnTo>
                        <a:pt x="660" y="468"/>
                      </a:lnTo>
                      <a:lnTo>
                        <a:pt x="660" y="466"/>
                      </a:lnTo>
                      <a:lnTo>
                        <a:pt x="660" y="466"/>
                      </a:lnTo>
                      <a:lnTo>
                        <a:pt x="656" y="461"/>
                      </a:lnTo>
                      <a:lnTo>
                        <a:pt x="656" y="459"/>
                      </a:lnTo>
                      <a:lnTo>
                        <a:pt x="656" y="459"/>
                      </a:lnTo>
                      <a:lnTo>
                        <a:pt x="656" y="457"/>
                      </a:lnTo>
                      <a:lnTo>
                        <a:pt x="656" y="457"/>
                      </a:lnTo>
                      <a:lnTo>
                        <a:pt x="658" y="454"/>
                      </a:lnTo>
                      <a:lnTo>
                        <a:pt x="658" y="454"/>
                      </a:lnTo>
                      <a:lnTo>
                        <a:pt x="660" y="454"/>
                      </a:lnTo>
                      <a:lnTo>
                        <a:pt x="663" y="454"/>
                      </a:lnTo>
                      <a:lnTo>
                        <a:pt x="665" y="454"/>
                      </a:lnTo>
                      <a:lnTo>
                        <a:pt x="667" y="454"/>
                      </a:lnTo>
                      <a:lnTo>
                        <a:pt x="672" y="454"/>
                      </a:lnTo>
                      <a:lnTo>
                        <a:pt x="672" y="454"/>
                      </a:lnTo>
                      <a:lnTo>
                        <a:pt x="674" y="454"/>
                      </a:lnTo>
                      <a:lnTo>
                        <a:pt x="674" y="454"/>
                      </a:lnTo>
                      <a:lnTo>
                        <a:pt x="674" y="452"/>
                      </a:lnTo>
                      <a:lnTo>
                        <a:pt x="672" y="452"/>
                      </a:lnTo>
                      <a:lnTo>
                        <a:pt x="667" y="449"/>
                      </a:lnTo>
                      <a:lnTo>
                        <a:pt x="665" y="449"/>
                      </a:lnTo>
                      <a:lnTo>
                        <a:pt x="665" y="449"/>
                      </a:lnTo>
                      <a:lnTo>
                        <a:pt x="663" y="449"/>
                      </a:lnTo>
                      <a:lnTo>
                        <a:pt x="660" y="447"/>
                      </a:lnTo>
                      <a:lnTo>
                        <a:pt x="658" y="447"/>
                      </a:lnTo>
                      <a:lnTo>
                        <a:pt x="658" y="447"/>
                      </a:lnTo>
                      <a:lnTo>
                        <a:pt x="658" y="445"/>
                      </a:lnTo>
                      <a:lnTo>
                        <a:pt x="658" y="445"/>
                      </a:lnTo>
                      <a:lnTo>
                        <a:pt x="658" y="445"/>
                      </a:lnTo>
                      <a:lnTo>
                        <a:pt x="660" y="445"/>
                      </a:lnTo>
                      <a:lnTo>
                        <a:pt x="663" y="442"/>
                      </a:lnTo>
                      <a:lnTo>
                        <a:pt x="663" y="442"/>
                      </a:lnTo>
                      <a:lnTo>
                        <a:pt x="663" y="442"/>
                      </a:lnTo>
                      <a:lnTo>
                        <a:pt x="660" y="442"/>
                      </a:lnTo>
                      <a:lnTo>
                        <a:pt x="660" y="442"/>
                      </a:lnTo>
                      <a:lnTo>
                        <a:pt x="660" y="442"/>
                      </a:lnTo>
                      <a:lnTo>
                        <a:pt x="658" y="442"/>
                      </a:lnTo>
                      <a:lnTo>
                        <a:pt x="658" y="442"/>
                      </a:lnTo>
                      <a:lnTo>
                        <a:pt x="656" y="442"/>
                      </a:lnTo>
                      <a:lnTo>
                        <a:pt x="653" y="440"/>
                      </a:lnTo>
                      <a:lnTo>
                        <a:pt x="653" y="440"/>
                      </a:lnTo>
                      <a:lnTo>
                        <a:pt x="653" y="440"/>
                      </a:lnTo>
                      <a:lnTo>
                        <a:pt x="653" y="438"/>
                      </a:lnTo>
                      <a:lnTo>
                        <a:pt x="653" y="438"/>
                      </a:lnTo>
                      <a:lnTo>
                        <a:pt x="653" y="435"/>
                      </a:lnTo>
                      <a:lnTo>
                        <a:pt x="653" y="433"/>
                      </a:lnTo>
                      <a:lnTo>
                        <a:pt x="653" y="433"/>
                      </a:lnTo>
                      <a:lnTo>
                        <a:pt x="656" y="433"/>
                      </a:lnTo>
                      <a:lnTo>
                        <a:pt x="660" y="433"/>
                      </a:lnTo>
                      <a:lnTo>
                        <a:pt x="665" y="435"/>
                      </a:lnTo>
                      <a:lnTo>
                        <a:pt x="665" y="433"/>
                      </a:lnTo>
                      <a:lnTo>
                        <a:pt x="667" y="433"/>
                      </a:lnTo>
                      <a:lnTo>
                        <a:pt x="667" y="433"/>
                      </a:lnTo>
                      <a:lnTo>
                        <a:pt x="674" y="433"/>
                      </a:lnTo>
                      <a:lnTo>
                        <a:pt x="674" y="433"/>
                      </a:lnTo>
                      <a:lnTo>
                        <a:pt x="674" y="433"/>
                      </a:lnTo>
                      <a:lnTo>
                        <a:pt x="682" y="430"/>
                      </a:lnTo>
                      <a:lnTo>
                        <a:pt x="684" y="430"/>
                      </a:lnTo>
                      <a:lnTo>
                        <a:pt x="684" y="430"/>
                      </a:lnTo>
                      <a:lnTo>
                        <a:pt x="686" y="430"/>
                      </a:lnTo>
                      <a:lnTo>
                        <a:pt x="686" y="430"/>
                      </a:lnTo>
                      <a:lnTo>
                        <a:pt x="689" y="428"/>
                      </a:lnTo>
                      <a:lnTo>
                        <a:pt x="691" y="428"/>
                      </a:lnTo>
                      <a:lnTo>
                        <a:pt x="691" y="428"/>
                      </a:lnTo>
                      <a:lnTo>
                        <a:pt x="693" y="428"/>
                      </a:lnTo>
                      <a:lnTo>
                        <a:pt x="696" y="428"/>
                      </a:lnTo>
                      <a:lnTo>
                        <a:pt x="696" y="428"/>
                      </a:lnTo>
                      <a:lnTo>
                        <a:pt x="696" y="428"/>
                      </a:lnTo>
                      <a:lnTo>
                        <a:pt x="698" y="426"/>
                      </a:lnTo>
                      <a:lnTo>
                        <a:pt x="703" y="426"/>
                      </a:lnTo>
                      <a:lnTo>
                        <a:pt x="703" y="426"/>
                      </a:lnTo>
                      <a:lnTo>
                        <a:pt x="705" y="426"/>
                      </a:lnTo>
                      <a:lnTo>
                        <a:pt x="708" y="426"/>
                      </a:lnTo>
                      <a:lnTo>
                        <a:pt x="710" y="426"/>
                      </a:lnTo>
                      <a:lnTo>
                        <a:pt x="710" y="426"/>
                      </a:lnTo>
                      <a:lnTo>
                        <a:pt x="712" y="426"/>
                      </a:lnTo>
                      <a:lnTo>
                        <a:pt x="712" y="426"/>
                      </a:lnTo>
                      <a:lnTo>
                        <a:pt x="712" y="423"/>
                      </a:lnTo>
                      <a:lnTo>
                        <a:pt x="712" y="423"/>
                      </a:lnTo>
                      <a:lnTo>
                        <a:pt x="715" y="421"/>
                      </a:lnTo>
                      <a:lnTo>
                        <a:pt x="715" y="421"/>
                      </a:lnTo>
                      <a:lnTo>
                        <a:pt x="717" y="421"/>
                      </a:lnTo>
                      <a:lnTo>
                        <a:pt x="717" y="421"/>
                      </a:lnTo>
                      <a:lnTo>
                        <a:pt x="719" y="421"/>
                      </a:lnTo>
                      <a:lnTo>
                        <a:pt x="722" y="419"/>
                      </a:lnTo>
                      <a:lnTo>
                        <a:pt x="724" y="421"/>
                      </a:lnTo>
                      <a:lnTo>
                        <a:pt x="726" y="419"/>
                      </a:lnTo>
                      <a:lnTo>
                        <a:pt x="734" y="419"/>
                      </a:lnTo>
                      <a:lnTo>
                        <a:pt x="736" y="419"/>
                      </a:lnTo>
                      <a:lnTo>
                        <a:pt x="741" y="416"/>
                      </a:lnTo>
                      <a:lnTo>
                        <a:pt x="743" y="416"/>
                      </a:lnTo>
                      <a:lnTo>
                        <a:pt x="745" y="416"/>
                      </a:lnTo>
                      <a:lnTo>
                        <a:pt x="750" y="416"/>
                      </a:lnTo>
                      <a:lnTo>
                        <a:pt x="750" y="414"/>
                      </a:lnTo>
                      <a:lnTo>
                        <a:pt x="753" y="414"/>
                      </a:lnTo>
                      <a:lnTo>
                        <a:pt x="755" y="414"/>
                      </a:lnTo>
                      <a:lnTo>
                        <a:pt x="755" y="414"/>
                      </a:lnTo>
                      <a:lnTo>
                        <a:pt x="757" y="414"/>
                      </a:lnTo>
                      <a:lnTo>
                        <a:pt x="757" y="412"/>
                      </a:lnTo>
                      <a:lnTo>
                        <a:pt x="755" y="412"/>
                      </a:lnTo>
                      <a:lnTo>
                        <a:pt x="755" y="409"/>
                      </a:lnTo>
                      <a:lnTo>
                        <a:pt x="757" y="409"/>
                      </a:lnTo>
                      <a:lnTo>
                        <a:pt x="757" y="409"/>
                      </a:lnTo>
                      <a:lnTo>
                        <a:pt x="760" y="409"/>
                      </a:lnTo>
                      <a:lnTo>
                        <a:pt x="762" y="407"/>
                      </a:lnTo>
                      <a:lnTo>
                        <a:pt x="764" y="407"/>
                      </a:lnTo>
                      <a:lnTo>
                        <a:pt x="764" y="404"/>
                      </a:lnTo>
                      <a:lnTo>
                        <a:pt x="769" y="407"/>
                      </a:lnTo>
                      <a:lnTo>
                        <a:pt x="774" y="407"/>
                      </a:lnTo>
                      <a:lnTo>
                        <a:pt x="779" y="407"/>
                      </a:lnTo>
                      <a:lnTo>
                        <a:pt x="781" y="409"/>
                      </a:lnTo>
                      <a:lnTo>
                        <a:pt x="783" y="409"/>
                      </a:lnTo>
                      <a:lnTo>
                        <a:pt x="783" y="409"/>
                      </a:lnTo>
                      <a:lnTo>
                        <a:pt x="786" y="409"/>
                      </a:lnTo>
                      <a:lnTo>
                        <a:pt x="788" y="409"/>
                      </a:lnTo>
                      <a:lnTo>
                        <a:pt x="788" y="409"/>
                      </a:lnTo>
                      <a:lnTo>
                        <a:pt x="788" y="409"/>
                      </a:lnTo>
                      <a:lnTo>
                        <a:pt x="790" y="407"/>
                      </a:lnTo>
                      <a:lnTo>
                        <a:pt x="793" y="407"/>
                      </a:lnTo>
                      <a:lnTo>
                        <a:pt x="795" y="407"/>
                      </a:lnTo>
                      <a:lnTo>
                        <a:pt x="797" y="412"/>
                      </a:lnTo>
                      <a:lnTo>
                        <a:pt x="800" y="414"/>
                      </a:lnTo>
                      <a:lnTo>
                        <a:pt x="805" y="419"/>
                      </a:lnTo>
                      <a:lnTo>
                        <a:pt x="807" y="421"/>
                      </a:lnTo>
                      <a:lnTo>
                        <a:pt x="807" y="423"/>
                      </a:lnTo>
                      <a:lnTo>
                        <a:pt x="807" y="423"/>
                      </a:lnTo>
                      <a:lnTo>
                        <a:pt x="807" y="426"/>
                      </a:lnTo>
                      <a:lnTo>
                        <a:pt x="807" y="428"/>
                      </a:lnTo>
                      <a:lnTo>
                        <a:pt x="807" y="428"/>
                      </a:lnTo>
                      <a:lnTo>
                        <a:pt x="812" y="430"/>
                      </a:lnTo>
                      <a:lnTo>
                        <a:pt x="816" y="430"/>
                      </a:lnTo>
                      <a:lnTo>
                        <a:pt x="819" y="428"/>
                      </a:lnTo>
                      <a:lnTo>
                        <a:pt x="821" y="428"/>
                      </a:lnTo>
                      <a:lnTo>
                        <a:pt x="823" y="428"/>
                      </a:lnTo>
                      <a:lnTo>
                        <a:pt x="823" y="426"/>
                      </a:lnTo>
                      <a:lnTo>
                        <a:pt x="823" y="426"/>
                      </a:lnTo>
                      <a:lnTo>
                        <a:pt x="826" y="428"/>
                      </a:lnTo>
                      <a:lnTo>
                        <a:pt x="826" y="430"/>
                      </a:lnTo>
                      <a:lnTo>
                        <a:pt x="828" y="430"/>
                      </a:lnTo>
                      <a:lnTo>
                        <a:pt x="828" y="433"/>
                      </a:lnTo>
                      <a:lnTo>
                        <a:pt x="831" y="433"/>
                      </a:lnTo>
                      <a:lnTo>
                        <a:pt x="831" y="435"/>
                      </a:lnTo>
                      <a:lnTo>
                        <a:pt x="831" y="433"/>
                      </a:lnTo>
                      <a:lnTo>
                        <a:pt x="833" y="433"/>
                      </a:lnTo>
                      <a:lnTo>
                        <a:pt x="833" y="433"/>
                      </a:lnTo>
                      <a:lnTo>
                        <a:pt x="833" y="433"/>
                      </a:lnTo>
                      <a:lnTo>
                        <a:pt x="831" y="430"/>
                      </a:lnTo>
                      <a:lnTo>
                        <a:pt x="831" y="430"/>
                      </a:lnTo>
                      <a:lnTo>
                        <a:pt x="833" y="430"/>
                      </a:lnTo>
                      <a:lnTo>
                        <a:pt x="833" y="430"/>
                      </a:lnTo>
                      <a:lnTo>
                        <a:pt x="838" y="430"/>
                      </a:lnTo>
                      <a:lnTo>
                        <a:pt x="840" y="433"/>
                      </a:lnTo>
                      <a:lnTo>
                        <a:pt x="842" y="433"/>
                      </a:lnTo>
                      <a:lnTo>
                        <a:pt x="845" y="433"/>
                      </a:lnTo>
                      <a:lnTo>
                        <a:pt x="845" y="433"/>
                      </a:lnTo>
                      <a:lnTo>
                        <a:pt x="847" y="433"/>
                      </a:lnTo>
                      <a:lnTo>
                        <a:pt x="847" y="433"/>
                      </a:lnTo>
                      <a:lnTo>
                        <a:pt x="847" y="433"/>
                      </a:lnTo>
                      <a:lnTo>
                        <a:pt x="849" y="433"/>
                      </a:lnTo>
                      <a:lnTo>
                        <a:pt x="849" y="433"/>
                      </a:lnTo>
                      <a:lnTo>
                        <a:pt x="849" y="433"/>
                      </a:lnTo>
                      <a:lnTo>
                        <a:pt x="849" y="435"/>
                      </a:lnTo>
                      <a:lnTo>
                        <a:pt x="849" y="435"/>
                      </a:lnTo>
                      <a:lnTo>
                        <a:pt x="847" y="438"/>
                      </a:lnTo>
                      <a:lnTo>
                        <a:pt x="847" y="440"/>
                      </a:lnTo>
                      <a:lnTo>
                        <a:pt x="847" y="440"/>
                      </a:lnTo>
                      <a:lnTo>
                        <a:pt x="847" y="442"/>
                      </a:lnTo>
                      <a:lnTo>
                        <a:pt x="849" y="442"/>
                      </a:lnTo>
                      <a:lnTo>
                        <a:pt x="849" y="445"/>
                      </a:lnTo>
                      <a:lnTo>
                        <a:pt x="849" y="445"/>
                      </a:lnTo>
                      <a:lnTo>
                        <a:pt x="849" y="445"/>
                      </a:lnTo>
                      <a:lnTo>
                        <a:pt x="852" y="442"/>
                      </a:lnTo>
                      <a:lnTo>
                        <a:pt x="854" y="440"/>
                      </a:lnTo>
                      <a:lnTo>
                        <a:pt x="857" y="440"/>
                      </a:lnTo>
                      <a:lnTo>
                        <a:pt x="859" y="440"/>
                      </a:lnTo>
                      <a:lnTo>
                        <a:pt x="861" y="442"/>
                      </a:lnTo>
                      <a:lnTo>
                        <a:pt x="864" y="442"/>
                      </a:lnTo>
                      <a:lnTo>
                        <a:pt x="864" y="442"/>
                      </a:lnTo>
                      <a:lnTo>
                        <a:pt x="866" y="442"/>
                      </a:lnTo>
                      <a:lnTo>
                        <a:pt x="866" y="442"/>
                      </a:lnTo>
                      <a:lnTo>
                        <a:pt x="864" y="440"/>
                      </a:lnTo>
                      <a:lnTo>
                        <a:pt x="864" y="440"/>
                      </a:lnTo>
                      <a:lnTo>
                        <a:pt x="868" y="438"/>
                      </a:lnTo>
                      <a:lnTo>
                        <a:pt x="868" y="438"/>
                      </a:lnTo>
                      <a:lnTo>
                        <a:pt x="871" y="435"/>
                      </a:lnTo>
                      <a:lnTo>
                        <a:pt x="871" y="438"/>
                      </a:lnTo>
                      <a:lnTo>
                        <a:pt x="873" y="438"/>
                      </a:lnTo>
                      <a:lnTo>
                        <a:pt x="876" y="435"/>
                      </a:lnTo>
                      <a:lnTo>
                        <a:pt x="876" y="433"/>
                      </a:lnTo>
                      <a:lnTo>
                        <a:pt x="876" y="433"/>
                      </a:lnTo>
                      <a:lnTo>
                        <a:pt x="876" y="433"/>
                      </a:lnTo>
                      <a:lnTo>
                        <a:pt x="876" y="430"/>
                      </a:lnTo>
                      <a:lnTo>
                        <a:pt x="880" y="430"/>
                      </a:lnTo>
                      <a:lnTo>
                        <a:pt x="880" y="430"/>
                      </a:lnTo>
                      <a:lnTo>
                        <a:pt x="883" y="430"/>
                      </a:lnTo>
                      <a:lnTo>
                        <a:pt x="885" y="428"/>
                      </a:lnTo>
                      <a:lnTo>
                        <a:pt x="887" y="426"/>
                      </a:lnTo>
                      <a:lnTo>
                        <a:pt x="892" y="426"/>
                      </a:lnTo>
                      <a:lnTo>
                        <a:pt x="892" y="426"/>
                      </a:lnTo>
                      <a:lnTo>
                        <a:pt x="892" y="426"/>
                      </a:lnTo>
                      <a:lnTo>
                        <a:pt x="894" y="423"/>
                      </a:lnTo>
                      <a:lnTo>
                        <a:pt x="894" y="423"/>
                      </a:lnTo>
                      <a:lnTo>
                        <a:pt x="897" y="426"/>
                      </a:lnTo>
                      <a:lnTo>
                        <a:pt x="894" y="430"/>
                      </a:lnTo>
                      <a:lnTo>
                        <a:pt x="894" y="430"/>
                      </a:lnTo>
                      <a:lnTo>
                        <a:pt x="892" y="430"/>
                      </a:lnTo>
                      <a:lnTo>
                        <a:pt x="892" y="430"/>
                      </a:lnTo>
                      <a:lnTo>
                        <a:pt x="892" y="433"/>
                      </a:lnTo>
                      <a:lnTo>
                        <a:pt x="894" y="433"/>
                      </a:lnTo>
                      <a:lnTo>
                        <a:pt x="894" y="433"/>
                      </a:lnTo>
                      <a:lnTo>
                        <a:pt x="894" y="435"/>
                      </a:lnTo>
                      <a:lnTo>
                        <a:pt x="902" y="438"/>
                      </a:lnTo>
                      <a:lnTo>
                        <a:pt x="906" y="440"/>
                      </a:lnTo>
                      <a:lnTo>
                        <a:pt x="913" y="442"/>
                      </a:lnTo>
                      <a:lnTo>
                        <a:pt x="918" y="445"/>
                      </a:lnTo>
                      <a:lnTo>
                        <a:pt x="920" y="447"/>
                      </a:lnTo>
                      <a:lnTo>
                        <a:pt x="920" y="447"/>
                      </a:lnTo>
                      <a:lnTo>
                        <a:pt x="925" y="452"/>
                      </a:lnTo>
                      <a:lnTo>
                        <a:pt x="930" y="454"/>
                      </a:lnTo>
                      <a:lnTo>
                        <a:pt x="937" y="461"/>
                      </a:lnTo>
                      <a:lnTo>
                        <a:pt x="942" y="466"/>
                      </a:lnTo>
                      <a:lnTo>
                        <a:pt x="949" y="473"/>
                      </a:lnTo>
                      <a:lnTo>
                        <a:pt x="954" y="475"/>
                      </a:lnTo>
                      <a:lnTo>
                        <a:pt x="961" y="483"/>
                      </a:lnTo>
                      <a:lnTo>
                        <a:pt x="963" y="485"/>
                      </a:lnTo>
                      <a:lnTo>
                        <a:pt x="968" y="490"/>
                      </a:lnTo>
                      <a:lnTo>
                        <a:pt x="972" y="494"/>
                      </a:lnTo>
                      <a:lnTo>
                        <a:pt x="975" y="499"/>
                      </a:lnTo>
                      <a:lnTo>
                        <a:pt x="977" y="499"/>
                      </a:lnTo>
                      <a:lnTo>
                        <a:pt x="977" y="497"/>
                      </a:lnTo>
                      <a:lnTo>
                        <a:pt x="977" y="497"/>
                      </a:lnTo>
                      <a:lnTo>
                        <a:pt x="977" y="497"/>
                      </a:lnTo>
                      <a:lnTo>
                        <a:pt x="980" y="494"/>
                      </a:lnTo>
                      <a:lnTo>
                        <a:pt x="980" y="494"/>
                      </a:lnTo>
                      <a:lnTo>
                        <a:pt x="980" y="494"/>
                      </a:lnTo>
                      <a:lnTo>
                        <a:pt x="982" y="494"/>
                      </a:lnTo>
                      <a:lnTo>
                        <a:pt x="982" y="494"/>
                      </a:lnTo>
                      <a:lnTo>
                        <a:pt x="980" y="492"/>
                      </a:lnTo>
                      <a:lnTo>
                        <a:pt x="980" y="492"/>
                      </a:lnTo>
                      <a:lnTo>
                        <a:pt x="980" y="490"/>
                      </a:lnTo>
                      <a:lnTo>
                        <a:pt x="980" y="490"/>
                      </a:lnTo>
                      <a:lnTo>
                        <a:pt x="982" y="490"/>
                      </a:lnTo>
                      <a:lnTo>
                        <a:pt x="982" y="490"/>
                      </a:lnTo>
                      <a:lnTo>
                        <a:pt x="982" y="487"/>
                      </a:lnTo>
                      <a:lnTo>
                        <a:pt x="984" y="487"/>
                      </a:lnTo>
                      <a:lnTo>
                        <a:pt x="984" y="487"/>
                      </a:lnTo>
                      <a:lnTo>
                        <a:pt x="987" y="487"/>
                      </a:lnTo>
                      <a:lnTo>
                        <a:pt x="987" y="490"/>
                      </a:lnTo>
                      <a:lnTo>
                        <a:pt x="989" y="490"/>
                      </a:lnTo>
                      <a:lnTo>
                        <a:pt x="989" y="490"/>
                      </a:lnTo>
                      <a:lnTo>
                        <a:pt x="991" y="490"/>
                      </a:lnTo>
                      <a:lnTo>
                        <a:pt x="991" y="490"/>
                      </a:lnTo>
                      <a:lnTo>
                        <a:pt x="991" y="492"/>
                      </a:lnTo>
                      <a:lnTo>
                        <a:pt x="991" y="494"/>
                      </a:lnTo>
                      <a:lnTo>
                        <a:pt x="991" y="494"/>
                      </a:lnTo>
                      <a:lnTo>
                        <a:pt x="994" y="494"/>
                      </a:lnTo>
                      <a:lnTo>
                        <a:pt x="996" y="494"/>
                      </a:lnTo>
                      <a:lnTo>
                        <a:pt x="996" y="494"/>
                      </a:lnTo>
                      <a:lnTo>
                        <a:pt x="999" y="494"/>
                      </a:lnTo>
                      <a:lnTo>
                        <a:pt x="999" y="497"/>
                      </a:lnTo>
                      <a:lnTo>
                        <a:pt x="999" y="497"/>
                      </a:lnTo>
                      <a:lnTo>
                        <a:pt x="999" y="499"/>
                      </a:lnTo>
                      <a:lnTo>
                        <a:pt x="1001" y="499"/>
                      </a:lnTo>
                      <a:lnTo>
                        <a:pt x="1003" y="499"/>
                      </a:lnTo>
                      <a:lnTo>
                        <a:pt x="1006" y="499"/>
                      </a:lnTo>
                      <a:lnTo>
                        <a:pt x="1008" y="499"/>
                      </a:lnTo>
                      <a:lnTo>
                        <a:pt x="1010" y="499"/>
                      </a:lnTo>
                      <a:lnTo>
                        <a:pt x="1013" y="499"/>
                      </a:lnTo>
                      <a:lnTo>
                        <a:pt x="1015" y="499"/>
                      </a:lnTo>
                      <a:lnTo>
                        <a:pt x="1017" y="499"/>
                      </a:lnTo>
                      <a:lnTo>
                        <a:pt x="1017" y="499"/>
                      </a:lnTo>
                      <a:lnTo>
                        <a:pt x="1020" y="497"/>
                      </a:lnTo>
                      <a:lnTo>
                        <a:pt x="1020" y="497"/>
                      </a:lnTo>
                      <a:lnTo>
                        <a:pt x="1020" y="497"/>
                      </a:lnTo>
                      <a:lnTo>
                        <a:pt x="1022" y="497"/>
                      </a:lnTo>
                      <a:lnTo>
                        <a:pt x="1025" y="497"/>
                      </a:lnTo>
                      <a:lnTo>
                        <a:pt x="1025" y="494"/>
                      </a:lnTo>
                      <a:lnTo>
                        <a:pt x="1025" y="494"/>
                      </a:lnTo>
                      <a:lnTo>
                        <a:pt x="1027" y="494"/>
                      </a:lnTo>
                      <a:lnTo>
                        <a:pt x="1029" y="494"/>
                      </a:lnTo>
                      <a:lnTo>
                        <a:pt x="1032" y="494"/>
                      </a:lnTo>
                      <a:lnTo>
                        <a:pt x="1034" y="497"/>
                      </a:lnTo>
                      <a:lnTo>
                        <a:pt x="1039" y="497"/>
                      </a:lnTo>
                      <a:lnTo>
                        <a:pt x="1039" y="499"/>
                      </a:lnTo>
                      <a:lnTo>
                        <a:pt x="1041" y="499"/>
                      </a:lnTo>
                      <a:lnTo>
                        <a:pt x="1043" y="502"/>
                      </a:lnTo>
                      <a:lnTo>
                        <a:pt x="1046" y="504"/>
                      </a:lnTo>
                      <a:lnTo>
                        <a:pt x="1046" y="506"/>
                      </a:lnTo>
                      <a:lnTo>
                        <a:pt x="1048" y="509"/>
                      </a:lnTo>
                      <a:lnTo>
                        <a:pt x="1051" y="509"/>
                      </a:lnTo>
                      <a:lnTo>
                        <a:pt x="1051" y="509"/>
                      </a:lnTo>
                      <a:lnTo>
                        <a:pt x="1053" y="509"/>
                      </a:lnTo>
                      <a:lnTo>
                        <a:pt x="1055" y="511"/>
                      </a:lnTo>
                      <a:lnTo>
                        <a:pt x="1060" y="513"/>
                      </a:lnTo>
                      <a:lnTo>
                        <a:pt x="1062" y="513"/>
                      </a:lnTo>
                      <a:lnTo>
                        <a:pt x="1062" y="513"/>
                      </a:lnTo>
                      <a:lnTo>
                        <a:pt x="1062" y="513"/>
                      </a:lnTo>
                      <a:lnTo>
                        <a:pt x="1062" y="516"/>
                      </a:lnTo>
                      <a:lnTo>
                        <a:pt x="1065" y="516"/>
                      </a:lnTo>
                      <a:lnTo>
                        <a:pt x="1067" y="518"/>
                      </a:lnTo>
                      <a:lnTo>
                        <a:pt x="1067" y="520"/>
                      </a:lnTo>
                      <a:lnTo>
                        <a:pt x="1069" y="520"/>
                      </a:lnTo>
                      <a:lnTo>
                        <a:pt x="1069" y="523"/>
                      </a:lnTo>
                      <a:lnTo>
                        <a:pt x="1072" y="523"/>
                      </a:lnTo>
                      <a:lnTo>
                        <a:pt x="1072" y="523"/>
                      </a:lnTo>
                      <a:lnTo>
                        <a:pt x="1074" y="523"/>
                      </a:lnTo>
                      <a:lnTo>
                        <a:pt x="1081" y="523"/>
                      </a:lnTo>
                      <a:lnTo>
                        <a:pt x="1081" y="523"/>
                      </a:lnTo>
                      <a:lnTo>
                        <a:pt x="1084" y="525"/>
                      </a:lnTo>
                      <a:lnTo>
                        <a:pt x="1084" y="525"/>
                      </a:lnTo>
                      <a:lnTo>
                        <a:pt x="1086" y="525"/>
                      </a:lnTo>
                      <a:lnTo>
                        <a:pt x="1086" y="525"/>
                      </a:lnTo>
                      <a:lnTo>
                        <a:pt x="1088" y="523"/>
                      </a:lnTo>
                      <a:lnTo>
                        <a:pt x="1088" y="523"/>
                      </a:lnTo>
                      <a:lnTo>
                        <a:pt x="1088" y="520"/>
                      </a:lnTo>
                      <a:lnTo>
                        <a:pt x="1091" y="520"/>
                      </a:lnTo>
                      <a:lnTo>
                        <a:pt x="1091" y="518"/>
                      </a:lnTo>
                      <a:lnTo>
                        <a:pt x="1093" y="518"/>
                      </a:lnTo>
                      <a:lnTo>
                        <a:pt x="1093" y="520"/>
                      </a:lnTo>
                      <a:lnTo>
                        <a:pt x="1093" y="520"/>
                      </a:lnTo>
                      <a:lnTo>
                        <a:pt x="1093" y="520"/>
                      </a:lnTo>
                      <a:lnTo>
                        <a:pt x="1093" y="523"/>
                      </a:lnTo>
                      <a:lnTo>
                        <a:pt x="1093" y="523"/>
                      </a:lnTo>
                      <a:lnTo>
                        <a:pt x="1096" y="523"/>
                      </a:lnTo>
                      <a:lnTo>
                        <a:pt x="1098" y="525"/>
                      </a:lnTo>
                      <a:lnTo>
                        <a:pt x="1100" y="528"/>
                      </a:lnTo>
                      <a:lnTo>
                        <a:pt x="1103" y="530"/>
                      </a:lnTo>
                      <a:lnTo>
                        <a:pt x="1103" y="530"/>
                      </a:lnTo>
                      <a:lnTo>
                        <a:pt x="1105" y="530"/>
                      </a:lnTo>
                      <a:lnTo>
                        <a:pt x="1107" y="530"/>
                      </a:lnTo>
                      <a:lnTo>
                        <a:pt x="1107" y="532"/>
                      </a:lnTo>
                      <a:lnTo>
                        <a:pt x="1110" y="532"/>
                      </a:lnTo>
                      <a:lnTo>
                        <a:pt x="1110" y="532"/>
                      </a:lnTo>
                      <a:lnTo>
                        <a:pt x="1112" y="532"/>
                      </a:lnTo>
                      <a:lnTo>
                        <a:pt x="1112" y="532"/>
                      </a:lnTo>
                      <a:lnTo>
                        <a:pt x="1112" y="532"/>
                      </a:lnTo>
                      <a:lnTo>
                        <a:pt x="1114" y="532"/>
                      </a:lnTo>
                      <a:lnTo>
                        <a:pt x="1114" y="532"/>
                      </a:lnTo>
                      <a:lnTo>
                        <a:pt x="1117" y="532"/>
                      </a:lnTo>
                      <a:lnTo>
                        <a:pt x="1117" y="532"/>
                      </a:lnTo>
                      <a:lnTo>
                        <a:pt x="1119" y="532"/>
                      </a:lnTo>
                      <a:lnTo>
                        <a:pt x="1119" y="530"/>
                      </a:lnTo>
                      <a:lnTo>
                        <a:pt x="1119" y="530"/>
                      </a:lnTo>
                      <a:lnTo>
                        <a:pt x="1119" y="530"/>
                      </a:lnTo>
                      <a:lnTo>
                        <a:pt x="1119" y="528"/>
                      </a:lnTo>
                      <a:lnTo>
                        <a:pt x="1119" y="528"/>
                      </a:lnTo>
                      <a:lnTo>
                        <a:pt x="1119" y="525"/>
                      </a:lnTo>
                      <a:lnTo>
                        <a:pt x="1122" y="525"/>
                      </a:lnTo>
                      <a:lnTo>
                        <a:pt x="1124" y="525"/>
                      </a:lnTo>
                      <a:lnTo>
                        <a:pt x="1124" y="525"/>
                      </a:lnTo>
                      <a:lnTo>
                        <a:pt x="1126" y="525"/>
                      </a:lnTo>
                      <a:lnTo>
                        <a:pt x="1126" y="525"/>
                      </a:lnTo>
                      <a:lnTo>
                        <a:pt x="1129" y="525"/>
                      </a:lnTo>
                      <a:lnTo>
                        <a:pt x="1129" y="525"/>
                      </a:lnTo>
                      <a:lnTo>
                        <a:pt x="1131" y="525"/>
                      </a:lnTo>
                      <a:lnTo>
                        <a:pt x="1131" y="525"/>
                      </a:lnTo>
                      <a:lnTo>
                        <a:pt x="1131" y="523"/>
                      </a:lnTo>
                      <a:lnTo>
                        <a:pt x="1131" y="523"/>
                      </a:lnTo>
                      <a:lnTo>
                        <a:pt x="1131" y="525"/>
                      </a:lnTo>
                      <a:lnTo>
                        <a:pt x="1131" y="525"/>
                      </a:lnTo>
                      <a:lnTo>
                        <a:pt x="1133" y="525"/>
                      </a:lnTo>
                      <a:lnTo>
                        <a:pt x="1133" y="525"/>
                      </a:lnTo>
                      <a:lnTo>
                        <a:pt x="1136" y="523"/>
                      </a:lnTo>
                      <a:lnTo>
                        <a:pt x="1136" y="523"/>
                      </a:lnTo>
                      <a:lnTo>
                        <a:pt x="1136" y="523"/>
                      </a:lnTo>
                      <a:lnTo>
                        <a:pt x="1136" y="523"/>
                      </a:lnTo>
                      <a:lnTo>
                        <a:pt x="1138" y="523"/>
                      </a:lnTo>
                      <a:lnTo>
                        <a:pt x="1138" y="520"/>
                      </a:lnTo>
                      <a:lnTo>
                        <a:pt x="1140" y="520"/>
                      </a:lnTo>
                      <a:lnTo>
                        <a:pt x="1140" y="520"/>
                      </a:lnTo>
                      <a:lnTo>
                        <a:pt x="1140" y="520"/>
                      </a:lnTo>
                      <a:lnTo>
                        <a:pt x="1140" y="518"/>
                      </a:lnTo>
                      <a:lnTo>
                        <a:pt x="1140" y="516"/>
                      </a:lnTo>
                      <a:lnTo>
                        <a:pt x="1140" y="516"/>
                      </a:lnTo>
                      <a:lnTo>
                        <a:pt x="1143" y="516"/>
                      </a:lnTo>
                      <a:lnTo>
                        <a:pt x="1145" y="513"/>
                      </a:lnTo>
                      <a:lnTo>
                        <a:pt x="1143" y="513"/>
                      </a:lnTo>
                      <a:lnTo>
                        <a:pt x="1145" y="513"/>
                      </a:lnTo>
                      <a:lnTo>
                        <a:pt x="1145" y="511"/>
                      </a:lnTo>
                      <a:lnTo>
                        <a:pt x="1148" y="511"/>
                      </a:lnTo>
                      <a:lnTo>
                        <a:pt x="1148" y="511"/>
                      </a:lnTo>
                      <a:lnTo>
                        <a:pt x="1148" y="511"/>
                      </a:lnTo>
                      <a:lnTo>
                        <a:pt x="1150" y="509"/>
                      </a:lnTo>
                      <a:lnTo>
                        <a:pt x="1152" y="509"/>
                      </a:lnTo>
                      <a:lnTo>
                        <a:pt x="1155" y="509"/>
                      </a:lnTo>
                      <a:lnTo>
                        <a:pt x="1155" y="509"/>
                      </a:lnTo>
                      <a:lnTo>
                        <a:pt x="1155" y="509"/>
                      </a:lnTo>
                      <a:lnTo>
                        <a:pt x="1155" y="506"/>
                      </a:lnTo>
                      <a:lnTo>
                        <a:pt x="1157" y="506"/>
                      </a:lnTo>
                      <a:lnTo>
                        <a:pt x="1157" y="506"/>
                      </a:lnTo>
                      <a:lnTo>
                        <a:pt x="1159" y="504"/>
                      </a:lnTo>
                      <a:lnTo>
                        <a:pt x="1162" y="504"/>
                      </a:lnTo>
                      <a:lnTo>
                        <a:pt x="1162" y="504"/>
                      </a:lnTo>
                      <a:lnTo>
                        <a:pt x="1162" y="504"/>
                      </a:lnTo>
                      <a:lnTo>
                        <a:pt x="1162" y="504"/>
                      </a:lnTo>
                      <a:lnTo>
                        <a:pt x="1164" y="502"/>
                      </a:lnTo>
                      <a:lnTo>
                        <a:pt x="1164" y="502"/>
                      </a:lnTo>
                      <a:lnTo>
                        <a:pt x="1164" y="502"/>
                      </a:lnTo>
                      <a:lnTo>
                        <a:pt x="1166" y="502"/>
                      </a:lnTo>
                      <a:lnTo>
                        <a:pt x="1166" y="499"/>
                      </a:lnTo>
                      <a:lnTo>
                        <a:pt x="1169" y="499"/>
                      </a:lnTo>
                      <a:lnTo>
                        <a:pt x="1171" y="499"/>
                      </a:lnTo>
                      <a:lnTo>
                        <a:pt x="1174" y="499"/>
                      </a:lnTo>
                      <a:lnTo>
                        <a:pt x="1174" y="499"/>
                      </a:lnTo>
                      <a:lnTo>
                        <a:pt x="1174" y="497"/>
                      </a:lnTo>
                      <a:lnTo>
                        <a:pt x="1174" y="497"/>
                      </a:lnTo>
                      <a:lnTo>
                        <a:pt x="1174" y="497"/>
                      </a:lnTo>
                      <a:lnTo>
                        <a:pt x="1176" y="497"/>
                      </a:lnTo>
                      <a:lnTo>
                        <a:pt x="1178" y="499"/>
                      </a:lnTo>
                      <a:lnTo>
                        <a:pt x="1178" y="499"/>
                      </a:lnTo>
                      <a:lnTo>
                        <a:pt x="1181" y="499"/>
                      </a:lnTo>
                      <a:lnTo>
                        <a:pt x="1181" y="499"/>
                      </a:lnTo>
                      <a:lnTo>
                        <a:pt x="1183" y="499"/>
                      </a:lnTo>
                      <a:lnTo>
                        <a:pt x="1183" y="499"/>
                      </a:lnTo>
                      <a:lnTo>
                        <a:pt x="1183" y="499"/>
                      </a:lnTo>
                      <a:lnTo>
                        <a:pt x="1185" y="499"/>
                      </a:lnTo>
                      <a:lnTo>
                        <a:pt x="1185" y="499"/>
                      </a:lnTo>
                      <a:lnTo>
                        <a:pt x="1185" y="499"/>
                      </a:lnTo>
                      <a:lnTo>
                        <a:pt x="1188" y="502"/>
                      </a:lnTo>
                      <a:lnTo>
                        <a:pt x="1188" y="502"/>
                      </a:lnTo>
                      <a:lnTo>
                        <a:pt x="1190" y="502"/>
                      </a:lnTo>
                      <a:lnTo>
                        <a:pt x="1192" y="502"/>
                      </a:lnTo>
                      <a:lnTo>
                        <a:pt x="1192" y="502"/>
                      </a:lnTo>
                      <a:lnTo>
                        <a:pt x="1195" y="502"/>
                      </a:lnTo>
                      <a:lnTo>
                        <a:pt x="1197" y="502"/>
                      </a:lnTo>
                      <a:lnTo>
                        <a:pt x="1197" y="502"/>
                      </a:lnTo>
                      <a:lnTo>
                        <a:pt x="1200" y="502"/>
                      </a:lnTo>
                      <a:lnTo>
                        <a:pt x="1204" y="502"/>
                      </a:lnTo>
                      <a:lnTo>
                        <a:pt x="1204" y="502"/>
                      </a:lnTo>
                      <a:lnTo>
                        <a:pt x="1207" y="504"/>
                      </a:lnTo>
                      <a:lnTo>
                        <a:pt x="1209" y="504"/>
                      </a:lnTo>
                      <a:lnTo>
                        <a:pt x="1211" y="506"/>
                      </a:lnTo>
                      <a:lnTo>
                        <a:pt x="1211" y="509"/>
                      </a:lnTo>
                      <a:lnTo>
                        <a:pt x="1214" y="509"/>
                      </a:lnTo>
                      <a:lnTo>
                        <a:pt x="1214" y="511"/>
                      </a:lnTo>
                      <a:lnTo>
                        <a:pt x="1214" y="511"/>
                      </a:lnTo>
                      <a:lnTo>
                        <a:pt x="1216" y="511"/>
                      </a:lnTo>
                      <a:lnTo>
                        <a:pt x="1219" y="513"/>
                      </a:lnTo>
                      <a:lnTo>
                        <a:pt x="1219" y="513"/>
                      </a:lnTo>
                      <a:lnTo>
                        <a:pt x="1221" y="513"/>
                      </a:lnTo>
                      <a:lnTo>
                        <a:pt x="1221" y="513"/>
                      </a:lnTo>
                      <a:lnTo>
                        <a:pt x="1221" y="513"/>
                      </a:lnTo>
                      <a:lnTo>
                        <a:pt x="1223" y="513"/>
                      </a:lnTo>
                      <a:lnTo>
                        <a:pt x="1226" y="513"/>
                      </a:lnTo>
                      <a:lnTo>
                        <a:pt x="1226" y="516"/>
                      </a:lnTo>
                      <a:lnTo>
                        <a:pt x="1228" y="516"/>
                      </a:lnTo>
                      <a:lnTo>
                        <a:pt x="1228" y="516"/>
                      </a:lnTo>
                      <a:lnTo>
                        <a:pt x="1230" y="516"/>
                      </a:lnTo>
                      <a:lnTo>
                        <a:pt x="1233" y="516"/>
                      </a:lnTo>
                      <a:lnTo>
                        <a:pt x="1233" y="516"/>
                      </a:lnTo>
                      <a:lnTo>
                        <a:pt x="1235" y="516"/>
                      </a:lnTo>
                      <a:lnTo>
                        <a:pt x="1235" y="516"/>
                      </a:lnTo>
                      <a:lnTo>
                        <a:pt x="1237" y="516"/>
                      </a:lnTo>
                      <a:lnTo>
                        <a:pt x="1237" y="513"/>
                      </a:lnTo>
                      <a:lnTo>
                        <a:pt x="1240" y="513"/>
                      </a:lnTo>
                      <a:lnTo>
                        <a:pt x="1240" y="513"/>
                      </a:lnTo>
                      <a:lnTo>
                        <a:pt x="1240" y="516"/>
                      </a:lnTo>
                      <a:lnTo>
                        <a:pt x="1242" y="516"/>
                      </a:lnTo>
                      <a:lnTo>
                        <a:pt x="1242" y="513"/>
                      </a:lnTo>
                      <a:lnTo>
                        <a:pt x="1242" y="513"/>
                      </a:lnTo>
                      <a:lnTo>
                        <a:pt x="1245" y="513"/>
                      </a:lnTo>
                      <a:lnTo>
                        <a:pt x="1245" y="516"/>
                      </a:lnTo>
                      <a:lnTo>
                        <a:pt x="1247" y="516"/>
                      </a:lnTo>
                      <a:lnTo>
                        <a:pt x="1249" y="516"/>
                      </a:lnTo>
                      <a:lnTo>
                        <a:pt x="1249" y="516"/>
                      </a:lnTo>
                      <a:lnTo>
                        <a:pt x="1249" y="516"/>
                      </a:lnTo>
                      <a:lnTo>
                        <a:pt x="1252" y="516"/>
                      </a:lnTo>
                      <a:lnTo>
                        <a:pt x="1252" y="516"/>
                      </a:lnTo>
                      <a:lnTo>
                        <a:pt x="1254" y="516"/>
                      </a:lnTo>
                      <a:lnTo>
                        <a:pt x="1254" y="516"/>
                      </a:lnTo>
                      <a:lnTo>
                        <a:pt x="1259" y="516"/>
                      </a:lnTo>
                      <a:lnTo>
                        <a:pt x="1261" y="518"/>
                      </a:lnTo>
                      <a:lnTo>
                        <a:pt x="1261" y="518"/>
                      </a:lnTo>
                      <a:lnTo>
                        <a:pt x="1261" y="518"/>
                      </a:lnTo>
                      <a:lnTo>
                        <a:pt x="1263" y="520"/>
                      </a:lnTo>
                      <a:lnTo>
                        <a:pt x="1266" y="520"/>
                      </a:lnTo>
                      <a:lnTo>
                        <a:pt x="1266" y="518"/>
                      </a:lnTo>
                      <a:lnTo>
                        <a:pt x="1268" y="518"/>
                      </a:lnTo>
                      <a:lnTo>
                        <a:pt x="1268" y="516"/>
                      </a:lnTo>
                      <a:lnTo>
                        <a:pt x="1268" y="516"/>
                      </a:lnTo>
                      <a:lnTo>
                        <a:pt x="1271" y="516"/>
                      </a:lnTo>
                      <a:lnTo>
                        <a:pt x="1271" y="516"/>
                      </a:lnTo>
                      <a:lnTo>
                        <a:pt x="1273" y="516"/>
                      </a:lnTo>
                      <a:lnTo>
                        <a:pt x="1273" y="513"/>
                      </a:lnTo>
                      <a:lnTo>
                        <a:pt x="1273" y="513"/>
                      </a:lnTo>
                      <a:lnTo>
                        <a:pt x="1275" y="513"/>
                      </a:lnTo>
                      <a:lnTo>
                        <a:pt x="1275" y="511"/>
                      </a:lnTo>
                      <a:lnTo>
                        <a:pt x="1275" y="511"/>
                      </a:lnTo>
                      <a:lnTo>
                        <a:pt x="1275" y="509"/>
                      </a:lnTo>
                      <a:lnTo>
                        <a:pt x="1275" y="509"/>
                      </a:lnTo>
                      <a:lnTo>
                        <a:pt x="1275" y="506"/>
                      </a:lnTo>
                      <a:lnTo>
                        <a:pt x="1273" y="504"/>
                      </a:lnTo>
                      <a:lnTo>
                        <a:pt x="1273" y="504"/>
                      </a:lnTo>
                      <a:lnTo>
                        <a:pt x="1273" y="504"/>
                      </a:lnTo>
                      <a:lnTo>
                        <a:pt x="1271" y="502"/>
                      </a:lnTo>
                      <a:lnTo>
                        <a:pt x="1268" y="502"/>
                      </a:lnTo>
                      <a:lnTo>
                        <a:pt x="1268" y="502"/>
                      </a:lnTo>
                      <a:lnTo>
                        <a:pt x="1266" y="499"/>
                      </a:lnTo>
                      <a:lnTo>
                        <a:pt x="1266" y="499"/>
                      </a:lnTo>
                      <a:lnTo>
                        <a:pt x="1266" y="497"/>
                      </a:lnTo>
                      <a:lnTo>
                        <a:pt x="1263" y="497"/>
                      </a:lnTo>
                      <a:lnTo>
                        <a:pt x="1263" y="497"/>
                      </a:lnTo>
                      <a:lnTo>
                        <a:pt x="1261" y="494"/>
                      </a:lnTo>
                      <a:lnTo>
                        <a:pt x="1261" y="494"/>
                      </a:lnTo>
                      <a:lnTo>
                        <a:pt x="1261" y="492"/>
                      </a:lnTo>
                      <a:lnTo>
                        <a:pt x="1261" y="490"/>
                      </a:lnTo>
                      <a:lnTo>
                        <a:pt x="1261" y="490"/>
                      </a:lnTo>
                      <a:lnTo>
                        <a:pt x="1261" y="490"/>
                      </a:lnTo>
                      <a:lnTo>
                        <a:pt x="1259" y="487"/>
                      </a:lnTo>
                      <a:lnTo>
                        <a:pt x="1259" y="487"/>
                      </a:lnTo>
                      <a:lnTo>
                        <a:pt x="1259" y="485"/>
                      </a:lnTo>
                      <a:lnTo>
                        <a:pt x="1259" y="485"/>
                      </a:lnTo>
                      <a:lnTo>
                        <a:pt x="1261" y="485"/>
                      </a:lnTo>
                      <a:lnTo>
                        <a:pt x="1261" y="485"/>
                      </a:lnTo>
                      <a:lnTo>
                        <a:pt x="1261" y="483"/>
                      </a:lnTo>
                      <a:lnTo>
                        <a:pt x="1261" y="483"/>
                      </a:lnTo>
                      <a:lnTo>
                        <a:pt x="1261" y="480"/>
                      </a:lnTo>
                      <a:lnTo>
                        <a:pt x="1261" y="480"/>
                      </a:lnTo>
                      <a:lnTo>
                        <a:pt x="1261" y="480"/>
                      </a:lnTo>
                      <a:lnTo>
                        <a:pt x="1266" y="478"/>
                      </a:lnTo>
                      <a:lnTo>
                        <a:pt x="1266" y="475"/>
                      </a:lnTo>
                      <a:lnTo>
                        <a:pt x="1266" y="473"/>
                      </a:lnTo>
                      <a:lnTo>
                        <a:pt x="1266" y="473"/>
                      </a:lnTo>
                      <a:lnTo>
                        <a:pt x="1266" y="471"/>
                      </a:lnTo>
                      <a:lnTo>
                        <a:pt x="1268" y="471"/>
                      </a:lnTo>
                      <a:lnTo>
                        <a:pt x="1271" y="473"/>
                      </a:lnTo>
                      <a:lnTo>
                        <a:pt x="1271" y="473"/>
                      </a:lnTo>
                      <a:lnTo>
                        <a:pt x="1273" y="473"/>
                      </a:lnTo>
                      <a:lnTo>
                        <a:pt x="1278" y="475"/>
                      </a:lnTo>
                      <a:lnTo>
                        <a:pt x="1280" y="475"/>
                      </a:lnTo>
                      <a:lnTo>
                        <a:pt x="1280" y="475"/>
                      </a:lnTo>
                      <a:lnTo>
                        <a:pt x="1282" y="475"/>
                      </a:lnTo>
                      <a:lnTo>
                        <a:pt x="1285" y="478"/>
                      </a:lnTo>
                      <a:lnTo>
                        <a:pt x="1287" y="478"/>
                      </a:lnTo>
                      <a:lnTo>
                        <a:pt x="1289" y="478"/>
                      </a:lnTo>
                      <a:lnTo>
                        <a:pt x="1292" y="478"/>
                      </a:lnTo>
                      <a:lnTo>
                        <a:pt x="1297" y="478"/>
                      </a:lnTo>
                      <a:lnTo>
                        <a:pt x="1297" y="480"/>
                      </a:lnTo>
                      <a:lnTo>
                        <a:pt x="1301" y="480"/>
                      </a:lnTo>
                      <a:lnTo>
                        <a:pt x="1304" y="483"/>
                      </a:lnTo>
                      <a:lnTo>
                        <a:pt x="1308" y="483"/>
                      </a:lnTo>
                      <a:lnTo>
                        <a:pt x="1311" y="483"/>
                      </a:lnTo>
                      <a:lnTo>
                        <a:pt x="1311" y="485"/>
                      </a:lnTo>
                      <a:lnTo>
                        <a:pt x="1313" y="485"/>
                      </a:lnTo>
                      <a:lnTo>
                        <a:pt x="1315" y="485"/>
                      </a:lnTo>
                      <a:lnTo>
                        <a:pt x="1315" y="485"/>
                      </a:lnTo>
                      <a:lnTo>
                        <a:pt x="1320" y="485"/>
                      </a:lnTo>
                      <a:lnTo>
                        <a:pt x="1323" y="485"/>
                      </a:lnTo>
                      <a:lnTo>
                        <a:pt x="1325" y="487"/>
                      </a:lnTo>
                      <a:lnTo>
                        <a:pt x="1327" y="487"/>
                      </a:lnTo>
                      <a:lnTo>
                        <a:pt x="1327" y="487"/>
                      </a:lnTo>
                      <a:lnTo>
                        <a:pt x="1327" y="490"/>
                      </a:lnTo>
                      <a:lnTo>
                        <a:pt x="1330" y="492"/>
                      </a:lnTo>
                      <a:lnTo>
                        <a:pt x="1330" y="492"/>
                      </a:lnTo>
                      <a:lnTo>
                        <a:pt x="1332" y="494"/>
                      </a:lnTo>
                      <a:lnTo>
                        <a:pt x="1332" y="497"/>
                      </a:lnTo>
                      <a:lnTo>
                        <a:pt x="1334" y="497"/>
                      </a:lnTo>
                      <a:lnTo>
                        <a:pt x="1334" y="499"/>
                      </a:lnTo>
                      <a:lnTo>
                        <a:pt x="1334" y="499"/>
                      </a:lnTo>
                      <a:lnTo>
                        <a:pt x="1337" y="499"/>
                      </a:lnTo>
                      <a:lnTo>
                        <a:pt x="1337" y="502"/>
                      </a:lnTo>
                      <a:lnTo>
                        <a:pt x="1337" y="502"/>
                      </a:lnTo>
                      <a:lnTo>
                        <a:pt x="1337" y="502"/>
                      </a:lnTo>
                      <a:lnTo>
                        <a:pt x="1339" y="504"/>
                      </a:lnTo>
                      <a:lnTo>
                        <a:pt x="1339" y="504"/>
                      </a:lnTo>
                      <a:lnTo>
                        <a:pt x="1342" y="504"/>
                      </a:lnTo>
                      <a:lnTo>
                        <a:pt x="1342" y="504"/>
                      </a:lnTo>
                      <a:lnTo>
                        <a:pt x="1346" y="506"/>
                      </a:lnTo>
                      <a:lnTo>
                        <a:pt x="1346" y="506"/>
                      </a:lnTo>
                      <a:lnTo>
                        <a:pt x="1349" y="506"/>
                      </a:lnTo>
                      <a:lnTo>
                        <a:pt x="1353" y="509"/>
                      </a:lnTo>
                      <a:lnTo>
                        <a:pt x="1353" y="509"/>
                      </a:lnTo>
                      <a:lnTo>
                        <a:pt x="1356" y="509"/>
                      </a:lnTo>
                      <a:lnTo>
                        <a:pt x="1358" y="511"/>
                      </a:lnTo>
                      <a:lnTo>
                        <a:pt x="1360" y="511"/>
                      </a:lnTo>
                      <a:lnTo>
                        <a:pt x="1360" y="511"/>
                      </a:lnTo>
                      <a:lnTo>
                        <a:pt x="1363" y="511"/>
                      </a:lnTo>
                      <a:lnTo>
                        <a:pt x="1365" y="511"/>
                      </a:lnTo>
                      <a:lnTo>
                        <a:pt x="1365" y="511"/>
                      </a:lnTo>
                      <a:lnTo>
                        <a:pt x="1368" y="511"/>
                      </a:lnTo>
                      <a:lnTo>
                        <a:pt x="1368" y="511"/>
                      </a:lnTo>
                      <a:lnTo>
                        <a:pt x="1370" y="511"/>
                      </a:lnTo>
                      <a:lnTo>
                        <a:pt x="1372" y="511"/>
                      </a:lnTo>
                      <a:lnTo>
                        <a:pt x="1372" y="509"/>
                      </a:lnTo>
                      <a:lnTo>
                        <a:pt x="1375" y="509"/>
                      </a:lnTo>
                      <a:lnTo>
                        <a:pt x="1375" y="509"/>
                      </a:lnTo>
                      <a:lnTo>
                        <a:pt x="1377" y="509"/>
                      </a:lnTo>
                      <a:lnTo>
                        <a:pt x="1379" y="506"/>
                      </a:lnTo>
                      <a:lnTo>
                        <a:pt x="1382" y="506"/>
                      </a:lnTo>
                      <a:lnTo>
                        <a:pt x="1384" y="506"/>
                      </a:lnTo>
                      <a:lnTo>
                        <a:pt x="1386" y="506"/>
                      </a:lnTo>
                      <a:lnTo>
                        <a:pt x="1386" y="504"/>
                      </a:lnTo>
                      <a:lnTo>
                        <a:pt x="1389" y="504"/>
                      </a:lnTo>
                      <a:lnTo>
                        <a:pt x="1391" y="506"/>
                      </a:lnTo>
                      <a:lnTo>
                        <a:pt x="1394" y="506"/>
                      </a:lnTo>
                      <a:lnTo>
                        <a:pt x="1396" y="506"/>
                      </a:lnTo>
                      <a:lnTo>
                        <a:pt x="1398" y="506"/>
                      </a:lnTo>
                      <a:lnTo>
                        <a:pt x="1401" y="506"/>
                      </a:lnTo>
                      <a:lnTo>
                        <a:pt x="1403" y="509"/>
                      </a:lnTo>
                      <a:lnTo>
                        <a:pt x="1405" y="509"/>
                      </a:lnTo>
                      <a:lnTo>
                        <a:pt x="1410" y="506"/>
                      </a:lnTo>
                      <a:lnTo>
                        <a:pt x="1412" y="509"/>
                      </a:lnTo>
                      <a:lnTo>
                        <a:pt x="1415" y="509"/>
                      </a:lnTo>
                      <a:lnTo>
                        <a:pt x="1417" y="511"/>
                      </a:lnTo>
                      <a:lnTo>
                        <a:pt x="1420" y="513"/>
                      </a:lnTo>
                      <a:lnTo>
                        <a:pt x="1422" y="513"/>
                      </a:lnTo>
                      <a:lnTo>
                        <a:pt x="1424" y="513"/>
                      </a:lnTo>
                      <a:lnTo>
                        <a:pt x="1424" y="513"/>
                      </a:lnTo>
                      <a:lnTo>
                        <a:pt x="1429" y="513"/>
                      </a:lnTo>
                      <a:lnTo>
                        <a:pt x="1434" y="516"/>
                      </a:lnTo>
                      <a:lnTo>
                        <a:pt x="1436" y="516"/>
                      </a:lnTo>
                      <a:lnTo>
                        <a:pt x="1436" y="516"/>
                      </a:lnTo>
                      <a:lnTo>
                        <a:pt x="1436" y="518"/>
                      </a:lnTo>
                      <a:lnTo>
                        <a:pt x="1439" y="520"/>
                      </a:lnTo>
                      <a:lnTo>
                        <a:pt x="1439" y="520"/>
                      </a:lnTo>
                      <a:lnTo>
                        <a:pt x="1439" y="520"/>
                      </a:lnTo>
                      <a:lnTo>
                        <a:pt x="1441" y="520"/>
                      </a:lnTo>
                      <a:lnTo>
                        <a:pt x="1441" y="523"/>
                      </a:lnTo>
                      <a:lnTo>
                        <a:pt x="1443" y="523"/>
                      </a:lnTo>
                      <a:lnTo>
                        <a:pt x="1446" y="523"/>
                      </a:lnTo>
                      <a:lnTo>
                        <a:pt x="1448" y="528"/>
                      </a:lnTo>
                      <a:lnTo>
                        <a:pt x="1450" y="528"/>
                      </a:lnTo>
                      <a:lnTo>
                        <a:pt x="1453" y="528"/>
                      </a:lnTo>
                      <a:lnTo>
                        <a:pt x="1455" y="528"/>
                      </a:lnTo>
                      <a:lnTo>
                        <a:pt x="1457" y="528"/>
                      </a:lnTo>
                      <a:lnTo>
                        <a:pt x="1462" y="528"/>
                      </a:lnTo>
                      <a:lnTo>
                        <a:pt x="1467" y="528"/>
                      </a:lnTo>
                      <a:lnTo>
                        <a:pt x="1469" y="530"/>
                      </a:lnTo>
                      <a:lnTo>
                        <a:pt x="1472" y="530"/>
                      </a:lnTo>
                      <a:lnTo>
                        <a:pt x="1476" y="530"/>
                      </a:lnTo>
                      <a:lnTo>
                        <a:pt x="1481" y="532"/>
                      </a:lnTo>
                      <a:lnTo>
                        <a:pt x="1481" y="530"/>
                      </a:lnTo>
                      <a:lnTo>
                        <a:pt x="1483" y="530"/>
                      </a:lnTo>
                      <a:lnTo>
                        <a:pt x="1486" y="530"/>
                      </a:lnTo>
                      <a:lnTo>
                        <a:pt x="1488" y="532"/>
                      </a:lnTo>
                      <a:lnTo>
                        <a:pt x="1488" y="532"/>
                      </a:lnTo>
                      <a:lnTo>
                        <a:pt x="1491" y="532"/>
                      </a:lnTo>
                      <a:lnTo>
                        <a:pt x="1495" y="528"/>
                      </a:lnTo>
                      <a:lnTo>
                        <a:pt x="1498" y="528"/>
                      </a:lnTo>
                      <a:lnTo>
                        <a:pt x="1498" y="528"/>
                      </a:lnTo>
                      <a:lnTo>
                        <a:pt x="1500" y="528"/>
                      </a:lnTo>
                      <a:lnTo>
                        <a:pt x="1500" y="528"/>
                      </a:lnTo>
                      <a:lnTo>
                        <a:pt x="1502" y="528"/>
                      </a:lnTo>
                      <a:lnTo>
                        <a:pt x="1505" y="528"/>
                      </a:lnTo>
                      <a:lnTo>
                        <a:pt x="1507" y="525"/>
                      </a:lnTo>
                      <a:lnTo>
                        <a:pt x="1509" y="525"/>
                      </a:lnTo>
                      <a:lnTo>
                        <a:pt x="1512" y="525"/>
                      </a:lnTo>
                      <a:lnTo>
                        <a:pt x="1514" y="523"/>
                      </a:lnTo>
                      <a:lnTo>
                        <a:pt x="1517" y="525"/>
                      </a:lnTo>
                      <a:lnTo>
                        <a:pt x="1519" y="523"/>
                      </a:lnTo>
                      <a:lnTo>
                        <a:pt x="1521" y="523"/>
                      </a:lnTo>
                      <a:lnTo>
                        <a:pt x="1521" y="523"/>
                      </a:lnTo>
                      <a:lnTo>
                        <a:pt x="1521" y="520"/>
                      </a:lnTo>
                      <a:lnTo>
                        <a:pt x="1521" y="518"/>
                      </a:lnTo>
                      <a:lnTo>
                        <a:pt x="1524" y="516"/>
                      </a:lnTo>
                      <a:lnTo>
                        <a:pt x="1524" y="516"/>
                      </a:lnTo>
                      <a:lnTo>
                        <a:pt x="1526" y="513"/>
                      </a:lnTo>
                      <a:lnTo>
                        <a:pt x="1528" y="513"/>
                      </a:lnTo>
                      <a:lnTo>
                        <a:pt x="1531" y="511"/>
                      </a:lnTo>
                      <a:lnTo>
                        <a:pt x="1531" y="511"/>
                      </a:lnTo>
                      <a:lnTo>
                        <a:pt x="1533" y="509"/>
                      </a:lnTo>
                      <a:lnTo>
                        <a:pt x="1535" y="509"/>
                      </a:lnTo>
                      <a:lnTo>
                        <a:pt x="1535" y="509"/>
                      </a:lnTo>
                      <a:lnTo>
                        <a:pt x="1540" y="509"/>
                      </a:lnTo>
                      <a:lnTo>
                        <a:pt x="1540" y="509"/>
                      </a:lnTo>
                      <a:lnTo>
                        <a:pt x="1543" y="509"/>
                      </a:lnTo>
                      <a:lnTo>
                        <a:pt x="1545" y="511"/>
                      </a:lnTo>
                      <a:lnTo>
                        <a:pt x="1547" y="511"/>
                      </a:lnTo>
                      <a:lnTo>
                        <a:pt x="1550" y="513"/>
                      </a:lnTo>
                      <a:lnTo>
                        <a:pt x="1554" y="516"/>
                      </a:lnTo>
                      <a:lnTo>
                        <a:pt x="1557" y="516"/>
                      </a:lnTo>
                      <a:lnTo>
                        <a:pt x="1557" y="516"/>
                      </a:lnTo>
                      <a:lnTo>
                        <a:pt x="1559" y="516"/>
                      </a:lnTo>
                      <a:lnTo>
                        <a:pt x="1562" y="516"/>
                      </a:lnTo>
                      <a:lnTo>
                        <a:pt x="1564" y="516"/>
                      </a:lnTo>
                      <a:lnTo>
                        <a:pt x="1564" y="516"/>
                      </a:lnTo>
                      <a:lnTo>
                        <a:pt x="1569" y="513"/>
                      </a:lnTo>
                      <a:lnTo>
                        <a:pt x="1569" y="513"/>
                      </a:lnTo>
                      <a:lnTo>
                        <a:pt x="1571" y="516"/>
                      </a:lnTo>
                      <a:lnTo>
                        <a:pt x="1576" y="516"/>
                      </a:lnTo>
                      <a:lnTo>
                        <a:pt x="1578" y="516"/>
                      </a:lnTo>
                      <a:lnTo>
                        <a:pt x="1578" y="518"/>
                      </a:lnTo>
                      <a:lnTo>
                        <a:pt x="1583" y="520"/>
                      </a:lnTo>
                      <a:lnTo>
                        <a:pt x="1585" y="520"/>
                      </a:lnTo>
                      <a:lnTo>
                        <a:pt x="1590" y="523"/>
                      </a:lnTo>
                      <a:lnTo>
                        <a:pt x="1595" y="523"/>
                      </a:lnTo>
                      <a:lnTo>
                        <a:pt x="1599" y="523"/>
                      </a:lnTo>
                      <a:lnTo>
                        <a:pt x="1602" y="525"/>
                      </a:lnTo>
                      <a:lnTo>
                        <a:pt x="1602" y="525"/>
                      </a:lnTo>
                      <a:lnTo>
                        <a:pt x="1604" y="520"/>
                      </a:lnTo>
                      <a:lnTo>
                        <a:pt x="1606" y="518"/>
                      </a:lnTo>
                      <a:lnTo>
                        <a:pt x="1611" y="516"/>
                      </a:lnTo>
                      <a:lnTo>
                        <a:pt x="1614" y="516"/>
                      </a:lnTo>
                      <a:lnTo>
                        <a:pt x="1616" y="513"/>
                      </a:lnTo>
                      <a:lnTo>
                        <a:pt x="1618" y="513"/>
                      </a:lnTo>
                      <a:lnTo>
                        <a:pt x="1618" y="511"/>
                      </a:lnTo>
                      <a:lnTo>
                        <a:pt x="1616" y="509"/>
                      </a:lnTo>
                      <a:lnTo>
                        <a:pt x="1614" y="506"/>
                      </a:lnTo>
                      <a:lnTo>
                        <a:pt x="1614" y="506"/>
                      </a:lnTo>
                      <a:lnTo>
                        <a:pt x="1611" y="506"/>
                      </a:lnTo>
                      <a:lnTo>
                        <a:pt x="1611" y="506"/>
                      </a:lnTo>
                      <a:lnTo>
                        <a:pt x="1611" y="504"/>
                      </a:lnTo>
                      <a:lnTo>
                        <a:pt x="1611" y="502"/>
                      </a:lnTo>
                      <a:lnTo>
                        <a:pt x="1611" y="502"/>
                      </a:lnTo>
                      <a:lnTo>
                        <a:pt x="1614" y="499"/>
                      </a:lnTo>
                      <a:lnTo>
                        <a:pt x="1611" y="499"/>
                      </a:lnTo>
                      <a:lnTo>
                        <a:pt x="1611" y="497"/>
                      </a:lnTo>
                      <a:lnTo>
                        <a:pt x="1611" y="494"/>
                      </a:lnTo>
                      <a:lnTo>
                        <a:pt x="1611" y="492"/>
                      </a:lnTo>
                      <a:lnTo>
                        <a:pt x="1611" y="492"/>
                      </a:lnTo>
                      <a:lnTo>
                        <a:pt x="1611" y="490"/>
                      </a:lnTo>
                      <a:lnTo>
                        <a:pt x="1611" y="487"/>
                      </a:lnTo>
                      <a:lnTo>
                        <a:pt x="1611" y="485"/>
                      </a:lnTo>
                      <a:lnTo>
                        <a:pt x="1611" y="483"/>
                      </a:lnTo>
                      <a:lnTo>
                        <a:pt x="1611" y="478"/>
                      </a:lnTo>
                      <a:lnTo>
                        <a:pt x="1614" y="475"/>
                      </a:lnTo>
                      <a:lnTo>
                        <a:pt x="1616" y="473"/>
                      </a:lnTo>
                      <a:lnTo>
                        <a:pt x="1616" y="471"/>
                      </a:lnTo>
                      <a:lnTo>
                        <a:pt x="1614" y="468"/>
                      </a:lnTo>
                      <a:lnTo>
                        <a:pt x="1611" y="468"/>
                      </a:lnTo>
                      <a:lnTo>
                        <a:pt x="1609" y="466"/>
                      </a:lnTo>
                      <a:lnTo>
                        <a:pt x="1609" y="464"/>
                      </a:lnTo>
                      <a:lnTo>
                        <a:pt x="1606" y="461"/>
                      </a:lnTo>
                      <a:lnTo>
                        <a:pt x="1604" y="461"/>
                      </a:lnTo>
                      <a:lnTo>
                        <a:pt x="1602" y="461"/>
                      </a:lnTo>
                      <a:lnTo>
                        <a:pt x="1599" y="461"/>
                      </a:lnTo>
                      <a:lnTo>
                        <a:pt x="1597" y="461"/>
                      </a:lnTo>
                      <a:lnTo>
                        <a:pt x="1595" y="459"/>
                      </a:lnTo>
                      <a:lnTo>
                        <a:pt x="1595" y="457"/>
                      </a:lnTo>
                      <a:lnTo>
                        <a:pt x="1597" y="457"/>
                      </a:lnTo>
                      <a:lnTo>
                        <a:pt x="1599" y="454"/>
                      </a:lnTo>
                      <a:lnTo>
                        <a:pt x="1599" y="449"/>
                      </a:lnTo>
                      <a:lnTo>
                        <a:pt x="1602" y="447"/>
                      </a:lnTo>
                      <a:lnTo>
                        <a:pt x="1609" y="447"/>
                      </a:lnTo>
                      <a:lnTo>
                        <a:pt x="1614" y="445"/>
                      </a:lnTo>
                      <a:lnTo>
                        <a:pt x="1618" y="445"/>
                      </a:lnTo>
                      <a:lnTo>
                        <a:pt x="1621" y="442"/>
                      </a:lnTo>
                      <a:lnTo>
                        <a:pt x="1623" y="445"/>
                      </a:lnTo>
                      <a:lnTo>
                        <a:pt x="1625" y="445"/>
                      </a:lnTo>
                      <a:lnTo>
                        <a:pt x="1628" y="445"/>
                      </a:lnTo>
                      <a:lnTo>
                        <a:pt x="1630" y="442"/>
                      </a:lnTo>
                      <a:lnTo>
                        <a:pt x="1632" y="442"/>
                      </a:lnTo>
                      <a:lnTo>
                        <a:pt x="1635" y="442"/>
                      </a:lnTo>
                      <a:lnTo>
                        <a:pt x="1637" y="442"/>
                      </a:lnTo>
                      <a:lnTo>
                        <a:pt x="1640" y="442"/>
                      </a:lnTo>
                      <a:lnTo>
                        <a:pt x="1640" y="442"/>
                      </a:lnTo>
                      <a:lnTo>
                        <a:pt x="1640" y="442"/>
                      </a:lnTo>
                      <a:lnTo>
                        <a:pt x="1640" y="442"/>
                      </a:lnTo>
                      <a:lnTo>
                        <a:pt x="1642" y="442"/>
                      </a:lnTo>
                      <a:lnTo>
                        <a:pt x="1649" y="445"/>
                      </a:lnTo>
                      <a:lnTo>
                        <a:pt x="1651" y="447"/>
                      </a:lnTo>
                      <a:lnTo>
                        <a:pt x="1654" y="445"/>
                      </a:lnTo>
                      <a:lnTo>
                        <a:pt x="1654" y="447"/>
                      </a:lnTo>
                      <a:lnTo>
                        <a:pt x="1656" y="447"/>
                      </a:lnTo>
                      <a:lnTo>
                        <a:pt x="1659" y="449"/>
                      </a:lnTo>
                      <a:lnTo>
                        <a:pt x="1661" y="449"/>
                      </a:lnTo>
                      <a:lnTo>
                        <a:pt x="1666" y="449"/>
                      </a:lnTo>
                      <a:lnTo>
                        <a:pt x="1666" y="449"/>
                      </a:lnTo>
                      <a:lnTo>
                        <a:pt x="1666" y="449"/>
                      </a:lnTo>
                      <a:lnTo>
                        <a:pt x="1668" y="449"/>
                      </a:lnTo>
                      <a:lnTo>
                        <a:pt x="1668" y="449"/>
                      </a:lnTo>
                      <a:lnTo>
                        <a:pt x="1670" y="449"/>
                      </a:lnTo>
                      <a:lnTo>
                        <a:pt x="1675" y="452"/>
                      </a:lnTo>
                      <a:lnTo>
                        <a:pt x="1677" y="452"/>
                      </a:lnTo>
                      <a:lnTo>
                        <a:pt x="1680" y="452"/>
                      </a:lnTo>
                      <a:lnTo>
                        <a:pt x="1680" y="452"/>
                      </a:lnTo>
                      <a:lnTo>
                        <a:pt x="1682" y="454"/>
                      </a:lnTo>
                      <a:lnTo>
                        <a:pt x="1682" y="454"/>
                      </a:lnTo>
                      <a:lnTo>
                        <a:pt x="1682" y="454"/>
                      </a:lnTo>
                      <a:lnTo>
                        <a:pt x="1685" y="457"/>
                      </a:lnTo>
                      <a:lnTo>
                        <a:pt x="1685" y="457"/>
                      </a:lnTo>
                      <a:lnTo>
                        <a:pt x="1687" y="457"/>
                      </a:lnTo>
                      <a:lnTo>
                        <a:pt x="1687" y="457"/>
                      </a:lnTo>
                      <a:lnTo>
                        <a:pt x="1689" y="459"/>
                      </a:lnTo>
                      <a:lnTo>
                        <a:pt x="1692" y="459"/>
                      </a:lnTo>
                      <a:lnTo>
                        <a:pt x="1692" y="459"/>
                      </a:lnTo>
                      <a:lnTo>
                        <a:pt x="1692" y="459"/>
                      </a:lnTo>
                      <a:lnTo>
                        <a:pt x="1692" y="459"/>
                      </a:lnTo>
                      <a:lnTo>
                        <a:pt x="1692" y="461"/>
                      </a:lnTo>
                      <a:lnTo>
                        <a:pt x="1692" y="461"/>
                      </a:lnTo>
                      <a:lnTo>
                        <a:pt x="1694" y="461"/>
                      </a:lnTo>
                      <a:lnTo>
                        <a:pt x="1694" y="461"/>
                      </a:lnTo>
                      <a:lnTo>
                        <a:pt x="1696" y="464"/>
                      </a:lnTo>
                      <a:lnTo>
                        <a:pt x="1696" y="464"/>
                      </a:lnTo>
                      <a:lnTo>
                        <a:pt x="1699" y="464"/>
                      </a:lnTo>
                      <a:lnTo>
                        <a:pt x="1699" y="466"/>
                      </a:lnTo>
                      <a:lnTo>
                        <a:pt x="1701" y="466"/>
                      </a:lnTo>
                      <a:lnTo>
                        <a:pt x="1701" y="466"/>
                      </a:lnTo>
                      <a:lnTo>
                        <a:pt x="1701" y="466"/>
                      </a:lnTo>
                      <a:lnTo>
                        <a:pt x="1703" y="468"/>
                      </a:lnTo>
                      <a:lnTo>
                        <a:pt x="1703" y="468"/>
                      </a:lnTo>
                      <a:lnTo>
                        <a:pt x="1703" y="471"/>
                      </a:lnTo>
                      <a:lnTo>
                        <a:pt x="1706" y="471"/>
                      </a:lnTo>
                      <a:lnTo>
                        <a:pt x="1708" y="473"/>
                      </a:lnTo>
                      <a:lnTo>
                        <a:pt x="1711" y="475"/>
                      </a:lnTo>
                      <a:lnTo>
                        <a:pt x="1713" y="478"/>
                      </a:lnTo>
                      <a:lnTo>
                        <a:pt x="1715" y="480"/>
                      </a:lnTo>
                      <a:lnTo>
                        <a:pt x="1718" y="480"/>
                      </a:lnTo>
                      <a:lnTo>
                        <a:pt x="1718" y="483"/>
                      </a:lnTo>
                      <a:lnTo>
                        <a:pt x="1720" y="483"/>
                      </a:lnTo>
                      <a:lnTo>
                        <a:pt x="1720" y="483"/>
                      </a:lnTo>
                      <a:lnTo>
                        <a:pt x="1720" y="485"/>
                      </a:lnTo>
                      <a:lnTo>
                        <a:pt x="1722" y="485"/>
                      </a:lnTo>
                      <a:lnTo>
                        <a:pt x="1722" y="485"/>
                      </a:lnTo>
                      <a:lnTo>
                        <a:pt x="1722" y="487"/>
                      </a:lnTo>
                      <a:lnTo>
                        <a:pt x="1725" y="487"/>
                      </a:lnTo>
                      <a:lnTo>
                        <a:pt x="1725" y="490"/>
                      </a:lnTo>
                      <a:lnTo>
                        <a:pt x="1727" y="490"/>
                      </a:lnTo>
                      <a:lnTo>
                        <a:pt x="1727" y="492"/>
                      </a:lnTo>
                      <a:lnTo>
                        <a:pt x="1729" y="494"/>
                      </a:lnTo>
                      <a:lnTo>
                        <a:pt x="1737" y="497"/>
                      </a:lnTo>
                      <a:lnTo>
                        <a:pt x="1739" y="499"/>
                      </a:lnTo>
                      <a:lnTo>
                        <a:pt x="1741" y="502"/>
                      </a:lnTo>
                      <a:lnTo>
                        <a:pt x="1741" y="504"/>
                      </a:lnTo>
                      <a:lnTo>
                        <a:pt x="1741" y="504"/>
                      </a:lnTo>
                      <a:lnTo>
                        <a:pt x="1741" y="504"/>
                      </a:lnTo>
                      <a:lnTo>
                        <a:pt x="1744" y="506"/>
                      </a:lnTo>
                      <a:lnTo>
                        <a:pt x="1744" y="506"/>
                      </a:lnTo>
                      <a:lnTo>
                        <a:pt x="1744" y="506"/>
                      </a:lnTo>
                      <a:lnTo>
                        <a:pt x="1746" y="509"/>
                      </a:lnTo>
                      <a:lnTo>
                        <a:pt x="1751" y="511"/>
                      </a:lnTo>
                      <a:lnTo>
                        <a:pt x="1751" y="513"/>
                      </a:lnTo>
                      <a:lnTo>
                        <a:pt x="1751" y="516"/>
                      </a:lnTo>
                      <a:lnTo>
                        <a:pt x="1753" y="516"/>
                      </a:lnTo>
                      <a:lnTo>
                        <a:pt x="1755" y="518"/>
                      </a:lnTo>
                      <a:lnTo>
                        <a:pt x="1758" y="518"/>
                      </a:lnTo>
                      <a:lnTo>
                        <a:pt x="1758" y="520"/>
                      </a:lnTo>
                      <a:lnTo>
                        <a:pt x="1760" y="520"/>
                      </a:lnTo>
                      <a:lnTo>
                        <a:pt x="1763" y="523"/>
                      </a:lnTo>
                      <a:lnTo>
                        <a:pt x="1765" y="523"/>
                      </a:lnTo>
                      <a:lnTo>
                        <a:pt x="1770" y="523"/>
                      </a:lnTo>
                      <a:lnTo>
                        <a:pt x="1774" y="523"/>
                      </a:lnTo>
                      <a:lnTo>
                        <a:pt x="1777" y="523"/>
                      </a:lnTo>
                      <a:lnTo>
                        <a:pt x="1777" y="523"/>
                      </a:lnTo>
                      <a:lnTo>
                        <a:pt x="1779" y="523"/>
                      </a:lnTo>
                      <a:lnTo>
                        <a:pt x="1779" y="525"/>
                      </a:lnTo>
                      <a:lnTo>
                        <a:pt x="1779" y="525"/>
                      </a:lnTo>
                      <a:lnTo>
                        <a:pt x="1782" y="525"/>
                      </a:lnTo>
                      <a:lnTo>
                        <a:pt x="1784" y="525"/>
                      </a:lnTo>
                      <a:lnTo>
                        <a:pt x="1786" y="528"/>
                      </a:lnTo>
                      <a:lnTo>
                        <a:pt x="1786" y="528"/>
                      </a:lnTo>
                      <a:lnTo>
                        <a:pt x="1786" y="528"/>
                      </a:lnTo>
                      <a:lnTo>
                        <a:pt x="1789" y="528"/>
                      </a:lnTo>
                      <a:lnTo>
                        <a:pt x="1789" y="528"/>
                      </a:lnTo>
                      <a:lnTo>
                        <a:pt x="1791" y="528"/>
                      </a:lnTo>
                      <a:lnTo>
                        <a:pt x="1791" y="528"/>
                      </a:lnTo>
                      <a:lnTo>
                        <a:pt x="1791" y="528"/>
                      </a:lnTo>
                      <a:lnTo>
                        <a:pt x="1791" y="528"/>
                      </a:lnTo>
                      <a:lnTo>
                        <a:pt x="1793" y="528"/>
                      </a:lnTo>
                      <a:lnTo>
                        <a:pt x="1796" y="530"/>
                      </a:lnTo>
                      <a:lnTo>
                        <a:pt x="1796" y="530"/>
                      </a:lnTo>
                      <a:lnTo>
                        <a:pt x="1800" y="530"/>
                      </a:lnTo>
                      <a:lnTo>
                        <a:pt x="1808" y="535"/>
                      </a:lnTo>
                      <a:lnTo>
                        <a:pt x="1810" y="537"/>
                      </a:lnTo>
                      <a:lnTo>
                        <a:pt x="1812" y="537"/>
                      </a:lnTo>
                      <a:lnTo>
                        <a:pt x="1817" y="537"/>
                      </a:lnTo>
                      <a:lnTo>
                        <a:pt x="1819" y="539"/>
                      </a:lnTo>
                      <a:lnTo>
                        <a:pt x="1819" y="542"/>
                      </a:lnTo>
                      <a:lnTo>
                        <a:pt x="1819" y="542"/>
                      </a:lnTo>
                      <a:lnTo>
                        <a:pt x="1822" y="544"/>
                      </a:lnTo>
                      <a:lnTo>
                        <a:pt x="1824" y="546"/>
                      </a:lnTo>
                      <a:lnTo>
                        <a:pt x="1824" y="546"/>
                      </a:lnTo>
                      <a:lnTo>
                        <a:pt x="1826" y="546"/>
                      </a:lnTo>
                      <a:lnTo>
                        <a:pt x="1826" y="549"/>
                      </a:lnTo>
                      <a:lnTo>
                        <a:pt x="1829" y="551"/>
                      </a:lnTo>
                      <a:lnTo>
                        <a:pt x="1829" y="554"/>
                      </a:lnTo>
                      <a:lnTo>
                        <a:pt x="1831" y="556"/>
                      </a:lnTo>
                      <a:lnTo>
                        <a:pt x="1834" y="556"/>
                      </a:lnTo>
                      <a:lnTo>
                        <a:pt x="1836" y="558"/>
                      </a:lnTo>
                      <a:lnTo>
                        <a:pt x="1836" y="561"/>
                      </a:lnTo>
                      <a:lnTo>
                        <a:pt x="1838" y="561"/>
                      </a:lnTo>
                      <a:lnTo>
                        <a:pt x="1838" y="561"/>
                      </a:lnTo>
                      <a:lnTo>
                        <a:pt x="1841" y="561"/>
                      </a:lnTo>
                      <a:lnTo>
                        <a:pt x="1843" y="561"/>
                      </a:lnTo>
                      <a:lnTo>
                        <a:pt x="1845" y="561"/>
                      </a:lnTo>
                      <a:lnTo>
                        <a:pt x="1848" y="563"/>
                      </a:lnTo>
                      <a:lnTo>
                        <a:pt x="1852" y="563"/>
                      </a:lnTo>
                      <a:lnTo>
                        <a:pt x="1857" y="561"/>
                      </a:lnTo>
                      <a:lnTo>
                        <a:pt x="1862" y="561"/>
                      </a:lnTo>
                      <a:lnTo>
                        <a:pt x="1862" y="561"/>
                      </a:lnTo>
                      <a:lnTo>
                        <a:pt x="1864" y="561"/>
                      </a:lnTo>
                      <a:lnTo>
                        <a:pt x="1862" y="558"/>
                      </a:lnTo>
                      <a:lnTo>
                        <a:pt x="1864" y="556"/>
                      </a:lnTo>
                      <a:lnTo>
                        <a:pt x="1864" y="556"/>
                      </a:lnTo>
                      <a:lnTo>
                        <a:pt x="1867" y="556"/>
                      </a:lnTo>
                      <a:lnTo>
                        <a:pt x="1867" y="554"/>
                      </a:lnTo>
                      <a:lnTo>
                        <a:pt x="1869" y="554"/>
                      </a:lnTo>
                      <a:lnTo>
                        <a:pt x="1871" y="554"/>
                      </a:lnTo>
                      <a:lnTo>
                        <a:pt x="1874" y="554"/>
                      </a:lnTo>
                      <a:lnTo>
                        <a:pt x="1876" y="554"/>
                      </a:lnTo>
                      <a:lnTo>
                        <a:pt x="1876" y="551"/>
                      </a:lnTo>
                      <a:lnTo>
                        <a:pt x="1878" y="549"/>
                      </a:lnTo>
                      <a:lnTo>
                        <a:pt x="1883" y="549"/>
                      </a:lnTo>
                      <a:lnTo>
                        <a:pt x="1883" y="546"/>
                      </a:lnTo>
                      <a:lnTo>
                        <a:pt x="1886" y="549"/>
                      </a:lnTo>
                      <a:lnTo>
                        <a:pt x="1886" y="549"/>
                      </a:lnTo>
                      <a:lnTo>
                        <a:pt x="1888" y="549"/>
                      </a:lnTo>
                      <a:lnTo>
                        <a:pt x="1893" y="551"/>
                      </a:lnTo>
                      <a:lnTo>
                        <a:pt x="1893" y="551"/>
                      </a:lnTo>
                      <a:lnTo>
                        <a:pt x="1893" y="551"/>
                      </a:lnTo>
                      <a:lnTo>
                        <a:pt x="1893" y="554"/>
                      </a:lnTo>
                      <a:lnTo>
                        <a:pt x="1893" y="554"/>
                      </a:lnTo>
                      <a:lnTo>
                        <a:pt x="1893" y="556"/>
                      </a:lnTo>
                      <a:lnTo>
                        <a:pt x="1895" y="556"/>
                      </a:lnTo>
                      <a:lnTo>
                        <a:pt x="1897" y="558"/>
                      </a:lnTo>
                      <a:lnTo>
                        <a:pt x="1897" y="558"/>
                      </a:lnTo>
                      <a:lnTo>
                        <a:pt x="1900" y="561"/>
                      </a:lnTo>
                      <a:lnTo>
                        <a:pt x="1900" y="563"/>
                      </a:lnTo>
                      <a:lnTo>
                        <a:pt x="1900" y="563"/>
                      </a:lnTo>
                      <a:lnTo>
                        <a:pt x="1900" y="565"/>
                      </a:lnTo>
                      <a:lnTo>
                        <a:pt x="1900" y="565"/>
                      </a:lnTo>
                      <a:lnTo>
                        <a:pt x="1900" y="568"/>
                      </a:lnTo>
                      <a:lnTo>
                        <a:pt x="1897" y="568"/>
                      </a:lnTo>
                      <a:lnTo>
                        <a:pt x="1897" y="568"/>
                      </a:lnTo>
                      <a:lnTo>
                        <a:pt x="1897" y="568"/>
                      </a:lnTo>
                      <a:lnTo>
                        <a:pt x="1897" y="568"/>
                      </a:lnTo>
                      <a:lnTo>
                        <a:pt x="1895" y="568"/>
                      </a:lnTo>
                      <a:lnTo>
                        <a:pt x="1895" y="570"/>
                      </a:lnTo>
                      <a:lnTo>
                        <a:pt x="1897" y="570"/>
                      </a:lnTo>
                      <a:lnTo>
                        <a:pt x="1897" y="573"/>
                      </a:lnTo>
                      <a:lnTo>
                        <a:pt x="1897" y="573"/>
                      </a:lnTo>
                      <a:lnTo>
                        <a:pt x="1897" y="575"/>
                      </a:lnTo>
                      <a:lnTo>
                        <a:pt x="1897" y="577"/>
                      </a:lnTo>
                      <a:lnTo>
                        <a:pt x="1900" y="577"/>
                      </a:lnTo>
                      <a:lnTo>
                        <a:pt x="1900" y="580"/>
                      </a:lnTo>
                      <a:lnTo>
                        <a:pt x="1900" y="580"/>
                      </a:lnTo>
                      <a:lnTo>
                        <a:pt x="1900" y="582"/>
                      </a:lnTo>
                      <a:lnTo>
                        <a:pt x="1902" y="584"/>
                      </a:lnTo>
                      <a:lnTo>
                        <a:pt x="1902" y="587"/>
                      </a:lnTo>
                      <a:lnTo>
                        <a:pt x="1902" y="587"/>
                      </a:lnTo>
                      <a:lnTo>
                        <a:pt x="1902" y="589"/>
                      </a:lnTo>
                      <a:lnTo>
                        <a:pt x="1902" y="589"/>
                      </a:lnTo>
                      <a:lnTo>
                        <a:pt x="1905" y="591"/>
                      </a:lnTo>
                      <a:lnTo>
                        <a:pt x="1905" y="591"/>
                      </a:lnTo>
                      <a:lnTo>
                        <a:pt x="1905" y="591"/>
                      </a:lnTo>
                      <a:lnTo>
                        <a:pt x="1902" y="594"/>
                      </a:lnTo>
                      <a:lnTo>
                        <a:pt x="1902" y="594"/>
                      </a:lnTo>
                      <a:lnTo>
                        <a:pt x="1905" y="596"/>
                      </a:lnTo>
                      <a:lnTo>
                        <a:pt x="1905" y="596"/>
                      </a:lnTo>
                      <a:lnTo>
                        <a:pt x="1905" y="599"/>
                      </a:lnTo>
                      <a:lnTo>
                        <a:pt x="1905" y="599"/>
                      </a:lnTo>
                      <a:lnTo>
                        <a:pt x="1902" y="599"/>
                      </a:lnTo>
                      <a:lnTo>
                        <a:pt x="1902" y="599"/>
                      </a:lnTo>
                      <a:lnTo>
                        <a:pt x="1902" y="601"/>
                      </a:lnTo>
                      <a:lnTo>
                        <a:pt x="1905" y="601"/>
                      </a:lnTo>
                      <a:lnTo>
                        <a:pt x="1905" y="603"/>
                      </a:lnTo>
                      <a:lnTo>
                        <a:pt x="1905" y="603"/>
                      </a:lnTo>
                      <a:lnTo>
                        <a:pt x="1905" y="606"/>
                      </a:lnTo>
                      <a:lnTo>
                        <a:pt x="1905" y="606"/>
                      </a:lnTo>
                      <a:lnTo>
                        <a:pt x="1905" y="606"/>
                      </a:lnTo>
                      <a:lnTo>
                        <a:pt x="1902" y="606"/>
                      </a:lnTo>
                      <a:lnTo>
                        <a:pt x="1902" y="608"/>
                      </a:lnTo>
                      <a:lnTo>
                        <a:pt x="1902" y="610"/>
                      </a:lnTo>
                      <a:lnTo>
                        <a:pt x="1905" y="613"/>
                      </a:lnTo>
                      <a:lnTo>
                        <a:pt x="1905" y="615"/>
                      </a:lnTo>
                      <a:lnTo>
                        <a:pt x="1905" y="615"/>
                      </a:lnTo>
                      <a:lnTo>
                        <a:pt x="1905" y="618"/>
                      </a:lnTo>
                      <a:lnTo>
                        <a:pt x="1902" y="618"/>
                      </a:lnTo>
                      <a:lnTo>
                        <a:pt x="1902" y="615"/>
                      </a:lnTo>
                      <a:lnTo>
                        <a:pt x="1900" y="615"/>
                      </a:lnTo>
                      <a:lnTo>
                        <a:pt x="1897" y="615"/>
                      </a:lnTo>
                      <a:lnTo>
                        <a:pt x="1895" y="615"/>
                      </a:lnTo>
                      <a:lnTo>
                        <a:pt x="1893" y="615"/>
                      </a:lnTo>
                      <a:lnTo>
                        <a:pt x="1888" y="613"/>
                      </a:lnTo>
                      <a:lnTo>
                        <a:pt x="1888" y="613"/>
                      </a:lnTo>
                      <a:lnTo>
                        <a:pt x="1886" y="613"/>
                      </a:lnTo>
                      <a:lnTo>
                        <a:pt x="1883" y="613"/>
                      </a:lnTo>
                      <a:lnTo>
                        <a:pt x="1881" y="610"/>
                      </a:lnTo>
                      <a:lnTo>
                        <a:pt x="1881" y="610"/>
                      </a:lnTo>
                      <a:lnTo>
                        <a:pt x="1881" y="613"/>
                      </a:lnTo>
                      <a:lnTo>
                        <a:pt x="1881" y="613"/>
                      </a:lnTo>
                      <a:lnTo>
                        <a:pt x="1881" y="615"/>
                      </a:lnTo>
                      <a:lnTo>
                        <a:pt x="1881" y="615"/>
                      </a:lnTo>
                      <a:lnTo>
                        <a:pt x="1881" y="618"/>
                      </a:lnTo>
                      <a:lnTo>
                        <a:pt x="1878" y="620"/>
                      </a:lnTo>
                      <a:lnTo>
                        <a:pt x="1876" y="620"/>
                      </a:lnTo>
                      <a:lnTo>
                        <a:pt x="1876" y="620"/>
                      </a:lnTo>
                      <a:lnTo>
                        <a:pt x="1874" y="620"/>
                      </a:lnTo>
                      <a:lnTo>
                        <a:pt x="1874" y="622"/>
                      </a:lnTo>
                      <a:lnTo>
                        <a:pt x="1874" y="622"/>
                      </a:lnTo>
                      <a:lnTo>
                        <a:pt x="1874" y="622"/>
                      </a:lnTo>
                      <a:lnTo>
                        <a:pt x="1874" y="625"/>
                      </a:lnTo>
                      <a:lnTo>
                        <a:pt x="1876" y="627"/>
                      </a:lnTo>
                      <a:lnTo>
                        <a:pt x="1878" y="627"/>
                      </a:lnTo>
                      <a:lnTo>
                        <a:pt x="1881" y="629"/>
                      </a:lnTo>
                      <a:lnTo>
                        <a:pt x="1888" y="639"/>
                      </a:lnTo>
                      <a:lnTo>
                        <a:pt x="1888" y="639"/>
                      </a:lnTo>
                      <a:lnTo>
                        <a:pt x="1890" y="646"/>
                      </a:lnTo>
                      <a:lnTo>
                        <a:pt x="1890" y="646"/>
                      </a:lnTo>
                      <a:lnTo>
                        <a:pt x="1893" y="648"/>
                      </a:lnTo>
                      <a:lnTo>
                        <a:pt x="1893" y="651"/>
                      </a:lnTo>
                      <a:lnTo>
                        <a:pt x="1893" y="651"/>
                      </a:lnTo>
                      <a:lnTo>
                        <a:pt x="1895" y="651"/>
                      </a:lnTo>
                      <a:lnTo>
                        <a:pt x="1895" y="651"/>
                      </a:lnTo>
                      <a:lnTo>
                        <a:pt x="1895" y="653"/>
                      </a:lnTo>
                      <a:lnTo>
                        <a:pt x="1895" y="653"/>
                      </a:lnTo>
                      <a:lnTo>
                        <a:pt x="1895" y="655"/>
                      </a:lnTo>
                      <a:lnTo>
                        <a:pt x="1897" y="658"/>
                      </a:lnTo>
                      <a:lnTo>
                        <a:pt x="1897" y="658"/>
                      </a:lnTo>
                      <a:lnTo>
                        <a:pt x="1897" y="658"/>
                      </a:lnTo>
                      <a:lnTo>
                        <a:pt x="1897" y="660"/>
                      </a:lnTo>
                      <a:lnTo>
                        <a:pt x="1897" y="660"/>
                      </a:lnTo>
                      <a:lnTo>
                        <a:pt x="1897" y="663"/>
                      </a:lnTo>
                      <a:lnTo>
                        <a:pt x="1897" y="663"/>
                      </a:lnTo>
                      <a:lnTo>
                        <a:pt x="1895" y="663"/>
                      </a:lnTo>
                      <a:lnTo>
                        <a:pt x="1895" y="663"/>
                      </a:lnTo>
                      <a:lnTo>
                        <a:pt x="1893" y="663"/>
                      </a:lnTo>
                      <a:lnTo>
                        <a:pt x="1893" y="663"/>
                      </a:lnTo>
                      <a:lnTo>
                        <a:pt x="1890" y="665"/>
                      </a:lnTo>
                      <a:lnTo>
                        <a:pt x="1890" y="665"/>
                      </a:lnTo>
                      <a:lnTo>
                        <a:pt x="1888" y="665"/>
                      </a:lnTo>
                      <a:lnTo>
                        <a:pt x="1888" y="665"/>
                      </a:lnTo>
                      <a:lnTo>
                        <a:pt x="1888" y="665"/>
                      </a:lnTo>
                      <a:lnTo>
                        <a:pt x="1890" y="667"/>
                      </a:lnTo>
                      <a:lnTo>
                        <a:pt x="1890" y="667"/>
                      </a:lnTo>
                      <a:lnTo>
                        <a:pt x="1893" y="667"/>
                      </a:lnTo>
                      <a:lnTo>
                        <a:pt x="1893" y="670"/>
                      </a:lnTo>
                      <a:lnTo>
                        <a:pt x="1893" y="670"/>
                      </a:lnTo>
                      <a:lnTo>
                        <a:pt x="1893" y="670"/>
                      </a:lnTo>
                      <a:lnTo>
                        <a:pt x="1895" y="672"/>
                      </a:lnTo>
                      <a:lnTo>
                        <a:pt x="1897" y="672"/>
                      </a:lnTo>
                      <a:lnTo>
                        <a:pt x="1897" y="674"/>
                      </a:lnTo>
                      <a:lnTo>
                        <a:pt x="1897" y="674"/>
                      </a:lnTo>
                      <a:lnTo>
                        <a:pt x="1897" y="674"/>
                      </a:lnTo>
                      <a:lnTo>
                        <a:pt x="1897" y="670"/>
                      </a:lnTo>
                      <a:lnTo>
                        <a:pt x="1895" y="667"/>
                      </a:lnTo>
                      <a:lnTo>
                        <a:pt x="1895" y="667"/>
                      </a:lnTo>
                      <a:lnTo>
                        <a:pt x="1900" y="667"/>
                      </a:lnTo>
                      <a:lnTo>
                        <a:pt x="1900" y="667"/>
                      </a:lnTo>
                      <a:lnTo>
                        <a:pt x="1902" y="667"/>
                      </a:lnTo>
                      <a:lnTo>
                        <a:pt x="1902" y="665"/>
                      </a:lnTo>
                      <a:lnTo>
                        <a:pt x="1902" y="665"/>
                      </a:lnTo>
                      <a:lnTo>
                        <a:pt x="1905" y="663"/>
                      </a:lnTo>
                      <a:lnTo>
                        <a:pt x="1905" y="660"/>
                      </a:lnTo>
                      <a:lnTo>
                        <a:pt x="1905" y="655"/>
                      </a:lnTo>
                      <a:lnTo>
                        <a:pt x="1907" y="655"/>
                      </a:lnTo>
                      <a:lnTo>
                        <a:pt x="1907" y="653"/>
                      </a:lnTo>
                      <a:lnTo>
                        <a:pt x="1909" y="653"/>
                      </a:lnTo>
                      <a:lnTo>
                        <a:pt x="1909" y="653"/>
                      </a:lnTo>
                      <a:lnTo>
                        <a:pt x="1909" y="655"/>
                      </a:lnTo>
                      <a:lnTo>
                        <a:pt x="1909" y="658"/>
                      </a:lnTo>
                      <a:lnTo>
                        <a:pt x="1909" y="658"/>
                      </a:lnTo>
                      <a:lnTo>
                        <a:pt x="1912" y="658"/>
                      </a:lnTo>
                      <a:lnTo>
                        <a:pt x="1914" y="655"/>
                      </a:lnTo>
                      <a:lnTo>
                        <a:pt x="1914" y="653"/>
                      </a:lnTo>
                      <a:lnTo>
                        <a:pt x="1914" y="655"/>
                      </a:lnTo>
                      <a:lnTo>
                        <a:pt x="1919" y="663"/>
                      </a:lnTo>
                      <a:lnTo>
                        <a:pt x="1921" y="663"/>
                      </a:lnTo>
                      <a:lnTo>
                        <a:pt x="1923" y="663"/>
                      </a:lnTo>
                      <a:lnTo>
                        <a:pt x="1926" y="663"/>
                      </a:lnTo>
                      <a:lnTo>
                        <a:pt x="1928" y="665"/>
                      </a:lnTo>
                      <a:lnTo>
                        <a:pt x="1931" y="665"/>
                      </a:lnTo>
                      <a:lnTo>
                        <a:pt x="1931" y="665"/>
                      </a:lnTo>
                      <a:lnTo>
                        <a:pt x="1933" y="665"/>
                      </a:lnTo>
                      <a:lnTo>
                        <a:pt x="1935" y="667"/>
                      </a:lnTo>
                      <a:lnTo>
                        <a:pt x="1938" y="665"/>
                      </a:lnTo>
                      <a:lnTo>
                        <a:pt x="1940" y="663"/>
                      </a:lnTo>
                      <a:lnTo>
                        <a:pt x="1942" y="663"/>
                      </a:lnTo>
                      <a:lnTo>
                        <a:pt x="1947" y="660"/>
                      </a:lnTo>
                      <a:lnTo>
                        <a:pt x="1947" y="660"/>
                      </a:lnTo>
                      <a:lnTo>
                        <a:pt x="1954" y="653"/>
                      </a:lnTo>
                      <a:lnTo>
                        <a:pt x="1957" y="651"/>
                      </a:lnTo>
                      <a:lnTo>
                        <a:pt x="1959" y="648"/>
                      </a:lnTo>
                      <a:lnTo>
                        <a:pt x="1959" y="646"/>
                      </a:lnTo>
                      <a:lnTo>
                        <a:pt x="1961" y="644"/>
                      </a:lnTo>
                      <a:lnTo>
                        <a:pt x="1961" y="641"/>
                      </a:lnTo>
                      <a:lnTo>
                        <a:pt x="1961" y="641"/>
                      </a:lnTo>
                      <a:lnTo>
                        <a:pt x="1961" y="632"/>
                      </a:lnTo>
                      <a:lnTo>
                        <a:pt x="1961" y="629"/>
                      </a:lnTo>
                      <a:lnTo>
                        <a:pt x="1964" y="629"/>
                      </a:lnTo>
                      <a:lnTo>
                        <a:pt x="1964" y="627"/>
                      </a:lnTo>
                      <a:lnTo>
                        <a:pt x="1964" y="627"/>
                      </a:lnTo>
                      <a:lnTo>
                        <a:pt x="1966" y="622"/>
                      </a:lnTo>
                      <a:lnTo>
                        <a:pt x="1966" y="620"/>
                      </a:lnTo>
                      <a:lnTo>
                        <a:pt x="1966" y="615"/>
                      </a:lnTo>
                      <a:lnTo>
                        <a:pt x="1966" y="613"/>
                      </a:lnTo>
                      <a:lnTo>
                        <a:pt x="1968" y="608"/>
                      </a:lnTo>
                      <a:lnTo>
                        <a:pt x="1971" y="603"/>
                      </a:lnTo>
                      <a:lnTo>
                        <a:pt x="1973" y="601"/>
                      </a:lnTo>
                      <a:lnTo>
                        <a:pt x="1973" y="599"/>
                      </a:lnTo>
                      <a:lnTo>
                        <a:pt x="1975" y="591"/>
                      </a:lnTo>
                      <a:lnTo>
                        <a:pt x="1973" y="587"/>
                      </a:lnTo>
                      <a:lnTo>
                        <a:pt x="1975" y="584"/>
                      </a:lnTo>
                      <a:lnTo>
                        <a:pt x="1973" y="582"/>
                      </a:lnTo>
                      <a:lnTo>
                        <a:pt x="1973" y="577"/>
                      </a:lnTo>
                      <a:lnTo>
                        <a:pt x="1973" y="577"/>
                      </a:lnTo>
                      <a:lnTo>
                        <a:pt x="1971" y="575"/>
                      </a:lnTo>
                      <a:lnTo>
                        <a:pt x="1975" y="568"/>
                      </a:lnTo>
                      <a:lnTo>
                        <a:pt x="1973" y="563"/>
                      </a:lnTo>
                      <a:lnTo>
                        <a:pt x="1973" y="558"/>
                      </a:lnTo>
                      <a:lnTo>
                        <a:pt x="1975" y="556"/>
                      </a:lnTo>
                      <a:lnTo>
                        <a:pt x="1975" y="554"/>
                      </a:lnTo>
                      <a:lnTo>
                        <a:pt x="1975" y="551"/>
                      </a:lnTo>
                      <a:lnTo>
                        <a:pt x="1978" y="549"/>
                      </a:lnTo>
                      <a:lnTo>
                        <a:pt x="1978" y="546"/>
                      </a:lnTo>
                      <a:lnTo>
                        <a:pt x="1978" y="544"/>
                      </a:lnTo>
                      <a:lnTo>
                        <a:pt x="1975" y="539"/>
                      </a:lnTo>
                      <a:lnTo>
                        <a:pt x="1975" y="535"/>
                      </a:lnTo>
                      <a:lnTo>
                        <a:pt x="1973" y="535"/>
                      </a:lnTo>
                      <a:lnTo>
                        <a:pt x="1973" y="535"/>
                      </a:lnTo>
                      <a:lnTo>
                        <a:pt x="1973" y="532"/>
                      </a:lnTo>
                      <a:lnTo>
                        <a:pt x="1971" y="532"/>
                      </a:lnTo>
                      <a:lnTo>
                        <a:pt x="1971" y="530"/>
                      </a:lnTo>
                      <a:lnTo>
                        <a:pt x="1971" y="530"/>
                      </a:lnTo>
                      <a:lnTo>
                        <a:pt x="1971" y="528"/>
                      </a:lnTo>
                      <a:lnTo>
                        <a:pt x="1968" y="523"/>
                      </a:lnTo>
                      <a:lnTo>
                        <a:pt x="1966" y="518"/>
                      </a:lnTo>
                      <a:lnTo>
                        <a:pt x="1964" y="518"/>
                      </a:lnTo>
                      <a:lnTo>
                        <a:pt x="1964" y="516"/>
                      </a:lnTo>
                      <a:lnTo>
                        <a:pt x="1964" y="513"/>
                      </a:lnTo>
                      <a:lnTo>
                        <a:pt x="1964" y="513"/>
                      </a:lnTo>
                      <a:lnTo>
                        <a:pt x="1964" y="513"/>
                      </a:lnTo>
                      <a:lnTo>
                        <a:pt x="1961" y="511"/>
                      </a:lnTo>
                      <a:lnTo>
                        <a:pt x="1961" y="511"/>
                      </a:lnTo>
                      <a:lnTo>
                        <a:pt x="1954" y="504"/>
                      </a:lnTo>
                      <a:lnTo>
                        <a:pt x="1949" y="497"/>
                      </a:lnTo>
                      <a:lnTo>
                        <a:pt x="1949" y="494"/>
                      </a:lnTo>
                      <a:lnTo>
                        <a:pt x="1949" y="492"/>
                      </a:lnTo>
                      <a:lnTo>
                        <a:pt x="1947" y="490"/>
                      </a:lnTo>
                      <a:lnTo>
                        <a:pt x="1947" y="485"/>
                      </a:lnTo>
                      <a:lnTo>
                        <a:pt x="1945" y="480"/>
                      </a:lnTo>
                      <a:lnTo>
                        <a:pt x="1947" y="478"/>
                      </a:lnTo>
                      <a:lnTo>
                        <a:pt x="1947" y="475"/>
                      </a:lnTo>
                      <a:lnTo>
                        <a:pt x="1947" y="475"/>
                      </a:lnTo>
                      <a:lnTo>
                        <a:pt x="1945" y="473"/>
                      </a:lnTo>
                      <a:lnTo>
                        <a:pt x="1945" y="471"/>
                      </a:lnTo>
                      <a:lnTo>
                        <a:pt x="1942" y="468"/>
                      </a:lnTo>
                      <a:lnTo>
                        <a:pt x="1940" y="468"/>
                      </a:lnTo>
                      <a:lnTo>
                        <a:pt x="1938" y="466"/>
                      </a:lnTo>
                      <a:lnTo>
                        <a:pt x="1935" y="464"/>
                      </a:lnTo>
                      <a:lnTo>
                        <a:pt x="1935" y="461"/>
                      </a:lnTo>
                      <a:lnTo>
                        <a:pt x="1933" y="461"/>
                      </a:lnTo>
                      <a:lnTo>
                        <a:pt x="1931" y="457"/>
                      </a:lnTo>
                      <a:lnTo>
                        <a:pt x="1926" y="454"/>
                      </a:lnTo>
                      <a:lnTo>
                        <a:pt x="1921" y="452"/>
                      </a:lnTo>
                      <a:lnTo>
                        <a:pt x="1919" y="452"/>
                      </a:lnTo>
                      <a:lnTo>
                        <a:pt x="1921" y="452"/>
                      </a:lnTo>
                      <a:lnTo>
                        <a:pt x="1926" y="452"/>
                      </a:lnTo>
                      <a:lnTo>
                        <a:pt x="1928" y="452"/>
                      </a:lnTo>
                      <a:lnTo>
                        <a:pt x="1928" y="449"/>
                      </a:lnTo>
                      <a:lnTo>
                        <a:pt x="1926" y="447"/>
                      </a:lnTo>
                      <a:lnTo>
                        <a:pt x="1921" y="447"/>
                      </a:lnTo>
                      <a:lnTo>
                        <a:pt x="1916" y="445"/>
                      </a:lnTo>
                      <a:lnTo>
                        <a:pt x="1916" y="442"/>
                      </a:lnTo>
                      <a:lnTo>
                        <a:pt x="1909" y="442"/>
                      </a:lnTo>
                      <a:lnTo>
                        <a:pt x="1900" y="438"/>
                      </a:lnTo>
                      <a:lnTo>
                        <a:pt x="1895" y="433"/>
                      </a:lnTo>
                      <a:lnTo>
                        <a:pt x="1893" y="433"/>
                      </a:lnTo>
                      <a:lnTo>
                        <a:pt x="1886" y="428"/>
                      </a:lnTo>
                      <a:lnTo>
                        <a:pt x="1883" y="428"/>
                      </a:lnTo>
                      <a:lnTo>
                        <a:pt x="1883" y="428"/>
                      </a:lnTo>
                      <a:lnTo>
                        <a:pt x="1878" y="428"/>
                      </a:lnTo>
                      <a:lnTo>
                        <a:pt x="1874" y="428"/>
                      </a:lnTo>
                      <a:lnTo>
                        <a:pt x="1867" y="426"/>
                      </a:lnTo>
                      <a:lnTo>
                        <a:pt x="1867" y="428"/>
                      </a:lnTo>
                      <a:lnTo>
                        <a:pt x="1867" y="428"/>
                      </a:lnTo>
                      <a:lnTo>
                        <a:pt x="1869" y="430"/>
                      </a:lnTo>
                      <a:lnTo>
                        <a:pt x="1871" y="433"/>
                      </a:lnTo>
                      <a:lnTo>
                        <a:pt x="1874" y="435"/>
                      </a:lnTo>
                      <a:lnTo>
                        <a:pt x="1874" y="438"/>
                      </a:lnTo>
                      <a:lnTo>
                        <a:pt x="1876" y="442"/>
                      </a:lnTo>
                      <a:lnTo>
                        <a:pt x="1874" y="442"/>
                      </a:lnTo>
                      <a:lnTo>
                        <a:pt x="1874" y="442"/>
                      </a:lnTo>
                      <a:lnTo>
                        <a:pt x="1871" y="442"/>
                      </a:lnTo>
                      <a:lnTo>
                        <a:pt x="1871" y="442"/>
                      </a:lnTo>
                      <a:lnTo>
                        <a:pt x="1871" y="440"/>
                      </a:lnTo>
                      <a:lnTo>
                        <a:pt x="1871" y="438"/>
                      </a:lnTo>
                      <a:lnTo>
                        <a:pt x="1869" y="435"/>
                      </a:lnTo>
                      <a:lnTo>
                        <a:pt x="1869" y="433"/>
                      </a:lnTo>
                      <a:lnTo>
                        <a:pt x="1869" y="433"/>
                      </a:lnTo>
                      <a:lnTo>
                        <a:pt x="1867" y="435"/>
                      </a:lnTo>
                      <a:lnTo>
                        <a:pt x="1869" y="438"/>
                      </a:lnTo>
                      <a:lnTo>
                        <a:pt x="1867" y="440"/>
                      </a:lnTo>
                      <a:lnTo>
                        <a:pt x="1862" y="442"/>
                      </a:lnTo>
                      <a:lnTo>
                        <a:pt x="1857" y="442"/>
                      </a:lnTo>
                      <a:lnTo>
                        <a:pt x="1855" y="442"/>
                      </a:lnTo>
                      <a:lnTo>
                        <a:pt x="1855" y="442"/>
                      </a:lnTo>
                      <a:lnTo>
                        <a:pt x="1855" y="440"/>
                      </a:lnTo>
                      <a:lnTo>
                        <a:pt x="1857" y="440"/>
                      </a:lnTo>
                      <a:lnTo>
                        <a:pt x="1857" y="435"/>
                      </a:lnTo>
                      <a:lnTo>
                        <a:pt x="1857" y="435"/>
                      </a:lnTo>
                      <a:lnTo>
                        <a:pt x="1860" y="435"/>
                      </a:lnTo>
                      <a:lnTo>
                        <a:pt x="1855" y="433"/>
                      </a:lnTo>
                      <a:lnTo>
                        <a:pt x="1852" y="433"/>
                      </a:lnTo>
                      <a:lnTo>
                        <a:pt x="1848" y="430"/>
                      </a:lnTo>
                      <a:lnTo>
                        <a:pt x="1848" y="430"/>
                      </a:lnTo>
                      <a:lnTo>
                        <a:pt x="1850" y="430"/>
                      </a:lnTo>
                      <a:lnTo>
                        <a:pt x="1850" y="430"/>
                      </a:lnTo>
                      <a:lnTo>
                        <a:pt x="1850" y="428"/>
                      </a:lnTo>
                      <a:lnTo>
                        <a:pt x="1848" y="428"/>
                      </a:lnTo>
                      <a:lnTo>
                        <a:pt x="1845" y="428"/>
                      </a:lnTo>
                      <a:lnTo>
                        <a:pt x="1843" y="430"/>
                      </a:lnTo>
                      <a:lnTo>
                        <a:pt x="1843" y="430"/>
                      </a:lnTo>
                      <a:lnTo>
                        <a:pt x="1845" y="433"/>
                      </a:lnTo>
                      <a:lnTo>
                        <a:pt x="1848" y="433"/>
                      </a:lnTo>
                      <a:lnTo>
                        <a:pt x="1850" y="438"/>
                      </a:lnTo>
                      <a:lnTo>
                        <a:pt x="1848" y="435"/>
                      </a:lnTo>
                      <a:lnTo>
                        <a:pt x="1845" y="435"/>
                      </a:lnTo>
                      <a:lnTo>
                        <a:pt x="1845" y="438"/>
                      </a:lnTo>
                      <a:lnTo>
                        <a:pt x="1843" y="438"/>
                      </a:lnTo>
                      <a:lnTo>
                        <a:pt x="1841" y="435"/>
                      </a:lnTo>
                      <a:lnTo>
                        <a:pt x="1838" y="433"/>
                      </a:lnTo>
                      <a:lnTo>
                        <a:pt x="1836" y="426"/>
                      </a:lnTo>
                      <a:lnTo>
                        <a:pt x="1834" y="423"/>
                      </a:lnTo>
                      <a:lnTo>
                        <a:pt x="1834" y="421"/>
                      </a:lnTo>
                      <a:lnTo>
                        <a:pt x="1831" y="421"/>
                      </a:lnTo>
                      <a:lnTo>
                        <a:pt x="1829" y="421"/>
                      </a:lnTo>
                      <a:lnTo>
                        <a:pt x="1829" y="421"/>
                      </a:lnTo>
                      <a:lnTo>
                        <a:pt x="1822" y="421"/>
                      </a:lnTo>
                      <a:lnTo>
                        <a:pt x="1817" y="421"/>
                      </a:lnTo>
                      <a:lnTo>
                        <a:pt x="1810" y="419"/>
                      </a:lnTo>
                      <a:lnTo>
                        <a:pt x="1808" y="419"/>
                      </a:lnTo>
                      <a:lnTo>
                        <a:pt x="1805" y="419"/>
                      </a:lnTo>
                      <a:lnTo>
                        <a:pt x="1803" y="416"/>
                      </a:lnTo>
                      <a:lnTo>
                        <a:pt x="1803" y="414"/>
                      </a:lnTo>
                      <a:lnTo>
                        <a:pt x="1803" y="414"/>
                      </a:lnTo>
                      <a:lnTo>
                        <a:pt x="1803" y="412"/>
                      </a:lnTo>
                      <a:lnTo>
                        <a:pt x="1805" y="409"/>
                      </a:lnTo>
                      <a:lnTo>
                        <a:pt x="1810" y="407"/>
                      </a:lnTo>
                      <a:lnTo>
                        <a:pt x="1810" y="402"/>
                      </a:lnTo>
                      <a:lnTo>
                        <a:pt x="1810" y="402"/>
                      </a:lnTo>
                      <a:lnTo>
                        <a:pt x="1815" y="400"/>
                      </a:lnTo>
                      <a:lnTo>
                        <a:pt x="1815" y="397"/>
                      </a:lnTo>
                      <a:lnTo>
                        <a:pt x="1817" y="395"/>
                      </a:lnTo>
                      <a:lnTo>
                        <a:pt x="1817" y="393"/>
                      </a:lnTo>
                      <a:lnTo>
                        <a:pt x="1819" y="390"/>
                      </a:lnTo>
                      <a:lnTo>
                        <a:pt x="1819" y="390"/>
                      </a:lnTo>
                      <a:lnTo>
                        <a:pt x="1822" y="385"/>
                      </a:lnTo>
                      <a:lnTo>
                        <a:pt x="1822" y="383"/>
                      </a:lnTo>
                      <a:lnTo>
                        <a:pt x="1819" y="381"/>
                      </a:lnTo>
                      <a:lnTo>
                        <a:pt x="1819" y="381"/>
                      </a:lnTo>
                      <a:lnTo>
                        <a:pt x="1822" y="374"/>
                      </a:lnTo>
                      <a:lnTo>
                        <a:pt x="1824" y="371"/>
                      </a:lnTo>
                      <a:lnTo>
                        <a:pt x="1824" y="369"/>
                      </a:lnTo>
                      <a:lnTo>
                        <a:pt x="1826" y="367"/>
                      </a:lnTo>
                      <a:lnTo>
                        <a:pt x="1826" y="367"/>
                      </a:lnTo>
                      <a:lnTo>
                        <a:pt x="1826" y="364"/>
                      </a:lnTo>
                      <a:lnTo>
                        <a:pt x="1829" y="364"/>
                      </a:lnTo>
                      <a:lnTo>
                        <a:pt x="1829" y="362"/>
                      </a:lnTo>
                      <a:lnTo>
                        <a:pt x="1829" y="359"/>
                      </a:lnTo>
                      <a:lnTo>
                        <a:pt x="1834" y="357"/>
                      </a:lnTo>
                      <a:lnTo>
                        <a:pt x="1834" y="357"/>
                      </a:lnTo>
                      <a:lnTo>
                        <a:pt x="1829" y="350"/>
                      </a:lnTo>
                      <a:lnTo>
                        <a:pt x="1829" y="348"/>
                      </a:lnTo>
                      <a:lnTo>
                        <a:pt x="1831" y="345"/>
                      </a:lnTo>
                      <a:lnTo>
                        <a:pt x="1834" y="343"/>
                      </a:lnTo>
                      <a:lnTo>
                        <a:pt x="1836" y="340"/>
                      </a:lnTo>
                      <a:lnTo>
                        <a:pt x="1836" y="338"/>
                      </a:lnTo>
                      <a:lnTo>
                        <a:pt x="1836" y="333"/>
                      </a:lnTo>
                      <a:lnTo>
                        <a:pt x="1838" y="331"/>
                      </a:lnTo>
                      <a:lnTo>
                        <a:pt x="1841" y="329"/>
                      </a:lnTo>
                      <a:lnTo>
                        <a:pt x="1845" y="326"/>
                      </a:lnTo>
                      <a:lnTo>
                        <a:pt x="1852" y="326"/>
                      </a:lnTo>
                      <a:lnTo>
                        <a:pt x="1855" y="326"/>
                      </a:lnTo>
                      <a:lnTo>
                        <a:pt x="1860" y="326"/>
                      </a:lnTo>
                      <a:lnTo>
                        <a:pt x="1867" y="326"/>
                      </a:lnTo>
                      <a:lnTo>
                        <a:pt x="1881" y="326"/>
                      </a:lnTo>
                      <a:lnTo>
                        <a:pt x="1886" y="326"/>
                      </a:lnTo>
                      <a:lnTo>
                        <a:pt x="1888" y="329"/>
                      </a:lnTo>
                      <a:lnTo>
                        <a:pt x="1890" y="331"/>
                      </a:lnTo>
                      <a:lnTo>
                        <a:pt x="1893" y="331"/>
                      </a:lnTo>
                      <a:lnTo>
                        <a:pt x="1895" y="329"/>
                      </a:lnTo>
                      <a:lnTo>
                        <a:pt x="1895" y="326"/>
                      </a:lnTo>
                      <a:lnTo>
                        <a:pt x="1895" y="326"/>
                      </a:lnTo>
                      <a:lnTo>
                        <a:pt x="1900" y="326"/>
                      </a:lnTo>
                      <a:lnTo>
                        <a:pt x="1905" y="326"/>
                      </a:lnTo>
                      <a:lnTo>
                        <a:pt x="1914" y="329"/>
                      </a:lnTo>
                      <a:lnTo>
                        <a:pt x="1916" y="329"/>
                      </a:lnTo>
                      <a:lnTo>
                        <a:pt x="1916" y="326"/>
                      </a:lnTo>
                      <a:lnTo>
                        <a:pt x="1921" y="326"/>
                      </a:lnTo>
                      <a:lnTo>
                        <a:pt x="1928" y="329"/>
                      </a:lnTo>
                      <a:lnTo>
                        <a:pt x="1931" y="329"/>
                      </a:lnTo>
                      <a:lnTo>
                        <a:pt x="1933" y="329"/>
                      </a:lnTo>
                      <a:lnTo>
                        <a:pt x="1933" y="326"/>
                      </a:lnTo>
                      <a:lnTo>
                        <a:pt x="1931" y="326"/>
                      </a:lnTo>
                      <a:lnTo>
                        <a:pt x="1931" y="326"/>
                      </a:lnTo>
                      <a:lnTo>
                        <a:pt x="1928" y="326"/>
                      </a:lnTo>
                      <a:lnTo>
                        <a:pt x="1928" y="324"/>
                      </a:lnTo>
                      <a:lnTo>
                        <a:pt x="1931" y="324"/>
                      </a:lnTo>
                      <a:lnTo>
                        <a:pt x="1933" y="324"/>
                      </a:lnTo>
                      <a:lnTo>
                        <a:pt x="1935" y="324"/>
                      </a:lnTo>
                      <a:lnTo>
                        <a:pt x="1933" y="324"/>
                      </a:lnTo>
                      <a:lnTo>
                        <a:pt x="1933" y="324"/>
                      </a:lnTo>
                      <a:lnTo>
                        <a:pt x="1931" y="322"/>
                      </a:lnTo>
                      <a:lnTo>
                        <a:pt x="1931" y="319"/>
                      </a:lnTo>
                      <a:lnTo>
                        <a:pt x="1933" y="319"/>
                      </a:lnTo>
                      <a:lnTo>
                        <a:pt x="1935" y="319"/>
                      </a:lnTo>
                      <a:lnTo>
                        <a:pt x="1947" y="322"/>
                      </a:lnTo>
                      <a:lnTo>
                        <a:pt x="1947" y="322"/>
                      </a:lnTo>
                      <a:lnTo>
                        <a:pt x="1952" y="322"/>
                      </a:lnTo>
                      <a:lnTo>
                        <a:pt x="1954" y="324"/>
                      </a:lnTo>
                      <a:lnTo>
                        <a:pt x="1954" y="324"/>
                      </a:lnTo>
                      <a:lnTo>
                        <a:pt x="1954" y="324"/>
                      </a:lnTo>
                      <a:lnTo>
                        <a:pt x="1954" y="324"/>
                      </a:lnTo>
                      <a:lnTo>
                        <a:pt x="1957" y="324"/>
                      </a:lnTo>
                      <a:lnTo>
                        <a:pt x="1959" y="326"/>
                      </a:lnTo>
                      <a:lnTo>
                        <a:pt x="1959" y="324"/>
                      </a:lnTo>
                      <a:lnTo>
                        <a:pt x="1959" y="324"/>
                      </a:lnTo>
                      <a:lnTo>
                        <a:pt x="1959" y="324"/>
                      </a:lnTo>
                      <a:lnTo>
                        <a:pt x="1959" y="322"/>
                      </a:lnTo>
                      <a:lnTo>
                        <a:pt x="1961" y="324"/>
                      </a:lnTo>
                      <a:lnTo>
                        <a:pt x="1966" y="324"/>
                      </a:lnTo>
                      <a:lnTo>
                        <a:pt x="1968" y="324"/>
                      </a:lnTo>
                      <a:lnTo>
                        <a:pt x="1975" y="329"/>
                      </a:lnTo>
                      <a:lnTo>
                        <a:pt x="1980" y="329"/>
                      </a:lnTo>
                      <a:lnTo>
                        <a:pt x="1983" y="329"/>
                      </a:lnTo>
                      <a:lnTo>
                        <a:pt x="1983" y="329"/>
                      </a:lnTo>
                      <a:lnTo>
                        <a:pt x="1985" y="329"/>
                      </a:lnTo>
                      <a:lnTo>
                        <a:pt x="1983" y="331"/>
                      </a:lnTo>
                      <a:lnTo>
                        <a:pt x="1978" y="331"/>
                      </a:lnTo>
                      <a:lnTo>
                        <a:pt x="1975" y="331"/>
                      </a:lnTo>
                      <a:lnTo>
                        <a:pt x="1971" y="333"/>
                      </a:lnTo>
                      <a:lnTo>
                        <a:pt x="1978" y="336"/>
                      </a:lnTo>
                      <a:lnTo>
                        <a:pt x="1985" y="336"/>
                      </a:lnTo>
                      <a:lnTo>
                        <a:pt x="1990" y="336"/>
                      </a:lnTo>
                      <a:lnTo>
                        <a:pt x="1987" y="333"/>
                      </a:lnTo>
                      <a:lnTo>
                        <a:pt x="1990" y="333"/>
                      </a:lnTo>
                      <a:lnTo>
                        <a:pt x="1992" y="333"/>
                      </a:lnTo>
                      <a:lnTo>
                        <a:pt x="1994" y="336"/>
                      </a:lnTo>
                      <a:lnTo>
                        <a:pt x="1999" y="336"/>
                      </a:lnTo>
                      <a:lnTo>
                        <a:pt x="2002" y="336"/>
                      </a:lnTo>
                      <a:lnTo>
                        <a:pt x="2002" y="333"/>
                      </a:lnTo>
                      <a:lnTo>
                        <a:pt x="2002" y="333"/>
                      </a:lnTo>
                      <a:lnTo>
                        <a:pt x="2004" y="333"/>
                      </a:lnTo>
                      <a:lnTo>
                        <a:pt x="2002" y="331"/>
                      </a:lnTo>
                      <a:lnTo>
                        <a:pt x="2006" y="329"/>
                      </a:lnTo>
                      <a:lnTo>
                        <a:pt x="2011" y="331"/>
                      </a:lnTo>
                      <a:lnTo>
                        <a:pt x="2016" y="333"/>
                      </a:lnTo>
                      <a:lnTo>
                        <a:pt x="2018" y="331"/>
                      </a:lnTo>
                      <a:lnTo>
                        <a:pt x="2018" y="331"/>
                      </a:lnTo>
                      <a:lnTo>
                        <a:pt x="2018" y="331"/>
                      </a:lnTo>
                      <a:lnTo>
                        <a:pt x="2023" y="331"/>
                      </a:lnTo>
                      <a:lnTo>
                        <a:pt x="2025" y="331"/>
                      </a:lnTo>
                      <a:lnTo>
                        <a:pt x="2028" y="331"/>
                      </a:lnTo>
                      <a:lnTo>
                        <a:pt x="2030" y="331"/>
                      </a:lnTo>
                      <a:lnTo>
                        <a:pt x="2028" y="329"/>
                      </a:lnTo>
                      <a:lnTo>
                        <a:pt x="2025" y="326"/>
                      </a:lnTo>
                      <a:lnTo>
                        <a:pt x="2020" y="326"/>
                      </a:lnTo>
                      <a:lnTo>
                        <a:pt x="2013" y="324"/>
                      </a:lnTo>
                      <a:lnTo>
                        <a:pt x="2011" y="324"/>
                      </a:lnTo>
                      <a:lnTo>
                        <a:pt x="2011" y="324"/>
                      </a:lnTo>
                      <a:lnTo>
                        <a:pt x="2009" y="324"/>
                      </a:lnTo>
                      <a:lnTo>
                        <a:pt x="2009" y="324"/>
                      </a:lnTo>
                      <a:lnTo>
                        <a:pt x="2006" y="322"/>
                      </a:lnTo>
                      <a:lnTo>
                        <a:pt x="2006" y="322"/>
                      </a:lnTo>
                      <a:lnTo>
                        <a:pt x="2006" y="319"/>
                      </a:lnTo>
                      <a:lnTo>
                        <a:pt x="2004" y="317"/>
                      </a:lnTo>
                      <a:lnTo>
                        <a:pt x="2004" y="317"/>
                      </a:lnTo>
                      <a:lnTo>
                        <a:pt x="2004" y="317"/>
                      </a:lnTo>
                      <a:lnTo>
                        <a:pt x="2002" y="312"/>
                      </a:lnTo>
                      <a:lnTo>
                        <a:pt x="2004" y="307"/>
                      </a:lnTo>
                      <a:lnTo>
                        <a:pt x="2006" y="305"/>
                      </a:lnTo>
                      <a:lnTo>
                        <a:pt x="2009" y="303"/>
                      </a:lnTo>
                      <a:lnTo>
                        <a:pt x="2009" y="300"/>
                      </a:lnTo>
                      <a:lnTo>
                        <a:pt x="2006" y="296"/>
                      </a:lnTo>
                      <a:lnTo>
                        <a:pt x="2006" y="293"/>
                      </a:lnTo>
                      <a:lnTo>
                        <a:pt x="2009" y="291"/>
                      </a:lnTo>
                      <a:lnTo>
                        <a:pt x="2009" y="291"/>
                      </a:lnTo>
                      <a:lnTo>
                        <a:pt x="2006" y="286"/>
                      </a:lnTo>
                      <a:lnTo>
                        <a:pt x="2006" y="286"/>
                      </a:lnTo>
                      <a:lnTo>
                        <a:pt x="2006" y="284"/>
                      </a:lnTo>
                      <a:lnTo>
                        <a:pt x="2006" y="281"/>
                      </a:lnTo>
                      <a:lnTo>
                        <a:pt x="2009" y="281"/>
                      </a:lnTo>
                      <a:lnTo>
                        <a:pt x="2011" y="279"/>
                      </a:lnTo>
                      <a:lnTo>
                        <a:pt x="2016" y="281"/>
                      </a:lnTo>
                      <a:lnTo>
                        <a:pt x="2020" y="281"/>
                      </a:lnTo>
                      <a:lnTo>
                        <a:pt x="2020" y="281"/>
                      </a:lnTo>
                      <a:lnTo>
                        <a:pt x="2023" y="279"/>
                      </a:lnTo>
                      <a:lnTo>
                        <a:pt x="2025" y="279"/>
                      </a:lnTo>
                      <a:lnTo>
                        <a:pt x="2030" y="279"/>
                      </a:lnTo>
                      <a:lnTo>
                        <a:pt x="2030" y="277"/>
                      </a:lnTo>
                      <a:lnTo>
                        <a:pt x="2032" y="277"/>
                      </a:lnTo>
                      <a:lnTo>
                        <a:pt x="2035" y="279"/>
                      </a:lnTo>
                      <a:lnTo>
                        <a:pt x="2039" y="279"/>
                      </a:lnTo>
                      <a:lnTo>
                        <a:pt x="2039" y="281"/>
                      </a:lnTo>
                      <a:lnTo>
                        <a:pt x="2042" y="281"/>
                      </a:lnTo>
                      <a:lnTo>
                        <a:pt x="2044" y="281"/>
                      </a:lnTo>
                      <a:lnTo>
                        <a:pt x="2046" y="279"/>
                      </a:lnTo>
                      <a:lnTo>
                        <a:pt x="2049" y="279"/>
                      </a:lnTo>
                      <a:lnTo>
                        <a:pt x="2049" y="279"/>
                      </a:lnTo>
                      <a:lnTo>
                        <a:pt x="2051" y="279"/>
                      </a:lnTo>
                      <a:lnTo>
                        <a:pt x="2051" y="281"/>
                      </a:lnTo>
                      <a:lnTo>
                        <a:pt x="2054" y="284"/>
                      </a:lnTo>
                      <a:lnTo>
                        <a:pt x="2056" y="286"/>
                      </a:lnTo>
                      <a:lnTo>
                        <a:pt x="2056" y="288"/>
                      </a:lnTo>
                      <a:lnTo>
                        <a:pt x="2056" y="291"/>
                      </a:lnTo>
                      <a:lnTo>
                        <a:pt x="2058" y="291"/>
                      </a:lnTo>
                      <a:lnTo>
                        <a:pt x="2061" y="293"/>
                      </a:lnTo>
                      <a:lnTo>
                        <a:pt x="2061" y="296"/>
                      </a:lnTo>
                      <a:lnTo>
                        <a:pt x="2063" y="296"/>
                      </a:lnTo>
                      <a:lnTo>
                        <a:pt x="2063" y="296"/>
                      </a:lnTo>
                      <a:lnTo>
                        <a:pt x="2063" y="296"/>
                      </a:lnTo>
                      <a:lnTo>
                        <a:pt x="2065" y="296"/>
                      </a:lnTo>
                      <a:lnTo>
                        <a:pt x="2068" y="296"/>
                      </a:lnTo>
                      <a:lnTo>
                        <a:pt x="2070" y="296"/>
                      </a:lnTo>
                      <a:lnTo>
                        <a:pt x="2070" y="298"/>
                      </a:lnTo>
                      <a:lnTo>
                        <a:pt x="2072" y="300"/>
                      </a:lnTo>
                      <a:lnTo>
                        <a:pt x="2072" y="300"/>
                      </a:lnTo>
                      <a:lnTo>
                        <a:pt x="2075" y="303"/>
                      </a:lnTo>
                      <a:lnTo>
                        <a:pt x="2075" y="303"/>
                      </a:lnTo>
                      <a:lnTo>
                        <a:pt x="2075" y="300"/>
                      </a:lnTo>
                      <a:lnTo>
                        <a:pt x="2077" y="300"/>
                      </a:lnTo>
                      <a:lnTo>
                        <a:pt x="2082" y="300"/>
                      </a:lnTo>
                      <a:lnTo>
                        <a:pt x="2080" y="298"/>
                      </a:lnTo>
                      <a:lnTo>
                        <a:pt x="2080" y="296"/>
                      </a:lnTo>
                      <a:lnTo>
                        <a:pt x="2084" y="286"/>
                      </a:lnTo>
                      <a:lnTo>
                        <a:pt x="2084" y="284"/>
                      </a:lnTo>
                      <a:lnTo>
                        <a:pt x="2087" y="284"/>
                      </a:lnTo>
                      <a:lnTo>
                        <a:pt x="2089" y="284"/>
                      </a:lnTo>
                      <a:lnTo>
                        <a:pt x="2089" y="284"/>
                      </a:lnTo>
                      <a:lnTo>
                        <a:pt x="2089" y="281"/>
                      </a:lnTo>
                      <a:lnTo>
                        <a:pt x="2089" y="281"/>
                      </a:lnTo>
                      <a:lnTo>
                        <a:pt x="2091" y="281"/>
                      </a:lnTo>
                      <a:lnTo>
                        <a:pt x="2094" y="284"/>
                      </a:lnTo>
                      <a:lnTo>
                        <a:pt x="2096" y="286"/>
                      </a:lnTo>
                      <a:lnTo>
                        <a:pt x="2096" y="284"/>
                      </a:lnTo>
                      <a:lnTo>
                        <a:pt x="2096" y="284"/>
                      </a:lnTo>
                      <a:lnTo>
                        <a:pt x="2096" y="284"/>
                      </a:lnTo>
                      <a:lnTo>
                        <a:pt x="2098" y="284"/>
                      </a:lnTo>
                      <a:lnTo>
                        <a:pt x="2096" y="281"/>
                      </a:lnTo>
                      <a:lnTo>
                        <a:pt x="2096" y="281"/>
                      </a:lnTo>
                      <a:lnTo>
                        <a:pt x="2091" y="281"/>
                      </a:lnTo>
                      <a:lnTo>
                        <a:pt x="2089" y="279"/>
                      </a:lnTo>
                      <a:lnTo>
                        <a:pt x="2087" y="274"/>
                      </a:lnTo>
                      <a:lnTo>
                        <a:pt x="2084" y="274"/>
                      </a:lnTo>
                      <a:lnTo>
                        <a:pt x="2084" y="272"/>
                      </a:lnTo>
                      <a:lnTo>
                        <a:pt x="2082" y="269"/>
                      </a:lnTo>
                      <a:lnTo>
                        <a:pt x="2082" y="269"/>
                      </a:lnTo>
                      <a:lnTo>
                        <a:pt x="2082" y="269"/>
                      </a:lnTo>
                      <a:lnTo>
                        <a:pt x="2080" y="267"/>
                      </a:lnTo>
                      <a:lnTo>
                        <a:pt x="2080" y="267"/>
                      </a:lnTo>
                      <a:lnTo>
                        <a:pt x="2080" y="265"/>
                      </a:lnTo>
                      <a:lnTo>
                        <a:pt x="2089" y="262"/>
                      </a:lnTo>
                      <a:lnTo>
                        <a:pt x="2091" y="262"/>
                      </a:lnTo>
                      <a:lnTo>
                        <a:pt x="2094" y="262"/>
                      </a:lnTo>
                      <a:lnTo>
                        <a:pt x="2101" y="265"/>
                      </a:lnTo>
                      <a:lnTo>
                        <a:pt x="2106" y="267"/>
                      </a:lnTo>
                      <a:lnTo>
                        <a:pt x="2110" y="267"/>
                      </a:lnTo>
                      <a:lnTo>
                        <a:pt x="2113" y="267"/>
                      </a:lnTo>
                      <a:lnTo>
                        <a:pt x="2110" y="267"/>
                      </a:lnTo>
                      <a:lnTo>
                        <a:pt x="2108" y="267"/>
                      </a:lnTo>
                      <a:lnTo>
                        <a:pt x="2110" y="269"/>
                      </a:lnTo>
                      <a:lnTo>
                        <a:pt x="2110" y="269"/>
                      </a:lnTo>
                      <a:lnTo>
                        <a:pt x="2108" y="269"/>
                      </a:lnTo>
                      <a:lnTo>
                        <a:pt x="2106" y="267"/>
                      </a:lnTo>
                      <a:lnTo>
                        <a:pt x="2101" y="267"/>
                      </a:lnTo>
                      <a:lnTo>
                        <a:pt x="2098" y="267"/>
                      </a:lnTo>
                      <a:lnTo>
                        <a:pt x="2098" y="269"/>
                      </a:lnTo>
                      <a:lnTo>
                        <a:pt x="2098" y="272"/>
                      </a:lnTo>
                      <a:lnTo>
                        <a:pt x="2101" y="277"/>
                      </a:lnTo>
                      <a:lnTo>
                        <a:pt x="2106" y="279"/>
                      </a:lnTo>
                      <a:lnTo>
                        <a:pt x="2108" y="281"/>
                      </a:lnTo>
                      <a:lnTo>
                        <a:pt x="2108" y="284"/>
                      </a:lnTo>
                      <a:lnTo>
                        <a:pt x="2108" y="284"/>
                      </a:lnTo>
                      <a:lnTo>
                        <a:pt x="2110" y="286"/>
                      </a:lnTo>
                      <a:lnTo>
                        <a:pt x="2113" y="288"/>
                      </a:lnTo>
                      <a:lnTo>
                        <a:pt x="2115" y="288"/>
                      </a:lnTo>
                      <a:lnTo>
                        <a:pt x="2115" y="288"/>
                      </a:lnTo>
                      <a:lnTo>
                        <a:pt x="2117" y="291"/>
                      </a:lnTo>
                      <a:lnTo>
                        <a:pt x="2115" y="293"/>
                      </a:lnTo>
                      <a:lnTo>
                        <a:pt x="2115" y="293"/>
                      </a:lnTo>
                      <a:lnTo>
                        <a:pt x="2115" y="296"/>
                      </a:lnTo>
                      <a:lnTo>
                        <a:pt x="2120" y="298"/>
                      </a:lnTo>
                      <a:lnTo>
                        <a:pt x="2120" y="298"/>
                      </a:lnTo>
                      <a:lnTo>
                        <a:pt x="2120" y="298"/>
                      </a:lnTo>
                      <a:lnTo>
                        <a:pt x="2117" y="300"/>
                      </a:lnTo>
                      <a:lnTo>
                        <a:pt x="2113" y="300"/>
                      </a:lnTo>
                      <a:lnTo>
                        <a:pt x="2113" y="303"/>
                      </a:lnTo>
                      <a:lnTo>
                        <a:pt x="2108" y="305"/>
                      </a:lnTo>
                      <a:lnTo>
                        <a:pt x="2106" y="305"/>
                      </a:lnTo>
                      <a:lnTo>
                        <a:pt x="2106" y="307"/>
                      </a:lnTo>
                      <a:lnTo>
                        <a:pt x="2108" y="310"/>
                      </a:lnTo>
                      <a:lnTo>
                        <a:pt x="2108" y="312"/>
                      </a:lnTo>
                      <a:lnTo>
                        <a:pt x="2106" y="314"/>
                      </a:lnTo>
                      <a:lnTo>
                        <a:pt x="2106" y="317"/>
                      </a:lnTo>
                      <a:lnTo>
                        <a:pt x="2106" y="322"/>
                      </a:lnTo>
                      <a:lnTo>
                        <a:pt x="2103" y="322"/>
                      </a:lnTo>
                      <a:lnTo>
                        <a:pt x="2103" y="324"/>
                      </a:lnTo>
                      <a:lnTo>
                        <a:pt x="2103" y="326"/>
                      </a:lnTo>
                      <a:lnTo>
                        <a:pt x="2101" y="331"/>
                      </a:lnTo>
                      <a:lnTo>
                        <a:pt x="2103" y="338"/>
                      </a:lnTo>
                      <a:lnTo>
                        <a:pt x="2103" y="340"/>
                      </a:lnTo>
                      <a:lnTo>
                        <a:pt x="2103" y="343"/>
                      </a:lnTo>
                      <a:lnTo>
                        <a:pt x="2103" y="343"/>
                      </a:lnTo>
                      <a:lnTo>
                        <a:pt x="2103" y="345"/>
                      </a:lnTo>
                      <a:lnTo>
                        <a:pt x="2101" y="348"/>
                      </a:lnTo>
                      <a:lnTo>
                        <a:pt x="2101" y="350"/>
                      </a:lnTo>
                      <a:lnTo>
                        <a:pt x="2098" y="352"/>
                      </a:lnTo>
                      <a:lnTo>
                        <a:pt x="2101" y="352"/>
                      </a:lnTo>
                      <a:lnTo>
                        <a:pt x="2098" y="352"/>
                      </a:lnTo>
                      <a:lnTo>
                        <a:pt x="2096" y="355"/>
                      </a:lnTo>
                      <a:lnTo>
                        <a:pt x="2091" y="352"/>
                      </a:lnTo>
                      <a:lnTo>
                        <a:pt x="2091" y="357"/>
                      </a:lnTo>
                      <a:lnTo>
                        <a:pt x="2089" y="357"/>
                      </a:lnTo>
                      <a:lnTo>
                        <a:pt x="2084" y="357"/>
                      </a:lnTo>
                      <a:lnTo>
                        <a:pt x="2084" y="357"/>
                      </a:lnTo>
                      <a:lnTo>
                        <a:pt x="2082" y="357"/>
                      </a:lnTo>
                      <a:lnTo>
                        <a:pt x="2082" y="359"/>
                      </a:lnTo>
                      <a:lnTo>
                        <a:pt x="2087" y="359"/>
                      </a:lnTo>
                      <a:lnTo>
                        <a:pt x="2089" y="362"/>
                      </a:lnTo>
                      <a:lnTo>
                        <a:pt x="2089" y="362"/>
                      </a:lnTo>
                      <a:lnTo>
                        <a:pt x="2091" y="364"/>
                      </a:lnTo>
                      <a:lnTo>
                        <a:pt x="2094" y="367"/>
                      </a:lnTo>
                      <a:lnTo>
                        <a:pt x="2094" y="371"/>
                      </a:lnTo>
                      <a:lnTo>
                        <a:pt x="2094" y="374"/>
                      </a:lnTo>
                      <a:lnTo>
                        <a:pt x="2091" y="378"/>
                      </a:lnTo>
                      <a:lnTo>
                        <a:pt x="2091" y="378"/>
                      </a:lnTo>
                      <a:lnTo>
                        <a:pt x="2091" y="378"/>
                      </a:lnTo>
                      <a:lnTo>
                        <a:pt x="2098" y="393"/>
                      </a:lnTo>
                      <a:lnTo>
                        <a:pt x="2103" y="397"/>
                      </a:lnTo>
                      <a:lnTo>
                        <a:pt x="2110" y="407"/>
                      </a:lnTo>
                      <a:lnTo>
                        <a:pt x="2113" y="409"/>
                      </a:lnTo>
                      <a:lnTo>
                        <a:pt x="2120" y="416"/>
                      </a:lnTo>
                      <a:lnTo>
                        <a:pt x="2129" y="423"/>
                      </a:lnTo>
                      <a:lnTo>
                        <a:pt x="2143" y="435"/>
                      </a:lnTo>
                      <a:lnTo>
                        <a:pt x="2146" y="438"/>
                      </a:lnTo>
                      <a:lnTo>
                        <a:pt x="2162" y="454"/>
                      </a:lnTo>
                      <a:lnTo>
                        <a:pt x="2165" y="457"/>
                      </a:lnTo>
                      <a:lnTo>
                        <a:pt x="2167" y="459"/>
                      </a:lnTo>
                      <a:lnTo>
                        <a:pt x="2172" y="461"/>
                      </a:lnTo>
                      <a:lnTo>
                        <a:pt x="2177" y="464"/>
                      </a:lnTo>
                      <a:lnTo>
                        <a:pt x="2179" y="466"/>
                      </a:lnTo>
                      <a:lnTo>
                        <a:pt x="2188" y="475"/>
                      </a:lnTo>
                      <a:lnTo>
                        <a:pt x="2195" y="485"/>
                      </a:lnTo>
                      <a:lnTo>
                        <a:pt x="2198" y="485"/>
                      </a:lnTo>
                      <a:lnTo>
                        <a:pt x="2200" y="487"/>
                      </a:lnTo>
                      <a:lnTo>
                        <a:pt x="2203" y="490"/>
                      </a:lnTo>
                      <a:lnTo>
                        <a:pt x="2205" y="492"/>
                      </a:lnTo>
                      <a:lnTo>
                        <a:pt x="2207" y="492"/>
                      </a:lnTo>
                      <a:lnTo>
                        <a:pt x="2210" y="494"/>
                      </a:lnTo>
                      <a:lnTo>
                        <a:pt x="2210" y="494"/>
                      </a:lnTo>
                      <a:lnTo>
                        <a:pt x="2212" y="490"/>
                      </a:lnTo>
                      <a:lnTo>
                        <a:pt x="2214" y="485"/>
                      </a:lnTo>
                      <a:lnTo>
                        <a:pt x="2212" y="485"/>
                      </a:lnTo>
                      <a:lnTo>
                        <a:pt x="2214" y="483"/>
                      </a:lnTo>
                      <a:lnTo>
                        <a:pt x="2214" y="480"/>
                      </a:lnTo>
                      <a:lnTo>
                        <a:pt x="2217" y="478"/>
                      </a:lnTo>
                      <a:lnTo>
                        <a:pt x="2214" y="471"/>
                      </a:lnTo>
                      <a:lnTo>
                        <a:pt x="2212" y="468"/>
                      </a:lnTo>
                      <a:lnTo>
                        <a:pt x="2212" y="466"/>
                      </a:lnTo>
                      <a:lnTo>
                        <a:pt x="2210" y="464"/>
                      </a:lnTo>
                      <a:lnTo>
                        <a:pt x="2207" y="461"/>
                      </a:lnTo>
                      <a:lnTo>
                        <a:pt x="2207" y="459"/>
                      </a:lnTo>
                      <a:lnTo>
                        <a:pt x="2205" y="457"/>
                      </a:lnTo>
                      <a:lnTo>
                        <a:pt x="2203" y="454"/>
                      </a:lnTo>
                      <a:lnTo>
                        <a:pt x="2200" y="454"/>
                      </a:lnTo>
                      <a:lnTo>
                        <a:pt x="2200" y="452"/>
                      </a:lnTo>
                      <a:lnTo>
                        <a:pt x="2200" y="452"/>
                      </a:lnTo>
                      <a:lnTo>
                        <a:pt x="2203" y="452"/>
                      </a:lnTo>
                      <a:lnTo>
                        <a:pt x="2205" y="454"/>
                      </a:lnTo>
                      <a:lnTo>
                        <a:pt x="2207" y="454"/>
                      </a:lnTo>
                      <a:lnTo>
                        <a:pt x="2207" y="452"/>
                      </a:lnTo>
                      <a:lnTo>
                        <a:pt x="2210" y="452"/>
                      </a:lnTo>
                      <a:lnTo>
                        <a:pt x="2214" y="449"/>
                      </a:lnTo>
                      <a:lnTo>
                        <a:pt x="2217" y="449"/>
                      </a:lnTo>
                      <a:lnTo>
                        <a:pt x="2222" y="452"/>
                      </a:lnTo>
                      <a:lnTo>
                        <a:pt x="2222" y="449"/>
                      </a:lnTo>
                      <a:lnTo>
                        <a:pt x="2219" y="447"/>
                      </a:lnTo>
                      <a:lnTo>
                        <a:pt x="2217" y="445"/>
                      </a:lnTo>
                      <a:lnTo>
                        <a:pt x="2214" y="445"/>
                      </a:lnTo>
                      <a:lnTo>
                        <a:pt x="2214" y="442"/>
                      </a:lnTo>
                      <a:lnTo>
                        <a:pt x="2212" y="440"/>
                      </a:lnTo>
                      <a:lnTo>
                        <a:pt x="2210" y="440"/>
                      </a:lnTo>
                      <a:lnTo>
                        <a:pt x="2207" y="438"/>
                      </a:lnTo>
                      <a:lnTo>
                        <a:pt x="2205" y="433"/>
                      </a:lnTo>
                      <a:lnTo>
                        <a:pt x="2203" y="430"/>
                      </a:lnTo>
                      <a:lnTo>
                        <a:pt x="2203" y="428"/>
                      </a:lnTo>
                      <a:lnTo>
                        <a:pt x="2205" y="428"/>
                      </a:lnTo>
                      <a:lnTo>
                        <a:pt x="2205" y="423"/>
                      </a:lnTo>
                      <a:lnTo>
                        <a:pt x="2207" y="423"/>
                      </a:lnTo>
                      <a:lnTo>
                        <a:pt x="2210" y="421"/>
                      </a:lnTo>
                      <a:lnTo>
                        <a:pt x="2212" y="421"/>
                      </a:lnTo>
                      <a:lnTo>
                        <a:pt x="2217" y="423"/>
                      </a:lnTo>
                      <a:lnTo>
                        <a:pt x="2222" y="423"/>
                      </a:lnTo>
                      <a:lnTo>
                        <a:pt x="2222" y="423"/>
                      </a:lnTo>
                      <a:lnTo>
                        <a:pt x="2224" y="419"/>
                      </a:lnTo>
                      <a:lnTo>
                        <a:pt x="2224" y="419"/>
                      </a:lnTo>
                      <a:lnTo>
                        <a:pt x="2222" y="416"/>
                      </a:lnTo>
                      <a:lnTo>
                        <a:pt x="2217" y="414"/>
                      </a:lnTo>
                      <a:lnTo>
                        <a:pt x="2212" y="409"/>
                      </a:lnTo>
                      <a:lnTo>
                        <a:pt x="2210" y="409"/>
                      </a:lnTo>
                      <a:lnTo>
                        <a:pt x="2207" y="407"/>
                      </a:lnTo>
                      <a:lnTo>
                        <a:pt x="2203" y="402"/>
                      </a:lnTo>
                      <a:lnTo>
                        <a:pt x="2200" y="400"/>
                      </a:lnTo>
                      <a:lnTo>
                        <a:pt x="2200" y="397"/>
                      </a:lnTo>
                      <a:lnTo>
                        <a:pt x="2198" y="390"/>
                      </a:lnTo>
                      <a:lnTo>
                        <a:pt x="2198" y="390"/>
                      </a:lnTo>
                      <a:lnTo>
                        <a:pt x="2200" y="390"/>
                      </a:lnTo>
                      <a:lnTo>
                        <a:pt x="2200" y="388"/>
                      </a:lnTo>
                      <a:lnTo>
                        <a:pt x="2200" y="388"/>
                      </a:lnTo>
                      <a:lnTo>
                        <a:pt x="2198" y="385"/>
                      </a:lnTo>
                      <a:lnTo>
                        <a:pt x="2198" y="383"/>
                      </a:lnTo>
                      <a:lnTo>
                        <a:pt x="2198" y="383"/>
                      </a:lnTo>
                      <a:lnTo>
                        <a:pt x="2203" y="383"/>
                      </a:lnTo>
                      <a:lnTo>
                        <a:pt x="2203" y="383"/>
                      </a:lnTo>
                      <a:lnTo>
                        <a:pt x="2203" y="383"/>
                      </a:lnTo>
                      <a:lnTo>
                        <a:pt x="2205" y="383"/>
                      </a:lnTo>
                      <a:lnTo>
                        <a:pt x="2203" y="385"/>
                      </a:lnTo>
                      <a:lnTo>
                        <a:pt x="2203" y="385"/>
                      </a:lnTo>
                      <a:lnTo>
                        <a:pt x="2203" y="388"/>
                      </a:lnTo>
                      <a:lnTo>
                        <a:pt x="2210" y="393"/>
                      </a:lnTo>
                      <a:lnTo>
                        <a:pt x="2212" y="393"/>
                      </a:lnTo>
                      <a:lnTo>
                        <a:pt x="2212" y="393"/>
                      </a:lnTo>
                      <a:lnTo>
                        <a:pt x="2214" y="390"/>
                      </a:lnTo>
                      <a:lnTo>
                        <a:pt x="2214" y="390"/>
                      </a:lnTo>
                      <a:lnTo>
                        <a:pt x="2214" y="388"/>
                      </a:lnTo>
                      <a:lnTo>
                        <a:pt x="2210" y="383"/>
                      </a:lnTo>
                      <a:lnTo>
                        <a:pt x="2205" y="383"/>
                      </a:lnTo>
                      <a:lnTo>
                        <a:pt x="2203" y="378"/>
                      </a:lnTo>
                      <a:lnTo>
                        <a:pt x="2200" y="378"/>
                      </a:lnTo>
                      <a:lnTo>
                        <a:pt x="2198" y="378"/>
                      </a:lnTo>
                      <a:lnTo>
                        <a:pt x="2198" y="378"/>
                      </a:lnTo>
                      <a:lnTo>
                        <a:pt x="2195" y="378"/>
                      </a:lnTo>
                      <a:lnTo>
                        <a:pt x="2193" y="376"/>
                      </a:lnTo>
                      <a:lnTo>
                        <a:pt x="2193" y="376"/>
                      </a:lnTo>
                      <a:lnTo>
                        <a:pt x="2191" y="374"/>
                      </a:lnTo>
                      <a:lnTo>
                        <a:pt x="2188" y="371"/>
                      </a:lnTo>
                      <a:lnTo>
                        <a:pt x="2184" y="369"/>
                      </a:lnTo>
                      <a:lnTo>
                        <a:pt x="2184" y="369"/>
                      </a:lnTo>
                      <a:lnTo>
                        <a:pt x="2181" y="367"/>
                      </a:lnTo>
                      <a:lnTo>
                        <a:pt x="2184" y="364"/>
                      </a:lnTo>
                      <a:lnTo>
                        <a:pt x="2184" y="362"/>
                      </a:lnTo>
                      <a:lnTo>
                        <a:pt x="2184" y="362"/>
                      </a:lnTo>
                      <a:lnTo>
                        <a:pt x="2181" y="359"/>
                      </a:lnTo>
                      <a:lnTo>
                        <a:pt x="2179" y="357"/>
                      </a:lnTo>
                      <a:lnTo>
                        <a:pt x="2179" y="357"/>
                      </a:lnTo>
                      <a:lnTo>
                        <a:pt x="2169" y="355"/>
                      </a:lnTo>
                      <a:lnTo>
                        <a:pt x="2167" y="355"/>
                      </a:lnTo>
                      <a:lnTo>
                        <a:pt x="2167" y="355"/>
                      </a:lnTo>
                      <a:lnTo>
                        <a:pt x="2169" y="359"/>
                      </a:lnTo>
                      <a:lnTo>
                        <a:pt x="2169" y="359"/>
                      </a:lnTo>
                      <a:lnTo>
                        <a:pt x="2169" y="359"/>
                      </a:lnTo>
                      <a:lnTo>
                        <a:pt x="2167" y="357"/>
                      </a:lnTo>
                      <a:lnTo>
                        <a:pt x="2165" y="357"/>
                      </a:lnTo>
                      <a:lnTo>
                        <a:pt x="2162" y="357"/>
                      </a:lnTo>
                      <a:lnTo>
                        <a:pt x="2160" y="355"/>
                      </a:lnTo>
                      <a:lnTo>
                        <a:pt x="2158" y="355"/>
                      </a:lnTo>
                      <a:lnTo>
                        <a:pt x="2155" y="352"/>
                      </a:lnTo>
                      <a:lnTo>
                        <a:pt x="2153" y="348"/>
                      </a:lnTo>
                      <a:lnTo>
                        <a:pt x="2151" y="345"/>
                      </a:lnTo>
                      <a:lnTo>
                        <a:pt x="2148" y="340"/>
                      </a:lnTo>
                      <a:lnTo>
                        <a:pt x="2151" y="338"/>
                      </a:lnTo>
                      <a:lnTo>
                        <a:pt x="2151" y="336"/>
                      </a:lnTo>
                      <a:lnTo>
                        <a:pt x="2151" y="336"/>
                      </a:lnTo>
                      <a:lnTo>
                        <a:pt x="2151" y="333"/>
                      </a:lnTo>
                      <a:lnTo>
                        <a:pt x="2151" y="333"/>
                      </a:lnTo>
                      <a:lnTo>
                        <a:pt x="2148" y="331"/>
                      </a:lnTo>
                      <a:lnTo>
                        <a:pt x="2148" y="331"/>
                      </a:lnTo>
                      <a:lnTo>
                        <a:pt x="2148" y="331"/>
                      </a:lnTo>
                      <a:lnTo>
                        <a:pt x="2151" y="331"/>
                      </a:lnTo>
                      <a:lnTo>
                        <a:pt x="2148" y="329"/>
                      </a:lnTo>
                      <a:lnTo>
                        <a:pt x="2143" y="324"/>
                      </a:lnTo>
                      <a:lnTo>
                        <a:pt x="2141" y="322"/>
                      </a:lnTo>
                      <a:lnTo>
                        <a:pt x="2141" y="319"/>
                      </a:lnTo>
                      <a:lnTo>
                        <a:pt x="2139" y="317"/>
                      </a:lnTo>
                      <a:lnTo>
                        <a:pt x="2139" y="317"/>
                      </a:lnTo>
                      <a:lnTo>
                        <a:pt x="2141" y="317"/>
                      </a:lnTo>
                      <a:lnTo>
                        <a:pt x="2141" y="314"/>
                      </a:lnTo>
                      <a:lnTo>
                        <a:pt x="2141" y="314"/>
                      </a:lnTo>
                      <a:lnTo>
                        <a:pt x="2141" y="314"/>
                      </a:lnTo>
                      <a:lnTo>
                        <a:pt x="2143" y="314"/>
                      </a:lnTo>
                      <a:lnTo>
                        <a:pt x="2146" y="314"/>
                      </a:lnTo>
                      <a:lnTo>
                        <a:pt x="2148" y="314"/>
                      </a:lnTo>
                      <a:lnTo>
                        <a:pt x="2148" y="317"/>
                      </a:lnTo>
                      <a:lnTo>
                        <a:pt x="2148" y="314"/>
                      </a:lnTo>
                      <a:lnTo>
                        <a:pt x="2148" y="314"/>
                      </a:lnTo>
                      <a:lnTo>
                        <a:pt x="2151" y="314"/>
                      </a:lnTo>
                      <a:lnTo>
                        <a:pt x="2151" y="314"/>
                      </a:lnTo>
                      <a:lnTo>
                        <a:pt x="2155" y="314"/>
                      </a:lnTo>
                      <a:lnTo>
                        <a:pt x="2160" y="317"/>
                      </a:lnTo>
                      <a:lnTo>
                        <a:pt x="2160" y="317"/>
                      </a:lnTo>
                      <a:lnTo>
                        <a:pt x="2162" y="317"/>
                      </a:lnTo>
                      <a:lnTo>
                        <a:pt x="2162" y="317"/>
                      </a:lnTo>
                      <a:lnTo>
                        <a:pt x="2162" y="317"/>
                      </a:lnTo>
                      <a:lnTo>
                        <a:pt x="2160" y="312"/>
                      </a:lnTo>
                      <a:lnTo>
                        <a:pt x="2160" y="312"/>
                      </a:lnTo>
                      <a:lnTo>
                        <a:pt x="2160" y="312"/>
                      </a:lnTo>
                      <a:lnTo>
                        <a:pt x="2162" y="310"/>
                      </a:lnTo>
                      <a:lnTo>
                        <a:pt x="2162" y="310"/>
                      </a:lnTo>
                      <a:lnTo>
                        <a:pt x="2167" y="307"/>
                      </a:lnTo>
                      <a:lnTo>
                        <a:pt x="2167" y="305"/>
                      </a:lnTo>
                      <a:lnTo>
                        <a:pt x="2169" y="305"/>
                      </a:lnTo>
                      <a:lnTo>
                        <a:pt x="2169" y="307"/>
                      </a:lnTo>
                      <a:lnTo>
                        <a:pt x="2172" y="307"/>
                      </a:lnTo>
                      <a:lnTo>
                        <a:pt x="2174" y="312"/>
                      </a:lnTo>
                      <a:lnTo>
                        <a:pt x="2174" y="312"/>
                      </a:lnTo>
                      <a:lnTo>
                        <a:pt x="2177" y="314"/>
                      </a:lnTo>
                      <a:lnTo>
                        <a:pt x="2179" y="317"/>
                      </a:lnTo>
                      <a:lnTo>
                        <a:pt x="2181" y="317"/>
                      </a:lnTo>
                      <a:lnTo>
                        <a:pt x="2181" y="317"/>
                      </a:lnTo>
                      <a:lnTo>
                        <a:pt x="2184" y="317"/>
                      </a:lnTo>
                      <a:lnTo>
                        <a:pt x="2184" y="317"/>
                      </a:lnTo>
                      <a:lnTo>
                        <a:pt x="2181" y="310"/>
                      </a:lnTo>
                      <a:lnTo>
                        <a:pt x="2184" y="307"/>
                      </a:lnTo>
                      <a:lnTo>
                        <a:pt x="2188" y="305"/>
                      </a:lnTo>
                      <a:lnTo>
                        <a:pt x="2188" y="305"/>
                      </a:lnTo>
                      <a:lnTo>
                        <a:pt x="2193" y="303"/>
                      </a:lnTo>
                      <a:lnTo>
                        <a:pt x="2198" y="303"/>
                      </a:lnTo>
                      <a:lnTo>
                        <a:pt x="2203" y="305"/>
                      </a:lnTo>
                      <a:lnTo>
                        <a:pt x="2203" y="303"/>
                      </a:lnTo>
                      <a:lnTo>
                        <a:pt x="2210" y="303"/>
                      </a:lnTo>
                      <a:lnTo>
                        <a:pt x="2212" y="305"/>
                      </a:lnTo>
                      <a:lnTo>
                        <a:pt x="2219" y="307"/>
                      </a:lnTo>
                      <a:lnTo>
                        <a:pt x="2226" y="310"/>
                      </a:lnTo>
                      <a:lnTo>
                        <a:pt x="2226" y="310"/>
                      </a:lnTo>
                      <a:lnTo>
                        <a:pt x="2229" y="310"/>
                      </a:lnTo>
                      <a:lnTo>
                        <a:pt x="2229" y="312"/>
                      </a:lnTo>
                      <a:lnTo>
                        <a:pt x="2231" y="312"/>
                      </a:lnTo>
                      <a:lnTo>
                        <a:pt x="2233" y="314"/>
                      </a:lnTo>
                      <a:lnTo>
                        <a:pt x="2238" y="314"/>
                      </a:lnTo>
                      <a:lnTo>
                        <a:pt x="2240" y="314"/>
                      </a:lnTo>
                      <a:lnTo>
                        <a:pt x="2240" y="314"/>
                      </a:lnTo>
                      <a:lnTo>
                        <a:pt x="2240" y="314"/>
                      </a:lnTo>
                      <a:lnTo>
                        <a:pt x="2236" y="310"/>
                      </a:lnTo>
                      <a:lnTo>
                        <a:pt x="2236" y="307"/>
                      </a:lnTo>
                      <a:lnTo>
                        <a:pt x="2233" y="307"/>
                      </a:lnTo>
                      <a:lnTo>
                        <a:pt x="2233" y="307"/>
                      </a:lnTo>
                      <a:lnTo>
                        <a:pt x="2236" y="305"/>
                      </a:lnTo>
                      <a:lnTo>
                        <a:pt x="2236" y="305"/>
                      </a:lnTo>
                      <a:lnTo>
                        <a:pt x="2240" y="300"/>
                      </a:lnTo>
                      <a:lnTo>
                        <a:pt x="2240" y="298"/>
                      </a:lnTo>
                      <a:lnTo>
                        <a:pt x="2243" y="298"/>
                      </a:lnTo>
                      <a:lnTo>
                        <a:pt x="2243" y="298"/>
                      </a:lnTo>
                      <a:lnTo>
                        <a:pt x="2243" y="298"/>
                      </a:lnTo>
                      <a:lnTo>
                        <a:pt x="2245" y="298"/>
                      </a:lnTo>
                      <a:lnTo>
                        <a:pt x="2245" y="296"/>
                      </a:lnTo>
                      <a:lnTo>
                        <a:pt x="2245" y="293"/>
                      </a:lnTo>
                      <a:lnTo>
                        <a:pt x="2245" y="293"/>
                      </a:lnTo>
                      <a:lnTo>
                        <a:pt x="2243" y="293"/>
                      </a:lnTo>
                      <a:lnTo>
                        <a:pt x="2245" y="291"/>
                      </a:lnTo>
                      <a:lnTo>
                        <a:pt x="2245" y="291"/>
                      </a:lnTo>
                      <a:lnTo>
                        <a:pt x="2245" y="291"/>
                      </a:lnTo>
                      <a:lnTo>
                        <a:pt x="2245" y="291"/>
                      </a:lnTo>
                      <a:lnTo>
                        <a:pt x="2245" y="288"/>
                      </a:lnTo>
                      <a:lnTo>
                        <a:pt x="2245" y="288"/>
                      </a:lnTo>
                      <a:lnTo>
                        <a:pt x="2248" y="291"/>
                      </a:lnTo>
                      <a:lnTo>
                        <a:pt x="2248" y="288"/>
                      </a:lnTo>
                      <a:lnTo>
                        <a:pt x="2245" y="288"/>
                      </a:lnTo>
                      <a:lnTo>
                        <a:pt x="2243" y="286"/>
                      </a:lnTo>
                      <a:lnTo>
                        <a:pt x="2243" y="286"/>
                      </a:lnTo>
                      <a:lnTo>
                        <a:pt x="2248" y="288"/>
                      </a:lnTo>
                      <a:lnTo>
                        <a:pt x="2248" y="288"/>
                      </a:lnTo>
                      <a:lnTo>
                        <a:pt x="2250" y="284"/>
                      </a:lnTo>
                      <a:lnTo>
                        <a:pt x="2248" y="281"/>
                      </a:lnTo>
                      <a:lnTo>
                        <a:pt x="2252" y="281"/>
                      </a:lnTo>
                      <a:lnTo>
                        <a:pt x="2255" y="281"/>
                      </a:lnTo>
                      <a:lnTo>
                        <a:pt x="2257" y="279"/>
                      </a:lnTo>
                      <a:lnTo>
                        <a:pt x="2259" y="279"/>
                      </a:lnTo>
                      <a:lnTo>
                        <a:pt x="2259" y="279"/>
                      </a:lnTo>
                      <a:lnTo>
                        <a:pt x="2259" y="277"/>
                      </a:lnTo>
                      <a:lnTo>
                        <a:pt x="2262" y="277"/>
                      </a:lnTo>
                      <a:lnTo>
                        <a:pt x="2264" y="277"/>
                      </a:lnTo>
                      <a:lnTo>
                        <a:pt x="2264" y="274"/>
                      </a:lnTo>
                      <a:lnTo>
                        <a:pt x="2264" y="274"/>
                      </a:lnTo>
                      <a:lnTo>
                        <a:pt x="2266" y="274"/>
                      </a:lnTo>
                      <a:lnTo>
                        <a:pt x="2266" y="272"/>
                      </a:lnTo>
                      <a:lnTo>
                        <a:pt x="2274" y="269"/>
                      </a:lnTo>
                      <a:lnTo>
                        <a:pt x="2274" y="269"/>
                      </a:lnTo>
                      <a:lnTo>
                        <a:pt x="2276" y="267"/>
                      </a:lnTo>
                      <a:lnTo>
                        <a:pt x="2276" y="267"/>
                      </a:lnTo>
                      <a:lnTo>
                        <a:pt x="2281" y="265"/>
                      </a:lnTo>
                      <a:lnTo>
                        <a:pt x="2281" y="265"/>
                      </a:lnTo>
                      <a:lnTo>
                        <a:pt x="2276" y="265"/>
                      </a:lnTo>
                      <a:lnTo>
                        <a:pt x="2276" y="265"/>
                      </a:lnTo>
                      <a:lnTo>
                        <a:pt x="2274" y="262"/>
                      </a:lnTo>
                      <a:lnTo>
                        <a:pt x="2274" y="262"/>
                      </a:lnTo>
                      <a:lnTo>
                        <a:pt x="2274" y="262"/>
                      </a:lnTo>
                      <a:lnTo>
                        <a:pt x="2274" y="262"/>
                      </a:lnTo>
                      <a:lnTo>
                        <a:pt x="2276" y="262"/>
                      </a:lnTo>
                      <a:lnTo>
                        <a:pt x="2276" y="262"/>
                      </a:lnTo>
                      <a:lnTo>
                        <a:pt x="2276" y="262"/>
                      </a:lnTo>
                      <a:lnTo>
                        <a:pt x="2278" y="262"/>
                      </a:lnTo>
                      <a:lnTo>
                        <a:pt x="2278" y="262"/>
                      </a:lnTo>
                      <a:lnTo>
                        <a:pt x="2278" y="262"/>
                      </a:lnTo>
                      <a:lnTo>
                        <a:pt x="2281" y="265"/>
                      </a:lnTo>
                      <a:lnTo>
                        <a:pt x="2281" y="265"/>
                      </a:lnTo>
                      <a:lnTo>
                        <a:pt x="2283" y="265"/>
                      </a:lnTo>
                      <a:lnTo>
                        <a:pt x="2288" y="265"/>
                      </a:lnTo>
                      <a:lnTo>
                        <a:pt x="2292" y="265"/>
                      </a:lnTo>
                      <a:lnTo>
                        <a:pt x="2311" y="269"/>
                      </a:lnTo>
                      <a:lnTo>
                        <a:pt x="2314" y="269"/>
                      </a:lnTo>
                      <a:lnTo>
                        <a:pt x="2314" y="269"/>
                      </a:lnTo>
                      <a:lnTo>
                        <a:pt x="2314" y="269"/>
                      </a:lnTo>
                      <a:lnTo>
                        <a:pt x="2311" y="267"/>
                      </a:lnTo>
                      <a:lnTo>
                        <a:pt x="2311" y="267"/>
                      </a:lnTo>
                      <a:lnTo>
                        <a:pt x="2311" y="265"/>
                      </a:lnTo>
                      <a:lnTo>
                        <a:pt x="2311" y="262"/>
                      </a:lnTo>
                      <a:lnTo>
                        <a:pt x="2309" y="262"/>
                      </a:lnTo>
                      <a:lnTo>
                        <a:pt x="2307" y="260"/>
                      </a:lnTo>
                      <a:lnTo>
                        <a:pt x="2304" y="260"/>
                      </a:lnTo>
                      <a:lnTo>
                        <a:pt x="2302" y="258"/>
                      </a:lnTo>
                      <a:lnTo>
                        <a:pt x="2300" y="258"/>
                      </a:lnTo>
                      <a:lnTo>
                        <a:pt x="2300" y="255"/>
                      </a:lnTo>
                      <a:lnTo>
                        <a:pt x="2300" y="255"/>
                      </a:lnTo>
                      <a:lnTo>
                        <a:pt x="2297" y="255"/>
                      </a:lnTo>
                      <a:lnTo>
                        <a:pt x="2297" y="253"/>
                      </a:lnTo>
                      <a:lnTo>
                        <a:pt x="2290" y="253"/>
                      </a:lnTo>
                      <a:lnTo>
                        <a:pt x="2285" y="251"/>
                      </a:lnTo>
                      <a:lnTo>
                        <a:pt x="2285" y="251"/>
                      </a:lnTo>
                      <a:lnTo>
                        <a:pt x="2281" y="248"/>
                      </a:lnTo>
                      <a:lnTo>
                        <a:pt x="2281" y="248"/>
                      </a:lnTo>
                      <a:lnTo>
                        <a:pt x="2283" y="248"/>
                      </a:lnTo>
                      <a:lnTo>
                        <a:pt x="2283" y="251"/>
                      </a:lnTo>
                      <a:lnTo>
                        <a:pt x="2281" y="251"/>
                      </a:lnTo>
                      <a:lnTo>
                        <a:pt x="2281" y="248"/>
                      </a:lnTo>
                      <a:lnTo>
                        <a:pt x="2278" y="248"/>
                      </a:lnTo>
                      <a:lnTo>
                        <a:pt x="2278" y="246"/>
                      </a:lnTo>
                      <a:lnTo>
                        <a:pt x="2274" y="246"/>
                      </a:lnTo>
                      <a:lnTo>
                        <a:pt x="2274" y="246"/>
                      </a:lnTo>
                      <a:lnTo>
                        <a:pt x="2274" y="246"/>
                      </a:lnTo>
                      <a:lnTo>
                        <a:pt x="2276" y="246"/>
                      </a:lnTo>
                      <a:lnTo>
                        <a:pt x="2276" y="246"/>
                      </a:lnTo>
                      <a:lnTo>
                        <a:pt x="2271" y="241"/>
                      </a:lnTo>
                      <a:lnTo>
                        <a:pt x="2266" y="239"/>
                      </a:lnTo>
                      <a:lnTo>
                        <a:pt x="2266" y="239"/>
                      </a:lnTo>
                      <a:lnTo>
                        <a:pt x="2264" y="239"/>
                      </a:lnTo>
                      <a:lnTo>
                        <a:pt x="2262" y="236"/>
                      </a:lnTo>
                      <a:lnTo>
                        <a:pt x="2262" y="236"/>
                      </a:lnTo>
                      <a:lnTo>
                        <a:pt x="2257" y="234"/>
                      </a:lnTo>
                      <a:lnTo>
                        <a:pt x="2255" y="232"/>
                      </a:lnTo>
                      <a:lnTo>
                        <a:pt x="2252" y="232"/>
                      </a:lnTo>
                      <a:lnTo>
                        <a:pt x="2252" y="232"/>
                      </a:lnTo>
                      <a:lnTo>
                        <a:pt x="2252" y="234"/>
                      </a:lnTo>
                      <a:lnTo>
                        <a:pt x="2252" y="234"/>
                      </a:lnTo>
                      <a:lnTo>
                        <a:pt x="2250" y="234"/>
                      </a:lnTo>
                      <a:lnTo>
                        <a:pt x="2245" y="232"/>
                      </a:lnTo>
                      <a:lnTo>
                        <a:pt x="2238" y="229"/>
                      </a:lnTo>
                      <a:lnTo>
                        <a:pt x="2236" y="227"/>
                      </a:lnTo>
                      <a:lnTo>
                        <a:pt x="2231" y="224"/>
                      </a:lnTo>
                      <a:lnTo>
                        <a:pt x="2231" y="224"/>
                      </a:lnTo>
                      <a:lnTo>
                        <a:pt x="2229" y="224"/>
                      </a:lnTo>
                      <a:lnTo>
                        <a:pt x="2226" y="224"/>
                      </a:lnTo>
                      <a:lnTo>
                        <a:pt x="2224" y="227"/>
                      </a:lnTo>
                      <a:lnTo>
                        <a:pt x="2224" y="227"/>
                      </a:lnTo>
                      <a:lnTo>
                        <a:pt x="2219" y="224"/>
                      </a:lnTo>
                      <a:lnTo>
                        <a:pt x="2217" y="227"/>
                      </a:lnTo>
                      <a:lnTo>
                        <a:pt x="2217" y="227"/>
                      </a:lnTo>
                      <a:lnTo>
                        <a:pt x="2217" y="227"/>
                      </a:lnTo>
                      <a:lnTo>
                        <a:pt x="2217" y="224"/>
                      </a:lnTo>
                      <a:lnTo>
                        <a:pt x="2214" y="224"/>
                      </a:lnTo>
                      <a:lnTo>
                        <a:pt x="2212" y="222"/>
                      </a:lnTo>
                      <a:lnTo>
                        <a:pt x="2210" y="222"/>
                      </a:lnTo>
                      <a:lnTo>
                        <a:pt x="2207" y="222"/>
                      </a:lnTo>
                      <a:lnTo>
                        <a:pt x="2207" y="222"/>
                      </a:lnTo>
                      <a:lnTo>
                        <a:pt x="2207" y="222"/>
                      </a:lnTo>
                      <a:lnTo>
                        <a:pt x="2205" y="224"/>
                      </a:lnTo>
                      <a:lnTo>
                        <a:pt x="2200" y="224"/>
                      </a:lnTo>
                      <a:lnTo>
                        <a:pt x="2198" y="224"/>
                      </a:lnTo>
                      <a:lnTo>
                        <a:pt x="2193" y="224"/>
                      </a:lnTo>
                      <a:lnTo>
                        <a:pt x="2191" y="224"/>
                      </a:lnTo>
                      <a:lnTo>
                        <a:pt x="2198" y="224"/>
                      </a:lnTo>
                      <a:lnTo>
                        <a:pt x="2200" y="224"/>
                      </a:lnTo>
                      <a:lnTo>
                        <a:pt x="2205" y="222"/>
                      </a:lnTo>
                      <a:lnTo>
                        <a:pt x="2205" y="220"/>
                      </a:lnTo>
                      <a:lnTo>
                        <a:pt x="2214" y="222"/>
                      </a:lnTo>
                      <a:lnTo>
                        <a:pt x="2217" y="222"/>
                      </a:lnTo>
                      <a:lnTo>
                        <a:pt x="2219" y="222"/>
                      </a:lnTo>
                      <a:lnTo>
                        <a:pt x="2224" y="224"/>
                      </a:lnTo>
                      <a:lnTo>
                        <a:pt x="2226" y="224"/>
                      </a:lnTo>
                      <a:lnTo>
                        <a:pt x="2224" y="222"/>
                      </a:lnTo>
                      <a:lnTo>
                        <a:pt x="2222" y="220"/>
                      </a:lnTo>
                      <a:lnTo>
                        <a:pt x="2219" y="220"/>
                      </a:lnTo>
                      <a:lnTo>
                        <a:pt x="2217" y="220"/>
                      </a:lnTo>
                      <a:lnTo>
                        <a:pt x="2212" y="220"/>
                      </a:lnTo>
                      <a:lnTo>
                        <a:pt x="2210" y="220"/>
                      </a:lnTo>
                      <a:lnTo>
                        <a:pt x="2207" y="220"/>
                      </a:lnTo>
                      <a:lnTo>
                        <a:pt x="2207" y="217"/>
                      </a:lnTo>
                      <a:lnTo>
                        <a:pt x="2212" y="220"/>
                      </a:lnTo>
                      <a:lnTo>
                        <a:pt x="2214" y="217"/>
                      </a:lnTo>
                      <a:lnTo>
                        <a:pt x="2222" y="220"/>
                      </a:lnTo>
                      <a:lnTo>
                        <a:pt x="2224" y="220"/>
                      </a:lnTo>
                      <a:lnTo>
                        <a:pt x="2224" y="222"/>
                      </a:lnTo>
                      <a:lnTo>
                        <a:pt x="2231" y="224"/>
                      </a:lnTo>
                      <a:lnTo>
                        <a:pt x="2236" y="224"/>
                      </a:lnTo>
                      <a:lnTo>
                        <a:pt x="2245" y="227"/>
                      </a:lnTo>
                      <a:lnTo>
                        <a:pt x="2250" y="227"/>
                      </a:lnTo>
                      <a:lnTo>
                        <a:pt x="2252" y="227"/>
                      </a:lnTo>
                      <a:lnTo>
                        <a:pt x="2255" y="224"/>
                      </a:lnTo>
                      <a:lnTo>
                        <a:pt x="2257" y="222"/>
                      </a:lnTo>
                      <a:lnTo>
                        <a:pt x="2257" y="222"/>
                      </a:lnTo>
                      <a:lnTo>
                        <a:pt x="2257" y="220"/>
                      </a:lnTo>
                      <a:lnTo>
                        <a:pt x="2259" y="220"/>
                      </a:lnTo>
                      <a:lnTo>
                        <a:pt x="2259" y="217"/>
                      </a:lnTo>
                      <a:lnTo>
                        <a:pt x="2259" y="217"/>
                      </a:lnTo>
                      <a:lnTo>
                        <a:pt x="2259" y="217"/>
                      </a:lnTo>
                      <a:lnTo>
                        <a:pt x="2259" y="215"/>
                      </a:lnTo>
                      <a:lnTo>
                        <a:pt x="2257" y="213"/>
                      </a:lnTo>
                      <a:lnTo>
                        <a:pt x="2257" y="213"/>
                      </a:lnTo>
                      <a:lnTo>
                        <a:pt x="2257" y="210"/>
                      </a:lnTo>
                      <a:lnTo>
                        <a:pt x="2255" y="208"/>
                      </a:lnTo>
                      <a:lnTo>
                        <a:pt x="2255" y="208"/>
                      </a:lnTo>
                      <a:lnTo>
                        <a:pt x="2252" y="208"/>
                      </a:lnTo>
                      <a:lnTo>
                        <a:pt x="2248" y="206"/>
                      </a:lnTo>
                      <a:lnTo>
                        <a:pt x="2245" y="206"/>
                      </a:lnTo>
                      <a:lnTo>
                        <a:pt x="2240" y="203"/>
                      </a:lnTo>
                      <a:lnTo>
                        <a:pt x="2238" y="201"/>
                      </a:lnTo>
                      <a:lnTo>
                        <a:pt x="2236" y="198"/>
                      </a:lnTo>
                      <a:lnTo>
                        <a:pt x="2236" y="198"/>
                      </a:lnTo>
                      <a:lnTo>
                        <a:pt x="2238" y="198"/>
                      </a:lnTo>
                      <a:lnTo>
                        <a:pt x="2240" y="198"/>
                      </a:lnTo>
                      <a:lnTo>
                        <a:pt x="2240" y="198"/>
                      </a:lnTo>
                      <a:lnTo>
                        <a:pt x="2240" y="196"/>
                      </a:lnTo>
                      <a:lnTo>
                        <a:pt x="2238" y="196"/>
                      </a:lnTo>
                      <a:lnTo>
                        <a:pt x="2238" y="196"/>
                      </a:lnTo>
                      <a:lnTo>
                        <a:pt x="2238" y="196"/>
                      </a:lnTo>
                      <a:lnTo>
                        <a:pt x="2238" y="194"/>
                      </a:lnTo>
                      <a:lnTo>
                        <a:pt x="2238" y="194"/>
                      </a:lnTo>
                      <a:lnTo>
                        <a:pt x="2238" y="194"/>
                      </a:lnTo>
                      <a:lnTo>
                        <a:pt x="2243" y="196"/>
                      </a:lnTo>
                      <a:lnTo>
                        <a:pt x="2243" y="198"/>
                      </a:lnTo>
                      <a:lnTo>
                        <a:pt x="2245" y="198"/>
                      </a:lnTo>
                      <a:lnTo>
                        <a:pt x="2248" y="198"/>
                      </a:lnTo>
                      <a:lnTo>
                        <a:pt x="2248" y="198"/>
                      </a:lnTo>
                      <a:lnTo>
                        <a:pt x="2248" y="196"/>
                      </a:lnTo>
                      <a:lnTo>
                        <a:pt x="2245" y="194"/>
                      </a:lnTo>
                      <a:lnTo>
                        <a:pt x="2245" y="194"/>
                      </a:lnTo>
                      <a:lnTo>
                        <a:pt x="2248" y="196"/>
                      </a:lnTo>
                      <a:lnTo>
                        <a:pt x="2250" y="198"/>
                      </a:lnTo>
                      <a:lnTo>
                        <a:pt x="2250" y="198"/>
                      </a:lnTo>
                      <a:lnTo>
                        <a:pt x="2250" y="198"/>
                      </a:lnTo>
                      <a:lnTo>
                        <a:pt x="2252" y="201"/>
                      </a:lnTo>
                      <a:lnTo>
                        <a:pt x="2252" y="201"/>
                      </a:lnTo>
                      <a:lnTo>
                        <a:pt x="2250" y="201"/>
                      </a:lnTo>
                      <a:lnTo>
                        <a:pt x="2250" y="201"/>
                      </a:lnTo>
                      <a:lnTo>
                        <a:pt x="2252" y="203"/>
                      </a:lnTo>
                      <a:lnTo>
                        <a:pt x="2257" y="203"/>
                      </a:lnTo>
                      <a:lnTo>
                        <a:pt x="2259" y="206"/>
                      </a:lnTo>
                      <a:lnTo>
                        <a:pt x="2262" y="206"/>
                      </a:lnTo>
                      <a:lnTo>
                        <a:pt x="2262" y="206"/>
                      </a:lnTo>
                      <a:lnTo>
                        <a:pt x="2264" y="206"/>
                      </a:lnTo>
                      <a:lnTo>
                        <a:pt x="2264" y="208"/>
                      </a:lnTo>
                      <a:lnTo>
                        <a:pt x="2266" y="208"/>
                      </a:lnTo>
                      <a:lnTo>
                        <a:pt x="2269" y="210"/>
                      </a:lnTo>
                      <a:lnTo>
                        <a:pt x="2271" y="210"/>
                      </a:lnTo>
                      <a:lnTo>
                        <a:pt x="2271" y="210"/>
                      </a:lnTo>
                      <a:lnTo>
                        <a:pt x="2281" y="210"/>
                      </a:lnTo>
                      <a:lnTo>
                        <a:pt x="2283" y="210"/>
                      </a:lnTo>
                      <a:lnTo>
                        <a:pt x="2285" y="208"/>
                      </a:lnTo>
                      <a:lnTo>
                        <a:pt x="2288" y="208"/>
                      </a:lnTo>
                      <a:lnTo>
                        <a:pt x="2288" y="208"/>
                      </a:lnTo>
                      <a:lnTo>
                        <a:pt x="2295" y="210"/>
                      </a:lnTo>
                      <a:lnTo>
                        <a:pt x="2304" y="210"/>
                      </a:lnTo>
                      <a:lnTo>
                        <a:pt x="2309" y="213"/>
                      </a:lnTo>
                      <a:lnTo>
                        <a:pt x="2314" y="215"/>
                      </a:lnTo>
                      <a:lnTo>
                        <a:pt x="2316" y="217"/>
                      </a:lnTo>
                      <a:lnTo>
                        <a:pt x="2318" y="220"/>
                      </a:lnTo>
                      <a:lnTo>
                        <a:pt x="2318" y="220"/>
                      </a:lnTo>
                      <a:lnTo>
                        <a:pt x="2323" y="220"/>
                      </a:lnTo>
                      <a:lnTo>
                        <a:pt x="2328" y="222"/>
                      </a:lnTo>
                      <a:lnTo>
                        <a:pt x="2328" y="222"/>
                      </a:lnTo>
                      <a:lnTo>
                        <a:pt x="2330" y="222"/>
                      </a:lnTo>
                      <a:lnTo>
                        <a:pt x="2330" y="224"/>
                      </a:lnTo>
                      <a:lnTo>
                        <a:pt x="2333" y="224"/>
                      </a:lnTo>
                      <a:lnTo>
                        <a:pt x="2335" y="222"/>
                      </a:lnTo>
                      <a:lnTo>
                        <a:pt x="2335" y="222"/>
                      </a:lnTo>
                      <a:lnTo>
                        <a:pt x="2340" y="224"/>
                      </a:lnTo>
                      <a:lnTo>
                        <a:pt x="2345" y="224"/>
                      </a:lnTo>
                      <a:lnTo>
                        <a:pt x="2352" y="227"/>
                      </a:lnTo>
                      <a:lnTo>
                        <a:pt x="2354" y="227"/>
                      </a:lnTo>
                      <a:lnTo>
                        <a:pt x="2361" y="229"/>
                      </a:lnTo>
                      <a:lnTo>
                        <a:pt x="2363" y="232"/>
                      </a:lnTo>
                      <a:lnTo>
                        <a:pt x="2366" y="232"/>
                      </a:lnTo>
                      <a:lnTo>
                        <a:pt x="2368" y="232"/>
                      </a:lnTo>
                      <a:lnTo>
                        <a:pt x="2368" y="232"/>
                      </a:lnTo>
                      <a:lnTo>
                        <a:pt x="2368" y="229"/>
                      </a:lnTo>
                      <a:lnTo>
                        <a:pt x="2368" y="229"/>
                      </a:lnTo>
                      <a:lnTo>
                        <a:pt x="2368" y="229"/>
                      </a:lnTo>
                      <a:lnTo>
                        <a:pt x="2368" y="229"/>
                      </a:lnTo>
                      <a:lnTo>
                        <a:pt x="2371" y="229"/>
                      </a:lnTo>
                      <a:lnTo>
                        <a:pt x="2371" y="232"/>
                      </a:lnTo>
                      <a:lnTo>
                        <a:pt x="2371" y="232"/>
                      </a:lnTo>
                      <a:lnTo>
                        <a:pt x="2375" y="234"/>
                      </a:lnTo>
                      <a:lnTo>
                        <a:pt x="2378" y="234"/>
                      </a:lnTo>
                      <a:lnTo>
                        <a:pt x="2378" y="234"/>
                      </a:lnTo>
                      <a:lnTo>
                        <a:pt x="2378" y="232"/>
                      </a:lnTo>
                      <a:lnTo>
                        <a:pt x="2378" y="232"/>
                      </a:lnTo>
                      <a:lnTo>
                        <a:pt x="2373" y="229"/>
                      </a:lnTo>
                      <a:lnTo>
                        <a:pt x="2373" y="229"/>
                      </a:lnTo>
                      <a:lnTo>
                        <a:pt x="2375" y="229"/>
                      </a:lnTo>
                      <a:lnTo>
                        <a:pt x="2378" y="229"/>
                      </a:lnTo>
                      <a:lnTo>
                        <a:pt x="2380" y="232"/>
                      </a:lnTo>
                      <a:lnTo>
                        <a:pt x="2380" y="232"/>
                      </a:lnTo>
                      <a:lnTo>
                        <a:pt x="2385" y="232"/>
                      </a:lnTo>
                      <a:lnTo>
                        <a:pt x="2385" y="229"/>
                      </a:lnTo>
                      <a:lnTo>
                        <a:pt x="2382" y="229"/>
                      </a:lnTo>
                      <a:lnTo>
                        <a:pt x="2380" y="229"/>
                      </a:lnTo>
                      <a:lnTo>
                        <a:pt x="2380" y="229"/>
                      </a:lnTo>
                      <a:lnTo>
                        <a:pt x="2378" y="227"/>
                      </a:lnTo>
                      <a:lnTo>
                        <a:pt x="2373" y="227"/>
                      </a:lnTo>
                      <a:lnTo>
                        <a:pt x="2373" y="227"/>
                      </a:lnTo>
                      <a:lnTo>
                        <a:pt x="2371" y="227"/>
                      </a:lnTo>
                      <a:lnTo>
                        <a:pt x="2371" y="227"/>
                      </a:lnTo>
                      <a:lnTo>
                        <a:pt x="2368" y="224"/>
                      </a:lnTo>
                      <a:lnTo>
                        <a:pt x="2368" y="224"/>
                      </a:lnTo>
                      <a:lnTo>
                        <a:pt x="2368" y="224"/>
                      </a:lnTo>
                      <a:lnTo>
                        <a:pt x="2368" y="224"/>
                      </a:lnTo>
                      <a:lnTo>
                        <a:pt x="2366" y="222"/>
                      </a:lnTo>
                      <a:lnTo>
                        <a:pt x="2363" y="222"/>
                      </a:lnTo>
                      <a:lnTo>
                        <a:pt x="2363" y="222"/>
                      </a:lnTo>
                      <a:lnTo>
                        <a:pt x="2363" y="222"/>
                      </a:lnTo>
                      <a:lnTo>
                        <a:pt x="2363" y="222"/>
                      </a:lnTo>
                      <a:lnTo>
                        <a:pt x="2363" y="222"/>
                      </a:lnTo>
                      <a:lnTo>
                        <a:pt x="2366" y="222"/>
                      </a:lnTo>
                      <a:lnTo>
                        <a:pt x="2368" y="222"/>
                      </a:lnTo>
                      <a:lnTo>
                        <a:pt x="2371" y="220"/>
                      </a:lnTo>
                      <a:lnTo>
                        <a:pt x="2371" y="220"/>
                      </a:lnTo>
                      <a:lnTo>
                        <a:pt x="2371" y="220"/>
                      </a:lnTo>
                      <a:lnTo>
                        <a:pt x="2368" y="217"/>
                      </a:lnTo>
                      <a:lnTo>
                        <a:pt x="2366" y="215"/>
                      </a:lnTo>
                      <a:lnTo>
                        <a:pt x="2363" y="215"/>
                      </a:lnTo>
                      <a:lnTo>
                        <a:pt x="2361" y="215"/>
                      </a:lnTo>
                      <a:lnTo>
                        <a:pt x="2361" y="215"/>
                      </a:lnTo>
                      <a:lnTo>
                        <a:pt x="2359" y="215"/>
                      </a:lnTo>
                      <a:lnTo>
                        <a:pt x="2363" y="215"/>
                      </a:lnTo>
                      <a:lnTo>
                        <a:pt x="2363" y="215"/>
                      </a:lnTo>
                      <a:lnTo>
                        <a:pt x="2361" y="213"/>
                      </a:lnTo>
                      <a:lnTo>
                        <a:pt x="2359" y="210"/>
                      </a:lnTo>
                      <a:lnTo>
                        <a:pt x="2359" y="210"/>
                      </a:lnTo>
                      <a:lnTo>
                        <a:pt x="2356" y="210"/>
                      </a:lnTo>
                      <a:lnTo>
                        <a:pt x="2356" y="210"/>
                      </a:lnTo>
                      <a:lnTo>
                        <a:pt x="2356" y="210"/>
                      </a:lnTo>
                      <a:lnTo>
                        <a:pt x="2349" y="208"/>
                      </a:lnTo>
                      <a:lnTo>
                        <a:pt x="2345" y="208"/>
                      </a:lnTo>
                      <a:lnTo>
                        <a:pt x="2347" y="208"/>
                      </a:lnTo>
                      <a:lnTo>
                        <a:pt x="2347" y="208"/>
                      </a:lnTo>
                      <a:lnTo>
                        <a:pt x="2349" y="208"/>
                      </a:lnTo>
                      <a:lnTo>
                        <a:pt x="2354" y="208"/>
                      </a:lnTo>
                      <a:lnTo>
                        <a:pt x="2354" y="208"/>
                      </a:lnTo>
                      <a:lnTo>
                        <a:pt x="2356" y="210"/>
                      </a:lnTo>
                      <a:lnTo>
                        <a:pt x="2356" y="210"/>
                      </a:lnTo>
                      <a:lnTo>
                        <a:pt x="2361" y="210"/>
                      </a:lnTo>
                      <a:lnTo>
                        <a:pt x="2361" y="210"/>
                      </a:lnTo>
                      <a:lnTo>
                        <a:pt x="2363" y="210"/>
                      </a:lnTo>
                      <a:lnTo>
                        <a:pt x="2363" y="210"/>
                      </a:lnTo>
                      <a:lnTo>
                        <a:pt x="2368" y="210"/>
                      </a:lnTo>
                      <a:lnTo>
                        <a:pt x="2368" y="210"/>
                      </a:lnTo>
                      <a:lnTo>
                        <a:pt x="2373" y="210"/>
                      </a:lnTo>
                      <a:lnTo>
                        <a:pt x="2373" y="210"/>
                      </a:lnTo>
                      <a:lnTo>
                        <a:pt x="2373" y="210"/>
                      </a:lnTo>
                      <a:lnTo>
                        <a:pt x="2373" y="210"/>
                      </a:lnTo>
                      <a:lnTo>
                        <a:pt x="2371" y="208"/>
                      </a:lnTo>
                      <a:lnTo>
                        <a:pt x="2366" y="208"/>
                      </a:lnTo>
                      <a:lnTo>
                        <a:pt x="2363" y="206"/>
                      </a:lnTo>
                      <a:lnTo>
                        <a:pt x="2361" y="206"/>
                      </a:lnTo>
                      <a:lnTo>
                        <a:pt x="2361" y="206"/>
                      </a:lnTo>
                      <a:lnTo>
                        <a:pt x="2361" y="206"/>
                      </a:lnTo>
                      <a:lnTo>
                        <a:pt x="2366" y="206"/>
                      </a:lnTo>
                      <a:lnTo>
                        <a:pt x="2368" y="208"/>
                      </a:lnTo>
                      <a:lnTo>
                        <a:pt x="2371" y="208"/>
                      </a:lnTo>
                      <a:lnTo>
                        <a:pt x="2373" y="208"/>
                      </a:lnTo>
                      <a:lnTo>
                        <a:pt x="2378" y="208"/>
                      </a:lnTo>
                      <a:lnTo>
                        <a:pt x="2378" y="208"/>
                      </a:lnTo>
                      <a:lnTo>
                        <a:pt x="2375" y="206"/>
                      </a:lnTo>
                      <a:lnTo>
                        <a:pt x="2373" y="206"/>
                      </a:lnTo>
                      <a:lnTo>
                        <a:pt x="2373" y="203"/>
                      </a:lnTo>
                      <a:lnTo>
                        <a:pt x="2373" y="203"/>
                      </a:lnTo>
                      <a:lnTo>
                        <a:pt x="2373" y="201"/>
                      </a:lnTo>
                      <a:lnTo>
                        <a:pt x="2375" y="201"/>
                      </a:lnTo>
                      <a:lnTo>
                        <a:pt x="2375" y="201"/>
                      </a:lnTo>
                      <a:lnTo>
                        <a:pt x="2378" y="201"/>
                      </a:lnTo>
                      <a:lnTo>
                        <a:pt x="2378" y="201"/>
                      </a:lnTo>
                      <a:lnTo>
                        <a:pt x="2378" y="201"/>
                      </a:lnTo>
                      <a:lnTo>
                        <a:pt x="2375" y="198"/>
                      </a:lnTo>
                      <a:lnTo>
                        <a:pt x="2373" y="198"/>
                      </a:lnTo>
                      <a:lnTo>
                        <a:pt x="2368" y="198"/>
                      </a:lnTo>
                      <a:lnTo>
                        <a:pt x="2368" y="198"/>
                      </a:lnTo>
                      <a:lnTo>
                        <a:pt x="2366" y="196"/>
                      </a:lnTo>
                      <a:lnTo>
                        <a:pt x="2366" y="196"/>
                      </a:lnTo>
                      <a:lnTo>
                        <a:pt x="2363" y="196"/>
                      </a:lnTo>
                      <a:lnTo>
                        <a:pt x="2363" y="196"/>
                      </a:lnTo>
                      <a:lnTo>
                        <a:pt x="2361" y="196"/>
                      </a:lnTo>
                      <a:lnTo>
                        <a:pt x="2361" y="196"/>
                      </a:lnTo>
                      <a:lnTo>
                        <a:pt x="2361" y="196"/>
                      </a:lnTo>
                      <a:lnTo>
                        <a:pt x="2361" y="196"/>
                      </a:lnTo>
                      <a:lnTo>
                        <a:pt x="2359" y="196"/>
                      </a:lnTo>
                      <a:lnTo>
                        <a:pt x="2359" y="194"/>
                      </a:lnTo>
                      <a:lnTo>
                        <a:pt x="2349" y="191"/>
                      </a:lnTo>
                      <a:lnTo>
                        <a:pt x="2345" y="191"/>
                      </a:lnTo>
                      <a:lnTo>
                        <a:pt x="2337" y="189"/>
                      </a:lnTo>
                      <a:lnTo>
                        <a:pt x="2333" y="187"/>
                      </a:lnTo>
                      <a:lnTo>
                        <a:pt x="2326" y="184"/>
                      </a:lnTo>
                      <a:lnTo>
                        <a:pt x="2321" y="184"/>
                      </a:lnTo>
                      <a:lnTo>
                        <a:pt x="2318" y="184"/>
                      </a:lnTo>
                      <a:lnTo>
                        <a:pt x="2314" y="182"/>
                      </a:lnTo>
                      <a:lnTo>
                        <a:pt x="2311" y="182"/>
                      </a:lnTo>
                      <a:lnTo>
                        <a:pt x="2304" y="182"/>
                      </a:lnTo>
                      <a:lnTo>
                        <a:pt x="2307" y="182"/>
                      </a:lnTo>
                      <a:lnTo>
                        <a:pt x="2314" y="184"/>
                      </a:lnTo>
                      <a:lnTo>
                        <a:pt x="2314" y="184"/>
                      </a:lnTo>
                      <a:lnTo>
                        <a:pt x="2316" y="184"/>
                      </a:lnTo>
                      <a:lnTo>
                        <a:pt x="2314" y="184"/>
                      </a:lnTo>
                      <a:lnTo>
                        <a:pt x="2309" y="184"/>
                      </a:lnTo>
                      <a:lnTo>
                        <a:pt x="2307" y="184"/>
                      </a:lnTo>
                      <a:lnTo>
                        <a:pt x="2304" y="182"/>
                      </a:lnTo>
                      <a:lnTo>
                        <a:pt x="2304" y="182"/>
                      </a:lnTo>
                      <a:lnTo>
                        <a:pt x="2304" y="184"/>
                      </a:lnTo>
                      <a:lnTo>
                        <a:pt x="2307" y="184"/>
                      </a:lnTo>
                      <a:lnTo>
                        <a:pt x="2309" y="184"/>
                      </a:lnTo>
                      <a:lnTo>
                        <a:pt x="2307" y="187"/>
                      </a:lnTo>
                      <a:lnTo>
                        <a:pt x="2307" y="187"/>
                      </a:lnTo>
                      <a:lnTo>
                        <a:pt x="2304" y="184"/>
                      </a:lnTo>
                      <a:lnTo>
                        <a:pt x="2304" y="184"/>
                      </a:lnTo>
                      <a:lnTo>
                        <a:pt x="2302" y="182"/>
                      </a:lnTo>
                      <a:lnTo>
                        <a:pt x="2304" y="182"/>
                      </a:lnTo>
                      <a:lnTo>
                        <a:pt x="2302" y="182"/>
                      </a:lnTo>
                      <a:lnTo>
                        <a:pt x="2297" y="182"/>
                      </a:lnTo>
                      <a:lnTo>
                        <a:pt x="2295" y="179"/>
                      </a:lnTo>
                      <a:lnTo>
                        <a:pt x="2295" y="179"/>
                      </a:lnTo>
                      <a:lnTo>
                        <a:pt x="2292" y="182"/>
                      </a:lnTo>
                      <a:lnTo>
                        <a:pt x="2283" y="182"/>
                      </a:lnTo>
                      <a:lnTo>
                        <a:pt x="2283" y="182"/>
                      </a:lnTo>
                      <a:lnTo>
                        <a:pt x="2283" y="182"/>
                      </a:lnTo>
                      <a:lnTo>
                        <a:pt x="2285" y="182"/>
                      </a:lnTo>
                      <a:lnTo>
                        <a:pt x="2285" y="182"/>
                      </a:lnTo>
                      <a:lnTo>
                        <a:pt x="2288" y="182"/>
                      </a:lnTo>
                      <a:lnTo>
                        <a:pt x="2290" y="182"/>
                      </a:lnTo>
                      <a:lnTo>
                        <a:pt x="2292" y="184"/>
                      </a:lnTo>
                      <a:lnTo>
                        <a:pt x="2292" y="184"/>
                      </a:lnTo>
                      <a:lnTo>
                        <a:pt x="2295" y="184"/>
                      </a:lnTo>
                      <a:lnTo>
                        <a:pt x="2297" y="187"/>
                      </a:lnTo>
                      <a:lnTo>
                        <a:pt x="2300" y="187"/>
                      </a:lnTo>
                      <a:lnTo>
                        <a:pt x="2300" y="189"/>
                      </a:lnTo>
                      <a:lnTo>
                        <a:pt x="2300" y="189"/>
                      </a:lnTo>
                      <a:lnTo>
                        <a:pt x="2300" y="189"/>
                      </a:lnTo>
                      <a:lnTo>
                        <a:pt x="2302" y="191"/>
                      </a:lnTo>
                      <a:lnTo>
                        <a:pt x="2304" y="191"/>
                      </a:lnTo>
                      <a:lnTo>
                        <a:pt x="2307" y="191"/>
                      </a:lnTo>
                      <a:lnTo>
                        <a:pt x="2309" y="191"/>
                      </a:lnTo>
                      <a:lnTo>
                        <a:pt x="2311" y="194"/>
                      </a:lnTo>
                      <a:lnTo>
                        <a:pt x="2311" y="194"/>
                      </a:lnTo>
                      <a:lnTo>
                        <a:pt x="2314" y="196"/>
                      </a:lnTo>
                      <a:lnTo>
                        <a:pt x="2314" y="196"/>
                      </a:lnTo>
                      <a:lnTo>
                        <a:pt x="2314" y="196"/>
                      </a:lnTo>
                      <a:lnTo>
                        <a:pt x="2314" y="196"/>
                      </a:lnTo>
                      <a:lnTo>
                        <a:pt x="2314" y="196"/>
                      </a:lnTo>
                      <a:lnTo>
                        <a:pt x="2309" y="194"/>
                      </a:lnTo>
                      <a:lnTo>
                        <a:pt x="2307" y="191"/>
                      </a:lnTo>
                      <a:lnTo>
                        <a:pt x="2304" y="194"/>
                      </a:lnTo>
                      <a:lnTo>
                        <a:pt x="2304" y="194"/>
                      </a:lnTo>
                      <a:lnTo>
                        <a:pt x="2304" y="194"/>
                      </a:lnTo>
                      <a:lnTo>
                        <a:pt x="2304" y="194"/>
                      </a:lnTo>
                      <a:lnTo>
                        <a:pt x="2304" y="194"/>
                      </a:lnTo>
                      <a:lnTo>
                        <a:pt x="2302" y="194"/>
                      </a:lnTo>
                      <a:lnTo>
                        <a:pt x="2300" y="191"/>
                      </a:lnTo>
                      <a:lnTo>
                        <a:pt x="2297" y="191"/>
                      </a:lnTo>
                      <a:lnTo>
                        <a:pt x="2295" y="191"/>
                      </a:lnTo>
                      <a:lnTo>
                        <a:pt x="2295" y="189"/>
                      </a:lnTo>
                      <a:lnTo>
                        <a:pt x="2292" y="189"/>
                      </a:lnTo>
                      <a:lnTo>
                        <a:pt x="2290" y="189"/>
                      </a:lnTo>
                      <a:lnTo>
                        <a:pt x="2288" y="189"/>
                      </a:lnTo>
                      <a:lnTo>
                        <a:pt x="2288" y="187"/>
                      </a:lnTo>
                      <a:lnTo>
                        <a:pt x="2285" y="184"/>
                      </a:lnTo>
                      <a:lnTo>
                        <a:pt x="2283" y="184"/>
                      </a:lnTo>
                      <a:lnTo>
                        <a:pt x="2281" y="182"/>
                      </a:lnTo>
                      <a:lnTo>
                        <a:pt x="2278" y="182"/>
                      </a:lnTo>
                      <a:lnTo>
                        <a:pt x="2276" y="179"/>
                      </a:lnTo>
                      <a:lnTo>
                        <a:pt x="2274" y="177"/>
                      </a:lnTo>
                      <a:lnTo>
                        <a:pt x="2271" y="177"/>
                      </a:lnTo>
                      <a:lnTo>
                        <a:pt x="2269" y="175"/>
                      </a:lnTo>
                      <a:lnTo>
                        <a:pt x="2266" y="175"/>
                      </a:lnTo>
                      <a:lnTo>
                        <a:pt x="2266" y="175"/>
                      </a:lnTo>
                      <a:lnTo>
                        <a:pt x="2266" y="177"/>
                      </a:lnTo>
                      <a:lnTo>
                        <a:pt x="2266" y="177"/>
                      </a:lnTo>
                      <a:lnTo>
                        <a:pt x="2264" y="177"/>
                      </a:lnTo>
                      <a:lnTo>
                        <a:pt x="2264" y="175"/>
                      </a:lnTo>
                      <a:lnTo>
                        <a:pt x="2262" y="172"/>
                      </a:lnTo>
                      <a:lnTo>
                        <a:pt x="2259" y="172"/>
                      </a:lnTo>
                      <a:lnTo>
                        <a:pt x="2259" y="172"/>
                      </a:lnTo>
                      <a:lnTo>
                        <a:pt x="2257" y="170"/>
                      </a:lnTo>
                      <a:lnTo>
                        <a:pt x="2224" y="163"/>
                      </a:lnTo>
                      <a:lnTo>
                        <a:pt x="2219" y="161"/>
                      </a:lnTo>
                      <a:lnTo>
                        <a:pt x="2214" y="161"/>
                      </a:lnTo>
                      <a:lnTo>
                        <a:pt x="2212" y="161"/>
                      </a:lnTo>
                      <a:lnTo>
                        <a:pt x="2212" y="161"/>
                      </a:lnTo>
                      <a:lnTo>
                        <a:pt x="2212" y="161"/>
                      </a:lnTo>
                      <a:lnTo>
                        <a:pt x="2210" y="161"/>
                      </a:lnTo>
                      <a:lnTo>
                        <a:pt x="2210" y="161"/>
                      </a:lnTo>
                      <a:lnTo>
                        <a:pt x="2210" y="161"/>
                      </a:lnTo>
                      <a:lnTo>
                        <a:pt x="2207" y="158"/>
                      </a:lnTo>
                      <a:lnTo>
                        <a:pt x="2193" y="156"/>
                      </a:lnTo>
                      <a:lnTo>
                        <a:pt x="2191" y="153"/>
                      </a:lnTo>
                      <a:lnTo>
                        <a:pt x="2193" y="156"/>
                      </a:lnTo>
                      <a:lnTo>
                        <a:pt x="2203" y="158"/>
                      </a:lnTo>
                      <a:lnTo>
                        <a:pt x="2205" y="158"/>
                      </a:lnTo>
                      <a:lnTo>
                        <a:pt x="2205" y="161"/>
                      </a:lnTo>
                      <a:lnTo>
                        <a:pt x="2203" y="161"/>
                      </a:lnTo>
                      <a:lnTo>
                        <a:pt x="2203" y="158"/>
                      </a:lnTo>
                      <a:lnTo>
                        <a:pt x="2200" y="158"/>
                      </a:lnTo>
                      <a:lnTo>
                        <a:pt x="2198" y="158"/>
                      </a:lnTo>
                      <a:lnTo>
                        <a:pt x="2195" y="156"/>
                      </a:lnTo>
                      <a:lnTo>
                        <a:pt x="2191" y="156"/>
                      </a:lnTo>
                      <a:lnTo>
                        <a:pt x="2188" y="156"/>
                      </a:lnTo>
                      <a:lnTo>
                        <a:pt x="2186" y="153"/>
                      </a:lnTo>
                      <a:lnTo>
                        <a:pt x="2184" y="153"/>
                      </a:lnTo>
                      <a:lnTo>
                        <a:pt x="2186" y="153"/>
                      </a:lnTo>
                      <a:lnTo>
                        <a:pt x="2188" y="153"/>
                      </a:lnTo>
                      <a:lnTo>
                        <a:pt x="2184" y="153"/>
                      </a:lnTo>
                      <a:lnTo>
                        <a:pt x="2179" y="151"/>
                      </a:lnTo>
                      <a:lnTo>
                        <a:pt x="2172" y="149"/>
                      </a:lnTo>
                      <a:lnTo>
                        <a:pt x="2169" y="149"/>
                      </a:lnTo>
                      <a:lnTo>
                        <a:pt x="2167" y="149"/>
                      </a:lnTo>
                      <a:lnTo>
                        <a:pt x="2167" y="149"/>
                      </a:lnTo>
                      <a:lnTo>
                        <a:pt x="2165" y="149"/>
                      </a:lnTo>
                      <a:lnTo>
                        <a:pt x="2162" y="149"/>
                      </a:lnTo>
                      <a:lnTo>
                        <a:pt x="2162" y="149"/>
                      </a:lnTo>
                      <a:lnTo>
                        <a:pt x="2160" y="146"/>
                      </a:lnTo>
                      <a:lnTo>
                        <a:pt x="2155" y="146"/>
                      </a:lnTo>
                      <a:lnTo>
                        <a:pt x="2153" y="146"/>
                      </a:lnTo>
                      <a:lnTo>
                        <a:pt x="2141" y="142"/>
                      </a:lnTo>
                      <a:lnTo>
                        <a:pt x="2136" y="142"/>
                      </a:lnTo>
                      <a:lnTo>
                        <a:pt x="2134" y="142"/>
                      </a:lnTo>
                      <a:lnTo>
                        <a:pt x="2134" y="139"/>
                      </a:lnTo>
                      <a:lnTo>
                        <a:pt x="2132" y="139"/>
                      </a:lnTo>
                      <a:lnTo>
                        <a:pt x="2125" y="139"/>
                      </a:lnTo>
                      <a:lnTo>
                        <a:pt x="2117" y="137"/>
                      </a:lnTo>
                      <a:lnTo>
                        <a:pt x="2106" y="137"/>
                      </a:lnTo>
                      <a:lnTo>
                        <a:pt x="2098" y="134"/>
                      </a:lnTo>
                      <a:lnTo>
                        <a:pt x="2089" y="132"/>
                      </a:lnTo>
                      <a:lnTo>
                        <a:pt x="2082" y="132"/>
                      </a:lnTo>
                      <a:lnTo>
                        <a:pt x="2080" y="130"/>
                      </a:lnTo>
                      <a:lnTo>
                        <a:pt x="2077" y="130"/>
                      </a:lnTo>
                      <a:lnTo>
                        <a:pt x="2072" y="132"/>
                      </a:lnTo>
                      <a:lnTo>
                        <a:pt x="2065" y="132"/>
                      </a:lnTo>
                      <a:lnTo>
                        <a:pt x="2058" y="132"/>
                      </a:lnTo>
                      <a:lnTo>
                        <a:pt x="2054" y="132"/>
                      </a:lnTo>
                      <a:lnTo>
                        <a:pt x="2049" y="130"/>
                      </a:lnTo>
                      <a:lnTo>
                        <a:pt x="2044" y="130"/>
                      </a:lnTo>
                      <a:lnTo>
                        <a:pt x="2044" y="130"/>
                      </a:lnTo>
                      <a:lnTo>
                        <a:pt x="2046" y="132"/>
                      </a:lnTo>
                      <a:lnTo>
                        <a:pt x="2042" y="132"/>
                      </a:lnTo>
                      <a:lnTo>
                        <a:pt x="2037" y="130"/>
                      </a:lnTo>
                      <a:lnTo>
                        <a:pt x="2032" y="130"/>
                      </a:lnTo>
                      <a:lnTo>
                        <a:pt x="2023" y="130"/>
                      </a:lnTo>
                      <a:lnTo>
                        <a:pt x="2011" y="127"/>
                      </a:lnTo>
                      <a:lnTo>
                        <a:pt x="2006" y="127"/>
                      </a:lnTo>
                      <a:lnTo>
                        <a:pt x="2002" y="127"/>
                      </a:lnTo>
                      <a:lnTo>
                        <a:pt x="2006" y="130"/>
                      </a:lnTo>
                      <a:lnTo>
                        <a:pt x="2006" y="132"/>
                      </a:lnTo>
                      <a:lnTo>
                        <a:pt x="2009" y="134"/>
                      </a:lnTo>
                      <a:lnTo>
                        <a:pt x="2009" y="134"/>
                      </a:lnTo>
                      <a:lnTo>
                        <a:pt x="2009" y="134"/>
                      </a:lnTo>
                      <a:lnTo>
                        <a:pt x="2016" y="137"/>
                      </a:lnTo>
                      <a:lnTo>
                        <a:pt x="2023" y="139"/>
                      </a:lnTo>
                      <a:lnTo>
                        <a:pt x="2028" y="142"/>
                      </a:lnTo>
                      <a:lnTo>
                        <a:pt x="2032" y="144"/>
                      </a:lnTo>
                      <a:lnTo>
                        <a:pt x="2035" y="146"/>
                      </a:lnTo>
                      <a:lnTo>
                        <a:pt x="2035" y="149"/>
                      </a:lnTo>
                      <a:lnTo>
                        <a:pt x="2028" y="151"/>
                      </a:lnTo>
                      <a:lnTo>
                        <a:pt x="2023" y="151"/>
                      </a:lnTo>
                      <a:lnTo>
                        <a:pt x="2016" y="149"/>
                      </a:lnTo>
                      <a:lnTo>
                        <a:pt x="2011" y="146"/>
                      </a:lnTo>
                      <a:lnTo>
                        <a:pt x="2004" y="144"/>
                      </a:lnTo>
                      <a:lnTo>
                        <a:pt x="1997" y="142"/>
                      </a:lnTo>
                      <a:lnTo>
                        <a:pt x="1994" y="142"/>
                      </a:lnTo>
                      <a:lnTo>
                        <a:pt x="1992" y="142"/>
                      </a:lnTo>
                      <a:lnTo>
                        <a:pt x="1987" y="139"/>
                      </a:lnTo>
                      <a:lnTo>
                        <a:pt x="1983" y="137"/>
                      </a:lnTo>
                      <a:lnTo>
                        <a:pt x="1980" y="134"/>
                      </a:lnTo>
                      <a:lnTo>
                        <a:pt x="1978" y="134"/>
                      </a:lnTo>
                      <a:lnTo>
                        <a:pt x="1975" y="134"/>
                      </a:lnTo>
                      <a:lnTo>
                        <a:pt x="1971" y="134"/>
                      </a:lnTo>
                      <a:lnTo>
                        <a:pt x="1968" y="137"/>
                      </a:lnTo>
                      <a:lnTo>
                        <a:pt x="1968" y="137"/>
                      </a:lnTo>
                      <a:lnTo>
                        <a:pt x="1966" y="137"/>
                      </a:lnTo>
                      <a:lnTo>
                        <a:pt x="1954" y="137"/>
                      </a:lnTo>
                      <a:lnTo>
                        <a:pt x="1949" y="137"/>
                      </a:lnTo>
                      <a:lnTo>
                        <a:pt x="1933" y="137"/>
                      </a:lnTo>
                      <a:lnTo>
                        <a:pt x="1926" y="134"/>
                      </a:lnTo>
                      <a:lnTo>
                        <a:pt x="1921" y="134"/>
                      </a:lnTo>
                      <a:lnTo>
                        <a:pt x="1919" y="134"/>
                      </a:lnTo>
                      <a:lnTo>
                        <a:pt x="1916" y="134"/>
                      </a:lnTo>
                      <a:lnTo>
                        <a:pt x="1912" y="134"/>
                      </a:lnTo>
                      <a:lnTo>
                        <a:pt x="1909" y="134"/>
                      </a:lnTo>
                      <a:lnTo>
                        <a:pt x="1902" y="134"/>
                      </a:lnTo>
                      <a:lnTo>
                        <a:pt x="1902" y="137"/>
                      </a:lnTo>
                      <a:lnTo>
                        <a:pt x="1900" y="137"/>
                      </a:lnTo>
                      <a:lnTo>
                        <a:pt x="1897" y="139"/>
                      </a:lnTo>
                      <a:lnTo>
                        <a:pt x="1900" y="142"/>
                      </a:lnTo>
                      <a:lnTo>
                        <a:pt x="1902" y="144"/>
                      </a:lnTo>
                      <a:lnTo>
                        <a:pt x="1907" y="146"/>
                      </a:lnTo>
                      <a:lnTo>
                        <a:pt x="1909" y="149"/>
                      </a:lnTo>
                      <a:lnTo>
                        <a:pt x="1909" y="149"/>
                      </a:lnTo>
                      <a:lnTo>
                        <a:pt x="1909" y="151"/>
                      </a:lnTo>
                      <a:lnTo>
                        <a:pt x="1912" y="153"/>
                      </a:lnTo>
                      <a:lnTo>
                        <a:pt x="1912" y="153"/>
                      </a:lnTo>
                      <a:lnTo>
                        <a:pt x="1909" y="156"/>
                      </a:lnTo>
                      <a:lnTo>
                        <a:pt x="1909" y="153"/>
                      </a:lnTo>
                      <a:lnTo>
                        <a:pt x="1909" y="153"/>
                      </a:lnTo>
                      <a:lnTo>
                        <a:pt x="1907" y="149"/>
                      </a:lnTo>
                      <a:lnTo>
                        <a:pt x="1905" y="146"/>
                      </a:lnTo>
                      <a:lnTo>
                        <a:pt x="1900" y="146"/>
                      </a:lnTo>
                      <a:lnTo>
                        <a:pt x="1897" y="144"/>
                      </a:lnTo>
                      <a:lnTo>
                        <a:pt x="1893" y="142"/>
                      </a:lnTo>
                      <a:lnTo>
                        <a:pt x="1888" y="139"/>
                      </a:lnTo>
                      <a:lnTo>
                        <a:pt x="1886" y="137"/>
                      </a:lnTo>
                      <a:lnTo>
                        <a:pt x="1881" y="134"/>
                      </a:lnTo>
                      <a:lnTo>
                        <a:pt x="1871" y="134"/>
                      </a:lnTo>
                      <a:lnTo>
                        <a:pt x="1867" y="132"/>
                      </a:lnTo>
                      <a:lnTo>
                        <a:pt x="1862" y="132"/>
                      </a:lnTo>
                      <a:lnTo>
                        <a:pt x="1862" y="130"/>
                      </a:lnTo>
                      <a:lnTo>
                        <a:pt x="1860" y="127"/>
                      </a:lnTo>
                      <a:lnTo>
                        <a:pt x="1857" y="127"/>
                      </a:lnTo>
                      <a:lnTo>
                        <a:pt x="1857" y="125"/>
                      </a:lnTo>
                      <a:lnTo>
                        <a:pt x="1855" y="123"/>
                      </a:lnTo>
                      <a:lnTo>
                        <a:pt x="1852" y="123"/>
                      </a:lnTo>
                      <a:lnTo>
                        <a:pt x="1850" y="120"/>
                      </a:lnTo>
                      <a:lnTo>
                        <a:pt x="1845" y="118"/>
                      </a:lnTo>
                      <a:lnTo>
                        <a:pt x="1843" y="118"/>
                      </a:lnTo>
                      <a:lnTo>
                        <a:pt x="1836" y="116"/>
                      </a:lnTo>
                      <a:lnTo>
                        <a:pt x="1824" y="113"/>
                      </a:lnTo>
                      <a:lnTo>
                        <a:pt x="1812" y="111"/>
                      </a:lnTo>
                      <a:lnTo>
                        <a:pt x="1803" y="111"/>
                      </a:lnTo>
                      <a:lnTo>
                        <a:pt x="1793" y="111"/>
                      </a:lnTo>
                      <a:lnTo>
                        <a:pt x="1782" y="111"/>
                      </a:lnTo>
                      <a:lnTo>
                        <a:pt x="1779" y="111"/>
                      </a:lnTo>
                      <a:lnTo>
                        <a:pt x="1772" y="111"/>
                      </a:lnTo>
                      <a:lnTo>
                        <a:pt x="1765" y="111"/>
                      </a:lnTo>
                      <a:lnTo>
                        <a:pt x="1760" y="113"/>
                      </a:lnTo>
                      <a:lnTo>
                        <a:pt x="1755" y="113"/>
                      </a:lnTo>
                      <a:lnTo>
                        <a:pt x="1748" y="113"/>
                      </a:lnTo>
                      <a:lnTo>
                        <a:pt x="1744" y="116"/>
                      </a:lnTo>
                      <a:lnTo>
                        <a:pt x="1729" y="111"/>
                      </a:lnTo>
                      <a:lnTo>
                        <a:pt x="1732" y="111"/>
                      </a:lnTo>
                      <a:lnTo>
                        <a:pt x="1734" y="111"/>
                      </a:lnTo>
                      <a:lnTo>
                        <a:pt x="1725" y="108"/>
                      </a:lnTo>
                      <a:lnTo>
                        <a:pt x="1720" y="106"/>
                      </a:lnTo>
                      <a:lnTo>
                        <a:pt x="1713" y="106"/>
                      </a:lnTo>
                      <a:lnTo>
                        <a:pt x="1711" y="104"/>
                      </a:lnTo>
                      <a:lnTo>
                        <a:pt x="1708" y="106"/>
                      </a:lnTo>
                      <a:lnTo>
                        <a:pt x="1703" y="106"/>
                      </a:lnTo>
                      <a:lnTo>
                        <a:pt x="1703" y="108"/>
                      </a:lnTo>
                      <a:lnTo>
                        <a:pt x="1703" y="106"/>
                      </a:lnTo>
                      <a:lnTo>
                        <a:pt x="1706" y="104"/>
                      </a:lnTo>
                      <a:lnTo>
                        <a:pt x="1706" y="104"/>
                      </a:lnTo>
                      <a:lnTo>
                        <a:pt x="1703" y="104"/>
                      </a:lnTo>
                      <a:lnTo>
                        <a:pt x="1703" y="101"/>
                      </a:lnTo>
                      <a:lnTo>
                        <a:pt x="1696" y="104"/>
                      </a:lnTo>
                      <a:lnTo>
                        <a:pt x="1694" y="101"/>
                      </a:lnTo>
                      <a:lnTo>
                        <a:pt x="1692" y="101"/>
                      </a:lnTo>
                      <a:lnTo>
                        <a:pt x="1692" y="101"/>
                      </a:lnTo>
                      <a:lnTo>
                        <a:pt x="1685" y="99"/>
                      </a:lnTo>
                      <a:lnTo>
                        <a:pt x="1680" y="99"/>
                      </a:lnTo>
                      <a:lnTo>
                        <a:pt x="1677" y="99"/>
                      </a:lnTo>
                      <a:lnTo>
                        <a:pt x="1675" y="99"/>
                      </a:lnTo>
                      <a:lnTo>
                        <a:pt x="1675" y="99"/>
                      </a:lnTo>
                      <a:lnTo>
                        <a:pt x="1675" y="99"/>
                      </a:lnTo>
                      <a:lnTo>
                        <a:pt x="1675" y="97"/>
                      </a:lnTo>
                      <a:lnTo>
                        <a:pt x="1677" y="97"/>
                      </a:lnTo>
                      <a:lnTo>
                        <a:pt x="1687" y="97"/>
                      </a:lnTo>
                      <a:lnTo>
                        <a:pt x="1687" y="97"/>
                      </a:lnTo>
                      <a:lnTo>
                        <a:pt x="1685" y="94"/>
                      </a:lnTo>
                      <a:lnTo>
                        <a:pt x="1685" y="94"/>
                      </a:lnTo>
                      <a:lnTo>
                        <a:pt x="1677" y="92"/>
                      </a:lnTo>
                      <a:lnTo>
                        <a:pt x="1673" y="92"/>
                      </a:lnTo>
                      <a:lnTo>
                        <a:pt x="1663" y="90"/>
                      </a:lnTo>
                      <a:lnTo>
                        <a:pt x="1656" y="90"/>
                      </a:lnTo>
                      <a:lnTo>
                        <a:pt x="1642" y="90"/>
                      </a:lnTo>
                      <a:lnTo>
                        <a:pt x="1640" y="90"/>
                      </a:lnTo>
                      <a:lnTo>
                        <a:pt x="1640" y="90"/>
                      </a:lnTo>
                      <a:lnTo>
                        <a:pt x="1640" y="92"/>
                      </a:lnTo>
                      <a:lnTo>
                        <a:pt x="1637" y="97"/>
                      </a:lnTo>
                      <a:lnTo>
                        <a:pt x="1637" y="97"/>
                      </a:lnTo>
                      <a:lnTo>
                        <a:pt x="1635" y="99"/>
                      </a:lnTo>
                      <a:lnTo>
                        <a:pt x="1628" y="99"/>
                      </a:lnTo>
                      <a:lnTo>
                        <a:pt x="1625" y="99"/>
                      </a:lnTo>
                      <a:lnTo>
                        <a:pt x="1623" y="99"/>
                      </a:lnTo>
                      <a:lnTo>
                        <a:pt x="1623" y="97"/>
                      </a:lnTo>
                      <a:lnTo>
                        <a:pt x="1623" y="97"/>
                      </a:lnTo>
                      <a:lnTo>
                        <a:pt x="1623" y="97"/>
                      </a:lnTo>
                      <a:lnTo>
                        <a:pt x="1621" y="97"/>
                      </a:lnTo>
                      <a:lnTo>
                        <a:pt x="1621" y="97"/>
                      </a:lnTo>
                      <a:lnTo>
                        <a:pt x="1621" y="97"/>
                      </a:lnTo>
                      <a:lnTo>
                        <a:pt x="1623" y="97"/>
                      </a:lnTo>
                      <a:lnTo>
                        <a:pt x="1625" y="97"/>
                      </a:lnTo>
                      <a:lnTo>
                        <a:pt x="1630" y="94"/>
                      </a:lnTo>
                      <a:lnTo>
                        <a:pt x="1628" y="94"/>
                      </a:lnTo>
                      <a:lnTo>
                        <a:pt x="1625" y="92"/>
                      </a:lnTo>
                      <a:lnTo>
                        <a:pt x="1623" y="92"/>
                      </a:lnTo>
                      <a:lnTo>
                        <a:pt x="1623" y="90"/>
                      </a:lnTo>
                      <a:lnTo>
                        <a:pt x="1623" y="90"/>
                      </a:lnTo>
                      <a:lnTo>
                        <a:pt x="1623" y="90"/>
                      </a:lnTo>
                      <a:lnTo>
                        <a:pt x="1628" y="92"/>
                      </a:lnTo>
                      <a:lnTo>
                        <a:pt x="1630" y="92"/>
                      </a:lnTo>
                      <a:lnTo>
                        <a:pt x="1630" y="92"/>
                      </a:lnTo>
                      <a:lnTo>
                        <a:pt x="1632" y="94"/>
                      </a:lnTo>
                      <a:lnTo>
                        <a:pt x="1635" y="94"/>
                      </a:lnTo>
                      <a:lnTo>
                        <a:pt x="1635" y="94"/>
                      </a:lnTo>
                      <a:lnTo>
                        <a:pt x="1637" y="92"/>
                      </a:lnTo>
                      <a:lnTo>
                        <a:pt x="1637" y="90"/>
                      </a:lnTo>
                      <a:lnTo>
                        <a:pt x="1635" y="90"/>
                      </a:lnTo>
                      <a:lnTo>
                        <a:pt x="1632" y="90"/>
                      </a:lnTo>
                      <a:lnTo>
                        <a:pt x="1614" y="90"/>
                      </a:lnTo>
                      <a:lnTo>
                        <a:pt x="1606" y="92"/>
                      </a:lnTo>
                      <a:lnTo>
                        <a:pt x="1604" y="92"/>
                      </a:lnTo>
                      <a:lnTo>
                        <a:pt x="1602" y="90"/>
                      </a:lnTo>
                      <a:lnTo>
                        <a:pt x="1604" y="90"/>
                      </a:lnTo>
                      <a:lnTo>
                        <a:pt x="1606" y="90"/>
                      </a:lnTo>
                      <a:lnTo>
                        <a:pt x="1606" y="87"/>
                      </a:lnTo>
                      <a:lnTo>
                        <a:pt x="1609" y="87"/>
                      </a:lnTo>
                      <a:lnTo>
                        <a:pt x="1611" y="87"/>
                      </a:lnTo>
                      <a:lnTo>
                        <a:pt x="1616" y="87"/>
                      </a:lnTo>
                      <a:lnTo>
                        <a:pt x="1625" y="87"/>
                      </a:lnTo>
                      <a:lnTo>
                        <a:pt x="1625" y="87"/>
                      </a:lnTo>
                      <a:lnTo>
                        <a:pt x="1621" y="87"/>
                      </a:lnTo>
                      <a:lnTo>
                        <a:pt x="1616" y="85"/>
                      </a:lnTo>
                      <a:lnTo>
                        <a:pt x="1614" y="85"/>
                      </a:lnTo>
                      <a:lnTo>
                        <a:pt x="1609" y="85"/>
                      </a:lnTo>
                      <a:lnTo>
                        <a:pt x="1599" y="85"/>
                      </a:lnTo>
                      <a:lnTo>
                        <a:pt x="1595" y="82"/>
                      </a:lnTo>
                      <a:lnTo>
                        <a:pt x="1585" y="82"/>
                      </a:lnTo>
                      <a:moveTo>
                        <a:pt x="369" y="142"/>
                      </a:moveTo>
                      <a:lnTo>
                        <a:pt x="369" y="144"/>
                      </a:lnTo>
                      <a:lnTo>
                        <a:pt x="369" y="144"/>
                      </a:lnTo>
                      <a:lnTo>
                        <a:pt x="369" y="146"/>
                      </a:lnTo>
                      <a:lnTo>
                        <a:pt x="372" y="146"/>
                      </a:lnTo>
                      <a:lnTo>
                        <a:pt x="372" y="149"/>
                      </a:lnTo>
                      <a:lnTo>
                        <a:pt x="374" y="151"/>
                      </a:lnTo>
                      <a:lnTo>
                        <a:pt x="376" y="151"/>
                      </a:lnTo>
                      <a:lnTo>
                        <a:pt x="381" y="151"/>
                      </a:lnTo>
                      <a:lnTo>
                        <a:pt x="383" y="151"/>
                      </a:lnTo>
                      <a:lnTo>
                        <a:pt x="391" y="149"/>
                      </a:lnTo>
                      <a:lnTo>
                        <a:pt x="393" y="146"/>
                      </a:lnTo>
                      <a:lnTo>
                        <a:pt x="393" y="146"/>
                      </a:lnTo>
                      <a:lnTo>
                        <a:pt x="395" y="144"/>
                      </a:lnTo>
                      <a:lnTo>
                        <a:pt x="395" y="144"/>
                      </a:lnTo>
                      <a:lnTo>
                        <a:pt x="395" y="146"/>
                      </a:lnTo>
                      <a:lnTo>
                        <a:pt x="398" y="146"/>
                      </a:lnTo>
                      <a:lnTo>
                        <a:pt x="398" y="146"/>
                      </a:lnTo>
                      <a:lnTo>
                        <a:pt x="395" y="144"/>
                      </a:lnTo>
                      <a:lnTo>
                        <a:pt x="395" y="142"/>
                      </a:lnTo>
                      <a:lnTo>
                        <a:pt x="393" y="142"/>
                      </a:lnTo>
                      <a:lnTo>
                        <a:pt x="381" y="137"/>
                      </a:lnTo>
                      <a:lnTo>
                        <a:pt x="376" y="137"/>
                      </a:lnTo>
                      <a:lnTo>
                        <a:pt x="376" y="137"/>
                      </a:lnTo>
                      <a:lnTo>
                        <a:pt x="372" y="139"/>
                      </a:lnTo>
                      <a:lnTo>
                        <a:pt x="369" y="142"/>
                      </a:lnTo>
                      <a:lnTo>
                        <a:pt x="369" y="142"/>
                      </a:lnTo>
                      <a:moveTo>
                        <a:pt x="303" y="187"/>
                      </a:moveTo>
                      <a:lnTo>
                        <a:pt x="303" y="187"/>
                      </a:lnTo>
                      <a:lnTo>
                        <a:pt x="303" y="187"/>
                      </a:lnTo>
                      <a:lnTo>
                        <a:pt x="305" y="189"/>
                      </a:lnTo>
                      <a:lnTo>
                        <a:pt x="305" y="189"/>
                      </a:lnTo>
                      <a:lnTo>
                        <a:pt x="305" y="187"/>
                      </a:lnTo>
                      <a:lnTo>
                        <a:pt x="305" y="187"/>
                      </a:lnTo>
                      <a:lnTo>
                        <a:pt x="303" y="187"/>
                      </a:lnTo>
                      <a:lnTo>
                        <a:pt x="303" y="187"/>
                      </a:lnTo>
                      <a:moveTo>
                        <a:pt x="2065" y="594"/>
                      </a:moveTo>
                      <a:lnTo>
                        <a:pt x="2065" y="594"/>
                      </a:lnTo>
                      <a:lnTo>
                        <a:pt x="2065" y="591"/>
                      </a:lnTo>
                      <a:lnTo>
                        <a:pt x="2063" y="589"/>
                      </a:lnTo>
                      <a:lnTo>
                        <a:pt x="2063" y="589"/>
                      </a:lnTo>
                      <a:lnTo>
                        <a:pt x="2061" y="584"/>
                      </a:lnTo>
                      <a:lnTo>
                        <a:pt x="2056" y="582"/>
                      </a:lnTo>
                      <a:lnTo>
                        <a:pt x="2056" y="580"/>
                      </a:lnTo>
                      <a:lnTo>
                        <a:pt x="2054" y="580"/>
                      </a:lnTo>
                      <a:lnTo>
                        <a:pt x="2054" y="580"/>
                      </a:lnTo>
                      <a:lnTo>
                        <a:pt x="2051" y="580"/>
                      </a:lnTo>
                      <a:lnTo>
                        <a:pt x="2051" y="580"/>
                      </a:lnTo>
                      <a:lnTo>
                        <a:pt x="2046" y="575"/>
                      </a:lnTo>
                      <a:lnTo>
                        <a:pt x="2042" y="573"/>
                      </a:lnTo>
                      <a:lnTo>
                        <a:pt x="2039" y="570"/>
                      </a:lnTo>
                      <a:lnTo>
                        <a:pt x="2039" y="568"/>
                      </a:lnTo>
                      <a:lnTo>
                        <a:pt x="2037" y="568"/>
                      </a:lnTo>
                      <a:lnTo>
                        <a:pt x="2037" y="568"/>
                      </a:lnTo>
                      <a:lnTo>
                        <a:pt x="2035" y="568"/>
                      </a:lnTo>
                      <a:lnTo>
                        <a:pt x="2032" y="565"/>
                      </a:lnTo>
                      <a:lnTo>
                        <a:pt x="2030" y="563"/>
                      </a:lnTo>
                      <a:lnTo>
                        <a:pt x="2028" y="561"/>
                      </a:lnTo>
                      <a:lnTo>
                        <a:pt x="2025" y="558"/>
                      </a:lnTo>
                      <a:lnTo>
                        <a:pt x="2023" y="554"/>
                      </a:lnTo>
                      <a:lnTo>
                        <a:pt x="2023" y="551"/>
                      </a:lnTo>
                      <a:lnTo>
                        <a:pt x="2018" y="537"/>
                      </a:lnTo>
                      <a:lnTo>
                        <a:pt x="2016" y="532"/>
                      </a:lnTo>
                      <a:lnTo>
                        <a:pt x="2016" y="530"/>
                      </a:lnTo>
                      <a:lnTo>
                        <a:pt x="2018" y="530"/>
                      </a:lnTo>
                      <a:lnTo>
                        <a:pt x="2020" y="530"/>
                      </a:lnTo>
                      <a:lnTo>
                        <a:pt x="2025" y="528"/>
                      </a:lnTo>
                      <a:lnTo>
                        <a:pt x="2025" y="528"/>
                      </a:lnTo>
                      <a:lnTo>
                        <a:pt x="2030" y="530"/>
                      </a:lnTo>
                      <a:lnTo>
                        <a:pt x="2030" y="530"/>
                      </a:lnTo>
                      <a:lnTo>
                        <a:pt x="2032" y="530"/>
                      </a:lnTo>
                      <a:lnTo>
                        <a:pt x="2037" y="532"/>
                      </a:lnTo>
                      <a:lnTo>
                        <a:pt x="2042" y="535"/>
                      </a:lnTo>
                      <a:lnTo>
                        <a:pt x="2044" y="537"/>
                      </a:lnTo>
                      <a:lnTo>
                        <a:pt x="2046" y="539"/>
                      </a:lnTo>
                      <a:lnTo>
                        <a:pt x="2049" y="542"/>
                      </a:lnTo>
                      <a:lnTo>
                        <a:pt x="2051" y="542"/>
                      </a:lnTo>
                      <a:lnTo>
                        <a:pt x="2049" y="539"/>
                      </a:lnTo>
                      <a:lnTo>
                        <a:pt x="2046" y="537"/>
                      </a:lnTo>
                      <a:lnTo>
                        <a:pt x="2044" y="537"/>
                      </a:lnTo>
                      <a:lnTo>
                        <a:pt x="2039" y="535"/>
                      </a:lnTo>
                      <a:lnTo>
                        <a:pt x="2037" y="530"/>
                      </a:lnTo>
                      <a:lnTo>
                        <a:pt x="2035" y="528"/>
                      </a:lnTo>
                      <a:lnTo>
                        <a:pt x="2032" y="525"/>
                      </a:lnTo>
                      <a:lnTo>
                        <a:pt x="2030" y="523"/>
                      </a:lnTo>
                      <a:lnTo>
                        <a:pt x="2025" y="520"/>
                      </a:lnTo>
                      <a:lnTo>
                        <a:pt x="2020" y="516"/>
                      </a:lnTo>
                      <a:lnTo>
                        <a:pt x="2011" y="509"/>
                      </a:lnTo>
                      <a:lnTo>
                        <a:pt x="2006" y="504"/>
                      </a:lnTo>
                      <a:lnTo>
                        <a:pt x="1992" y="490"/>
                      </a:lnTo>
                      <a:lnTo>
                        <a:pt x="1992" y="487"/>
                      </a:lnTo>
                      <a:lnTo>
                        <a:pt x="1990" y="487"/>
                      </a:lnTo>
                      <a:lnTo>
                        <a:pt x="1990" y="485"/>
                      </a:lnTo>
                      <a:lnTo>
                        <a:pt x="1987" y="485"/>
                      </a:lnTo>
                      <a:lnTo>
                        <a:pt x="1985" y="483"/>
                      </a:lnTo>
                      <a:lnTo>
                        <a:pt x="1983" y="483"/>
                      </a:lnTo>
                      <a:lnTo>
                        <a:pt x="1983" y="480"/>
                      </a:lnTo>
                      <a:lnTo>
                        <a:pt x="1980" y="478"/>
                      </a:lnTo>
                      <a:lnTo>
                        <a:pt x="1978" y="475"/>
                      </a:lnTo>
                      <a:lnTo>
                        <a:pt x="1975" y="475"/>
                      </a:lnTo>
                      <a:lnTo>
                        <a:pt x="1973" y="471"/>
                      </a:lnTo>
                      <a:lnTo>
                        <a:pt x="1968" y="466"/>
                      </a:lnTo>
                      <a:lnTo>
                        <a:pt x="1968" y="464"/>
                      </a:lnTo>
                      <a:lnTo>
                        <a:pt x="1968" y="464"/>
                      </a:lnTo>
                      <a:lnTo>
                        <a:pt x="1968" y="464"/>
                      </a:lnTo>
                      <a:lnTo>
                        <a:pt x="1966" y="461"/>
                      </a:lnTo>
                      <a:lnTo>
                        <a:pt x="1966" y="459"/>
                      </a:lnTo>
                      <a:lnTo>
                        <a:pt x="1961" y="454"/>
                      </a:lnTo>
                      <a:lnTo>
                        <a:pt x="1957" y="449"/>
                      </a:lnTo>
                      <a:lnTo>
                        <a:pt x="1957" y="449"/>
                      </a:lnTo>
                      <a:lnTo>
                        <a:pt x="1954" y="447"/>
                      </a:lnTo>
                      <a:lnTo>
                        <a:pt x="1949" y="442"/>
                      </a:lnTo>
                      <a:lnTo>
                        <a:pt x="1940" y="438"/>
                      </a:lnTo>
                      <a:lnTo>
                        <a:pt x="1940" y="438"/>
                      </a:lnTo>
                      <a:lnTo>
                        <a:pt x="1940" y="435"/>
                      </a:lnTo>
                      <a:lnTo>
                        <a:pt x="1938" y="433"/>
                      </a:lnTo>
                      <a:lnTo>
                        <a:pt x="1938" y="433"/>
                      </a:lnTo>
                      <a:lnTo>
                        <a:pt x="1938" y="430"/>
                      </a:lnTo>
                      <a:lnTo>
                        <a:pt x="1935" y="430"/>
                      </a:lnTo>
                      <a:lnTo>
                        <a:pt x="1928" y="426"/>
                      </a:lnTo>
                      <a:lnTo>
                        <a:pt x="1926" y="426"/>
                      </a:lnTo>
                      <a:lnTo>
                        <a:pt x="1928" y="426"/>
                      </a:lnTo>
                      <a:lnTo>
                        <a:pt x="1928" y="428"/>
                      </a:lnTo>
                      <a:lnTo>
                        <a:pt x="1926" y="428"/>
                      </a:lnTo>
                      <a:lnTo>
                        <a:pt x="1923" y="428"/>
                      </a:lnTo>
                      <a:lnTo>
                        <a:pt x="1928" y="430"/>
                      </a:lnTo>
                      <a:lnTo>
                        <a:pt x="1933" y="433"/>
                      </a:lnTo>
                      <a:lnTo>
                        <a:pt x="1935" y="435"/>
                      </a:lnTo>
                      <a:lnTo>
                        <a:pt x="1938" y="438"/>
                      </a:lnTo>
                      <a:lnTo>
                        <a:pt x="1938" y="438"/>
                      </a:lnTo>
                      <a:lnTo>
                        <a:pt x="1938" y="438"/>
                      </a:lnTo>
                      <a:lnTo>
                        <a:pt x="1940" y="440"/>
                      </a:lnTo>
                      <a:lnTo>
                        <a:pt x="1938" y="440"/>
                      </a:lnTo>
                      <a:lnTo>
                        <a:pt x="1938" y="442"/>
                      </a:lnTo>
                      <a:lnTo>
                        <a:pt x="1940" y="442"/>
                      </a:lnTo>
                      <a:lnTo>
                        <a:pt x="1940" y="445"/>
                      </a:lnTo>
                      <a:lnTo>
                        <a:pt x="1940" y="445"/>
                      </a:lnTo>
                      <a:lnTo>
                        <a:pt x="1938" y="445"/>
                      </a:lnTo>
                      <a:lnTo>
                        <a:pt x="1938" y="445"/>
                      </a:lnTo>
                      <a:lnTo>
                        <a:pt x="1935" y="442"/>
                      </a:lnTo>
                      <a:lnTo>
                        <a:pt x="1933" y="442"/>
                      </a:lnTo>
                      <a:lnTo>
                        <a:pt x="1931" y="445"/>
                      </a:lnTo>
                      <a:lnTo>
                        <a:pt x="1931" y="445"/>
                      </a:lnTo>
                      <a:lnTo>
                        <a:pt x="1931" y="447"/>
                      </a:lnTo>
                      <a:lnTo>
                        <a:pt x="1935" y="449"/>
                      </a:lnTo>
                      <a:lnTo>
                        <a:pt x="1938" y="452"/>
                      </a:lnTo>
                      <a:lnTo>
                        <a:pt x="1940" y="457"/>
                      </a:lnTo>
                      <a:lnTo>
                        <a:pt x="1945" y="461"/>
                      </a:lnTo>
                      <a:lnTo>
                        <a:pt x="1945" y="464"/>
                      </a:lnTo>
                      <a:lnTo>
                        <a:pt x="1945" y="466"/>
                      </a:lnTo>
                      <a:lnTo>
                        <a:pt x="1945" y="468"/>
                      </a:lnTo>
                      <a:lnTo>
                        <a:pt x="1952" y="475"/>
                      </a:lnTo>
                      <a:lnTo>
                        <a:pt x="1954" y="475"/>
                      </a:lnTo>
                      <a:lnTo>
                        <a:pt x="1957" y="478"/>
                      </a:lnTo>
                      <a:lnTo>
                        <a:pt x="1957" y="478"/>
                      </a:lnTo>
                      <a:lnTo>
                        <a:pt x="1957" y="478"/>
                      </a:lnTo>
                      <a:lnTo>
                        <a:pt x="1957" y="480"/>
                      </a:lnTo>
                      <a:lnTo>
                        <a:pt x="1959" y="480"/>
                      </a:lnTo>
                      <a:lnTo>
                        <a:pt x="1964" y="483"/>
                      </a:lnTo>
                      <a:lnTo>
                        <a:pt x="1966" y="485"/>
                      </a:lnTo>
                      <a:lnTo>
                        <a:pt x="1971" y="490"/>
                      </a:lnTo>
                      <a:lnTo>
                        <a:pt x="1975" y="494"/>
                      </a:lnTo>
                      <a:lnTo>
                        <a:pt x="1975" y="497"/>
                      </a:lnTo>
                      <a:lnTo>
                        <a:pt x="1975" y="499"/>
                      </a:lnTo>
                      <a:lnTo>
                        <a:pt x="1978" y="502"/>
                      </a:lnTo>
                      <a:lnTo>
                        <a:pt x="1980" y="504"/>
                      </a:lnTo>
                      <a:lnTo>
                        <a:pt x="1985" y="509"/>
                      </a:lnTo>
                      <a:lnTo>
                        <a:pt x="1985" y="509"/>
                      </a:lnTo>
                      <a:lnTo>
                        <a:pt x="1994" y="523"/>
                      </a:lnTo>
                      <a:lnTo>
                        <a:pt x="1997" y="525"/>
                      </a:lnTo>
                      <a:lnTo>
                        <a:pt x="1997" y="528"/>
                      </a:lnTo>
                      <a:lnTo>
                        <a:pt x="2002" y="532"/>
                      </a:lnTo>
                      <a:lnTo>
                        <a:pt x="2002" y="535"/>
                      </a:lnTo>
                      <a:lnTo>
                        <a:pt x="2002" y="539"/>
                      </a:lnTo>
                      <a:lnTo>
                        <a:pt x="2004" y="542"/>
                      </a:lnTo>
                      <a:lnTo>
                        <a:pt x="2004" y="542"/>
                      </a:lnTo>
                      <a:lnTo>
                        <a:pt x="2009" y="546"/>
                      </a:lnTo>
                      <a:lnTo>
                        <a:pt x="2013" y="549"/>
                      </a:lnTo>
                      <a:lnTo>
                        <a:pt x="2018" y="556"/>
                      </a:lnTo>
                      <a:lnTo>
                        <a:pt x="2018" y="558"/>
                      </a:lnTo>
                      <a:lnTo>
                        <a:pt x="2018" y="558"/>
                      </a:lnTo>
                      <a:lnTo>
                        <a:pt x="2020" y="561"/>
                      </a:lnTo>
                      <a:lnTo>
                        <a:pt x="2020" y="563"/>
                      </a:lnTo>
                      <a:lnTo>
                        <a:pt x="2020" y="565"/>
                      </a:lnTo>
                      <a:lnTo>
                        <a:pt x="2025" y="568"/>
                      </a:lnTo>
                      <a:lnTo>
                        <a:pt x="2025" y="570"/>
                      </a:lnTo>
                      <a:lnTo>
                        <a:pt x="2028" y="573"/>
                      </a:lnTo>
                      <a:lnTo>
                        <a:pt x="2030" y="575"/>
                      </a:lnTo>
                      <a:lnTo>
                        <a:pt x="2030" y="582"/>
                      </a:lnTo>
                      <a:lnTo>
                        <a:pt x="2035" y="587"/>
                      </a:lnTo>
                      <a:lnTo>
                        <a:pt x="2039" y="594"/>
                      </a:lnTo>
                      <a:lnTo>
                        <a:pt x="2039" y="594"/>
                      </a:lnTo>
                      <a:lnTo>
                        <a:pt x="2042" y="596"/>
                      </a:lnTo>
                      <a:lnTo>
                        <a:pt x="2044" y="599"/>
                      </a:lnTo>
                      <a:lnTo>
                        <a:pt x="2044" y="599"/>
                      </a:lnTo>
                      <a:lnTo>
                        <a:pt x="2044" y="596"/>
                      </a:lnTo>
                      <a:lnTo>
                        <a:pt x="2044" y="594"/>
                      </a:lnTo>
                      <a:lnTo>
                        <a:pt x="2042" y="589"/>
                      </a:lnTo>
                      <a:lnTo>
                        <a:pt x="2042" y="587"/>
                      </a:lnTo>
                      <a:lnTo>
                        <a:pt x="2042" y="584"/>
                      </a:lnTo>
                      <a:lnTo>
                        <a:pt x="2042" y="584"/>
                      </a:lnTo>
                      <a:lnTo>
                        <a:pt x="2042" y="582"/>
                      </a:lnTo>
                      <a:lnTo>
                        <a:pt x="2044" y="582"/>
                      </a:lnTo>
                      <a:lnTo>
                        <a:pt x="2044" y="582"/>
                      </a:lnTo>
                      <a:lnTo>
                        <a:pt x="2046" y="582"/>
                      </a:lnTo>
                      <a:lnTo>
                        <a:pt x="2046" y="584"/>
                      </a:lnTo>
                      <a:lnTo>
                        <a:pt x="2049" y="584"/>
                      </a:lnTo>
                      <a:lnTo>
                        <a:pt x="2051" y="584"/>
                      </a:lnTo>
                      <a:lnTo>
                        <a:pt x="2056" y="584"/>
                      </a:lnTo>
                      <a:lnTo>
                        <a:pt x="2058" y="587"/>
                      </a:lnTo>
                      <a:lnTo>
                        <a:pt x="2061" y="589"/>
                      </a:lnTo>
                      <a:lnTo>
                        <a:pt x="2063" y="591"/>
                      </a:lnTo>
                      <a:lnTo>
                        <a:pt x="2065" y="596"/>
                      </a:lnTo>
                      <a:lnTo>
                        <a:pt x="2065" y="596"/>
                      </a:lnTo>
                      <a:lnTo>
                        <a:pt x="2065" y="594"/>
                      </a:lnTo>
                      <a:moveTo>
                        <a:pt x="50" y="416"/>
                      </a:moveTo>
                      <a:lnTo>
                        <a:pt x="50" y="416"/>
                      </a:lnTo>
                      <a:lnTo>
                        <a:pt x="48" y="414"/>
                      </a:lnTo>
                      <a:lnTo>
                        <a:pt x="45" y="414"/>
                      </a:lnTo>
                      <a:lnTo>
                        <a:pt x="45" y="412"/>
                      </a:lnTo>
                      <a:lnTo>
                        <a:pt x="40" y="412"/>
                      </a:lnTo>
                      <a:lnTo>
                        <a:pt x="38" y="412"/>
                      </a:lnTo>
                      <a:lnTo>
                        <a:pt x="38" y="412"/>
                      </a:lnTo>
                      <a:lnTo>
                        <a:pt x="33" y="412"/>
                      </a:lnTo>
                      <a:lnTo>
                        <a:pt x="31" y="409"/>
                      </a:lnTo>
                      <a:lnTo>
                        <a:pt x="29" y="409"/>
                      </a:lnTo>
                      <a:lnTo>
                        <a:pt x="26" y="409"/>
                      </a:lnTo>
                      <a:lnTo>
                        <a:pt x="26" y="407"/>
                      </a:lnTo>
                      <a:lnTo>
                        <a:pt x="24" y="407"/>
                      </a:lnTo>
                      <a:lnTo>
                        <a:pt x="24" y="407"/>
                      </a:lnTo>
                      <a:lnTo>
                        <a:pt x="24" y="412"/>
                      </a:lnTo>
                      <a:lnTo>
                        <a:pt x="24" y="414"/>
                      </a:lnTo>
                      <a:lnTo>
                        <a:pt x="22" y="414"/>
                      </a:lnTo>
                      <a:lnTo>
                        <a:pt x="19" y="414"/>
                      </a:lnTo>
                      <a:lnTo>
                        <a:pt x="17" y="414"/>
                      </a:lnTo>
                      <a:lnTo>
                        <a:pt x="14" y="414"/>
                      </a:lnTo>
                      <a:lnTo>
                        <a:pt x="14" y="414"/>
                      </a:lnTo>
                      <a:lnTo>
                        <a:pt x="19" y="409"/>
                      </a:lnTo>
                      <a:lnTo>
                        <a:pt x="19" y="407"/>
                      </a:lnTo>
                      <a:lnTo>
                        <a:pt x="19" y="407"/>
                      </a:lnTo>
                      <a:lnTo>
                        <a:pt x="17" y="409"/>
                      </a:lnTo>
                      <a:lnTo>
                        <a:pt x="14" y="412"/>
                      </a:lnTo>
                      <a:lnTo>
                        <a:pt x="12" y="414"/>
                      </a:lnTo>
                      <a:lnTo>
                        <a:pt x="12" y="414"/>
                      </a:lnTo>
                      <a:lnTo>
                        <a:pt x="7" y="414"/>
                      </a:lnTo>
                      <a:lnTo>
                        <a:pt x="5" y="414"/>
                      </a:lnTo>
                      <a:lnTo>
                        <a:pt x="5" y="416"/>
                      </a:lnTo>
                      <a:lnTo>
                        <a:pt x="5" y="419"/>
                      </a:lnTo>
                      <a:lnTo>
                        <a:pt x="3" y="421"/>
                      </a:lnTo>
                      <a:lnTo>
                        <a:pt x="3" y="421"/>
                      </a:lnTo>
                      <a:lnTo>
                        <a:pt x="0" y="423"/>
                      </a:lnTo>
                      <a:lnTo>
                        <a:pt x="0" y="423"/>
                      </a:lnTo>
                      <a:lnTo>
                        <a:pt x="5" y="423"/>
                      </a:lnTo>
                      <a:lnTo>
                        <a:pt x="10" y="426"/>
                      </a:lnTo>
                      <a:lnTo>
                        <a:pt x="17" y="426"/>
                      </a:lnTo>
                      <a:lnTo>
                        <a:pt x="24" y="426"/>
                      </a:lnTo>
                      <a:lnTo>
                        <a:pt x="31" y="426"/>
                      </a:lnTo>
                      <a:lnTo>
                        <a:pt x="40" y="426"/>
                      </a:lnTo>
                      <a:lnTo>
                        <a:pt x="48" y="426"/>
                      </a:lnTo>
                      <a:lnTo>
                        <a:pt x="50" y="426"/>
                      </a:lnTo>
                      <a:lnTo>
                        <a:pt x="48" y="426"/>
                      </a:lnTo>
                      <a:lnTo>
                        <a:pt x="48" y="423"/>
                      </a:lnTo>
                      <a:lnTo>
                        <a:pt x="48" y="421"/>
                      </a:lnTo>
                      <a:lnTo>
                        <a:pt x="48" y="421"/>
                      </a:lnTo>
                      <a:lnTo>
                        <a:pt x="50" y="416"/>
                      </a:lnTo>
                      <a:moveTo>
                        <a:pt x="1961" y="333"/>
                      </a:moveTo>
                      <a:lnTo>
                        <a:pt x="1964" y="333"/>
                      </a:lnTo>
                      <a:lnTo>
                        <a:pt x="1964" y="333"/>
                      </a:lnTo>
                      <a:lnTo>
                        <a:pt x="1966" y="333"/>
                      </a:lnTo>
                      <a:lnTo>
                        <a:pt x="1964" y="331"/>
                      </a:lnTo>
                      <a:lnTo>
                        <a:pt x="1964" y="331"/>
                      </a:lnTo>
                      <a:lnTo>
                        <a:pt x="1964" y="333"/>
                      </a:lnTo>
                      <a:lnTo>
                        <a:pt x="1961" y="333"/>
                      </a:lnTo>
                      <a:lnTo>
                        <a:pt x="1961" y="333"/>
                      </a:lnTo>
                    </a:path>
                  </a:pathLst>
                </a:custGeom>
                <a:noFill/>
                <a:ln w="3175" cap="rnd">
                  <a:solidFill>
                    <a:srgbClr val="F9F9F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0" name="Freeform 64"/>
                <p:cNvSpPr>
                  <a:spLocks/>
                </p:cNvSpPr>
                <p:nvPr/>
              </p:nvSpPr>
              <p:spPr bwMode="auto">
                <a:xfrm>
                  <a:off x="3108" y="1782"/>
                  <a:ext cx="159" cy="97"/>
                </a:xfrm>
                <a:custGeom>
                  <a:avLst/>
                  <a:gdLst>
                    <a:gd name="T0" fmla="*/ 147 w 159"/>
                    <a:gd name="T1" fmla="*/ 61 h 97"/>
                    <a:gd name="T2" fmla="*/ 142 w 159"/>
                    <a:gd name="T3" fmla="*/ 64 h 97"/>
                    <a:gd name="T4" fmla="*/ 135 w 159"/>
                    <a:gd name="T5" fmla="*/ 61 h 97"/>
                    <a:gd name="T6" fmla="*/ 130 w 159"/>
                    <a:gd name="T7" fmla="*/ 57 h 97"/>
                    <a:gd name="T8" fmla="*/ 130 w 159"/>
                    <a:gd name="T9" fmla="*/ 52 h 97"/>
                    <a:gd name="T10" fmla="*/ 133 w 159"/>
                    <a:gd name="T11" fmla="*/ 38 h 97"/>
                    <a:gd name="T12" fmla="*/ 128 w 159"/>
                    <a:gd name="T13" fmla="*/ 28 h 97"/>
                    <a:gd name="T14" fmla="*/ 121 w 159"/>
                    <a:gd name="T15" fmla="*/ 21 h 97"/>
                    <a:gd name="T16" fmla="*/ 114 w 159"/>
                    <a:gd name="T17" fmla="*/ 14 h 97"/>
                    <a:gd name="T18" fmla="*/ 109 w 159"/>
                    <a:gd name="T19" fmla="*/ 5 h 97"/>
                    <a:gd name="T20" fmla="*/ 104 w 159"/>
                    <a:gd name="T21" fmla="*/ 0 h 97"/>
                    <a:gd name="T22" fmla="*/ 97 w 159"/>
                    <a:gd name="T23" fmla="*/ 5 h 97"/>
                    <a:gd name="T24" fmla="*/ 83 w 159"/>
                    <a:gd name="T25" fmla="*/ 9 h 97"/>
                    <a:gd name="T26" fmla="*/ 74 w 159"/>
                    <a:gd name="T27" fmla="*/ 12 h 97"/>
                    <a:gd name="T28" fmla="*/ 64 w 159"/>
                    <a:gd name="T29" fmla="*/ 9 h 97"/>
                    <a:gd name="T30" fmla="*/ 55 w 159"/>
                    <a:gd name="T31" fmla="*/ 7 h 97"/>
                    <a:gd name="T32" fmla="*/ 45 w 159"/>
                    <a:gd name="T33" fmla="*/ 5 h 97"/>
                    <a:gd name="T34" fmla="*/ 40 w 159"/>
                    <a:gd name="T35" fmla="*/ 7 h 97"/>
                    <a:gd name="T36" fmla="*/ 36 w 159"/>
                    <a:gd name="T37" fmla="*/ 12 h 97"/>
                    <a:gd name="T38" fmla="*/ 31 w 159"/>
                    <a:gd name="T39" fmla="*/ 14 h 97"/>
                    <a:gd name="T40" fmla="*/ 26 w 159"/>
                    <a:gd name="T41" fmla="*/ 19 h 97"/>
                    <a:gd name="T42" fmla="*/ 21 w 159"/>
                    <a:gd name="T43" fmla="*/ 26 h 97"/>
                    <a:gd name="T44" fmla="*/ 19 w 159"/>
                    <a:gd name="T45" fmla="*/ 33 h 97"/>
                    <a:gd name="T46" fmla="*/ 17 w 159"/>
                    <a:gd name="T47" fmla="*/ 35 h 97"/>
                    <a:gd name="T48" fmla="*/ 14 w 159"/>
                    <a:gd name="T49" fmla="*/ 40 h 97"/>
                    <a:gd name="T50" fmla="*/ 7 w 159"/>
                    <a:gd name="T51" fmla="*/ 42 h 97"/>
                    <a:gd name="T52" fmla="*/ 5 w 159"/>
                    <a:gd name="T53" fmla="*/ 45 h 97"/>
                    <a:gd name="T54" fmla="*/ 0 w 159"/>
                    <a:gd name="T55" fmla="*/ 47 h 97"/>
                    <a:gd name="T56" fmla="*/ 7 w 159"/>
                    <a:gd name="T57" fmla="*/ 54 h 97"/>
                    <a:gd name="T58" fmla="*/ 10 w 159"/>
                    <a:gd name="T59" fmla="*/ 54 h 97"/>
                    <a:gd name="T60" fmla="*/ 10 w 159"/>
                    <a:gd name="T61" fmla="*/ 59 h 97"/>
                    <a:gd name="T62" fmla="*/ 12 w 159"/>
                    <a:gd name="T63" fmla="*/ 61 h 97"/>
                    <a:gd name="T64" fmla="*/ 19 w 159"/>
                    <a:gd name="T65" fmla="*/ 64 h 97"/>
                    <a:gd name="T66" fmla="*/ 19 w 159"/>
                    <a:gd name="T67" fmla="*/ 66 h 97"/>
                    <a:gd name="T68" fmla="*/ 19 w 159"/>
                    <a:gd name="T69" fmla="*/ 71 h 97"/>
                    <a:gd name="T70" fmla="*/ 21 w 159"/>
                    <a:gd name="T71" fmla="*/ 71 h 97"/>
                    <a:gd name="T72" fmla="*/ 19 w 159"/>
                    <a:gd name="T73" fmla="*/ 73 h 97"/>
                    <a:gd name="T74" fmla="*/ 29 w 159"/>
                    <a:gd name="T75" fmla="*/ 78 h 97"/>
                    <a:gd name="T76" fmla="*/ 38 w 159"/>
                    <a:gd name="T77" fmla="*/ 76 h 97"/>
                    <a:gd name="T78" fmla="*/ 40 w 159"/>
                    <a:gd name="T79" fmla="*/ 78 h 97"/>
                    <a:gd name="T80" fmla="*/ 40 w 159"/>
                    <a:gd name="T81" fmla="*/ 83 h 97"/>
                    <a:gd name="T82" fmla="*/ 43 w 159"/>
                    <a:gd name="T83" fmla="*/ 87 h 97"/>
                    <a:gd name="T84" fmla="*/ 45 w 159"/>
                    <a:gd name="T85" fmla="*/ 90 h 97"/>
                    <a:gd name="T86" fmla="*/ 52 w 159"/>
                    <a:gd name="T87" fmla="*/ 92 h 97"/>
                    <a:gd name="T88" fmla="*/ 78 w 159"/>
                    <a:gd name="T89" fmla="*/ 97 h 97"/>
                    <a:gd name="T90" fmla="*/ 97 w 159"/>
                    <a:gd name="T91" fmla="*/ 92 h 97"/>
                    <a:gd name="T92" fmla="*/ 116 w 159"/>
                    <a:gd name="T93" fmla="*/ 87 h 97"/>
                    <a:gd name="T94" fmla="*/ 128 w 159"/>
                    <a:gd name="T95" fmla="*/ 92 h 97"/>
                    <a:gd name="T96" fmla="*/ 137 w 159"/>
                    <a:gd name="T97" fmla="*/ 95 h 97"/>
                    <a:gd name="T98" fmla="*/ 142 w 159"/>
                    <a:gd name="T99" fmla="*/ 85 h 97"/>
                    <a:gd name="T100" fmla="*/ 144 w 159"/>
                    <a:gd name="T101" fmla="*/ 78 h 97"/>
                    <a:gd name="T102" fmla="*/ 144 w 159"/>
                    <a:gd name="T103" fmla="*/ 71 h 97"/>
                    <a:gd name="T104" fmla="*/ 149 w 159"/>
                    <a:gd name="T105" fmla="*/ 73 h 97"/>
                    <a:gd name="T106" fmla="*/ 156 w 159"/>
                    <a:gd name="T107" fmla="*/ 7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59" h="97">
                      <a:moveTo>
                        <a:pt x="156" y="61"/>
                      </a:moveTo>
                      <a:lnTo>
                        <a:pt x="156" y="61"/>
                      </a:lnTo>
                      <a:lnTo>
                        <a:pt x="154" y="59"/>
                      </a:lnTo>
                      <a:lnTo>
                        <a:pt x="149" y="59"/>
                      </a:lnTo>
                      <a:lnTo>
                        <a:pt x="147" y="61"/>
                      </a:lnTo>
                      <a:lnTo>
                        <a:pt x="144" y="61"/>
                      </a:lnTo>
                      <a:lnTo>
                        <a:pt x="144" y="61"/>
                      </a:lnTo>
                      <a:lnTo>
                        <a:pt x="142" y="61"/>
                      </a:lnTo>
                      <a:lnTo>
                        <a:pt x="142" y="61"/>
                      </a:lnTo>
                      <a:lnTo>
                        <a:pt x="142" y="64"/>
                      </a:lnTo>
                      <a:lnTo>
                        <a:pt x="142" y="64"/>
                      </a:lnTo>
                      <a:lnTo>
                        <a:pt x="142" y="64"/>
                      </a:lnTo>
                      <a:lnTo>
                        <a:pt x="142" y="64"/>
                      </a:lnTo>
                      <a:lnTo>
                        <a:pt x="137" y="61"/>
                      </a:lnTo>
                      <a:lnTo>
                        <a:pt x="135" y="61"/>
                      </a:lnTo>
                      <a:lnTo>
                        <a:pt x="133" y="59"/>
                      </a:lnTo>
                      <a:lnTo>
                        <a:pt x="133" y="57"/>
                      </a:lnTo>
                      <a:lnTo>
                        <a:pt x="130" y="57"/>
                      </a:lnTo>
                      <a:lnTo>
                        <a:pt x="130" y="57"/>
                      </a:lnTo>
                      <a:lnTo>
                        <a:pt x="130" y="57"/>
                      </a:lnTo>
                      <a:lnTo>
                        <a:pt x="130" y="54"/>
                      </a:lnTo>
                      <a:lnTo>
                        <a:pt x="133" y="54"/>
                      </a:lnTo>
                      <a:lnTo>
                        <a:pt x="130" y="54"/>
                      </a:lnTo>
                      <a:lnTo>
                        <a:pt x="130" y="52"/>
                      </a:lnTo>
                      <a:lnTo>
                        <a:pt x="130" y="52"/>
                      </a:lnTo>
                      <a:lnTo>
                        <a:pt x="130" y="50"/>
                      </a:lnTo>
                      <a:lnTo>
                        <a:pt x="130" y="47"/>
                      </a:lnTo>
                      <a:lnTo>
                        <a:pt x="130" y="45"/>
                      </a:lnTo>
                      <a:lnTo>
                        <a:pt x="130" y="40"/>
                      </a:lnTo>
                      <a:lnTo>
                        <a:pt x="133" y="38"/>
                      </a:lnTo>
                      <a:lnTo>
                        <a:pt x="130" y="38"/>
                      </a:lnTo>
                      <a:lnTo>
                        <a:pt x="130" y="35"/>
                      </a:lnTo>
                      <a:lnTo>
                        <a:pt x="130" y="33"/>
                      </a:lnTo>
                      <a:lnTo>
                        <a:pt x="130" y="31"/>
                      </a:lnTo>
                      <a:lnTo>
                        <a:pt x="128" y="28"/>
                      </a:lnTo>
                      <a:lnTo>
                        <a:pt x="126" y="26"/>
                      </a:lnTo>
                      <a:lnTo>
                        <a:pt x="123" y="24"/>
                      </a:lnTo>
                      <a:lnTo>
                        <a:pt x="123" y="24"/>
                      </a:lnTo>
                      <a:lnTo>
                        <a:pt x="123" y="24"/>
                      </a:lnTo>
                      <a:lnTo>
                        <a:pt x="121" y="21"/>
                      </a:lnTo>
                      <a:lnTo>
                        <a:pt x="121" y="21"/>
                      </a:lnTo>
                      <a:lnTo>
                        <a:pt x="118" y="16"/>
                      </a:lnTo>
                      <a:lnTo>
                        <a:pt x="116" y="16"/>
                      </a:lnTo>
                      <a:lnTo>
                        <a:pt x="116" y="16"/>
                      </a:lnTo>
                      <a:lnTo>
                        <a:pt x="114" y="14"/>
                      </a:lnTo>
                      <a:lnTo>
                        <a:pt x="114" y="12"/>
                      </a:lnTo>
                      <a:lnTo>
                        <a:pt x="114" y="12"/>
                      </a:lnTo>
                      <a:lnTo>
                        <a:pt x="111" y="9"/>
                      </a:lnTo>
                      <a:lnTo>
                        <a:pt x="111" y="7"/>
                      </a:lnTo>
                      <a:lnTo>
                        <a:pt x="109" y="5"/>
                      </a:lnTo>
                      <a:lnTo>
                        <a:pt x="109" y="5"/>
                      </a:lnTo>
                      <a:lnTo>
                        <a:pt x="109" y="2"/>
                      </a:lnTo>
                      <a:lnTo>
                        <a:pt x="107" y="2"/>
                      </a:lnTo>
                      <a:lnTo>
                        <a:pt x="104" y="2"/>
                      </a:lnTo>
                      <a:lnTo>
                        <a:pt x="104" y="0"/>
                      </a:lnTo>
                      <a:lnTo>
                        <a:pt x="102" y="0"/>
                      </a:lnTo>
                      <a:lnTo>
                        <a:pt x="102" y="2"/>
                      </a:lnTo>
                      <a:lnTo>
                        <a:pt x="100" y="2"/>
                      </a:lnTo>
                      <a:lnTo>
                        <a:pt x="97" y="2"/>
                      </a:lnTo>
                      <a:lnTo>
                        <a:pt x="97" y="5"/>
                      </a:lnTo>
                      <a:lnTo>
                        <a:pt x="95" y="5"/>
                      </a:lnTo>
                      <a:lnTo>
                        <a:pt x="95" y="7"/>
                      </a:lnTo>
                      <a:lnTo>
                        <a:pt x="90" y="7"/>
                      </a:lnTo>
                      <a:lnTo>
                        <a:pt x="88" y="7"/>
                      </a:lnTo>
                      <a:lnTo>
                        <a:pt x="83" y="9"/>
                      </a:lnTo>
                      <a:lnTo>
                        <a:pt x="78" y="9"/>
                      </a:lnTo>
                      <a:lnTo>
                        <a:pt x="78" y="12"/>
                      </a:lnTo>
                      <a:lnTo>
                        <a:pt x="76" y="12"/>
                      </a:lnTo>
                      <a:lnTo>
                        <a:pt x="74" y="12"/>
                      </a:lnTo>
                      <a:lnTo>
                        <a:pt x="74" y="12"/>
                      </a:lnTo>
                      <a:lnTo>
                        <a:pt x="71" y="9"/>
                      </a:lnTo>
                      <a:lnTo>
                        <a:pt x="69" y="7"/>
                      </a:lnTo>
                      <a:lnTo>
                        <a:pt x="66" y="7"/>
                      </a:lnTo>
                      <a:lnTo>
                        <a:pt x="66" y="7"/>
                      </a:lnTo>
                      <a:lnTo>
                        <a:pt x="64" y="9"/>
                      </a:lnTo>
                      <a:lnTo>
                        <a:pt x="62" y="9"/>
                      </a:lnTo>
                      <a:lnTo>
                        <a:pt x="59" y="7"/>
                      </a:lnTo>
                      <a:lnTo>
                        <a:pt x="59" y="7"/>
                      </a:lnTo>
                      <a:lnTo>
                        <a:pt x="59" y="7"/>
                      </a:lnTo>
                      <a:lnTo>
                        <a:pt x="55" y="7"/>
                      </a:lnTo>
                      <a:lnTo>
                        <a:pt x="55" y="7"/>
                      </a:lnTo>
                      <a:lnTo>
                        <a:pt x="55" y="7"/>
                      </a:lnTo>
                      <a:lnTo>
                        <a:pt x="52" y="7"/>
                      </a:lnTo>
                      <a:lnTo>
                        <a:pt x="50" y="7"/>
                      </a:lnTo>
                      <a:lnTo>
                        <a:pt x="45" y="5"/>
                      </a:lnTo>
                      <a:lnTo>
                        <a:pt x="45" y="5"/>
                      </a:lnTo>
                      <a:lnTo>
                        <a:pt x="45" y="5"/>
                      </a:lnTo>
                      <a:lnTo>
                        <a:pt x="43" y="7"/>
                      </a:lnTo>
                      <a:lnTo>
                        <a:pt x="40" y="7"/>
                      </a:lnTo>
                      <a:lnTo>
                        <a:pt x="40" y="7"/>
                      </a:lnTo>
                      <a:lnTo>
                        <a:pt x="40" y="7"/>
                      </a:lnTo>
                      <a:lnTo>
                        <a:pt x="38" y="12"/>
                      </a:lnTo>
                      <a:lnTo>
                        <a:pt x="36" y="12"/>
                      </a:lnTo>
                      <a:lnTo>
                        <a:pt x="36" y="12"/>
                      </a:lnTo>
                      <a:lnTo>
                        <a:pt x="36" y="12"/>
                      </a:lnTo>
                      <a:lnTo>
                        <a:pt x="33" y="12"/>
                      </a:lnTo>
                      <a:lnTo>
                        <a:pt x="33" y="12"/>
                      </a:lnTo>
                      <a:lnTo>
                        <a:pt x="31" y="12"/>
                      </a:lnTo>
                      <a:lnTo>
                        <a:pt x="31" y="12"/>
                      </a:lnTo>
                      <a:lnTo>
                        <a:pt x="31" y="14"/>
                      </a:lnTo>
                      <a:lnTo>
                        <a:pt x="29" y="14"/>
                      </a:lnTo>
                      <a:lnTo>
                        <a:pt x="29" y="16"/>
                      </a:lnTo>
                      <a:lnTo>
                        <a:pt x="26" y="16"/>
                      </a:lnTo>
                      <a:lnTo>
                        <a:pt x="26" y="19"/>
                      </a:lnTo>
                      <a:lnTo>
                        <a:pt x="26" y="19"/>
                      </a:lnTo>
                      <a:lnTo>
                        <a:pt x="26" y="21"/>
                      </a:lnTo>
                      <a:lnTo>
                        <a:pt x="24" y="21"/>
                      </a:lnTo>
                      <a:lnTo>
                        <a:pt x="24" y="24"/>
                      </a:lnTo>
                      <a:lnTo>
                        <a:pt x="24" y="26"/>
                      </a:lnTo>
                      <a:lnTo>
                        <a:pt x="21" y="26"/>
                      </a:lnTo>
                      <a:lnTo>
                        <a:pt x="21" y="26"/>
                      </a:lnTo>
                      <a:lnTo>
                        <a:pt x="21" y="28"/>
                      </a:lnTo>
                      <a:lnTo>
                        <a:pt x="21" y="31"/>
                      </a:lnTo>
                      <a:lnTo>
                        <a:pt x="19" y="31"/>
                      </a:lnTo>
                      <a:lnTo>
                        <a:pt x="19" y="33"/>
                      </a:lnTo>
                      <a:lnTo>
                        <a:pt x="19" y="33"/>
                      </a:lnTo>
                      <a:lnTo>
                        <a:pt x="19" y="35"/>
                      </a:lnTo>
                      <a:lnTo>
                        <a:pt x="17" y="35"/>
                      </a:lnTo>
                      <a:lnTo>
                        <a:pt x="17" y="35"/>
                      </a:lnTo>
                      <a:lnTo>
                        <a:pt x="17" y="35"/>
                      </a:lnTo>
                      <a:lnTo>
                        <a:pt x="17" y="38"/>
                      </a:lnTo>
                      <a:lnTo>
                        <a:pt x="17" y="38"/>
                      </a:lnTo>
                      <a:lnTo>
                        <a:pt x="17" y="40"/>
                      </a:lnTo>
                      <a:lnTo>
                        <a:pt x="14" y="40"/>
                      </a:lnTo>
                      <a:lnTo>
                        <a:pt x="14" y="40"/>
                      </a:lnTo>
                      <a:lnTo>
                        <a:pt x="14" y="42"/>
                      </a:lnTo>
                      <a:lnTo>
                        <a:pt x="14" y="42"/>
                      </a:lnTo>
                      <a:lnTo>
                        <a:pt x="12" y="42"/>
                      </a:lnTo>
                      <a:lnTo>
                        <a:pt x="10" y="42"/>
                      </a:lnTo>
                      <a:lnTo>
                        <a:pt x="7" y="42"/>
                      </a:lnTo>
                      <a:lnTo>
                        <a:pt x="7" y="42"/>
                      </a:lnTo>
                      <a:lnTo>
                        <a:pt x="7" y="45"/>
                      </a:lnTo>
                      <a:lnTo>
                        <a:pt x="7" y="45"/>
                      </a:lnTo>
                      <a:lnTo>
                        <a:pt x="7" y="45"/>
                      </a:lnTo>
                      <a:lnTo>
                        <a:pt x="5" y="45"/>
                      </a:lnTo>
                      <a:lnTo>
                        <a:pt x="3" y="45"/>
                      </a:lnTo>
                      <a:lnTo>
                        <a:pt x="0" y="45"/>
                      </a:lnTo>
                      <a:lnTo>
                        <a:pt x="0" y="45"/>
                      </a:lnTo>
                      <a:lnTo>
                        <a:pt x="0" y="47"/>
                      </a:lnTo>
                      <a:lnTo>
                        <a:pt x="0" y="47"/>
                      </a:lnTo>
                      <a:lnTo>
                        <a:pt x="3" y="50"/>
                      </a:lnTo>
                      <a:lnTo>
                        <a:pt x="5" y="50"/>
                      </a:lnTo>
                      <a:lnTo>
                        <a:pt x="5" y="50"/>
                      </a:lnTo>
                      <a:lnTo>
                        <a:pt x="7" y="52"/>
                      </a:lnTo>
                      <a:lnTo>
                        <a:pt x="7" y="54"/>
                      </a:lnTo>
                      <a:lnTo>
                        <a:pt x="7" y="54"/>
                      </a:lnTo>
                      <a:lnTo>
                        <a:pt x="7" y="52"/>
                      </a:lnTo>
                      <a:lnTo>
                        <a:pt x="7" y="52"/>
                      </a:lnTo>
                      <a:lnTo>
                        <a:pt x="10" y="52"/>
                      </a:lnTo>
                      <a:lnTo>
                        <a:pt x="10" y="54"/>
                      </a:lnTo>
                      <a:lnTo>
                        <a:pt x="10" y="54"/>
                      </a:lnTo>
                      <a:lnTo>
                        <a:pt x="10" y="57"/>
                      </a:lnTo>
                      <a:lnTo>
                        <a:pt x="10" y="57"/>
                      </a:lnTo>
                      <a:lnTo>
                        <a:pt x="10" y="57"/>
                      </a:lnTo>
                      <a:lnTo>
                        <a:pt x="10" y="59"/>
                      </a:lnTo>
                      <a:lnTo>
                        <a:pt x="10" y="59"/>
                      </a:lnTo>
                      <a:lnTo>
                        <a:pt x="10" y="59"/>
                      </a:lnTo>
                      <a:lnTo>
                        <a:pt x="10" y="59"/>
                      </a:lnTo>
                      <a:lnTo>
                        <a:pt x="12" y="61"/>
                      </a:lnTo>
                      <a:lnTo>
                        <a:pt x="12" y="61"/>
                      </a:lnTo>
                      <a:lnTo>
                        <a:pt x="14" y="61"/>
                      </a:lnTo>
                      <a:lnTo>
                        <a:pt x="14" y="61"/>
                      </a:lnTo>
                      <a:lnTo>
                        <a:pt x="17" y="64"/>
                      </a:lnTo>
                      <a:lnTo>
                        <a:pt x="19" y="64"/>
                      </a:lnTo>
                      <a:lnTo>
                        <a:pt x="19" y="64"/>
                      </a:lnTo>
                      <a:lnTo>
                        <a:pt x="21" y="64"/>
                      </a:lnTo>
                      <a:lnTo>
                        <a:pt x="21" y="66"/>
                      </a:lnTo>
                      <a:lnTo>
                        <a:pt x="21" y="66"/>
                      </a:lnTo>
                      <a:lnTo>
                        <a:pt x="21" y="66"/>
                      </a:lnTo>
                      <a:lnTo>
                        <a:pt x="19" y="66"/>
                      </a:lnTo>
                      <a:lnTo>
                        <a:pt x="19" y="69"/>
                      </a:lnTo>
                      <a:lnTo>
                        <a:pt x="19" y="69"/>
                      </a:lnTo>
                      <a:lnTo>
                        <a:pt x="19" y="69"/>
                      </a:lnTo>
                      <a:lnTo>
                        <a:pt x="19" y="69"/>
                      </a:lnTo>
                      <a:lnTo>
                        <a:pt x="19" y="71"/>
                      </a:lnTo>
                      <a:lnTo>
                        <a:pt x="19" y="71"/>
                      </a:lnTo>
                      <a:lnTo>
                        <a:pt x="19" y="71"/>
                      </a:lnTo>
                      <a:lnTo>
                        <a:pt x="21" y="71"/>
                      </a:lnTo>
                      <a:lnTo>
                        <a:pt x="21" y="71"/>
                      </a:lnTo>
                      <a:lnTo>
                        <a:pt x="21" y="71"/>
                      </a:lnTo>
                      <a:lnTo>
                        <a:pt x="21" y="73"/>
                      </a:lnTo>
                      <a:lnTo>
                        <a:pt x="21" y="73"/>
                      </a:lnTo>
                      <a:lnTo>
                        <a:pt x="19" y="73"/>
                      </a:lnTo>
                      <a:lnTo>
                        <a:pt x="19" y="73"/>
                      </a:lnTo>
                      <a:lnTo>
                        <a:pt x="19" y="73"/>
                      </a:lnTo>
                      <a:lnTo>
                        <a:pt x="21" y="73"/>
                      </a:lnTo>
                      <a:lnTo>
                        <a:pt x="24" y="76"/>
                      </a:lnTo>
                      <a:lnTo>
                        <a:pt x="24" y="76"/>
                      </a:lnTo>
                      <a:lnTo>
                        <a:pt x="26" y="76"/>
                      </a:lnTo>
                      <a:lnTo>
                        <a:pt x="29" y="78"/>
                      </a:lnTo>
                      <a:lnTo>
                        <a:pt x="31" y="78"/>
                      </a:lnTo>
                      <a:lnTo>
                        <a:pt x="31" y="80"/>
                      </a:lnTo>
                      <a:lnTo>
                        <a:pt x="33" y="78"/>
                      </a:lnTo>
                      <a:lnTo>
                        <a:pt x="36" y="76"/>
                      </a:lnTo>
                      <a:lnTo>
                        <a:pt x="38" y="76"/>
                      </a:lnTo>
                      <a:lnTo>
                        <a:pt x="40" y="78"/>
                      </a:lnTo>
                      <a:lnTo>
                        <a:pt x="43" y="78"/>
                      </a:lnTo>
                      <a:lnTo>
                        <a:pt x="43" y="78"/>
                      </a:lnTo>
                      <a:lnTo>
                        <a:pt x="43" y="78"/>
                      </a:lnTo>
                      <a:lnTo>
                        <a:pt x="40" y="78"/>
                      </a:lnTo>
                      <a:lnTo>
                        <a:pt x="40" y="80"/>
                      </a:lnTo>
                      <a:lnTo>
                        <a:pt x="38" y="80"/>
                      </a:lnTo>
                      <a:lnTo>
                        <a:pt x="38" y="83"/>
                      </a:lnTo>
                      <a:lnTo>
                        <a:pt x="40" y="83"/>
                      </a:lnTo>
                      <a:lnTo>
                        <a:pt x="40" y="83"/>
                      </a:lnTo>
                      <a:lnTo>
                        <a:pt x="40" y="85"/>
                      </a:lnTo>
                      <a:lnTo>
                        <a:pt x="43" y="85"/>
                      </a:lnTo>
                      <a:lnTo>
                        <a:pt x="43" y="85"/>
                      </a:lnTo>
                      <a:lnTo>
                        <a:pt x="43" y="85"/>
                      </a:lnTo>
                      <a:lnTo>
                        <a:pt x="43" y="87"/>
                      </a:lnTo>
                      <a:lnTo>
                        <a:pt x="47" y="87"/>
                      </a:lnTo>
                      <a:lnTo>
                        <a:pt x="47" y="90"/>
                      </a:lnTo>
                      <a:lnTo>
                        <a:pt x="47" y="90"/>
                      </a:lnTo>
                      <a:lnTo>
                        <a:pt x="47" y="90"/>
                      </a:lnTo>
                      <a:lnTo>
                        <a:pt x="45" y="90"/>
                      </a:lnTo>
                      <a:lnTo>
                        <a:pt x="45" y="92"/>
                      </a:lnTo>
                      <a:lnTo>
                        <a:pt x="45" y="92"/>
                      </a:lnTo>
                      <a:lnTo>
                        <a:pt x="45" y="92"/>
                      </a:lnTo>
                      <a:lnTo>
                        <a:pt x="47" y="95"/>
                      </a:lnTo>
                      <a:lnTo>
                        <a:pt x="52" y="92"/>
                      </a:lnTo>
                      <a:lnTo>
                        <a:pt x="57" y="95"/>
                      </a:lnTo>
                      <a:lnTo>
                        <a:pt x="64" y="95"/>
                      </a:lnTo>
                      <a:lnTo>
                        <a:pt x="69" y="95"/>
                      </a:lnTo>
                      <a:lnTo>
                        <a:pt x="71" y="95"/>
                      </a:lnTo>
                      <a:lnTo>
                        <a:pt x="78" y="97"/>
                      </a:lnTo>
                      <a:lnTo>
                        <a:pt x="85" y="97"/>
                      </a:lnTo>
                      <a:lnTo>
                        <a:pt x="90" y="97"/>
                      </a:lnTo>
                      <a:lnTo>
                        <a:pt x="92" y="97"/>
                      </a:lnTo>
                      <a:lnTo>
                        <a:pt x="95" y="95"/>
                      </a:lnTo>
                      <a:lnTo>
                        <a:pt x="97" y="92"/>
                      </a:lnTo>
                      <a:lnTo>
                        <a:pt x="102" y="90"/>
                      </a:lnTo>
                      <a:lnTo>
                        <a:pt x="107" y="90"/>
                      </a:lnTo>
                      <a:lnTo>
                        <a:pt x="111" y="87"/>
                      </a:lnTo>
                      <a:lnTo>
                        <a:pt x="116" y="87"/>
                      </a:lnTo>
                      <a:lnTo>
                        <a:pt x="116" y="87"/>
                      </a:lnTo>
                      <a:lnTo>
                        <a:pt x="123" y="90"/>
                      </a:lnTo>
                      <a:lnTo>
                        <a:pt x="123" y="90"/>
                      </a:lnTo>
                      <a:lnTo>
                        <a:pt x="126" y="90"/>
                      </a:lnTo>
                      <a:lnTo>
                        <a:pt x="128" y="92"/>
                      </a:lnTo>
                      <a:lnTo>
                        <a:pt x="128" y="92"/>
                      </a:lnTo>
                      <a:lnTo>
                        <a:pt x="130" y="90"/>
                      </a:lnTo>
                      <a:lnTo>
                        <a:pt x="130" y="92"/>
                      </a:lnTo>
                      <a:lnTo>
                        <a:pt x="133" y="95"/>
                      </a:lnTo>
                      <a:lnTo>
                        <a:pt x="135" y="95"/>
                      </a:lnTo>
                      <a:lnTo>
                        <a:pt x="137" y="95"/>
                      </a:lnTo>
                      <a:lnTo>
                        <a:pt x="140" y="97"/>
                      </a:lnTo>
                      <a:lnTo>
                        <a:pt x="142" y="95"/>
                      </a:lnTo>
                      <a:lnTo>
                        <a:pt x="142" y="95"/>
                      </a:lnTo>
                      <a:lnTo>
                        <a:pt x="142" y="90"/>
                      </a:lnTo>
                      <a:lnTo>
                        <a:pt x="142" y="85"/>
                      </a:lnTo>
                      <a:lnTo>
                        <a:pt x="142" y="83"/>
                      </a:lnTo>
                      <a:lnTo>
                        <a:pt x="144" y="80"/>
                      </a:lnTo>
                      <a:lnTo>
                        <a:pt x="147" y="78"/>
                      </a:lnTo>
                      <a:lnTo>
                        <a:pt x="144" y="78"/>
                      </a:lnTo>
                      <a:lnTo>
                        <a:pt x="144" y="78"/>
                      </a:lnTo>
                      <a:lnTo>
                        <a:pt x="144" y="78"/>
                      </a:lnTo>
                      <a:lnTo>
                        <a:pt x="144" y="76"/>
                      </a:lnTo>
                      <a:lnTo>
                        <a:pt x="144" y="76"/>
                      </a:lnTo>
                      <a:lnTo>
                        <a:pt x="147" y="73"/>
                      </a:lnTo>
                      <a:lnTo>
                        <a:pt x="144" y="71"/>
                      </a:lnTo>
                      <a:lnTo>
                        <a:pt x="147" y="71"/>
                      </a:lnTo>
                      <a:lnTo>
                        <a:pt x="147" y="71"/>
                      </a:lnTo>
                      <a:lnTo>
                        <a:pt x="149" y="71"/>
                      </a:lnTo>
                      <a:lnTo>
                        <a:pt x="147" y="71"/>
                      </a:lnTo>
                      <a:lnTo>
                        <a:pt x="149" y="73"/>
                      </a:lnTo>
                      <a:lnTo>
                        <a:pt x="149" y="73"/>
                      </a:lnTo>
                      <a:lnTo>
                        <a:pt x="149" y="76"/>
                      </a:lnTo>
                      <a:lnTo>
                        <a:pt x="156" y="73"/>
                      </a:lnTo>
                      <a:lnTo>
                        <a:pt x="156" y="71"/>
                      </a:lnTo>
                      <a:lnTo>
                        <a:pt x="156" y="71"/>
                      </a:lnTo>
                      <a:lnTo>
                        <a:pt x="159" y="66"/>
                      </a:lnTo>
                      <a:lnTo>
                        <a:pt x="159" y="64"/>
                      </a:lnTo>
                      <a:lnTo>
                        <a:pt x="159" y="64"/>
                      </a:lnTo>
                      <a:lnTo>
                        <a:pt x="156" y="61"/>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1" name="Freeform 65"/>
                <p:cNvSpPr>
                  <a:spLocks/>
                </p:cNvSpPr>
                <p:nvPr/>
              </p:nvSpPr>
              <p:spPr bwMode="auto">
                <a:xfrm>
                  <a:off x="3676" y="2248"/>
                  <a:ext cx="14" cy="33"/>
                </a:xfrm>
                <a:custGeom>
                  <a:avLst/>
                  <a:gdLst>
                    <a:gd name="T0" fmla="*/ 14 w 14"/>
                    <a:gd name="T1" fmla="*/ 19 h 33"/>
                    <a:gd name="T2" fmla="*/ 14 w 14"/>
                    <a:gd name="T3" fmla="*/ 17 h 33"/>
                    <a:gd name="T4" fmla="*/ 12 w 14"/>
                    <a:gd name="T5" fmla="*/ 15 h 33"/>
                    <a:gd name="T6" fmla="*/ 12 w 14"/>
                    <a:gd name="T7" fmla="*/ 15 h 33"/>
                    <a:gd name="T8" fmla="*/ 12 w 14"/>
                    <a:gd name="T9" fmla="*/ 12 h 33"/>
                    <a:gd name="T10" fmla="*/ 12 w 14"/>
                    <a:gd name="T11" fmla="*/ 10 h 33"/>
                    <a:gd name="T12" fmla="*/ 14 w 14"/>
                    <a:gd name="T13" fmla="*/ 7 h 33"/>
                    <a:gd name="T14" fmla="*/ 12 w 14"/>
                    <a:gd name="T15" fmla="*/ 5 h 33"/>
                    <a:gd name="T16" fmla="*/ 9 w 14"/>
                    <a:gd name="T17" fmla="*/ 3 h 33"/>
                    <a:gd name="T18" fmla="*/ 7 w 14"/>
                    <a:gd name="T19" fmla="*/ 0 h 33"/>
                    <a:gd name="T20" fmla="*/ 5 w 14"/>
                    <a:gd name="T21" fmla="*/ 0 h 33"/>
                    <a:gd name="T22" fmla="*/ 2 w 14"/>
                    <a:gd name="T23" fmla="*/ 3 h 33"/>
                    <a:gd name="T24" fmla="*/ 2 w 14"/>
                    <a:gd name="T25" fmla="*/ 7 h 33"/>
                    <a:gd name="T26" fmla="*/ 0 w 14"/>
                    <a:gd name="T27" fmla="*/ 10 h 33"/>
                    <a:gd name="T28" fmla="*/ 0 w 14"/>
                    <a:gd name="T29" fmla="*/ 12 h 33"/>
                    <a:gd name="T30" fmla="*/ 0 w 14"/>
                    <a:gd name="T31" fmla="*/ 15 h 33"/>
                    <a:gd name="T32" fmla="*/ 0 w 14"/>
                    <a:gd name="T33" fmla="*/ 15 h 33"/>
                    <a:gd name="T34" fmla="*/ 0 w 14"/>
                    <a:gd name="T35" fmla="*/ 19 h 33"/>
                    <a:gd name="T36" fmla="*/ 2 w 14"/>
                    <a:gd name="T37" fmla="*/ 26 h 33"/>
                    <a:gd name="T38" fmla="*/ 2 w 14"/>
                    <a:gd name="T39" fmla="*/ 26 h 33"/>
                    <a:gd name="T40" fmla="*/ 0 w 14"/>
                    <a:gd name="T41" fmla="*/ 29 h 33"/>
                    <a:gd name="T42" fmla="*/ 2 w 14"/>
                    <a:gd name="T43" fmla="*/ 31 h 33"/>
                    <a:gd name="T44" fmla="*/ 2 w 14"/>
                    <a:gd name="T45" fmla="*/ 31 h 33"/>
                    <a:gd name="T46" fmla="*/ 5 w 14"/>
                    <a:gd name="T47" fmla="*/ 33 h 33"/>
                    <a:gd name="T48" fmla="*/ 5 w 14"/>
                    <a:gd name="T49" fmla="*/ 33 h 33"/>
                    <a:gd name="T50" fmla="*/ 7 w 14"/>
                    <a:gd name="T51" fmla="*/ 33 h 33"/>
                    <a:gd name="T52" fmla="*/ 7 w 14"/>
                    <a:gd name="T53" fmla="*/ 33 h 33"/>
                    <a:gd name="T54" fmla="*/ 9 w 14"/>
                    <a:gd name="T55" fmla="*/ 31 h 33"/>
                    <a:gd name="T56" fmla="*/ 12 w 14"/>
                    <a:gd name="T57" fmla="*/ 31 h 33"/>
                    <a:gd name="T58" fmla="*/ 12 w 14"/>
                    <a:gd name="T59" fmla="*/ 31 h 33"/>
                    <a:gd name="T60" fmla="*/ 14 w 14"/>
                    <a:gd name="T61" fmla="*/ 26 h 33"/>
                    <a:gd name="T62" fmla="*/ 14 w 14"/>
                    <a:gd name="T63" fmla="*/ 24 h 33"/>
                    <a:gd name="T64" fmla="*/ 14 w 14"/>
                    <a:gd name="T65" fmla="*/ 22 h 33"/>
                    <a:gd name="T66" fmla="*/ 14 w 14"/>
                    <a:gd name="T67" fmla="*/ 19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 h="33">
                      <a:moveTo>
                        <a:pt x="14" y="19"/>
                      </a:moveTo>
                      <a:lnTo>
                        <a:pt x="14" y="17"/>
                      </a:lnTo>
                      <a:lnTo>
                        <a:pt x="12" y="15"/>
                      </a:lnTo>
                      <a:lnTo>
                        <a:pt x="12" y="15"/>
                      </a:lnTo>
                      <a:lnTo>
                        <a:pt x="12" y="12"/>
                      </a:lnTo>
                      <a:lnTo>
                        <a:pt x="12" y="10"/>
                      </a:lnTo>
                      <a:lnTo>
                        <a:pt x="14" y="7"/>
                      </a:lnTo>
                      <a:lnTo>
                        <a:pt x="12" y="5"/>
                      </a:lnTo>
                      <a:lnTo>
                        <a:pt x="9" y="3"/>
                      </a:lnTo>
                      <a:lnTo>
                        <a:pt x="7" y="0"/>
                      </a:lnTo>
                      <a:lnTo>
                        <a:pt x="5" y="0"/>
                      </a:lnTo>
                      <a:lnTo>
                        <a:pt x="2" y="3"/>
                      </a:lnTo>
                      <a:lnTo>
                        <a:pt x="2" y="7"/>
                      </a:lnTo>
                      <a:lnTo>
                        <a:pt x="0" y="10"/>
                      </a:lnTo>
                      <a:lnTo>
                        <a:pt x="0" y="12"/>
                      </a:lnTo>
                      <a:lnTo>
                        <a:pt x="0" y="15"/>
                      </a:lnTo>
                      <a:lnTo>
                        <a:pt x="0" y="15"/>
                      </a:lnTo>
                      <a:lnTo>
                        <a:pt x="0" y="19"/>
                      </a:lnTo>
                      <a:lnTo>
                        <a:pt x="2" y="26"/>
                      </a:lnTo>
                      <a:lnTo>
                        <a:pt x="2" y="26"/>
                      </a:lnTo>
                      <a:lnTo>
                        <a:pt x="0" y="29"/>
                      </a:lnTo>
                      <a:lnTo>
                        <a:pt x="2" y="31"/>
                      </a:lnTo>
                      <a:lnTo>
                        <a:pt x="2" y="31"/>
                      </a:lnTo>
                      <a:lnTo>
                        <a:pt x="5" y="33"/>
                      </a:lnTo>
                      <a:lnTo>
                        <a:pt x="5" y="33"/>
                      </a:lnTo>
                      <a:lnTo>
                        <a:pt x="7" y="33"/>
                      </a:lnTo>
                      <a:lnTo>
                        <a:pt x="7" y="33"/>
                      </a:lnTo>
                      <a:lnTo>
                        <a:pt x="9" y="31"/>
                      </a:lnTo>
                      <a:lnTo>
                        <a:pt x="12" y="31"/>
                      </a:lnTo>
                      <a:lnTo>
                        <a:pt x="12" y="31"/>
                      </a:lnTo>
                      <a:lnTo>
                        <a:pt x="14" y="26"/>
                      </a:lnTo>
                      <a:lnTo>
                        <a:pt x="14" y="24"/>
                      </a:lnTo>
                      <a:lnTo>
                        <a:pt x="14" y="22"/>
                      </a:lnTo>
                      <a:lnTo>
                        <a:pt x="14" y="19"/>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2" name="Freeform 66"/>
                <p:cNvSpPr>
                  <a:spLocks noEditPoints="1"/>
                </p:cNvSpPr>
                <p:nvPr/>
              </p:nvSpPr>
              <p:spPr bwMode="auto">
                <a:xfrm>
                  <a:off x="1502" y="2409"/>
                  <a:ext cx="50" cy="12"/>
                </a:xfrm>
                <a:custGeom>
                  <a:avLst/>
                  <a:gdLst>
                    <a:gd name="T0" fmla="*/ 0 w 50"/>
                    <a:gd name="T1" fmla="*/ 7 h 12"/>
                    <a:gd name="T2" fmla="*/ 0 w 50"/>
                    <a:gd name="T3" fmla="*/ 7 h 12"/>
                    <a:gd name="T4" fmla="*/ 0 w 50"/>
                    <a:gd name="T5" fmla="*/ 10 h 12"/>
                    <a:gd name="T6" fmla="*/ 0 w 50"/>
                    <a:gd name="T7" fmla="*/ 10 h 12"/>
                    <a:gd name="T8" fmla="*/ 2 w 50"/>
                    <a:gd name="T9" fmla="*/ 10 h 12"/>
                    <a:gd name="T10" fmla="*/ 2 w 50"/>
                    <a:gd name="T11" fmla="*/ 10 h 12"/>
                    <a:gd name="T12" fmla="*/ 2 w 50"/>
                    <a:gd name="T13" fmla="*/ 10 h 12"/>
                    <a:gd name="T14" fmla="*/ 2 w 50"/>
                    <a:gd name="T15" fmla="*/ 7 h 12"/>
                    <a:gd name="T16" fmla="*/ 2 w 50"/>
                    <a:gd name="T17" fmla="*/ 7 h 12"/>
                    <a:gd name="T18" fmla="*/ 50 w 50"/>
                    <a:gd name="T19" fmla="*/ 7 h 12"/>
                    <a:gd name="T20" fmla="*/ 45 w 50"/>
                    <a:gd name="T21" fmla="*/ 7 h 12"/>
                    <a:gd name="T22" fmla="*/ 45 w 50"/>
                    <a:gd name="T23" fmla="*/ 7 h 12"/>
                    <a:gd name="T24" fmla="*/ 47 w 50"/>
                    <a:gd name="T25" fmla="*/ 7 h 12"/>
                    <a:gd name="T26" fmla="*/ 50 w 50"/>
                    <a:gd name="T27" fmla="*/ 7 h 12"/>
                    <a:gd name="T28" fmla="*/ 35 w 50"/>
                    <a:gd name="T29" fmla="*/ 0 h 12"/>
                    <a:gd name="T30" fmla="*/ 35 w 50"/>
                    <a:gd name="T31" fmla="*/ 0 h 12"/>
                    <a:gd name="T32" fmla="*/ 35 w 50"/>
                    <a:gd name="T33" fmla="*/ 0 h 12"/>
                    <a:gd name="T34" fmla="*/ 33 w 50"/>
                    <a:gd name="T35" fmla="*/ 0 h 12"/>
                    <a:gd name="T36" fmla="*/ 17 w 50"/>
                    <a:gd name="T37" fmla="*/ 0 h 12"/>
                    <a:gd name="T38" fmla="*/ 17 w 50"/>
                    <a:gd name="T39" fmla="*/ 0 h 12"/>
                    <a:gd name="T40" fmla="*/ 14 w 50"/>
                    <a:gd name="T41" fmla="*/ 3 h 12"/>
                    <a:gd name="T42" fmla="*/ 14 w 50"/>
                    <a:gd name="T43" fmla="*/ 3 h 12"/>
                    <a:gd name="T44" fmla="*/ 14 w 50"/>
                    <a:gd name="T45" fmla="*/ 5 h 12"/>
                    <a:gd name="T46" fmla="*/ 14 w 50"/>
                    <a:gd name="T47" fmla="*/ 10 h 12"/>
                    <a:gd name="T48" fmla="*/ 17 w 50"/>
                    <a:gd name="T49" fmla="*/ 12 h 12"/>
                    <a:gd name="T50" fmla="*/ 19 w 50"/>
                    <a:gd name="T51" fmla="*/ 12 h 12"/>
                    <a:gd name="T52" fmla="*/ 21 w 50"/>
                    <a:gd name="T53" fmla="*/ 10 h 12"/>
                    <a:gd name="T54" fmla="*/ 26 w 50"/>
                    <a:gd name="T55" fmla="*/ 10 h 12"/>
                    <a:gd name="T56" fmla="*/ 31 w 50"/>
                    <a:gd name="T57" fmla="*/ 12 h 12"/>
                    <a:gd name="T58" fmla="*/ 31 w 50"/>
                    <a:gd name="T59" fmla="*/ 12 h 12"/>
                    <a:gd name="T60" fmla="*/ 35 w 50"/>
                    <a:gd name="T61" fmla="*/ 12 h 12"/>
                    <a:gd name="T62" fmla="*/ 40 w 50"/>
                    <a:gd name="T63" fmla="*/ 7 h 12"/>
                    <a:gd name="T64" fmla="*/ 43 w 50"/>
                    <a:gd name="T65" fmla="*/ 5 h 12"/>
                    <a:gd name="T66" fmla="*/ 40 w 50"/>
                    <a:gd name="T6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0" h="12">
                      <a:moveTo>
                        <a:pt x="2" y="7"/>
                      </a:moveTo>
                      <a:lnTo>
                        <a:pt x="0" y="7"/>
                      </a:lnTo>
                      <a:lnTo>
                        <a:pt x="0" y="7"/>
                      </a:lnTo>
                      <a:lnTo>
                        <a:pt x="0" y="7"/>
                      </a:lnTo>
                      <a:lnTo>
                        <a:pt x="0" y="10"/>
                      </a:lnTo>
                      <a:lnTo>
                        <a:pt x="0" y="10"/>
                      </a:lnTo>
                      <a:lnTo>
                        <a:pt x="0" y="10"/>
                      </a:lnTo>
                      <a:lnTo>
                        <a:pt x="0" y="10"/>
                      </a:lnTo>
                      <a:lnTo>
                        <a:pt x="2" y="10"/>
                      </a:lnTo>
                      <a:lnTo>
                        <a:pt x="2" y="10"/>
                      </a:lnTo>
                      <a:lnTo>
                        <a:pt x="2" y="10"/>
                      </a:lnTo>
                      <a:lnTo>
                        <a:pt x="2" y="10"/>
                      </a:lnTo>
                      <a:lnTo>
                        <a:pt x="2" y="10"/>
                      </a:lnTo>
                      <a:lnTo>
                        <a:pt x="2" y="10"/>
                      </a:lnTo>
                      <a:lnTo>
                        <a:pt x="2" y="7"/>
                      </a:lnTo>
                      <a:lnTo>
                        <a:pt x="2" y="7"/>
                      </a:lnTo>
                      <a:lnTo>
                        <a:pt x="2" y="7"/>
                      </a:lnTo>
                      <a:lnTo>
                        <a:pt x="2" y="7"/>
                      </a:lnTo>
                      <a:lnTo>
                        <a:pt x="2" y="7"/>
                      </a:lnTo>
                      <a:close/>
                      <a:moveTo>
                        <a:pt x="50" y="7"/>
                      </a:moveTo>
                      <a:lnTo>
                        <a:pt x="47" y="7"/>
                      </a:lnTo>
                      <a:lnTo>
                        <a:pt x="45" y="7"/>
                      </a:lnTo>
                      <a:lnTo>
                        <a:pt x="45" y="7"/>
                      </a:lnTo>
                      <a:lnTo>
                        <a:pt x="45" y="7"/>
                      </a:lnTo>
                      <a:lnTo>
                        <a:pt x="45" y="7"/>
                      </a:lnTo>
                      <a:lnTo>
                        <a:pt x="47" y="7"/>
                      </a:lnTo>
                      <a:lnTo>
                        <a:pt x="50" y="7"/>
                      </a:lnTo>
                      <a:lnTo>
                        <a:pt x="50" y="7"/>
                      </a:lnTo>
                      <a:close/>
                      <a:moveTo>
                        <a:pt x="38" y="0"/>
                      </a:moveTo>
                      <a:lnTo>
                        <a:pt x="35" y="0"/>
                      </a:lnTo>
                      <a:lnTo>
                        <a:pt x="35" y="0"/>
                      </a:lnTo>
                      <a:lnTo>
                        <a:pt x="35" y="0"/>
                      </a:lnTo>
                      <a:lnTo>
                        <a:pt x="35" y="3"/>
                      </a:lnTo>
                      <a:lnTo>
                        <a:pt x="35" y="0"/>
                      </a:lnTo>
                      <a:lnTo>
                        <a:pt x="33" y="0"/>
                      </a:lnTo>
                      <a:lnTo>
                        <a:pt x="33" y="0"/>
                      </a:lnTo>
                      <a:lnTo>
                        <a:pt x="21" y="0"/>
                      </a:lnTo>
                      <a:lnTo>
                        <a:pt x="17" y="0"/>
                      </a:lnTo>
                      <a:lnTo>
                        <a:pt x="17" y="0"/>
                      </a:lnTo>
                      <a:lnTo>
                        <a:pt x="17" y="0"/>
                      </a:lnTo>
                      <a:lnTo>
                        <a:pt x="14" y="0"/>
                      </a:lnTo>
                      <a:lnTo>
                        <a:pt x="14" y="3"/>
                      </a:lnTo>
                      <a:lnTo>
                        <a:pt x="14" y="3"/>
                      </a:lnTo>
                      <a:lnTo>
                        <a:pt x="14" y="3"/>
                      </a:lnTo>
                      <a:lnTo>
                        <a:pt x="14" y="5"/>
                      </a:lnTo>
                      <a:lnTo>
                        <a:pt x="14" y="5"/>
                      </a:lnTo>
                      <a:lnTo>
                        <a:pt x="14" y="7"/>
                      </a:lnTo>
                      <a:lnTo>
                        <a:pt x="14" y="10"/>
                      </a:lnTo>
                      <a:lnTo>
                        <a:pt x="14" y="12"/>
                      </a:lnTo>
                      <a:lnTo>
                        <a:pt x="17" y="12"/>
                      </a:lnTo>
                      <a:lnTo>
                        <a:pt x="19" y="12"/>
                      </a:lnTo>
                      <a:lnTo>
                        <a:pt x="19" y="12"/>
                      </a:lnTo>
                      <a:lnTo>
                        <a:pt x="21" y="12"/>
                      </a:lnTo>
                      <a:lnTo>
                        <a:pt x="21" y="10"/>
                      </a:lnTo>
                      <a:lnTo>
                        <a:pt x="24" y="12"/>
                      </a:lnTo>
                      <a:lnTo>
                        <a:pt x="26" y="10"/>
                      </a:lnTo>
                      <a:lnTo>
                        <a:pt x="28" y="12"/>
                      </a:lnTo>
                      <a:lnTo>
                        <a:pt x="31" y="12"/>
                      </a:lnTo>
                      <a:lnTo>
                        <a:pt x="31" y="12"/>
                      </a:lnTo>
                      <a:lnTo>
                        <a:pt x="31" y="12"/>
                      </a:lnTo>
                      <a:lnTo>
                        <a:pt x="33" y="12"/>
                      </a:lnTo>
                      <a:lnTo>
                        <a:pt x="35" y="12"/>
                      </a:lnTo>
                      <a:lnTo>
                        <a:pt x="38" y="10"/>
                      </a:lnTo>
                      <a:lnTo>
                        <a:pt x="40" y="7"/>
                      </a:lnTo>
                      <a:lnTo>
                        <a:pt x="40" y="7"/>
                      </a:lnTo>
                      <a:lnTo>
                        <a:pt x="43" y="5"/>
                      </a:lnTo>
                      <a:lnTo>
                        <a:pt x="43" y="3"/>
                      </a:lnTo>
                      <a:lnTo>
                        <a:pt x="40" y="3"/>
                      </a:lnTo>
                      <a:lnTo>
                        <a:pt x="38"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3" name="Freeform 67"/>
                <p:cNvSpPr>
                  <a:spLocks/>
                </p:cNvSpPr>
                <p:nvPr/>
              </p:nvSpPr>
              <p:spPr bwMode="auto">
                <a:xfrm>
                  <a:off x="3004" y="1649"/>
                  <a:ext cx="161" cy="119"/>
                </a:xfrm>
                <a:custGeom>
                  <a:avLst/>
                  <a:gdLst>
                    <a:gd name="T0" fmla="*/ 159 w 161"/>
                    <a:gd name="T1" fmla="*/ 81 h 119"/>
                    <a:gd name="T2" fmla="*/ 159 w 161"/>
                    <a:gd name="T3" fmla="*/ 78 h 119"/>
                    <a:gd name="T4" fmla="*/ 154 w 161"/>
                    <a:gd name="T5" fmla="*/ 71 h 119"/>
                    <a:gd name="T6" fmla="*/ 151 w 161"/>
                    <a:gd name="T7" fmla="*/ 64 h 119"/>
                    <a:gd name="T8" fmla="*/ 151 w 161"/>
                    <a:gd name="T9" fmla="*/ 57 h 119"/>
                    <a:gd name="T10" fmla="*/ 147 w 161"/>
                    <a:gd name="T11" fmla="*/ 52 h 119"/>
                    <a:gd name="T12" fmla="*/ 144 w 161"/>
                    <a:gd name="T13" fmla="*/ 48 h 119"/>
                    <a:gd name="T14" fmla="*/ 154 w 161"/>
                    <a:gd name="T15" fmla="*/ 43 h 119"/>
                    <a:gd name="T16" fmla="*/ 151 w 161"/>
                    <a:gd name="T17" fmla="*/ 31 h 119"/>
                    <a:gd name="T18" fmla="*/ 147 w 161"/>
                    <a:gd name="T19" fmla="*/ 14 h 119"/>
                    <a:gd name="T20" fmla="*/ 140 w 161"/>
                    <a:gd name="T21" fmla="*/ 12 h 119"/>
                    <a:gd name="T22" fmla="*/ 135 w 161"/>
                    <a:gd name="T23" fmla="*/ 10 h 119"/>
                    <a:gd name="T24" fmla="*/ 116 w 161"/>
                    <a:gd name="T25" fmla="*/ 10 h 119"/>
                    <a:gd name="T26" fmla="*/ 85 w 161"/>
                    <a:gd name="T27" fmla="*/ 7 h 119"/>
                    <a:gd name="T28" fmla="*/ 73 w 161"/>
                    <a:gd name="T29" fmla="*/ 10 h 119"/>
                    <a:gd name="T30" fmla="*/ 69 w 161"/>
                    <a:gd name="T31" fmla="*/ 3 h 119"/>
                    <a:gd name="T32" fmla="*/ 59 w 161"/>
                    <a:gd name="T33" fmla="*/ 0 h 119"/>
                    <a:gd name="T34" fmla="*/ 36 w 161"/>
                    <a:gd name="T35" fmla="*/ 5 h 119"/>
                    <a:gd name="T36" fmla="*/ 28 w 161"/>
                    <a:gd name="T37" fmla="*/ 12 h 119"/>
                    <a:gd name="T38" fmla="*/ 0 w 161"/>
                    <a:gd name="T39" fmla="*/ 19 h 119"/>
                    <a:gd name="T40" fmla="*/ 5 w 161"/>
                    <a:gd name="T41" fmla="*/ 22 h 119"/>
                    <a:gd name="T42" fmla="*/ 5 w 161"/>
                    <a:gd name="T43" fmla="*/ 24 h 119"/>
                    <a:gd name="T44" fmla="*/ 5 w 161"/>
                    <a:gd name="T45" fmla="*/ 31 h 119"/>
                    <a:gd name="T46" fmla="*/ 0 w 161"/>
                    <a:gd name="T47" fmla="*/ 38 h 119"/>
                    <a:gd name="T48" fmla="*/ 7 w 161"/>
                    <a:gd name="T49" fmla="*/ 48 h 119"/>
                    <a:gd name="T50" fmla="*/ 10 w 161"/>
                    <a:gd name="T51" fmla="*/ 52 h 119"/>
                    <a:gd name="T52" fmla="*/ 10 w 161"/>
                    <a:gd name="T53" fmla="*/ 57 h 119"/>
                    <a:gd name="T54" fmla="*/ 7 w 161"/>
                    <a:gd name="T55" fmla="*/ 62 h 119"/>
                    <a:gd name="T56" fmla="*/ 10 w 161"/>
                    <a:gd name="T57" fmla="*/ 67 h 119"/>
                    <a:gd name="T58" fmla="*/ 14 w 161"/>
                    <a:gd name="T59" fmla="*/ 76 h 119"/>
                    <a:gd name="T60" fmla="*/ 14 w 161"/>
                    <a:gd name="T61" fmla="*/ 81 h 119"/>
                    <a:gd name="T62" fmla="*/ 19 w 161"/>
                    <a:gd name="T63" fmla="*/ 78 h 119"/>
                    <a:gd name="T64" fmla="*/ 21 w 161"/>
                    <a:gd name="T65" fmla="*/ 81 h 119"/>
                    <a:gd name="T66" fmla="*/ 28 w 161"/>
                    <a:gd name="T67" fmla="*/ 86 h 119"/>
                    <a:gd name="T68" fmla="*/ 36 w 161"/>
                    <a:gd name="T69" fmla="*/ 86 h 119"/>
                    <a:gd name="T70" fmla="*/ 36 w 161"/>
                    <a:gd name="T71" fmla="*/ 88 h 119"/>
                    <a:gd name="T72" fmla="*/ 36 w 161"/>
                    <a:gd name="T73" fmla="*/ 90 h 119"/>
                    <a:gd name="T74" fmla="*/ 40 w 161"/>
                    <a:gd name="T75" fmla="*/ 95 h 119"/>
                    <a:gd name="T76" fmla="*/ 45 w 161"/>
                    <a:gd name="T77" fmla="*/ 95 h 119"/>
                    <a:gd name="T78" fmla="*/ 45 w 161"/>
                    <a:gd name="T79" fmla="*/ 90 h 119"/>
                    <a:gd name="T80" fmla="*/ 57 w 161"/>
                    <a:gd name="T81" fmla="*/ 93 h 119"/>
                    <a:gd name="T82" fmla="*/ 59 w 161"/>
                    <a:gd name="T83" fmla="*/ 95 h 119"/>
                    <a:gd name="T84" fmla="*/ 59 w 161"/>
                    <a:gd name="T85" fmla="*/ 97 h 119"/>
                    <a:gd name="T86" fmla="*/ 64 w 161"/>
                    <a:gd name="T87" fmla="*/ 97 h 119"/>
                    <a:gd name="T88" fmla="*/ 66 w 161"/>
                    <a:gd name="T89" fmla="*/ 100 h 119"/>
                    <a:gd name="T90" fmla="*/ 73 w 161"/>
                    <a:gd name="T91" fmla="*/ 100 h 119"/>
                    <a:gd name="T92" fmla="*/ 76 w 161"/>
                    <a:gd name="T93" fmla="*/ 107 h 119"/>
                    <a:gd name="T94" fmla="*/ 83 w 161"/>
                    <a:gd name="T95" fmla="*/ 112 h 119"/>
                    <a:gd name="T96" fmla="*/ 88 w 161"/>
                    <a:gd name="T97" fmla="*/ 107 h 119"/>
                    <a:gd name="T98" fmla="*/ 90 w 161"/>
                    <a:gd name="T99" fmla="*/ 112 h 119"/>
                    <a:gd name="T100" fmla="*/ 92 w 161"/>
                    <a:gd name="T101" fmla="*/ 114 h 119"/>
                    <a:gd name="T102" fmla="*/ 97 w 161"/>
                    <a:gd name="T103" fmla="*/ 114 h 119"/>
                    <a:gd name="T104" fmla="*/ 102 w 161"/>
                    <a:gd name="T105" fmla="*/ 112 h 119"/>
                    <a:gd name="T106" fmla="*/ 107 w 161"/>
                    <a:gd name="T107" fmla="*/ 112 h 119"/>
                    <a:gd name="T108" fmla="*/ 114 w 161"/>
                    <a:gd name="T109" fmla="*/ 112 h 119"/>
                    <a:gd name="T110" fmla="*/ 123 w 161"/>
                    <a:gd name="T111" fmla="*/ 109 h 119"/>
                    <a:gd name="T112" fmla="*/ 130 w 161"/>
                    <a:gd name="T113" fmla="*/ 114 h 119"/>
                    <a:gd name="T114" fmla="*/ 140 w 161"/>
                    <a:gd name="T115" fmla="*/ 119 h 119"/>
                    <a:gd name="T116" fmla="*/ 142 w 161"/>
                    <a:gd name="T117" fmla="*/ 116 h 119"/>
                    <a:gd name="T118" fmla="*/ 140 w 161"/>
                    <a:gd name="T119" fmla="*/ 112 h 119"/>
                    <a:gd name="T120" fmla="*/ 144 w 161"/>
                    <a:gd name="T121" fmla="*/ 102 h 119"/>
                    <a:gd name="T122" fmla="*/ 154 w 161"/>
                    <a:gd name="T123" fmla="*/ 93 h 119"/>
                    <a:gd name="T124" fmla="*/ 161 w 161"/>
                    <a:gd name="T125" fmla="*/ 88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119">
                      <a:moveTo>
                        <a:pt x="161" y="86"/>
                      </a:moveTo>
                      <a:lnTo>
                        <a:pt x="161" y="83"/>
                      </a:lnTo>
                      <a:lnTo>
                        <a:pt x="159" y="83"/>
                      </a:lnTo>
                      <a:lnTo>
                        <a:pt x="159" y="83"/>
                      </a:lnTo>
                      <a:lnTo>
                        <a:pt x="159" y="81"/>
                      </a:lnTo>
                      <a:lnTo>
                        <a:pt x="159" y="81"/>
                      </a:lnTo>
                      <a:lnTo>
                        <a:pt x="161" y="81"/>
                      </a:lnTo>
                      <a:lnTo>
                        <a:pt x="161" y="81"/>
                      </a:lnTo>
                      <a:lnTo>
                        <a:pt x="161" y="81"/>
                      </a:lnTo>
                      <a:lnTo>
                        <a:pt x="159" y="78"/>
                      </a:lnTo>
                      <a:lnTo>
                        <a:pt x="159" y="78"/>
                      </a:lnTo>
                      <a:lnTo>
                        <a:pt x="156" y="76"/>
                      </a:lnTo>
                      <a:lnTo>
                        <a:pt x="154" y="71"/>
                      </a:lnTo>
                      <a:lnTo>
                        <a:pt x="154" y="71"/>
                      </a:lnTo>
                      <a:lnTo>
                        <a:pt x="154" y="71"/>
                      </a:lnTo>
                      <a:lnTo>
                        <a:pt x="154" y="69"/>
                      </a:lnTo>
                      <a:lnTo>
                        <a:pt x="151" y="69"/>
                      </a:lnTo>
                      <a:lnTo>
                        <a:pt x="151" y="67"/>
                      </a:lnTo>
                      <a:lnTo>
                        <a:pt x="151" y="64"/>
                      </a:lnTo>
                      <a:lnTo>
                        <a:pt x="151" y="64"/>
                      </a:lnTo>
                      <a:lnTo>
                        <a:pt x="151" y="62"/>
                      </a:lnTo>
                      <a:lnTo>
                        <a:pt x="151" y="62"/>
                      </a:lnTo>
                      <a:lnTo>
                        <a:pt x="151" y="59"/>
                      </a:lnTo>
                      <a:lnTo>
                        <a:pt x="151" y="57"/>
                      </a:lnTo>
                      <a:lnTo>
                        <a:pt x="151" y="57"/>
                      </a:lnTo>
                      <a:lnTo>
                        <a:pt x="151" y="57"/>
                      </a:lnTo>
                      <a:lnTo>
                        <a:pt x="151" y="55"/>
                      </a:lnTo>
                      <a:lnTo>
                        <a:pt x="149" y="55"/>
                      </a:lnTo>
                      <a:lnTo>
                        <a:pt x="149" y="55"/>
                      </a:lnTo>
                      <a:lnTo>
                        <a:pt x="147" y="52"/>
                      </a:lnTo>
                      <a:lnTo>
                        <a:pt x="144" y="52"/>
                      </a:lnTo>
                      <a:lnTo>
                        <a:pt x="144" y="52"/>
                      </a:lnTo>
                      <a:lnTo>
                        <a:pt x="144" y="50"/>
                      </a:lnTo>
                      <a:lnTo>
                        <a:pt x="144" y="50"/>
                      </a:lnTo>
                      <a:lnTo>
                        <a:pt x="144" y="48"/>
                      </a:lnTo>
                      <a:lnTo>
                        <a:pt x="147" y="48"/>
                      </a:lnTo>
                      <a:lnTo>
                        <a:pt x="149" y="45"/>
                      </a:lnTo>
                      <a:lnTo>
                        <a:pt x="154" y="43"/>
                      </a:lnTo>
                      <a:lnTo>
                        <a:pt x="154" y="43"/>
                      </a:lnTo>
                      <a:lnTo>
                        <a:pt x="154" y="43"/>
                      </a:lnTo>
                      <a:lnTo>
                        <a:pt x="154" y="41"/>
                      </a:lnTo>
                      <a:lnTo>
                        <a:pt x="154" y="38"/>
                      </a:lnTo>
                      <a:lnTo>
                        <a:pt x="154" y="36"/>
                      </a:lnTo>
                      <a:lnTo>
                        <a:pt x="154" y="36"/>
                      </a:lnTo>
                      <a:lnTo>
                        <a:pt x="151" y="31"/>
                      </a:lnTo>
                      <a:lnTo>
                        <a:pt x="149" y="24"/>
                      </a:lnTo>
                      <a:lnTo>
                        <a:pt x="147" y="19"/>
                      </a:lnTo>
                      <a:lnTo>
                        <a:pt x="147" y="17"/>
                      </a:lnTo>
                      <a:lnTo>
                        <a:pt x="147" y="17"/>
                      </a:lnTo>
                      <a:lnTo>
                        <a:pt x="147" y="14"/>
                      </a:lnTo>
                      <a:lnTo>
                        <a:pt x="144" y="14"/>
                      </a:lnTo>
                      <a:lnTo>
                        <a:pt x="144" y="12"/>
                      </a:lnTo>
                      <a:lnTo>
                        <a:pt x="142" y="12"/>
                      </a:lnTo>
                      <a:lnTo>
                        <a:pt x="140" y="12"/>
                      </a:lnTo>
                      <a:lnTo>
                        <a:pt x="140" y="12"/>
                      </a:lnTo>
                      <a:lnTo>
                        <a:pt x="140" y="12"/>
                      </a:lnTo>
                      <a:lnTo>
                        <a:pt x="137" y="10"/>
                      </a:lnTo>
                      <a:lnTo>
                        <a:pt x="137" y="10"/>
                      </a:lnTo>
                      <a:lnTo>
                        <a:pt x="137" y="10"/>
                      </a:lnTo>
                      <a:lnTo>
                        <a:pt x="135" y="10"/>
                      </a:lnTo>
                      <a:lnTo>
                        <a:pt x="135" y="10"/>
                      </a:lnTo>
                      <a:lnTo>
                        <a:pt x="135" y="10"/>
                      </a:lnTo>
                      <a:lnTo>
                        <a:pt x="133" y="10"/>
                      </a:lnTo>
                      <a:lnTo>
                        <a:pt x="125" y="10"/>
                      </a:lnTo>
                      <a:lnTo>
                        <a:pt x="116" y="10"/>
                      </a:lnTo>
                      <a:lnTo>
                        <a:pt x="109" y="10"/>
                      </a:lnTo>
                      <a:lnTo>
                        <a:pt x="102" y="10"/>
                      </a:lnTo>
                      <a:lnTo>
                        <a:pt x="95" y="10"/>
                      </a:lnTo>
                      <a:lnTo>
                        <a:pt x="90" y="7"/>
                      </a:lnTo>
                      <a:lnTo>
                        <a:pt x="85" y="7"/>
                      </a:lnTo>
                      <a:lnTo>
                        <a:pt x="85" y="7"/>
                      </a:lnTo>
                      <a:lnTo>
                        <a:pt x="83" y="7"/>
                      </a:lnTo>
                      <a:lnTo>
                        <a:pt x="81" y="10"/>
                      </a:lnTo>
                      <a:lnTo>
                        <a:pt x="76" y="10"/>
                      </a:lnTo>
                      <a:lnTo>
                        <a:pt x="73" y="10"/>
                      </a:lnTo>
                      <a:lnTo>
                        <a:pt x="69" y="7"/>
                      </a:lnTo>
                      <a:lnTo>
                        <a:pt x="69" y="7"/>
                      </a:lnTo>
                      <a:lnTo>
                        <a:pt x="66" y="3"/>
                      </a:lnTo>
                      <a:lnTo>
                        <a:pt x="66" y="3"/>
                      </a:lnTo>
                      <a:lnTo>
                        <a:pt x="69" y="3"/>
                      </a:lnTo>
                      <a:lnTo>
                        <a:pt x="71" y="5"/>
                      </a:lnTo>
                      <a:lnTo>
                        <a:pt x="71" y="3"/>
                      </a:lnTo>
                      <a:lnTo>
                        <a:pt x="66" y="3"/>
                      </a:lnTo>
                      <a:lnTo>
                        <a:pt x="64" y="0"/>
                      </a:lnTo>
                      <a:lnTo>
                        <a:pt x="59" y="0"/>
                      </a:lnTo>
                      <a:lnTo>
                        <a:pt x="57" y="0"/>
                      </a:lnTo>
                      <a:lnTo>
                        <a:pt x="47" y="3"/>
                      </a:lnTo>
                      <a:lnTo>
                        <a:pt x="43" y="5"/>
                      </a:lnTo>
                      <a:lnTo>
                        <a:pt x="43" y="5"/>
                      </a:lnTo>
                      <a:lnTo>
                        <a:pt x="36" y="5"/>
                      </a:lnTo>
                      <a:lnTo>
                        <a:pt x="33" y="7"/>
                      </a:lnTo>
                      <a:lnTo>
                        <a:pt x="33" y="10"/>
                      </a:lnTo>
                      <a:lnTo>
                        <a:pt x="31" y="10"/>
                      </a:lnTo>
                      <a:lnTo>
                        <a:pt x="31" y="12"/>
                      </a:lnTo>
                      <a:lnTo>
                        <a:pt x="28" y="12"/>
                      </a:lnTo>
                      <a:lnTo>
                        <a:pt x="26" y="12"/>
                      </a:lnTo>
                      <a:lnTo>
                        <a:pt x="17" y="14"/>
                      </a:lnTo>
                      <a:lnTo>
                        <a:pt x="7" y="17"/>
                      </a:lnTo>
                      <a:lnTo>
                        <a:pt x="2" y="19"/>
                      </a:lnTo>
                      <a:lnTo>
                        <a:pt x="0" y="19"/>
                      </a:lnTo>
                      <a:lnTo>
                        <a:pt x="0" y="19"/>
                      </a:lnTo>
                      <a:lnTo>
                        <a:pt x="0" y="19"/>
                      </a:lnTo>
                      <a:lnTo>
                        <a:pt x="0" y="19"/>
                      </a:lnTo>
                      <a:lnTo>
                        <a:pt x="2" y="19"/>
                      </a:lnTo>
                      <a:lnTo>
                        <a:pt x="5" y="22"/>
                      </a:lnTo>
                      <a:lnTo>
                        <a:pt x="5" y="22"/>
                      </a:lnTo>
                      <a:lnTo>
                        <a:pt x="5" y="24"/>
                      </a:lnTo>
                      <a:lnTo>
                        <a:pt x="7" y="24"/>
                      </a:lnTo>
                      <a:lnTo>
                        <a:pt x="7" y="24"/>
                      </a:lnTo>
                      <a:lnTo>
                        <a:pt x="5" y="24"/>
                      </a:lnTo>
                      <a:lnTo>
                        <a:pt x="0" y="22"/>
                      </a:lnTo>
                      <a:lnTo>
                        <a:pt x="0" y="24"/>
                      </a:lnTo>
                      <a:lnTo>
                        <a:pt x="2" y="24"/>
                      </a:lnTo>
                      <a:lnTo>
                        <a:pt x="2" y="26"/>
                      </a:lnTo>
                      <a:lnTo>
                        <a:pt x="5" y="31"/>
                      </a:lnTo>
                      <a:lnTo>
                        <a:pt x="5" y="33"/>
                      </a:lnTo>
                      <a:lnTo>
                        <a:pt x="5" y="33"/>
                      </a:lnTo>
                      <a:lnTo>
                        <a:pt x="2" y="36"/>
                      </a:lnTo>
                      <a:lnTo>
                        <a:pt x="2" y="36"/>
                      </a:lnTo>
                      <a:lnTo>
                        <a:pt x="0" y="38"/>
                      </a:lnTo>
                      <a:lnTo>
                        <a:pt x="0" y="38"/>
                      </a:lnTo>
                      <a:lnTo>
                        <a:pt x="0" y="41"/>
                      </a:lnTo>
                      <a:lnTo>
                        <a:pt x="2" y="41"/>
                      </a:lnTo>
                      <a:lnTo>
                        <a:pt x="5" y="45"/>
                      </a:lnTo>
                      <a:lnTo>
                        <a:pt x="7" y="48"/>
                      </a:lnTo>
                      <a:lnTo>
                        <a:pt x="7" y="48"/>
                      </a:lnTo>
                      <a:lnTo>
                        <a:pt x="7" y="50"/>
                      </a:lnTo>
                      <a:lnTo>
                        <a:pt x="7" y="50"/>
                      </a:lnTo>
                      <a:lnTo>
                        <a:pt x="7" y="52"/>
                      </a:lnTo>
                      <a:lnTo>
                        <a:pt x="10" y="52"/>
                      </a:lnTo>
                      <a:lnTo>
                        <a:pt x="10" y="52"/>
                      </a:lnTo>
                      <a:lnTo>
                        <a:pt x="10" y="55"/>
                      </a:lnTo>
                      <a:lnTo>
                        <a:pt x="10" y="55"/>
                      </a:lnTo>
                      <a:lnTo>
                        <a:pt x="10" y="55"/>
                      </a:lnTo>
                      <a:lnTo>
                        <a:pt x="10" y="57"/>
                      </a:lnTo>
                      <a:lnTo>
                        <a:pt x="10" y="57"/>
                      </a:lnTo>
                      <a:lnTo>
                        <a:pt x="10" y="57"/>
                      </a:lnTo>
                      <a:lnTo>
                        <a:pt x="10" y="59"/>
                      </a:lnTo>
                      <a:lnTo>
                        <a:pt x="7" y="62"/>
                      </a:lnTo>
                      <a:lnTo>
                        <a:pt x="7" y="62"/>
                      </a:lnTo>
                      <a:lnTo>
                        <a:pt x="10" y="64"/>
                      </a:lnTo>
                      <a:lnTo>
                        <a:pt x="10" y="64"/>
                      </a:lnTo>
                      <a:lnTo>
                        <a:pt x="10" y="64"/>
                      </a:lnTo>
                      <a:lnTo>
                        <a:pt x="10" y="67"/>
                      </a:lnTo>
                      <a:lnTo>
                        <a:pt x="10" y="67"/>
                      </a:lnTo>
                      <a:lnTo>
                        <a:pt x="12" y="69"/>
                      </a:lnTo>
                      <a:lnTo>
                        <a:pt x="12" y="69"/>
                      </a:lnTo>
                      <a:lnTo>
                        <a:pt x="14" y="69"/>
                      </a:lnTo>
                      <a:lnTo>
                        <a:pt x="14" y="74"/>
                      </a:lnTo>
                      <a:lnTo>
                        <a:pt x="14" y="76"/>
                      </a:lnTo>
                      <a:lnTo>
                        <a:pt x="12" y="78"/>
                      </a:lnTo>
                      <a:lnTo>
                        <a:pt x="12" y="81"/>
                      </a:lnTo>
                      <a:lnTo>
                        <a:pt x="12" y="81"/>
                      </a:lnTo>
                      <a:lnTo>
                        <a:pt x="12" y="81"/>
                      </a:lnTo>
                      <a:lnTo>
                        <a:pt x="14" y="81"/>
                      </a:lnTo>
                      <a:lnTo>
                        <a:pt x="14" y="78"/>
                      </a:lnTo>
                      <a:lnTo>
                        <a:pt x="14" y="78"/>
                      </a:lnTo>
                      <a:lnTo>
                        <a:pt x="14" y="78"/>
                      </a:lnTo>
                      <a:lnTo>
                        <a:pt x="17" y="78"/>
                      </a:lnTo>
                      <a:lnTo>
                        <a:pt x="19" y="78"/>
                      </a:lnTo>
                      <a:lnTo>
                        <a:pt x="19" y="81"/>
                      </a:lnTo>
                      <a:lnTo>
                        <a:pt x="19" y="81"/>
                      </a:lnTo>
                      <a:lnTo>
                        <a:pt x="19" y="81"/>
                      </a:lnTo>
                      <a:lnTo>
                        <a:pt x="21" y="81"/>
                      </a:lnTo>
                      <a:lnTo>
                        <a:pt x="21" y="81"/>
                      </a:lnTo>
                      <a:lnTo>
                        <a:pt x="24" y="83"/>
                      </a:lnTo>
                      <a:lnTo>
                        <a:pt x="26" y="83"/>
                      </a:lnTo>
                      <a:lnTo>
                        <a:pt x="28" y="83"/>
                      </a:lnTo>
                      <a:lnTo>
                        <a:pt x="28" y="83"/>
                      </a:lnTo>
                      <a:lnTo>
                        <a:pt x="28" y="86"/>
                      </a:lnTo>
                      <a:lnTo>
                        <a:pt x="31" y="86"/>
                      </a:lnTo>
                      <a:lnTo>
                        <a:pt x="31" y="86"/>
                      </a:lnTo>
                      <a:lnTo>
                        <a:pt x="31" y="86"/>
                      </a:lnTo>
                      <a:lnTo>
                        <a:pt x="36" y="86"/>
                      </a:lnTo>
                      <a:lnTo>
                        <a:pt x="36" y="86"/>
                      </a:lnTo>
                      <a:lnTo>
                        <a:pt x="38" y="86"/>
                      </a:lnTo>
                      <a:lnTo>
                        <a:pt x="38" y="86"/>
                      </a:lnTo>
                      <a:lnTo>
                        <a:pt x="36" y="88"/>
                      </a:lnTo>
                      <a:lnTo>
                        <a:pt x="36" y="88"/>
                      </a:lnTo>
                      <a:lnTo>
                        <a:pt x="36" y="88"/>
                      </a:lnTo>
                      <a:lnTo>
                        <a:pt x="36" y="88"/>
                      </a:lnTo>
                      <a:lnTo>
                        <a:pt x="33" y="88"/>
                      </a:lnTo>
                      <a:lnTo>
                        <a:pt x="33" y="90"/>
                      </a:lnTo>
                      <a:lnTo>
                        <a:pt x="33" y="90"/>
                      </a:lnTo>
                      <a:lnTo>
                        <a:pt x="36" y="90"/>
                      </a:lnTo>
                      <a:lnTo>
                        <a:pt x="36" y="90"/>
                      </a:lnTo>
                      <a:lnTo>
                        <a:pt x="36" y="90"/>
                      </a:lnTo>
                      <a:lnTo>
                        <a:pt x="38" y="93"/>
                      </a:lnTo>
                      <a:lnTo>
                        <a:pt x="40" y="95"/>
                      </a:lnTo>
                      <a:lnTo>
                        <a:pt x="40" y="95"/>
                      </a:lnTo>
                      <a:lnTo>
                        <a:pt x="43" y="95"/>
                      </a:lnTo>
                      <a:lnTo>
                        <a:pt x="43" y="95"/>
                      </a:lnTo>
                      <a:lnTo>
                        <a:pt x="43" y="95"/>
                      </a:lnTo>
                      <a:lnTo>
                        <a:pt x="45" y="95"/>
                      </a:lnTo>
                      <a:lnTo>
                        <a:pt x="45" y="95"/>
                      </a:lnTo>
                      <a:lnTo>
                        <a:pt x="47" y="93"/>
                      </a:lnTo>
                      <a:lnTo>
                        <a:pt x="47" y="93"/>
                      </a:lnTo>
                      <a:lnTo>
                        <a:pt x="45" y="90"/>
                      </a:lnTo>
                      <a:lnTo>
                        <a:pt x="45" y="90"/>
                      </a:lnTo>
                      <a:lnTo>
                        <a:pt x="45" y="90"/>
                      </a:lnTo>
                      <a:lnTo>
                        <a:pt x="47" y="90"/>
                      </a:lnTo>
                      <a:lnTo>
                        <a:pt x="50" y="90"/>
                      </a:lnTo>
                      <a:lnTo>
                        <a:pt x="55" y="93"/>
                      </a:lnTo>
                      <a:lnTo>
                        <a:pt x="55" y="93"/>
                      </a:lnTo>
                      <a:lnTo>
                        <a:pt x="57" y="93"/>
                      </a:lnTo>
                      <a:lnTo>
                        <a:pt x="57" y="93"/>
                      </a:lnTo>
                      <a:lnTo>
                        <a:pt x="59" y="93"/>
                      </a:lnTo>
                      <a:lnTo>
                        <a:pt x="59" y="93"/>
                      </a:lnTo>
                      <a:lnTo>
                        <a:pt x="59" y="93"/>
                      </a:lnTo>
                      <a:lnTo>
                        <a:pt x="59" y="95"/>
                      </a:lnTo>
                      <a:lnTo>
                        <a:pt x="57" y="95"/>
                      </a:lnTo>
                      <a:lnTo>
                        <a:pt x="57" y="95"/>
                      </a:lnTo>
                      <a:lnTo>
                        <a:pt x="57" y="95"/>
                      </a:lnTo>
                      <a:lnTo>
                        <a:pt x="57" y="95"/>
                      </a:lnTo>
                      <a:lnTo>
                        <a:pt x="59" y="97"/>
                      </a:lnTo>
                      <a:lnTo>
                        <a:pt x="59" y="97"/>
                      </a:lnTo>
                      <a:lnTo>
                        <a:pt x="59" y="97"/>
                      </a:lnTo>
                      <a:lnTo>
                        <a:pt x="62" y="100"/>
                      </a:lnTo>
                      <a:lnTo>
                        <a:pt x="64" y="97"/>
                      </a:lnTo>
                      <a:lnTo>
                        <a:pt x="64" y="97"/>
                      </a:lnTo>
                      <a:lnTo>
                        <a:pt x="64" y="97"/>
                      </a:lnTo>
                      <a:lnTo>
                        <a:pt x="64" y="97"/>
                      </a:lnTo>
                      <a:lnTo>
                        <a:pt x="64" y="97"/>
                      </a:lnTo>
                      <a:lnTo>
                        <a:pt x="64" y="97"/>
                      </a:lnTo>
                      <a:lnTo>
                        <a:pt x="66" y="100"/>
                      </a:lnTo>
                      <a:lnTo>
                        <a:pt x="66" y="100"/>
                      </a:lnTo>
                      <a:lnTo>
                        <a:pt x="69" y="100"/>
                      </a:lnTo>
                      <a:lnTo>
                        <a:pt x="69" y="100"/>
                      </a:lnTo>
                      <a:lnTo>
                        <a:pt x="71" y="100"/>
                      </a:lnTo>
                      <a:lnTo>
                        <a:pt x="73" y="100"/>
                      </a:lnTo>
                      <a:lnTo>
                        <a:pt x="73" y="102"/>
                      </a:lnTo>
                      <a:lnTo>
                        <a:pt x="73" y="102"/>
                      </a:lnTo>
                      <a:lnTo>
                        <a:pt x="73" y="102"/>
                      </a:lnTo>
                      <a:lnTo>
                        <a:pt x="76" y="107"/>
                      </a:lnTo>
                      <a:lnTo>
                        <a:pt x="76" y="107"/>
                      </a:lnTo>
                      <a:lnTo>
                        <a:pt x="78" y="109"/>
                      </a:lnTo>
                      <a:lnTo>
                        <a:pt x="78" y="109"/>
                      </a:lnTo>
                      <a:lnTo>
                        <a:pt x="78" y="109"/>
                      </a:lnTo>
                      <a:lnTo>
                        <a:pt x="81" y="112"/>
                      </a:lnTo>
                      <a:lnTo>
                        <a:pt x="83" y="112"/>
                      </a:lnTo>
                      <a:lnTo>
                        <a:pt x="83" y="109"/>
                      </a:lnTo>
                      <a:lnTo>
                        <a:pt x="85" y="107"/>
                      </a:lnTo>
                      <a:lnTo>
                        <a:pt x="85" y="107"/>
                      </a:lnTo>
                      <a:lnTo>
                        <a:pt x="88" y="107"/>
                      </a:lnTo>
                      <a:lnTo>
                        <a:pt x="88" y="107"/>
                      </a:lnTo>
                      <a:lnTo>
                        <a:pt x="88" y="109"/>
                      </a:lnTo>
                      <a:lnTo>
                        <a:pt x="90" y="109"/>
                      </a:lnTo>
                      <a:lnTo>
                        <a:pt x="90" y="109"/>
                      </a:lnTo>
                      <a:lnTo>
                        <a:pt x="90" y="109"/>
                      </a:lnTo>
                      <a:lnTo>
                        <a:pt x="90" y="112"/>
                      </a:lnTo>
                      <a:lnTo>
                        <a:pt x="92" y="112"/>
                      </a:lnTo>
                      <a:lnTo>
                        <a:pt x="92" y="112"/>
                      </a:lnTo>
                      <a:lnTo>
                        <a:pt x="92" y="112"/>
                      </a:lnTo>
                      <a:lnTo>
                        <a:pt x="92" y="114"/>
                      </a:lnTo>
                      <a:lnTo>
                        <a:pt x="92" y="114"/>
                      </a:lnTo>
                      <a:lnTo>
                        <a:pt x="92" y="114"/>
                      </a:lnTo>
                      <a:lnTo>
                        <a:pt x="92" y="114"/>
                      </a:lnTo>
                      <a:lnTo>
                        <a:pt x="95" y="114"/>
                      </a:lnTo>
                      <a:lnTo>
                        <a:pt x="95" y="114"/>
                      </a:lnTo>
                      <a:lnTo>
                        <a:pt x="97" y="114"/>
                      </a:lnTo>
                      <a:lnTo>
                        <a:pt x="97" y="114"/>
                      </a:lnTo>
                      <a:lnTo>
                        <a:pt x="99" y="112"/>
                      </a:lnTo>
                      <a:lnTo>
                        <a:pt x="99" y="112"/>
                      </a:lnTo>
                      <a:lnTo>
                        <a:pt x="102" y="112"/>
                      </a:lnTo>
                      <a:lnTo>
                        <a:pt x="102" y="112"/>
                      </a:lnTo>
                      <a:lnTo>
                        <a:pt x="102" y="112"/>
                      </a:lnTo>
                      <a:lnTo>
                        <a:pt x="104" y="112"/>
                      </a:lnTo>
                      <a:lnTo>
                        <a:pt x="104" y="112"/>
                      </a:lnTo>
                      <a:lnTo>
                        <a:pt x="104" y="112"/>
                      </a:lnTo>
                      <a:lnTo>
                        <a:pt x="107" y="112"/>
                      </a:lnTo>
                      <a:lnTo>
                        <a:pt x="109" y="112"/>
                      </a:lnTo>
                      <a:lnTo>
                        <a:pt x="109" y="112"/>
                      </a:lnTo>
                      <a:lnTo>
                        <a:pt x="111" y="112"/>
                      </a:lnTo>
                      <a:lnTo>
                        <a:pt x="111" y="112"/>
                      </a:lnTo>
                      <a:lnTo>
                        <a:pt x="114" y="112"/>
                      </a:lnTo>
                      <a:lnTo>
                        <a:pt x="114" y="109"/>
                      </a:lnTo>
                      <a:lnTo>
                        <a:pt x="114" y="109"/>
                      </a:lnTo>
                      <a:lnTo>
                        <a:pt x="116" y="109"/>
                      </a:lnTo>
                      <a:lnTo>
                        <a:pt x="118" y="109"/>
                      </a:lnTo>
                      <a:lnTo>
                        <a:pt x="123" y="109"/>
                      </a:lnTo>
                      <a:lnTo>
                        <a:pt x="123" y="112"/>
                      </a:lnTo>
                      <a:lnTo>
                        <a:pt x="128" y="112"/>
                      </a:lnTo>
                      <a:lnTo>
                        <a:pt x="128" y="112"/>
                      </a:lnTo>
                      <a:lnTo>
                        <a:pt x="128" y="114"/>
                      </a:lnTo>
                      <a:lnTo>
                        <a:pt x="130" y="114"/>
                      </a:lnTo>
                      <a:lnTo>
                        <a:pt x="133" y="116"/>
                      </a:lnTo>
                      <a:lnTo>
                        <a:pt x="137" y="116"/>
                      </a:lnTo>
                      <a:lnTo>
                        <a:pt x="137" y="116"/>
                      </a:lnTo>
                      <a:lnTo>
                        <a:pt x="140" y="116"/>
                      </a:lnTo>
                      <a:lnTo>
                        <a:pt x="140" y="119"/>
                      </a:lnTo>
                      <a:lnTo>
                        <a:pt x="142" y="119"/>
                      </a:lnTo>
                      <a:lnTo>
                        <a:pt x="142" y="119"/>
                      </a:lnTo>
                      <a:lnTo>
                        <a:pt x="142" y="116"/>
                      </a:lnTo>
                      <a:lnTo>
                        <a:pt x="142" y="116"/>
                      </a:lnTo>
                      <a:lnTo>
                        <a:pt x="142" y="116"/>
                      </a:lnTo>
                      <a:lnTo>
                        <a:pt x="140" y="116"/>
                      </a:lnTo>
                      <a:lnTo>
                        <a:pt x="140" y="114"/>
                      </a:lnTo>
                      <a:lnTo>
                        <a:pt x="140" y="114"/>
                      </a:lnTo>
                      <a:lnTo>
                        <a:pt x="140" y="112"/>
                      </a:lnTo>
                      <a:lnTo>
                        <a:pt x="140" y="112"/>
                      </a:lnTo>
                      <a:lnTo>
                        <a:pt x="140" y="109"/>
                      </a:lnTo>
                      <a:lnTo>
                        <a:pt x="140" y="107"/>
                      </a:lnTo>
                      <a:lnTo>
                        <a:pt x="140" y="107"/>
                      </a:lnTo>
                      <a:lnTo>
                        <a:pt x="142" y="102"/>
                      </a:lnTo>
                      <a:lnTo>
                        <a:pt x="144" y="102"/>
                      </a:lnTo>
                      <a:lnTo>
                        <a:pt x="144" y="100"/>
                      </a:lnTo>
                      <a:lnTo>
                        <a:pt x="149" y="97"/>
                      </a:lnTo>
                      <a:lnTo>
                        <a:pt x="151" y="95"/>
                      </a:lnTo>
                      <a:lnTo>
                        <a:pt x="151" y="93"/>
                      </a:lnTo>
                      <a:lnTo>
                        <a:pt x="154" y="93"/>
                      </a:lnTo>
                      <a:lnTo>
                        <a:pt x="156" y="90"/>
                      </a:lnTo>
                      <a:lnTo>
                        <a:pt x="159" y="90"/>
                      </a:lnTo>
                      <a:lnTo>
                        <a:pt x="159" y="88"/>
                      </a:lnTo>
                      <a:lnTo>
                        <a:pt x="161" y="88"/>
                      </a:lnTo>
                      <a:lnTo>
                        <a:pt x="161" y="88"/>
                      </a:lnTo>
                      <a:lnTo>
                        <a:pt x="161" y="86"/>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4" name="Freeform 68"/>
                <p:cNvSpPr>
                  <a:spLocks noEditPoints="1"/>
                </p:cNvSpPr>
                <p:nvPr/>
              </p:nvSpPr>
              <p:spPr bwMode="auto">
                <a:xfrm>
                  <a:off x="4925" y="2360"/>
                  <a:ext cx="180" cy="333"/>
                </a:xfrm>
                <a:custGeom>
                  <a:avLst/>
                  <a:gdLst>
                    <a:gd name="T0" fmla="*/ 80 w 180"/>
                    <a:gd name="T1" fmla="*/ 312 h 333"/>
                    <a:gd name="T2" fmla="*/ 95 w 180"/>
                    <a:gd name="T3" fmla="*/ 305 h 333"/>
                    <a:gd name="T4" fmla="*/ 111 w 180"/>
                    <a:gd name="T5" fmla="*/ 284 h 333"/>
                    <a:gd name="T6" fmla="*/ 142 w 180"/>
                    <a:gd name="T7" fmla="*/ 246 h 333"/>
                    <a:gd name="T8" fmla="*/ 166 w 180"/>
                    <a:gd name="T9" fmla="*/ 234 h 333"/>
                    <a:gd name="T10" fmla="*/ 173 w 180"/>
                    <a:gd name="T11" fmla="*/ 253 h 333"/>
                    <a:gd name="T12" fmla="*/ 151 w 180"/>
                    <a:gd name="T13" fmla="*/ 253 h 333"/>
                    <a:gd name="T14" fmla="*/ 125 w 180"/>
                    <a:gd name="T15" fmla="*/ 270 h 333"/>
                    <a:gd name="T16" fmla="*/ 111 w 180"/>
                    <a:gd name="T17" fmla="*/ 267 h 333"/>
                    <a:gd name="T18" fmla="*/ 102 w 180"/>
                    <a:gd name="T19" fmla="*/ 284 h 333"/>
                    <a:gd name="T20" fmla="*/ 121 w 180"/>
                    <a:gd name="T21" fmla="*/ 277 h 333"/>
                    <a:gd name="T22" fmla="*/ 135 w 180"/>
                    <a:gd name="T23" fmla="*/ 300 h 333"/>
                    <a:gd name="T24" fmla="*/ 163 w 180"/>
                    <a:gd name="T25" fmla="*/ 317 h 333"/>
                    <a:gd name="T26" fmla="*/ 170 w 180"/>
                    <a:gd name="T27" fmla="*/ 296 h 333"/>
                    <a:gd name="T28" fmla="*/ 168 w 180"/>
                    <a:gd name="T29" fmla="*/ 232 h 333"/>
                    <a:gd name="T30" fmla="*/ 128 w 180"/>
                    <a:gd name="T31" fmla="*/ 236 h 333"/>
                    <a:gd name="T32" fmla="*/ 156 w 180"/>
                    <a:gd name="T33" fmla="*/ 220 h 333"/>
                    <a:gd name="T34" fmla="*/ 52 w 180"/>
                    <a:gd name="T35" fmla="*/ 217 h 333"/>
                    <a:gd name="T36" fmla="*/ 102 w 180"/>
                    <a:gd name="T37" fmla="*/ 215 h 333"/>
                    <a:gd name="T38" fmla="*/ 116 w 180"/>
                    <a:gd name="T39" fmla="*/ 243 h 333"/>
                    <a:gd name="T40" fmla="*/ 106 w 180"/>
                    <a:gd name="T41" fmla="*/ 210 h 333"/>
                    <a:gd name="T42" fmla="*/ 128 w 180"/>
                    <a:gd name="T43" fmla="*/ 203 h 333"/>
                    <a:gd name="T44" fmla="*/ 121 w 180"/>
                    <a:gd name="T45" fmla="*/ 229 h 333"/>
                    <a:gd name="T46" fmla="*/ 42 w 180"/>
                    <a:gd name="T47" fmla="*/ 201 h 333"/>
                    <a:gd name="T48" fmla="*/ 19 w 180"/>
                    <a:gd name="T49" fmla="*/ 243 h 333"/>
                    <a:gd name="T50" fmla="*/ 14 w 180"/>
                    <a:gd name="T51" fmla="*/ 255 h 333"/>
                    <a:gd name="T52" fmla="*/ 42 w 180"/>
                    <a:gd name="T53" fmla="*/ 222 h 333"/>
                    <a:gd name="T54" fmla="*/ 151 w 180"/>
                    <a:gd name="T55" fmla="*/ 222 h 333"/>
                    <a:gd name="T56" fmla="*/ 135 w 180"/>
                    <a:gd name="T57" fmla="*/ 199 h 333"/>
                    <a:gd name="T58" fmla="*/ 142 w 180"/>
                    <a:gd name="T59" fmla="*/ 227 h 333"/>
                    <a:gd name="T60" fmla="*/ 139 w 180"/>
                    <a:gd name="T61" fmla="*/ 194 h 333"/>
                    <a:gd name="T62" fmla="*/ 109 w 180"/>
                    <a:gd name="T63" fmla="*/ 196 h 333"/>
                    <a:gd name="T64" fmla="*/ 90 w 180"/>
                    <a:gd name="T65" fmla="*/ 206 h 333"/>
                    <a:gd name="T66" fmla="*/ 50 w 180"/>
                    <a:gd name="T67" fmla="*/ 191 h 333"/>
                    <a:gd name="T68" fmla="*/ 47 w 180"/>
                    <a:gd name="T69" fmla="*/ 182 h 333"/>
                    <a:gd name="T70" fmla="*/ 95 w 180"/>
                    <a:gd name="T71" fmla="*/ 175 h 333"/>
                    <a:gd name="T72" fmla="*/ 149 w 180"/>
                    <a:gd name="T73" fmla="*/ 206 h 333"/>
                    <a:gd name="T74" fmla="*/ 151 w 180"/>
                    <a:gd name="T75" fmla="*/ 182 h 333"/>
                    <a:gd name="T76" fmla="*/ 116 w 180"/>
                    <a:gd name="T77" fmla="*/ 182 h 333"/>
                    <a:gd name="T78" fmla="*/ 109 w 180"/>
                    <a:gd name="T79" fmla="*/ 177 h 333"/>
                    <a:gd name="T80" fmla="*/ 85 w 180"/>
                    <a:gd name="T81" fmla="*/ 180 h 333"/>
                    <a:gd name="T82" fmla="*/ 104 w 180"/>
                    <a:gd name="T83" fmla="*/ 165 h 333"/>
                    <a:gd name="T84" fmla="*/ 64 w 180"/>
                    <a:gd name="T85" fmla="*/ 156 h 333"/>
                    <a:gd name="T86" fmla="*/ 64 w 180"/>
                    <a:gd name="T87" fmla="*/ 170 h 333"/>
                    <a:gd name="T88" fmla="*/ 83 w 180"/>
                    <a:gd name="T89" fmla="*/ 154 h 333"/>
                    <a:gd name="T90" fmla="*/ 47 w 180"/>
                    <a:gd name="T91" fmla="*/ 146 h 333"/>
                    <a:gd name="T92" fmla="*/ 80 w 180"/>
                    <a:gd name="T93" fmla="*/ 139 h 333"/>
                    <a:gd name="T94" fmla="*/ 78 w 180"/>
                    <a:gd name="T95" fmla="*/ 127 h 333"/>
                    <a:gd name="T96" fmla="*/ 52 w 180"/>
                    <a:gd name="T97" fmla="*/ 135 h 333"/>
                    <a:gd name="T98" fmla="*/ 59 w 180"/>
                    <a:gd name="T99" fmla="*/ 146 h 333"/>
                    <a:gd name="T100" fmla="*/ 95 w 180"/>
                    <a:gd name="T101" fmla="*/ 161 h 333"/>
                    <a:gd name="T102" fmla="*/ 109 w 180"/>
                    <a:gd name="T103" fmla="*/ 161 h 333"/>
                    <a:gd name="T104" fmla="*/ 118 w 180"/>
                    <a:gd name="T105" fmla="*/ 163 h 333"/>
                    <a:gd name="T106" fmla="*/ 106 w 180"/>
                    <a:gd name="T107" fmla="*/ 146 h 333"/>
                    <a:gd name="T108" fmla="*/ 87 w 180"/>
                    <a:gd name="T109" fmla="*/ 144 h 333"/>
                    <a:gd name="T110" fmla="*/ 69 w 180"/>
                    <a:gd name="T111" fmla="*/ 113 h 333"/>
                    <a:gd name="T112" fmla="*/ 80 w 180"/>
                    <a:gd name="T113" fmla="*/ 75 h 333"/>
                    <a:gd name="T114" fmla="*/ 64 w 180"/>
                    <a:gd name="T115" fmla="*/ 52 h 333"/>
                    <a:gd name="T116" fmla="*/ 42 w 180"/>
                    <a:gd name="T117" fmla="*/ 85 h 333"/>
                    <a:gd name="T118" fmla="*/ 64 w 180"/>
                    <a:gd name="T119" fmla="*/ 42 h 333"/>
                    <a:gd name="T120" fmla="*/ 57 w 180"/>
                    <a:gd name="T121" fmla="*/ 30 h 3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0" h="333">
                      <a:moveTo>
                        <a:pt x="64" y="326"/>
                      </a:moveTo>
                      <a:lnTo>
                        <a:pt x="64" y="326"/>
                      </a:lnTo>
                      <a:lnTo>
                        <a:pt x="61" y="329"/>
                      </a:lnTo>
                      <a:lnTo>
                        <a:pt x="59" y="329"/>
                      </a:lnTo>
                      <a:lnTo>
                        <a:pt x="57" y="331"/>
                      </a:lnTo>
                      <a:lnTo>
                        <a:pt x="57" y="333"/>
                      </a:lnTo>
                      <a:lnTo>
                        <a:pt x="57" y="333"/>
                      </a:lnTo>
                      <a:lnTo>
                        <a:pt x="59" y="333"/>
                      </a:lnTo>
                      <a:lnTo>
                        <a:pt x="59" y="331"/>
                      </a:lnTo>
                      <a:lnTo>
                        <a:pt x="61" y="331"/>
                      </a:lnTo>
                      <a:lnTo>
                        <a:pt x="61" y="329"/>
                      </a:lnTo>
                      <a:lnTo>
                        <a:pt x="64" y="331"/>
                      </a:lnTo>
                      <a:lnTo>
                        <a:pt x="64" y="331"/>
                      </a:lnTo>
                      <a:lnTo>
                        <a:pt x="64" y="331"/>
                      </a:lnTo>
                      <a:lnTo>
                        <a:pt x="64" y="329"/>
                      </a:lnTo>
                      <a:lnTo>
                        <a:pt x="64" y="329"/>
                      </a:lnTo>
                      <a:lnTo>
                        <a:pt x="64" y="326"/>
                      </a:lnTo>
                      <a:close/>
                      <a:moveTo>
                        <a:pt x="83" y="312"/>
                      </a:moveTo>
                      <a:lnTo>
                        <a:pt x="83" y="312"/>
                      </a:lnTo>
                      <a:lnTo>
                        <a:pt x="80" y="312"/>
                      </a:lnTo>
                      <a:lnTo>
                        <a:pt x="78" y="312"/>
                      </a:lnTo>
                      <a:lnTo>
                        <a:pt x="76" y="312"/>
                      </a:lnTo>
                      <a:lnTo>
                        <a:pt x="76" y="315"/>
                      </a:lnTo>
                      <a:lnTo>
                        <a:pt x="76" y="315"/>
                      </a:lnTo>
                      <a:lnTo>
                        <a:pt x="78" y="315"/>
                      </a:lnTo>
                      <a:lnTo>
                        <a:pt x="80" y="315"/>
                      </a:lnTo>
                      <a:lnTo>
                        <a:pt x="83" y="315"/>
                      </a:lnTo>
                      <a:lnTo>
                        <a:pt x="83" y="317"/>
                      </a:lnTo>
                      <a:lnTo>
                        <a:pt x="85" y="315"/>
                      </a:lnTo>
                      <a:lnTo>
                        <a:pt x="85" y="315"/>
                      </a:lnTo>
                      <a:lnTo>
                        <a:pt x="85" y="312"/>
                      </a:lnTo>
                      <a:lnTo>
                        <a:pt x="83" y="312"/>
                      </a:lnTo>
                      <a:close/>
                      <a:moveTo>
                        <a:pt x="97" y="298"/>
                      </a:moveTo>
                      <a:lnTo>
                        <a:pt x="95" y="298"/>
                      </a:lnTo>
                      <a:lnTo>
                        <a:pt x="92" y="300"/>
                      </a:lnTo>
                      <a:lnTo>
                        <a:pt x="92" y="300"/>
                      </a:lnTo>
                      <a:lnTo>
                        <a:pt x="92" y="300"/>
                      </a:lnTo>
                      <a:lnTo>
                        <a:pt x="95" y="303"/>
                      </a:lnTo>
                      <a:lnTo>
                        <a:pt x="95" y="305"/>
                      </a:lnTo>
                      <a:lnTo>
                        <a:pt x="95" y="305"/>
                      </a:lnTo>
                      <a:lnTo>
                        <a:pt x="97" y="305"/>
                      </a:lnTo>
                      <a:lnTo>
                        <a:pt x="99" y="303"/>
                      </a:lnTo>
                      <a:lnTo>
                        <a:pt x="99" y="300"/>
                      </a:lnTo>
                      <a:lnTo>
                        <a:pt x="102" y="300"/>
                      </a:lnTo>
                      <a:lnTo>
                        <a:pt x="102" y="300"/>
                      </a:lnTo>
                      <a:lnTo>
                        <a:pt x="97" y="298"/>
                      </a:lnTo>
                      <a:close/>
                      <a:moveTo>
                        <a:pt x="163" y="288"/>
                      </a:moveTo>
                      <a:lnTo>
                        <a:pt x="163" y="291"/>
                      </a:lnTo>
                      <a:lnTo>
                        <a:pt x="163" y="291"/>
                      </a:lnTo>
                      <a:lnTo>
                        <a:pt x="166" y="293"/>
                      </a:lnTo>
                      <a:lnTo>
                        <a:pt x="166" y="293"/>
                      </a:lnTo>
                      <a:lnTo>
                        <a:pt x="166" y="288"/>
                      </a:lnTo>
                      <a:lnTo>
                        <a:pt x="163" y="288"/>
                      </a:lnTo>
                      <a:close/>
                      <a:moveTo>
                        <a:pt x="111" y="284"/>
                      </a:moveTo>
                      <a:lnTo>
                        <a:pt x="111" y="284"/>
                      </a:lnTo>
                      <a:lnTo>
                        <a:pt x="109" y="284"/>
                      </a:lnTo>
                      <a:lnTo>
                        <a:pt x="109" y="284"/>
                      </a:lnTo>
                      <a:lnTo>
                        <a:pt x="109" y="286"/>
                      </a:lnTo>
                      <a:lnTo>
                        <a:pt x="111" y="286"/>
                      </a:lnTo>
                      <a:lnTo>
                        <a:pt x="111" y="284"/>
                      </a:lnTo>
                      <a:lnTo>
                        <a:pt x="111" y="284"/>
                      </a:lnTo>
                      <a:lnTo>
                        <a:pt x="111" y="284"/>
                      </a:lnTo>
                      <a:lnTo>
                        <a:pt x="111" y="284"/>
                      </a:lnTo>
                      <a:close/>
                      <a:moveTo>
                        <a:pt x="0" y="270"/>
                      </a:moveTo>
                      <a:lnTo>
                        <a:pt x="0" y="270"/>
                      </a:lnTo>
                      <a:lnTo>
                        <a:pt x="0" y="274"/>
                      </a:lnTo>
                      <a:lnTo>
                        <a:pt x="2" y="274"/>
                      </a:lnTo>
                      <a:lnTo>
                        <a:pt x="2" y="274"/>
                      </a:lnTo>
                      <a:lnTo>
                        <a:pt x="2" y="270"/>
                      </a:lnTo>
                      <a:lnTo>
                        <a:pt x="0" y="270"/>
                      </a:lnTo>
                      <a:close/>
                      <a:moveTo>
                        <a:pt x="7" y="265"/>
                      </a:moveTo>
                      <a:lnTo>
                        <a:pt x="5" y="265"/>
                      </a:lnTo>
                      <a:lnTo>
                        <a:pt x="5" y="265"/>
                      </a:lnTo>
                      <a:lnTo>
                        <a:pt x="7" y="267"/>
                      </a:lnTo>
                      <a:lnTo>
                        <a:pt x="7" y="267"/>
                      </a:lnTo>
                      <a:lnTo>
                        <a:pt x="7" y="265"/>
                      </a:lnTo>
                      <a:lnTo>
                        <a:pt x="7" y="265"/>
                      </a:lnTo>
                      <a:close/>
                      <a:moveTo>
                        <a:pt x="142" y="246"/>
                      </a:moveTo>
                      <a:lnTo>
                        <a:pt x="142" y="246"/>
                      </a:lnTo>
                      <a:lnTo>
                        <a:pt x="142" y="246"/>
                      </a:lnTo>
                      <a:lnTo>
                        <a:pt x="142" y="246"/>
                      </a:lnTo>
                      <a:lnTo>
                        <a:pt x="144" y="248"/>
                      </a:lnTo>
                      <a:lnTo>
                        <a:pt x="144" y="246"/>
                      </a:lnTo>
                      <a:lnTo>
                        <a:pt x="144" y="246"/>
                      </a:lnTo>
                      <a:lnTo>
                        <a:pt x="142" y="246"/>
                      </a:lnTo>
                      <a:lnTo>
                        <a:pt x="142" y="246"/>
                      </a:lnTo>
                      <a:close/>
                      <a:moveTo>
                        <a:pt x="123" y="243"/>
                      </a:moveTo>
                      <a:lnTo>
                        <a:pt x="123" y="243"/>
                      </a:lnTo>
                      <a:lnTo>
                        <a:pt x="121" y="246"/>
                      </a:lnTo>
                      <a:lnTo>
                        <a:pt x="121" y="246"/>
                      </a:lnTo>
                      <a:lnTo>
                        <a:pt x="121" y="246"/>
                      </a:lnTo>
                      <a:lnTo>
                        <a:pt x="121" y="248"/>
                      </a:lnTo>
                      <a:lnTo>
                        <a:pt x="123" y="248"/>
                      </a:lnTo>
                      <a:lnTo>
                        <a:pt x="123" y="246"/>
                      </a:lnTo>
                      <a:lnTo>
                        <a:pt x="123" y="246"/>
                      </a:lnTo>
                      <a:lnTo>
                        <a:pt x="123" y="243"/>
                      </a:lnTo>
                      <a:close/>
                      <a:moveTo>
                        <a:pt x="166" y="236"/>
                      </a:moveTo>
                      <a:lnTo>
                        <a:pt x="166" y="236"/>
                      </a:lnTo>
                      <a:lnTo>
                        <a:pt x="166" y="234"/>
                      </a:lnTo>
                      <a:lnTo>
                        <a:pt x="166" y="234"/>
                      </a:lnTo>
                      <a:lnTo>
                        <a:pt x="163" y="236"/>
                      </a:lnTo>
                      <a:lnTo>
                        <a:pt x="166" y="239"/>
                      </a:lnTo>
                      <a:lnTo>
                        <a:pt x="166" y="236"/>
                      </a:lnTo>
                      <a:close/>
                      <a:moveTo>
                        <a:pt x="180" y="281"/>
                      </a:moveTo>
                      <a:lnTo>
                        <a:pt x="180" y="277"/>
                      </a:lnTo>
                      <a:lnTo>
                        <a:pt x="180" y="277"/>
                      </a:lnTo>
                      <a:lnTo>
                        <a:pt x="177" y="277"/>
                      </a:lnTo>
                      <a:lnTo>
                        <a:pt x="177" y="274"/>
                      </a:lnTo>
                      <a:lnTo>
                        <a:pt x="177" y="272"/>
                      </a:lnTo>
                      <a:lnTo>
                        <a:pt x="177" y="267"/>
                      </a:lnTo>
                      <a:lnTo>
                        <a:pt x="177" y="267"/>
                      </a:lnTo>
                      <a:lnTo>
                        <a:pt x="175" y="265"/>
                      </a:lnTo>
                      <a:lnTo>
                        <a:pt x="175" y="260"/>
                      </a:lnTo>
                      <a:lnTo>
                        <a:pt x="173" y="260"/>
                      </a:lnTo>
                      <a:lnTo>
                        <a:pt x="170" y="260"/>
                      </a:lnTo>
                      <a:lnTo>
                        <a:pt x="170" y="258"/>
                      </a:lnTo>
                      <a:lnTo>
                        <a:pt x="170" y="258"/>
                      </a:lnTo>
                      <a:lnTo>
                        <a:pt x="170" y="255"/>
                      </a:lnTo>
                      <a:lnTo>
                        <a:pt x="173" y="255"/>
                      </a:lnTo>
                      <a:lnTo>
                        <a:pt x="173" y="253"/>
                      </a:lnTo>
                      <a:lnTo>
                        <a:pt x="173" y="251"/>
                      </a:lnTo>
                      <a:lnTo>
                        <a:pt x="170" y="248"/>
                      </a:lnTo>
                      <a:lnTo>
                        <a:pt x="170" y="248"/>
                      </a:lnTo>
                      <a:lnTo>
                        <a:pt x="170" y="243"/>
                      </a:lnTo>
                      <a:lnTo>
                        <a:pt x="168" y="243"/>
                      </a:lnTo>
                      <a:lnTo>
                        <a:pt x="166" y="243"/>
                      </a:lnTo>
                      <a:lnTo>
                        <a:pt x="166" y="241"/>
                      </a:lnTo>
                      <a:lnTo>
                        <a:pt x="163" y="239"/>
                      </a:lnTo>
                      <a:lnTo>
                        <a:pt x="158" y="236"/>
                      </a:lnTo>
                      <a:lnTo>
                        <a:pt x="156" y="234"/>
                      </a:lnTo>
                      <a:lnTo>
                        <a:pt x="156" y="234"/>
                      </a:lnTo>
                      <a:lnTo>
                        <a:pt x="154" y="236"/>
                      </a:lnTo>
                      <a:lnTo>
                        <a:pt x="156" y="243"/>
                      </a:lnTo>
                      <a:lnTo>
                        <a:pt x="158" y="246"/>
                      </a:lnTo>
                      <a:lnTo>
                        <a:pt x="158" y="251"/>
                      </a:lnTo>
                      <a:lnTo>
                        <a:pt x="156" y="251"/>
                      </a:lnTo>
                      <a:lnTo>
                        <a:pt x="154" y="248"/>
                      </a:lnTo>
                      <a:lnTo>
                        <a:pt x="151" y="248"/>
                      </a:lnTo>
                      <a:lnTo>
                        <a:pt x="151" y="251"/>
                      </a:lnTo>
                      <a:lnTo>
                        <a:pt x="151" y="253"/>
                      </a:lnTo>
                      <a:lnTo>
                        <a:pt x="149" y="253"/>
                      </a:lnTo>
                      <a:lnTo>
                        <a:pt x="147" y="251"/>
                      </a:lnTo>
                      <a:lnTo>
                        <a:pt x="147" y="251"/>
                      </a:lnTo>
                      <a:lnTo>
                        <a:pt x="144" y="251"/>
                      </a:lnTo>
                      <a:lnTo>
                        <a:pt x="144" y="253"/>
                      </a:lnTo>
                      <a:lnTo>
                        <a:pt x="144" y="255"/>
                      </a:lnTo>
                      <a:lnTo>
                        <a:pt x="144" y="260"/>
                      </a:lnTo>
                      <a:lnTo>
                        <a:pt x="142" y="260"/>
                      </a:lnTo>
                      <a:lnTo>
                        <a:pt x="139" y="258"/>
                      </a:lnTo>
                      <a:lnTo>
                        <a:pt x="137" y="258"/>
                      </a:lnTo>
                      <a:lnTo>
                        <a:pt x="137" y="260"/>
                      </a:lnTo>
                      <a:lnTo>
                        <a:pt x="137" y="260"/>
                      </a:lnTo>
                      <a:lnTo>
                        <a:pt x="135" y="262"/>
                      </a:lnTo>
                      <a:lnTo>
                        <a:pt x="135" y="265"/>
                      </a:lnTo>
                      <a:lnTo>
                        <a:pt x="135" y="267"/>
                      </a:lnTo>
                      <a:lnTo>
                        <a:pt x="135" y="267"/>
                      </a:lnTo>
                      <a:lnTo>
                        <a:pt x="130" y="267"/>
                      </a:lnTo>
                      <a:lnTo>
                        <a:pt x="130" y="267"/>
                      </a:lnTo>
                      <a:lnTo>
                        <a:pt x="128" y="270"/>
                      </a:lnTo>
                      <a:lnTo>
                        <a:pt x="125" y="270"/>
                      </a:lnTo>
                      <a:lnTo>
                        <a:pt x="128" y="267"/>
                      </a:lnTo>
                      <a:lnTo>
                        <a:pt x="128" y="267"/>
                      </a:lnTo>
                      <a:lnTo>
                        <a:pt x="128" y="262"/>
                      </a:lnTo>
                      <a:lnTo>
                        <a:pt x="128" y="262"/>
                      </a:lnTo>
                      <a:lnTo>
                        <a:pt x="125" y="260"/>
                      </a:lnTo>
                      <a:lnTo>
                        <a:pt x="125" y="258"/>
                      </a:lnTo>
                      <a:lnTo>
                        <a:pt x="123" y="258"/>
                      </a:lnTo>
                      <a:lnTo>
                        <a:pt x="121" y="258"/>
                      </a:lnTo>
                      <a:lnTo>
                        <a:pt x="121" y="255"/>
                      </a:lnTo>
                      <a:lnTo>
                        <a:pt x="118" y="258"/>
                      </a:lnTo>
                      <a:lnTo>
                        <a:pt x="118" y="260"/>
                      </a:lnTo>
                      <a:lnTo>
                        <a:pt x="118" y="260"/>
                      </a:lnTo>
                      <a:lnTo>
                        <a:pt x="113" y="260"/>
                      </a:lnTo>
                      <a:lnTo>
                        <a:pt x="113" y="260"/>
                      </a:lnTo>
                      <a:lnTo>
                        <a:pt x="113" y="262"/>
                      </a:lnTo>
                      <a:lnTo>
                        <a:pt x="111" y="262"/>
                      </a:lnTo>
                      <a:lnTo>
                        <a:pt x="111" y="262"/>
                      </a:lnTo>
                      <a:lnTo>
                        <a:pt x="111" y="265"/>
                      </a:lnTo>
                      <a:lnTo>
                        <a:pt x="111" y="267"/>
                      </a:lnTo>
                      <a:lnTo>
                        <a:pt x="111" y="267"/>
                      </a:lnTo>
                      <a:lnTo>
                        <a:pt x="109" y="267"/>
                      </a:lnTo>
                      <a:lnTo>
                        <a:pt x="106" y="267"/>
                      </a:lnTo>
                      <a:lnTo>
                        <a:pt x="104" y="270"/>
                      </a:lnTo>
                      <a:lnTo>
                        <a:pt x="102" y="270"/>
                      </a:lnTo>
                      <a:lnTo>
                        <a:pt x="99" y="270"/>
                      </a:lnTo>
                      <a:lnTo>
                        <a:pt x="99" y="272"/>
                      </a:lnTo>
                      <a:lnTo>
                        <a:pt x="97" y="274"/>
                      </a:lnTo>
                      <a:lnTo>
                        <a:pt x="97" y="277"/>
                      </a:lnTo>
                      <a:lnTo>
                        <a:pt x="97" y="279"/>
                      </a:lnTo>
                      <a:lnTo>
                        <a:pt x="95" y="284"/>
                      </a:lnTo>
                      <a:lnTo>
                        <a:pt x="95" y="286"/>
                      </a:lnTo>
                      <a:lnTo>
                        <a:pt x="95" y="288"/>
                      </a:lnTo>
                      <a:lnTo>
                        <a:pt x="92" y="291"/>
                      </a:lnTo>
                      <a:lnTo>
                        <a:pt x="95" y="293"/>
                      </a:lnTo>
                      <a:lnTo>
                        <a:pt x="95" y="293"/>
                      </a:lnTo>
                      <a:lnTo>
                        <a:pt x="97" y="293"/>
                      </a:lnTo>
                      <a:lnTo>
                        <a:pt x="97" y="293"/>
                      </a:lnTo>
                      <a:lnTo>
                        <a:pt x="99" y="291"/>
                      </a:lnTo>
                      <a:lnTo>
                        <a:pt x="99" y="288"/>
                      </a:lnTo>
                      <a:lnTo>
                        <a:pt x="102" y="284"/>
                      </a:lnTo>
                      <a:lnTo>
                        <a:pt x="102" y="281"/>
                      </a:lnTo>
                      <a:lnTo>
                        <a:pt x="104" y="279"/>
                      </a:lnTo>
                      <a:lnTo>
                        <a:pt x="104" y="279"/>
                      </a:lnTo>
                      <a:lnTo>
                        <a:pt x="106" y="277"/>
                      </a:lnTo>
                      <a:lnTo>
                        <a:pt x="106" y="277"/>
                      </a:lnTo>
                      <a:lnTo>
                        <a:pt x="109" y="277"/>
                      </a:lnTo>
                      <a:lnTo>
                        <a:pt x="109" y="281"/>
                      </a:lnTo>
                      <a:lnTo>
                        <a:pt x="111" y="281"/>
                      </a:lnTo>
                      <a:lnTo>
                        <a:pt x="111" y="281"/>
                      </a:lnTo>
                      <a:lnTo>
                        <a:pt x="113" y="281"/>
                      </a:lnTo>
                      <a:lnTo>
                        <a:pt x="113" y="279"/>
                      </a:lnTo>
                      <a:lnTo>
                        <a:pt x="113" y="277"/>
                      </a:lnTo>
                      <a:lnTo>
                        <a:pt x="116" y="279"/>
                      </a:lnTo>
                      <a:lnTo>
                        <a:pt x="116" y="279"/>
                      </a:lnTo>
                      <a:lnTo>
                        <a:pt x="116" y="279"/>
                      </a:lnTo>
                      <a:lnTo>
                        <a:pt x="116" y="281"/>
                      </a:lnTo>
                      <a:lnTo>
                        <a:pt x="118" y="281"/>
                      </a:lnTo>
                      <a:lnTo>
                        <a:pt x="121" y="284"/>
                      </a:lnTo>
                      <a:lnTo>
                        <a:pt x="121" y="279"/>
                      </a:lnTo>
                      <a:lnTo>
                        <a:pt x="121" y="277"/>
                      </a:lnTo>
                      <a:lnTo>
                        <a:pt x="121" y="277"/>
                      </a:lnTo>
                      <a:lnTo>
                        <a:pt x="123" y="274"/>
                      </a:lnTo>
                      <a:lnTo>
                        <a:pt x="123" y="274"/>
                      </a:lnTo>
                      <a:lnTo>
                        <a:pt x="123" y="274"/>
                      </a:lnTo>
                      <a:lnTo>
                        <a:pt x="125" y="274"/>
                      </a:lnTo>
                      <a:lnTo>
                        <a:pt x="125" y="277"/>
                      </a:lnTo>
                      <a:lnTo>
                        <a:pt x="128" y="277"/>
                      </a:lnTo>
                      <a:lnTo>
                        <a:pt x="130" y="279"/>
                      </a:lnTo>
                      <a:lnTo>
                        <a:pt x="132" y="279"/>
                      </a:lnTo>
                      <a:lnTo>
                        <a:pt x="135" y="284"/>
                      </a:lnTo>
                      <a:lnTo>
                        <a:pt x="135" y="284"/>
                      </a:lnTo>
                      <a:lnTo>
                        <a:pt x="135" y="286"/>
                      </a:lnTo>
                      <a:lnTo>
                        <a:pt x="135" y="286"/>
                      </a:lnTo>
                      <a:lnTo>
                        <a:pt x="135" y="288"/>
                      </a:lnTo>
                      <a:lnTo>
                        <a:pt x="135" y="288"/>
                      </a:lnTo>
                      <a:lnTo>
                        <a:pt x="132" y="291"/>
                      </a:lnTo>
                      <a:lnTo>
                        <a:pt x="132" y="293"/>
                      </a:lnTo>
                      <a:lnTo>
                        <a:pt x="132" y="293"/>
                      </a:lnTo>
                      <a:lnTo>
                        <a:pt x="132" y="296"/>
                      </a:lnTo>
                      <a:lnTo>
                        <a:pt x="135" y="300"/>
                      </a:lnTo>
                      <a:lnTo>
                        <a:pt x="135" y="303"/>
                      </a:lnTo>
                      <a:lnTo>
                        <a:pt x="135" y="305"/>
                      </a:lnTo>
                      <a:lnTo>
                        <a:pt x="137" y="307"/>
                      </a:lnTo>
                      <a:lnTo>
                        <a:pt x="142" y="310"/>
                      </a:lnTo>
                      <a:lnTo>
                        <a:pt x="144" y="312"/>
                      </a:lnTo>
                      <a:lnTo>
                        <a:pt x="151" y="317"/>
                      </a:lnTo>
                      <a:lnTo>
                        <a:pt x="151" y="317"/>
                      </a:lnTo>
                      <a:lnTo>
                        <a:pt x="154" y="317"/>
                      </a:lnTo>
                      <a:lnTo>
                        <a:pt x="154" y="315"/>
                      </a:lnTo>
                      <a:lnTo>
                        <a:pt x="156" y="312"/>
                      </a:lnTo>
                      <a:lnTo>
                        <a:pt x="156" y="312"/>
                      </a:lnTo>
                      <a:lnTo>
                        <a:pt x="156" y="312"/>
                      </a:lnTo>
                      <a:lnTo>
                        <a:pt x="156" y="312"/>
                      </a:lnTo>
                      <a:lnTo>
                        <a:pt x="156" y="315"/>
                      </a:lnTo>
                      <a:lnTo>
                        <a:pt x="156" y="317"/>
                      </a:lnTo>
                      <a:lnTo>
                        <a:pt x="156" y="319"/>
                      </a:lnTo>
                      <a:lnTo>
                        <a:pt x="158" y="322"/>
                      </a:lnTo>
                      <a:lnTo>
                        <a:pt x="158" y="322"/>
                      </a:lnTo>
                      <a:lnTo>
                        <a:pt x="161" y="319"/>
                      </a:lnTo>
                      <a:lnTo>
                        <a:pt x="163" y="317"/>
                      </a:lnTo>
                      <a:lnTo>
                        <a:pt x="166" y="315"/>
                      </a:lnTo>
                      <a:lnTo>
                        <a:pt x="166" y="307"/>
                      </a:lnTo>
                      <a:lnTo>
                        <a:pt x="163" y="303"/>
                      </a:lnTo>
                      <a:lnTo>
                        <a:pt x="163" y="303"/>
                      </a:lnTo>
                      <a:lnTo>
                        <a:pt x="161" y="300"/>
                      </a:lnTo>
                      <a:lnTo>
                        <a:pt x="158" y="300"/>
                      </a:lnTo>
                      <a:lnTo>
                        <a:pt x="158" y="298"/>
                      </a:lnTo>
                      <a:lnTo>
                        <a:pt x="158" y="296"/>
                      </a:lnTo>
                      <a:lnTo>
                        <a:pt x="161" y="293"/>
                      </a:lnTo>
                      <a:lnTo>
                        <a:pt x="161" y="291"/>
                      </a:lnTo>
                      <a:lnTo>
                        <a:pt x="163" y="291"/>
                      </a:lnTo>
                      <a:lnTo>
                        <a:pt x="163" y="288"/>
                      </a:lnTo>
                      <a:lnTo>
                        <a:pt x="163" y="288"/>
                      </a:lnTo>
                      <a:lnTo>
                        <a:pt x="163" y="286"/>
                      </a:lnTo>
                      <a:lnTo>
                        <a:pt x="166" y="286"/>
                      </a:lnTo>
                      <a:lnTo>
                        <a:pt x="166" y="286"/>
                      </a:lnTo>
                      <a:lnTo>
                        <a:pt x="168" y="288"/>
                      </a:lnTo>
                      <a:lnTo>
                        <a:pt x="168" y="291"/>
                      </a:lnTo>
                      <a:lnTo>
                        <a:pt x="170" y="293"/>
                      </a:lnTo>
                      <a:lnTo>
                        <a:pt x="170" y="296"/>
                      </a:lnTo>
                      <a:lnTo>
                        <a:pt x="170" y="298"/>
                      </a:lnTo>
                      <a:lnTo>
                        <a:pt x="173" y="303"/>
                      </a:lnTo>
                      <a:lnTo>
                        <a:pt x="173" y="305"/>
                      </a:lnTo>
                      <a:lnTo>
                        <a:pt x="175" y="307"/>
                      </a:lnTo>
                      <a:lnTo>
                        <a:pt x="175" y="303"/>
                      </a:lnTo>
                      <a:lnTo>
                        <a:pt x="175" y="298"/>
                      </a:lnTo>
                      <a:lnTo>
                        <a:pt x="173" y="296"/>
                      </a:lnTo>
                      <a:lnTo>
                        <a:pt x="173" y="296"/>
                      </a:lnTo>
                      <a:lnTo>
                        <a:pt x="175" y="296"/>
                      </a:lnTo>
                      <a:lnTo>
                        <a:pt x="177" y="291"/>
                      </a:lnTo>
                      <a:lnTo>
                        <a:pt x="180" y="288"/>
                      </a:lnTo>
                      <a:lnTo>
                        <a:pt x="180" y="286"/>
                      </a:lnTo>
                      <a:lnTo>
                        <a:pt x="180" y="286"/>
                      </a:lnTo>
                      <a:lnTo>
                        <a:pt x="180" y="281"/>
                      </a:lnTo>
                      <a:close/>
                      <a:moveTo>
                        <a:pt x="166" y="234"/>
                      </a:moveTo>
                      <a:lnTo>
                        <a:pt x="166" y="234"/>
                      </a:lnTo>
                      <a:lnTo>
                        <a:pt x="168" y="234"/>
                      </a:lnTo>
                      <a:lnTo>
                        <a:pt x="168" y="234"/>
                      </a:lnTo>
                      <a:lnTo>
                        <a:pt x="168" y="232"/>
                      </a:lnTo>
                      <a:lnTo>
                        <a:pt x="168" y="232"/>
                      </a:lnTo>
                      <a:lnTo>
                        <a:pt x="168" y="229"/>
                      </a:lnTo>
                      <a:lnTo>
                        <a:pt x="166" y="227"/>
                      </a:lnTo>
                      <a:lnTo>
                        <a:pt x="166" y="229"/>
                      </a:lnTo>
                      <a:lnTo>
                        <a:pt x="166" y="232"/>
                      </a:lnTo>
                      <a:lnTo>
                        <a:pt x="166" y="234"/>
                      </a:lnTo>
                      <a:close/>
                      <a:moveTo>
                        <a:pt x="151" y="229"/>
                      </a:moveTo>
                      <a:lnTo>
                        <a:pt x="151" y="229"/>
                      </a:lnTo>
                      <a:lnTo>
                        <a:pt x="151" y="227"/>
                      </a:lnTo>
                      <a:lnTo>
                        <a:pt x="149" y="225"/>
                      </a:lnTo>
                      <a:lnTo>
                        <a:pt x="149" y="225"/>
                      </a:lnTo>
                      <a:lnTo>
                        <a:pt x="149" y="227"/>
                      </a:lnTo>
                      <a:lnTo>
                        <a:pt x="151" y="229"/>
                      </a:lnTo>
                      <a:close/>
                      <a:moveTo>
                        <a:pt x="130" y="227"/>
                      </a:moveTo>
                      <a:lnTo>
                        <a:pt x="130" y="229"/>
                      </a:lnTo>
                      <a:lnTo>
                        <a:pt x="125" y="229"/>
                      </a:lnTo>
                      <a:lnTo>
                        <a:pt x="125" y="232"/>
                      </a:lnTo>
                      <a:lnTo>
                        <a:pt x="125" y="232"/>
                      </a:lnTo>
                      <a:lnTo>
                        <a:pt x="125" y="234"/>
                      </a:lnTo>
                      <a:lnTo>
                        <a:pt x="125" y="236"/>
                      </a:lnTo>
                      <a:lnTo>
                        <a:pt x="128" y="236"/>
                      </a:lnTo>
                      <a:lnTo>
                        <a:pt x="130" y="236"/>
                      </a:lnTo>
                      <a:lnTo>
                        <a:pt x="135" y="236"/>
                      </a:lnTo>
                      <a:lnTo>
                        <a:pt x="135" y="236"/>
                      </a:lnTo>
                      <a:lnTo>
                        <a:pt x="137" y="234"/>
                      </a:lnTo>
                      <a:lnTo>
                        <a:pt x="137" y="234"/>
                      </a:lnTo>
                      <a:lnTo>
                        <a:pt x="139" y="234"/>
                      </a:lnTo>
                      <a:lnTo>
                        <a:pt x="139" y="234"/>
                      </a:lnTo>
                      <a:lnTo>
                        <a:pt x="139" y="232"/>
                      </a:lnTo>
                      <a:lnTo>
                        <a:pt x="139" y="232"/>
                      </a:lnTo>
                      <a:lnTo>
                        <a:pt x="139" y="229"/>
                      </a:lnTo>
                      <a:lnTo>
                        <a:pt x="137" y="227"/>
                      </a:lnTo>
                      <a:lnTo>
                        <a:pt x="135" y="227"/>
                      </a:lnTo>
                      <a:lnTo>
                        <a:pt x="135" y="227"/>
                      </a:lnTo>
                      <a:lnTo>
                        <a:pt x="135" y="225"/>
                      </a:lnTo>
                      <a:lnTo>
                        <a:pt x="135" y="225"/>
                      </a:lnTo>
                      <a:lnTo>
                        <a:pt x="130" y="227"/>
                      </a:lnTo>
                      <a:lnTo>
                        <a:pt x="130" y="227"/>
                      </a:lnTo>
                      <a:close/>
                      <a:moveTo>
                        <a:pt x="158" y="220"/>
                      </a:moveTo>
                      <a:lnTo>
                        <a:pt x="158" y="220"/>
                      </a:lnTo>
                      <a:lnTo>
                        <a:pt x="156" y="220"/>
                      </a:lnTo>
                      <a:lnTo>
                        <a:pt x="156" y="220"/>
                      </a:lnTo>
                      <a:lnTo>
                        <a:pt x="156" y="222"/>
                      </a:lnTo>
                      <a:lnTo>
                        <a:pt x="156" y="225"/>
                      </a:lnTo>
                      <a:lnTo>
                        <a:pt x="156" y="227"/>
                      </a:lnTo>
                      <a:lnTo>
                        <a:pt x="156" y="227"/>
                      </a:lnTo>
                      <a:lnTo>
                        <a:pt x="158" y="229"/>
                      </a:lnTo>
                      <a:lnTo>
                        <a:pt x="158" y="229"/>
                      </a:lnTo>
                      <a:lnTo>
                        <a:pt x="158" y="232"/>
                      </a:lnTo>
                      <a:lnTo>
                        <a:pt x="158" y="232"/>
                      </a:lnTo>
                      <a:lnTo>
                        <a:pt x="158" y="229"/>
                      </a:lnTo>
                      <a:lnTo>
                        <a:pt x="158" y="229"/>
                      </a:lnTo>
                      <a:lnTo>
                        <a:pt x="158" y="227"/>
                      </a:lnTo>
                      <a:lnTo>
                        <a:pt x="158" y="225"/>
                      </a:lnTo>
                      <a:lnTo>
                        <a:pt x="158" y="220"/>
                      </a:lnTo>
                      <a:lnTo>
                        <a:pt x="158" y="220"/>
                      </a:lnTo>
                      <a:close/>
                      <a:moveTo>
                        <a:pt x="50" y="215"/>
                      </a:moveTo>
                      <a:lnTo>
                        <a:pt x="47" y="217"/>
                      </a:lnTo>
                      <a:lnTo>
                        <a:pt x="50" y="220"/>
                      </a:lnTo>
                      <a:lnTo>
                        <a:pt x="52" y="217"/>
                      </a:lnTo>
                      <a:lnTo>
                        <a:pt x="52" y="217"/>
                      </a:lnTo>
                      <a:lnTo>
                        <a:pt x="52" y="217"/>
                      </a:lnTo>
                      <a:lnTo>
                        <a:pt x="52" y="215"/>
                      </a:lnTo>
                      <a:lnTo>
                        <a:pt x="50" y="215"/>
                      </a:lnTo>
                      <a:close/>
                      <a:moveTo>
                        <a:pt x="135" y="215"/>
                      </a:moveTo>
                      <a:lnTo>
                        <a:pt x="132" y="215"/>
                      </a:lnTo>
                      <a:lnTo>
                        <a:pt x="132" y="213"/>
                      </a:lnTo>
                      <a:lnTo>
                        <a:pt x="132" y="215"/>
                      </a:lnTo>
                      <a:lnTo>
                        <a:pt x="132" y="215"/>
                      </a:lnTo>
                      <a:lnTo>
                        <a:pt x="135" y="215"/>
                      </a:lnTo>
                      <a:lnTo>
                        <a:pt x="135" y="215"/>
                      </a:lnTo>
                      <a:close/>
                      <a:moveTo>
                        <a:pt x="102" y="220"/>
                      </a:moveTo>
                      <a:lnTo>
                        <a:pt x="102" y="220"/>
                      </a:lnTo>
                      <a:lnTo>
                        <a:pt x="102" y="220"/>
                      </a:lnTo>
                      <a:lnTo>
                        <a:pt x="102" y="217"/>
                      </a:lnTo>
                      <a:lnTo>
                        <a:pt x="104" y="215"/>
                      </a:lnTo>
                      <a:lnTo>
                        <a:pt x="104" y="213"/>
                      </a:lnTo>
                      <a:lnTo>
                        <a:pt x="102" y="213"/>
                      </a:lnTo>
                      <a:lnTo>
                        <a:pt x="102" y="213"/>
                      </a:lnTo>
                      <a:lnTo>
                        <a:pt x="102" y="213"/>
                      </a:lnTo>
                      <a:lnTo>
                        <a:pt x="102" y="215"/>
                      </a:lnTo>
                      <a:lnTo>
                        <a:pt x="99" y="215"/>
                      </a:lnTo>
                      <a:lnTo>
                        <a:pt x="99" y="217"/>
                      </a:lnTo>
                      <a:lnTo>
                        <a:pt x="99" y="220"/>
                      </a:lnTo>
                      <a:lnTo>
                        <a:pt x="102" y="220"/>
                      </a:lnTo>
                      <a:close/>
                      <a:moveTo>
                        <a:pt x="99" y="232"/>
                      </a:moveTo>
                      <a:lnTo>
                        <a:pt x="99" y="234"/>
                      </a:lnTo>
                      <a:lnTo>
                        <a:pt x="102" y="239"/>
                      </a:lnTo>
                      <a:lnTo>
                        <a:pt x="104" y="241"/>
                      </a:lnTo>
                      <a:lnTo>
                        <a:pt x="104" y="241"/>
                      </a:lnTo>
                      <a:lnTo>
                        <a:pt x="106" y="241"/>
                      </a:lnTo>
                      <a:lnTo>
                        <a:pt x="109" y="243"/>
                      </a:lnTo>
                      <a:lnTo>
                        <a:pt x="109" y="248"/>
                      </a:lnTo>
                      <a:lnTo>
                        <a:pt x="111" y="248"/>
                      </a:lnTo>
                      <a:lnTo>
                        <a:pt x="111" y="248"/>
                      </a:lnTo>
                      <a:lnTo>
                        <a:pt x="113" y="248"/>
                      </a:lnTo>
                      <a:lnTo>
                        <a:pt x="113" y="248"/>
                      </a:lnTo>
                      <a:lnTo>
                        <a:pt x="116" y="248"/>
                      </a:lnTo>
                      <a:lnTo>
                        <a:pt x="116" y="246"/>
                      </a:lnTo>
                      <a:lnTo>
                        <a:pt x="116" y="243"/>
                      </a:lnTo>
                      <a:lnTo>
                        <a:pt x="116" y="243"/>
                      </a:lnTo>
                      <a:lnTo>
                        <a:pt x="116" y="241"/>
                      </a:lnTo>
                      <a:lnTo>
                        <a:pt x="113" y="236"/>
                      </a:lnTo>
                      <a:lnTo>
                        <a:pt x="113" y="236"/>
                      </a:lnTo>
                      <a:lnTo>
                        <a:pt x="113" y="234"/>
                      </a:lnTo>
                      <a:lnTo>
                        <a:pt x="113" y="232"/>
                      </a:lnTo>
                      <a:lnTo>
                        <a:pt x="113" y="229"/>
                      </a:lnTo>
                      <a:lnTo>
                        <a:pt x="113" y="227"/>
                      </a:lnTo>
                      <a:lnTo>
                        <a:pt x="113" y="227"/>
                      </a:lnTo>
                      <a:lnTo>
                        <a:pt x="116" y="222"/>
                      </a:lnTo>
                      <a:lnTo>
                        <a:pt x="116" y="220"/>
                      </a:lnTo>
                      <a:lnTo>
                        <a:pt x="118" y="217"/>
                      </a:lnTo>
                      <a:lnTo>
                        <a:pt x="118" y="215"/>
                      </a:lnTo>
                      <a:lnTo>
                        <a:pt x="118" y="213"/>
                      </a:lnTo>
                      <a:lnTo>
                        <a:pt x="118" y="210"/>
                      </a:lnTo>
                      <a:lnTo>
                        <a:pt x="118" y="210"/>
                      </a:lnTo>
                      <a:lnTo>
                        <a:pt x="111" y="208"/>
                      </a:lnTo>
                      <a:lnTo>
                        <a:pt x="111" y="208"/>
                      </a:lnTo>
                      <a:lnTo>
                        <a:pt x="109" y="210"/>
                      </a:lnTo>
                      <a:lnTo>
                        <a:pt x="106" y="210"/>
                      </a:lnTo>
                      <a:lnTo>
                        <a:pt x="106" y="210"/>
                      </a:lnTo>
                      <a:lnTo>
                        <a:pt x="106" y="213"/>
                      </a:lnTo>
                      <a:lnTo>
                        <a:pt x="106" y="215"/>
                      </a:lnTo>
                      <a:lnTo>
                        <a:pt x="106" y="215"/>
                      </a:lnTo>
                      <a:lnTo>
                        <a:pt x="106" y="217"/>
                      </a:lnTo>
                      <a:lnTo>
                        <a:pt x="104" y="217"/>
                      </a:lnTo>
                      <a:lnTo>
                        <a:pt x="106" y="220"/>
                      </a:lnTo>
                      <a:lnTo>
                        <a:pt x="106" y="222"/>
                      </a:lnTo>
                      <a:lnTo>
                        <a:pt x="106" y="227"/>
                      </a:lnTo>
                      <a:lnTo>
                        <a:pt x="106" y="227"/>
                      </a:lnTo>
                      <a:lnTo>
                        <a:pt x="104" y="229"/>
                      </a:lnTo>
                      <a:lnTo>
                        <a:pt x="102" y="229"/>
                      </a:lnTo>
                      <a:lnTo>
                        <a:pt x="99" y="229"/>
                      </a:lnTo>
                      <a:lnTo>
                        <a:pt x="99" y="229"/>
                      </a:lnTo>
                      <a:lnTo>
                        <a:pt x="99" y="232"/>
                      </a:lnTo>
                      <a:lnTo>
                        <a:pt x="99" y="232"/>
                      </a:lnTo>
                      <a:close/>
                      <a:moveTo>
                        <a:pt x="128" y="208"/>
                      </a:moveTo>
                      <a:lnTo>
                        <a:pt x="128" y="208"/>
                      </a:lnTo>
                      <a:lnTo>
                        <a:pt x="128" y="206"/>
                      </a:lnTo>
                      <a:lnTo>
                        <a:pt x="125" y="206"/>
                      </a:lnTo>
                      <a:lnTo>
                        <a:pt x="128" y="203"/>
                      </a:lnTo>
                      <a:lnTo>
                        <a:pt x="125" y="201"/>
                      </a:lnTo>
                      <a:lnTo>
                        <a:pt x="125" y="203"/>
                      </a:lnTo>
                      <a:lnTo>
                        <a:pt x="125" y="206"/>
                      </a:lnTo>
                      <a:lnTo>
                        <a:pt x="125" y="206"/>
                      </a:lnTo>
                      <a:lnTo>
                        <a:pt x="125" y="206"/>
                      </a:lnTo>
                      <a:lnTo>
                        <a:pt x="125" y="208"/>
                      </a:lnTo>
                      <a:lnTo>
                        <a:pt x="123" y="213"/>
                      </a:lnTo>
                      <a:lnTo>
                        <a:pt x="121" y="217"/>
                      </a:lnTo>
                      <a:lnTo>
                        <a:pt x="121" y="220"/>
                      </a:lnTo>
                      <a:lnTo>
                        <a:pt x="121" y="222"/>
                      </a:lnTo>
                      <a:lnTo>
                        <a:pt x="118" y="225"/>
                      </a:lnTo>
                      <a:lnTo>
                        <a:pt x="116" y="229"/>
                      </a:lnTo>
                      <a:lnTo>
                        <a:pt x="116" y="232"/>
                      </a:lnTo>
                      <a:lnTo>
                        <a:pt x="116" y="239"/>
                      </a:lnTo>
                      <a:lnTo>
                        <a:pt x="116" y="239"/>
                      </a:lnTo>
                      <a:lnTo>
                        <a:pt x="116" y="241"/>
                      </a:lnTo>
                      <a:lnTo>
                        <a:pt x="118" y="241"/>
                      </a:lnTo>
                      <a:lnTo>
                        <a:pt x="118" y="236"/>
                      </a:lnTo>
                      <a:lnTo>
                        <a:pt x="121" y="229"/>
                      </a:lnTo>
                      <a:lnTo>
                        <a:pt x="121" y="229"/>
                      </a:lnTo>
                      <a:lnTo>
                        <a:pt x="123" y="227"/>
                      </a:lnTo>
                      <a:lnTo>
                        <a:pt x="123" y="225"/>
                      </a:lnTo>
                      <a:lnTo>
                        <a:pt x="125" y="222"/>
                      </a:lnTo>
                      <a:lnTo>
                        <a:pt x="125" y="222"/>
                      </a:lnTo>
                      <a:lnTo>
                        <a:pt x="128" y="220"/>
                      </a:lnTo>
                      <a:lnTo>
                        <a:pt x="128" y="217"/>
                      </a:lnTo>
                      <a:lnTo>
                        <a:pt x="128" y="213"/>
                      </a:lnTo>
                      <a:lnTo>
                        <a:pt x="128" y="208"/>
                      </a:lnTo>
                      <a:close/>
                      <a:moveTo>
                        <a:pt x="121" y="201"/>
                      </a:moveTo>
                      <a:lnTo>
                        <a:pt x="121" y="203"/>
                      </a:lnTo>
                      <a:lnTo>
                        <a:pt x="121" y="203"/>
                      </a:lnTo>
                      <a:lnTo>
                        <a:pt x="123" y="203"/>
                      </a:lnTo>
                      <a:lnTo>
                        <a:pt x="121" y="201"/>
                      </a:lnTo>
                      <a:lnTo>
                        <a:pt x="121" y="201"/>
                      </a:lnTo>
                      <a:close/>
                      <a:moveTo>
                        <a:pt x="45" y="213"/>
                      </a:moveTo>
                      <a:lnTo>
                        <a:pt x="42" y="208"/>
                      </a:lnTo>
                      <a:lnTo>
                        <a:pt x="42" y="206"/>
                      </a:lnTo>
                      <a:lnTo>
                        <a:pt x="42" y="206"/>
                      </a:lnTo>
                      <a:lnTo>
                        <a:pt x="42" y="203"/>
                      </a:lnTo>
                      <a:lnTo>
                        <a:pt x="42" y="201"/>
                      </a:lnTo>
                      <a:lnTo>
                        <a:pt x="42" y="201"/>
                      </a:lnTo>
                      <a:lnTo>
                        <a:pt x="42" y="201"/>
                      </a:lnTo>
                      <a:lnTo>
                        <a:pt x="40" y="201"/>
                      </a:lnTo>
                      <a:lnTo>
                        <a:pt x="40" y="208"/>
                      </a:lnTo>
                      <a:lnTo>
                        <a:pt x="38" y="208"/>
                      </a:lnTo>
                      <a:lnTo>
                        <a:pt x="38" y="210"/>
                      </a:lnTo>
                      <a:lnTo>
                        <a:pt x="40" y="213"/>
                      </a:lnTo>
                      <a:lnTo>
                        <a:pt x="40" y="215"/>
                      </a:lnTo>
                      <a:lnTo>
                        <a:pt x="40" y="217"/>
                      </a:lnTo>
                      <a:lnTo>
                        <a:pt x="38" y="217"/>
                      </a:lnTo>
                      <a:lnTo>
                        <a:pt x="38" y="220"/>
                      </a:lnTo>
                      <a:lnTo>
                        <a:pt x="38" y="220"/>
                      </a:lnTo>
                      <a:lnTo>
                        <a:pt x="35" y="220"/>
                      </a:lnTo>
                      <a:lnTo>
                        <a:pt x="35" y="222"/>
                      </a:lnTo>
                      <a:lnTo>
                        <a:pt x="31" y="227"/>
                      </a:lnTo>
                      <a:lnTo>
                        <a:pt x="31" y="227"/>
                      </a:lnTo>
                      <a:lnTo>
                        <a:pt x="31" y="227"/>
                      </a:lnTo>
                      <a:lnTo>
                        <a:pt x="26" y="234"/>
                      </a:lnTo>
                      <a:lnTo>
                        <a:pt x="24" y="236"/>
                      </a:lnTo>
                      <a:lnTo>
                        <a:pt x="19" y="243"/>
                      </a:lnTo>
                      <a:lnTo>
                        <a:pt x="19" y="243"/>
                      </a:lnTo>
                      <a:lnTo>
                        <a:pt x="16" y="243"/>
                      </a:lnTo>
                      <a:lnTo>
                        <a:pt x="16" y="243"/>
                      </a:lnTo>
                      <a:lnTo>
                        <a:pt x="16" y="246"/>
                      </a:lnTo>
                      <a:lnTo>
                        <a:pt x="14" y="248"/>
                      </a:lnTo>
                      <a:lnTo>
                        <a:pt x="9" y="251"/>
                      </a:lnTo>
                      <a:lnTo>
                        <a:pt x="9" y="253"/>
                      </a:lnTo>
                      <a:lnTo>
                        <a:pt x="7" y="255"/>
                      </a:lnTo>
                      <a:lnTo>
                        <a:pt x="7" y="255"/>
                      </a:lnTo>
                      <a:lnTo>
                        <a:pt x="5" y="260"/>
                      </a:lnTo>
                      <a:lnTo>
                        <a:pt x="5" y="262"/>
                      </a:lnTo>
                      <a:lnTo>
                        <a:pt x="5" y="262"/>
                      </a:lnTo>
                      <a:lnTo>
                        <a:pt x="7" y="262"/>
                      </a:lnTo>
                      <a:lnTo>
                        <a:pt x="7" y="260"/>
                      </a:lnTo>
                      <a:lnTo>
                        <a:pt x="9" y="260"/>
                      </a:lnTo>
                      <a:lnTo>
                        <a:pt x="9" y="260"/>
                      </a:lnTo>
                      <a:lnTo>
                        <a:pt x="9" y="258"/>
                      </a:lnTo>
                      <a:lnTo>
                        <a:pt x="9" y="258"/>
                      </a:lnTo>
                      <a:lnTo>
                        <a:pt x="12" y="258"/>
                      </a:lnTo>
                      <a:lnTo>
                        <a:pt x="14" y="255"/>
                      </a:lnTo>
                      <a:lnTo>
                        <a:pt x="16" y="253"/>
                      </a:lnTo>
                      <a:lnTo>
                        <a:pt x="19" y="253"/>
                      </a:lnTo>
                      <a:lnTo>
                        <a:pt x="19" y="251"/>
                      </a:lnTo>
                      <a:lnTo>
                        <a:pt x="21" y="248"/>
                      </a:lnTo>
                      <a:lnTo>
                        <a:pt x="21" y="246"/>
                      </a:lnTo>
                      <a:lnTo>
                        <a:pt x="24" y="246"/>
                      </a:lnTo>
                      <a:lnTo>
                        <a:pt x="26" y="243"/>
                      </a:lnTo>
                      <a:lnTo>
                        <a:pt x="26" y="243"/>
                      </a:lnTo>
                      <a:lnTo>
                        <a:pt x="28" y="241"/>
                      </a:lnTo>
                      <a:lnTo>
                        <a:pt x="31" y="234"/>
                      </a:lnTo>
                      <a:lnTo>
                        <a:pt x="31" y="232"/>
                      </a:lnTo>
                      <a:lnTo>
                        <a:pt x="31" y="229"/>
                      </a:lnTo>
                      <a:lnTo>
                        <a:pt x="33" y="229"/>
                      </a:lnTo>
                      <a:lnTo>
                        <a:pt x="33" y="229"/>
                      </a:lnTo>
                      <a:lnTo>
                        <a:pt x="38" y="227"/>
                      </a:lnTo>
                      <a:lnTo>
                        <a:pt x="38" y="227"/>
                      </a:lnTo>
                      <a:lnTo>
                        <a:pt x="40" y="225"/>
                      </a:lnTo>
                      <a:lnTo>
                        <a:pt x="40" y="222"/>
                      </a:lnTo>
                      <a:lnTo>
                        <a:pt x="40" y="222"/>
                      </a:lnTo>
                      <a:lnTo>
                        <a:pt x="42" y="222"/>
                      </a:lnTo>
                      <a:lnTo>
                        <a:pt x="45" y="220"/>
                      </a:lnTo>
                      <a:lnTo>
                        <a:pt x="45" y="220"/>
                      </a:lnTo>
                      <a:lnTo>
                        <a:pt x="47" y="217"/>
                      </a:lnTo>
                      <a:lnTo>
                        <a:pt x="47" y="217"/>
                      </a:lnTo>
                      <a:lnTo>
                        <a:pt x="45" y="213"/>
                      </a:lnTo>
                      <a:close/>
                      <a:moveTo>
                        <a:pt x="50" y="199"/>
                      </a:moveTo>
                      <a:lnTo>
                        <a:pt x="47" y="196"/>
                      </a:lnTo>
                      <a:lnTo>
                        <a:pt x="47" y="196"/>
                      </a:lnTo>
                      <a:lnTo>
                        <a:pt x="47" y="199"/>
                      </a:lnTo>
                      <a:lnTo>
                        <a:pt x="45" y="199"/>
                      </a:lnTo>
                      <a:lnTo>
                        <a:pt x="45" y="199"/>
                      </a:lnTo>
                      <a:lnTo>
                        <a:pt x="47" y="199"/>
                      </a:lnTo>
                      <a:lnTo>
                        <a:pt x="47" y="199"/>
                      </a:lnTo>
                      <a:lnTo>
                        <a:pt x="47" y="199"/>
                      </a:lnTo>
                      <a:lnTo>
                        <a:pt x="50" y="199"/>
                      </a:lnTo>
                      <a:close/>
                      <a:moveTo>
                        <a:pt x="149" y="225"/>
                      </a:moveTo>
                      <a:lnTo>
                        <a:pt x="149" y="225"/>
                      </a:lnTo>
                      <a:lnTo>
                        <a:pt x="149" y="225"/>
                      </a:lnTo>
                      <a:lnTo>
                        <a:pt x="149" y="222"/>
                      </a:lnTo>
                      <a:lnTo>
                        <a:pt x="151" y="222"/>
                      </a:lnTo>
                      <a:lnTo>
                        <a:pt x="151" y="222"/>
                      </a:lnTo>
                      <a:lnTo>
                        <a:pt x="151" y="222"/>
                      </a:lnTo>
                      <a:lnTo>
                        <a:pt x="149" y="220"/>
                      </a:lnTo>
                      <a:lnTo>
                        <a:pt x="149" y="217"/>
                      </a:lnTo>
                      <a:lnTo>
                        <a:pt x="149" y="215"/>
                      </a:lnTo>
                      <a:lnTo>
                        <a:pt x="147" y="215"/>
                      </a:lnTo>
                      <a:lnTo>
                        <a:pt x="147" y="213"/>
                      </a:lnTo>
                      <a:lnTo>
                        <a:pt x="147" y="213"/>
                      </a:lnTo>
                      <a:lnTo>
                        <a:pt x="144" y="213"/>
                      </a:lnTo>
                      <a:lnTo>
                        <a:pt x="144" y="208"/>
                      </a:lnTo>
                      <a:lnTo>
                        <a:pt x="144" y="206"/>
                      </a:lnTo>
                      <a:lnTo>
                        <a:pt x="144" y="203"/>
                      </a:lnTo>
                      <a:lnTo>
                        <a:pt x="144" y="203"/>
                      </a:lnTo>
                      <a:lnTo>
                        <a:pt x="142" y="199"/>
                      </a:lnTo>
                      <a:lnTo>
                        <a:pt x="139" y="199"/>
                      </a:lnTo>
                      <a:lnTo>
                        <a:pt x="139" y="201"/>
                      </a:lnTo>
                      <a:lnTo>
                        <a:pt x="137" y="201"/>
                      </a:lnTo>
                      <a:lnTo>
                        <a:pt x="137" y="201"/>
                      </a:lnTo>
                      <a:lnTo>
                        <a:pt x="135" y="199"/>
                      </a:lnTo>
                      <a:lnTo>
                        <a:pt x="135" y="199"/>
                      </a:lnTo>
                      <a:lnTo>
                        <a:pt x="132" y="199"/>
                      </a:lnTo>
                      <a:lnTo>
                        <a:pt x="132" y="196"/>
                      </a:lnTo>
                      <a:lnTo>
                        <a:pt x="130" y="196"/>
                      </a:lnTo>
                      <a:lnTo>
                        <a:pt x="130" y="196"/>
                      </a:lnTo>
                      <a:lnTo>
                        <a:pt x="132" y="199"/>
                      </a:lnTo>
                      <a:lnTo>
                        <a:pt x="132" y="201"/>
                      </a:lnTo>
                      <a:lnTo>
                        <a:pt x="132" y="203"/>
                      </a:lnTo>
                      <a:lnTo>
                        <a:pt x="135" y="210"/>
                      </a:lnTo>
                      <a:lnTo>
                        <a:pt x="135" y="210"/>
                      </a:lnTo>
                      <a:lnTo>
                        <a:pt x="137" y="208"/>
                      </a:lnTo>
                      <a:lnTo>
                        <a:pt x="139" y="208"/>
                      </a:lnTo>
                      <a:lnTo>
                        <a:pt x="139" y="210"/>
                      </a:lnTo>
                      <a:lnTo>
                        <a:pt x="142" y="213"/>
                      </a:lnTo>
                      <a:lnTo>
                        <a:pt x="142" y="213"/>
                      </a:lnTo>
                      <a:lnTo>
                        <a:pt x="142" y="215"/>
                      </a:lnTo>
                      <a:lnTo>
                        <a:pt x="142" y="220"/>
                      </a:lnTo>
                      <a:lnTo>
                        <a:pt x="142" y="222"/>
                      </a:lnTo>
                      <a:lnTo>
                        <a:pt x="142" y="222"/>
                      </a:lnTo>
                      <a:lnTo>
                        <a:pt x="142" y="225"/>
                      </a:lnTo>
                      <a:lnTo>
                        <a:pt x="142" y="227"/>
                      </a:lnTo>
                      <a:lnTo>
                        <a:pt x="144" y="227"/>
                      </a:lnTo>
                      <a:lnTo>
                        <a:pt x="147" y="227"/>
                      </a:lnTo>
                      <a:lnTo>
                        <a:pt x="147" y="227"/>
                      </a:lnTo>
                      <a:lnTo>
                        <a:pt x="147" y="225"/>
                      </a:lnTo>
                      <a:lnTo>
                        <a:pt x="147" y="220"/>
                      </a:lnTo>
                      <a:lnTo>
                        <a:pt x="147" y="222"/>
                      </a:lnTo>
                      <a:lnTo>
                        <a:pt x="149" y="225"/>
                      </a:lnTo>
                      <a:close/>
                      <a:moveTo>
                        <a:pt x="135" y="196"/>
                      </a:moveTo>
                      <a:lnTo>
                        <a:pt x="137" y="196"/>
                      </a:lnTo>
                      <a:lnTo>
                        <a:pt x="137" y="196"/>
                      </a:lnTo>
                      <a:lnTo>
                        <a:pt x="135" y="194"/>
                      </a:lnTo>
                      <a:lnTo>
                        <a:pt x="135" y="194"/>
                      </a:lnTo>
                      <a:lnTo>
                        <a:pt x="132" y="194"/>
                      </a:lnTo>
                      <a:lnTo>
                        <a:pt x="132" y="194"/>
                      </a:lnTo>
                      <a:lnTo>
                        <a:pt x="132" y="196"/>
                      </a:lnTo>
                      <a:lnTo>
                        <a:pt x="135" y="196"/>
                      </a:lnTo>
                      <a:close/>
                      <a:moveTo>
                        <a:pt x="139" y="196"/>
                      </a:moveTo>
                      <a:lnTo>
                        <a:pt x="139" y="196"/>
                      </a:lnTo>
                      <a:lnTo>
                        <a:pt x="139" y="196"/>
                      </a:lnTo>
                      <a:lnTo>
                        <a:pt x="139" y="194"/>
                      </a:lnTo>
                      <a:lnTo>
                        <a:pt x="139" y="194"/>
                      </a:lnTo>
                      <a:lnTo>
                        <a:pt x="137" y="191"/>
                      </a:lnTo>
                      <a:lnTo>
                        <a:pt x="139" y="194"/>
                      </a:lnTo>
                      <a:lnTo>
                        <a:pt x="139" y="196"/>
                      </a:lnTo>
                      <a:lnTo>
                        <a:pt x="139" y="196"/>
                      </a:lnTo>
                      <a:close/>
                      <a:moveTo>
                        <a:pt x="99" y="215"/>
                      </a:moveTo>
                      <a:lnTo>
                        <a:pt x="102" y="213"/>
                      </a:lnTo>
                      <a:lnTo>
                        <a:pt x="104" y="210"/>
                      </a:lnTo>
                      <a:lnTo>
                        <a:pt x="104" y="210"/>
                      </a:lnTo>
                      <a:lnTo>
                        <a:pt x="104" y="208"/>
                      </a:lnTo>
                      <a:lnTo>
                        <a:pt x="104" y="208"/>
                      </a:lnTo>
                      <a:lnTo>
                        <a:pt x="104" y="208"/>
                      </a:lnTo>
                      <a:lnTo>
                        <a:pt x="106" y="206"/>
                      </a:lnTo>
                      <a:lnTo>
                        <a:pt x="106" y="206"/>
                      </a:lnTo>
                      <a:lnTo>
                        <a:pt x="109" y="203"/>
                      </a:lnTo>
                      <a:lnTo>
                        <a:pt x="109" y="201"/>
                      </a:lnTo>
                      <a:lnTo>
                        <a:pt x="109" y="201"/>
                      </a:lnTo>
                      <a:lnTo>
                        <a:pt x="109" y="199"/>
                      </a:lnTo>
                      <a:lnTo>
                        <a:pt x="109" y="196"/>
                      </a:lnTo>
                      <a:lnTo>
                        <a:pt x="109" y="196"/>
                      </a:lnTo>
                      <a:lnTo>
                        <a:pt x="104" y="199"/>
                      </a:lnTo>
                      <a:lnTo>
                        <a:pt x="104" y="196"/>
                      </a:lnTo>
                      <a:lnTo>
                        <a:pt x="104" y="196"/>
                      </a:lnTo>
                      <a:lnTo>
                        <a:pt x="104" y="194"/>
                      </a:lnTo>
                      <a:lnTo>
                        <a:pt x="102" y="194"/>
                      </a:lnTo>
                      <a:lnTo>
                        <a:pt x="99" y="196"/>
                      </a:lnTo>
                      <a:lnTo>
                        <a:pt x="97" y="194"/>
                      </a:lnTo>
                      <a:lnTo>
                        <a:pt x="95" y="194"/>
                      </a:lnTo>
                      <a:lnTo>
                        <a:pt x="92" y="191"/>
                      </a:lnTo>
                      <a:lnTo>
                        <a:pt x="90" y="189"/>
                      </a:lnTo>
                      <a:lnTo>
                        <a:pt x="87" y="189"/>
                      </a:lnTo>
                      <a:lnTo>
                        <a:pt x="87" y="189"/>
                      </a:lnTo>
                      <a:lnTo>
                        <a:pt x="85" y="189"/>
                      </a:lnTo>
                      <a:lnTo>
                        <a:pt x="85" y="191"/>
                      </a:lnTo>
                      <a:lnTo>
                        <a:pt x="85" y="191"/>
                      </a:lnTo>
                      <a:lnTo>
                        <a:pt x="90" y="191"/>
                      </a:lnTo>
                      <a:lnTo>
                        <a:pt x="90" y="194"/>
                      </a:lnTo>
                      <a:lnTo>
                        <a:pt x="90" y="194"/>
                      </a:lnTo>
                      <a:lnTo>
                        <a:pt x="90" y="201"/>
                      </a:lnTo>
                      <a:lnTo>
                        <a:pt x="90" y="206"/>
                      </a:lnTo>
                      <a:lnTo>
                        <a:pt x="90" y="208"/>
                      </a:lnTo>
                      <a:lnTo>
                        <a:pt x="87" y="210"/>
                      </a:lnTo>
                      <a:lnTo>
                        <a:pt x="87" y="213"/>
                      </a:lnTo>
                      <a:lnTo>
                        <a:pt x="90" y="215"/>
                      </a:lnTo>
                      <a:lnTo>
                        <a:pt x="90" y="215"/>
                      </a:lnTo>
                      <a:lnTo>
                        <a:pt x="87" y="217"/>
                      </a:lnTo>
                      <a:lnTo>
                        <a:pt x="90" y="220"/>
                      </a:lnTo>
                      <a:lnTo>
                        <a:pt x="90" y="220"/>
                      </a:lnTo>
                      <a:lnTo>
                        <a:pt x="90" y="220"/>
                      </a:lnTo>
                      <a:lnTo>
                        <a:pt x="90" y="217"/>
                      </a:lnTo>
                      <a:lnTo>
                        <a:pt x="92" y="217"/>
                      </a:lnTo>
                      <a:lnTo>
                        <a:pt x="92" y="215"/>
                      </a:lnTo>
                      <a:lnTo>
                        <a:pt x="99" y="215"/>
                      </a:lnTo>
                      <a:close/>
                      <a:moveTo>
                        <a:pt x="50" y="189"/>
                      </a:moveTo>
                      <a:lnTo>
                        <a:pt x="50" y="187"/>
                      </a:lnTo>
                      <a:lnTo>
                        <a:pt x="50" y="187"/>
                      </a:lnTo>
                      <a:lnTo>
                        <a:pt x="47" y="187"/>
                      </a:lnTo>
                      <a:lnTo>
                        <a:pt x="47" y="187"/>
                      </a:lnTo>
                      <a:lnTo>
                        <a:pt x="50" y="191"/>
                      </a:lnTo>
                      <a:lnTo>
                        <a:pt x="50" y="191"/>
                      </a:lnTo>
                      <a:lnTo>
                        <a:pt x="50" y="194"/>
                      </a:lnTo>
                      <a:lnTo>
                        <a:pt x="50" y="194"/>
                      </a:lnTo>
                      <a:lnTo>
                        <a:pt x="52" y="194"/>
                      </a:lnTo>
                      <a:lnTo>
                        <a:pt x="52" y="191"/>
                      </a:lnTo>
                      <a:lnTo>
                        <a:pt x="52" y="189"/>
                      </a:lnTo>
                      <a:lnTo>
                        <a:pt x="52" y="189"/>
                      </a:lnTo>
                      <a:lnTo>
                        <a:pt x="50" y="189"/>
                      </a:lnTo>
                      <a:close/>
                      <a:moveTo>
                        <a:pt x="54" y="182"/>
                      </a:moveTo>
                      <a:lnTo>
                        <a:pt x="52" y="182"/>
                      </a:lnTo>
                      <a:lnTo>
                        <a:pt x="52" y="184"/>
                      </a:lnTo>
                      <a:lnTo>
                        <a:pt x="52" y="182"/>
                      </a:lnTo>
                      <a:lnTo>
                        <a:pt x="52" y="182"/>
                      </a:lnTo>
                      <a:lnTo>
                        <a:pt x="50" y="180"/>
                      </a:lnTo>
                      <a:lnTo>
                        <a:pt x="47" y="180"/>
                      </a:lnTo>
                      <a:lnTo>
                        <a:pt x="47" y="180"/>
                      </a:lnTo>
                      <a:lnTo>
                        <a:pt x="47" y="180"/>
                      </a:lnTo>
                      <a:lnTo>
                        <a:pt x="47" y="180"/>
                      </a:lnTo>
                      <a:lnTo>
                        <a:pt x="47" y="180"/>
                      </a:lnTo>
                      <a:lnTo>
                        <a:pt x="47" y="182"/>
                      </a:lnTo>
                      <a:lnTo>
                        <a:pt x="47" y="182"/>
                      </a:lnTo>
                      <a:lnTo>
                        <a:pt x="47" y="182"/>
                      </a:lnTo>
                      <a:lnTo>
                        <a:pt x="50" y="184"/>
                      </a:lnTo>
                      <a:lnTo>
                        <a:pt x="50" y="187"/>
                      </a:lnTo>
                      <a:lnTo>
                        <a:pt x="52" y="187"/>
                      </a:lnTo>
                      <a:lnTo>
                        <a:pt x="52" y="187"/>
                      </a:lnTo>
                      <a:lnTo>
                        <a:pt x="54" y="187"/>
                      </a:lnTo>
                      <a:lnTo>
                        <a:pt x="57" y="187"/>
                      </a:lnTo>
                      <a:lnTo>
                        <a:pt x="57" y="184"/>
                      </a:lnTo>
                      <a:lnTo>
                        <a:pt x="54" y="184"/>
                      </a:lnTo>
                      <a:lnTo>
                        <a:pt x="54" y="182"/>
                      </a:lnTo>
                      <a:close/>
                      <a:moveTo>
                        <a:pt x="95" y="175"/>
                      </a:moveTo>
                      <a:lnTo>
                        <a:pt x="95" y="177"/>
                      </a:lnTo>
                      <a:lnTo>
                        <a:pt x="95" y="177"/>
                      </a:lnTo>
                      <a:lnTo>
                        <a:pt x="95" y="177"/>
                      </a:lnTo>
                      <a:lnTo>
                        <a:pt x="97" y="180"/>
                      </a:lnTo>
                      <a:lnTo>
                        <a:pt x="99" y="180"/>
                      </a:lnTo>
                      <a:lnTo>
                        <a:pt x="99" y="177"/>
                      </a:lnTo>
                      <a:lnTo>
                        <a:pt x="99" y="177"/>
                      </a:lnTo>
                      <a:lnTo>
                        <a:pt x="97" y="177"/>
                      </a:lnTo>
                      <a:lnTo>
                        <a:pt x="95" y="175"/>
                      </a:lnTo>
                      <a:close/>
                      <a:moveTo>
                        <a:pt x="130" y="182"/>
                      </a:moveTo>
                      <a:lnTo>
                        <a:pt x="132" y="184"/>
                      </a:lnTo>
                      <a:lnTo>
                        <a:pt x="132" y="184"/>
                      </a:lnTo>
                      <a:lnTo>
                        <a:pt x="135" y="184"/>
                      </a:lnTo>
                      <a:lnTo>
                        <a:pt x="137" y="187"/>
                      </a:lnTo>
                      <a:lnTo>
                        <a:pt x="137" y="187"/>
                      </a:lnTo>
                      <a:lnTo>
                        <a:pt x="139" y="189"/>
                      </a:lnTo>
                      <a:lnTo>
                        <a:pt x="139" y="189"/>
                      </a:lnTo>
                      <a:lnTo>
                        <a:pt x="142" y="191"/>
                      </a:lnTo>
                      <a:lnTo>
                        <a:pt x="142" y="191"/>
                      </a:lnTo>
                      <a:lnTo>
                        <a:pt x="142" y="191"/>
                      </a:lnTo>
                      <a:lnTo>
                        <a:pt x="144" y="194"/>
                      </a:lnTo>
                      <a:lnTo>
                        <a:pt x="142" y="194"/>
                      </a:lnTo>
                      <a:lnTo>
                        <a:pt x="142" y="196"/>
                      </a:lnTo>
                      <a:lnTo>
                        <a:pt x="142" y="199"/>
                      </a:lnTo>
                      <a:lnTo>
                        <a:pt x="144" y="201"/>
                      </a:lnTo>
                      <a:lnTo>
                        <a:pt x="147" y="201"/>
                      </a:lnTo>
                      <a:lnTo>
                        <a:pt x="147" y="201"/>
                      </a:lnTo>
                      <a:lnTo>
                        <a:pt x="149" y="206"/>
                      </a:lnTo>
                      <a:lnTo>
                        <a:pt x="149" y="206"/>
                      </a:lnTo>
                      <a:lnTo>
                        <a:pt x="151" y="206"/>
                      </a:lnTo>
                      <a:lnTo>
                        <a:pt x="156" y="206"/>
                      </a:lnTo>
                      <a:lnTo>
                        <a:pt x="156" y="206"/>
                      </a:lnTo>
                      <a:lnTo>
                        <a:pt x="158" y="206"/>
                      </a:lnTo>
                      <a:lnTo>
                        <a:pt x="158" y="206"/>
                      </a:lnTo>
                      <a:lnTo>
                        <a:pt x="158" y="203"/>
                      </a:lnTo>
                      <a:lnTo>
                        <a:pt x="156" y="203"/>
                      </a:lnTo>
                      <a:lnTo>
                        <a:pt x="154" y="203"/>
                      </a:lnTo>
                      <a:lnTo>
                        <a:pt x="154" y="201"/>
                      </a:lnTo>
                      <a:lnTo>
                        <a:pt x="156" y="201"/>
                      </a:lnTo>
                      <a:lnTo>
                        <a:pt x="154" y="199"/>
                      </a:lnTo>
                      <a:lnTo>
                        <a:pt x="154" y="196"/>
                      </a:lnTo>
                      <a:lnTo>
                        <a:pt x="151" y="196"/>
                      </a:lnTo>
                      <a:lnTo>
                        <a:pt x="151" y="194"/>
                      </a:lnTo>
                      <a:lnTo>
                        <a:pt x="151" y="191"/>
                      </a:lnTo>
                      <a:lnTo>
                        <a:pt x="151" y="191"/>
                      </a:lnTo>
                      <a:lnTo>
                        <a:pt x="151" y="187"/>
                      </a:lnTo>
                      <a:lnTo>
                        <a:pt x="151" y="184"/>
                      </a:lnTo>
                      <a:lnTo>
                        <a:pt x="151" y="184"/>
                      </a:lnTo>
                      <a:lnTo>
                        <a:pt x="151" y="182"/>
                      </a:lnTo>
                      <a:lnTo>
                        <a:pt x="151" y="182"/>
                      </a:lnTo>
                      <a:lnTo>
                        <a:pt x="149" y="180"/>
                      </a:lnTo>
                      <a:lnTo>
                        <a:pt x="149" y="180"/>
                      </a:lnTo>
                      <a:lnTo>
                        <a:pt x="147" y="180"/>
                      </a:lnTo>
                      <a:lnTo>
                        <a:pt x="147" y="177"/>
                      </a:lnTo>
                      <a:lnTo>
                        <a:pt x="147" y="177"/>
                      </a:lnTo>
                      <a:lnTo>
                        <a:pt x="147" y="175"/>
                      </a:lnTo>
                      <a:lnTo>
                        <a:pt x="144" y="175"/>
                      </a:lnTo>
                      <a:lnTo>
                        <a:pt x="139" y="175"/>
                      </a:lnTo>
                      <a:lnTo>
                        <a:pt x="132" y="175"/>
                      </a:lnTo>
                      <a:lnTo>
                        <a:pt x="128" y="175"/>
                      </a:lnTo>
                      <a:lnTo>
                        <a:pt x="130" y="177"/>
                      </a:lnTo>
                      <a:lnTo>
                        <a:pt x="130" y="182"/>
                      </a:lnTo>
                      <a:close/>
                      <a:moveTo>
                        <a:pt x="109" y="184"/>
                      </a:moveTo>
                      <a:lnTo>
                        <a:pt x="109" y="187"/>
                      </a:lnTo>
                      <a:lnTo>
                        <a:pt x="109" y="189"/>
                      </a:lnTo>
                      <a:lnTo>
                        <a:pt x="111" y="187"/>
                      </a:lnTo>
                      <a:lnTo>
                        <a:pt x="113" y="182"/>
                      </a:lnTo>
                      <a:lnTo>
                        <a:pt x="113" y="182"/>
                      </a:lnTo>
                      <a:lnTo>
                        <a:pt x="116" y="182"/>
                      </a:lnTo>
                      <a:lnTo>
                        <a:pt x="116" y="184"/>
                      </a:lnTo>
                      <a:lnTo>
                        <a:pt x="118" y="184"/>
                      </a:lnTo>
                      <a:lnTo>
                        <a:pt x="118" y="184"/>
                      </a:lnTo>
                      <a:lnTo>
                        <a:pt x="118" y="187"/>
                      </a:lnTo>
                      <a:lnTo>
                        <a:pt x="118" y="187"/>
                      </a:lnTo>
                      <a:lnTo>
                        <a:pt x="121" y="187"/>
                      </a:lnTo>
                      <a:lnTo>
                        <a:pt x="121" y="189"/>
                      </a:lnTo>
                      <a:lnTo>
                        <a:pt x="123" y="191"/>
                      </a:lnTo>
                      <a:lnTo>
                        <a:pt x="125" y="191"/>
                      </a:lnTo>
                      <a:lnTo>
                        <a:pt x="125" y="191"/>
                      </a:lnTo>
                      <a:lnTo>
                        <a:pt x="125" y="187"/>
                      </a:lnTo>
                      <a:lnTo>
                        <a:pt x="123" y="182"/>
                      </a:lnTo>
                      <a:lnTo>
                        <a:pt x="118" y="180"/>
                      </a:lnTo>
                      <a:lnTo>
                        <a:pt x="116" y="177"/>
                      </a:lnTo>
                      <a:lnTo>
                        <a:pt x="116" y="177"/>
                      </a:lnTo>
                      <a:lnTo>
                        <a:pt x="113" y="175"/>
                      </a:lnTo>
                      <a:lnTo>
                        <a:pt x="111" y="175"/>
                      </a:lnTo>
                      <a:lnTo>
                        <a:pt x="109" y="175"/>
                      </a:lnTo>
                      <a:lnTo>
                        <a:pt x="109" y="175"/>
                      </a:lnTo>
                      <a:lnTo>
                        <a:pt x="109" y="177"/>
                      </a:lnTo>
                      <a:lnTo>
                        <a:pt x="109" y="180"/>
                      </a:lnTo>
                      <a:lnTo>
                        <a:pt x="109" y="184"/>
                      </a:lnTo>
                      <a:close/>
                      <a:moveTo>
                        <a:pt x="90" y="175"/>
                      </a:moveTo>
                      <a:lnTo>
                        <a:pt x="90" y="175"/>
                      </a:lnTo>
                      <a:lnTo>
                        <a:pt x="90" y="175"/>
                      </a:lnTo>
                      <a:lnTo>
                        <a:pt x="90" y="175"/>
                      </a:lnTo>
                      <a:lnTo>
                        <a:pt x="92" y="175"/>
                      </a:lnTo>
                      <a:lnTo>
                        <a:pt x="90" y="175"/>
                      </a:lnTo>
                      <a:lnTo>
                        <a:pt x="90" y="175"/>
                      </a:lnTo>
                      <a:close/>
                      <a:moveTo>
                        <a:pt x="87" y="184"/>
                      </a:moveTo>
                      <a:lnTo>
                        <a:pt x="87" y="180"/>
                      </a:lnTo>
                      <a:lnTo>
                        <a:pt x="87" y="175"/>
                      </a:lnTo>
                      <a:lnTo>
                        <a:pt x="87" y="172"/>
                      </a:lnTo>
                      <a:lnTo>
                        <a:pt x="87" y="172"/>
                      </a:lnTo>
                      <a:lnTo>
                        <a:pt x="87" y="172"/>
                      </a:lnTo>
                      <a:lnTo>
                        <a:pt x="85" y="175"/>
                      </a:lnTo>
                      <a:lnTo>
                        <a:pt x="85" y="177"/>
                      </a:lnTo>
                      <a:lnTo>
                        <a:pt x="85" y="177"/>
                      </a:lnTo>
                      <a:lnTo>
                        <a:pt x="85" y="180"/>
                      </a:lnTo>
                      <a:lnTo>
                        <a:pt x="85" y="180"/>
                      </a:lnTo>
                      <a:lnTo>
                        <a:pt x="85" y="182"/>
                      </a:lnTo>
                      <a:lnTo>
                        <a:pt x="85" y="182"/>
                      </a:lnTo>
                      <a:lnTo>
                        <a:pt x="87" y="184"/>
                      </a:lnTo>
                      <a:close/>
                      <a:moveTo>
                        <a:pt x="118" y="177"/>
                      </a:moveTo>
                      <a:lnTo>
                        <a:pt x="118" y="180"/>
                      </a:lnTo>
                      <a:lnTo>
                        <a:pt x="118" y="177"/>
                      </a:lnTo>
                      <a:lnTo>
                        <a:pt x="118" y="172"/>
                      </a:lnTo>
                      <a:lnTo>
                        <a:pt x="116" y="172"/>
                      </a:lnTo>
                      <a:lnTo>
                        <a:pt x="116" y="172"/>
                      </a:lnTo>
                      <a:lnTo>
                        <a:pt x="116" y="175"/>
                      </a:lnTo>
                      <a:lnTo>
                        <a:pt x="118" y="177"/>
                      </a:lnTo>
                      <a:close/>
                      <a:moveTo>
                        <a:pt x="111" y="172"/>
                      </a:moveTo>
                      <a:lnTo>
                        <a:pt x="109" y="168"/>
                      </a:lnTo>
                      <a:lnTo>
                        <a:pt x="106" y="168"/>
                      </a:lnTo>
                      <a:lnTo>
                        <a:pt x="104" y="163"/>
                      </a:lnTo>
                      <a:lnTo>
                        <a:pt x="104" y="163"/>
                      </a:lnTo>
                      <a:lnTo>
                        <a:pt x="102" y="163"/>
                      </a:lnTo>
                      <a:lnTo>
                        <a:pt x="102" y="163"/>
                      </a:lnTo>
                      <a:lnTo>
                        <a:pt x="102" y="165"/>
                      </a:lnTo>
                      <a:lnTo>
                        <a:pt x="104" y="165"/>
                      </a:lnTo>
                      <a:lnTo>
                        <a:pt x="106" y="168"/>
                      </a:lnTo>
                      <a:lnTo>
                        <a:pt x="109" y="170"/>
                      </a:lnTo>
                      <a:lnTo>
                        <a:pt x="111" y="172"/>
                      </a:lnTo>
                      <a:close/>
                      <a:moveTo>
                        <a:pt x="76" y="177"/>
                      </a:moveTo>
                      <a:lnTo>
                        <a:pt x="76" y="175"/>
                      </a:lnTo>
                      <a:lnTo>
                        <a:pt x="76" y="175"/>
                      </a:lnTo>
                      <a:lnTo>
                        <a:pt x="78" y="172"/>
                      </a:lnTo>
                      <a:lnTo>
                        <a:pt x="76" y="168"/>
                      </a:lnTo>
                      <a:lnTo>
                        <a:pt x="76" y="168"/>
                      </a:lnTo>
                      <a:lnTo>
                        <a:pt x="76" y="165"/>
                      </a:lnTo>
                      <a:lnTo>
                        <a:pt x="76" y="163"/>
                      </a:lnTo>
                      <a:lnTo>
                        <a:pt x="76" y="163"/>
                      </a:lnTo>
                      <a:lnTo>
                        <a:pt x="73" y="161"/>
                      </a:lnTo>
                      <a:lnTo>
                        <a:pt x="73" y="161"/>
                      </a:lnTo>
                      <a:lnTo>
                        <a:pt x="71" y="158"/>
                      </a:lnTo>
                      <a:lnTo>
                        <a:pt x="69" y="156"/>
                      </a:lnTo>
                      <a:lnTo>
                        <a:pt x="69" y="158"/>
                      </a:lnTo>
                      <a:lnTo>
                        <a:pt x="66" y="156"/>
                      </a:lnTo>
                      <a:lnTo>
                        <a:pt x="66" y="156"/>
                      </a:lnTo>
                      <a:lnTo>
                        <a:pt x="64" y="156"/>
                      </a:lnTo>
                      <a:lnTo>
                        <a:pt x="64" y="154"/>
                      </a:lnTo>
                      <a:lnTo>
                        <a:pt x="61" y="156"/>
                      </a:lnTo>
                      <a:lnTo>
                        <a:pt x="59" y="156"/>
                      </a:lnTo>
                      <a:lnTo>
                        <a:pt x="59" y="156"/>
                      </a:lnTo>
                      <a:lnTo>
                        <a:pt x="54" y="154"/>
                      </a:lnTo>
                      <a:lnTo>
                        <a:pt x="54" y="154"/>
                      </a:lnTo>
                      <a:lnTo>
                        <a:pt x="52" y="156"/>
                      </a:lnTo>
                      <a:lnTo>
                        <a:pt x="52" y="156"/>
                      </a:lnTo>
                      <a:lnTo>
                        <a:pt x="54" y="156"/>
                      </a:lnTo>
                      <a:lnTo>
                        <a:pt x="54" y="156"/>
                      </a:lnTo>
                      <a:lnTo>
                        <a:pt x="54" y="156"/>
                      </a:lnTo>
                      <a:lnTo>
                        <a:pt x="57" y="158"/>
                      </a:lnTo>
                      <a:lnTo>
                        <a:pt x="57" y="161"/>
                      </a:lnTo>
                      <a:lnTo>
                        <a:pt x="57" y="161"/>
                      </a:lnTo>
                      <a:lnTo>
                        <a:pt x="59" y="161"/>
                      </a:lnTo>
                      <a:lnTo>
                        <a:pt x="59" y="163"/>
                      </a:lnTo>
                      <a:lnTo>
                        <a:pt x="61" y="165"/>
                      </a:lnTo>
                      <a:lnTo>
                        <a:pt x="61" y="168"/>
                      </a:lnTo>
                      <a:lnTo>
                        <a:pt x="61" y="170"/>
                      </a:lnTo>
                      <a:lnTo>
                        <a:pt x="64" y="170"/>
                      </a:lnTo>
                      <a:lnTo>
                        <a:pt x="64" y="172"/>
                      </a:lnTo>
                      <a:lnTo>
                        <a:pt x="66" y="172"/>
                      </a:lnTo>
                      <a:lnTo>
                        <a:pt x="66" y="175"/>
                      </a:lnTo>
                      <a:lnTo>
                        <a:pt x="66" y="175"/>
                      </a:lnTo>
                      <a:lnTo>
                        <a:pt x="66" y="177"/>
                      </a:lnTo>
                      <a:lnTo>
                        <a:pt x="69" y="180"/>
                      </a:lnTo>
                      <a:lnTo>
                        <a:pt x="69" y="180"/>
                      </a:lnTo>
                      <a:lnTo>
                        <a:pt x="69" y="180"/>
                      </a:lnTo>
                      <a:lnTo>
                        <a:pt x="71" y="182"/>
                      </a:lnTo>
                      <a:lnTo>
                        <a:pt x="71" y="182"/>
                      </a:lnTo>
                      <a:lnTo>
                        <a:pt x="73" y="182"/>
                      </a:lnTo>
                      <a:lnTo>
                        <a:pt x="73" y="180"/>
                      </a:lnTo>
                      <a:lnTo>
                        <a:pt x="73" y="180"/>
                      </a:lnTo>
                      <a:lnTo>
                        <a:pt x="73" y="180"/>
                      </a:lnTo>
                      <a:lnTo>
                        <a:pt x="76" y="180"/>
                      </a:lnTo>
                      <a:lnTo>
                        <a:pt x="76" y="180"/>
                      </a:lnTo>
                      <a:lnTo>
                        <a:pt x="76" y="177"/>
                      </a:lnTo>
                      <a:lnTo>
                        <a:pt x="76" y="177"/>
                      </a:lnTo>
                      <a:close/>
                      <a:moveTo>
                        <a:pt x="83" y="154"/>
                      </a:moveTo>
                      <a:lnTo>
                        <a:pt x="83" y="154"/>
                      </a:lnTo>
                      <a:lnTo>
                        <a:pt x="83" y="154"/>
                      </a:lnTo>
                      <a:lnTo>
                        <a:pt x="80" y="154"/>
                      </a:lnTo>
                      <a:lnTo>
                        <a:pt x="80" y="156"/>
                      </a:lnTo>
                      <a:lnTo>
                        <a:pt x="80" y="158"/>
                      </a:lnTo>
                      <a:lnTo>
                        <a:pt x="83" y="158"/>
                      </a:lnTo>
                      <a:lnTo>
                        <a:pt x="85" y="161"/>
                      </a:lnTo>
                      <a:lnTo>
                        <a:pt x="85" y="161"/>
                      </a:lnTo>
                      <a:lnTo>
                        <a:pt x="85" y="161"/>
                      </a:lnTo>
                      <a:lnTo>
                        <a:pt x="85" y="158"/>
                      </a:lnTo>
                      <a:lnTo>
                        <a:pt x="85" y="156"/>
                      </a:lnTo>
                      <a:lnTo>
                        <a:pt x="85" y="156"/>
                      </a:lnTo>
                      <a:lnTo>
                        <a:pt x="83" y="154"/>
                      </a:lnTo>
                      <a:close/>
                      <a:moveTo>
                        <a:pt x="47" y="146"/>
                      </a:moveTo>
                      <a:lnTo>
                        <a:pt x="47" y="146"/>
                      </a:lnTo>
                      <a:lnTo>
                        <a:pt x="47" y="149"/>
                      </a:lnTo>
                      <a:lnTo>
                        <a:pt x="47" y="149"/>
                      </a:lnTo>
                      <a:lnTo>
                        <a:pt x="52" y="151"/>
                      </a:lnTo>
                      <a:lnTo>
                        <a:pt x="52" y="149"/>
                      </a:lnTo>
                      <a:lnTo>
                        <a:pt x="50" y="149"/>
                      </a:lnTo>
                      <a:lnTo>
                        <a:pt x="47" y="146"/>
                      </a:lnTo>
                      <a:close/>
                      <a:moveTo>
                        <a:pt x="121" y="154"/>
                      </a:moveTo>
                      <a:lnTo>
                        <a:pt x="123" y="154"/>
                      </a:lnTo>
                      <a:lnTo>
                        <a:pt x="125" y="154"/>
                      </a:lnTo>
                      <a:lnTo>
                        <a:pt x="125" y="154"/>
                      </a:lnTo>
                      <a:lnTo>
                        <a:pt x="125" y="154"/>
                      </a:lnTo>
                      <a:lnTo>
                        <a:pt x="128" y="151"/>
                      </a:lnTo>
                      <a:lnTo>
                        <a:pt x="128" y="151"/>
                      </a:lnTo>
                      <a:lnTo>
                        <a:pt x="128" y="149"/>
                      </a:lnTo>
                      <a:lnTo>
                        <a:pt x="128" y="146"/>
                      </a:lnTo>
                      <a:lnTo>
                        <a:pt x="125" y="146"/>
                      </a:lnTo>
                      <a:lnTo>
                        <a:pt x="125" y="146"/>
                      </a:lnTo>
                      <a:lnTo>
                        <a:pt x="123" y="142"/>
                      </a:lnTo>
                      <a:lnTo>
                        <a:pt x="123" y="144"/>
                      </a:lnTo>
                      <a:lnTo>
                        <a:pt x="123" y="144"/>
                      </a:lnTo>
                      <a:lnTo>
                        <a:pt x="121" y="144"/>
                      </a:lnTo>
                      <a:lnTo>
                        <a:pt x="123" y="149"/>
                      </a:lnTo>
                      <a:lnTo>
                        <a:pt x="121" y="151"/>
                      </a:lnTo>
                      <a:lnTo>
                        <a:pt x="121" y="154"/>
                      </a:lnTo>
                      <a:close/>
                      <a:moveTo>
                        <a:pt x="80" y="139"/>
                      </a:moveTo>
                      <a:lnTo>
                        <a:pt x="80" y="139"/>
                      </a:lnTo>
                      <a:lnTo>
                        <a:pt x="80" y="142"/>
                      </a:lnTo>
                      <a:lnTo>
                        <a:pt x="85" y="144"/>
                      </a:lnTo>
                      <a:lnTo>
                        <a:pt x="85" y="144"/>
                      </a:lnTo>
                      <a:lnTo>
                        <a:pt x="80" y="139"/>
                      </a:lnTo>
                      <a:lnTo>
                        <a:pt x="80" y="139"/>
                      </a:lnTo>
                      <a:close/>
                      <a:moveTo>
                        <a:pt x="78" y="130"/>
                      </a:moveTo>
                      <a:lnTo>
                        <a:pt x="80" y="130"/>
                      </a:lnTo>
                      <a:lnTo>
                        <a:pt x="80" y="130"/>
                      </a:lnTo>
                      <a:lnTo>
                        <a:pt x="80" y="127"/>
                      </a:lnTo>
                      <a:lnTo>
                        <a:pt x="80" y="125"/>
                      </a:lnTo>
                      <a:lnTo>
                        <a:pt x="80" y="123"/>
                      </a:lnTo>
                      <a:lnTo>
                        <a:pt x="80" y="123"/>
                      </a:lnTo>
                      <a:lnTo>
                        <a:pt x="80" y="123"/>
                      </a:lnTo>
                      <a:lnTo>
                        <a:pt x="80" y="123"/>
                      </a:lnTo>
                      <a:lnTo>
                        <a:pt x="78" y="123"/>
                      </a:lnTo>
                      <a:lnTo>
                        <a:pt x="76" y="123"/>
                      </a:lnTo>
                      <a:lnTo>
                        <a:pt x="76" y="123"/>
                      </a:lnTo>
                      <a:lnTo>
                        <a:pt x="78" y="125"/>
                      </a:lnTo>
                      <a:lnTo>
                        <a:pt x="78" y="127"/>
                      </a:lnTo>
                      <a:lnTo>
                        <a:pt x="78" y="127"/>
                      </a:lnTo>
                      <a:lnTo>
                        <a:pt x="78" y="127"/>
                      </a:lnTo>
                      <a:lnTo>
                        <a:pt x="78" y="130"/>
                      </a:lnTo>
                      <a:lnTo>
                        <a:pt x="78" y="130"/>
                      </a:lnTo>
                      <a:close/>
                      <a:moveTo>
                        <a:pt x="35" y="101"/>
                      </a:moveTo>
                      <a:lnTo>
                        <a:pt x="35" y="104"/>
                      </a:lnTo>
                      <a:lnTo>
                        <a:pt x="38" y="104"/>
                      </a:lnTo>
                      <a:lnTo>
                        <a:pt x="38" y="104"/>
                      </a:lnTo>
                      <a:lnTo>
                        <a:pt x="38" y="106"/>
                      </a:lnTo>
                      <a:lnTo>
                        <a:pt x="40" y="113"/>
                      </a:lnTo>
                      <a:lnTo>
                        <a:pt x="40" y="116"/>
                      </a:lnTo>
                      <a:lnTo>
                        <a:pt x="42" y="118"/>
                      </a:lnTo>
                      <a:lnTo>
                        <a:pt x="42" y="120"/>
                      </a:lnTo>
                      <a:lnTo>
                        <a:pt x="42" y="123"/>
                      </a:lnTo>
                      <a:lnTo>
                        <a:pt x="45" y="125"/>
                      </a:lnTo>
                      <a:lnTo>
                        <a:pt x="45" y="127"/>
                      </a:lnTo>
                      <a:lnTo>
                        <a:pt x="47" y="127"/>
                      </a:lnTo>
                      <a:lnTo>
                        <a:pt x="47" y="127"/>
                      </a:lnTo>
                      <a:lnTo>
                        <a:pt x="50" y="130"/>
                      </a:lnTo>
                      <a:lnTo>
                        <a:pt x="50" y="132"/>
                      </a:lnTo>
                      <a:lnTo>
                        <a:pt x="52" y="135"/>
                      </a:lnTo>
                      <a:lnTo>
                        <a:pt x="52" y="135"/>
                      </a:lnTo>
                      <a:lnTo>
                        <a:pt x="54" y="135"/>
                      </a:lnTo>
                      <a:lnTo>
                        <a:pt x="54" y="135"/>
                      </a:lnTo>
                      <a:lnTo>
                        <a:pt x="54" y="135"/>
                      </a:lnTo>
                      <a:lnTo>
                        <a:pt x="54" y="132"/>
                      </a:lnTo>
                      <a:lnTo>
                        <a:pt x="54" y="127"/>
                      </a:lnTo>
                      <a:lnTo>
                        <a:pt x="54" y="125"/>
                      </a:lnTo>
                      <a:lnTo>
                        <a:pt x="54" y="127"/>
                      </a:lnTo>
                      <a:lnTo>
                        <a:pt x="57" y="127"/>
                      </a:lnTo>
                      <a:lnTo>
                        <a:pt x="59" y="127"/>
                      </a:lnTo>
                      <a:lnTo>
                        <a:pt x="59" y="130"/>
                      </a:lnTo>
                      <a:lnTo>
                        <a:pt x="61" y="130"/>
                      </a:lnTo>
                      <a:lnTo>
                        <a:pt x="61" y="132"/>
                      </a:lnTo>
                      <a:lnTo>
                        <a:pt x="61" y="135"/>
                      </a:lnTo>
                      <a:lnTo>
                        <a:pt x="57" y="137"/>
                      </a:lnTo>
                      <a:lnTo>
                        <a:pt x="57" y="139"/>
                      </a:lnTo>
                      <a:lnTo>
                        <a:pt x="57" y="139"/>
                      </a:lnTo>
                      <a:lnTo>
                        <a:pt x="57" y="144"/>
                      </a:lnTo>
                      <a:lnTo>
                        <a:pt x="57" y="149"/>
                      </a:lnTo>
                      <a:lnTo>
                        <a:pt x="59" y="146"/>
                      </a:lnTo>
                      <a:lnTo>
                        <a:pt x="61" y="146"/>
                      </a:lnTo>
                      <a:lnTo>
                        <a:pt x="64" y="149"/>
                      </a:lnTo>
                      <a:lnTo>
                        <a:pt x="64" y="149"/>
                      </a:lnTo>
                      <a:lnTo>
                        <a:pt x="66" y="151"/>
                      </a:lnTo>
                      <a:lnTo>
                        <a:pt x="69" y="151"/>
                      </a:lnTo>
                      <a:lnTo>
                        <a:pt x="71" y="151"/>
                      </a:lnTo>
                      <a:lnTo>
                        <a:pt x="73" y="151"/>
                      </a:lnTo>
                      <a:lnTo>
                        <a:pt x="73" y="149"/>
                      </a:lnTo>
                      <a:lnTo>
                        <a:pt x="73" y="146"/>
                      </a:lnTo>
                      <a:lnTo>
                        <a:pt x="76" y="146"/>
                      </a:lnTo>
                      <a:lnTo>
                        <a:pt x="76" y="146"/>
                      </a:lnTo>
                      <a:lnTo>
                        <a:pt x="78" y="146"/>
                      </a:lnTo>
                      <a:lnTo>
                        <a:pt x="78" y="146"/>
                      </a:lnTo>
                      <a:lnTo>
                        <a:pt x="85" y="149"/>
                      </a:lnTo>
                      <a:lnTo>
                        <a:pt x="87" y="151"/>
                      </a:lnTo>
                      <a:lnTo>
                        <a:pt x="90" y="154"/>
                      </a:lnTo>
                      <a:lnTo>
                        <a:pt x="90" y="156"/>
                      </a:lnTo>
                      <a:lnTo>
                        <a:pt x="92" y="158"/>
                      </a:lnTo>
                      <a:lnTo>
                        <a:pt x="95" y="158"/>
                      </a:lnTo>
                      <a:lnTo>
                        <a:pt x="95" y="161"/>
                      </a:lnTo>
                      <a:lnTo>
                        <a:pt x="95" y="161"/>
                      </a:lnTo>
                      <a:lnTo>
                        <a:pt x="97" y="161"/>
                      </a:lnTo>
                      <a:lnTo>
                        <a:pt x="97" y="156"/>
                      </a:lnTo>
                      <a:lnTo>
                        <a:pt x="95" y="154"/>
                      </a:lnTo>
                      <a:lnTo>
                        <a:pt x="95" y="154"/>
                      </a:lnTo>
                      <a:lnTo>
                        <a:pt x="92" y="151"/>
                      </a:lnTo>
                      <a:lnTo>
                        <a:pt x="92" y="151"/>
                      </a:lnTo>
                      <a:lnTo>
                        <a:pt x="92" y="149"/>
                      </a:lnTo>
                      <a:lnTo>
                        <a:pt x="92" y="149"/>
                      </a:lnTo>
                      <a:lnTo>
                        <a:pt x="92" y="146"/>
                      </a:lnTo>
                      <a:lnTo>
                        <a:pt x="92" y="146"/>
                      </a:lnTo>
                      <a:lnTo>
                        <a:pt x="92" y="146"/>
                      </a:lnTo>
                      <a:lnTo>
                        <a:pt x="95" y="146"/>
                      </a:lnTo>
                      <a:lnTo>
                        <a:pt x="97" y="149"/>
                      </a:lnTo>
                      <a:lnTo>
                        <a:pt x="99" y="151"/>
                      </a:lnTo>
                      <a:lnTo>
                        <a:pt x="99" y="154"/>
                      </a:lnTo>
                      <a:lnTo>
                        <a:pt x="104" y="156"/>
                      </a:lnTo>
                      <a:lnTo>
                        <a:pt x="106" y="156"/>
                      </a:lnTo>
                      <a:lnTo>
                        <a:pt x="106" y="158"/>
                      </a:lnTo>
                      <a:lnTo>
                        <a:pt x="109" y="161"/>
                      </a:lnTo>
                      <a:lnTo>
                        <a:pt x="109" y="163"/>
                      </a:lnTo>
                      <a:lnTo>
                        <a:pt x="109" y="165"/>
                      </a:lnTo>
                      <a:lnTo>
                        <a:pt x="111" y="165"/>
                      </a:lnTo>
                      <a:lnTo>
                        <a:pt x="116" y="168"/>
                      </a:lnTo>
                      <a:lnTo>
                        <a:pt x="118" y="168"/>
                      </a:lnTo>
                      <a:lnTo>
                        <a:pt x="118" y="168"/>
                      </a:lnTo>
                      <a:lnTo>
                        <a:pt x="118" y="168"/>
                      </a:lnTo>
                      <a:lnTo>
                        <a:pt x="121" y="165"/>
                      </a:lnTo>
                      <a:lnTo>
                        <a:pt x="121" y="168"/>
                      </a:lnTo>
                      <a:lnTo>
                        <a:pt x="121" y="170"/>
                      </a:lnTo>
                      <a:lnTo>
                        <a:pt x="121" y="172"/>
                      </a:lnTo>
                      <a:lnTo>
                        <a:pt x="123" y="175"/>
                      </a:lnTo>
                      <a:lnTo>
                        <a:pt x="123" y="175"/>
                      </a:lnTo>
                      <a:lnTo>
                        <a:pt x="125" y="170"/>
                      </a:lnTo>
                      <a:lnTo>
                        <a:pt x="125" y="165"/>
                      </a:lnTo>
                      <a:lnTo>
                        <a:pt x="123" y="165"/>
                      </a:lnTo>
                      <a:lnTo>
                        <a:pt x="123" y="165"/>
                      </a:lnTo>
                      <a:lnTo>
                        <a:pt x="121" y="163"/>
                      </a:lnTo>
                      <a:lnTo>
                        <a:pt x="118" y="163"/>
                      </a:lnTo>
                      <a:lnTo>
                        <a:pt x="118" y="163"/>
                      </a:lnTo>
                      <a:lnTo>
                        <a:pt x="118" y="161"/>
                      </a:lnTo>
                      <a:lnTo>
                        <a:pt x="118" y="161"/>
                      </a:lnTo>
                      <a:lnTo>
                        <a:pt x="116" y="158"/>
                      </a:lnTo>
                      <a:lnTo>
                        <a:pt x="116" y="156"/>
                      </a:lnTo>
                      <a:lnTo>
                        <a:pt x="113" y="154"/>
                      </a:lnTo>
                      <a:lnTo>
                        <a:pt x="111" y="151"/>
                      </a:lnTo>
                      <a:lnTo>
                        <a:pt x="113" y="151"/>
                      </a:lnTo>
                      <a:lnTo>
                        <a:pt x="116" y="151"/>
                      </a:lnTo>
                      <a:lnTo>
                        <a:pt x="118" y="149"/>
                      </a:lnTo>
                      <a:lnTo>
                        <a:pt x="116" y="146"/>
                      </a:lnTo>
                      <a:lnTo>
                        <a:pt x="113" y="146"/>
                      </a:lnTo>
                      <a:lnTo>
                        <a:pt x="113" y="146"/>
                      </a:lnTo>
                      <a:lnTo>
                        <a:pt x="113" y="146"/>
                      </a:lnTo>
                      <a:lnTo>
                        <a:pt x="109" y="144"/>
                      </a:lnTo>
                      <a:lnTo>
                        <a:pt x="109" y="144"/>
                      </a:lnTo>
                      <a:lnTo>
                        <a:pt x="106" y="142"/>
                      </a:lnTo>
                      <a:lnTo>
                        <a:pt x="106" y="144"/>
                      </a:lnTo>
                      <a:lnTo>
                        <a:pt x="106" y="144"/>
                      </a:lnTo>
                      <a:lnTo>
                        <a:pt x="106" y="146"/>
                      </a:lnTo>
                      <a:lnTo>
                        <a:pt x="106" y="146"/>
                      </a:lnTo>
                      <a:lnTo>
                        <a:pt x="106" y="149"/>
                      </a:lnTo>
                      <a:lnTo>
                        <a:pt x="104" y="149"/>
                      </a:lnTo>
                      <a:lnTo>
                        <a:pt x="102" y="149"/>
                      </a:lnTo>
                      <a:lnTo>
                        <a:pt x="102" y="146"/>
                      </a:lnTo>
                      <a:lnTo>
                        <a:pt x="102" y="146"/>
                      </a:lnTo>
                      <a:lnTo>
                        <a:pt x="102" y="144"/>
                      </a:lnTo>
                      <a:lnTo>
                        <a:pt x="102" y="142"/>
                      </a:lnTo>
                      <a:lnTo>
                        <a:pt x="99" y="139"/>
                      </a:lnTo>
                      <a:lnTo>
                        <a:pt x="97" y="139"/>
                      </a:lnTo>
                      <a:lnTo>
                        <a:pt x="95" y="137"/>
                      </a:lnTo>
                      <a:lnTo>
                        <a:pt x="92" y="137"/>
                      </a:lnTo>
                      <a:lnTo>
                        <a:pt x="90" y="137"/>
                      </a:lnTo>
                      <a:lnTo>
                        <a:pt x="87" y="139"/>
                      </a:lnTo>
                      <a:lnTo>
                        <a:pt x="87" y="139"/>
                      </a:lnTo>
                      <a:lnTo>
                        <a:pt x="85" y="139"/>
                      </a:lnTo>
                      <a:lnTo>
                        <a:pt x="85" y="142"/>
                      </a:lnTo>
                      <a:lnTo>
                        <a:pt x="85" y="142"/>
                      </a:lnTo>
                      <a:lnTo>
                        <a:pt x="87" y="144"/>
                      </a:lnTo>
                      <a:lnTo>
                        <a:pt x="87" y="144"/>
                      </a:lnTo>
                      <a:lnTo>
                        <a:pt x="87" y="144"/>
                      </a:lnTo>
                      <a:lnTo>
                        <a:pt x="87" y="146"/>
                      </a:lnTo>
                      <a:lnTo>
                        <a:pt x="85" y="146"/>
                      </a:lnTo>
                      <a:lnTo>
                        <a:pt x="83" y="146"/>
                      </a:lnTo>
                      <a:lnTo>
                        <a:pt x="80" y="144"/>
                      </a:lnTo>
                      <a:lnTo>
                        <a:pt x="80" y="142"/>
                      </a:lnTo>
                      <a:lnTo>
                        <a:pt x="78" y="142"/>
                      </a:lnTo>
                      <a:lnTo>
                        <a:pt x="78" y="142"/>
                      </a:lnTo>
                      <a:lnTo>
                        <a:pt x="78" y="139"/>
                      </a:lnTo>
                      <a:lnTo>
                        <a:pt x="73" y="135"/>
                      </a:lnTo>
                      <a:lnTo>
                        <a:pt x="73" y="132"/>
                      </a:lnTo>
                      <a:lnTo>
                        <a:pt x="73" y="130"/>
                      </a:lnTo>
                      <a:lnTo>
                        <a:pt x="76" y="127"/>
                      </a:lnTo>
                      <a:lnTo>
                        <a:pt x="73" y="127"/>
                      </a:lnTo>
                      <a:lnTo>
                        <a:pt x="73" y="127"/>
                      </a:lnTo>
                      <a:lnTo>
                        <a:pt x="71" y="123"/>
                      </a:lnTo>
                      <a:lnTo>
                        <a:pt x="69" y="118"/>
                      </a:lnTo>
                      <a:lnTo>
                        <a:pt x="69" y="118"/>
                      </a:lnTo>
                      <a:lnTo>
                        <a:pt x="69" y="116"/>
                      </a:lnTo>
                      <a:lnTo>
                        <a:pt x="69" y="116"/>
                      </a:lnTo>
                      <a:lnTo>
                        <a:pt x="69" y="113"/>
                      </a:lnTo>
                      <a:lnTo>
                        <a:pt x="69" y="113"/>
                      </a:lnTo>
                      <a:lnTo>
                        <a:pt x="71" y="111"/>
                      </a:lnTo>
                      <a:lnTo>
                        <a:pt x="71" y="109"/>
                      </a:lnTo>
                      <a:lnTo>
                        <a:pt x="71" y="109"/>
                      </a:lnTo>
                      <a:lnTo>
                        <a:pt x="69" y="106"/>
                      </a:lnTo>
                      <a:lnTo>
                        <a:pt x="69" y="106"/>
                      </a:lnTo>
                      <a:lnTo>
                        <a:pt x="69" y="104"/>
                      </a:lnTo>
                      <a:lnTo>
                        <a:pt x="71" y="101"/>
                      </a:lnTo>
                      <a:lnTo>
                        <a:pt x="73" y="99"/>
                      </a:lnTo>
                      <a:lnTo>
                        <a:pt x="76" y="99"/>
                      </a:lnTo>
                      <a:lnTo>
                        <a:pt x="78" y="99"/>
                      </a:lnTo>
                      <a:lnTo>
                        <a:pt x="80" y="94"/>
                      </a:lnTo>
                      <a:lnTo>
                        <a:pt x="80" y="92"/>
                      </a:lnTo>
                      <a:lnTo>
                        <a:pt x="83" y="85"/>
                      </a:lnTo>
                      <a:lnTo>
                        <a:pt x="83" y="80"/>
                      </a:lnTo>
                      <a:lnTo>
                        <a:pt x="83" y="80"/>
                      </a:lnTo>
                      <a:lnTo>
                        <a:pt x="83" y="78"/>
                      </a:lnTo>
                      <a:lnTo>
                        <a:pt x="83" y="78"/>
                      </a:lnTo>
                      <a:lnTo>
                        <a:pt x="80" y="78"/>
                      </a:lnTo>
                      <a:lnTo>
                        <a:pt x="80" y="75"/>
                      </a:lnTo>
                      <a:lnTo>
                        <a:pt x="80" y="75"/>
                      </a:lnTo>
                      <a:lnTo>
                        <a:pt x="78" y="73"/>
                      </a:lnTo>
                      <a:lnTo>
                        <a:pt x="78" y="73"/>
                      </a:lnTo>
                      <a:lnTo>
                        <a:pt x="76" y="71"/>
                      </a:lnTo>
                      <a:lnTo>
                        <a:pt x="76" y="68"/>
                      </a:lnTo>
                      <a:lnTo>
                        <a:pt x="73" y="66"/>
                      </a:lnTo>
                      <a:lnTo>
                        <a:pt x="73" y="64"/>
                      </a:lnTo>
                      <a:lnTo>
                        <a:pt x="73" y="59"/>
                      </a:lnTo>
                      <a:lnTo>
                        <a:pt x="73" y="56"/>
                      </a:lnTo>
                      <a:lnTo>
                        <a:pt x="76" y="54"/>
                      </a:lnTo>
                      <a:lnTo>
                        <a:pt x="76" y="52"/>
                      </a:lnTo>
                      <a:lnTo>
                        <a:pt x="73" y="52"/>
                      </a:lnTo>
                      <a:lnTo>
                        <a:pt x="73" y="49"/>
                      </a:lnTo>
                      <a:lnTo>
                        <a:pt x="73" y="49"/>
                      </a:lnTo>
                      <a:lnTo>
                        <a:pt x="71" y="49"/>
                      </a:lnTo>
                      <a:lnTo>
                        <a:pt x="71" y="52"/>
                      </a:lnTo>
                      <a:lnTo>
                        <a:pt x="71" y="52"/>
                      </a:lnTo>
                      <a:lnTo>
                        <a:pt x="69" y="54"/>
                      </a:lnTo>
                      <a:lnTo>
                        <a:pt x="66" y="54"/>
                      </a:lnTo>
                      <a:lnTo>
                        <a:pt x="64" y="52"/>
                      </a:lnTo>
                      <a:lnTo>
                        <a:pt x="61" y="52"/>
                      </a:lnTo>
                      <a:lnTo>
                        <a:pt x="54" y="47"/>
                      </a:lnTo>
                      <a:lnTo>
                        <a:pt x="52" y="47"/>
                      </a:lnTo>
                      <a:lnTo>
                        <a:pt x="50" y="47"/>
                      </a:lnTo>
                      <a:lnTo>
                        <a:pt x="50" y="47"/>
                      </a:lnTo>
                      <a:lnTo>
                        <a:pt x="47" y="47"/>
                      </a:lnTo>
                      <a:lnTo>
                        <a:pt x="47" y="47"/>
                      </a:lnTo>
                      <a:lnTo>
                        <a:pt x="45" y="47"/>
                      </a:lnTo>
                      <a:lnTo>
                        <a:pt x="42" y="49"/>
                      </a:lnTo>
                      <a:lnTo>
                        <a:pt x="42" y="52"/>
                      </a:lnTo>
                      <a:lnTo>
                        <a:pt x="42" y="54"/>
                      </a:lnTo>
                      <a:lnTo>
                        <a:pt x="42" y="56"/>
                      </a:lnTo>
                      <a:lnTo>
                        <a:pt x="40" y="68"/>
                      </a:lnTo>
                      <a:lnTo>
                        <a:pt x="42" y="68"/>
                      </a:lnTo>
                      <a:lnTo>
                        <a:pt x="42" y="71"/>
                      </a:lnTo>
                      <a:lnTo>
                        <a:pt x="42" y="73"/>
                      </a:lnTo>
                      <a:lnTo>
                        <a:pt x="42" y="75"/>
                      </a:lnTo>
                      <a:lnTo>
                        <a:pt x="45" y="78"/>
                      </a:lnTo>
                      <a:lnTo>
                        <a:pt x="45" y="82"/>
                      </a:lnTo>
                      <a:lnTo>
                        <a:pt x="42" y="85"/>
                      </a:lnTo>
                      <a:lnTo>
                        <a:pt x="42" y="87"/>
                      </a:lnTo>
                      <a:lnTo>
                        <a:pt x="45" y="90"/>
                      </a:lnTo>
                      <a:lnTo>
                        <a:pt x="45" y="94"/>
                      </a:lnTo>
                      <a:lnTo>
                        <a:pt x="47" y="97"/>
                      </a:lnTo>
                      <a:lnTo>
                        <a:pt x="47" y="99"/>
                      </a:lnTo>
                      <a:lnTo>
                        <a:pt x="47" y="99"/>
                      </a:lnTo>
                      <a:lnTo>
                        <a:pt x="45" y="101"/>
                      </a:lnTo>
                      <a:lnTo>
                        <a:pt x="45" y="101"/>
                      </a:lnTo>
                      <a:lnTo>
                        <a:pt x="42" y="101"/>
                      </a:lnTo>
                      <a:lnTo>
                        <a:pt x="42" y="101"/>
                      </a:lnTo>
                      <a:lnTo>
                        <a:pt x="40" y="99"/>
                      </a:lnTo>
                      <a:lnTo>
                        <a:pt x="38" y="97"/>
                      </a:lnTo>
                      <a:lnTo>
                        <a:pt x="38" y="97"/>
                      </a:lnTo>
                      <a:lnTo>
                        <a:pt x="38" y="97"/>
                      </a:lnTo>
                      <a:lnTo>
                        <a:pt x="35" y="94"/>
                      </a:lnTo>
                      <a:lnTo>
                        <a:pt x="35" y="94"/>
                      </a:lnTo>
                      <a:lnTo>
                        <a:pt x="35" y="97"/>
                      </a:lnTo>
                      <a:lnTo>
                        <a:pt x="35" y="101"/>
                      </a:lnTo>
                      <a:lnTo>
                        <a:pt x="35" y="101"/>
                      </a:lnTo>
                      <a:close/>
                      <a:moveTo>
                        <a:pt x="64" y="42"/>
                      </a:moveTo>
                      <a:lnTo>
                        <a:pt x="66" y="40"/>
                      </a:lnTo>
                      <a:lnTo>
                        <a:pt x="66" y="40"/>
                      </a:lnTo>
                      <a:lnTo>
                        <a:pt x="66" y="37"/>
                      </a:lnTo>
                      <a:lnTo>
                        <a:pt x="64" y="37"/>
                      </a:lnTo>
                      <a:lnTo>
                        <a:pt x="64" y="40"/>
                      </a:lnTo>
                      <a:lnTo>
                        <a:pt x="64" y="40"/>
                      </a:lnTo>
                      <a:lnTo>
                        <a:pt x="64" y="42"/>
                      </a:lnTo>
                      <a:lnTo>
                        <a:pt x="64" y="42"/>
                      </a:lnTo>
                      <a:close/>
                      <a:moveTo>
                        <a:pt x="52" y="37"/>
                      </a:moveTo>
                      <a:lnTo>
                        <a:pt x="52" y="37"/>
                      </a:lnTo>
                      <a:lnTo>
                        <a:pt x="52" y="37"/>
                      </a:lnTo>
                      <a:lnTo>
                        <a:pt x="52" y="35"/>
                      </a:lnTo>
                      <a:lnTo>
                        <a:pt x="52" y="35"/>
                      </a:lnTo>
                      <a:lnTo>
                        <a:pt x="52" y="35"/>
                      </a:lnTo>
                      <a:lnTo>
                        <a:pt x="52" y="35"/>
                      </a:lnTo>
                      <a:lnTo>
                        <a:pt x="52" y="37"/>
                      </a:lnTo>
                      <a:close/>
                      <a:moveTo>
                        <a:pt x="54" y="30"/>
                      </a:moveTo>
                      <a:lnTo>
                        <a:pt x="57" y="33"/>
                      </a:lnTo>
                      <a:lnTo>
                        <a:pt x="57" y="33"/>
                      </a:lnTo>
                      <a:lnTo>
                        <a:pt x="57" y="30"/>
                      </a:lnTo>
                      <a:lnTo>
                        <a:pt x="54" y="30"/>
                      </a:lnTo>
                      <a:lnTo>
                        <a:pt x="54" y="30"/>
                      </a:lnTo>
                      <a:lnTo>
                        <a:pt x="54" y="30"/>
                      </a:lnTo>
                      <a:lnTo>
                        <a:pt x="54" y="30"/>
                      </a:lnTo>
                      <a:close/>
                      <a:moveTo>
                        <a:pt x="61" y="9"/>
                      </a:moveTo>
                      <a:lnTo>
                        <a:pt x="61" y="7"/>
                      </a:lnTo>
                      <a:lnTo>
                        <a:pt x="61" y="7"/>
                      </a:lnTo>
                      <a:lnTo>
                        <a:pt x="61" y="7"/>
                      </a:lnTo>
                      <a:lnTo>
                        <a:pt x="61" y="9"/>
                      </a:lnTo>
                      <a:lnTo>
                        <a:pt x="61" y="9"/>
                      </a:lnTo>
                      <a:lnTo>
                        <a:pt x="61" y="9"/>
                      </a:lnTo>
                      <a:close/>
                      <a:moveTo>
                        <a:pt x="57" y="2"/>
                      </a:moveTo>
                      <a:lnTo>
                        <a:pt x="59" y="0"/>
                      </a:lnTo>
                      <a:lnTo>
                        <a:pt x="59" y="0"/>
                      </a:lnTo>
                      <a:lnTo>
                        <a:pt x="57" y="0"/>
                      </a:lnTo>
                      <a:lnTo>
                        <a:pt x="57" y="2"/>
                      </a:lnTo>
                      <a:lnTo>
                        <a:pt x="57" y="2"/>
                      </a:lnTo>
                      <a:lnTo>
                        <a:pt x="57" y="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5" name="Freeform 69"/>
                <p:cNvSpPr>
                  <a:spLocks/>
                </p:cNvSpPr>
                <p:nvPr/>
              </p:nvSpPr>
              <p:spPr bwMode="auto">
                <a:xfrm>
                  <a:off x="1232" y="2800"/>
                  <a:ext cx="249" cy="388"/>
                </a:xfrm>
                <a:custGeom>
                  <a:avLst/>
                  <a:gdLst>
                    <a:gd name="T0" fmla="*/ 239 w 249"/>
                    <a:gd name="T1" fmla="*/ 327 h 388"/>
                    <a:gd name="T2" fmla="*/ 239 w 249"/>
                    <a:gd name="T3" fmla="*/ 308 h 388"/>
                    <a:gd name="T4" fmla="*/ 244 w 249"/>
                    <a:gd name="T5" fmla="*/ 298 h 388"/>
                    <a:gd name="T6" fmla="*/ 239 w 249"/>
                    <a:gd name="T7" fmla="*/ 272 h 388"/>
                    <a:gd name="T8" fmla="*/ 237 w 249"/>
                    <a:gd name="T9" fmla="*/ 251 h 388"/>
                    <a:gd name="T10" fmla="*/ 216 w 249"/>
                    <a:gd name="T11" fmla="*/ 234 h 388"/>
                    <a:gd name="T12" fmla="*/ 206 w 249"/>
                    <a:gd name="T13" fmla="*/ 220 h 388"/>
                    <a:gd name="T14" fmla="*/ 206 w 249"/>
                    <a:gd name="T15" fmla="*/ 201 h 388"/>
                    <a:gd name="T16" fmla="*/ 192 w 249"/>
                    <a:gd name="T17" fmla="*/ 211 h 388"/>
                    <a:gd name="T18" fmla="*/ 173 w 249"/>
                    <a:gd name="T19" fmla="*/ 201 h 388"/>
                    <a:gd name="T20" fmla="*/ 159 w 249"/>
                    <a:gd name="T21" fmla="*/ 187 h 388"/>
                    <a:gd name="T22" fmla="*/ 149 w 249"/>
                    <a:gd name="T23" fmla="*/ 178 h 388"/>
                    <a:gd name="T24" fmla="*/ 145 w 249"/>
                    <a:gd name="T25" fmla="*/ 166 h 388"/>
                    <a:gd name="T26" fmla="*/ 140 w 249"/>
                    <a:gd name="T27" fmla="*/ 159 h 388"/>
                    <a:gd name="T28" fmla="*/ 145 w 249"/>
                    <a:gd name="T29" fmla="*/ 154 h 388"/>
                    <a:gd name="T30" fmla="*/ 154 w 249"/>
                    <a:gd name="T31" fmla="*/ 137 h 388"/>
                    <a:gd name="T32" fmla="*/ 156 w 249"/>
                    <a:gd name="T33" fmla="*/ 118 h 388"/>
                    <a:gd name="T34" fmla="*/ 166 w 249"/>
                    <a:gd name="T35" fmla="*/ 104 h 388"/>
                    <a:gd name="T36" fmla="*/ 187 w 249"/>
                    <a:gd name="T37" fmla="*/ 95 h 388"/>
                    <a:gd name="T38" fmla="*/ 204 w 249"/>
                    <a:gd name="T39" fmla="*/ 88 h 388"/>
                    <a:gd name="T40" fmla="*/ 211 w 249"/>
                    <a:gd name="T41" fmla="*/ 88 h 388"/>
                    <a:gd name="T42" fmla="*/ 201 w 249"/>
                    <a:gd name="T43" fmla="*/ 83 h 388"/>
                    <a:gd name="T44" fmla="*/ 208 w 249"/>
                    <a:gd name="T45" fmla="*/ 57 h 388"/>
                    <a:gd name="T46" fmla="*/ 194 w 249"/>
                    <a:gd name="T47" fmla="*/ 47 h 388"/>
                    <a:gd name="T48" fmla="*/ 180 w 249"/>
                    <a:gd name="T49" fmla="*/ 47 h 388"/>
                    <a:gd name="T50" fmla="*/ 166 w 249"/>
                    <a:gd name="T51" fmla="*/ 52 h 388"/>
                    <a:gd name="T52" fmla="*/ 154 w 249"/>
                    <a:gd name="T53" fmla="*/ 50 h 388"/>
                    <a:gd name="T54" fmla="*/ 147 w 249"/>
                    <a:gd name="T55" fmla="*/ 38 h 388"/>
                    <a:gd name="T56" fmla="*/ 140 w 249"/>
                    <a:gd name="T57" fmla="*/ 26 h 388"/>
                    <a:gd name="T58" fmla="*/ 128 w 249"/>
                    <a:gd name="T59" fmla="*/ 17 h 388"/>
                    <a:gd name="T60" fmla="*/ 121 w 249"/>
                    <a:gd name="T61" fmla="*/ 5 h 388"/>
                    <a:gd name="T62" fmla="*/ 111 w 249"/>
                    <a:gd name="T63" fmla="*/ 2 h 388"/>
                    <a:gd name="T64" fmla="*/ 111 w 249"/>
                    <a:gd name="T65" fmla="*/ 12 h 388"/>
                    <a:gd name="T66" fmla="*/ 109 w 249"/>
                    <a:gd name="T67" fmla="*/ 19 h 388"/>
                    <a:gd name="T68" fmla="*/ 93 w 249"/>
                    <a:gd name="T69" fmla="*/ 50 h 388"/>
                    <a:gd name="T70" fmla="*/ 62 w 249"/>
                    <a:gd name="T71" fmla="*/ 69 h 388"/>
                    <a:gd name="T72" fmla="*/ 57 w 249"/>
                    <a:gd name="T73" fmla="*/ 73 h 388"/>
                    <a:gd name="T74" fmla="*/ 52 w 249"/>
                    <a:gd name="T75" fmla="*/ 83 h 388"/>
                    <a:gd name="T76" fmla="*/ 50 w 249"/>
                    <a:gd name="T77" fmla="*/ 95 h 388"/>
                    <a:gd name="T78" fmla="*/ 43 w 249"/>
                    <a:gd name="T79" fmla="*/ 104 h 388"/>
                    <a:gd name="T80" fmla="*/ 31 w 249"/>
                    <a:gd name="T81" fmla="*/ 95 h 388"/>
                    <a:gd name="T82" fmla="*/ 19 w 249"/>
                    <a:gd name="T83" fmla="*/ 95 h 388"/>
                    <a:gd name="T84" fmla="*/ 17 w 249"/>
                    <a:gd name="T85" fmla="*/ 85 h 388"/>
                    <a:gd name="T86" fmla="*/ 22 w 249"/>
                    <a:gd name="T87" fmla="*/ 78 h 388"/>
                    <a:gd name="T88" fmla="*/ 15 w 249"/>
                    <a:gd name="T89" fmla="*/ 73 h 388"/>
                    <a:gd name="T90" fmla="*/ 5 w 249"/>
                    <a:gd name="T91" fmla="*/ 109 h 388"/>
                    <a:gd name="T92" fmla="*/ 5 w 249"/>
                    <a:gd name="T93" fmla="*/ 128 h 388"/>
                    <a:gd name="T94" fmla="*/ 41 w 249"/>
                    <a:gd name="T95" fmla="*/ 168 h 388"/>
                    <a:gd name="T96" fmla="*/ 64 w 249"/>
                    <a:gd name="T97" fmla="*/ 208 h 388"/>
                    <a:gd name="T98" fmla="*/ 88 w 249"/>
                    <a:gd name="T99" fmla="*/ 256 h 388"/>
                    <a:gd name="T100" fmla="*/ 107 w 249"/>
                    <a:gd name="T101" fmla="*/ 282 h 388"/>
                    <a:gd name="T102" fmla="*/ 114 w 249"/>
                    <a:gd name="T103" fmla="*/ 310 h 388"/>
                    <a:gd name="T104" fmla="*/ 156 w 249"/>
                    <a:gd name="T105" fmla="*/ 341 h 388"/>
                    <a:gd name="T106" fmla="*/ 194 w 249"/>
                    <a:gd name="T107" fmla="*/ 360 h 388"/>
                    <a:gd name="T108" fmla="*/ 218 w 249"/>
                    <a:gd name="T109" fmla="*/ 381 h 388"/>
                    <a:gd name="T110" fmla="*/ 235 w 249"/>
                    <a:gd name="T111" fmla="*/ 379 h 388"/>
                    <a:gd name="T112" fmla="*/ 239 w 249"/>
                    <a:gd name="T113" fmla="*/ 367 h 388"/>
                    <a:gd name="T114" fmla="*/ 244 w 249"/>
                    <a:gd name="T115" fmla="*/ 353 h 3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9" h="388">
                      <a:moveTo>
                        <a:pt x="249" y="346"/>
                      </a:moveTo>
                      <a:lnTo>
                        <a:pt x="249" y="343"/>
                      </a:lnTo>
                      <a:lnTo>
                        <a:pt x="246" y="343"/>
                      </a:lnTo>
                      <a:lnTo>
                        <a:pt x="244" y="343"/>
                      </a:lnTo>
                      <a:lnTo>
                        <a:pt x="244" y="343"/>
                      </a:lnTo>
                      <a:lnTo>
                        <a:pt x="242" y="341"/>
                      </a:lnTo>
                      <a:lnTo>
                        <a:pt x="239" y="334"/>
                      </a:lnTo>
                      <a:lnTo>
                        <a:pt x="237" y="332"/>
                      </a:lnTo>
                      <a:lnTo>
                        <a:pt x="237" y="329"/>
                      </a:lnTo>
                      <a:lnTo>
                        <a:pt x="239" y="327"/>
                      </a:lnTo>
                      <a:lnTo>
                        <a:pt x="239" y="324"/>
                      </a:lnTo>
                      <a:lnTo>
                        <a:pt x="242" y="322"/>
                      </a:lnTo>
                      <a:lnTo>
                        <a:pt x="242" y="322"/>
                      </a:lnTo>
                      <a:lnTo>
                        <a:pt x="237" y="317"/>
                      </a:lnTo>
                      <a:lnTo>
                        <a:pt x="237" y="317"/>
                      </a:lnTo>
                      <a:lnTo>
                        <a:pt x="237" y="315"/>
                      </a:lnTo>
                      <a:lnTo>
                        <a:pt x="237" y="313"/>
                      </a:lnTo>
                      <a:lnTo>
                        <a:pt x="239" y="313"/>
                      </a:lnTo>
                      <a:lnTo>
                        <a:pt x="239" y="310"/>
                      </a:lnTo>
                      <a:lnTo>
                        <a:pt x="239" y="308"/>
                      </a:lnTo>
                      <a:lnTo>
                        <a:pt x="239" y="308"/>
                      </a:lnTo>
                      <a:lnTo>
                        <a:pt x="239" y="308"/>
                      </a:lnTo>
                      <a:lnTo>
                        <a:pt x="242" y="305"/>
                      </a:lnTo>
                      <a:lnTo>
                        <a:pt x="242" y="305"/>
                      </a:lnTo>
                      <a:lnTo>
                        <a:pt x="242" y="303"/>
                      </a:lnTo>
                      <a:lnTo>
                        <a:pt x="242" y="301"/>
                      </a:lnTo>
                      <a:lnTo>
                        <a:pt x="244" y="301"/>
                      </a:lnTo>
                      <a:lnTo>
                        <a:pt x="244" y="301"/>
                      </a:lnTo>
                      <a:lnTo>
                        <a:pt x="244" y="301"/>
                      </a:lnTo>
                      <a:lnTo>
                        <a:pt x="244" y="298"/>
                      </a:lnTo>
                      <a:lnTo>
                        <a:pt x="244" y="296"/>
                      </a:lnTo>
                      <a:lnTo>
                        <a:pt x="242" y="296"/>
                      </a:lnTo>
                      <a:lnTo>
                        <a:pt x="242" y="291"/>
                      </a:lnTo>
                      <a:lnTo>
                        <a:pt x="239" y="289"/>
                      </a:lnTo>
                      <a:lnTo>
                        <a:pt x="239" y="289"/>
                      </a:lnTo>
                      <a:lnTo>
                        <a:pt x="242" y="287"/>
                      </a:lnTo>
                      <a:lnTo>
                        <a:pt x="242" y="287"/>
                      </a:lnTo>
                      <a:lnTo>
                        <a:pt x="242" y="284"/>
                      </a:lnTo>
                      <a:lnTo>
                        <a:pt x="239" y="275"/>
                      </a:lnTo>
                      <a:lnTo>
                        <a:pt x="239" y="272"/>
                      </a:lnTo>
                      <a:lnTo>
                        <a:pt x="242" y="272"/>
                      </a:lnTo>
                      <a:lnTo>
                        <a:pt x="242" y="270"/>
                      </a:lnTo>
                      <a:lnTo>
                        <a:pt x="244" y="270"/>
                      </a:lnTo>
                      <a:lnTo>
                        <a:pt x="244" y="268"/>
                      </a:lnTo>
                      <a:lnTo>
                        <a:pt x="244" y="268"/>
                      </a:lnTo>
                      <a:lnTo>
                        <a:pt x="244" y="265"/>
                      </a:lnTo>
                      <a:lnTo>
                        <a:pt x="244" y="265"/>
                      </a:lnTo>
                      <a:lnTo>
                        <a:pt x="242" y="260"/>
                      </a:lnTo>
                      <a:lnTo>
                        <a:pt x="239" y="256"/>
                      </a:lnTo>
                      <a:lnTo>
                        <a:pt x="237" y="251"/>
                      </a:lnTo>
                      <a:lnTo>
                        <a:pt x="235" y="246"/>
                      </a:lnTo>
                      <a:lnTo>
                        <a:pt x="232" y="244"/>
                      </a:lnTo>
                      <a:lnTo>
                        <a:pt x="230" y="239"/>
                      </a:lnTo>
                      <a:lnTo>
                        <a:pt x="230" y="237"/>
                      </a:lnTo>
                      <a:lnTo>
                        <a:pt x="225" y="232"/>
                      </a:lnTo>
                      <a:lnTo>
                        <a:pt x="225" y="232"/>
                      </a:lnTo>
                      <a:lnTo>
                        <a:pt x="220" y="232"/>
                      </a:lnTo>
                      <a:lnTo>
                        <a:pt x="218" y="232"/>
                      </a:lnTo>
                      <a:lnTo>
                        <a:pt x="218" y="232"/>
                      </a:lnTo>
                      <a:lnTo>
                        <a:pt x="216" y="234"/>
                      </a:lnTo>
                      <a:lnTo>
                        <a:pt x="213" y="234"/>
                      </a:lnTo>
                      <a:lnTo>
                        <a:pt x="213" y="234"/>
                      </a:lnTo>
                      <a:lnTo>
                        <a:pt x="211" y="234"/>
                      </a:lnTo>
                      <a:lnTo>
                        <a:pt x="211" y="232"/>
                      </a:lnTo>
                      <a:lnTo>
                        <a:pt x="208" y="232"/>
                      </a:lnTo>
                      <a:lnTo>
                        <a:pt x="208" y="232"/>
                      </a:lnTo>
                      <a:lnTo>
                        <a:pt x="206" y="232"/>
                      </a:lnTo>
                      <a:lnTo>
                        <a:pt x="206" y="230"/>
                      </a:lnTo>
                      <a:lnTo>
                        <a:pt x="206" y="225"/>
                      </a:lnTo>
                      <a:lnTo>
                        <a:pt x="206" y="220"/>
                      </a:lnTo>
                      <a:lnTo>
                        <a:pt x="206" y="215"/>
                      </a:lnTo>
                      <a:lnTo>
                        <a:pt x="206" y="211"/>
                      </a:lnTo>
                      <a:lnTo>
                        <a:pt x="206" y="208"/>
                      </a:lnTo>
                      <a:lnTo>
                        <a:pt x="206" y="206"/>
                      </a:lnTo>
                      <a:lnTo>
                        <a:pt x="206" y="206"/>
                      </a:lnTo>
                      <a:lnTo>
                        <a:pt x="206" y="204"/>
                      </a:lnTo>
                      <a:lnTo>
                        <a:pt x="206" y="201"/>
                      </a:lnTo>
                      <a:lnTo>
                        <a:pt x="206" y="201"/>
                      </a:lnTo>
                      <a:lnTo>
                        <a:pt x="206" y="199"/>
                      </a:lnTo>
                      <a:lnTo>
                        <a:pt x="206" y="201"/>
                      </a:lnTo>
                      <a:lnTo>
                        <a:pt x="204" y="201"/>
                      </a:lnTo>
                      <a:lnTo>
                        <a:pt x="204" y="201"/>
                      </a:lnTo>
                      <a:lnTo>
                        <a:pt x="201" y="201"/>
                      </a:lnTo>
                      <a:lnTo>
                        <a:pt x="201" y="204"/>
                      </a:lnTo>
                      <a:lnTo>
                        <a:pt x="201" y="204"/>
                      </a:lnTo>
                      <a:lnTo>
                        <a:pt x="199" y="206"/>
                      </a:lnTo>
                      <a:lnTo>
                        <a:pt x="197" y="208"/>
                      </a:lnTo>
                      <a:lnTo>
                        <a:pt x="197" y="208"/>
                      </a:lnTo>
                      <a:lnTo>
                        <a:pt x="194" y="211"/>
                      </a:lnTo>
                      <a:lnTo>
                        <a:pt x="192" y="211"/>
                      </a:lnTo>
                      <a:lnTo>
                        <a:pt x="187" y="211"/>
                      </a:lnTo>
                      <a:lnTo>
                        <a:pt x="182" y="211"/>
                      </a:lnTo>
                      <a:lnTo>
                        <a:pt x="178" y="211"/>
                      </a:lnTo>
                      <a:lnTo>
                        <a:pt x="178" y="211"/>
                      </a:lnTo>
                      <a:lnTo>
                        <a:pt x="175" y="211"/>
                      </a:lnTo>
                      <a:lnTo>
                        <a:pt x="178" y="208"/>
                      </a:lnTo>
                      <a:lnTo>
                        <a:pt x="175" y="206"/>
                      </a:lnTo>
                      <a:lnTo>
                        <a:pt x="175" y="206"/>
                      </a:lnTo>
                      <a:lnTo>
                        <a:pt x="173" y="204"/>
                      </a:lnTo>
                      <a:lnTo>
                        <a:pt x="173" y="201"/>
                      </a:lnTo>
                      <a:lnTo>
                        <a:pt x="173" y="201"/>
                      </a:lnTo>
                      <a:lnTo>
                        <a:pt x="171" y="201"/>
                      </a:lnTo>
                      <a:lnTo>
                        <a:pt x="168" y="199"/>
                      </a:lnTo>
                      <a:lnTo>
                        <a:pt x="164" y="199"/>
                      </a:lnTo>
                      <a:lnTo>
                        <a:pt x="161" y="199"/>
                      </a:lnTo>
                      <a:lnTo>
                        <a:pt x="156" y="199"/>
                      </a:lnTo>
                      <a:lnTo>
                        <a:pt x="159" y="197"/>
                      </a:lnTo>
                      <a:lnTo>
                        <a:pt x="161" y="192"/>
                      </a:lnTo>
                      <a:lnTo>
                        <a:pt x="161" y="189"/>
                      </a:lnTo>
                      <a:lnTo>
                        <a:pt x="159" y="187"/>
                      </a:lnTo>
                      <a:lnTo>
                        <a:pt x="159" y="187"/>
                      </a:lnTo>
                      <a:lnTo>
                        <a:pt x="156" y="185"/>
                      </a:lnTo>
                      <a:lnTo>
                        <a:pt x="154" y="182"/>
                      </a:lnTo>
                      <a:lnTo>
                        <a:pt x="154" y="182"/>
                      </a:lnTo>
                      <a:lnTo>
                        <a:pt x="154" y="180"/>
                      </a:lnTo>
                      <a:lnTo>
                        <a:pt x="152" y="180"/>
                      </a:lnTo>
                      <a:lnTo>
                        <a:pt x="152" y="180"/>
                      </a:lnTo>
                      <a:lnTo>
                        <a:pt x="152" y="178"/>
                      </a:lnTo>
                      <a:lnTo>
                        <a:pt x="149" y="178"/>
                      </a:lnTo>
                      <a:lnTo>
                        <a:pt x="149" y="178"/>
                      </a:lnTo>
                      <a:lnTo>
                        <a:pt x="149" y="175"/>
                      </a:lnTo>
                      <a:lnTo>
                        <a:pt x="149" y="175"/>
                      </a:lnTo>
                      <a:lnTo>
                        <a:pt x="147" y="173"/>
                      </a:lnTo>
                      <a:lnTo>
                        <a:pt x="147" y="173"/>
                      </a:lnTo>
                      <a:lnTo>
                        <a:pt x="147" y="170"/>
                      </a:lnTo>
                      <a:lnTo>
                        <a:pt x="147" y="170"/>
                      </a:lnTo>
                      <a:lnTo>
                        <a:pt x="145" y="168"/>
                      </a:lnTo>
                      <a:lnTo>
                        <a:pt x="145" y="168"/>
                      </a:lnTo>
                      <a:lnTo>
                        <a:pt x="145" y="168"/>
                      </a:lnTo>
                      <a:lnTo>
                        <a:pt x="145" y="166"/>
                      </a:lnTo>
                      <a:lnTo>
                        <a:pt x="145" y="166"/>
                      </a:lnTo>
                      <a:lnTo>
                        <a:pt x="145" y="166"/>
                      </a:lnTo>
                      <a:lnTo>
                        <a:pt x="145" y="163"/>
                      </a:lnTo>
                      <a:lnTo>
                        <a:pt x="145" y="163"/>
                      </a:lnTo>
                      <a:lnTo>
                        <a:pt x="142" y="161"/>
                      </a:lnTo>
                      <a:lnTo>
                        <a:pt x="140" y="161"/>
                      </a:lnTo>
                      <a:lnTo>
                        <a:pt x="140" y="161"/>
                      </a:lnTo>
                      <a:lnTo>
                        <a:pt x="140" y="159"/>
                      </a:lnTo>
                      <a:lnTo>
                        <a:pt x="140" y="159"/>
                      </a:lnTo>
                      <a:lnTo>
                        <a:pt x="140" y="159"/>
                      </a:lnTo>
                      <a:lnTo>
                        <a:pt x="140" y="159"/>
                      </a:lnTo>
                      <a:lnTo>
                        <a:pt x="140" y="156"/>
                      </a:lnTo>
                      <a:lnTo>
                        <a:pt x="140" y="156"/>
                      </a:lnTo>
                      <a:lnTo>
                        <a:pt x="142" y="156"/>
                      </a:lnTo>
                      <a:lnTo>
                        <a:pt x="142" y="156"/>
                      </a:lnTo>
                      <a:lnTo>
                        <a:pt x="142" y="156"/>
                      </a:lnTo>
                      <a:lnTo>
                        <a:pt x="142" y="156"/>
                      </a:lnTo>
                      <a:lnTo>
                        <a:pt x="145" y="156"/>
                      </a:lnTo>
                      <a:lnTo>
                        <a:pt x="145" y="154"/>
                      </a:lnTo>
                      <a:lnTo>
                        <a:pt x="145" y="154"/>
                      </a:lnTo>
                      <a:lnTo>
                        <a:pt x="145" y="152"/>
                      </a:lnTo>
                      <a:lnTo>
                        <a:pt x="145" y="152"/>
                      </a:lnTo>
                      <a:lnTo>
                        <a:pt x="142" y="149"/>
                      </a:lnTo>
                      <a:lnTo>
                        <a:pt x="145" y="147"/>
                      </a:lnTo>
                      <a:lnTo>
                        <a:pt x="145" y="147"/>
                      </a:lnTo>
                      <a:lnTo>
                        <a:pt x="145" y="144"/>
                      </a:lnTo>
                      <a:lnTo>
                        <a:pt x="149" y="142"/>
                      </a:lnTo>
                      <a:lnTo>
                        <a:pt x="152" y="140"/>
                      </a:lnTo>
                      <a:lnTo>
                        <a:pt x="154" y="140"/>
                      </a:lnTo>
                      <a:lnTo>
                        <a:pt x="154" y="137"/>
                      </a:lnTo>
                      <a:lnTo>
                        <a:pt x="154" y="137"/>
                      </a:lnTo>
                      <a:lnTo>
                        <a:pt x="154" y="135"/>
                      </a:lnTo>
                      <a:lnTo>
                        <a:pt x="154" y="135"/>
                      </a:lnTo>
                      <a:lnTo>
                        <a:pt x="154" y="133"/>
                      </a:lnTo>
                      <a:lnTo>
                        <a:pt x="154" y="130"/>
                      </a:lnTo>
                      <a:lnTo>
                        <a:pt x="152" y="128"/>
                      </a:lnTo>
                      <a:lnTo>
                        <a:pt x="154" y="128"/>
                      </a:lnTo>
                      <a:lnTo>
                        <a:pt x="154" y="126"/>
                      </a:lnTo>
                      <a:lnTo>
                        <a:pt x="156" y="123"/>
                      </a:lnTo>
                      <a:lnTo>
                        <a:pt x="156" y="118"/>
                      </a:lnTo>
                      <a:lnTo>
                        <a:pt x="156" y="118"/>
                      </a:lnTo>
                      <a:lnTo>
                        <a:pt x="156" y="116"/>
                      </a:lnTo>
                      <a:lnTo>
                        <a:pt x="159" y="111"/>
                      </a:lnTo>
                      <a:lnTo>
                        <a:pt x="159" y="109"/>
                      </a:lnTo>
                      <a:lnTo>
                        <a:pt x="159" y="109"/>
                      </a:lnTo>
                      <a:lnTo>
                        <a:pt x="159" y="109"/>
                      </a:lnTo>
                      <a:lnTo>
                        <a:pt x="159" y="109"/>
                      </a:lnTo>
                      <a:lnTo>
                        <a:pt x="161" y="107"/>
                      </a:lnTo>
                      <a:lnTo>
                        <a:pt x="164" y="107"/>
                      </a:lnTo>
                      <a:lnTo>
                        <a:pt x="166" y="104"/>
                      </a:lnTo>
                      <a:lnTo>
                        <a:pt x="168" y="102"/>
                      </a:lnTo>
                      <a:lnTo>
                        <a:pt x="171" y="99"/>
                      </a:lnTo>
                      <a:lnTo>
                        <a:pt x="173" y="97"/>
                      </a:lnTo>
                      <a:lnTo>
                        <a:pt x="175" y="97"/>
                      </a:lnTo>
                      <a:lnTo>
                        <a:pt x="175" y="97"/>
                      </a:lnTo>
                      <a:lnTo>
                        <a:pt x="178" y="95"/>
                      </a:lnTo>
                      <a:lnTo>
                        <a:pt x="180" y="95"/>
                      </a:lnTo>
                      <a:lnTo>
                        <a:pt x="182" y="95"/>
                      </a:lnTo>
                      <a:lnTo>
                        <a:pt x="185" y="95"/>
                      </a:lnTo>
                      <a:lnTo>
                        <a:pt x="187" y="95"/>
                      </a:lnTo>
                      <a:lnTo>
                        <a:pt x="190" y="92"/>
                      </a:lnTo>
                      <a:lnTo>
                        <a:pt x="190" y="92"/>
                      </a:lnTo>
                      <a:lnTo>
                        <a:pt x="194" y="92"/>
                      </a:lnTo>
                      <a:lnTo>
                        <a:pt x="194" y="90"/>
                      </a:lnTo>
                      <a:lnTo>
                        <a:pt x="197" y="90"/>
                      </a:lnTo>
                      <a:lnTo>
                        <a:pt x="197" y="88"/>
                      </a:lnTo>
                      <a:lnTo>
                        <a:pt x="199" y="88"/>
                      </a:lnTo>
                      <a:lnTo>
                        <a:pt x="199" y="88"/>
                      </a:lnTo>
                      <a:lnTo>
                        <a:pt x="201" y="88"/>
                      </a:lnTo>
                      <a:lnTo>
                        <a:pt x="204" y="88"/>
                      </a:lnTo>
                      <a:lnTo>
                        <a:pt x="206" y="88"/>
                      </a:lnTo>
                      <a:lnTo>
                        <a:pt x="206" y="90"/>
                      </a:lnTo>
                      <a:lnTo>
                        <a:pt x="208" y="90"/>
                      </a:lnTo>
                      <a:lnTo>
                        <a:pt x="208" y="90"/>
                      </a:lnTo>
                      <a:lnTo>
                        <a:pt x="208" y="90"/>
                      </a:lnTo>
                      <a:lnTo>
                        <a:pt x="211" y="92"/>
                      </a:lnTo>
                      <a:lnTo>
                        <a:pt x="211" y="92"/>
                      </a:lnTo>
                      <a:lnTo>
                        <a:pt x="213" y="90"/>
                      </a:lnTo>
                      <a:lnTo>
                        <a:pt x="213" y="90"/>
                      </a:lnTo>
                      <a:lnTo>
                        <a:pt x="211" y="88"/>
                      </a:lnTo>
                      <a:lnTo>
                        <a:pt x="211" y="88"/>
                      </a:lnTo>
                      <a:lnTo>
                        <a:pt x="208" y="85"/>
                      </a:lnTo>
                      <a:lnTo>
                        <a:pt x="208" y="85"/>
                      </a:lnTo>
                      <a:lnTo>
                        <a:pt x="206" y="83"/>
                      </a:lnTo>
                      <a:lnTo>
                        <a:pt x="206" y="81"/>
                      </a:lnTo>
                      <a:lnTo>
                        <a:pt x="206" y="81"/>
                      </a:lnTo>
                      <a:lnTo>
                        <a:pt x="204" y="81"/>
                      </a:lnTo>
                      <a:lnTo>
                        <a:pt x="204" y="81"/>
                      </a:lnTo>
                      <a:lnTo>
                        <a:pt x="201" y="83"/>
                      </a:lnTo>
                      <a:lnTo>
                        <a:pt x="201" y="83"/>
                      </a:lnTo>
                      <a:lnTo>
                        <a:pt x="199" y="81"/>
                      </a:lnTo>
                      <a:lnTo>
                        <a:pt x="197" y="81"/>
                      </a:lnTo>
                      <a:lnTo>
                        <a:pt x="199" y="76"/>
                      </a:lnTo>
                      <a:lnTo>
                        <a:pt x="204" y="69"/>
                      </a:lnTo>
                      <a:lnTo>
                        <a:pt x="206" y="66"/>
                      </a:lnTo>
                      <a:lnTo>
                        <a:pt x="208" y="62"/>
                      </a:lnTo>
                      <a:lnTo>
                        <a:pt x="208" y="59"/>
                      </a:lnTo>
                      <a:lnTo>
                        <a:pt x="211" y="57"/>
                      </a:lnTo>
                      <a:lnTo>
                        <a:pt x="208" y="57"/>
                      </a:lnTo>
                      <a:lnTo>
                        <a:pt x="208" y="57"/>
                      </a:lnTo>
                      <a:lnTo>
                        <a:pt x="208" y="57"/>
                      </a:lnTo>
                      <a:lnTo>
                        <a:pt x="206" y="54"/>
                      </a:lnTo>
                      <a:lnTo>
                        <a:pt x="206" y="54"/>
                      </a:lnTo>
                      <a:lnTo>
                        <a:pt x="204" y="54"/>
                      </a:lnTo>
                      <a:lnTo>
                        <a:pt x="204" y="52"/>
                      </a:lnTo>
                      <a:lnTo>
                        <a:pt x="201" y="52"/>
                      </a:lnTo>
                      <a:lnTo>
                        <a:pt x="199" y="52"/>
                      </a:lnTo>
                      <a:lnTo>
                        <a:pt x="199" y="52"/>
                      </a:lnTo>
                      <a:lnTo>
                        <a:pt x="197" y="50"/>
                      </a:lnTo>
                      <a:lnTo>
                        <a:pt x="194" y="47"/>
                      </a:lnTo>
                      <a:lnTo>
                        <a:pt x="192" y="47"/>
                      </a:lnTo>
                      <a:lnTo>
                        <a:pt x="192" y="47"/>
                      </a:lnTo>
                      <a:lnTo>
                        <a:pt x="190" y="47"/>
                      </a:lnTo>
                      <a:lnTo>
                        <a:pt x="187" y="50"/>
                      </a:lnTo>
                      <a:lnTo>
                        <a:pt x="187" y="50"/>
                      </a:lnTo>
                      <a:lnTo>
                        <a:pt x="185" y="50"/>
                      </a:lnTo>
                      <a:lnTo>
                        <a:pt x="185" y="50"/>
                      </a:lnTo>
                      <a:lnTo>
                        <a:pt x="182" y="47"/>
                      </a:lnTo>
                      <a:lnTo>
                        <a:pt x="182" y="47"/>
                      </a:lnTo>
                      <a:lnTo>
                        <a:pt x="180" y="47"/>
                      </a:lnTo>
                      <a:lnTo>
                        <a:pt x="178" y="45"/>
                      </a:lnTo>
                      <a:lnTo>
                        <a:pt x="178" y="45"/>
                      </a:lnTo>
                      <a:lnTo>
                        <a:pt x="175" y="47"/>
                      </a:lnTo>
                      <a:lnTo>
                        <a:pt x="175" y="47"/>
                      </a:lnTo>
                      <a:lnTo>
                        <a:pt x="173" y="50"/>
                      </a:lnTo>
                      <a:lnTo>
                        <a:pt x="173" y="50"/>
                      </a:lnTo>
                      <a:lnTo>
                        <a:pt x="171" y="50"/>
                      </a:lnTo>
                      <a:lnTo>
                        <a:pt x="168" y="50"/>
                      </a:lnTo>
                      <a:lnTo>
                        <a:pt x="168" y="52"/>
                      </a:lnTo>
                      <a:lnTo>
                        <a:pt x="166" y="52"/>
                      </a:lnTo>
                      <a:lnTo>
                        <a:pt x="164" y="50"/>
                      </a:lnTo>
                      <a:lnTo>
                        <a:pt x="164" y="50"/>
                      </a:lnTo>
                      <a:lnTo>
                        <a:pt x="161" y="50"/>
                      </a:lnTo>
                      <a:lnTo>
                        <a:pt x="161" y="50"/>
                      </a:lnTo>
                      <a:lnTo>
                        <a:pt x="161" y="50"/>
                      </a:lnTo>
                      <a:lnTo>
                        <a:pt x="159" y="52"/>
                      </a:lnTo>
                      <a:lnTo>
                        <a:pt x="156" y="52"/>
                      </a:lnTo>
                      <a:lnTo>
                        <a:pt x="156" y="50"/>
                      </a:lnTo>
                      <a:lnTo>
                        <a:pt x="154" y="50"/>
                      </a:lnTo>
                      <a:lnTo>
                        <a:pt x="154" y="50"/>
                      </a:lnTo>
                      <a:lnTo>
                        <a:pt x="152" y="47"/>
                      </a:lnTo>
                      <a:lnTo>
                        <a:pt x="152" y="47"/>
                      </a:lnTo>
                      <a:lnTo>
                        <a:pt x="152" y="45"/>
                      </a:lnTo>
                      <a:lnTo>
                        <a:pt x="152" y="45"/>
                      </a:lnTo>
                      <a:lnTo>
                        <a:pt x="152" y="43"/>
                      </a:lnTo>
                      <a:lnTo>
                        <a:pt x="152" y="40"/>
                      </a:lnTo>
                      <a:lnTo>
                        <a:pt x="152" y="38"/>
                      </a:lnTo>
                      <a:lnTo>
                        <a:pt x="149" y="38"/>
                      </a:lnTo>
                      <a:lnTo>
                        <a:pt x="149" y="38"/>
                      </a:lnTo>
                      <a:lnTo>
                        <a:pt x="147" y="38"/>
                      </a:lnTo>
                      <a:lnTo>
                        <a:pt x="147" y="38"/>
                      </a:lnTo>
                      <a:lnTo>
                        <a:pt x="145" y="36"/>
                      </a:lnTo>
                      <a:lnTo>
                        <a:pt x="145" y="36"/>
                      </a:lnTo>
                      <a:lnTo>
                        <a:pt x="145" y="33"/>
                      </a:lnTo>
                      <a:lnTo>
                        <a:pt x="145" y="31"/>
                      </a:lnTo>
                      <a:lnTo>
                        <a:pt x="145" y="31"/>
                      </a:lnTo>
                      <a:lnTo>
                        <a:pt x="142" y="28"/>
                      </a:lnTo>
                      <a:lnTo>
                        <a:pt x="142" y="26"/>
                      </a:lnTo>
                      <a:lnTo>
                        <a:pt x="140" y="26"/>
                      </a:lnTo>
                      <a:lnTo>
                        <a:pt x="140" y="26"/>
                      </a:lnTo>
                      <a:lnTo>
                        <a:pt x="138" y="26"/>
                      </a:lnTo>
                      <a:lnTo>
                        <a:pt x="138" y="24"/>
                      </a:lnTo>
                      <a:lnTo>
                        <a:pt x="135" y="24"/>
                      </a:lnTo>
                      <a:lnTo>
                        <a:pt x="135" y="21"/>
                      </a:lnTo>
                      <a:lnTo>
                        <a:pt x="133" y="21"/>
                      </a:lnTo>
                      <a:lnTo>
                        <a:pt x="130" y="21"/>
                      </a:lnTo>
                      <a:lnTo>
                        <a:pt x="130" y="19"/>
                      </a:lnTo>
                      <a:lnTo>
                        <a:pt x="130" y="19"/>
                      </a:lnTo>
                      <a:lnTo>
                        <a:pt x="130" y="17"/>
                      </a:lnTo>
                      <a:lnTo>
                        <a:pt x="128" y="17"/>
                      </a:lnTo>
                      <a:lnTo>
                        <a:pt x="128" y="14"/>
                      </a:lnTo>
                      <a:lnTo>
                        <a:pt x="128" y="12"/>
                      </a:lnTo>
                      <a:lnTo>
                        <a:pt x="128" y="12"/>
                      </a:lnTo>
                      <a:lnTo>
                        <a:pt x="126" y="9"/>
                      </a:lnTo>
                      <a:lnTo>
                        <a:pt x="126" y="9"/>
                      </a:lnTo>
                      <a:lnTo>
                        <a:pt x="123" y="7"/>
                      </a:lnTo>
                      <a:lnTo>
                        <a:pt x="123" y="7"/>
                      </a:lnTo>
                      <a:lnTo>
                        <a:pt x="121" y="7"/>
                      </a:lnTo>
                      <a:lnTo>
                        <a:pt x="121" y="5"/>
                      </a:lnTo>
                      <a:lnTo>
                        <a:pt x="121" y="5"/>
                      </a:lnTo>
                      <a:lnTo>
                        <a:pt x="121" y="5"/>
                      </a:lnTo>
                      <a:lnTo>
                        <a:pt x="119" y="5"/>
                      </a:lnTo>
                      <a:lnTo>
                        <a:pt x="119" y="5"/>
                      </a:lnTo>
                      <a:lnTo>
                        <a:pt x="116" y="2"/>
                      </a:lnTo>
                      <a:lnTo>
                        <a:pt x="116" y="2"/>
                      </a:lnTo>
                      <a:lnTo>
                        <a:pt x="114" y="0"/>
                      </a:lnTo>
                      <a:lnTo>
                        <a:pt x="114" y="0"/>
                      </a:lnTo>
                      <a:lnTo>
                        <a:pt x="111" y="0"/>
                      </a:lnTo>
                      <a:lnTo>
                        <a:pt x="111" y="2"/>
                      </a:lnTo>
                      <a:lnTo>
                        <a:pt x="111" y="2"/>
                      </a:lnTo>
                      <a:lnTo>
                        <a:pt x="109" y="2"/>
                      </a:lnTo>
                      <a:lnTo>
                        <a:pt x="109" y="2"/>
                      </a:lnTo>
                      <a:lnTo>
                        <a:pt x="107" y="2"/>
                      </a:lnTo>
                      <a:lnTo>
                        <a:pt x="104" y="2"/>
                      </a:lnTo>
                      <a:lnTo>
                        <a:pt x="104" y="2"/>
                      </a:lnTo>
                      <a:lnTo>
                        <a:pt x="107" y="5"/>
                      </a:lnTo>
                      <a:lnTo>
                        <a:pt x="107" y="5"/>
                      </a:lnTo>
                      <a:lnTo>
                        <a:pt x="109" y="7"/>
                      </a:lnTo>
                      <a:lnTo>
                        <a:pt x="109" y="9"/>
                      </a:lnTo>
                      <a:lnTo>
                        <a:pt x="111" y="12"/>
                      </a:lnTo>
                      <a:lnTo>
                        <a:pt x="111" y="12"/>
                      </a:lnTo>
                      <a:lnTo>
                        <a:pt x="111" y="12"/>
                      </a:lnTo>
                      <a:lnTo>
                        <a:pt x="111" y="14"/>
                      </a:lnTo>
                      <a:lnTo>
                        <a:pt x="111" y="14"/>
                      </a:lnTo>
                      <a:lnTo>
                        <a:pt x="111" y="21"/>
                      </a:lnTo>
                      <a:lnTo>
                        <a:pt x="111" y="21"/>
                      </a:lnTo>
                      <a:lnTo>
                        <a:pt x="111" y="21"/>
                      </a:lnTo>
                      <a:lnTo>
                        <a:pt x="111" y="21"/>
                      </a:lnTo>
                      <a:lnTo>
                        <a:pt x="109" y="19"/>
                      </a:lnTo>
                      <a:lnTo>
                        <a:pt x="109" y="19"/>
                      </a:lnTo>
                      <a:lnTo>
                        <a:pt x="109" y="21"/>
                      </a:lnTo>
                      <a:lnTo>
                        <a:pt x="109" y="24"/>
                      </a:lnTo>
                      <a:lnTo>
                        <a:pt x="107" y="28"/>
                      </a:lnTo>
                      <a:lnTo>
                        <a:pt x="107" y="33"/>
                      </a:lnTo>
                      <a:lnTo>
                        <a:pt x="104" y="33"/>
                      </a:lnTo>
                      <a:lnTo>
                        <a:pt x="104" y="36"/>
                      </a:lnTo>
                      <a:lnTo>
                        <a:pt x="100" y="40"/>
                      </a:lnTo>
                      <a:lnTo>
                        <a:pt x="97" y="45"/>
                      </a:lnTo>
                      <a:lnTo>
                        <a:pt x="95" y="47"/>
                      </a:lnTo>
                      <a:lnTo>
                        <a:pt x="93" y="50"/>
                      </a:lnTo>
                      <a:lnTo>
                        <a:pt x="90" y="52"/>
                      </a:lnTo>
                      <a:lnTo>
                        <a:pt x="85" y="54"/>
                      </a:lnTo>
                      <a:lnTo>
                        <a:pt x="83" y="57"/>
                      </a:lnTo>
                      <a:lnTo>
                        <a:pt x="78" y="57"/>
                      </a:lnTo>
                      <a:lnTo>
                        <a:pt x="74" y="59"/>
                      </a:lnTo>
                      <a:lnTo>
                        <a:pt x="71" y="62"/>
                      </a:lnTo>
                      <a:lnTo>
                        <a:pt x="69" y="62"/>
                      </a:lnTo>
                      <a:lnTo>
                        <a:pt x="64" y="64"/>
                      </a:lnTo>
                      <a:lnTo>
                        <a:pt x="62" y="64"/>
                      </a:lnTo>
                      <a:lnTo>
                        <a:pt x="62" y="69"/>
                      </a:lnTo>
                      <a:lnTo>
                        <a:pt x="59" y="69"/>
                      </a:lnTo>
                      <a:lnTo>
                        <a:pt x="59" y="71"/>
                      </a:lnTo>
                      <a:lnTo>
                        <a:pt x="59" y="71"/>
                      </a:lnTo>
                      <a:lnTo>
                        <a:pt x="59" y="71"/>
                      </a:lnTo>
                      <a:lnTo>
                        <a:pt x="59" y="73"/>
                      </a:lnTo>
                      <a:lnTo>
                        <a:pt x="59" y="73"/>
                      </a:lnTo>
                      <a:lnTo>
                        <a:pt x="59" y="73"/>
                      </a:lnTo>
                      <a:lnTo>
                        <a:pt x="57" y="73"/>
                      </a:lnTo>
                      <a:lnTo>
                        <a:pt x="57" y="73"/>
                      </a:lnTo>
                      <a:lnTo>
                        <a:pt x="57" y="73"/>
                      </a:lnTo>
                      <a:lnTo>
                        <a:pt x="57" y="71"/>
                      </a:lnTo>
                      <a:lnTo>
                        <a:pt x="57" y="71"/>
                      </a:lnTo>
                      <a:lnTo>
                        <a:pt x="55" y="71"/>
                      </a:lnTo>
                      <a:lnTo>
                        <a:pt x="55" y="73"/>
                      </a:lnTo>
                      <a:lnTo>
                        <a:pt x="55" y="76"/>
                      </a:lnTo>
                      <a:lnTo>
                        <a:pt x="55" y="78"/>
                      </a:lnTo>
                      <a:lnTo>
                        <a:pt x="55" y="78"/>
                      </a:lnTo>
                      <a:lnTo>
                        <a:pt x="55" y="81"/>
                      </a:lnTo>
                      <a:lnTo>
                        <a:pt x="55" y="81"/>
                      </a:lnTo>
                      <a:lnTo>
                        <a:pt x="52" y="83"/>
                      </a:lnTo>
                      <a:lnTo>
                        <a:pt x="52" y="83"/>
                      </a:lnTo>
                      <a:lnTo>
                        <a:pt x="52" y="85"/>
                      </a:lnTo>
                      <a:lnTo>
                        <a:pt x="52" y="85"/>
                      </a:lnTo>
                      <a:lnTo>
                        <a:pt x="52" y="88"/>
                      </a:lnTo>
                      <a:lnTo>
                        <a:pt x="50" y="90"/>
                      </a:lnTo>
                      <a:lnTo>
                        <a:pt x="50" y="92"/>
                      </a:lnTo>
                      <a:lnTo>
                        <a:pt x="50" y="92"/>
                      </a:lnTo>
                      <a:lnTo>
                        <a:pt x="50" y="95"/>
                      </a:lnTo>
                      <a:lnTo>
                        <a:pt x="50" y="95"/>
                      </a:lnTo>
                      <a:lnTo>
                        <a:pt x="50" y="95"/>
                      </a:lnTo>
                      <a:lnTo>
                        <a:pt x="50" y="97"/>
                      </a:lnTo>
                      <a:lnTo>
                        <a:pt x="50" y="97"/>
                      </a:lnTo>
                      <a:lnTo>
                        <a:pt x="48" y="99"/>
                      </a:lnTo>
                      <a:lnTo>
                        <a:pt x="45" y="99"/>
                      </a:lnTo>
                      <a:lnTo>
                        <a:pt x="45" y="102"/>
                      </a:lnTo>
                      <a:lnTo>
                        <a:pt x="45" y="102"/>
                      </a:lnTo>
                      <a:lnTo>
                        <a:pt x="45" y="102"/>
                      </a:lnTo>
                      <a:lnTo>
                        <a:pt x="45" y="104"/>
                      </a:lnTo>
                      <a:lnTo>
                        <a:pt x="45" y="104"/>
                      </a:lnTo>
                      <a:lnTo>
                        <a:pt x="43" y="104"/>
                      </a:lnTo>
                      <a:lnTo>
                        <a:pt x="43" y="107"/>
                      </a:lnTo>
                      <a:lnTo>
                        <a:pt x="41" y="104"/>
                      </a:lnTo>
                      <a:lnTo>
                        <a:pt x="41" y="104"/>
                      </a:lnTo>
                      <a:lnTo>
                        <a:pt x="38" y="104"/>
                      </a:lnTo>
                      <a:lnTo>
                        <a:pt x="38" y="102"/>
                      </a:lnTo>
                      <a:lnTo>
                        <a:pt x="36" y="102"/>
                      </a:lnTo>
                      <a:lnTo>
                        <a:pt x="36" y="99"/>
                      </a:lnTo>
                      <a:lnTo>
                        <a:pt x="33" y="97"/>
                      </a:lnTo>
                      <a:lnTo>
                        <a:pt x="33" y="95"/>
                      </a:lnTo>
                      <a:lnTo>
                        <a:pt x="31" y="95"/>
                      </a:lnTo>
                      <a:lnTo>
                        <a:pt x="31" y="95"/>
                      </a:lnTo>
                      <a:lnTo>
                        <a:pt x="29" y="95"/>
                      </a:lnTo>
                      <a:lnTo>
                        <a:pt x="29" y="95"/>
                      </a:lnTo>
                      <a:lnTo>
                        <a:pt x="26" y="92"/>
                      </a:lnTo>
                      <a:lnTo>
                        <a:pt x="24" y="92"/>
                      </a:lnTo>
                      <a:lnTo>
                        <a:pt x="22" y="90"/>
                      </a:lnTo>
                      <a:lnTo>
                        <a:pt x="22" y="92"/>
                      </a:lnTo>
                      <a:lnTo>
                        <a:pt x="22" y="92"/>
                      </a:lnTo>
                      <a:lnTo>
                        <a:pt x="19" y="92"/>
                      </a:lnTo>
                      <a:lnTo>
                        <a:pt x="19" y="95"/>
                      </a:lnTo>
                      <a:lnTo>
                        <a:pt x="17" y="95"/>
                      </a:lnTo>
                      <a:lnTo>
                        <a:pt x="17" y="95"/>
                      </a:lnTo>
                      <a:lnTo>
                        <a:pt x="17" y="92"/>
                      </a:lnTo>
                      <a:lnTo>
                        <a:pt x="17" y="92"/>
                      </a:lnTo>
                      <a:lnTo>
                        <a:pt x="19" y="90"/>
                      </a:lnTo>
                      <a:lnTo>
                        <a:pt x="17" y="90"/>
                      </a:lnTo>
                      <a:lnTo>
                        <a:pt x="17" y="88"/>
                      </a:lnTo>
                      <a:lnTo>
                        <a:pt x="17" y="88"/>
                      </a:lnTo>
                      <a:lnTo>
                        <a:pt x="17" y="85"/>
                      </a:lnTo>
                      <a:lnTo>
                        <a:pt x="17" y="85"/>
                      </a:lnTo>
                      <a:lnTo>
                        <a:pt x="17" y="85"/>
                      </a:lnTo>
                      <a:lnTo>
                        <a:pt x="19" y="85"/>
                      </a:lnTo>
                      <a:lnTo>
                        <a:pt x="19" y="85"/>
                      </a:lnTo>
                      <a:lnTo>
                        <a:pt x="19" y="83"/>
                      </a:lnTo>
                      <a:lnTo>
                        <a:pt x="22" y="83"/>
                      </a:lnTo>
                      <a:lnTo>
                        <a:pt x="22" y="83"/>
                      </a:lnTo>
                      <a:lnTo>
                        <a:pt x="22" y="83"/>
                      </a:lnTo>
                      <a:lnTo>
                        <a:pt x="22" y="81"/>
                      </a:lnTo>
                      <a:lnTo>
                        <a:pt x="22" y="78"/>
                      </a:lnTo>
                      <a:lnTo>
                        <a:pt x="22" y="78"/>
                      </a:lnTo>
                      <a:lnTo>
                        <a:pt x="22" y="78"/>
                      </a:lnTo>
                      <a:lnTo>
                        <a:pt x="22" y="76"/>
                      </a:lnTo>
                      <a:lnTo>
                        <a:pt x="19" y="76"/>
                      </a:lnTo>
                      <a:lnTo>
                        <a:pt x="19" y="73"/>
                      </a:lnTo>
                      <a:lnTo>
                        <a:pt x="19" y="73"/>
                      </a:lnTo>
                      <a:lnTo>
                        <a:pt x="19" y="73"/>
                      </a:lnTo>
                      <a:lnTo>
                        <a:pt x="19" y="73"/>
                      </a:lnTo>
                      <a:lnTo>
                        <a:pt x="19" y="71"/>
                      </a:lnTo>
                      <a:lnTo>
                        <a:pt x="19" y="71"/>
                      </a:lnTo>
                      <a:lnTo>
                        <a:pt x="15" y="73"/>
                      </a:lnTo>
                      <a:lnTo>
                        <a:pt x="12" y="78"/>
                      </a:lnTo>
                      <a:lnTo>
                        <a:pt x="10" y="78"/>
                      </a:lnTo>
                      <a:lnTo>
                        <a:pt x="7" y="83"/>
                      </a:lnTo>
                      <a:lnTo>
                        <a:pt x="3" y="90"/>
                      </a:lnTo>
                      <a:lnTo>
                        <a:pt x="0" y="92"/>
                      </a:lnTo>
                      <a:lnTo>
                        <a:pt x="0" y="99"/>
                      </a:lnTo>
                      <a:lnTo>
                        <a:pt x="3" y="102"/>
                      </a:lnTo>
                      <a:lnTo>
                        <a:pt x="3" y="104"/>
                      </a:lnTo>
                      <a:lnTo>
                        <a:pt x="5" y="107"/>
                      </a:lnTo>
                      <a:lnTo>
                        <a:pt x="5" y="109"/>
                      </a:lnTo>
                      <a:lnTo>
                        <a:pt x="5" y="109"/>
                      </a:lnTo>
                      <a:lnTo>
                        <a:pt x="10" y="116"/>
                      </a:lnTo>
                      <a:lnTo>
                        <a:pt x="10" y="118"/>
                      </a:lnTo>
                      <a:lnTo>
                        <a:pt x="10" y="121"/>
                      </a:lnTo>
                      <a:lnTo>
                        <a:pt x="10" y="123"/>
                      </a:lnTo>
                      <a:lnTo>
                        <a:pt x="7" y="123"/>
                      </a:lnTo>
                      <a:lnTo>
                        <a:pt x="7" y="123"/>
                      </a:lnTo>
                      <a:lnTo>
                        <a:pt x="5" y="123"/>
                      </a:lnTo>
                      <a:lnTo>
                        <a:pt x="5" y="126"/>
                      </a:lnTo>
                      <a:lnTo>
                        <a:pt x="5" y="128"/>
                      </a:lnTo>
                      <a:lnTo>
                        <a:pt x="7" y="130"/>
                      </a:lnTo>
                      <a:lnTo>
                        <a:pt x="12" y="133"/>
                      </a:lnTo>
                      <a:lnTo>
                        <a:pt x="26" y="140"/>
                      </a:lnTo>
                      <a:lnTo>
                        <a:pt x="29" y="142"/>
                      </a:lnTo>
                      <a:lnTo>
                        <a:pt x="29" y="147"/>
                      </a:lnTo>
                      <a:lnTo>
                        <a:pt x="33" y="149"/>
                      </a:lnTo>
                      <a:lnTo>
                        <a:pt x="36" y="154"/>
                      </a:lnTo>
                      <a:lnTo>
                        <a:pt x="36" y="156"/>
                      </a:lnTo>
                      <a:lnTo>
                        <a:pt x="41" y="166"/>
                      </a:lnTo>
                      <a:lnTo>
                        <a:pt x="41" y="168"/>
                      </a:lnTo>
                      <a:lnTo>
                        <a:pt x="45" y="170"/>
                      </a:lnTo>
                      <a:lnTo>
                        <a:pt x="48" y="173"/>
                      </a:lnTo>
                      <a:lnTo>
                        <a:pt x="50" y="178"/>
                      </a:lnTo>
                      <a:lnTo>
                        <a:pt x="52" y="182"/>
                      </a:lnTo>
                      <a:lnTo>
                        <a:pt x="52" y="185"/>
                      </a:lnTo>
                      <a:lnTo>
                        <a:pt x="55" y="189"/>
                      </a:lnTo>
                      <a:lnTo>
                        <a:pt x="57" y="194"/>
                      </a:lnTo>
                      <a:lnTo>
                        <a:pt x="59" y="199"/>
                      </a:lnTo>
                      <a:lnTo>
                        <a:pt x="62" y="204"/>
                      </a:lnTo>
                      <a:lnTo>
                        <a:pt x="64" y="208"/>
                      </a:lnTo>
                      <a:lnTo>
                        <a:pt x="64" y="213"/>
                      </a:lnTo>
                      <a:lnTo>
                        <a:pt x="67" y="218"/>
                      </a:lnTo>
                      <a:lnTo>
                        <a:pt x="74" y="230"/>
                      </a:lnTo>
                      <a:lnTo>
                        <a:pt x="76" y="232"/>
                      </a:lnTo>
                      <a:lnTo>
                        <a:pt x="76" y="237"/>
                      </a:lnTo>
                      <a:lnTo>
                        <a:pt x="78" y="239"/>
                      </a:lnTo>
                      <a:lnTo>
                        <a:pt x="83" y="244"/>
                      </a:lnTo>
                      <a:lnTo>
                        <a:pt x="85" y="246"/>
                      </a:lnTo>
                      <a:lnTo>
                        <a:pt x="88" y="251"/>
                      </a:lnTo>
                      <a:lnTo>
                        <a:pt x="88" y="256"/>
                      </a:lnTo>
                      <a:lnTo>
                        <a:pt x="90" y="256"/>
                      </a:lnTo>
                      <a:lnTo>
                        <a:pt x="90" y="258"/>
                      </a:lnTo>
                      <a:lnTo>
                        <a:pt x="90" y="258"/>
                      </a:lnTo>
                      <a:lnTo>
                        <a:pt x="95" y="260"/>
                      </a:lnTo>
                      <a:lnTo>
                        <a:pt x="95" y="265"/>
                      </a:lnTo>
                      <a:lnTo>
                        <a:pt x="97" y="270"/>
                      </a:lnTo>
                      <a:lnTo>
                        <a:pt x="100" y="272"/>
                      </a:lnTo>
                      <a:lnTo>
                        <a:pt x="102" y="275"/>
                      </a:lnTo>
                      <a:lnTo>
                        <a:pt x="102" y="277"/>
                      </a:lnTo>
                      <a:lnTo>
                        <a:pt x="107" y="282"/>
                      </a:lnTo>
                      <a:lnTo>
                        <a:pt x="109" y="287"/>
                      </a:lnTo>
                      <a:lnTo>
                        <a:pt x="107" y="291"/>
                      </a:lnTo>
                      <a:lnTo>
                        <a:pt x="107" y="291"/>
                      </a:lnTo>
                      <a:lnTo>
                        <a:pt x="104" y="294"/>
                      </a:lnTo>
                      <a:lnTo>
                        <a:pt x="107" y="296"/>
                      </a:lnTo>
                      <a:lnTo>
                        <a:pt x="107" y="298"/>
                      </a:lnTo>
                      <a:lnTo>
                        <a:pt x="109" y="301"/>
                      </a:lnTo>
                      <a:lnTo>
                        <a:pt x="111" y="303"/>
                      </a:lnTo>
                      <a:lnTo>
                        <a:pt x="114" y="305"/>
                      </a:lnTo>
                      <a:lnTo>
                        <a:pt x="114" y="310"/>
                      </a:lnTo>
                      <a:lnTo>
                        <a:pt x="119" y="313"/>
                      </a:lnTo>
                      <a:lnTo>
                        <a:pt x="123" y="315"/>
                      </a:lnTo>
                      <a:lnTo>
                        <a:pt x="126" y="320"/>
                      </a:lnTo>
                      <a:lnTo>
                        <a:pt x="128" y="322"/>
                      </a:lnTo>
                      <a:lnTo>
                        <a:pt x="130" y="324"/>
                      </a:lnTo>
                      <a:lnTo>
                        <a:pt x="133" y="327"/>
                      </a:lnTo>
                      <a:lnTo>
                        <a:pt x="142" y="332"/>
                      </a:lnTo>
                      <a:lnTo>
                        <a:pt x="147" y="334"/>
                      </a:lnTo>
                      <a:lnTo>
                        <a:pt x="152" y="336"/>
                      </a:lnTo>
                      <a:lnTo>
                        <a:pt x="156" y="341"/>
                      </a:lnTo>
                      <a:lnTo>
                        <a:pt x="159" y="343"/>
                      </a:lnTo>
                      <a:lnTo>
                        <a:pt x="166" y="346"/>
                      </a:lnTo>
                      <a:lnTo>
                        <a:pt x="168" y="346"/>
                      </a:lnTo>
                      <a:lnTo>
                        <a:pt x="173" y="350"/>
                      </a:lnTo>
                      <a:lnTo>
                        <a:pt x="178" y="350"/>
                      </a:lnTo>
                      <a:lnTo>
                        <a:pt x="182" y="353"/>
                      </a:lnTo>
                      <a:lnTo>
                        <a:pt x="185" y="355"/>
                      </a:lnTo>
                      <a:lnTo>
                        <a:pt x="187" y="358"/>
                      </a:lnTo>
                      <a:lnTo>
                        <a:pt x="192" y="360"/>
                      </a:lnTo>
                      <a:lnTo>
                        <a:pt x="194" y="360"/>
                      </a:lnTo>
                      <a:lnTo>
                        <a:pt x="197" y="362"/>
                      </a:lnTo>
                      <a:lnTo>
                        <a:pt x="197" y="365"/>
                      </a:lnTo>
                      <a:lnTo>
                        <a:pt x="201" y="365"/>
                      </a:lnTo>
                      <a:lnTo>
                        <a:pt x="204" y="367"/>
                      </a:lnTo>
                      <a:lnTo>
                        <a:pt x="204" y="369"/>
                      </a:lnTo>
                      <a:lnTo>
                        <a:pt x="206" y="372"/>
                      </a:lnTo>
                      <a:lnTo>
                        <a:pt x="206" y="374"/>
                      </a:lnTo>
                      <a:lnTo>
                        <a:pt x="213" y="379"/>
                      </a:lnTo>
                      <a:lnTo>
                        <a:pt x="216" y="379"/>
                      </a:lnTo>
                      <a:lnTo>
                        <a:pt x="218" y="381"/>
                      </a:lnTo>
                      <a:lnTo>
                        <a:pt x="223" y="386"/>
                      </a:lnTo>
                      <a:lnTo>
                        <a:pt x="225" y="388"/>
                      </a:lnTo>
                      <a:lnTo>
                        <a:pt x="225" y="388"/>
                      </a:lnTo>
                      <a:lnTo>
                        <a:pt x="227" y="388"/>
                      </a:lnTo>
                      <a:lnTo>
                        <a:pt x="230" y="388"/>
                      </a:lnTo>
                      <a:lnTo>
                        <a:pt x="232" y="386"/>
                      </a:lnTo>
                      <a:lnTo>
                        <a:pt x="235" y="386"/>
                      </a:lnTo>
                      <a:lnTo>
                        <a:pt x="235" y="384"/>
                      </a:lnTo>
                      <a:lnTo>
                        <a:pt x="237" y="381"/>
                      </a:lnTo>
                      <a:lnTo>
                        <a:pt x="235" y="379"/>
                      </a:lnTo>
                      <a:lnTo>
                        <a:pt x="235" y="376"/>
                      </a:lnTo>
                      <a:lnTo>
                        <a:pt x="235" y="374"/>
                      </a:lnTo>
                      <a:lnTo>
                        <a:pt x="235" y="374"/>
                      </a:lnTo>
                      <a:lnTo>
                        <a:pt x="237" y="374"/>
                      </a:lnTo>
                      <a:lnTo>
                        <a:pt x="239" y="372"/>
                      </a:lnTo>
                      <a:lnTo>
                        <a:pt x="239" y="369"/>
                      </a:lnTo>
                      <a:lnTo>
                        <a:pt x="239" y="369"/>
                      </a:lnTo>
                      <a:lnTo>
                        <a:pt x="239" y="369"/>
                      </a:lnTo>
                      <a:lnTo>
                        <a:pt x="239" y="367"/>
                      </a:lnTo>
                      <a:lnTo>
                        <a:pt x="239" y="367"/>
                      </a:lnTo>
                      <a:lnTo>
                        <a:pt x="237" y="365"/>
                      </a:lnTo>
                      <a:lnTo>
                        <a:pt x="237" y="365"/>
                      </a:lnTo>
                      <a:lnTo>
                        <a:pt x="237" y="365"/>
                      </a:lnTo>
                      <a:lnTo>
                        <a:pt x="239" y="362"/>
                      </a:lnTo>
                      <a:lnTo>
                        <a:pt x="239" y="362"/>
                      </a:lnTo>
                      <a:lnTo>
                        <a:pt x="242" y="360"/>
                      </a:lnTo>
                      <a:lnTo>
                        <a:pt x="242" y="360"/>
                      </a:lnTo>
                      <a:lnTo>
                        <a:pt x="244" y="358"/>
                      </a:lnTo>
                      <a:lnTo>
                        <a:pt x="244" y="355"/>
                      </a:lnTo>
                      <a:lnTo>
                        <a:pt x="244" y="353"/>
                      </a:lnTo>
                      <a:lnTo>
                        <a:pt x="246" y="353"/>
                      </a:lnTo>
                      <a:lnTo>
                        <a:pt x="246" y="353"/>
                      </a:lnTo>
                      <a:lnTo>
                        <a:pt x="246" y="350"/>
                      </a:lnTo>
                      <a:lnTo>
                        <a:pt x="246" y="348"/>
                      </a:lnTo>
                      <a:lnTo>
                        <a:pt x="246" y="348"/>
                      </a:lnTo>
                      <a:lnTo>
                        <a:pt x="249" y="346"/>
                      </a:lnTo>
                      <a:lnTo>
                        <a:pt x="249" y="346"/>
                      </a:lnTo>
                      <a:lnTo>
                        <a:pt x="249" y="346"/>
                      </a:lnTo>
                      <a:lnTo>
                        <a:pt x="249" y="346"/>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6" name="Freeform 70"/>
                <p:cNvSpPr>
                  <a:spLocks/>
                </p:cNvSpPr>
                <p:nvPr/>
              </p:nvSpPr>
              <p:spPr bwMode="auto">
                <a:xfrm>
                  <a:off x="1608" y="3207"/>
                  <a:ext cx="159" cy="175"/>
                </a:xfrm>
                <a:custGeom>
                  <a:avLst/>
                  <a:gdLst>
                    <a:gd name="T0" fmla="*/ 154 w 159"/>
                    <a:gd name="T1" fmla="*/ 97 h 175"/>
                    <a:gd name="T2" fmla="*/ 147 w 159"/>
                    <a:gd name="T3" fmla="*/ 97 h 175"/>
                    <a:gd name="T4" fmla="*/ 140 w 159"/>
                    <a:gd name="T5" fmla="*/ 100 h 175"/>
                    <a:gd name="T6" fmla="*/ 135 w 159"/>
                    <a:gd name="T7" fmla="*/ 95 h 175"/>
                    <a:gd name="T8" fmla="*/ 133 w 159"/>
                    <a:gd name="T9" fmla="*/ 88 h 175"/>
                    <a:gd name="T10" fmla="*/ 131 w 159"/>
                    <a:gd name="T11" fmla="*/ 81 h 175"/>
                    <a:gd name="T12" fmla="*/ 131 w 159"/>
                    <a:gd name="T13" fmla="*/ 74 h 175"/>
                    <a:gd name="T14" fmla="*/ 128 w 159"/>
                    <a:gd name="T15" fmla="*/ 67 h 175"/>
                    <a:gd name="T16" fmla="*/ 121 w 159"/>
                    <a:gd name="T17" fmla="*/ 64 h 175"/>
                    <a:gd name="T18" fmla="*/ 114 w 159"/>
                    <a:gd name="T19" fmla="*/ 59 h 175"/>
                    <a:gd name="T20" fmla="*/ 112 w 159"/>
                    <a:gd name="T21" fmla="*/ 64 h 175"/>
                    <a:gd name="T22" fmla="*/ 105 w 159"/>
                    <a:gd name="T23" fmla="*/ 64 h 175"/>
                    <a:gd name="T24" fmla="*/ 95 w 159"/>
                    <a:gd name="T25" fmla="*/ 62 h 175"/>
                    <a:gd name="T26" fmla="*/ 88 w 159"/>
                    <a:gd name="T27" fmla="*/ 62 h 175"/>
                    <a:gd name="T28" fmla="*/ 86 w 159"/>
                    <a:gd name="T29" fmla="*/ 57 h 175"/>
                    <a:gd name="T30" fmla="*/ 86 w 159"/>
                    <a:gd name="T31" fmla="*/ 52 h 175"/>
                    <a:gd name="T32" fmla="*/ 86 w 159"/>
                    <a:gd name="T33" fmla="*/ 45 h 175"/>
                    <a:gd name="T34" fmla="*/ 86 w 159"/>
                    <a:gd name="T35" fmla="*/ 41 h 175"/>
                    <a:gd name="T36" fmla="*/ 86 w 159"/>
                    <a:gd name="T37" fmla="*/ 33 h 175"/>
                    <a:gd name="T38" fmla="*/ 83 w 159"/>
                    <a:gd name="T39" fmla="*/ 31 h 175"/>
                    <a:gd name="T40" fmla="*/ 81 w 159"/>
                    <a:gd name="T41" fmla="*/ 24 h 175"/>
                    <a:gd name="T42" fmla="*/ 78 w 159"/>
                    <a:gd name="T43" fmla="*/ 19 h 175"/>
                    <a:gd name="T44" fmla="*/ 67 w 159"/>
                    <a:gd name="T45" fmla="*/ 5 h 175"/>
                    <a:gd name="T46" fmla="*/ 26 w 159"/>
                    <a:gd name="T47" fmla="*/ 5 h 175"/>
                    <a:gd name="T48" fmla="*/ 10 w 159"/>
                    <a:gd name="T49" fmla="*/ 17 h 175"/>
                    <a:gd name="T50" fmla="*/ 5 w 159"/>
                    <a:gd name="T51" fmla="*/ 38 h 175"/>
                    <a:gd name="T52" fmla="*/ 0 w 159"/>
                    <a:gd name="T53" fmla="*/ 64 h 175"/>
                    <a:gd name="T54" fmla="*/ 10 w 159"/>
                    <a:gd name="T55" fmla="*/ 71 h 175"/>
                    <a:gd name="T56" fmla="*/ 24 w 159"/>
                    <a:gd name="T57" fmla="*/ 86 h 175"/>
                    <a:gd name="T58" fmla="*/ 34 w 159"/>
                    <a:gd name="T59" fmla="*/ 93 h 175"/>
                    <a:gd name="T60" fmla="*/ 52 w 159"/>
                    <a:gd name="T61" fmla="*/ 100 h 175"/>
                    <a:gd name="T62" fmla="*/ 69 w 159"/>
                    <a:gd name="T63" fmla="*/ 112 h 175"/>
                    <a:gd name="T64" fmla="*/ 88 w 159"/>
                    <a:gd name="T65" fmla="*/ 121 h 175"/>
                    <a:gd name="T66" fmla="*/ 100 w 159"/>
                    <a:gd name="T67" fmla="*/ 128 h 175"/>
                    <a:gd name="T68" fmla="*/ 100 w 159"/>
                    <a:gd name="T69" fmla="*/ 135 h 175"/>
                    <a:gd name="T70" fmla="*/ 97 w 159"/>
                    <a:gd name="T71" fmla="*/ 142 h 175"/>
                    <a:gd name="T72" fmla="*/ 95 w 159"/>
                    <a:gd name="T73" fmla="*/ 147 h 175"/>
                    <a:gd name="T74" fmla="*/ 93 w 159"/>
                    <a:gd name="T75" fmla="*/ 152 h 175"/>
                    <a:gd name="T76" fmla="*/ 93 w 159"/>
                    <a:gd name="T77" fmla="*/ 159 h 175"/>
                    <a:gd name="T78" fmla="*/ 93 w 159"/>
                    <a:gd name="T79" fmla="*/ 161 h 175"/>
                    <a:gd name="T80" fmla="*/ 88 w 159"/>
                    <a:gd name="T81" fmla="*/ 166 h 175"/>
                    <a:gd name="T82" fmla="*/ 112 w 159"/>
                    <a:gd name="T83" fmla="*/ 173 h 175"/>
                    <a:gd name="T84" fmla="*/ 123 w 159"/>
                    <a:gd name="T85" fmla="*/ 175 h 175"/>
                    <a:gd name="T86" fmla="*/ 131 w 159"/>
                    <a:gd name="T87" fmla="*/ 173 h 175"/>
                    <a:gd name="T88" fmla="*/ 138 w 159"/>
                    <a:gd name="T89" fmla="*/ 171 h 175"/>
                    <a:gd name="T90" fmla="*/ 142 w 159"/>
                    <a:gd name="T91" fmla="*/ 168 h 175"/>
                    <a:gd name="T92" fmla="*/ 147 w 159"/>
                    <a:gd name="T93" fmla="*/ 164 h 175"/>
                    <a:gd name="T94" fmla="*/ 152 w 159"/>
                    <a:gd name="T95" fmla="*/ 159 h 175"/>
                    <a:gd name="T96" fmla="*/ 157 w 159"/>
                    <a:gd name="T97" fmla="*/ 154 h 175"/>
                    <a:gd name="T98" fmla="*/ 157 w 159"/>
                    <a:gd name="T99" fmla="*/ 126 h 175"/>
                    <a:gd name="T100" fmla="*/ 159 w 159"/>
                    <a:gd name="T101" fmla="*/ 107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59" h="175">
                      <a:moveTo>
                        <a:pt x="157" y="102"/>
                      </a:moveTo>
                      <a:lnTo>
                        <a:pt x="159" y="102"/>
                      </a:lnTo>
                      <a:lnTo>
                        <a:pt x="159" y="102"/>
                      </a:lnTo>
                      <a:lnTo>
                        <a:pt x="157" y="100"/>
                      </a:lnTo>
                      <a:lnTo>
                        <a:pt x="154" y="97"/>
                      </a:lnTo>
                      <a:lnTo>
                        <a:pt x="152" y="97"/>
                      </a:lnTo>
                      <a:lnTo>
                        <a:pt x="152" y="97"/>
                      </a:lnTo>
                      <a:lnTo>
                        <a:pt x="149" y="97"/>
                      </a:lnTo>
                      <a:lnTo>
                        <a:pt x="149" y="97"/>
                      </a:lnTo>
                      <a:lnTo>
                        <a:pt x="147" y="97"/>
                      </a:lnTo>
                      <a:lnTo>
                        <a:pt x="147" y="100"/>
                      </a:lnTo>
                      <a:lnTo>
                        <a:pt x="145" y="100"/>
                      </a:lnTo>
                      <a:lnTo>
                        <a:pt x="142" y="100"/>
                      </a:lnTo>
                      <a:lnTo>
                        <a:pt x="142" y="100"/>
                      </a:lnTo>
                      <a:lnTo>
                        <a:pt x="140" y="100"/>
                      </a:lnTo>
                      <a:lnTo>
                        <a:pt x="138" y="100"/>
                      </a:lnTo>
                      <a:lnTo>
                        <a:pt x="138" y="100"/>
                      </a:lnTo>
                      <a:lnTo>
                        <a:pt x="135" y="97"/>
                      </a:lnTo>
                      <a:lnTo>
                        <a:pt x="135" y="95"/>
                      </a:lnTo>
                      <a:lnTo>
                        <a:pt x="135" y="95"/>
                      </a:lnTo>
                      <a:lnTo>
                        <a:pt x="135" y="93"/>
                      </a:lnTo>
                      <a:lnTo>
                        <a:pt x="133" y="93"/>
                      </a:lnTo>
                      <a:lnTo>
                        <a:pt x="133" y="90"/>
                      </a:lnTo>
                      <a:lnTo>
                        <a:pt x="133" y="88"/>
                      </a:lnTo>
                      <a:lnTo>
                        <a:pt x="133" y="88"/>
                      </a:lnTo>
                      <a:lnTo>
                        <a:pt x="133" y="88"/>
                      </a:lnTo>
                      <a:lnTo>
                        <a:pt x="133" y="86"/>
                      </a:lnTo>
                      <a:lnTo>
                        <a:pt x="133" y="86"/>
                      </a:lnTo>
                      <a:lnTo>
                        <a:pt x="133" y="83"/>
                      </a:lnTo>
                      <a:lnTo>
                        <a:pt x="131" y="81"/>
                      </a:lnTo>
                      <a:lnTo>
                        <a:pt x="131" y="81"/>
                      </a:lnTo>
                      <a:lnTo>
                        <a:pt x="131" y="78"/>
                      </a:lnTo>
                      <a:lnTo>
                        <a:pt x="131" y="76"/>
                      </a:lnTo>
                      <a:lnTo>
                        <a:pt x="131" y="76"/>
                      </a:lnTo>
                      <a:lnTo>
                        <a:pt x="131" y="74"/>
                      </a:lnTo>
                      <a:lnTo>
                        <a:pt x="131" y="71"/>
                      </a:lnTo>
                      <a:lnTo>
                        <a:pt x="131" y="71"/>
                      </a:lnTo>
                      <a:lnTo>
                        <a:pt x="128" y="71"/>
                      </a:lnTo>
                      <a:lnTo>
                        <a:pt x="128" y="69"/>
                      </a:lnTo>
                      <a:lnTo>
                        <a:pt x="128" y="67"/>
                      </a:lnTo>
                      <a:lnTo>
                        <a:pt x="126" y="67"/>
                      </a:lnTo>
                      <a:lnTo>
                        <a:pt x="126" y="64"/>
                      </a:lnTo>
                      <a:lnTo>
                        <a:pt x="123" y="64"/>
                      </a:lnTo>
                      <a:lnTo>
                        <a:pt x="123" y="64"/>
                      </a:lnTo>
                      <a:lnTo>
                        <a:pt x="121" y="64"/>
                      </a:lnTo>
                      <a:lnTo>
                        <a:pt x="119" y="64"/>
                      </a:lnTo>
                      <a:lnTo>
                        <a:pt x="119" y="64"/>
                      </a:lnTo>
                      <a:lnTo>
                        <a:pt x="116" y="62"/>
                      </a:lnTo>
                      <a:lnTo>
                        <a:pt x="116" y="62"/>
                      </a:lnTo>
                      <a:lnTo>
                        <a:pt x="114" y="59"/>
                      </a:lnTo>
                      <a:lnTo>
                        <a:pt x="114" y="59"/>
                      </a:lnTo>
                      <a:lnTo>
                        <a:pt x="112" y="59"/>
                      </a:lnTo>
                      <a:lnTo>
                        <a:pt x="112" y="62"/>
                      </a:lnTo>
                      <a:lnTo>
                        <a:pt x="112" y="62"/>
                      </a:lnTo>
                      <a:lnTo>
                        <a:pt x="112" y="64"/>
                      </a:lnTo>
                      <a:lnTo>
                        <a:pt x="109" y="64"/>
                      </a:lnTo>
                      <a:lnTo>
                        <a:pt x="109" y="64"/>
                      </a:lnTo>
                      <a:lnTo>
                        <a:pt x="107" y="64"/>
                      </a:lnTo>
                      <a:lnTo>
                        <a:pt x="105" y="64"/>
                      </a:lnTo>
                      <a:lnTo>
                        <a:pt x="105" y="64"/>
                      </a:lnTo>
                      <a:lnTo>
                        <a:pt x="102" y="62"/>
                      </a:lnTo>
                      <a:lnTo>
                        <a:pt x="100" y="62"/>
                      </a:lnTo>
                      <a:lnTo>
                        <a:pt x="97" y="62"/>
                      </a:lnTo>
                      <a:lnTo>
                        <a:pt x="97" y="62"/>
                      </a:lnTo>
                      <a:lnTo>
                        <a:pt x="95" y="62"/>
                      </a:lnTo>
                      <a:lnTo>
                        <a:pt x="93" y="62"/>
                      </a:lnTo>
                      <a:lnTo>
                        <a:pt x="93" y="62"/>
                      </a:lnTo>
                      <a:lnTo>
                        <a:pt x="90" y="59"/>
                      </a:lnTo>
                      <a:lnTo>
                        <a:pt x="90" y="59"/>
                      </a:lnTo>
                      <a:lnTo>
                        <a:pt x="88" y="62"/>
                      </a:lnTo>
                      <a:lnTo>
                        <a:pt x="88" y="62"/>
                      </a:lnTo>
                      <a:lnTo>
                        <a:pt x="86" y="59"/>
                      </a:lnTo>
                      <a:lnTo>
                        <a:pt x="86" y="59"/>
                      </a:lnTo>
                      <a:lnTo>
                        <a:pt x="86" y="59"/>
                      </a:lnTo>
                      <a:lnTo>
                        <a:pt x="86" y="57"/>
                      </a:lnTo>
                      <a:lnTo>
                        <a:pt x="86" y="57"/>
                      </a:lnTo>
                      <a:lnTo>
                        <a:pt x="86" y="55"/>
                      </a:lnTo>
                      <a:lnTo>
                        <a:pt x="86" y="55"/>
                      </a:lnTo>
                      <a:lnTo>
                        <a:pt x="86" y="52"/>
                      </a:lnTo>
                      <a:lnTo>
                        <a:pt x="86" y="52"/>
                      </a:lnTo>
                      <a:lnTo>
                        <a:pt x="86" y="50"/>
                      </a:lnTo>
                      <a:lnTo>
                        <a:pt x="86" y="50"/>
                      </a:lnTo>
                      <a:lnTo>
                        <a:pt x="86" y="48"/>
                      </a:lnTo>
                      <a:lnTo>
                        <a:pt x="86" y="48"/>
                      </a:lnTo>
                      <a:lnTo>
                        <a:pt x="86" y="45"/>
                      </a:lnTo>
                      <a:lnTo>
                        <a:pt x="86" y="45"/>
                      </a:lnTo>
                      <a:lnTo>
                        <a:pt x="86" y="43"/>
                      </a:lnTo>
                      <a:lnTo>
                        <a:pt x="86" y="43"/>
                      </a:lnTo>
                      <a:lnTo>
                        <a:pt x="86" y="41"/>
                      </a:lnTo>
                      <a:lnTo>
                        <a:pt x="86" y="41"/>
                      </a:lnTo>
                      <a:lnTo>
                        <a:pt x="86" y="38"/>
                      </a:lnTo>
                      <a:lnTo>
                        <a:pt x="86" y="36"/>
                      </a:lnTo>
                      <a:lnTo>
                        <a:pt x="86" y="36"/>
                      </a:lnTo>
                      <a:lnTo>
                        <a:pt x="86" y="33"/>
                      </a:lnTo>
                      <a:lnTo>
                        <a:pt x="86" y="33"/>
                      </a:lnTo>
                      <a:lnTo>
                        <a:pt x="86" y="33"/>
                      </a:lnTo>
                      <a:lnTo>
                        <a:pt x="83" y="33"/>
                      </a:lnTo>
                      <a:lnTo>
                        <a:pt x="86" y="31"/>
                      </a:lnTo>
                      <a:lnTo>
                        <a:pt x="83" y="31"/>
                      </a:lnTo>
                      <a:lnTo>
                        <a:pt x="83" y="31"/>
                      </a:lnTo>
                      <a:lnTo>
                        <a:pt x="83" y="29"/>
                      </a:lnTo>
                      <a:lnTo>
                        <a:pt x="83" y="29"/>
                      </a:lnTo>
                      <a:lnTo>
                        <a:pt x="81" y="26"/>
                      </a:lnTo>
                      <a:lnTo>
                        <a:pt x="81" y="26"/>
                      </a:lnTo>
                      <a:lnTo>
                        <a:pt x="81" y="24"/>
                      </a:lnTo>
                      <a:lnTo>
                        <a:pt x="81" y="24"/>
                      </a:lnTo>
                      <a:lnTo>
                        <a:pt x="81" y="24"/>
                      </a:lnTo>
                      <a:lnTo>
                        <a:pt x="78" y="22"/>
                      </a:lnTo>
                      <a:lnTo>
                        <a:pt x="78" y="22"/>
                      </a:lnTo>
                      <a:lnTo>
                        <a:pt x="78" y="19"/>
                      </a:lnTo>
                      <a:lnTo>
                        <a:pt x="78" y="17"/>
                      </a:lnTo>
                      <a:lnTo>
                        <a:pt x="78" y="12"/>
                      </a:lnTo>
                      <a:lnTo>
                        <a:pt x="78" y="12"/>
                      </a:lnTo>
                      <a:lnTo>
                        <a:pt x="71" y="7"/>
                      </a:lnTo>
                      <a:lnTo>
                        <a:pt x="67" y="5"/>
                      </a:lnTo>
                      <a:lnTo>
                        <a:pt x="60" y="0"/>
                      </a:lnTo>
                      <a:lnTo>
                        <a:pt x="50" y="0"/>
                      </a:lnTo>
                      <a:lnTo>
                        <a:pt x="43" y="0"/>
                      </a:lnTo>
                      <a:lnTo>
                        <a:pt x="34" y="3"/>
                      </a:lnTo>
                      <a:lnTo>
                        <a:pt x="26" y="5"/>
                      </a:lnTo>
                      <a:lnTo>
                        <a:pt x="24" y="5"/>
                      </a:lnTo>
                      <a:lnTo>
                        <a:pt x="15" y="7"/>
                      </a:lnTo>
                      <a:lnTo>
                        <a:pt x="12" y="7"/>
                      </a:lnTo>
                      <a:lnTo>
                        <a:pt x="10" y="12"/>
                      </a:lnTo>
                      <a:lnTo>
                        <a:pt x="10" y="17"/>
                      </a:lnTo>
                      <a:lnTo>
                        <a:pt x="8" y="19"/>
                      </a:lnTo>
                      <a:lnTo>
                        <a:pt x="5" y="24"/>
                      </a:lnTo>
                      <a:lnTo>
                        <a:pt x="3" y="29"/>
                      </a:lnTo>
                      <a:lnTo>
                        <a:pt x="5" y="33"/>
                      </a:lnTo>
                      <a:lnTo>
                        <a:pt x="5" y="38"/>
                      </a:lnTo>
                      <a:lnTo>
                        <a:pt x="3" y="45"/>
                      </a:lnTo>
                      <a:lnTo>
                        <a:pt x="3" y="52"/>
                      </a:lnTo>
                      <a:lnTo>
                        <a:pt x="3" y="57"/>
                      </a:lnTo>
                      <a:lnTo>
                        <a:pt x="0" y="62"/>
                      </a:lnTo>
                      <a:lnTo>
                        <a:pt x="0" y="64"/>
                      </a:lnTo>
                      <a:lnTo>
                        <a:pt x="0" y="64"/>
                      </a:lnTo>
                      <a:lnTo>
                        <a:pt x="3" y="64"/>
                      </a:lnTo>
                      <a:lnTo>
                        <a:pt x="3" y="67"/>
                      </a:lnTo>
                      <a:lnTo>
                        <a:pt x="8" y="67"/>
                      </a:lnTo>
                      <a:lnTo>
                        <a:pt x="10" y="71"/>
                      </a:lnTo>
                      <a:lnTo>
                        <a:pt x="12" y="76"/>
                      </a:lnTo>
                      <a:lnTo>
                        <a:pt x="17" y="81"/>
                      </a:lnTo>
                      <a:lnTo>
                        <a:pt x="19" y="83"/>
                      </a:lnTo>
                      <a:lnTo>
                        <a:pt x="22" y="86"/>
                      </a:lnTo>
                      <a:lnTo>
                        <a:pt x="24" y="86"/>
                      </a:lnTo>
                      <a:lnTo>
                        <a:pt x="24" y="88"/>
                      </a:lnTo>
                      <a:lnTo>
                        <a:pt x="24" y="88"/>
                      </a:lnTo>
                      <a:lnTo>
                        <a:pt x="26" y="88"/>
                      </a:lnTo>
                      <a:lnTo>
                        <a:pt x="31" y="90"/>
                      </a:lnTo>
                      <a:lnTo>
                        <a:pt x="34" y="93"/>
                      </a:lnTo>
                      <a:lnTo>
                        <a:pt x="34" y="95"/>
                      </a:lnTo>
                      <a:lnTo>
                        <a:pt x="38" y="97"/>
                      </a:lnTo>
                      <a:lnTo>
                        <a:pt x="45" y="100"/>
                      </a:lnTo>
                      <a:lnTo>
                        <a:pt x="50" y="100"/>
                      </a:lnTo>
                      <a:lnTo>
                        <a:pt x="52" y="100"/>
                      </a:lnTo>
                      <a:lnTo>
                        <a:pt x="57" y="102"/>
                      </a:lnTo>
                      <a:lnTo>
                        <a:pt x="62" y="107"/>
                      </a:lnTo>
                      <a:lnTo>
                        <a:pt x="64" y="109"/>
                      </a:lnTo>
                      <a:lnTo>
                        <a:pt x="67" y="109"/>
                      </a:lnTo>
                      <a:lnTo>
                        <a:pt x="69" y="112"/>
                      </a:lnTo>
                      <a:lnTo>
                        <a:pt x="78" y="116"/>
                      </a:lnTo>
                      <a:lnTo>
                        <a:pt x="83" y="119"/>
                      </a:lnTo>
                      <a:lnTo>
                        <a:pt x="86" y="119"/>
                      </a:lnTo>
                      <a:lnTo>
                        <a:pt x="86" y="121"/>
                      </a:lnTo>
                      <a:lnTo>
                        <a:pt x="88" y="121"/>
                      </a:lnTo>
                      <a:lnTo>
                        <a:pt x="88" y="121"/>
                      </a:lnTo>
                      <a:lnTo>
                        <a:pt x="90" y="121"/>
                      </a:lnTo>
                      <a:lnTo>
                        <a:pt x="93" y="123"/>
                      </a:lnTo>
                      <a:lnTo>
                        <a:pt x="97" y="123"/>
                      </a:lnTo>
                      <a:lnTo>
                        <a:pt x="100" y="128"/>
                      </a:lnTo>
                      <a:lnTo>
                        <a:pt x="102" y="131"/>
                      </a:lnTo>
                      <a:lnTo>
                        <a:pt x="102" y="131"/>
                      </a:lnTo>
                      <a:lnTo>
                        <a:pt x="102" y="133"/>
                      </a:lnTo>
                      <a:lnTo>
                        <a:pt x="102" y="135"/>
                      </a:lnTo>
                      <a:lnTo>
                        <a:pt x="100" y="135"/>
                      </a:lnTo>
                      <a:lnTo>
                        <a:pt x="100" y="135"/>
                      </a:lnTo>
                      <a:lnTo>
                        <a:pt x="100" y="138"/>
                      </a:lnTo>
                      <a:lnTo>
                        <a:pt x="100" y="138"/>
                      </a:lnTo>
                      <a:lnTo>
                        <a:pt x="97" y="140"/>
                      </a:lnTo>
                      <a:lnTo>
                        <a:pt x="97" y="142"/>
                      </a:lnTo>
                      <a:lnTo>
                        <a:pt x="97" y="142"/>
                      </a:lnTo>
                      <a:lnTo>
                        <a:pt x="97" y="145"/>
                      </a:lnTo>
                      <a:lnTo>
                        <a:pt x="95" y="145"/>
                      </a:lnTo>
                      <a:lnTo>
                        <a:pt x="95" y="147"/>
                      </a:lnTo>
                      <a:lnTo>
                        <a:pt x="95" y="147"/>
                      </a:lnTo>
                      <a:lnTo>
                        <a:pt x="95" y="147"/>
                      </a:lnTo>
                      <a:lnTo>
                        <a:pt x="93" y="149"/>
                      </a:lnTo>
                      <a:lnTo>
                        <a:pt x="93" y="149"/>
                      </a:lnTo>
                      <a:lnTo>
                        <a:pt x="93" y="152"/>
                      </a:lnTo>
                      <a:lnTo>
                        <a:pt x="93" y="152"/>
                      </a:lnTo>
                      <a:lnTo>
                        <a:pt x="95" y="154"/>
                      </a:lnTo>
                      <a:lnTo>
                        <a:pt x="95" y="157"/>
                      </a:lnTo>
                      <a:lnTo>
                        <a:pt x="93" y="157"/>
                      </a:lnTo>
                      <a:lnTo>
                        <a:pt x="93" y="157"/>
                      </a:lnTo>
                      <a:lnTo>
                        <a:pt x="93" y="159"/>
                      </a:lnTo>
                      <a:lnTo>
                        <a:pt x="93" y="159"/>
                      </a:lnTo>
                      <a:lnTo>
                        <a:pt x="93" y="159"/>
                      </a:lnTo>
                      <a:lnTo>
                        <a:pt x="93" y="161"/>
                      </a:lnTo>
                      <a:lnTo>
                        <a:pt x="93" y="161"/>
                      </a:lnTo>
                      <a:lnTo>
                        <a:pt x="93" y="161"/>
                      </a:lnTo>
                      <a:lnTo>
                        <a:pt x="90" y="161"/>
                      </a:lnTo>
                      <a:lnTo>
                        <a:pt x="90" y="164"/>
                      </a:lnTo>
                      <a:lnTo>
                        <a:pt x="90" y="164"/>
                      </a:lnTo>
                      <a:lnTo>
                        <a:pt x="90" y="166"/>
                      </a:lnTo>
                      <a:lnTo>
                        <a:pt x="88" y="166"/>
                      </a:lnTo>
                      <a:lnTo>
                        <a:pt x="88" y="168"/>
                      </a:lnTo>
                      <a:lnTo>
                        <a:pt x="88" y="171"/>
                      </a:lnTo>
                      <a:lnTo>
                        <a:pt x="97" y="171"/>
                      </a:lnTo>
                      <a:lnTo>
                        <a:pt x="102" y="171"/>
                      </a:lnTo>
                      <a:lnTo>
                        <a:pt x="112" y="173"/>
                      </a:lnTo>
                      <a:lnTo>
                        <a:pt x="116" y="173"/>
                      </a:lnTo>
                      <a:lnTo>
                        <a:pt x="119" y="173"/>
                      </a:lnTo>
                      <a:lnTo>
                        <a:pt x="121" y="173"/>
                      </a:lnTo>
                      <a:lnTo>
                        <a:pt x="121" y="173"/>
                      </a:lnTo>
                      <a:lnTo>
                        <a:pt x="123" y="175"/>
                      </a:lnTo>
                      <a:lnTo>
                        <a:pt x="126" y="173"/>
                      </a:lnTo>
                      <a:lnTo>
                        <a:pt x="128" y="173"/>
                      </a:lnTo>
                      <a:lnTo>
                        <a:pt x="128" y="175"/>
                      </a:lnTo>
                      <a:lnTo>
                        <a:pt x="131" y="175"/>
                      </a:lnTo>
                      <a:lnTo>
                        <a:pt x="131" y="173"/>
                      </a:lnTo>
                      <a:lnTo>
                        <a:pt x="133" y="171"/>
                      </a:lnTo>
                      <a:lnTo>
                        <a:pt x="133" y="171"/>
                      </a:lnTo>
                      <a:lnTo>
                        <a:pt x="135" y="171"/>
                      </a:lnTo>
                      <a:lnTo>
                        <a:pt x="138" y="171"/>
                      </a:lnTo>
                      <a:lnTo>
                        <a:pt x="138" y="171"/>
                      </a:lnTo>
                      <a:lnTo>
                        <a:pt x="140" y="173"/>
                      </a:lnTo>
                      <a:lnTo>
                        <a:pt x="142" y="173"/>
                      </a:lnTo>
                      <a:lnTo>
                        <a:pt x="142" y="171"/>
                      </a:lnTo>
                      <a:lnTo>
                        <a:pt x="142" y="171"/>
                      </a:lnTo>
                      <a:lnTo>
                        <a:pt x="142" y="168"/>
                      </a:lnTo>
                      <a:lnTo>
                        <a:pt x="142" y="166"/>
                      </a:lnTo>
                      <a:lnTo>
                        <a:pt x="145" y="166"/>
                      </a:lnTo>
                      <a:lnTo>
                        <a:pt x="145" y="166"/>
                      </a:lnTo>
                      <a:lnTo>
                        <a:pt x="145" y="164"/>
                      </a:lnTo>
                      <a:lnTo>
                        <a:pt x="147" y="164"/>
                      </a:lnTo>
                      <a:lnTo>
                        <a:pt x="149" y="164"/>
                      </a:lnTo>
                      <a:lnTo>
                        <a:pt x="149" y="161"/>
                      </a:lnTo>
                      <a:lnTo>
                        <a:pt x="149" y="161"/>
                      </a:lnTo>
                      <a:lnTo>
                        <a:pt x="152" y="161"/>
                      </a:lnTo>
                      <a:lnTo>
                        <a:pt x="152" y="159"/>
                      </a:lnTo>
                      <a:lnTo>
                        <a:pt x="154" y="159"/>
                      </a:lnTo>
                      <a:lnTo>
                        <a:pt x="154" y="157"/>
                      </a:lnTo>
                      <a:lnTo>
                        <a:pt x="154" y="157"/>
                      </a:lnTo>
                      <a:lnTo>
                        <a:pt x="154" y="157"/>
                      </a:lnTo>
                      <a:lnTo>
                        <a:pt x="157" y="154"/>
                      </a:lnTo>
                      <a:lnTo>
                        <a:pt x="157" y="149"/>
                      </a:lnTo>
                      <a:lnTo>
                        <a:pt x="157" y="142"/>
                      </a:lnTo>
                      <a:lnTo>
                        <a:pt x="157" y="133"/>
                      </a:lnTo>
                      <a:lnTo>
                        <a:pt x="157" y="131"/>
                      </a:lnTo>
                      <a:lnTo>
                        <a:pt x="157" y="126"/>
                      </a:lnTo>
                      <a:lnTo>
                        <a:pt x="159" y="123"/>
                      </a:lnTo>
                      <a:lnTo>
                        <a:pt x="157" y="123"/>
                      </a:lnTo>
                      <a:lnTo>
                        <a:pt x="157" y="119"/>
                      </a:lnTo>
                      <a:lnTo>
                        <a:pt x="159" y="112"/>
                      </a:lnTo>
                      <a:lnTo>
                        <a:pt x="159" y="107"/>
                      </a:lnTo>
                      <a:lnTo>
                        <a:pt x="157" y="104"/>
                      </a:lnTo>
                      <a:lnTo>
                        <a:pt x="157" y="10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97" name="Freeform 71"/>
                <p:cNvSpPr>
                  <a:spLocks noEditPoints="1"/>
                </p:cNvSpPr>
                <p:nvPr/>
              </p:nvSpPr>
              <p:spPr bwMode="auto">
                <a:xfrm>
                  <a:off x="5370" y="2854"/>
                  <a:ext cx="187" cy="171"/>
                </a:xfrm>
                <a:custGeom>
                  <a:avLst/>
                  <a:gdLst>
                    <a:gd name="T0" fmla="*/ 179 w 187"/>
                    <a:gd name="T1" fmla="*/ 169 h 171"/>
                    <a:gd name="T2" fmla="*/ 182 w 187"/>
                    <a:gd name="T3" fmla="*/ 152 h 171"/>
                    <a:gd name="T4" fmla="*/ 187 w 187"/>
                    <a:gd name="T5" fmla="*/ 157 h 171"/>
                    <a:gd name="T6" fmla="*/ 184 w 187"/>
                    <a:gd name="T7" fmla="*/ 150 h 171"/>
                    <a:gd name="T8" fmla="*/ 177 w 187"/>
                    <a:gd name="T9" fmla="*/ 143 h 171"/>
                    <a:gd name="T10" fmla="*/ 175 w 187"/>
                    <a:gd name="T11" fmla="*/ 150 h 171"/>
                    <a:gd name="T12" fmla="*/ 170 w 187"/>
                    <a:gd name="T13" fmla="*/ 143 h 171"/>
                    <a:gd name="T14" fmla="*/ 42 w 187"/>
                    <a:gd name="T15" fmla="*/ 126 h 171"/>
                    <a:gd name="T16" fmla="*/ 45 w 187"/>
                    <a:gd name="T17" fmla="*/ 124 h 171"/>
                    <a:gd name="T18" fmla="*/ 134 w 187"/>
                    <a:gd name="T19" fmla="*/ 69 h 171"/>
                    <a:gd name="T20" fmla="*/ 132 w 187"/>
                    <a:gd name="T21" fmla="*/ 62 h 171"/>
                    <a:gd name="T22" fmla="*/ 118 w 187"/>
                    <a:gd name="T23" fmla="*/ 60 h 171"/>
                    <a:gd name="T24" fmla="*/ 99 w 187"/>
                    <a:gd name="T25" fmla="*/ 45 h 171"/>
                    <a:gd name="T26" fmla="*/ 97 w 187"/>
                    <a:gd name="T27" fmla="*/ 45 h 171"/>
                    <a:gd name="T28" fmla="*/ 175 w 187"/>
                    <a:gd name="T29" fmla="*/ 161 h 171"/>
                    <a:gd name="T30" fmla="*/ 163 w 187"/>
                    <a:gd name="T31" fmla="*/ 157 h 171"/>
                    <a:gd name="T32" fmla="*/ 168 w 187"/>
                    <a:gd name="T33" fmla="*/ 152 h 171"/>
                    <a:gd name="T34" fmla="*/ 153 w 187"/>
                    <a:gd name="T35" fmla="*/ 145 h 171"/>
                    <a:gd name="T36" fmla="*/ 146 w 187"/>
                    <a:gd name="T37" fmla="*/ 138 h 171"/>
                    <a:gd name="T38" fmla="*/ 137 w 187"/>
                    <a:gd name="T39" fmla="*/ 126 h 171"/>
                    <a:gd name="T40" fmla="*/ 127 w 187"/>
                    <a:gd name="T41" fmla="*/ 112 h 171"/>
                    <a:gd name="T42" fmla="*/ 116 w 187"/>
                    <a:gd name="T43" fmla="*/ 93 h 171"/>
                    <a:gd name="T44" fmla="*/ 132 w 187"/>
                    <a:gd name="T45" fmla="*/ 88 h 171"/>
                    <a:gd name="T46" fmla="*/ 127 w 187"/>
                    <a:gd name="T47" fmla="*/ 74 h 171"/>
                    <a:gd name="T48" fmla="*/ 106 w 187"/>
                    <a:gd name="T49" fmla="*/ 64 h 171"/>
                    <a:gd name="T50" fmla="*/ 94 w 187"/>
                    <a:gd name="T51" fmla="*/ 48 h 171"/>
                    <a:gd name="T52" fmla="*/ 78 w 187"/>
                    <a:gd name="T53" fmla="*/ 31 h 171"/>
                    <a:gd name="T54" fmla="*/ 68 w 187"/>
                    <a:gd name="T55" fmla="*/ 27 h 171"/>
                    <a:gd name="T56" fmla="*/ 54 w 187"/>
                    <a:gd name="T57" fmla="*/ 19 h 171"/>
                    <a:gd name="T58" fmla="*/ 26 w 187"/>
                    <a:gd name="T59" fmla="*/ 8 h 171"/>
                    <a:gd name="T60" fmla="*/ 9 w 187"/>
                    <a:gd name="T61" fmla="*/ 0 h 171"/>
                    <a:gd name="T62" fmla="*/ 7 w 187"/>
                    <a:gd name="T63" fmla="*/ 19 h 171"/>
                    <a:gd name="T64" fmla="*/ 7 w 187"/>
                    <a:gd name="T65" fmla="*/ 48 h 171"/>
                    <a:gd name="T66" fmla="*/ 4 w 187"/>
                    <a:gd name="T67" fmla="*/ 79 h 171"/>
                    <a:gd name="T68" fmla="*/ 4 w 187"/>
                    <a:gd name="T69" fmla="*/ 95 h 171"/>
                    <a:gd name="T70" fmla="*/ 2 w 187"/>
                    <a:gd name="T71" fmla="*/ 126 h 171"/>
                    <a:gd name="T72" fmla="*/ 7 w 187"/>
                    <a:gd name="T73" fmla="*/ 140 h 171"/>
                    <a:gd name="T74" fmla="*/ 23 w 187"/>
                    <a:gd name="T75" fmla="*/ 140 h 171"/>
                    <a:gd name="T76" fmla="*/ 42 w 187"/>
                    <a:gd name="T77" fmla="*/ 138 h 171"/>
                    <a:gd name="T78" fmla="*/ 40 w 187"/>
                    <a:gd name="T79" fmla="*/ 126 h 171"/>
                    <a:gd name="T80" fmla="*/ 28 w 187"/>
                    <a:gd name="T81" fmla="*/ 121 h 171"/>
                    <a:gd name="T82" fmla="*/ 28 w 187"/>
                    <a:gd name="T83" fmla="*/ 121 h 171"/>
                    <a:gd name="T84" fmla="*/ 45 w 187"/>
                    <a:gd name="T85" fmla="*/ 121 h 171"/>
                    <a:gd name="T86" fmla="*/ 52 w 187"/>
                    <a:gd name="T87" fmla="*/ 114 h 171"/>
                    <a:gd name="T88" fmla="*/ 54 w 187"/>
                    <a:gd name="T89" fmla="*/ 105 h 171"/>
                    <a:gd name="T90" fmla="*/ 61 w 187"/>
                    <a:gd name="T91" fmla="*/ 109 h 171"/>
                    <a:gd name="T92" fmla="*/ 68 w 187"/>
                    <a:gd name="T93" fmla="*/ 107 h 171"/>
                    <a:gd name="T94" fmla="*/ 75 w 187"/>
                    <a:gd name="T95" fmla="*/ 109 h 171"/>
                    <a:gd name="T96" fmla="*/ 90 w 187"/>
                    <a:gd name="T97" fmla="*/ 114 h 171"/>
                    <a:gd name="T98" fmla="*/ 99 w 187"/>
                    <a:gd name="T99" fmla="*/ 121 h 171"/>
                    <a:gd name="T100" fmla="*/ 108 w 187"/>
                    <a:gd name="T101" fmla="*/ 138 h 171"/>
                    <a:gd name="T102" fmla="*/ 116 w 187"/>
                    <a:gd name="T103" fmla="*/ 150 h 171"/>
                    <a:gd name="T104" fmla="*/ 127 w 187"/>
                    <a:gd name="T105" fmla="*/ 159 h 171"/>
                    <a:gd name="T106" fmla="*/ 139 w 187"/>
                    <a:gd name="T107" fmla="*/ 161 h 171"/>
                    <a:gd name="T108" fmla="*/ 158 w 187"/>
                    <a:gd name="T109" fmla="*/ 164 h 171"/>
                    <a:gd name="T110" fmla="*/ 170 w 187"/>
                    <a:gd name="T111" fmla="*/ 171 h 171"/>
                    <a:gd name="T112" fmla="*/ 172 w 187"/>
                    <a:gd name="T113" fmla="*/ 16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7" h="171">
                      <a:moveTo>
                        <a:pt x="179" y="169"/>
                      </a:moveTo>
                      <a:lnTo>
                        <a:pt x="179" y="171"/>
                      </a:lnTo>
                      <a:lnTo>
                        <a:pt x="179" y="171"/>
                      </a:lnTo>
                      <a:lnTo>
                        <a:pt x="182" y="171"/>
                      </a:lnTo>
                      <a:lnTo>
                        <a:pt x="182" y="169"/>
                      </a:lnTo>
                      <a:lnTo>
                        <a:pt x="182" y="169"/>
                      </a:lnTo>
                      <a:lnTo>
                        <a:pt x="179" y="169"/>
                      </a:lnTo>
                      <a:close/>
                      <a:moveTo>
                        <a:pt x="187" y="157"/>
                      </a:moveTo>
                      <a:lnTo>
                        <a:pt x="187" y="157"/>
                      </a:lnTo>
                      <a:lnTo>
                        <a:pt x="184" y="157"/>
                      </a:lnTo>
                      <a:lnTo>
                        <a:pt x="187" y="157"/>
                      </a:lnTo>
                      <a:lnTo>
                        <a:pt x="182" y="154"/>
                      </a:lnTo>
                      <a:lnTo>
                        <a:pt x="182" y="152"/>
                      </a:lnTo>
                      <a:lnTo>
                        <a:pt x="182" y="152"/>
                      </a:lnTo>
                      <a:lnTo>
                        <a:pt x="182" y="152"/>
                      </a:lnTo>
                      <a:lnTo>
                        <a:pt x="182" y="154"/>
                      </a:lnTo>
                      <a:lnTo>
                        <a:pt x="182" y="157"/>
                      </a:lnTo>
                      <a:lnTo>
                        <a:pt x="184" y="157"/>
                      </a:lnTo>
                      <a:lnTo>
                        <a:pt x="184" y="159"/>
                      </a:lnTo>
                      <a:lnTo>
                        <a:pt x="187" y="161"/>
                      </a:lnTo>
                      <a:lnTo>
                        <a:pt x="187" y="157"/>
                      </a:lnTo>
                      <a:close/>
                      <a:moveTo>
                        <a:pt x="175" y="150"/>
                      </a:moveTo>
                      <a:lnTo>
                        <a:pt x="177" y="150"/>
                      </a:lnTo>
                      <a:lnTo>
                        <a:pt x="179" y="150"/>
                      </a:lnTo>
                      <a:lnTo>
                        <a:pt x="182" y="150"/>
                      </a:lnTo>
                      <a:lnTo>
                        <a:pt x="182" y="150"/>
                      </a:lnTo>
                      <a:lnTo>
                        <a:pt x="182" y="152"/>
                      </a:lnTo>
                      <a:lnTo>
                        <a:pt x="184" y="150"/>
                      </a:lnTo>
                      <a:lnTo>
                        <a:pt x="184" y="150"/>
                      </a:lnTo>
                      <a:lnTo>
                        <a:pt x="184" y="150"/>
                      </a:lnTo>
                      <a:lnTo>
                        <a:pt x="184" y="147"/>
                      </a:lnTo>
                      <a:lnTo>
                        <a:pt x="182" y="145"/>
                      </a:lnTo>
                      <a:lnTo>
                        <a:pt x="182" y="145"/>
                      </a:lnTo>
                      <a:lnTo>
                        <a:pt x="179" y="145"/>
                      </a:lnTo>
                      <a:lnTo>
                        <a:pt x="177" y="143"/>
                      </a:lnTo>
                      <a:lnTo>
                        <a:pt x="177" y="143"/>
                      </a:lnTo>
                      <a:lnTo>
                        <a:pt x="175" y="145"/>
                      </a:lnTo>
                      <a:lnTo>
                        <a:pt x="175" y="145"/>
                      </a:lnTo>
                      <a:lnTo>
                        <a:pt x="175" y="145"/>
                      </a:lnTo>
                      <a:lnTo>
                        <a:pt x="177" y="147"/>
                      </a:lnTo>
                      <a:lnTo>
                        <a:pt x="177" y="147"/>
                      </a:lnTo>
                      <a:lnTo>
                        <a:pt x="175" y="150"/>
                      </a:lnTo>
                      <a:close/>
                      <a:moveTo>
                        <a:pt x="172" y="147"/>
                      </a:moveTo>
                      <a:lnTo>
                        <a:pt x="172" y="147"/>
                      </a:lnTo>
                      <a:lnTo>
                        <a:pt x="175" y="145"/>
                      </a:lnTo>
                      <a:lnTo>
                        <a:pt x="175" y="143"/>
                      </a:lnTo>
                      <a:lnTo>
                        <a:pt x="172" y="143"/>
                      </a:lnTo>
                      <a:lnTo>
                        <a:pt x="172" y="140"/>
                      </a:lnTo>
                      <a:lnTo>
                        <a:pt x="170" y="143"/>
                      </a:lnTo>
                      <a:lnTo>
                        <a:pt x="170" y="145"/>
                      </a:lnTo>
                      <a:lnTo>
                        <a:pt x="172" y="147"/>
                      </a:lnTo>
                      <a:lnTo>
                        <a:pt x="172" y="147"/>
                      </a:lnTo>
                      <a:close/>
                      <a:moveTo>
                        <a:pt x="47" y="126"/>
                      </a:moveTo>
                      <a:lnTo>
                        <a:pt x="45" y="126"/>
                      </a:lnTo>
                      <a:lnTo>
                        <a:pt x="42" y="124"/>
                      </a:lnTo>
                      <a:lnTo>
                        <a:pt x="42" y="126"/>
                      </a:lnTo>
                      <a:lnTo>
                        <a:pt x="45" y="126"/>
                      </a:lnTo>
                      <a:lnTo>
                        <a:pt x="47" y="128"/>
                      </a:lnTo>
                      <a:lnTo>
                        <a:pt x="49" y="131"/>
                      </a:lnTo>
                      <a:lnTo>
                        <a:pt x="49" y="128"/>
                      </a:lnTo>
                      <a:lnTo>
                        <a:pt x="47" y="126"/>
                      </a:lnTo>
                      <a:close/>
                      <a:moveTo>
                        <a:pt x="49" y="124"/>
                      </a:moveTo>
                      <a:lnTo>
                        <a:pt x="45" y="124"/>
                      </a:lnTo>
                      <a:lnTo>
                        <a:pt x="45" y="124"/>
                      </a:lnTo>
                      <a:lnTo>
                        <a:pt x="49" y="126"/>
                      </a:lnTo>
                      <a:lnTo>
                        <a:pt x="49" y="126"/>
                      </a:lnTo>
                      <a:lnTo>
                        <a:pt x="49" y="126"/>
                      </a:lnTo>
                      <a:lnTo>
                        <a:pt x="49" y="124"/>
                      </a:lnTo>
                      <a:lnTo>
                        <a:pt x="49" y="124"/>
                      </a:lnTo>
                      <a:close/>
                      <a:moveTo>
                        <a:pt x="134" y="69"/>
                      </a:moveTo>
                      <a:lnTo>
                        <a:pt x="134" y="69"/>
                      </a:lnTo>
                      <a:lnTo>
                        <a:pt x="137" y="69"/>
                      </a:lnTo>
                      <a:lnTo>
                        <a:pt x="137" y="67"/>
                      </a:lnTo>
                      <a:lnTo>
                        <a:pt x="137" y="64"/>
                      </a:lnTo>
                      <a:lnTo>
                        <a:pt x="137" y="64"/>
                      </a:lnTo>
                      <a:lnTo>
                        <a:pt x="134" y="62"/>
                      </a:lnTo>
                      <a:lnTo>
                        <a:pt x="132" y="62"/>
                      </a:lnTo>
                      <a:lnTo>
                        <a:pt x="132" y="62"/>
                      </a:lnTo>
                      <a:lnTo>
                        <a:pt x="132" y="64"/>
                      </a:lnTo>
                      <a:lnTo>
                        <a:pt x="134" y="67"/>
                      </a:lnTo>
                      <a:lnTo>
                        <a:pt x="134" y="69"/>
                      </a:lnTo>
                      <a:close/>
                      <a:moveTo>
                        <a:pt x="118" y="57"/>
                      </a:moveTo>
                      <a:lnTo>
                        <a:pt x="118" y="57"/>
                      </a:lnTo>
                      <a:lnTo>
                        <a:pt x="118" y="60"/>
                      </a:lnTo>
                      <a:lnTo>
                        <a:pt x="120" y="62"/>
                      </a:lnTo>
                      <a:lnTo>
                        <a:pt x="120" y="62"/>
                      </a:lnTo>
                      <a:lnTo>
                        <a:pt x="123" y="60"/>
                      </a:lnTo>
                      <a:lnTo>
                        <a:pt x="123" y="57"/>
                      </a:lnTo>
                      <a:lnTo>
                        <a:pt x="120" y="55"/>
                      </a:lnTo>
                      <a:lnTo>
                        <a:pt x="118" y="57"/>
                      </a:lnTo>
                      <a:close/>
                      <a:moveTo>
                        <a:pt x="99" y="45"/>
                      </a:moveTo>
                      <a:lnTo>
                        <a:pt x="101" y="45"/>
                      </a:lnTo>
                      <a:lnTo>
                        <a:pt x="101" y="43"/>
                      </a:lnTo>
                      <a:lnTo>
                        <a:pt x="101" y="43"/>
                      </a:lnTo>
                      <a:lnTo>
                        <a:pt x="99" y="43"/>
                      </a:lnTo>
                      <a:lnTo>
                        <a:pt x="99" y="43"/>
                      </a:lnTo>
                      <a:lnTo>
                        <a:pt x="99" y="43"/>
                      </a:lnTo>
                      <a:lnTo>
                        <a:pt x="97" y="45"/>
                      </a:lnTo>
                      <a:lnTo>
                        <a:pt x="99" y="45"/>
                      </a:lnTo>
                      <a:lnTo>
                        <a:pt x="99" y="45"/>
                      </a:lnTo>
                      <a:close/>
                      <a:moveTo>
                        <a:pt x="142" y="64"/>
                      </a:moveTo>
                      <a:lnTo>
                        <a:pt x="142" y="67"/>
                      </a:lnTo>
                      <a:lnTo>
                        <a:pt x="142" y="64"/>
                      </a:lnTo>
                      <a:close/>
                      <a:moveTo>
                        <a:pt x="177" y="164"/>
                      </a:moveTo>
                      <a:lnTo>
                        <a:pt x="175" y="161"/>
                      </a:lnTo>
                      <a:lnTo>
                        <a:pt x="172" y="161"/>
                      </a:lnTo>
                      <a:lnTo>
                        <a:pt x="170" y="161"/>
                      </a:lnTo>
                      <a:lnTo>
                        <a:pt x="170" y="159"/>
                      </a:lnTo>
                      <a:lnTo>
                        <a:pt x="168" y="159"/>
                      </a:lnTo>
                      <a:lnTo>
                        <a:pt x="165" y="159"/>
                      </a:lnTo>
                      <a:lnTo>
                        <a:pt x="165" y="159"/>
                      </a:lnTo>
                      <a:lnTo>
                        <a:pt x="163" y="157"/>
                      </a:lnTo>
                      <a:lnTo>
                        <a:pt x="163" y="157"/>
                      </a:lnTo>
                      <a:lnTo>
                        <a:pt x="160" y="154"/>
                      </a:lnTo>
                      <a:lnTo>
                        <a:pt x="163" y="154"/>
                      </a:lnTo>
                      <a:lnTo>
                        <a:pt x="163" y="152"/>
                      </a:lnTo>
                      <a:lnTo>
                        <a:pt x="165" y="152"/>
                      </a:lnTo>
                      <a:lnTo>
                        <a:pt x="165" y="152"/>
                      </a:lnTo>
                      <a:lnTo>
                        <a:pt x="168" y="152"/>
                      </a:lnTo>
                      <a:lnTo>
                        <a:pt x="165" y="150"/>
                      </a:lnTo>
                      <a:lnTo>
                        <a:pt x="165" y="150"/>
                      </a:lnTo>
                      <a:lnTo>
                        <a:pt x="163" y="150"/>
                      </a:lnTo>
                      <a:lnTo>
                        <a:pt x="156" y="150"/>
                      </a:lnTo>
                      <a:lnTo>
                        <a:pt x="156" y="147"/>
                      </a:lnTo>
                      <a:lnTo>
                        <a:pt x="153" y="147"/>
                      </a:lnTo>
                      <a:lnTo>
                        <a:pt x="153" y="145"/>
                      </a:lnTo>
                      <a:lnTo>
                        <a:pt x="153" y="143"/>
                      </a:lnTo>
                      <a:lnTo>
                        <a:pt x="153" y="140"/>
                      </a:lnTo>
                      <a:lnTo>
                        <a:pt x="153" y="138"/>
                      </a:lnTo>
                      <a:lnTo>
                        <a:pt x="153" y="138"/>
                      </a:lnTo>
                      <a:lnTo>
                        <a:pt x="151" y="138"/>
                      </a:lnTo>
                      <a:lnTo>
                        <a:pt x="151" y="138"/>
                      </a:lnTo>
                      <a:lnTo>
                        <a:pt x="146" y="138"/>
                      </a:lnTo>
                      <a:lnTo>
                        <a:pt x="144" y="138"/>
                      </a:lnTo>
                      <a:lnTo>
                        <a:pt x="142" y="138"/>
                      </a:lnTo>
                      <a:lnTo>
                        <a:pt x="142" y="135"/>
                      </a:lnTo>
                      <a:lnTo>
                        <a:pt x="139" y="131"/>
                      </a:lnTo>
                      <a:lnTo>
                        <a:pt x="139" y="128"/>
                      </a:lnTo>
                      <a:lnTo>
                        <a:pt x="137" y="126"/>
                      </a:lnTo>
                      <a:lnTo>
                        <a:pt x="137" y="126"/>
                      </a:lnTo>
                      <a:lnTo>
                        <a:pt x="137" y="126"/>
                      </a:lnTo>
                      <a:lnTo>
                        <a:pt x="137" y="121"/>
                      </a:lnTo>
                      <a:lnTo>
                        <a:pt x="134" y="119"/>
                      </a:lnTo>
                      <a:lnTo>
                        <a:pt x="134" y="116"/>
                      </a:lnTo>
                      <a:lnTo>
                        <a:pt x="132" y="114"/>
                      </a:lnTo>
                      <a:lnTo>
                        <a:pt x="130" y="114"/>
                      </a:lnTo>
                      <a:lnTo>
                        <a:pt x="127" y="112"/>
                      </a:lnTo>
                      <a:lnTo>
                        <a:pt x="125" y="109"/>
                      </a:lnTo>
                      <a:lnTo>
                        <a:pt x="123" y="107"/>
                      </a:lnTo>
                      <a:lnTo>
                        <a:pt x="120" y="105"/>
                      </a:lnTo>
                      <a:lnTo>
                        <a:pt x="120" y="105"/>
                      </a:lnTo>
                      <a:lnTo>
                        <a:pt x="118" y="102"/>
                      </a:lnTo>
                      <a:lnTo>
                        <a:pt x="118" y="98"/>
                      </a:lnTo>
                      <a:lnTo>
                        <a:pt x="116" y="93"/>
                      </a:lnTo>
                      <a:lnTo>
                        <a:pt x="116" y="90"/>
                      </a:lnTo>
                      <a:lnTo>
                        <a:pt x="116" y="90"/>
                      </a:lnTo>
                      <a:lnTo>
                        <a:pt x="118" y="88"/>
                      </a:lnTo>
                      <a:lnTo>
                        <a:pt x="123" y="88"/>
                      </a:lnTo>
                      <a:lnTo>
                        <a:pt x="130" y="88"/>
                      </a:lnTo>
                      <a:lnTo>
                        <a:pt x="132" y="88"/>
                      </a:lnTo>
                      <a:lnTo>
                        <a:pt x="132" y="88"/>
                      </a:lnTo>
                      <a:lnTo>
                        <a:pt x="132" y="86"/>
                      </a:lnTo>
                      <a:lnTo>
                        <a:pt x="132" y="81"/>
                      </a:lnTo>
                      <a:lnTo>
                        <a:pt x="132" y="79"/>
                      </a:lnTo>
                      <a:lnTo>
                        <a:pt x="130" y="79"/>
                      </a:lnTo>
                      <a:lnTo>
                        <a:pt x="130" y="79"/>
                      </a:lnTo>
                      <a:lnTo>
                        <a:pt x="130" y="76"/>
                      </a:lnTo>
                      <a:lnTo>
                        <a:pt x="127" y="74"/>
                      </a:lnTo>
                      <a:lnTo>
                        <a:pt x="127" y="74"/>
                      </a:lnTo>
                      <a:lnTo>
                        <a:pt x="125" y="72"/>
                      </a:lnTo>
                      <a:lnTo>
                        <a:pt x="125" y="72"/>
                      </a:lnTo>
                      <a:lnTo>
                        <a:pt x="123" y="72"/>
                      </a:lnTo>
                      <a:lnTo>
                        <a:pt x="120" y="72"/>
                      </a:lnTo>
                      <a:lnTo>
                        <a:pt x="118" y="72"/>
                      </a:lnTo>
                      <a:lnTo>
                        <a:pt x="106" y="64"/>
                      </a:lnTo>
                      <a:lnTo>
                        <a:pt x="104" y="64"/>
                      </a:lnTo>
                      <a:lnTo>
                        <a:pt x="99" y="62"/>
                      </a:lnTo>
                      <a:lnTo>
                        <a:pt x="97" y="62"/>
                      </a:lnTo>
                      <a:lnTo>
                        <a:pt x="94" y="60"/>
                      </a:lnTo>
                      <a:lnTo>
                        <a:pt x="97" y="55"/>
                      </a:lnTo>
                      <a:lnTo>
                        <a:pt x="97" y="50"/>
                      </a:lnTo>
                      <a:lnTo>
                        <a:pt x="94" y="48"/>
                      </a:lnTo>
                      <a:lnTo>
                        <a:pt x="87" y="38"/>
                      </a:lnTo>
                      <a:lnTo>
                        <a:pt x="85" y="38"/>
                      </a:lnTo>
                      <a:lnTo>
                        <a:pt x="82" y="38"/>
                      </a:lnTo>
                      <a:lnTo>
                        <a:pt x="82" y="36"/>
                      </a:lnTo>
                      <a:lnTo>
                        <a:pt x="80" y="34"/>
                      </a:lnTo>
                      <a:lnTo>
                        <a:pt x="80" y="34"/>
                      </a:lnTo>
                      <a:lnTo>
                        <a:pt x="78" y="31"/>
                      </a:lnTo>
                      <a:lnTo>
                        <a:pt x="75" y="31"/>
                      </a:lnTo>
                      <a:lnTo>
                        <a:pt x="73" y="29"/>
                      </a:lnTo>
                      <a:lnTo>
                        <a:pt x="73" y="27"/>
                      </a:lnTo>
                      <a:lnTo>
                        <a:pt x="73" y="27"/>
                      </a:lnTo>
                      <a:lnTo>
                        <a:pt x="71" y="27"/>
                      </a:lnTo>
                      <a:lnTo>
                        <a:pt x="71" y="27"/>
                      </a:lnTo>
                      <a:lnTo>
                        <a:pt x="68" y="27"/>
                      </a:lnTo>
                      <a:lnTo>
                        <a:pt x="66" y="27"/>
                      </a:lnTo>
                      <a:lnTo>
                        <a:pt x="66" y="27"/>
                      </a:lnTo>
                      <a:lnTo>
                        <a:pt x="64" y="27"/>
                      </a:lnTo>
                      <a:lnTo>
                        <a:pt x="61" y="24"/>
                      </a:lnTo>
                      <a:lnTo>
                        <a:pt x="61" y="22"/>
                      </a:lnTo>
                      <a:lnTo>
                        <a:pt x="59" y="22"/>
                      </a:lnTo>
                      <a:lnTo>
                        <a:pt x="54" y="19"/>
                      </a:lnTo>
                      <a:lnTo>
                        <a:pt x="52" y="17"/>
                      </a:lnTo>
                      <a:lnTo>
                        <a:pt x="47" y="17"/>
                      </a:lnTo>
                      <a:lnTo>
                        <a:pt x="45" y="17"/>
                      </a:lnTo>
                      <a:lnTo>
                        <a:pt x="45" y="17"/>
                      </a:lnTo>
                      <a:lnTo>
                        <a:pt x="37" y="15"/>
                      </a:lnTo>
                      <a:lnTo>
                        <a:pt x="30" y="12"/>
                      </a:lnTo>
                      <a:lnTo>
                        <a:pt x="26" y="8"/>
                      </a:lnTo>
                      <a:lnTo>
                        <a:pt x="26" y="8"/>
                      </a:lnTo>
                      <a:lnTo>
                        <a:pt x="26" y="8"/>
                      </a:lnTo>
                      <a:lnTo>
                        <a:pt x="23" y="8"/>
                      </a:lnTo>
                      <a:lnTo>
                        <a:pt x="21" y="5"/>
                      </a:lnTo>
                      <a:lnTo>
                        <a:pt x="11" y="0"/>
                      </a:lnTo>
                      <a:lnTo>
                        <a:pt x="11" y="0"/>
                      </a:lnTo>
                      <a:lnTo>
                        <a:pt x="9" y="0"/>
                      </a:lnTo>
                      <a:lnTo>
                        <a:pt x="9" y="0"/>
                      </a:lnTo>
                      <a:lnTo>
                        <a:pt x="9" y="0"/>
                      </a:lnTo>
                      <a:lnTo>
                        <a:pt x="9" y="3"/>
                      </a:lnTo>
                      <a:lnTo>
                        <a:pt x="9" y="5"/>
                      </a:lnTo>
                      <a:lnTo>
                        <a:pt x="9" y="10"/>
                      </a:lnTo>
                      <a:lnTo>
                        <a:pt x="7" y="15"/>
                      </a:lnTo>
                      <a:lnTo>
                        <a:pt x="7" y="19"/>
                      </a:lnTo>
                      <a:lnTo>
                        <a:pt x="7" y="22"/>
                      </a:lnTo>
                      <a:lnTo>
                        <a:pt x="7" y="27"/>
                      </a:lnTo>
                      <a:lnTo>
                        <a:pt x="7" y="31"/>
                      </a:lnTo>
                      <a:lnTo>
                        <a:pt x="7" y="36"/>
                      </a:lnTo>
                      <a:lnTo>
                        <a:pt x="7" y="41"/>
                      </a:lnTo>
                      <a:lnTo>
                        <a:pt x="7" y="43"/>
                      </a:lnTo>
                      <a:lnTo>
                        <a:pt x="7" y="48"/>
                      </a:lnTo>
                      <a:lnTo>
                        <a:pt x="7" y="53"/>
                      </a:lnTo>
                      <a:lnTo>
                        <a:pt x="7" y="57"/>
                      </a:lnTo>
                      <a:lnTo>
                        <a:pt x="4" y="62"/>
                      </a:lnTo>
                      <a:lnTo>
                        <a:pt x="4" y="64"/>
                      </a:lnTo>
                      <a:lnTo>
                        <a:pt x="4" y="69"/>
                      </a:lnTo>
                      <a:lnTo>
                        <a:pt x="4" y="74"/>
                      </a:lnTo>
                      <a:lnTo>
                        <a:pt x="4" y="79"/>
                      </a:lnTo>
                      <a:lnTo>
                        <a:pt x="4" y="81"/>
                      </a:lnTo>
                      <a:lnTo>
                        <a:pt x="4" y="83"/>
                      </a:lnTo>
                      <a:lnTo>
                        <a:pt x="2" y="86"/>
                      </a:lnTo>
                      <a:lnTo>
                        <a:pt x="2" y="88"/>
                      </a:lnTo>
                      <a:lnTo>
                        <a:pt x="2" y="90"/>
                      </a:lnTo>
                      <a:lnTo>
                        <a:pt x="4" y="93"/>
                      </a:lnTo>
                      <a:lnTo>
                        <a:pt x="4" y="95"/>
                      </a:lnTo>
                      <a:lnTo>
                        <a:pt x="2" y="100"/>
                      </a:lnTo>
                      <a:lnTo>
                        <a:pt x="2" y="105"/>
                      </a:lnTo>
                      <a:lnTo>
                        <a:pt x="2" y="109"/>
                      </a:lnTo>
                      <a:lnTo>
                        <a:pt x="2" y="112"/>
                      </a:lnTo>
                      <a:lnTo>
                        <a:pt x="2" y="116"/>
                      </a:lnTo>
                      <a:lnTo>
                        <a:pt x="2" y="121"/>
                      </a:lnTo>
                      <a:lnTo>
                        <a:pt x="2" y="126"/>
                      </a:lnTo>
                      <a:lnTo>
                        <a:pt x="0" y="131"/>
                      </a:lnTo>
                      <a:lnTo>
                        <a:pt x="0" y="135"/>
                      </a:lnTo>
                      <a:lnTo>
                        <a:pt x="0" y="138"/>
                      </a:lnTo>
                      <a:lnTo>
                        <a:pt x="0" y="138"/>
                      </a:lnTo>
                      <a:lnTo>
                        <a:pt x="2" y="140"/>
                      </a:lnTo>
                      <a:lnTo>
                        <a:pt x="4" y="140"/>
                      </a:lnTo>
                      <a:lnTo>
                        <a:pt x="7" y="140"/>
                      </a:lnTo>
                      <a:lnTo>
                        <a:pt x="7" y="140"/>
                      </a:lnTo>
                      <a:lnTo>
                        <a:pt x="9" y="140"/>
                      </a:lnTo>
                      <a:lnTo>
                        <a:pt x="11" y="140"/>
                      </a:lnTo>
                      <a:lnTo>
                        <a:pt x="14" y="140"/>
                      </a:lnTo>
                      <a:lnTo>
                        <a:pt x="19" y="140"/>
                      </a:lnTo>
                      <a:lnTo>
                        <a:pt x="23" y="140"/>
                      </a:lnTo>
                      <a:lnTo>
                        <a:pt x="23" y="140"/>
                      </a:lnTo>
                      <a:lnTo>
                        <a:pt x="26" y="140"/>
                      </a:lnTo>
                      <a:lnTo>
                        <a:pt x="26" y="140"/>
                      </a:lnTo>
                      <a:lnTo>
                        <a:pt x="28" y="143"/>
                      </a:lnTo>
                      <a:lnTo>
                        <a:pt x="30" y="143"/>
                      </a:lnTo>
                      <a:lnTo>
                        <a:pt x="35" y="140"/>
                      </a:lnTo>
                      <a:lnTo>
                        <a:pt x="40" y="138"/>
                      </a:lnTo>
                      <a:lnTo>
                        <a:pt x="42" y="138"/>
                      </a:lnTo>
                      <a:lnTo>
                        <a:pt x="45" y="135"/>
                      </a:lnTo>
                      <a:lnTo>
                        <a:pt x="45" y="135"/>
                      </a:lnTo>
                      <a:lnTo>
                        <a:pt x="45" y="133"/>
                      </a:lnTo>
                      <a:lnTo>
                        <a:pt x="45" y="131"/>
                      </a:lnTo>
                      <a:lnTo>
                        <a:pt x="45" y="128"/>
                      </a:lnTo>
                      <a:lnTo>
                        <a:pt x="42" y="128"/>
                      </a:lnTo>
                      <a:lnTo>
                        <a:pt x="40" y="126"/>
                      </a:lnTo>
                      <a:lnTo>
                        <a:pt x="40" y="126"/>
                      </a:lnTo>
                      <a:lnTo>
                        <a:pt x="40" y="124"/>
                      </a:lnTo>
                      <a:lnTo>
                        <a:pt x="35" y="124"/>
                      </a:lnTo>
                      <a:lnTo>
                        <a:pt x="30" y="121"/>
                      </a:lnTo>
                      <a:lnTo>
                        <a:pt x="28" y="124"/>
                      </a:lnTo>
                      <a:lnTo>
                        <a:pt x="28" y="121"/>
                      </a:lnTo>
                      <a:lnTo>
                        <a:pt x="28" y="121"/>
                      </a:lnTo>
                      <a:lnTo>
                        <a:pt x="26" y="119"/>
                      </a:lnTo>
                      <a:lnTo>
                        <a:pt x="23" y="119"/>
                      </a:lnTo>
                      <a:lnTo>
                        <a:pt x="26" y="119"/>
                      </a:lnTo>
                      <a:lnTo>
                        <a:pt x="28" y="119"/>
                      </a:lnTo>
                      <a:lnTo>
                        <a:pt x="28" y="119"/>
                      </a:lnTo>
                      <a:lnTo>
                        <a:pt x="28" y="121"/>
                      </a:lnTo>
                      <a:lnTo>
                        <a:pt x="28" y="121"/>
                      </a:lnTo>
                      <a:lnTo>
                        <a:pt x="30" y="121"/>
                      </a:lnTo>
                      <a:lnTo>
                        <a:pt x="33" y="121"/>
                      </a:lnTo>
                      <a:lnTo>
                        <a:pt x="33" y="121"/>
                      </a:lnTo>
                      <a:lnTo>
                        <a:pt x="35" y="121"/>
                      </a:lnTo>
                      <a:lnTo>
                        <a:pt x="37" y="121"/>
                      </a:lnTo>
                      <a:lnTo>
                        <a:pt x="40" y="121"/>
                      </a:lnTo>
                      <a:lnTo>
                        <a:pt x="45" y="121"/>
                      </a:lnTo>
                      <a:lnTo>
                        <a:pt x="47" y="121"/>
                      </a:lnTo>
                      <a:lnTo>
                        <a:pt x="52" y="119"/>
                      </a:lnTo>
                      <a:lnTo>
                        <a:pt x="49" y="116"/>
                      </a:lnTo>
                      <a:lnTo>
                        <a:pt x="49" y="116"/>
                      </a:lnTo>
                      <a:lnTo>
                        <a:pt x="49" y="114"/>
                      </a:lnTo>
                      <a:lnTo>
                        <a:pt x="49" y="114"/>
                      </a:lnTo>
                      <a:lnTo>
                        <a:pt x="52" y="114"/>
                      </a:lnTo>
                      <a:lnTo>
                        <a:pt x="54" y="116"/>
                      </a:lnTo>
                      <a:lnTo>
                        <a:pt x="54" y="116"/>
                      </a:lnTo>
                      <a:lnTo>
                        <a:pt x="56" y="116"/>
                      </a:lnTo>
                      <a:lnTo>
                        <a:pt x="54" y="114"/>
                      </a:lnTo>
                      <a:lnTo>
                        <a:pt x="56" y="114"/>
                      </a:lnTo>
                      <a:lnTo>
                        <a:pt x="56" y="114"/>
                      </a:lnTo>
                      <a:lnTo>
                        <a:pt x="54" y="105"/>
                      </a:lnTo>
                      <a:lnTo>
                        <a:pt x="52" y="105"/>
                      </a:lnTo>
                      <a:lnTo>
                        <a:pt x="54" y="105"/>
                      </a:lnTo>
                      <a:lnTo>
                        <a:pt x="54" y="105"/>
                      </a:lnTo>
                      <a:lnTo>
                        <a:pt x="56" y="107"/>
                      </a:lnTo>
                      <a:lnTo>
                        <a:pt x="56" y="109"/>
                      </a:lnTo>
                      <a:lnTo>
                        <a:pt x="59" y="109"/>
                      </a:lnTo>
                      <a:lnTo>
                        <a:pt x="61" y="109"/>
                      </a:lnTo>
                      <a:lnTo>
                        <a:pt x="64" y="109"/>
                      </a:lnTo>
                      <a:lnTo>
                        <a:pt x="64" y="109"/>
                      </a:lnTo>
                      <a:lnTo>
                        <a:pt x="64" y="109"/>
                      </a:lnTo>
                      <a:lnTo>
                        <a:pt x="66" y="107"/>
                      </a:lnTo>
                      <a:lnTo>
                        <a:pt x="66" y="109"/>
                      </a:lnTo>
                      <a:lnTo>
                        <a:pt x="66" y="109"/>
                      </a:lnTo>
                      <a:lnTo>
                        <a:pt x="68" y="107"/>
                      </a:lnTo>
                      <a:lnTo>
                        <a:pt x="68" y="107"/>
                      </a:lnTo>
                      <a:lnTo>
                        <a:pt x="71" y="107"/>
                      </a:lnTo>
                      <a:lnTo>
                        <a:pt x="71" y="107"/>
                      </a:lnTo>
                      <a:lnTo>
                        <a:pt x="73" y="107"/>
                      </a:lnTo>
                      <a:lnTo>
                        <a:pt x="75" y="107"/>
                      </a:lnTo>
                      <a:lnTo>
                        <a:pt x="75" y="109"/>
                      </a:lnTo>
                      <a:lnTo>
                        <a:pt x="75" y="109"/>
                      </a:lnTo>
                      <a:lnTo>
                        <a:pt x="75" y="112"/>
                      </a:lnTo>
                      <a:lnTo>
                        <a:pt x="78" y="112"/>
                      </a:lnTo>
                      <a:lnTo>
                        <a:pt x="80" y="112"/>
                      </a:lnTo>
                      <a:lnTo>
                        <a:pt x="82" y="112"/>
                      </a:lnTo>
                      <a:lnTo>
                        <a:pt x="85" y="114"/>
                      </a:lnTo>
                      <a:lnTo>
                        <a:pt x="87" y="114"/>
                      </a:lnTo>
                      <a:lnTo>
                        <a:pt x="90" y="114"/>
                      </a:lnTo>
                      <a:lnTo>
                        <a:pt x="92" y="114"/>
                      </a:lnTo>
                      <a:lnTo>
                        <a:pt x="92" y="114"/>
                      </a:lnTo>
                      <a:lnTo>
                        <a:pt x="97" y="116"/>
                      </a:lnTo>
                      <a:lnTo>
                        <a:pt x="97" y="116"/>
                      </a:lnTo>
                      <a:lnTo>
                        <a:pt x="97" y="119"/>
                      </a:lnTo>
                      <a:lnTo>
                        <a:pt x="97" y="119"/>
                      </a:lnTo>
                      <a:lnTo>
                        <a:pt x="99" y="121"/>
                      </a:lnTo>
                      <a:lnTo>
                        <a:pt x="99" y="124"/>
                      </a:lnTo>
                      <a:lnTo>
                        <a:pt x="99" y="126"/>
                      </a:lnTo>
                      <a:lnTo>
                        <a:pt x="104" y="128"/>
                      </a:lnTo>
                      <a:lnTo>
                        <a:pt x="104" y="131"/>
                      </a:lnTo>
                      <a:lnTo>
                        <a:pt x="106" y="135"/>
                      </a:lnTo>
                      <a:lnTo>
                        <a:pt x="106" y="138"/>
                      </a:lnTo>
                      <a:lnTo>
                        <a:pt x="108" y="138"/>
                      </a:lnTo>
                      <a:lnTo>
                        <a:pt x="111" y="138"/>
                      </a:lnTo>
                      <a:lnTo>
                        <a:pt x="111" y="138"/>
                      </a:lnTo>
                      <a:lnTo>
                        <a:pt x="111" y="140"/>
                      </a:lnTo>
                      <a:lnTo>
                        <a:pt x="111" y="143"/>
                      </a:lnTo>
                      <a:lnTo>
                        <a:pt x="111" y="145"/>
                      </a:lnTo>
                      <a:lnTo>
                        <a:pt x="113" y="145"/>
                      </a:lnTo>
                      <a:lnTo>
                        <a:pt x="116" y="150"/>
                      </a:lnTo>
                      <a:lnTo>
                        <a:pt x="118" y="150"/>
                      </a:lnTo>
                      <a:lnTo>
                        <a:pt x="120" y="152"/>
                      </a:lnTo>
                      <a:lnTo>
                        <a:pt x="120" y="157"/>
                      </a:lnTo>
                      <a:lnTo>
                        <a:pt x="123" y="157"/>
                      </a:lnTo>
                      <a:lnTo>
                        <a:pt x="123" y="157"/>
                      </a:lnTo>
                      <a:lnTo>
                        <a:pt x="125" y="159"/>
                      </a:lnTo>
                      <a:lnTo>
                        <a:pt x="127" y="159"/>
                      </a:lnTo>
                      <a:lnTo>
                        <a:pt x="130" y="159"/>
                      </a:lnTo>
                      <a:lnTo>
                        <a:pt x="130" y="159"/>
                      </a:lnTo>
                      <a:lnTo>
                        <a:pt x="132" y="159"/>
                      </a:lnTo>
                      <a:lnTo>
                        <a:pt x="134" y="159"/>
                      </a:lnTo>
                      <a:lnTo>
                        <a:pt x="134" y="161"/>
                      </a:lnTo>
                      <a:lnTo>
                        <a:pt x="137" y="161"/>
                      </a:lnTo>
                      <a:lnTo>
                        <a:pt x="139" y="161"/>
                      </a:lnTo>
                      <a:lnTo>
                        <a:pt x="142" y="161"/>
                      </a:lnTo>
                      <a:lnTo>
                        <a:pt x="142" y="161"/>
                      </a:lnTo>
                      <a:lnTo>
                        <a:pt x="144" y="161"/>
                      </a:lnTo>
                      <a:lnTo>
                        <a:pt x="146" y="164"/>
                      </a:lnTo>
                      <a:lnTo>
                        <a:pt x="153" y="164"/>
                      </a:lnTo>
                      <a:lnTo>
                        <a:pt x="156" y="164"/>
                      </a:lnTo>
                      <a:lnTo>
                        <a:pt x="158" y="164"/>
                      </a:lnTo>
                      <a:lnTo>
                        <a:pt x="160" y="164"/>
                      </a:lnTo>
                      <a:lnTo>
                        <a:pt x="163" y="166"/>
                      </a:lnTo>
                      <a:lnTo>
                        <a:pt x="163" y="169"/>
                      </a:lnTo>
                      <a:lnTo>
                        <a:pt x="165" y="169"/>
                      </a:lnTo>
                      <a:lnTo>
                        <a:pt x="165" y="169"/>
                      </a:lnTo>
                      <a:lnTo>
                        <a:pt x="168" y="171"/>
                      </a:lnTo>
                      <a:lnTo>
                        <a:pt x="170" y="171"/>
                      </a:lnTo>
                      <a:lnTo>
                        <a:pt x="172" y="171"/>
                      </a:lnTo>
                      <a:lnTo>
                        <a:pt x="172" y="171"/>
                      </a:lnTo>
                      <a:lnTo>
                        <a:pt x="177" y="169"/>
                      </a:lnTo>
                      <a:lnTo>
                        <a:pt x="177" y="169"/>
                      </a:lnTo>
                      <a:lnTo>
                        <a:pt x="177" y="169"/>
                      </a:lnTo>
                      <a:lnTo>
                        <a:pt x="175" y="166"/>
                      </a:lnTo>
                      <a:lnTo>
                        <a:pt x="172" y="164"/>
                      </a:lnTo>
                      <a:lnTo>
                        <a:pt x="172" y="164"/>
                      </a:lnTo>
                      <a:lnTo>
                        <a:pt x="177" y="164"/>
                      </a:lnTo>
                      <a:lnTo>
                        <a:pt x="177" y="164"/>
                      </a:lnTo>
                      <a:lnTo>
                        <a:pt x="182" y="161"/>
                      </a:lnTo>
                      <a:lnTo>
                        <a:pt x="177" y="164"/>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98" name="Freeform 72"/>
                <p:cNvSpPr>
                  <a:spLocks noEditPoints="1"/>
                </p:cNvSpPr>
                <p:nvPr/>
              </p:nvSpPr>
              <p:spPr bwMode="auto">
                <a:xfrm>
                  <a:off x="5370" y="2854"/>
                  <a:ext cx="187" cy="171"/>
                </a:xfrm>
                <a:custGeom>
                  <a:avLst/>
                  <a:gdLst>
                    <a:gd name="T0" fmla="*/ 179 w 187"/>
                    <a:gd name="T1" fmla="*/ 169 h 171"/>
                    <a:gd name="T2" fmla="*/ 182 w 187"/>
                    <a:gd name="T3" fmla="*/ 152 h 171"/>
                    <a:gd name="T4" fmla="*/ 175 w 187"/>
                    <a:gd name="T5" fmla="*/ 150 h 171"/>
                    <a:gd name="T6" fmla="*/ 184 w 187"/>
                    <a:gd name="T7" fmla="*/ 150 h 171"/>
                    <a:gd name="T8" fmla="*/ 177 w 187"/>
                    <a:gd name="T9" fmla="*/ 143 h 171"/>
                    <a:gd name="T10" fmla="*/ 172 w 187"/>
                    <a:gd name="T11" fmla="*/ 147 h 171"/>
                    <a:gd name="T12" fmla="*/ 170 w 187"/>
                    <a:gd name="T13" fmla="*/ 145 h 171"/>
                    <a:gd name="T14" fmla="*/ 45 w 187"/>
                    <a:gd name="T15" fmla="*/ 126 h 171"/>
                    <a:gd name="T16" fmla="*/ 45 w 187"/>
                    <a:gd name="T17" fmla="*/ 124 h 171"/>
                    <a:gd name="T18" fmla="*/ 134 w 187"/>
                    <a:gd name="T19" fmla="*/ 69 h 171"/>
                    <a:gd name="T20" fmla="*/ 132 w 187"/>
                    <a:gd name="T21" fmla="*/ 62 h 171"/>
                    <a:gd name="T22" fmla="*/ 120 w 187"/>
                    <a:gd name="T23" fmla="*/ 62 h 171"/>
                    <a:gd name="T24" fmla="*/ 101 w 187"/>
                    <a:gd name="T25" fmla="*/ 45 h 171"/>
                    <a:gd name="T26" fmla="*/ 99 w 187"/>
                    <a:gd name="T27" fmla="*/ 45 h 171"/>
                    <a:gd name="T28" fmla="*/ 170 w 187"/>
                    <a:gd name="T29" fmla="*/ 161 h 171"/>
                    <a:gd name="T30" fmla="*/ 160 w 187"/>
                    <a:gd name="T31" fmla="*/ 154 h 171"/>
                    <a:gd name="T32" fmla="*/ 165 w 187"/>
                    <a:gd name="T33" fmla="*/ 150 h 171"/>
                    <a:gd name="T34" fmla="*/ 153 w 187"/>
                    <a:gd name="T35" fmla="*/ 140 h 171"/>
                    <a:gd name="T36" fmla="*/ 142 w 187"/>
                    <a:gd name="T37" fmla="*/ 138 h 171"/>
                    <a:gd name="T38" fmla="*/ 137 w 187"/>
                    <a:gd name="T39" fmla="*/ 121 h 171"/>
                    <a:gd name="T40" fmla="*/ 123 w 187"/>
                    <a:gd name="T41" fmla="*/ 107 h 171"/>
                    <a:gd name="T42" fmla="*/ 116 w 187"/>
                    <a:gd name="T43" fmla="*/ 90 h 171"/>
                    <a:gd name="T44" fmla="*/ 132 w 187"/>
                    <a:gd name="T45" fmla="*/ 81 h 171"/>
                    <a:gd name="T46" fmla="*/ 125 w 187"/>
                    <a:gd name="T47" fmla="*/ 72 h 171"/>
                    <a:gd name="T48" fmla="*/ 99 w 187"/>
                    <a:gd name="T49" fmla="*/ 62 h 171"/>
                    <a:gd name="T50" fmla="*/ 85 w 187"/>
                    <a:gd name="T51" fmla="*/ 38 h 171"/>
                    <a:gd name="T52" fmla="*/ 73 w 187"/>
                    <a:gd name="T53" fmla="*/ 29 h 171"/>
                    <a:gd name="T54" fmla="*/ 66 w 187"/>
                    <a:gd name="T55" fmla="*/ 27 h 171"/>
                    <a:gd name="T56" fmla="*/ 47 w 187"/>
                    <a:gd name="T57" fmla="*/ 17 h 171"/>
                    <a:gd name="T58" fmla="*/ 26 w 187"/>
                    <a:gd name="T59" fmla="*/ 8 h 171"/>
                    <a:gd name="T60" fmla="*/ 9 w 187"/>
                    <a:gd name="T61" fmla="*/ 0 h 171"/>
                    <a:gd name="T62" fmla="*/ 7 w 187"/>
                    <a:gd name="T63" fmla="*/ 27 h 171"/>
                    <a:gd name="T64" fmla="*/ 7 w 187"/>
                    <a:gd name="T65" fmla="*/ 57 h 171"/>
                    <a:gd name="T66" fmla="*/ 4 w 187"/>
                    <a:gd name="T67" fmla="*/ 83 h 171"/>
                    <a:gd name="T68" fmla="*/ 2 w 187"/>
                    <a:gd name="T69" fmla="*/ 105 h 171"/>
                    <a:gd name="T70" fmla="*/ 0 w 187"/>
                    <a:gd name="T71" fmla="*/ 135 h 171"/>
                    <a:gd name="T72" fmla="*/ 9 w 187"/>
                    <a:gd name="T73" fmla="*/ 140 h 171"/>
                    <a:gd name="T74" fmla="*/ 26 w 187"/>
                    <a:gd name="T75" fmla="*/ 140 h 171"/>
                    <a:gd name="T76" fmla="*/ 45 w 187"/>
                    <a:gd name="T77" fmla="*/ 135 h 171"/>
                    <a:gd name="T78" fmla="*/ 40 w 187"/>
                    <a:gd name="T79" fmla="*/ 124 h 171"/>
                    <a:gd name="T80" fmla="*/ 23 w 187"/>
                    <a:gd name="T81" fmla="*/ 119 h 171"/>
                    <a:gd name="T82" fmla="*/ 33 w 187"/>
                    <a:gd name="T83" fmla="*/ 121 h 171"/>
                    <a:gd name="T84" fmla="*/ 52 w 187"/>
                    <a:gd name="T85" fmla="*/ 119 h 171"/>
                    <a:gd name="T86" fmla="*/ 54 w 187"/>
                    <a:gd name="T87" fmla="*/ 116 h 171"/>
                    <a:gd name="T88" fmla="*/ 54 w 187"/>
                    <a:gd name="T89" fmla="*/ 105 h 171"/>
                    <a:gd name="T90" fmla="*/ 64 w 187"/>
                    <a:gd name="T91" fmla="*/ 109 h 171"/>
                    <a:gd name="T92" fmla="*/ 71 w 187"/>
                    <a:gd name="T93" fmla="*/ 107 h 171"/>
                    <a:gd name="T94" fmla="*/ 78 w 187"/>
                    <a:gd name="T95" fmla="*/ 112 h 171"/>
                    <a:gd name="T96" fmla="*/ 92 w 187"/>
                    <a:gd name="T97" fmla="*/ 114 h 171"/>
                    <a:gd name="T98" fmla="*/ 99 w 187"/>
                    <a:gd name="T99" fmla="*/ 126 h 171"/>
                    <a:gd name="T100" fmla="*/ 111 w 187"/>
                    <a:gd name="T101" fmla="*/ 138 h 171"/>
                    <a:gd name="T102" fmla="*/ 120 w 187"/>
                    <a:gd name="T103" fmla="*/ 152 h 171"/>
                    <a:gd name="T104" fmla="*/ 130 w 187"/>
                    <a:gd name="T105" fmla="*/ 159 h 171"/>
                    <a:gd name="T106" fmla="*/ 142 w 187"/>
                    <a:gd name="T107" fmla="*/ 161 h 171"/>
                    <a:gd name="T108" fmla="*/ 163 w 187"/>
                    <a:gd name="T109" fmla="*/ 166 h 171"/>
                    <a:gd name="T110" fmla="*/ 172 w 187"/>
                    <a:gd name="T111" fmla="*/ 171 h 171"/>
                    <a:gd name="T112" fmla="*/ 177 w 187"/>
                    <a:gd name="T113" fmla="*/ 164 h 1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87" h="171">
                      <a:moveTo>
                        <a:pt x="179" y="169"/>
                      </a:moveTo>
                      <a:lnTo>
                        <a:pt x="179" y="171"/>
                      </a:lnTo>
                      <a:lnTo>
                        <a:pt x="179" y="171"/>
                      </a:lnTo>
                      <a:lnTo>
                        <a:pt x="182" y="171"/>
                      </a:lnTo>
                      <a:lnTo>
                        <a:pt x="182" y="169"/>
                      </a:lnTo>
                      <a:lnTo>
                        <a:pt x="182" y="169"/>
                      </a:lnTo>
                      <a:lnTo>
                        <a:pt x="179" y="169"/>
                      </a:lnTo>
                      <a:moveTo>
                        <a:pt x="187" y="157"/>
                      </a:moveTo>
                      <a:lnTo>
                        <a:pt x="187" y="157"/>
                      </a:lnTo>
                      <a:lnTo>
                        <a:pt x="184" y="157"/>
                      </a:lnTo>
                      <a:lnTo>
                        <a:pt x="187" y="157"/>
                      </a:lnTo>
                      <a:lnTo>
                        <a:pt x="182" y="154"/>
                      </a:lnTo>
                      <a:lnTo>
                        <a:pt x="182" y="152"/>
                      </a:lnTo>
                      <a:lnTo>
                        <a:pt x="182" y="152"/>
                      </a:lnTo>
                      <a:lnTo>
                        <a:pt x="182" y="152"/>
                      </a:lnTo>
                      <a:lnTo>
                        <a:pt x="182" y="154"/>
                      </a:lnTo>
                      <a:lnTo>
                        <a:pt x="182" y="157"/>
                      </a:lnTo>
                      <a:lnTo>
                        <a:pt x="184" y="157"/>
                      </a:lnTo>
                      <a:lnTo>
                        <a:pt x="184" y="159"/>
                      </a:lnTo>
                      <a:lnTo>
                        <a:pt x="187" y="161"/>
                      </a:lnTo>
                      <a:moveTo>
                        <a:pt x="175" y="150"/>
                      </a:moveTo>
                      <a:lnTo>
                        <a:pt x="177" y="150"/>
                      </a:lnTo>
                      <a:lnTo>
                        <a:pt x="179" y="150"/>
                      </a:lnTo>
                      <a:lnTo>
                        <a:pt x="182" y="150"/>
                      </a:lnTo>
                      <a:lnTo>
                        <a:pt x="182" y="150"/>
                      </a:lnTo>
                      <a:lnTo>
                        <a:pt x="182" y="152"/>
                      </a:lnTo>
                      <a:lnTo>
                        <a:pt x="184" y="150"/>
                      </a:lnTo>
                      <a:lnTo>
                        <a:pt x="184" y="150"/>
                      </a:lnTo>
                      <a:lnTo>
                        <a:pt x="184" y="150"/>
                      </a:lnTo>
                      <a:lnTo>
                        <a:pt x="184" y="147"/>
                      </a:lnTo>
                      <a:lnTo>
                        <a:pt x="182" y="145"/>
                      </a:lnTo>
                      <a:lnTo>
                        <a:pt x="182" y="145"/>
                      </a:lnTo>
                      <a:lnTo>
                        <a:pt x="179" y="145"/>
                      </a:lnTo>
                      <a:lnTo>
                        <a:pt x="177" y="143"/>
                      </a:lnTo>
                      <a:lnTo>
                        <a:pt x="177" y="143"/>
                      </a:lnTo>
                      <a:lnTo>
                        <a:pt x="175" y="145"/>
                      </a:lnTo>
                      <a:lnTo>
                        <a:pt x="175" y="145"/>
                      </a:lnTo>
                      <a:lnTo>
                        <a:pt x="175" y="145"/>
                      </a:lnTo>
                      <a:lnTo>
                        <a:pt x="177" y="147"/>
                      </a:lnTo>
                      <a:lnTo>
                        <a:pt x="177" y="147"/>
                      </a:lnTo>
                      <a:lnTo>
                        <a:pt x="175" y="150"/>
                      </a:lnTo>
                      <a:moveTo>
                        <a:pt x="172" y="147"/>
                      </a:moveTo>
                      <a:lnTo>
                        <a:pt x="172" y="147"/>
                      </a:lnTo>
                      <a:lnTo>
                        <a:pt x="175" y="145"/>
                      </a:lnTo>
                      <a:lnTo>
                        <a:pt x="175" y="143"/>
                      </a:lnTo>
                      <a:lnTo>
                        <a:pt x="172" y="143"/>
                      </a:lnTo>
                      <a:lnTo>
                        <a:pt x="172" y="140"/>
                      </a:lnTo>
                      <a:lnTo>
                        <a:pt x="170" y="143"/>
                      </a:lnTo>
                      <a:lnTo>
                        <a:pt x="170" y="145"/>
                      </a:lnTo>
                      <a:lnTo>
                        <a:pt x="172" y="147"/>
                      </a:lnTo>
                      <a:lnTo>
                        <a:pt x="172" y="147"/>
                      </a:lnTo>
                      <a:moveTo>
                        <a:pt x="47" y="126"/>
                      </a:moveTo>
                      <a:lnTo>
                        <a:pt x="45" y="126"/>
                      </a:lnTo>
                      <a:lnTo>
                        <a:pt x="42" y="124"/>
                      </a:lnTo>
                      <a:lnTo>
                        <a:pt x="42" y="126"/>
                      </a:lnTo>
                      <a:lnTo>
                        <a:pt x="45" y="126"/>
                      </a:lnTo>
                      <a:lnTo>
                        <a:pt x="47" y="128"/>
                      </a:lnTo>
                      <a:lnTo>
                        <a:pt x="49" y="131"/>
                      </a:lnTo>
                      <a:lnTo>
                        <a:pt x="49" y="128"/>
                      </a:lnTo>
                      <a:lnTo>
                        <a:pt x="47" y="126"/>
                      </a:lnTo>
                      <a:moveTo>
                        <a:pt x="49" y="124"/>
                      </a:moveTo>
                      <a:lnTo>
                        <a:pt x="45" y="124"/>
                      </a:lnTo>
                      <a:lnTo>
                        <a:pt x="45" y="124"/>
                      </a:lnTo>
                      <a:lnTo>
                        <a:pt x="49" y="126"/>
                      </a:lnTo>
                      <a:lnTo>
                        <a:pt x="49" y="126"/>
                      </a:lnTo>
                      <a:lnTo>
                        <a:pt x="49" y="126"/>
                      </a:lnTo>
                      <a:lnTo>
                        <a:pt x="49" y="124"/>
                      </a:lnTo>
                      <a:lnTo>
                        <a:pt x="49" y="124"/>
                      </a:lnTo>
                      <a:moveTo>
                        <a:pt x="134" y="69"/>
                      </a:moveTo>
                      <a:lnTo>
                        <a:pt x="134" y="69"/>
                      </a:lnTo>
                      <a:lnTo>
                        <a:pt x="137" y="69"/>
                      </a:lnTo>
                      <a:lnTo>
                        <a:pt x="137" y="67"/>
                      </a:lnTo>
                      <a:lnTo>
                        <a:pt x="137" y="64"/>
                      </a:lnTo>
                      <a:lnTo>
                        <a:pt x="137" y="64"/>
                      </a:lnTo>
                      <a:lnTo>
                        <a:pt x="134" y="62"/>
                      </a:lnTo>
                      <a:lnTo>
                        <a:pt x="132" y="62"/>
                      </a:lnTo>
                      <a:lnTo>
                        <a:pt x="132" y="62"/>
                      </a:lnTo>
                      <a:lnTo>
                        <a:pt x="132" y="64"/>
                      </a:lnTo>
                      <a:lnTo>
                        <a:pt x="134" y="67"/>
                      </a:lnTo>
                      <a:lnTo>
                        <a:pt x="134" y="69"/>
                      </a:lnTo>
                      <a:moveTo>
                        <a:pt x="118" y="57"/>
                      </a:moveTo>
                      <a:lnTo>
                        <a:pt x="118" y="57"/>
                      </a:lnTo>
                      <a:lnTo>
                        <a:pt x="118" y="60"/>
                      </a:lnTo>
                      <a:lnTo>
                        <a:pt x="120" y="62"/>
                      </a:lnTo>
                      <a:lnTo>
                        <a:pt x="120" y="62"/>
                      </a:lnTo>
                      <a:lnTo>
                        <a:pt x="123" y="60"/>
                      </a:lnTo>
                      <a:lnTo>
                        <a:pt x="123" y="57"/>
                      </a:lnTo>
                      <a:lnTo>
                        <a:pt x="120" y="55"/>
                      </a:lnTo>
                      <a:lnTo>
                        <a:pt x="118" y="57"/>
                      </a:lnTo>
                      <a:moveTo>
                        <a:pt x="99" y="45"/>
                      </a:moveTo>
                      <a:lnTo>
                        <a:pt x="101" y="45"/>
                      </a:lnTo>
                      <a:lnTo>
                        <a:pt x="101" y="43"/>
                      </a:lnTo>
                      <a:lnTo>
                        <a:pt x="101" y="43"/>
                      </a:lnTo>
                      <a:lnTo>
                        <a:pt x="99" y="43"/>
                      </a:lnTo>
                      <a:lnTo>
                        <a:pt x="99" y="43"/>
                      </a:lnTo>
                      <a:lnTo>
                        <a:pt x="99" y="43"/>
                      </a:lnTo>
                      <a:lnTo>
                        <a:pt x="97" y="45"/>
                      </a:lnTo>
                      <a:lnTo>
                        <a:pt x="99" y="45"/>
                      </a:lnTo>
                      <a:lnTo>
                        <a:pt x="99" y="45"/>
                      </a:lnTo>
                      <a:moveTo>
                        <a:pt x="142" y="64"/>
                      </a:moveTo>
                      <a:lnTo>
                        <a:pt x="142" y="67"/>
                      </a:lnTo>
                      <a:moveTo>
                        <a:pt x="177" y="164"/>
                      </a:moveTo>
                      <a:lnTo>
                        <a:pt x="175" y="161"/>
                      </a:lnTo>
                      <a:lnTo>
                        <a:pt x="172" y="161"/>
                      </a:lnTo>
                      <a:lnTo>
                        <a:pt x="170" y="161"/>
                      </a:lnTo>
                      <a:lnTo>
                        <a:pt x="170" y="159"/>
                      </a:lnTo>
                      <a:lnTo>
                        <a:pt x="168" y="159"/>
                      </a:lnTo>
                      <a:lnTo>
                        <a:pt x="165" y="159"/>
                      </a:lnTo>
                      <a:lnTo>
                        <a:pt x="165" y="159"/>
                      </a:lnTo>
                      <a:lnTo>
                        <a:pt x="163" y="157"/>
                      </a:lnTo>
                      <a:lnTo>
                        <a:pt x="163" y="157"/>
                      </a:lnTo>
                      <a:lnTo>
                        <a:pt x="160" y="154"/>
                      </a:lnTo>
                      <a:lnTo>
                        <a:pt x="163" y="154"/>
                      </a:lnTo>
                      <a:lnTo>
                        <a:pt x="163" y="152"/>
                      </a:lnTo>
                      <a:lnTo>
                        <a:pt x="165" y="152"/>
                      </a:lnTo>
                      <a:lnTo>
                        <a:pt x="165" y="152"/>
                      </a:lnTo>
                      <a:lnTo>
                        <a:pt x="168" y="152"/>
                      </a:lnTo>
                      <a:lnTo>
                        <a:pt x="165" y="150"/>
                      </a:lnTo>
                      <a:lnTo>
                        <a:pt x="165" y="150"/>
                      </a:lnTo>
                      <a:lnTo>
                        <a:pt x="163" y="150"/>
                      </a:lnTo>
                      <a:lnTo>
                        <a:pt x="156" y="150"/>
                      </a:lnTo>
                      <a:lnTo>
                        <a:pt x="156" y="147"/>
                      </a:lnTo>
                      <a:lnTo>
                        <a:pt x="153" y="147"/>
                      </a:lnTo>
                      <a:lnTo>
                        <a:pt x="153" y="145"/>
                      </a:lnTo>
                      <a:lnTo>
                        <a:pt x="153" y="143"/>
                      </a:lnTo>
                      <a:lnTo>
                        <a:pt x="153" y="140"/>
                      </a:lnTo>
                      <a:lnTo>
                        <a:pt x="153" y="138"/>
                      </a:lnTo>
                      <a:lnTo>
                        <a:pt x="153" y="138"/>
                      </a:lnTo>
                      <a:lnTo>
                        <a:pt x="151" y="138"/>
                      </a:lnTo>
                      <a:lnTo>
                        <a:pt x="151" y="138"/>
                      </a:lnTo>
                      <a:lnTo>
                        <a:pt x="146" y="138"/>
                      </a:lnTo>
                      <a:lnTo>
                        <a:pt x="144" y="138"/>
                      </a:lnTo>
                      <a:lnTo>
                        <a:pt x="142" y="138"/>
                      </a:lnTo>
                      <a:lnTo>
                        <a:pt x="142" y="135"/>
                      </a:lnTo>
                      <a:lnTo>
                        <a:pt x="139" y="131"/>
                      </a:lnTo>
                      <a:lnTo>
                        <a:pt x="139" y="128"/>
                      </a:lnTo>
                      <a:lnTo>
                        <a:pt x="137" y="126"/>
                      </a:lnTo>
                      <a:lnTo>
                        <a:pt x="137" y="126"/>
                      </a:lnTo>
                      <a:lnTo>
                        <a:pt x="137" y="126"/>
                      </a:lnTo>
                      <a:lnTo>
                        <a:pt x="137" y="121"/>
                      </a:lnTo>
                      <a:lnTo>
                        <a:pt x="134" y="119"/>
                      </a:lnTo>
                      <a:lnTo>
                        <a:pt x="134" y="116"/>
                      </a:lnTo>
                      <a:lnTo>
                        <a:pt x="132" y="114"/>
                      </a:lnTo>
                      <a:lnTo>
                        <a:pt x="130" y="114"/>
                      </a:lnTo>
                      <a:lnTo>
                        <a:pt x="127" y="112"/>
                      </a:lnTo>
                      <a:lnTo>
                        <a:pt x="125" y="109"/>
                      </a:lnTo>
                      <a:lnTo>
                        <a:pt x="123" y="107"/>
                      </a:lnTo>
                      <a:lnTo>
                        <a:pt x="120" y="105"/>
                      </a:lnTo>
                      <a:lnTo>
                        <a:pt x="120" y="105"/>
                      </a:lnTo>
                      <a:lnTo>
                        <a:pt x="118" y="102"/>
                      </a:lnTo>
                      <a:lnTo>
                        <a:pt x="118" y="98"/>
                      </a:lnTo>
                      <a:lnTo>
                        <a:pt x="116" y="93"/>
                      </a:lnTo>
                      <a:lnTo>
                        <a:pt x="116" y="90"/>
                      </a:lnTo>
                      <a:lnTo>
                        <a:pt x="116" y="90"/>
                      </a:lnTo>
                      <a:lnTo>
                        <a:pt x="118" y="88"/>
                      </a:lnTo>
                      <a:lnTo>
                        <a:pt x="123" y="88"/>
                      </a:lnTo>
                      <a:lnTo>
                        <a:pt x="130" y="88"/>
                      </a:lnTo>
                      <a:lnTo>
                        <a:pt x="132" y="88"/>
                      </a:lnTo>
                      <a:lnTo>
                        <a:pt x="132" y="88"/>
                      </a:lnTo>
                      <a:lnTo>
                        <a:pt x="132" y="86"/>
                      </a:lnTo>
                      <a:lnTo>
                        <a:pt x="132" y="81"/>
                      </a:lnTo>
                      <a:lnTo>
                        <a:pt x="132" y="79"/>
                      </a:lnTo>
                      <a:lnTo>
                        <a:pt x="130" y="79"/>
                      </a:lnTo>
                      <a:lnTo>
                        <a:pt x="130" y="79"/>
                      </a:lnTo>
                      <a:lnTo>
                        <a:pt x="130" y="76"/>
                      </a:lnTo>
                      <a:lnTo>
                        <a:pt x="127" y="74"/>
                      </a:lnTo>
                      <a:lnTo>
                        <a:pt x="127" y="74"/>
                      </a:lnTo>
                      <a:lnTo>
                        <a:pt x="125" y="72"/>
                      </a:lnTo>
                      <a:lnTo>
                        <a:pt x="125" y="72"/>
                      </a:lnTo>
                      <a:lnTo>
                        <a:pt x="123" y="72"/>
                      </a:lnTo>
                      <a:lnTo>
                        <a:pt x="120" y="72"/>
                      </a:lnTo>
                      <a:lnTo>
                        <a:pt x="118" y="72"/>
                      </a:lnTo>
                      <a:lnTo>
                        <a:pt x="106" y="64"/>
                      </a:lnTo>
                      <a:lnTo>
                        <a:pt x="104" y="64"/>
                      </a:lnTo>
                      <a:lnTo>
                        <a:pt x="99" y="62"/>
                      </a:lnTo>
                      <a:lnTo>
                        <a:pt x="97" y="62"/>
                      </a:lnTo>
                      <a:lnTo>
                        <a:pt x="94" y="60"/>
                      </a:lnTo>
                      <a:lnTo>
                        <a:pt x="97" y="55"/>
                      </a:lnTo>
                      <a:lnTo>
                        <a:pt x="97" y="50"/>
                      </a:lnTo>
                      <a:lnTo>
                        <a:pt x="94" y="48"/>
                      </a:lnTo>
                      <a:lnTo>
                        <a:pt x="87" y="38"/>
                      </a:lnTo>
                      <a:lnTo>
                        <a:pt x="85" y="38"/>
                      </a:lnTo>
                      <a:lnTo>
                        <a:pt x="82" y="38"/>
                      </a:lnTo>
                      <a:lnTo>
                        <a:pt x="82" y="36"/>
                      </a:lnTo>
                      <a:lnTo>
                        <a:pt x="80" y="34"/>
                      </a:lnTo>
                      <a:lnTo>
                        <a:pt x="80" y="34"/>
                      </a:lnTo>
                      <a:lnTo>
                        <a:pt x="78" y="31"/>
                      </a:lnTo>
                      <a:lnTo>
                        <a:pt x="75" y="31"/>
                      </a:lnTo>
                      <a:lnTo>
                        <a:pt x="73" y="29"/>
                      </a:lnTo>
                      <a:lnTo>
                        <a:pt x="73" y="27"/>
                      </a:lnTo>
                      <a:lnTo>
                        <a:pt x="73" y="27"/>
                      </a:lnTo>
                      <a:lnTo>
                        <a:pt x="71" y="27"/>
                      </a:lnTo>
                      <a:lnTo>
                        <a:pt x="71" y="27"/>
                      </a:lnTo>
                      <a:lnTo>
                        <a:pt x="68" y="27"/>
                      </a:lnTo>
                      <a:lnTo>
                        <a:pt x="66" y="27"/>
                      </a:lnTo>
                      <a:lnTo>
                        <a:pt x="66" y="27"/>
                      </a:lnTo>
                      <a:lnTo>
                        <a:pt x="64" y="27"/>
                      </a:lnTo>
                      <a:lnTo>
                        <a:pt x="61" y="24"/>
                      </a:lnTo>
                      <a:lnTo>
                        <a:pt x="61" y="22"/>
                      </a:lnTo>
                      <a:lnTo>
                        <a:pt x="59" y="22"/>
                      </a:lnTo>
                      <a:lnTo>
                        <a:pt x="54" y="19"/>
                      </a:lnTo>
                      <a:lnTo>
                        <a:pt x="52" y="17"/>
                      </a:lnTo>
                      <a:lnTo>
                        <a:pt x="47" y="17"/>
                      </a:lnTo>
                      <a:lnTo>
                        <a:pt x="45" y="17"/>
                      </a:lnTo>
                      <a:lnTo>
                        <a:pt x="45" y="17"/>
                      </a:lnTo>
                      <a:lnTo>
                        <a:pt x="37" y="15"/>
                      </a:lnTo>
                      <a:lnTo>
                        <a:pt x="30" y="12"/>
                      </a:lnTo>
                      <a:lnTo>
                        <a:pt x="26" y="8"/>
                      </a:lnTo>
                      <a:lnTo>
                        <a:pt x="26" y="8"/>
                      </a:lnTo>
                      <a:lnTo>
                        <a:pt x="26" y="8"/>
                      </a:lnTo>
                      <a:lnTo>
                        <a:pt x="23" y="8"/>
                      </a:lnTo>
                      <a:lnTo>
                        <a:pt x="21" y="5"/>
                      </a:lnTo>
                      <a:lnTo>
                        <a:pt x="11" y="0"/>
                      </a:lnTo>
                      <a:lnTo>
                        <a:pt x="11" y="0"/>
                      </a:lnTo>
                      <a:lnTo>
                        <a:pt x="9" y="0"/>
                      </a:lnTo>
                      <a:lnTo>
                        <a:pt x="9" y="0"/>
                      </a:lnTo>
                      <a:lnTo>
                        <a:pt x="9" y="0"/>
                      </a:lnTo>
                      <a:lnTo>
                        <a:pt x="9" y="3"/>
                      </a:lnTo>
                      <a:lnTo>
                        <a:pt x="9" y="5"/>
                      </a:lnTo>
                      <a:lnTo>
                        <a:pt x="9" y="10"/>
                      </a:lnTo>
                      <a:lnTo>
                        <a:pt x="7" y="15"/>
                      </a:lnTo>
                      <a:lnTo>
                        <a:pt x="7" y="19"/>
                      </a:lnTo>
                      <a:lnTo>
                        <a:pt x="7" y="22"/>
                      </a:lnTo>
                      <a:lnTo>
                        <a:pt x="7" y="27"/>
                      </a:lnTo>
                      <a:lnTo>
                        <a:pt x="7" y="31"/>
                      </a:lnTo>
                      <a:lnTo>
                        <a:pt x="7" y="36"/>
                      </a:lnTo>
                      <a:lnTo>
                        <a:pt x="7" y="41"/>
                      </a:lnTo>
                      <a:lnTo>
                        <a:pt x="7" y="43"/>
                      </a:lnTo>
                      <a:lnTo>
                        <a:pt x="7" y="48"/>
                      </a:lnTo>
                      <a:lnTo>
                        <a:pt x="7" y="53"/>
                      </a:lnTo>
                      <a:lnTo>
                        <a:pt x="7" y="57"/>
                      </a:lnTo>
                      <a:lnTo>
                        <a:pt x="4" y="62"/>
                      </a:lnTo>
                      <a:lnTo>
                        <a:pt x="4" y="64"/>
                      </a:lnTo>
                      <a:lnTo>
                        <a:pt x="4" y="69"/>
                      </a:lnTo>
                      <a:lnTo>
                        <a:pt x="4" y="74"/>
                      </a:lnTo>
                      <a:lnTo>
                        <a:pt x="4" y="79"/>
                      </a:lnTo>
                      <a:lnTo>
                        <a:pt x="4" y="81"/>
                      </a:lnTo>
                      <a:lnTo>
                        <a:pt x="4" y="83"/>
                      </a:lnTo>
                      <a:lnTo>
                        <a:pt x="2" y="86"/>
                      </a:lnTo>
                      <a:lnTo>
                        <a:pt x="2" y="88"/>
                      </a:lnTo>
                      <a:lnTo>
                        <a:pt x="2" y="90"/>
                      </a:lnTo>
                      <a:lnTo>
                        <a:pt x="4" y="93"/>
                      </a:lnTo>
                      <a:lnTo>
                        <a:pt x="4" y="95"/>
                      </a:lnTo>
                      <a:lnTo>
                        <a:pt x="2" y="100"/>
                      </a:lnTo>
                      <a:lnTo>
                        <a:pt x="2" y="105"/>
                      </a:lnTo>
                      <a:lnTo>
                        <a:pt x="2" y="109"/>
                      </a:lnTo>
                      <a:lnTo>
                        <a:pt x="2" y="112"/>
                      </a:lnTo>
                      <a:lnTo>
                        <a:pt x="2" y="116"/>
                      </a:lnTo>
                      <a:lnTo>
                        <a:pt x="2" y="121"/>
                      </a:lnTo>
                      <a:lnTo>
                        <a:pt x="2" y="126"/>
                      </a:lnTo>
                      <a:lnTo>
                        <a:pt x="0" y="131"/>
                      </a:lnTo>
                      <a:lnTo>
                        <a:pt x="0" y="135"/>
                      </a:lnTo>
                      <a:lnTo>
                        <a:pt x="0" y="138"/>
                      </a:lnTo>
                      <a:lnTo>
                        <a:pt x="0" y="138"/>
                      </a:lnTo>
                      <a:lnTo>
                        <a:pt x="2" y="140"/>
                      </a:lnTo>
                      <a:lnTo>
                        <a:pt x="4" y="140"/>
                      </a:lnTo>
                      <a:lnTo>
                        <a:pt x="7" y="140"/>
                      </a:lnTo>
                      <a:lnTo>
                        <a:pt x="7" y="140"/>
                      </a:lnTo>
                      <a:lnTo>
                        <a:pt x="9" y="140"/>
                      </a:lnTo>
                      <a:lnTo>
                        <a:pt x="11" y="140"/>
                      </a:lnTo>
                      <a:lnTo>
                        <a:pt x="14" y="140"/>
                      </a:lnTo>
                      <a:lnTo>
                        <a:pt x="19" y="140"/>
                      </a:lnTo>
                      <a:lnTo>
                        <a:pt x="23" y="140"/>
                      </a:lnTo>
                      <a:lnTo>
                        <a:pt x="23" y="140"/>
                      </a:lnTo>
                      <a:lnTo>
                        <a:pt x="26" y="140"/>
                      </a:lnTo>
                      <a:lnTo>
                        <a:pt x="26" y="140"/>
                      </a:lnTo>
                      <a:lnTo>
                        <a:pt x="28" y="143"/>
                      </a:lnTo>
                      <a:lnTo>
                        <a:pt x="30" y="143"/>
                      </a:lnTo>
                      <a:lnTo>
                        <a:pt x="35" y="140"/>
                      </a:lnTo>
                      <a:lnTo>
                        <a:pt x="40" y="138"/>
                      </a:lnTo>
                      <a:lnTo>
                        <a:pt x="42" y="138"/>
                      </a:lnTo>
                      <a:lnTo>
                        <a:pt x="45" y="135"/>
                      </a:lnTo>
                      <a:lnTo>
                        <a:pt x="45" y="135"/>
                      </a:lnTo>
                      <a:lnTo>
                        <a:pt x="45" y="133"/>
                      </a:lnTo>
                      <a:lnTo>
                        <a:pt x="45" y="131"/>
                      </a:lnTo>
                      <a:lnTo>
                        <a:pt x="45" y="128"/>
                      </a:lnTo>
                      <a:lnTo>
                        <a:pt x="42" y="128"/>
                      </a:lnTo>
                      <a:lnTo>
                        <a:pt x="40" y="126"/>
                      </a:lnTo>
                      <a:lnTo>
                        <a:pt x="40" y="126"/>
                      </a:lnTo>
                      <a:lnTo>
                        <a:pt x="40" y="124"/>
                      </a:lnTo>
                      <a:lnTo>
                        <a:pt x="35" y="124"/>
                      </a:lnTo>
                      <a:lnTo>
                        <a:pt x="30" y="121"/>
                      </a:lnTo>
                      <a:lnTo>
                        <a:pt x="28" y="124"/>
                      </a:lnTo>
                      <a:lnTo>
                        <a:pt x="28" y="121"/>
                      </a:lnTo>
                      <a:lnTo>
                        <a:pt x="28" y="121"/>
                      </a:lnTo>
                      <a:lnTo>
                        <a:pt x="26" y="119"/>
                      </a:lnTo>
                      <a:lnTo>
                        <a:pt x="23" y="119"/>
                      </a:lnTo>
                      <a:lnTo>
                        <a:pt x="26" y="119"/>
                      </a:lnTo>
                      <a:lnTo>
                        <a:pt x="28" y="119"/>
                      </a:lnTo>
                      <a:lnTo>
                        <a:pt x="28" y="119"/>
                      </a:lnTo>
                      <a:lnTo>
                        <a:pt x="28" y="121"/>
                      </a:lnTo>
                      <a:lnTo>
                        <a:pt x="28" y="121"/>
                      </a:lnTo>
                      <a:lnTo>
                        <a:pt x="30" y="121"/>
                      </a:lnTo>
                      <a:lnTo>
                        <a:pt x="33" y="121"/>
                      </a:lnTo>
                      <a:lnTo>
                        <a:pt x="33" y="121"/>
                      </a:lnTo>
                      <a:lnTo>
                        <a:pt x="35" y="121"/>
                      </a:lnTo>
                      <a:lnTo>
                        <a:pt x="37" y="121"/>
                      </a:lnTo>
                      <a:lnTo>
                        <a:pt x="40" y="121"/>
                      </a:lnTo>
                      <a:lnTo>
                        <a:pt x="45" y="121"/>
                      </a:lnTo>
                      <a:lnTo>
                        <a:pt x="47" y="121"/>
                      </a:lnTo>
                      <a:lnTo>
                        <a:pt x="52" y="119"/>
                      </a:lnTo>
                      <a:lnTo>
                        <a:pt x="49" y="116"/>
                      </a:lnTo>
                      <a:lnTo>
                        <a:pt x="49" y="116"/>
                      </a:lnTo>
                      <a:lnTo>
                        <a:pt x="49" y="114"/>
                      </a:lnTo>
                      <a:lnTo>
                        <a:pt x="49" y="114"/>
                      </a:lnTo>
                      <a:lnTo>
                        <a:pt x="52" y="114"/>
                      </a:lnTo>
                      <a:lnTo>
                        <a:pt x="54" y="116"/>
                      </a:lnTo>
                      <a:lnTo>
                        <a:pt x="54" y="116"/>
                      </a:lnTo>
                      <a:lnTo>
                        <a:pt x="56" y="116"/>
                      </a:lnTo>
                      <a:lnTo>
                        <a:pt x="54" y="114"/>
                      </a:lnTo>
                      <a:lnTo>
                        <a:pt x="56" y="114"/>
                      </a:lnTo>
                      <a:lnTo>
                        <a:pt x="56" y="114"/>
                      </a:lnTo>
                      <a:lnTo>
                        <a:pt x="54" y="105"/>
                      </a:lnTo>
                      <a:lnTo>
                        <a:pt x="52" y="105"/>
                      </a:lnTo>
                      <a:lnTo>
                        <a:pt x="54" y="105"/>
                      </a:lnTo>
                      <a:lnTo>
                        <a:pt x="54" y="105"/>
                      </a:lnTo>
                      <a:lnTo>
                        <a:pt x="56" y="107"/>
                      </a:lnTo>
                      <a:lnTo>
                        <a:pt x="56" y="109"/>
                      </a:lnTo>
                      <a:lnTo>
                        <a:pt x="59" y="109"/>
                      </a:lnTo>
                      <a:lnTo>
                        <a:pt x="61" y="109"/>
                      </a:lnTo>
                      <a:lnTo>
                        <a:pt x="64" y="109"/>
                      </a:lnTo>
                      <a:lnTo>
                        <a:pt x="64" y="109"/>
                      </a:lnTo>
                      <a:lnTo>
                        <a:pt x="64" y="109"/>
                      </a:lnTo>
                      <a:lnTo>
                        <a:pt x="66" y="107"/>
                      </a:lnTo>
                      <a:lnTo>
                        <a:pt x="66" y="109"/>
                      </a:lnTo>
                      <a:lnTo>
                        <a:pt x="66" y="109"/>
                      </a:lnTo>
                      <a:lnTo>
                        <a:pt x="68" y="107"/>
                      </a:lnTo>
                      <a:lnTo>
                        <a:pt x="68" y="107"/>
                      </a:lnTo>
                      <a:lnTo>
                        <a:pt x="71" y="107"/>
                      </a:lnTo>
                      <a:lnTo>
                        <a:pt x="71" y="107"/>
                      </a:lnTo>
                      <a:lnTo>
                        <a:pt x="73" y="107"/>
                      </a:lnTo>
                      <a:lnTo>
                        <a:pt x="75" y="107"/>
                      </a:lnTo>
                      <a:lnTo>
                        <a:pt x="75" y="109"/>
                      </a:lnTo>
                      <a:lnTo>
                        <a:pt x="75" y="109"/>
                      </a:lnTo>
                      <a:lnTo>
                        <a:pt x="75" y="112"/>
                      </a:lnTo>
                      <a:lnTo>
                        <a:pt x="78" y="112"/>
                      </a:lnTo>
                      <a:lnTo>
                        <a:pt x="80" y="112"/>
                      </a:lnTo>
                      <a:lnTo>
                        <a:pt x="82" y="112"/>
                      </a:lnTo>
                      <a:lnTo>
                        <a:pt x="85" y="114"/>
                      </a:lnTo>
                      <a:lnTo>
                        <a:pt x="87" y="114"/>
                      </a:lnTo>
                      <a:lnTo>
                        <a:pt x="90" y="114"/>
                      </a:lnTo>
                      <a:lnTo>
                        <a:pt x="92" y="114"/>
                      </a:lnTo>
                      <a:lnTo>
                        <a:pt x="92" y="114"/>
                      </a:lnTo>
                      <a:lnTo>
                        <a:pt x="97" y="116"/>
                      </a:lnTo>
                      <a:lnTo>
                        <a:pt x="97" y="116"/>
                      </a:lnTo>
                      <a:lnTo>
                        <a:pt x="97" y="119"/>
                      </a:lnTo>
                      <a:lnTo>
                        <a:pt x="97" y="119"/>
                      </a:lnTo>
                      <a:lnTo>
                        <a:pt x="99" y="121"/>
                      </a:lnTo>
                      <a:lnTo>
                        <a:pt x="99" y="124"/>
                      </a:lnTo>
                      <a:lnTo>
                        <a:pt x="99" y="126"/>
                      </a:lnTo>
                      <a:lnTo>
                        <a:pt x="104" y="128"/>
                      </a:lnTo>
                      <a:lnTo>
                        <a:pt x="104" y="131"/>
                      </a:lnTo>
                      <a:lnTo>
                        <a:pt x="106" y="135"/>
                      </a:lnTo>
                      <a:lnTo>
                        <a:pt x="106" y="138"/>
                      </a:lnTo>
                      <a:lnTo>
                        <a:pt x="108" y="138"/>
                      </a:lnTo>
                      <a:lnTo>
                        <a:pt x="111" y="138"/>
                      </a:lnTo>
                      <a:lnTo>
                        <a:pt x="111" y="138"/>
                      </a:lnTo>
                      <a:lnTo>
                        <a:pt x="111" y="140"/>
                      </a:lnTo>
                      <a:lnTo>
                        <a:pt x="111" y="143"/>
                      </a:lnTo>
                      <a:lnTo>
                        <a:pt x="111" y="145"/>
                      </a:lnTo>
                      <a:lnTo>
                        <a:pt x="113" y="145"/>
                      </a:lnTo>
                      <a:lnTo>
                        <a:pt x="116" y="150"/>
                      </a:lnTo>
                      <a:lnTo>
                        <a:pt x="118" y="150"/>
                      </a:lnTo>
                      <a:lnTo>
                        <a:pt x="120" y="152"/>
                      </a:lnTo>
                      <a:lnTo>
                        <a:pt x="120" y="157"/>
                      </a:lnTo>
                      <a:lnTo>
                        <a:pt x="123" y="157"/>
                      </a:lnTo>
                      <a:lnTo>
                        <a:pt x="123" y="157"/>
                      </a:lnTo>
                      <a:lnTo>
                        <a:pt x="125" y="159"/>
                      </a:lnTo>
                      <a:lnTo>
                        <a:pt x="127" y="159"/>
                      </a:lnTo>
                      <a:lnTo>
                        <a:pt x="130" y="159"/>
                      </a:lnTo>
                      <a:lnTo>
                        <a:pt x="130" y="159"/>
                      </a:lnTo>
                      <a:lnTo>
                        <a:pt x="132" y="159"/>
                      </a:lnTo>
                      <a:lnTo>
                        <a:pt x="134" y="159"/>
                      </a:lnTo>
                      <a:lnTo>
                        <a:pt x="134" y="161"/>
                      </a:lnTo>
                      <a:lnTo>
                        <a:pt x="137" y="161"/>
                      </a:lnTo>
                      <a:lnTo>
                        <a:pt x="139" y="161"/>
                      </a:lnTo>
                      <a:lnTo>
                        <a:pt x="142" y="161"/>
                      </a:lnTo>
                      <a:lnTo>
                        <a:pt x="142" y="161"/>
                      </a:lnTo>
                      <a:lnTo>
                        <a:pt x="144" y="161"/>
                      </a:lnTo>
                      <a:lnTo>
                        <a:pt x="146" y="164"/>
                      </a:lnTo>
                      <a:lnTo>
                        <a:pt x="153" y="164"/>
                      </a:lnTo>
                      <a:lnTo>
                        <a:pt x="156" y="164"/>
                      </a:lnTo>
                      <a:lnTo>
                        <a:pt x="158" y="164"/>
                      </a:lnTo>
                      <a:lnTo>
                        <a:pt x="160" y="164"/>
                      </a:lnTo>
                      <a:lnTo>
                        <a:pt x="163" y="166"/>
                      </a:lnTo>
                      <a:lnTo>
                        <a:pt x="163" y="169"/>
                      </a:lnTo>
                      <a:lnTo>
                        <a:pt x="165" y="169"/>
                      </a:lnTo>
                      <a:lnTo>
                        <a:pt x="165" y="169"/>
                      </a:lnTo>
                      <a:lnTo>
                        <a:pt x="168" y="171"/>
                      </a:lnTo>
                      <a:lnTo>
                        <a:pt x="170" y="171"/>
                      </a:lnTo>
                      <a:lnTo>
                        <a:pt x="172" y="171"/>
                      </a:lnTo>
                      <a:lnTo>
                        <a:pt x="172" y="171"/>
                      </a:lnTo>
                      <a:lnTo>
                        <a:pt x="177" y="169"/>
                      </a:lnTo>
                      <a:lnTo>
                        <a:pt x="177" y="169"/>
                      </a:lnTo>
                      <a:lnTo>
                        <a:pt x="177" y="169"/>
                      </a:lnTo>
                      <a:lnTo>
                        <a:pt x="175" y="166"/>
                      </a:lnTo>
                      <a:lnTo>
                        <a:pt x="172" y="164"/>
                      </a:lnTo>
                      <a:lnTo>
                        <a:pt x="172" y="164"/>
                      </a:lnTo>
                      <a:lnTo>
                        <a:pt x="177" y="164"/>
                      </a:lnTo>
                      <a:lnTo>
                        <a:pt x="177" y="164"/>
                      </a:lnTo>
                      <a:lnTo>
                        <a:pt x="182" y="161"/>
                      </a:lnTo>
                      <a:lnTo>
                        <a:pt x="177" y="164"/>
                      </a:lnTo>
                    </a:path>
                  </a:pathLst>
                </a:custGeom>
                <a:noFill/>
                <a:ln w="3175" cap="rnd">
                  <a:solidFill>
                    <a:srgbClr val="F9F9F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99" name="Freeform 73"/>
                <p:cNvSpPr>
                  <a:spLocks noEditPoints="1"/>
                </p:cNvSpPr>
                <p:nvPr/>
              </p:nvSpPr>
              <p:spPr bwMode="auto">
                <a:xfrm>
                  <a:off x="1204" y="2596"/>
                  <a:ext cx="109" cy="52"/>
                </a:xfrm>
                <a:custGeom>
                  <a:avLst/>
                  <a:gdLst>
                    <a:gd name="T0" fmla="*/ 24 w 109"/>
                    <a:gd name="T1" fmla="*/ 43 h 52"/>
                    <a:gd name="T2" fmla="*/ 21 w 109"/>
                    <a:gd name="T3" fmla="*/ 45 h 52"/>
                    <a:gd name="T4" fmla="*/ 26 w 109"/>
                    <a:gd name="T5" fmla="*/ 50 h 52"/>
                    <a:gd name="T6" fmla="*/ 73 w 109"/>
                    <a:gd name="T7" fmla="*/ 29 h 52"/>
                    <a:gd name="T8" fmla="*/ 73 w 109"/>
                    <a:gd name="T9" fmla="*/ 29 h 52"/>
                    <a:gd name="T10" fmla="*/ 76 w 109"/>
                    <a:gd name="T11" fmla="*/ 26 h 52"/>
                    <a:gd name="T12" fmla="*/ 78 w 109"/>
                    <a:gd name="T13" fmla="*/ 29 h 52"/>
                    <a:gd name="T14" fmla="*/ 16 w 109"/>
                    <a:gd name="T15" fmla="*/ 5 h 52"/>
                    <a:gd name="T16" fmla="*/ 16 w 109"/>
                    <a:gd name="T17" fmla="*/ 7 h 52"/>
                    <a:gd name="T18" fmla="*/ 106 w 109"/>
                    <a:gd name="T19" fmla="*/ 29 h 52"/>
                    <a:gd name="T20" fmla="*/ 104 w 109"/>
                    <a:gd name="T21" fmla="*/ 24 h 52"/>
                    <a:gd name="T22" fmla="*/ 99 w 109"/>
                    <a:gd name="T23" fmla="*/ 12 h 52"/>
                    <a:gd name="T24" fmla="*/ 78 w 109"/>
                    <a:gd name="T25" fmla="*/ 5 h 52"/>
                    <a:gd name="T26" fmla="*/ 73 w 109"/>
                    <a:gd name="T27" fmla="*/ 3 h 52"/>
                    <a:gd name="T28" fmla="*/ 64 w 109"/>
                    <a:gd name="T29" fmla="*/ 3 h 52"/>
                    <a:gd name="T30" fmla="*/ 57 w 109"/>
                    <a:gd name="T31" fmla="*/ 10 h 52"/>
                    <a:gd name="T32" fmla="*/ 38 w 109"/>
                    <a:gd name="T33" fmla="*/ 17 h 52"/>
                    <a:gd name="T34" fmla="*/ 26 w 109"/>
                    <a:gd name="T35" fmla="*/ 15 h 52"/>
                    <a:gd name="T36" fmla="*/ 24 w 109"/>
                    <a:gd name="T37" fmla="*/ 12 h 52"/>
                    <a:gd name="T38" fmla="*/ 24 w 109"/>
                    <a:gd name="T39" fmla="*/ 15 h 52"/>
                    <a:gd name="T40" fmla="*/ 16 w 109"/>
                    <a:gd name="T41" fmla="*/ 10 h 52"/>
                    <a:gd name="T42" fmla="*/ 16 w 109"/>
                    <a:gd name="T43" fmla="*/ 10 h 52"/>
                    <a:gd name="T44" fmla="*/ 14 w 109"/>
                    <a:gd name="T45" fmla="*/ 5 h 52"/>
                    <a:gd name="T46" fmla="*/ 12 w 109"/>
                    <a:gd name="T47" fmla="*/ 3 h 52"/>
                    <a:gd name="T48" fmla="*/ 7 w 109"/>
                    <a:gd name="T49" fmla="*/ 0 h 52"/>
                    <a:gd name="T50" fmla="*/ 5 w 109"/>
                    <a:gd name="T51" fmla="*/ 3 h 52"/>
                    <a:gd name="T52" fmla="*/ 5 w 109"/>
                    <a:gd name="T53" fmla="*/ 12 h 52"/>
                    <a:gd name="T54" fmla="*/ 7 w 109"/>
                    <a:gd name="T55" fmla="*/ 17 h 52"/>
                    <a:gd name="T56" fmla="*/ 5 w 109"/>
                    <a:gd name="T57" fmla="*/ 22 h 52"/>
                    <a:gd name="T58" fmla="*/ 2 w 109"/>
                    <a:gd name="T59" fmla="*/ 26 h 52"/>
                    <a:gd name="T60" fmla="*/ 2 w 109"/>
                    <a:gd name="T61" fmla="*/ 31 h 52"/>
                    <a:gd name="T62" fmla="*/ 5 w 109"/>
                    <a:gd name="T63" fmla="*/ 29 h 52"/>
                    <a:gd name="T64" fmla="*/ 14 w 109"/>
                    <a:gd name="T65" fmla="*/ 29 h 52"/>
                    <a:gd name="T66" fmla="*/ 19 w 109"/>
                    <a:gd name="T67" fmla="*/ 31 h 52"/>
                    <a:gd name="T68" fmla="*/ 26 w 109"/>
                    <a:gd name="T69" fmla="*/ 34 h 52"/>
                    <a:gd name="T70" fmla="*/ 33 w 109"/>
                    <a:gd name="T71" fmla="*/ 43 h 52"/>
                    <a:gd name="T72" fmla="*/ 35 w 109"/>
                    <a:gd name="T73" fmla="*/ 38 h 52"/>
                    <a:gd name="T74" fmla="*/ 40 w 109"/>
                    <a:gd name="T75" fmla="*/ 48 h 52"/>
                    <a:gd name="T76" fmla="*/ 47 w 109"/>
                    <a:gd name="T77" fmla="*/ 50 h 52"/>
                    <a:gd name="T78" fmla="*/ 54 w 109"/>
                    <a:gd name="T79" fmla="*/ 48 h 52"/>
                    <a:gd name="T80" fmla="*/ 54 w 109"/>
                    <a:gd name="T81" fmla="*/ 43 h 52"/>
                    <a:gd name="T82" fmla="*/ 47 w 109"/>
                    <a:gd name="T83" fmla="*/ 34 h 52"/>
                    <a:gd name="T84" fmla="*/ 50 w 109"/>
                    <a:gd name="T85" fmla="*/ 29 h 52"/>
                    <a:gd name="T86" fmla="*/ 61 w 109"/>
                    <a:gd name="T87" fmla="*/ 22 h 52"/>
                    <a:gd name="T88" fmla="*/ 66 w 109"/>
                    <a:gd name="T89" fmla="*/ 17 h 52"/>
                    <a:gd name="T90" fmla="*/ 71 w 109"/>
                    <a:gd name="T91" fmla="*/ 12 h 52"/>
                    <a:gd name="T92" fmla="*/ 80 w 109"/>
                    <a:gd name="T93" fmla="*/ 17 h 52"/>
                    <a:gd name="T94" fmla="*/ 85 w 109"/>
                    <a:gd name="T95" fmla="*/ 22 h 52"/>
                    <a:gd name="T96" fmla="*/ 87 w 109"/>
                    <a:gd name="T97" fmla="*/ 26 h 52"/>
                    <a:gd name="T98" fmla="*/ 87 w 109"/>
                    <a:gd name="T99" fmla="*/ 24 h 52"/>
                    <a:gd name="T100" fmla="*/ 90 w 109"/>
                    <a:gd name="T101" fmla="*/ 26 h 52"/>
                    <a:gd name="T102" fmla="*/ 95 w 109"/>
                    <a:gd name="T103" fmla="*/ 26 h 52"/>
                    <a:gd name="T104" fmla="*/ 97 w 109"/>
                    <a:gd name="T105" fmla="*/ 31 h 52"/>
                    <a:gd name="T106" fmla="*/ 92 w 109"/>
                    <a:gd name="T107" fmla="*/ 26 h 52"/>
                    <a:gd name="T108" fmla="*/ 90 w 109"/>
                    <a:gd name="T109" fmla="*/ 34 h 52"/>
                    <a:gd name="T110" fmla="*/ 87 w 109"/>
                    <a:gd name="T111" fmla="*/ 36 h 52"/>
                    <a:gd name="T112" fmla="*/ 97 w 109"/>
                    <a:gd name="T113" fmla="*/ 48 h 52"/>
                    <a:gd name="T114" fmla="*/ 99 w 109"/>
                    <a:gd name="T115" fmla="*/ 41 h 52"/>
                    <a:gd name="T116" fmla="*/ 99 w 109"/>
                    <a:gd name="T117" fmla="*/ 43 h 52"/>
                    <a:gd name="T118" fmla="*/ 106 w 109"/>
                    <a:gd name="T119" fmla="*/ 41 h 52"/>
                    <a:gd name="T120" fmla="*/ 109 w 109"/>
                    <a:gd name="T121" fmla="*/ 36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9" h="52">
                      <a:moveTo>
                        <a:pt x="24" y="48"/>
                      </a:moveTo>
                      <a:lnTo>
                        <a:pt x="24" y="45"/>
                      </a:lnTo>
                      <a:lnTo>
                        <a:pt x="26" y="45"/>
                      </a:lnTo>
                      <a:lnTo>
                        <a:pt x="24" y="43"/>
                      </a:lnTo>
                      <a:lnTo>
                        <a:pt x="24" y="43"/>
                      </a:lnTo>
                      <a:lnTo>
                        <a:pt x="24" y="43"/>
                      </a:lnTo>
                      <a:lnTo>
                        <a:pt x="21" y="45"/>
                      </a:lnTo>
                      <a:lnTo>
                        <a:pt x="21" y="45"/>
                      </a:lnTo>
                      <a:lnTo>
                        <a:pt x="21" y="45"/>
                      </a:lnTo>
                      <a:lnTo>
                        <a:pt x="24" y="48"/>
                      </a:lnTo>
                      <a:lnTo>
                        <a:pt x="26" y="50"/>
                      </a:lnTo>
                      <a:lnTo>
                        <a:pt x="26" y="50"/>
                      </a:lnTo>
                      <a:lnTo>
                        <a:pt x="26" y="48"/>
                      </a:lnTo>
                      <a:lnTo>
                        <a:pt x="24" y="48"/>
                      </a:lnTo>
                      <a:close/>
                      <a:moveTo>
                        <a:pt x="73" y="29"/>
                      </a:moveTo>
                      <a:lnTo>
                        <a:pt x="73" y="29"/>
                      </a:lnTo>
                      <a:lnTo>
                        <a:pt x="73" y="31"/>
                      </a:lnTo>
                      <a:lnTo>
                        <a:pt x="76" y="29"/>
                      </a:lnTo>
                      <a:lnTo>
                        <a:pt x="73" y="29"/>
                      </a:lnTo>
                      <a:lnTo>
                        <a:pt x="73" y="29"/>
                      </a:lnTo>
                      <a:close/>
                      <a:moveTo>
                        <a:pt x="78" y="24"/>
                      </a:moveTo>
                      <a:lnTo>
                        <a:pt x="78" y="26"/>
                      </a:lnTo>
                      <a:lnTo>
                        <a:pt x="76" y="26"/>
                      </a:lnTo>
                      <a:lnTo>
                        <a:pt x="76" y="26"/>
                      </a:lnTo>
                      <a:lnTo>
                        <a:pt x="76" y="29"/>
                      </a:lnTo>
                      <a:lnTo>
                        <a:pt x="78" y="31"/>
                      </a:lnTo>
                      <a:lnTo>
                        <a:pt x="78" y="29"/>
                      </a:lnTo>
                      <a:lnTo>
                        <a:pt x="78" y="29"/>
                      </a:lnTo>
                      <a:lnTo>
                        <a:pt x="78" y="26"/>
                      </a:lnTo>
                      <a:lnTo>
                        <a:pt x="78" y="26"/>
                      </a:lnTo>
                      <a:lnTo>
                        <a:pt x="78" y="24"/>
                      </a:lnTo>
                      <a:close/>
                      <a:moveTo>
                        <a:pt x="16" y="5"/>
                      </a:moveTo>
                      <a:lnTo>
                        <a:pt x="16" y="5"/>
                      </a:lnTo>
                      <a:lnTo>
                        <a:pt x="16" y="5"/>
                      </a:lnTo>
                      <a:lnTo>
                        <a:pt x="16" y="5"/>
                      </a:lnTo>
                      <a:lnTo>
                        <a:pt x="16" y="7"/>
                      </a:lnTo>
                      <a:lnTo>
                        <a:pt x="16" y="5"/>
                      </a:lnTo>
                      <a:close/>
                      <a:moveTo>
                        <a:pt x="109" y="34"/>
                      </a:moveTo>
                      <a:lnTo>
                        <a:pt x="109" y="31"/>
                      </a:lnTo>
                      <a:lnTo>
                        <a:pt x="106" y="29"/>
                      </a:lnTo>
                      <a:lnTo>
                        <a:pt x="106" y="26"/>
                      </a:lnTo>
                      <a:lnTo>
                        <a:pt x="106" y="26"/>
                      </a:lnTo>
                      <a:lnTo>
                        <a:pt x="104" y="24"/>
                      </a:lnTo>
                      <a:lnTo>
                        <a:pt x="104" y="24"/>
                      </a:lnTo>
                      <a:lnTo>
                        <a:pt x="106" y="22"/>
                      </a:lnTo>
                      <a:lnTo>
                        <a:pt x="106" y="22"/>
                      </a:lnTo>
                      <a:lnTo>
                        <a:pt x="102" y="17"/>
                      </a:lnTo>
                      <a:lnTo>
                        <a:pt x="99" y="12"/>
                      </a:lnTo>
                      <a:lnTo>
                        <a:pt x="95" y="10"/>
                      </a:lnTo>
                      <a:lnTo>
                        <a:pt x="87" y="5"/>
                      </a:lnTo>
                      <a:lnTo>
                        <a:pt x="83" y="5"/>
                      </a:lnTo>
                      <a:lnTo>
                        <a:pt x="78" y="5"/>
                      </a:lnTo>
                      <a:lnTo>
                        <a:pt x="78" y="5"/>
                      </a:lnTo>
                      <a:lnTo>
                        <a:pt x="78" y="3"/>
                      </a:lnTo>
                      <a:lnTo>
                        <a:pt x="76" y="3"/>
                      </a:lnTo>
                      <a:lnTo>
                        <a:pt x="73" y="3"/>
                      </a:lnTo>
                      <a:lnTo>
                        <a:pt x="71" y="3"/>
                      </a:lnTo>
                      <a:lnTo>
                        <a:pt x="66" y="0"/>
                      </a:lnTo>
                      <a:lnTo>
                        <a:pt x="66" y="3"/>
                      </a:lnTo>
                      <a:lnTo>
                        <a:pt x="64" y="3"/>
                      </a:lnTo>
                      <a:lnTo>
                        <a:pt x="61" y="5"/>
                      </a:lnTo>
                      <a:lnTo>
                        <a:pt x="59" y="5"/>
                      </a:lnTo>
                      <a:lnTo>
                        <a:pt x="59" y="7"/>
                      </a:lnTo>
                      <a:lnTo>
                        <a:pt x="57" y="10"/>
                      </a:lnTo>
                      <a:lnTo>
                        <a:pt x="47" y="12"/>
                      </a:lnTo>
                      <a:lnTo>
                        <a:pt x="45" y="12"/>
                      </a:lnTo>
                      <a:lnTo>
                        <a:pt x="43" y="17"/>
                      </a:lnTo>
                      <a:lnTo>
                        <a:pt x="38" y="17"/>
                      </a:lnTo>
                      <a:lnTo>
                        <a:pt x="35" y="19"/>
                      </a:lnTo>
                      <a:lnTo>
                        <a:pt x="33" y="19"/>
                      </a:lnTo>
                      <a:lnTo>
                        <a:pt x="28" y="17"/>
                      </a:lnTo>
                      <a:lnTo>
                        <a:pt x="26" y="15"/>
                      </a:lnTo>
                      <a:lnTo>
                        <a:pt x="24" y="12"/>
                      </a:lnTo>
                      <a:lnTo>
                        <a:pt x="24" y="12"/>
                      </a:lnTo>
                      <a:lnTo>
                        <a:pt x="24" y="10"/>
                      </a:lnTo>
                      <a:lnTo>
                        <a:pt x="24" y="12"/>
                      </a:lnTo>
                      <a:lnTo>
                        <a:pt x="24" y="12"/>
                      </a:lnTo>
                      <a:lnTo>
                        <a:pt x="26" y="15"/>
                      </a:lnTo>
                      <a:lnTo>
                        <a:pt x="24" y="15"/>
                      </a:lnTo>
                      <a:lnTo>
                        <a:pt x="24" y="15"/>
                      </a:lnTo>
                      <a:lnTo>
                        <a:pt x="19" y="15"/>
                      </a:lnTo>
                      <a:lnTo>
                        <a:pt x="19" y="15"/>
                      </a:lnTo>
                      <a:lnTo>
                        <a:pt x="16" y="12"/>
                      </a:lnTo>
                      <a:lnTo>
                        <a:pt x="16" y="10"/>
                      </a:lnTo>
                      <a:lnTo>
                        <a:pt x="16" y="10"/>
                      </a:lnTo>
                      <a:lnTo>
                        <a:pt x="16" y="10"/>
                      </a:lnTo>
                      <a:lnTo>
                        <a:pt x="16" y="10"/>
                      </a:lnTo>
                      <a:lnTo>
                        <a:pt x="16" y="10"/>
                      </a:lnTo>
                      <a:lnTo>
                        <a:pt x="14" y="10"/>
                      </a:lnTo>
                      <a:lnTo>
                        <a:pt x="14" y="7"/>
                      </a:lnTo>
                      <a:lnTo>
                        <a:pt x="14" y="5"/>
                      </a:lnTo>
                      <a:lnTo>
                        <a:pt x="14" y="5"/>
                      </a:lnTo>
                      <a:lnTo>
                        <a:pt x="12" y="3"/>
                      </a:lnTo>
                      <a:lnTo>
                        <a:pt x="12" y="3"/>
                      </a:lnTo>
                      <a:lnTo>
                        <a:pt x="12" y="3"/>
                      </a:lnTo>
                      <a:lnTo>
                        <a:pt x="12" y="3"/>
                      </a:lnTo>
                      <a:lnTo>
                        <a:pt x="9" y="3"/>
                      </a:lnTo>
                      <a:lnTo>
                        <a:pt x="9" y="3"/>
                      </a:lnTo>
                      <a:lnTo>
                        <a:pt x="7" y="3"/>
                      </a:lnTo>
                      <a:lnTo>
                        <a:pt x="7" y="0"/>
                      </a:lnTo>
                      <a:lnTo>
                        <a:pt x="7" y="3"/>
                      </a:lnTo>
                      <a:lnTo>
                        <a:pt x="5" y="3"/>
                      </a:lnTo>
                      <a:lnTo>
                        <a:pt x="5" y="3"/>
                      </a:lnTo>
                      <a:lnTo>
                        <a:pt x="5" y="3"/>
                      </a:lnTo>
                      <a:lnTo>
                        <a:pt x="5" y="5"/>
                      </a:lnTo>
                      <a:lnTo>
                        <a:pt x="5" y="7"/>
                      </a:lnTo>
                      <a:lnTo>
                        <a:pt x="2" y="12"/>
                      </a:lnTo>
                      <a:lnTo>
                        <a:pt x="5" y="12"/>
                      </a:lnTo>
                      <a:lnTo>
                        <a:pt x="7" y="15"/>
                      </a:lnTo>
                      <a:lnTo>
                        <a:pt x="7" y="15"/>
                      </a:lnTo>
                      <a:lnTo>
                        <a:pt x="7" y="15"/>
                      </a:lnTo>
                      <a:lnTo>
                        <a:pt x="7" y="17"/>
                      </a:lnTo>
                      <a:lnTo>
                        <a:pt x="5" y="17"/>
                      </a:lnTo>
                      <a:lnTo>
                        <a:pt x="5" y="17"/>
                      </a:lnTo>
                      <a:lnTo>
                        <a:pt x="2" y="19"/>
                      </a:lnTo>
                      <a:lnTo>
                        <a:pt x="5" y="22"/>
                      </a:lnTo>
                      <a:lnTo>
                        <a:pt x="5" y="24"/>
                      </a:lnTo>
                      <a:lnTo>
                        <a:pt x="5" y="24"/>
                      </a:lnTo>
                      <a:lnTo>
                        <a:pt x="5" y="26"/>
                      </a:lnTo>
                      <a:lnTo>
                        <a:pt x="2" y="26"/>
                      </a:lnTo>
                      <a:lnTo>
                        <a:pt x="0" y="29"/>
                      </a:lnTo>
                      <a:lnTo>
                        <a:pt x="0" y="29"/>
                      </a:lnTo>
                      <a:lnTo>
                        <a:pt x="2" y="29"/>
                      </a:lnTo>
                      <a:lnTo>
                        <a:pt x="2" y="31"/>
                      </a:lnTo>
                      <a:lnTo>
                        <a:pt x="2" y="31"/>
                      </a:lnTo>
                      <a:lnTo>
                        <a:pt x="2" y="34"/>
                      </a:lnTo>
                      <a:lnTo>
                        <a:pt x="5" y="34"/>
                      </a:lnTo>
                      <a:lnTo>
                        <a:pt x="5" y="29"/>
                      </a:lnTo>
                      <a:lnTo>
                        <a:pt x="5" y="29"/>
                      </a:lnTo>
                      <a:lnTo>
                        <a:pt x="7" y="29"/>
                      </a:lnTo>
                      <a:lnTo>
                        <a:pt x="9" y="29"/>
                      </a:lnTo>
                      <a:lnTo>
                        <a:pt x="14" y="29"/>
                      </a:lnTo>
                      <a:lnTo>
                        <a:pt x="16" y="29"/>
                      </a:lnTo>
                      <a:lnTo>
                        <a:pt x="16" y="31"/>
                      </a:lnTo>
                      <a:lnTo>
                        <a:pt x="16" y="31"/>
                      </a:lnTo>
                      <a:lnTo>
                        <a:pt x="19" y="31"/>
                      </a:lnTo>
                      <a:lnTo>
                        <a:pt x="21" y="31"/>
                      </a:lnTo>
                      <a:lnTo>
                        <a:pt x="24" y="31"/>
                      </a:lnTo>
                      <a:lnTo>
                        <a:pt x="26" y="31"/>
                      </a:lnTo>
                      <a:lnTo>
                        <a:pt x="26" y="34"/>
                      </a:lnTo>
                      <a:lnTo>
                        <a:pt x="26" y="34"/>
                      </a:lnTo>
                      <a:lnTo>
                        <a:pt x="28" y="41"/>
                      </a:lnTo>
                      <a:lnTo>
                        <a:pt x="31" y="43"/>
                      </a:lnTo>
                      <a:lnTo>
                        <a:pt x="33" y="43"/>
                      </a:lnTo>
                      <a:lnTo>
                        <a:pt x="33" y="43"/>
                      </a:lnTo>
                      <a:lnTo>
                        <a:pt x="33" y="43"/>
                      </a:lnTo>
                      <a:lnTo>
                        <a:pt x="35" y="38"/>
                      </a:lnTo>
                      <a:lnTo>
                        <a:pt x="35" y="38"/>
                      </a:lnTo>
                      <a:lnTo>
                        <a:pt x="35" y="38"/>
                      </a:lnTo>
                      <a:lnTo>
                        <a:pt x="38" y="36"/>
                      </a:lnTo>
                      <a:lnTo>
                        <a:pt x="38" y="41"/>
                      </a:lnTo>
                      <a:lnTo>
                        <a:pt x="40" y="48"/>
                      </a:lnTo>
                      <a:lnTo>
                        <a:pt x="40" y="50"/>
                      </a:lnTo>
                      <a:lnTo>
                        <a:pt x="40" y="52"/>
                      </a:lnTo>
                      <a:lnTo>
                        <a:pt x="43" y="52"/>
                      </a:lnTo>
                      <a:lnTo>
                        <a:pt x="47" y="50"/>
                      </a:lnTo>
                      <a:lnTo>
                        <a:pt x="50" y="50"/>
                      </a:lnTo>
                      <a:lnTo>
                        <a:pt x="50" y="48"/>
                      </a:lnTo>
                      <a:lnTo>
                        <a:pt x="52" y="48"/>
                      </a:lnTo>
                      <a:lnTo>
                        <a:pt x="54" y="48"/>
                      </a:lnTo>
                      <a:lnTo>
                        <a:pt x="54" y="45"/>
                      </a:lnTo>
                      <a:lnTo>
                        <a:pt x="57" y="45"/>
                      </a:lnTo>
                      <a:lnTo>
                        <a:pt x="57" y="43"/>
                      </a:lnTo>
                      <a:lnTo>
                        <a:pt x="54" y="43"/>
                      </a:lnTo>
                      <a:lnTo>
                        <a:pt x="52" y="38"/>
                      </a:lnTo>
                      <a:lnTo>
                        <a:pt x="50" y="36"/>
                      </a:lnTo>
                      <a:lnTo>
                        <a:pt x="50" y="34"/>
                      </a:lnTo>
                      <a:lnTo>
                        <a:pt x="47" y="34"/>
                      </a:lnTo>
                      <a:lnTo>
                        <a:pt x="47" y="31"/>
                      </a:lnTo>
                      <a:lnTo>
                        <a:pt x="50" y="31"/>
                      </a:lnTo>
                      <a:lnTo>
                        <a:pt x="50" y="29"/>
                      </a:lnTo>
                      <a:lnTo>
                        <a:pt x="50" y="29"/>
                      </a:lnTo>
                      <a:lnTo>
                        <a:pt x="54" y="29"/>
                      </a:lnTo>
                      <a:lnTo>
                        <a:pt x="54" y="26"/>
                      </a:lnTo>
                      <a:lnTo>
                        <a:pt x="61" y="22"/>
                      </a:lnTo>
                      <a:lnTo>
                        <a:pt x="61" y="22"/>
                      </a:lnTo>
                      <a:lnTo>
                        <a:pt x="61" y="19"/>
                      </a:lnTo>
                      <a:lnTo>
                        <a:pt x="64" y="19"/>
                      </a:lnTo>
                      <a:lnTo>
                        <a:pt x="64" y="17"/>
                      </a:lnTo>
                      <a:lnTo>
                        <a:pt x="66" y="17"/>
                      </a:lnTo>
                      <a:lnTo>
                        <a:pt x="66" y="15"/>
                      </a:lnTo>
                      <a:lnTo>
                        <a:pt x="66" y="15"/>
                      </a:lnTo>
                      <a:lnTo>
                        <a:pt x="69" y="15"/>
                      </a:lnTo>
                      <a:lnTo>
                        <a:pt x="71" y="12"/>
                      </a:lnTo>
                      <a:lnTo>
                        <a:pt x="76" y="15"/>
                      </a:lnTo>
                      <a:lnTo>
                        <a:pt x="78" y="15"/>
                      </a:lnTo>
                      <a:lnTo>
                        <a:pt x="80" y="17"/>
                      </a:lnTo>
                      <a:lnTo>
                        <a:pt x="80" y="17"/>
                      </a:lnTo>
                      <a:lnTo>
                        <a:pt x="83" y="19"/>
                      </a:lnTo>
                      <a:lnTo>
                        <a:pt x="83" y="19"/>
                      </a:lnTo>
                      <a:lnTo>
                        <a:pt x="83" y="19"/>
                      </a:lnTo>
                      <a:lnTo>
                        <a:pt x="85" y="22"/>
                      </a:lnTo>
                      <a:lnTo>
                        <a:pt x="85" y="26"/>
                      </a:lnTo>
                      <a:lnTo>
                        <a:pt x="87" y="26"/>
                      </a:lnTo>
                      <a:lnTo>
                        <a:pt x="87" y="26"/>
                      </a:lnTo>
                      <a:lnTo>
                        <a:pt x="87" y="26"/>
                      </a:lnTo>
                      <a:lnTo>
                        <a:pt x="87" y="26"/>
                      </a:lnTo>
                      <a:lnTo>
                        <a:pt x="87" y="26"/>
                      </a:lnTo>
                      <a:lnTo>
                        <a:pt x="87" y="24"/>
                      </a:lnTo>
                      <a:lnTo>
                        <a:pt x="87" y="24"/>
                      </a:lnTo>
                      <a:lnTo>
                        <a:pt x="87" y="24"/>
                      </a:lnTo>
                      <a:lnTo>
                        <a:pt x="90" y="26"/>
                      </a:lnTo>
                      <a:lnTo>
                        <a:pt x="90" y="26"/>
                      </a:lnTo>
                      <a:lnTo>
                        <a:pt x="90" y="26"/>
                      </a:lnTo>
                      <a:lnTo>
                        <a:pt x="90" y="26"/>
                      </a:lnTo>
                      <a:lnTo>
                        <a:pt x="92" y="26"/>
                      </a:lnTo>
                      <a:lnTo>
                        <a:pt x="92" y="24"/>
                      </a:lnTo>
                      <a:lnTo>
                        <a:pt x="95" y="26"/>
                      </a:lnTo>
                      <a:lnTo>
                        <a:pt x="95" y="29"/>
                      </a:lnTo>
                      <a:lnTo>
                        <a:pt x="97" y="31"/>
                      </a:lnTo>
                      <a:lnTo>
                        <a:pt x="99" y="31"/>
                      </a:lnTo>
                      <a:lnTo>
                        <a:pt x="97" y="31"/>
                      </a:lnTo>
                      <a:lnTo>
                        <a:pt x="95" y="31"/>
                      </a:lnTo>
                      <a:lnTo>
                        <a:pt x="95" y="29"/>
                      </a:lnTo>
                      <a:lnTo>
                        <a:pt x="92" y="26"/>
                      </a:lnTo>
                      <a:lnTo>
                        <a:pt x="92" y="26"/>
                      </a:lnTo>
                      <a:lnTo>
                        <a:pt x="92" y="29"/>
                      </a:lnTo>
                      <a:lnTo>
                        <a:pt x="90" y="29"/>
                      </a:lnTo>
                      <a:lnTo>
                        <a:pt x="90" y="31"/>
                      </a:lnTo>
                      <a:lnTo>
                        <a:pt x="90" y="34"/>
                      </a:lnTo>
                      <a:lnTo>
                        <a:pt x="87" y="34"/>
                      </a:lnTo>
                      <a:lnTo>
                        <a:pt x="87" y="34"/>
                      </a:lnTo>
                      <a:lnTo>
                        <a:pt x="85" y="34"/>
                      </a:lnTo>
                      <a:lnTo>
                        <a:pt x="87" y="36"/>
                      </a:lnTo>
                      <a:lnTo>
                        <a:pt x="90" y="45"/>
                      </a:lnTo>
                      <a:lnTo>
                        <a:pt x="95" y="50"/>
                      </a:lnTo>
                      <a:lnTo>
                        <a:pt x="95" y="50"/>
                      </a:lnTo>
                      <a:lnTo>
                        <a:pt x="97" y="48"/>
                      </a:lnTo>
                      <a:lnTo>
                        <a:pt x="97" y="45"/>
                      </a:lnTo>
                      <a:lnTo>
                        <a:pt x="99" y="45"/>
                      </a:lnTo>
                      <a:lnTo>
                        <a:pt x="97" y="43"/>
                      </a:lnTo>
                      <a:lnTo>
                        <a:pt x="99" y="41"/>
                      </a:lnTo>
                      <a:lnTo>
                        <a:pt x="99" y="41"/>
                      </a:lnTo>
                      <a:lnTo>
                        <a:pt x="99" y="41"/>
                      </a:lnTo>
                      <a:lnTo>
                        <a:pt x="99" y="41"/>
                      </a:lnTo>
                      <a:lnTo>
                        <a:pt x="99" y="43"/>
                      </a:lnTo>
                      <a:lnTo>
                        <a:pt x="102" y="43"/>
                      </a:lnTo>
                      <a:lnTo>
                        <a:pt x="102" y="45"/>
                      </a:lnTo>
                      <a:lnTo>
                        <a:pt x="102" y="43"/>
                      </a:lnTo>
                      <a:lnTo>
                        <a:pt x="106" y="41"/>
                      </a:lnTo>
                      <a:lnTo>
                        <a:pt x="106" y="41"/>
                      </a:lnTo>
                      <a:lnTo>
                        <a:pt x="106" y="38"/>
                      </a:lnTo>
                      <a:lnTo>
                        <a:pt x="106" y="36"/>
                      </a:lnTo>
                      <a:lnTo>
                        <a:pt x="109" y="36"/>
                      </a:lnTo>
                      <a:lnTo>
                        <a:pt x="109" y="36"/>
                      </a:lnTo>
                      <a:lnTo>
                        <a:pt x="109" y="3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0" name="Freeform 74"/>
                <p:cNvSpPr>
                  <a:spLocks/>
                </p:cNvSpPr>
                <p:nvPr/>
              </p:nvSpPr>
              <p:spPr bwMode="auto">
                <a:xfrm>
                  <a:off x="5195" y="2736"/>
                  <a:ext cx="0" cy="0"/>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lnTo>
                        <a:pt x="0" y="0"/>
                      </a:lnTo>
                      <a:lnTo>
                        <a:pt x="0" y="0"/>
                      </a:lnTo>
                      <a:lnTo>
                        <a:pt x="0"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1" name="Freeform 75"/>
                <p:cNvSpPr>
                  <a:spLocks noEditPoints="1"/>
                </p:cNvSpPr>
                <p:nvPr/>
              </p:nvSpPr>
              <p:spPr bwMode="auto">
                <a:xfrm>
                  <a:off x="3368" y="2113"/>
                  <a:ext cx="24" cy="26"/>
                </a:xfrm>
                <a:custGeom>
                  <a:avLst/>
                  <a:gdLst>
                    <a:gd name="T0" fmla="*/ 5 w 24"/>
                    <a:gd name="T1" fmla="*/ 19 h 26"/>
                    <a:gd name="T2" fmla="*/ 5 w 24"/>
                    <a:gd name="T3" fmla="*/ 19 h 26"/>
                    <a:gd name="T4" fmla="*/ 3 w 24"/>
                    <a:gd name="T5" fmla="*/ 22 h 26"/>
                    <a:gd name="T6" fmla="*/ 0 w 24"/>
                    <a:gd name="T7" fmla="*/ 24 h 26"/>
                    <a:gd name="T8" fmla="*/ 0 w 24"/>
                    <a:gd name="T9" fmla="*/ 26 h 26"/>
                    <a:gd name="T10" fmla="*/ 0 w 24"/>
                    <a:gd name="T11" fmla="*/ 26 h 26"/>
                    <a:gd name="T12" fmla="*/ 3 w 24"/>
                    <a:gd name="T13" fmla="*/ 26 h 26"/>
                    <a:gd name="T14" fmla="*/ 3 w 24"/>
                    <a:gd name="T15" fmla="*/ 24 h 26"/>
                    <a:gd name="T16" fmla="*/ 5 w 24"/>
                    <a:gd name="T17" fmla="*/ 22 h 26"/>
                    <a:gd name="T18" fmla="*/ 5 w 24"/>
                    <a:gd name="T19" fmla="*/ 19 h 26"/>
                    <a:gd name="T20" fmla="*/ 22 w 24"/>
                    <a:gd name="T21" fmla="*/ 12 h 26"/>
                    <a:gd name="T22" fmla="*/ 22 w 24"/>
                    <a:gd name="T23" fmla="*/ 7 h 26"/>
                    <a:gd name="T24" fmla="*/ 22 w 24"/>
                    <a:gd name="T25" fmla="*/ 5 h 26"/>
                    <a:gd name="T26" fmla="*/ 22 w 24"/>
                    <a:gd name="T27" fmla="*/ 3 h 26"/>
                    <a:gd name="T28" fmla="*/ 22 w 24"/>
                    <a:gd name="T29" fmla="*/ 3 h 26"/>
                    <a:gd name="T30" fmla="*/ 19 w 24"/>
                    <a:gd name="T31" fmla="*/ 0 h 26"/>
                    <a:gd name="T32" fmla="*/ 19 w 24"/>
                    <a:gd name="T33" fmla="*/ 0 h 26"/>
                    <a:gd name="T34" fmla="*/ 19 w 24"/>
                    <a:gd name="T35" fmla="*/ 0 h 26"/>
                    <a:gd name="T36" fmla="*/ 17 w 24"/>
                    <a:gd name="T37" fmla="*/ 0 h 26"/>
                    <a:gd name="T38" fmla="*/ 15 w 24"/>
                    <a:gd name="T39" fmla="*/ 0 h 26"/>
                    <a:gd name="T40" fmla="*/ 12 w 24"/>
                    <a:gd name="T41" fmla="*/ 0 h 26"/>
                    <a:gd name="T42" fmla="*/ 12 w 24"/>
                    <a:gd name="T43" fmla="*/ 3 h 26"/>
                    <a:gd name="T44" fmla="*/ 12 w 24"/>
                    <a:gd name="T45" fmla="*/ 5 h 26"/>
                    <a:gd name="T46" fmla="*/ 12 w 24"/>
                    <a:gd name="T47" fmla="*/ 7 h 26"/>
                    <a:gd name="T48" fmla="*/ 12 w 24"/>
                    <a:gd name="T49" fmla="*/ 10 h 26"/>
                    <a:gd name="T50" fmla="*/ 12 w 24"/>
                    <a:gd name="T51" fmla="*/ 10 h 26"/>
                    <a:gd name="T52" fmla="*/ 12 w 24"/>
                    <a:gd name="T53" fmla="*/ 12 h 26"/>
                    <a:gd name="T54" fmla="*/ 12 w 24"/>
                    <a:gd name="T55" fmla="*/ 15 h 26"/>
                    <a:gd name="T56" fmla="*/ 12 w 24"/>
                    <a:gd name="T57" fmla="*/ 15 h 26"/>
                    <a:gd name="T58" fmla="*/ 12 w 24"/>
                    <a:gd name="T59" fmla="*/ 15 h 26"/>
                    <a:gd name="T60" fmla="*/ 12 w 24"/>
                    <a:gd name="T61" fmla="*/ 15 h 26"/>
                    <a:gd name="T62" fmla="*/ 15 w 24"/>
                    <a:gd name="T63" fmla="*/ 15 h 26"/>
                    <a:gd name="T64" fmla="*/ 15 w 24"/>
                    <a:gd name="T65" fmla="*/ 15 h 26"/>
                    <a:gd name="T66" fmla="*/ 17 w 24"/>
                    <a:gd name="T67" fmla="*/ 15 h 26"/>
                    <a:gd name="T68" fmla="*/ 17 w 24"/>
                    <a:gd name="T69" fmla="*/ 17 h 26"/>
                    <a:gd name="T70" fmla="*/ 17 w 24"/>
                    <a:gd name="T71" fmla="*/ 17 h 26"/>
                    <a:gd name="T72" fmla="*/ 15 w 24"/>
                    <a:gd name="T73" fmla="*/ 17 h 26"/>
                    <a:gd name="T74" fmla="*/ 12 w 24"/>
                    <a:gd name="T75" fmla="*/ 19 h 26"/>
                    <a:gd name="T76" fmla="*/ 12 w 24"/>
                    <a:gd name="T77" fmla="*/ 22 h 26"/>
                    <a:gd name="T78" fmla="*/ 12 w 24"/>
                    <a:gd name="T79" fmla="*/ 24 h 26"/>
                    <a:gd name="T80" fmla="*/ 12 w 24"/>
                    <a:gd name="T81" fmla="*/ 24 h 26"/>
                    <a:gd name="T82" fmla="*/ 12 w 24"/>
                    <a:gd name="T83" fmla="*/ 24 h 26"/>
                    <a:gd name="T84" fmla="*/ 15 w 24"/>
                    <a:gd name="T85" fmla="*/ 24 h 26"/>
                    <a:gd name="T86" fmla="*/ 19 w 24"/>
                    <a:gd name="T87" fmla="*/ 24 h 26"/>
                    <a:gd name="T88" fmla="*/ 22 w 24"/>
                    <a:gd name="T89" fmla="*/ 22 h 26"/>
                    <a:gd name="T90" fmla="*/ 22 w 24"/>
                    <a:gd name="T91" fmla="*/ 22 h 26"/>
                    <a:gd name="T92" fmla="*/ 22 w 24"/>
                    <a:gd name="T93" fmla="*/ 19 h 26"/>
                    <a:gd name="T94" fmla="*/ 22 w 24"/>
                    <a:gd name="T95" fmla="*/ 17 h 26"/>
                    <a:gd name="T96" fmla="*/ 24 w 24"/>
                    <a:gd name="T97" fmla="*/ 15 h 26"/>
                    <a:gd name="T98" fmla="*/ 22 w 24"/>
                    <a:gd name="T99" fmla="*/ 1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4" h="26">
                      <a:moveTo>
                        <a:pt x="5" y="19"/>
                      </a:moveTo>
                      <a:lnTo>
                        <a:pt x="5" y="19"/>
                      </a:lnTo>
                      <a:lnTo>
                        <a:pt x="3" y="22"/>
                      </a:lnTo>
                      <a:lnTo>
                        <a:pt x="0" y="24"/>
                      </a:lnTo>
                      <a:lnTo>
                        <a:pt x="0" y="26"/>
                      </a:lnTo>
                      <a:lnTo>
                        <a:pt x="0" y="26"/>
                      </a:lnTo>
                      <a:lnTo>
                        <a:pt x="3" y="26"/>
                      </a:lnTo>
                      <a:lnTo>
                        <a:pt x="3" y="24"/>
                      </a:lnTo>
                      <a:lnTo>
                        <a:pt x="5" y="22"/>
                      </a:lnTo>
                      <a:lnTo>
                        <a:pt x="5" y="19"/>
                      </a:lnTo>
                      <a:close/>
                      <a:moveTo>
                        <a:pt x="22" y="12"/>
                      </a:moveTo>
                      <a:lnTo>
                        <a:pt x="22" y="7"/>
                      </a:lnTo>
                      <a:lnTo>
                        <a:pt x="22" y="5"/>
                      </a:lnTo>
                      <a:lnTo>
                        <a:pt x="22" y="3"/>
                      </a:lnTo>
                      <a:lnTo>
                        <a:pt x="22" y="3"/>
                      </a:lnTo>
                      <a:lnTo>
                        <a:pt x="19" y="0"/>
                      </a:lnTo>
                      <a:lnTo>
                        <a:pt x="19" y="0"/>
                      </a:lnTo>
                      <a:lnTo>
                        <a:pt x="19" y="0"/>
                      </a:lnTo>
                      <a:lnTo>
                        <a:pt x="17" y="0"/>
                      </a:lnTo>
                      <a:lnTo>
                        <a:pt x="15" y="0"/>
                      </a:lnTo>
                      <a:lnTo>
                        <a:pt x="12" y="0"/>
                      </a:lnTo>
                      <a:lnTo>
                        <a:pt x="12" y="3"/>
                      </a:lnTo>
                      <a:lnTo>
                        <a:pt x="12" y="5"/>
                      </a:lnTo>
                      <a:lnTo>
                        <a:pt x="12" y="7"/>
                      </a:lnTo>
                      <a:lnTo>
                        <a:pt x="12" y="10"/>
                      </a:lnTo>
                      <a:lnTo>
                        <a:pt x="12" y="10"/>
                      </a:lnTo>
                      <a:lnTo>
                        <a:pt x="12" y="12"/>
                      </a:lnTo>
                      <a:lnTo>
                        <a:pt x="12" y="15"/>
                      </a:lnTo>
                      <a:lnTo>
                        <a:pt x="12" y="15"/>
                      </a:lnTo>
                      <a:lnTo>
                        <a:pt x="12" y="15"/>
                      </a:lnTo>
                      <a:lnTo>
                        <a:pt x="12" y="15"/>
                      </a:lnTo>
                      <a:lnTo>
                        <a:pt x="15" y="15"/>
                      </a:lnTo>
                      <a:lnTo>
                        <a:pt x="15" y="15"/>
                      </a:lnTo>
                      <a:lnTo>
                        <a:pt x="17" y="15"/>
                      </a:lnTo>
                      <a:lnTo>
                        <a:pt x="17" y="17"/>
                      </a:lnTo>
                      <a:lnTo>
                        <a:pt x="17" y="17"/>
                      </a:lnTo>
                      <a:lnTo>
                        <a:pt x="15" y="17"/>
                      </a:lnTo>
                      <a:lnTo>
                        <a:pt x="12" y="19"/>
                      </a:lnTo>
                      <a:lnTo>
                        <a:pt x="12" y="22"/>
                      </a:lnTo>
                      <a:lnTo>
                        <a:pt x="12" y="24"/>
                      </a:lnTo>
                      <a:lnTo>
                        <a:pt x="12" y="24"/>
                      </a:lnTo>
                      <a:lnTo>
                        <a:pt x="12" y="24"/>
                      </a:lnTo>
                      <a:lnTo>
                        <a:pt x="15" y="24"/>
                      </a:lnTo>
                      <a:lnTo>
                        <a:pt x="19" y="24"/>
                      </a:lnTo>
                      <a:lnTo>
                        <a:pt x="22" y="22"/>
                      </a:lnTo>
                      <a:lnTo>
                        <a:pt x="22" y="22"/>
                      </a:lnTo>
                      <a:lnTo>
                        <a:pt x="22" y="19"/>
                      </a:lnTo>
                      <a:lnTo>
                        <a:pt x="22" y="17"/>
                      </a:lnTo>
                      <a:lnTo>
                        <a:pt x="24" y="15"/>
                      </a:lnTo>
                      <a:lnTo>
                        <a:pt x="22" y="1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2" name="Freeform 76"/>
                <p:cNvSpPr>
                  <a:spLocks/>
                </p:cNvSpPr>
                <p:nvPr/>
              </p:nvSpPr>
              <p:spPr bwMode="auto">
                <a:xfrm>
                  <a:off x="3846" y="2016"/>
                  <a:ext cx="270" cy="282"/>
                </a:xfrm>
                <a:custGeom>
                  <a:avLst/>
                  <a:gdLst>
                    <a:gd name="T0" fmla="*/ 258 w 270"/>
                    <a:gd name="T1" fmla="*/ 29 h 282"/>
                    <a:gd name="T2" fmla="*/ 246 w 270"/>
                    <a:gd name="T3" fmla="*/ 24 h 282"/>
                    <a:gd name="T4" fmla="*/ 242 w 270"/>
                    <a:gd name="T5" fmla="*/ 10 h 282"/>
                    <a:gd name="T6" fmla="*/ 227 w 270"/>
                    <a:gd name="T7" fmla="*/ 3 h 282"/>
                    <a:gd name="T8" fmla="*/ 215 w 270"/>
                    <a:gd name="T9" fmla="*/ 3 h 282"/>
                    <a:gd name="T10" fmla="*/ 189 w 270"/>
                    <a:gd name="T11" fmla="*/ 5 h 282"/>
                    <a:gd name="T12" fmla="*/ 173 w 270"/>
                    <a:gd name="T13" fmla="*/ 12 h 282"/>
                    <a:gd name="T14" fmla="*/ 161 w 270"/>
                    <a:gd name="T15" fmla="*/ 22 h 282"/>
                    <a:gd name="T16" fmla="*/ 173 w 270"/>
                    <a:gd name="T17" fmla="*/ 36 h 282"/>
                    <a:gd name="T18" fmla="*/ 173 w 270"/>
                    <a:gd name="T19" fmla="*/ 43 h 282"/>
                    <a:gd name="T20" fmla="*/ 166 w 270"/>
                    <a:gd name="T21" fmla="*/ 55 h 282"/>
                    <a:gd name="T22" fmla="*/ 156 w 270"/>
                    <a:gd name="T23" fmla="*/ 67 h 282"/>
                    <a:gd name="T24" fmla="*/ 156 w 270"/>
                    <a:gd name="T25" fmla="*/ 78 h 282"/>
                    <a:gd name="T26" fmla="*/ 145 w 270"/>
                    <a:gd name="T27" fmla="*/ 93 h 282"/>
                    <a:gd name="T28" fmla="*/ 140 w 270"/>
                    <a:gd name="T29" fmla="*/ 116 h 282"/>
                    <a:gd name="T30" fmla="*/ 126 w 270"/>
                    <a:gd name="T31" fmla="*/ 112 h 282"/>
                    <a:gd name="T32" fmla="*/ 121 w 270"/>
                    <a:gd name="T33" fmla="*/ 121 h 282"/>
                    <a:gd name="T34" fmla="*/ 102 w 270"/>
                    <a:gd name="T35" fmla="*/ 126 h 282"/>
                    <a:gd name="T36" fmla="*/ 97 w 270"/>
                    <a:gd name="T37" fmla="*/ 142 h 282"/>
                    <a:gd name="T38" fmla="*/ 88 w 270"/>
                    <a:gd name="T39" fmla="*/ 157 h 282"/>
                    <a:gd name="T40" fmla="*/ 64 w 270"/>
                    <a:gd name="T41" fmla="*/ 161 h 282"/>
                    <a:gd name="T42" fmla="*/ 14 w 270"/>
                    <a:gd name="T43" fmla="*/ 157 h 282"/>
                    <a:gd name="T44" fmla="*/ 17 w 270"/>
                    <a:gd name="T45" fmla="*/ 173 h 282"/>
                    <a:gd name="T46" fmla="*/ 38 w 270"/>
                    <a:gd name="T47" fmla="*/ 187 h 282"/>
                    <a:gd name="T48" fmla="*/ 43 w 270"/>
                    <a:gd name="T49" fmla="*/ 206 h 282"/>
                    <a:gd name="T50" fmla="*/ 52 w 270"/>
                    <a:gd name="T51" fmla="*/ 211 h 282"/>
                    <a:gd name="T52" fmla="*/ 45 w 270"/>
                    <a:gd name="T53" fmla="*/ 220 h 282"/>
                    <a:gd name="T54" fmla="*/ 33 w 270"/>
                    <a:gd name="T55" fmla="*/ 228 h 282"/>
                    <a:gd name="T56" fmla="*/ 26 w 270"/>
                    <a:gd name="T57" fmla="*/ 239 h 282"/>
                    <a:gd name="T58" fmla="*/ 36 w 270"/>
                    <a:gd name="T59" fmla="*/ 251 h 282"/>
                    <a:gd name="T60" fmla="*/ 55 w 270"/>
                    <a:gd name="T61" fmla="*/ 251 h 282"/>
                    <a:gd name="T62" fmla="*/ 71 w 270"/>
                    <a:gd name="T63" fmla="*/ 247 h 282"/>
                    <a:gd name="T64" fmla="*/ 104 w 270"/>
                    <a:gd name="T65" fmla="*/ 247 h 282"/>
                    <a:gd name="T66" fmla="*/ 109 w 270"/>
                    <a:gd name="T67" fmla="*/ 244 h 282"/>
                    <a:gd name="T68" fmla="*/ 128 w 270"/>
                    <a:gd name="T69" fmla="*/ 261 h 282"/>
                    <a:gd name="T70" fmla="*/ 135 w 270"/>
                    <a:gd name="T71" fmla="*/ 277 h 282"/>
                    <a:gd name="T72" fmla="*/ 147 w 270"/>
                    <a:gd name="T73" fmla="*/ 280 h 282"/>
                    <a:gd name="T74" fmla="*/ 156 w 270"/>
                    <a:gd name="T75" fmla="*/ 277 h 282"/>
                    <a:gd name="T76" fmla="*/ 161 w 270"/>
                    <a:gd name="T77" fmla="*/ 270 h 282"/>
                    <a:gd name="T78" fmla="*/ 178 w 270"/>
                    <a:gd name="T79" fmla="*/ 273 h 282"/>
                    <a:gd name="T80" fmla="*/ 192 w 270"/>
                    <a:gd name="T81" fmla="*/ 270 h 282"/>
                    <a:gd name="T82" fmla="*/ 199 w 270"/>
                    <a:gd name="T83" fmla="*/ 268 h 282"/>
                    <a:gd name="T84" fmla="*/ 199 w 270"/>
                    <a:gd name="T85" fmla="*/ 261 h 282"/>
                    <a:gd name="T86" fmla="*/ 187 w 270"/>
                    <a:gd name="T87" fmla="*/ 242 h 282"/>
                    <a:gd name="T88" fmla="*/ 178 w 270"/>
                    <a:gd name="T89" fmla="*/ 228 h 282"/>
                    <a:gd name="T90" fmla="*/ 166 w 270"/>
                    <a:gd name="T91" fmla="*/ 218 h 282"/>
                    <a:gd name="T92" fmla="*/ 173 w 270"/>
                    <a:gd name="T93" fmla="*/ 199 h 282"/>
                    <a:gd name="T94" fmla="*/ 182 w 270"/>
                    <a:gd name="T95" fmla="*/ 194 h 282"/>
                    <a:gd name="T96" fmla="*/ 206 w 270"/>
                    <a:gd name="T97" fmla="*/ 192 h 282"/>
                    <a:gd name="T98" fmla="*/ 220 w 270"/>
                    <a:gd name="T99" fmla="*/ 171 h 282"/>
                    <a:gd name="T100" fmla="*/ 232 w 270"/>
                    <a:gd name="T101" fmla="*/ 147 h 282"/>
                    <a:gd name="T102" fmla="*/ 239 w 270"/>
                    <a:gd name="T103" fmla="*/ 131 h 282"/>
                    <a:gd name="T104" fmla="*/ 242 w 270"/>
                    <a:gd name="T105" fmla="*/ 119 h 282"/>
                    <a:gd name="T106" fmla="*/ 251 w 270"/>
                    <a:gd name="T107" fmla="*/ 104 h 282"/>
                    <a:gd name="T108" fmla="*/ 239 w 270"/>
                    <a:gd name="T109" fmla="*/ 97 h 282"/>
                    <a:gd name="T110" fmla="*/ 230 w 270"/>
                    <a:gd name="T111" fmla="*/ 88 h 282"/>
                    <a:gd name="T112" fmla="*/ 225 w 270"/>
                    <a:gd name="T113" fmla="*/ 81 h 282"/>
                    <a:gd name="T114" fmla="*/ 223 w 270"/>
                    <a:gd name="T115" fmla="*/ 69 h 282"/>
                    <a:gd name="T116" fmla="*/ 218 w 270"/>
                    <a:gd name="T117" fmla="*/ 64 h 282"/>
                    <a:gd name="T118" fmla="*/ 215 w 270"/>
                    <a:gd name="T119" fmla="*/ 55 h 282"/>
                    <a:gd name="T120" fmla="*/ 234 w 270"/>
                    <a:gd name="T121" fmla="*/ 52 h 282"/>
                    <a:gd name="T122" fmla="*/ 253 w 270"/>
                    <a:gd name="T123" fmla="*/ 52 h 282"/>
                    <a:gd name="T124" fmla="*/ 268 w 270"/>
                    <a:gd name="T125" fmla="*/ 45 h 2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70" h="282">
                      <a:moveTo>
                        <a:pt x="268" y="41"/>
                      </a:moveTo>
                      <a:lnTo>
                        <a:pt x="268" y="38"/>
                      </a:lnTo>
                      <a:lnTo>
                        <a:pt x="265" y="36"/>
                      </a:lnTo>
                      <a:lnTo>
                        <a:pt x="265" y="36"/>
                      </a:lnTo>
                      <a:lnTo>
                        <a:pt x="263" y="31"/>
                      </a:lnTo>
                      <a:lnTo>
                        <a:pt x="260" y="31"/>
                      </a:lnTo>
                      <a:lnTo>
                        <a:pt x="260" y="29"/>
                      </a:lnTo>
                      <a:lnTo>
                        <a:pt x="258" y="29"/>
                      </a:lnTo>
                      <a:lnTo>
                        <a:pt x="258" y="29"/>
                      </a:lnTo>
                      <a:lnTo>
                        <a:pt x="256" y="24"/>
                      </a:lnTo>
                      <a:lnTo>
                        <a:pt x="256" y="26"/>
                      </a:lnTo>
                      <a:lnTo>
                        <a:pt x="253" y="26"/>
                      </a:lnTo>
                      <a:lnTo>
                        <a:pt x="251" y="26"/>
                      </a:lnTo>
                      <a:lnTo>
                        <a:pt x="251" y="26"/>
                      </a:lnTo>
                      <a:lnTo>
                        <a:pt x="251" y="26"/>
                      </a:lnTo>
                      <a:lnTo>
                        <a:pt x="249" y="24"/>
                      </a:lnTo>
                      <a:lnTo>
                        <a:pt x="249" y="24"/>
                      </a:lnTo>
                      <a:lnTo>
                        <a:pt x="246" y="24"/>
                      </a:lnTo>
                      <a:lnTo>
                        <a:pt x="246" y="22"/>
                      </a:lnTo>
                      <a:lnTo>
                        <a:pt x="244" y="22"/>
                      </a:lnTo>
                      <a:lnTo>
                        <a:pt x="244" y="22"/>
                      </a:lnTo>
                      <a:lnTo>
                        <a:pt x="244" y="19"/>
                      </a:lnTo>
                      <a:lnTo>
                        <a:pt x="246" y="19"/>
                      </a:lnTo>
                      <a:lnTo>
                        <a:pt x="244" y="14"/>
                      </a:lnTo>
                      <a:lnTo>
                        <a:pt x="244" y="12"/>
                      </a:lnTo>
                      <a:lnTo>
                        <a:pt x="244" y="12"/>
                      </a:lnTo>
                      <a:lnTo>
                        <a:pt x="242" y="10"/>
                      </a:lnTo>
                      <a:lnTo>
                        <a:pt x="242" y="10"/>
                      </a:lnTo>
                      <a:lnTo>
                        <a:pt x="239" y="7"/>
                      </a:lnTo>
                      <a:lnTo>
                        <a:pt x="237" y="7"/>
                      </a:lnTo>
                      <a:lnTo>
                        <a:pt x="234" y="7"/>
                      </a:lnTo>
                      <a:lnTo>
                        <a:pt x="234" y="7"/>
                      </a:lnTo>
                      <a:lnTo>
                        <a:pt x="232" y="7"/>
                      </a:lnTo>
                      <a:lnTo>
                        <a:pt x="232" y="3"/>
                      </a:lnTo>
                      <a:lnTo>
                        <a:pt x="230" y="3"/>
                      </a:lnTo>
                      <a:lnTo>
                        <a:pt x="227" y="3"/>
                      </a:lnTo>
                      <a:lnTo>
                        <a:pt x="225" y="0"/>
                      </a:lnTo>
                      <a:lnTo>
                        <a:pt x="223" y="3"/>
                      </a:lnTo>
                      <a:lnTo>
                        <a:pt x="223" y="3"/>
                      </a:lnTo>
                      <a:lnTo>
                        <a:pt x="223" y="3"/>
                      </a:lnTo>
                      <a:lnTo>
                        <a:pt x="220" y="0"/>
                      </a:lnTo>
                      <a:lnTo>
                        <a:pt x="218" y="0"/>
                      </a:lnTo>
                      <a:lnTo>
                        <a:pt x="218" y="0"/>
                      </a:lnTo>
                      <a:lnTo>
                        <a:pt x="215" y="0"/>
                      </a:lnTo>
                      <a:lnTo>
                        <a:pt x="215" y="3"/>
                      </a:lnTo>
                      <a:lnTo>
                        <a:pt x="211" y="3"/>
                      </a:lnTo>
                      <a:lnTo>
                        <a:pt x="208" y="5"/>
                      </a:lnTo>
                      <a:lnTo>
                        <a:pt x="208" y="5"/>
                      </a:lnTo>
                      <a:lnTo>
                        <a:pt x="206" y="5"/>
                      </a:lnTo>
                      <a:lnTo>
                        <a:pt x="204" y="3"/>
                      </a:lnTo>
                      <a:lnTo>
                        <a:pt x="204" y="3"/>
                      </a:lnTo>
                      <a:lnTo>
                        <a:pt x="197" y="3"/>
                      </a:lnTo>
                      <a:lnTo>
                        <a:pt x="192" y="5"/>
                      </a:lnTo>
                      <a:lnTo>
                        <a:pt x="189" y="5"/>
                      </a:lnTo>
                      <a:lnTo>
                        <a:pt x="187" y="5"/>
                      </a:lnTo>
                      <a:lnTo>
                        <a:pt x="182" y="5"/>
                      </a:lnTo>
                      <a:lnTo>
                        <a:pt x="182" y="5"/>
                      </a:lnTo>
                      <a:lnTo>
                        <a:pt x="180" y="7"/>
                      </a:lnTo>
                      <a:lnTo>
                        <a:pt x="178" y="7"/>
                      </a:lnTo>
                      <a:lnTo>
                        <a:pt x="178" y="7"/>
                      </a:lnTo>
                      <a:lnTo>
                        <a:pt x="175" y="7"/>
                      </a:lnTo>
                      <a:lnTo>
                        <a:pt x="175" y="10"/>
                      </a:lnTo>
                      <a:lnTo>
                        <a:pt x="173" y="12"/>
                      </a:lnTo>
                      <a:lnTo>
                        <a:pt x="171" y="12"/>
                      </a:lnTo>
                      <a:lnTo>
                        <a:pt x="171" y="14"/>
                      </a:lnTo>
                      <a:lnTo>
                        <a:pt x="171" y="14"/>
                      </a:lnTo>
                      <a:lnTo>
                        <a:pt x="168" y="14"/>
                      </a:lnTo>
                      <a:lnTo>
                        <a:pt x="166" y="14"/>
                      </a:lnTo>
                      <a:lnTo>
                        <a:pt x="166" y="17"/>
                      </a:lnTo>
                      <a:lnTo>
                        <a:pt x="163" y="19"/>
                      </a:lnTo>
                      <a:lnTo>
                        <a:pt x="163" y="19"/>
                      </a:lnTo>
                      <a:lnTo>
                        <a:pt x="161" y="22"/>
                      </a:lnTo>
                      <a:lnTo>
                        <a:pt x="163" y="22"/>
                      </a:lnTo>
                      <a:lnTo>
                        <a:pt x="166" y="24"/>
                      </a:lnTo>
                      <a:lnTo>
                        <a:pt x="166" y="26"/>
                      </a:lnTo>
                      <a:lnTo>
                        <a:pt x="168" y="26"/>
                      </a:lnTo>
                      <a:lnTo>
                        <a:pt x="168" y="29"/>
                      </a:lnTo>
                      <a:lnTo>
                        <a:pt x="171" y="31"/>
                      </a:lnTo>
                      <a:lnTo>
                        <a:pt x="171" y="33"/>
                      </a:lnTo>
                      <a:lnTo>
                        <a:pt x="171" y="33"/>
                      </a:lnTo>
                      <a:lnTo>
                        <a:pt x="173" y="36"/>
                      </a:lnTo>
                      <a:lnTo>
                        <a:pt x="173" y="36"/>
                      </a:lnTo>
                      <a:lnTo>
                        <a:pt x="171" y="38"/>
                      </a:lnTo>
                      <a:lnTo>
                        <a:pt x="171" y="38"/>
                      </a:lnTo>
                      <a:lnTo>
                        <a:pt x="173" y="38"/>
                      </a:lnTo>
                      <a:lnTo>
                        <a:pt x="173" y="41"/>
                      </a:lnTo>
                      <a:lnTo>
                        <a:pt x="173" y="41"/>
                      </a:lnTo>
                      <a:lnTo>
                        <a:pt x="173" y="41"/>
                      </a:lnTo>
                      <a:lnTo>
                        <a:pt x="173" y="43"/>
                      </a:lnTo>
                      <a:lnTo>
                        <a:pt x="173" y="43"/>
                      </a:lnTo>
                      <a:lnTo>
                        <a:pt x="171" y="45"/>
                      </a:lnTo>
                      <a:lnTo>
                        <a:pt x="171" y="45"/>
                      </a:lnTo>
                      <a:lnTo>
                        <a:pt x="168" y="48"/>
                      </a:lnTo>
                      <a:lnTo>
                        <a:pt x="168" y="50"/>
                      </a:lnTo>
                      <a:lnTo>
                        <a:pt x="166" y="50"/>
                      </a:lnTo>
                      <a:lnTo>
                        <a:pt x="166" y="52"/>
                      </a:lnTo>
                      <a:lnTo>
                        <a:pt x="166" y="55"/>
                      </a:lnTo>
                      <a:lnTo>
                        <a:pt x="166" y="55"/>
                      </a:lnTo>
                      <a:lnTo>
                        <a:pt x="166" y="55"/>
                      </a:lnTo>
                      <a:lnTo>
                        <a:pt x="166" y="57"/>
                      </a:lnTo>
                      <a:lnTo>
                        <a:pt x="168" y="57"/>
                      </a:lnTo>
                      <a:lnTo>
                        <a:pt x="168" y="59"/>
                      </a:lnTo>
                      <a:lnTo>
                        <a:pt x="168" y="62"/>
                      </a:lnTo>
                      <a:lnTo>
                        <a:pt x="168" y="62"/>
                      </a:lnTo>
                      <a:lnTo>
                        <a:pt x="168" y="64"/>
                      </a:lnTo>
                      <a:lnTo>
                        <a:pt x="166" y="67"/>
                      </a:lnTo>
                      <a:lnTo>
                        <a:pt x="161" y="67"/>
                      </a:lnTo>
                      <a:lnTo>
                        <a:pt x="156" y="67"/>
                      </a:lnTo>
                      <a:lnTo>
                        <a:pt x="156" y="67"/>
                      </a:lnTo>
                      <a:lnTo>
                        <a:pt x="154" y="67"/>
                      </a:lnTo>
                      <a:lnTo>
                        <a:pt x="149" y="64"/>
                      </a:lnTo>
                      <a:lnTo>
                        <a:pt x="147" y="64"/>
                      </a:lnTo>
                      <a:lnTo>
                        <a:pt x="147" y="67"/>
                      </a:lnTo>
                      <a:lnTo>
                        <a:pt x="152" y="71"/>
                      </a:lnTo>
                      <a:lnTo>
                        <a:pt x="154" y="74"/>
                      </a:lnTo>
                      <a:lnTo>
                        <a:pt x="156" y="76"/>
                      </a:lnTo>
                      <a:lnTo>
                        <a:pt x="156" y="78"/>
                      </a:lnTo>
                      <a:lnTo>
                        <a:pt x="156" y="81"/>
                      </a:lnTo>
                      <a:lnTo>
                        <a:pt x="154" y="83"/>
                      </a:lnTo>
                      <a:lnTo>
                        <a:pt x="152" y="83"/>
                      </a:lnTo>
                      <a:lnTo>
                        <a:pt x="149" y="86"/>
                      </a:lnTo>
                      <a:lnTo>
                        <a:pt x="147" y="86"/>
                      </a:lnTo>
                      <a:lnTo>
                        <a:pt x="145" y="86"/>
                      </a:lnTo>
                      <a:lnTo>
                        <a:pt x="145" y="90"/>
                      </a:lnTo>
                      <a:lnTo>
                        <a:pt x="145" y="93"/>
                      </a:lnTo>
                      <a:lnTo>
                        <a:pt x="145" y="93"/>
                      </a:lnTo>
                      <a:lnTo>
                        <a:pt x="145" y="95"/>
                      </a:lnTo>
                      <a:lnTo>
                        <a:pt x="142" y="97"/>
                      </a:lnTo>
                      <a:lnTo>
                        <a:pt x="142" y="100"/>
                      </a:lnTo>
                      <a:lnTo>
                        <a:pt x="145" y="102"/>
                      </a:lnTo>
                      <a:lnTo>
                        <a:pt x="145" y="109"/>
                      </a:lnTo>
                      <a:lnTo>
                        <a:pt x="145" y="112"/>
                      </a:lnTo>
                      <a:lnTo>
                        <a:pt x="142" y="114"/>
                      </a:lnTo>
                      <a:lnTo>
                        <a:pt x="140" y="114"/>
                      </a:lnTo>
                      <a:lnTo>
                        <a:pt x="140" y="116"/>
                      </a:lnTo>
                      <a:lnTo>
                        <a:pt x="137" y="116"/>
                      </a:lnTo>
                      <a:lnTo>
                        <a:pt x="135" y="114"/>
                      </a:lnTo>
                      <a:lnTo>
                        <a:pt x="135" y="114"/>
                      </a:lnTo>
                      <a:lnTo>
                        <a:pt x="133" y="112"/>
                      </a:lnTo>
                      <a:lnTo>
                        <a:pt x="133" y="112"/>
                      </a:lnTo>
                      <a:lnTo>
                        <a:pt x="130" y="114"/>
                      </a:lnTo>
                      <a:lnTo>
                        <a:pt x="128" y="112"/>
                      </a:lnTo>
                      <a:lnTo>
                        <a:pt x="126" y="112"/>
                      </a:lnTo>
                      <a:lnTo>
                        <a:pt x="126" y="112"/>
                      </a:lnTo>
                      <a:lnTo>
                        <a:pt x="126" y="114"/>
                      </a:lnTo>
                      <a:lnTo>
                        <a:pt x="123" y="114"/>
                      </a:lnTo>
                      <a:lnTo>
                        <a:pt x="119" y="116"/>
                      </a:lnTo>
                      <a:lnTo>
                        <a:pt x="116" y="116"/>
                      </a:lnTo>
                      <a:lnTo>
                        <a:pt x="116" y="119"/>
                      </a:lnTo>
                      <a:lnTo>
                        <a:pt x="116" y="119"/>
                      </a:lnTo>
                      <a:lnTo>
                        <a:pt x="119" y="121"/>
                      </a:lnTo>
                      <a:lnTo>
                        <a:pt x="119" y="121"/>
                      </a:lnTo>
                      <a:lnTo>
                        <a:pt x="121" y="121"/>
                      </a:lnTo>
                      <a:lnTo>
                        <a:pt x="119" y="123"/>
                      </a:lnTo>
                      <a:lnTo>
                        <a:pt x="119" y="123"/>
                      </a:lnTo>
                      <a:lnTo>
                        <a:pt x="116" y="123"/>
                      </a:lnTo>
                      <a:lnTo>
                        <a:pt x="111" y="123"/>
                      </a:lnTo>
                      <a:lnTo>
                        <a:pt x="109" y="123"/>
                      </a:lnTo>
                      <a:lnTo>
                        <a:pt x="107" y="123"/>
                      </a:lnTo>
                      <a:lnTo>
                        <a:pt x="104" y="123"/>
                      </a:lnTo>
                      <a:lnTo>
                        <a:pt x="104" y="123"/>
                      </a:lnTo>
                      <a:lnTo>
                        <a:pt x="102" y="126"/>
                      </a:lnTo>
                      <a:lnTo>
                        <a:pt x="102" y="128"/>
                      </a:lnTo>
                      <a:lnTo>
                        <a:pt x="100" y="128"/>
                      </a:lnTo>
                      <a:lnTo>
                        <a:pt x="100" y="128"/>
                      </a:lnTo>
                      <a:lnTo>
                        <a:pt x="100" y="131"/>
                      </a:lnTo>
                      <a:lnTo>
                        <a:pt x="97" y="131"/>
                      </a:lnTo>
                      <a:lnTo>
                        <a:pt x="97" y="133"/>
                      </a:lnTo>
                      <a:lnTo>
                        <a:pt x="97" y="138"/>
                      </a:lnTo>
                      <a:lnTo>
                        <a:pt x="97" y="140"/>
                      </a:lnTo>
                      <a:lnTo>
                        <a:pt x="97" y="142"/>
                      </a:lnTo>
                      <a:lnTo>
                        <a:pt x="97" y="145"/>
                      </a:lnTo>
                      <a:lnTo>
                        <a:pt x="97" y="147"/>
                      </a:lnTo>
                      <a:lnTo>
                        <a:pt x="97" y="149"/>
                      </a:lnTo>
                      <a:lnTo>
                        <a:pt x="100" y="149"/>
                      </a:lnTo>
                      <a:lnTo>
                        <a:pt x="100" y="152"/>
                      </a:lnTo>
                      <a:lnTo>
                        <a:pt x="97" y="152"/>
                      </a:lnTo>
                      <a:lnTo>
                        <a:pt x="97" y="154"/>
                      </a:lnTo>
                      <a:lnTo>
                        <a:pt x="92" y="154"/>
                      </a:lnTo>
                      <a:lnTo>
                        <a:pt x="88" y="157"/>
                      </a:lnTo>
                      <a:lnTo>
                        <a:pt x="85" y="157"/>
                      </a:lnTo>
                      <a:lnTo>
                        <a:pt x="81" y="159"/>
                      </a:lnTo>
                      <a:lnTo>
                        <a:pt x="78" y="159"/>
                      </a:lnTo>
                      <a:lnTo>
                        <a:pt x="76" y="159"/>
                      </a:lnTo>
                      <a:lnTo>
                        <a:pt x="74" y="159"/>
                      </a:lnTo>
                      <a:lnTo>
                        <a:pt x="71" y="159"/>
                      </a:lnTo>
                      <a:lnTo>
                        <a:pt x="69" y="159"/>
                      </a:lnTo>
                      <a:lnTo>
                        <a:pt x="66" y="159"/>
                      </a:lnTo>
                      <a:lnTo>
                        <a:pt x="64" y="161"/>
                      </a:lnTo>
                      <a:lnTo>
                        <a:pt x="62" y="161"/>
                      </a:lnTo>
                      <a:lnTo>
                        <a:pt x="62" y="161"/>
                      </a:lnTo>
                      <a:lnTo>
                        <a:pt x="62" y="164"/>
                      </a:lnTo>
                      <a:lnTo>
                        <a:pt x="59" y="161"/>
                      </a:lnTo>
                      <a:lnTo>
                        <a:pt x="50" y="161"/>
                      </a:lnTo>
                      <a:lnTo>
                        <a:pt x="31" y="161"/>
                      </a:lnTo>
                      <a:lnTo>
                        <a:pt x="29" y="161"/>
                      </a:lnTo>
                      <a:lnTo>
                        <a:pt x="24" y="159"/>
                      </a:lnTo>
                      <a:lnTo>
                        <a:pt x="14" y="157"/>
                      </a:lnTo>
                      <a:lnTo>
                        <a:pt x="7" y="154"/>
                      </a:lnTo>
                      <a:lnTo>
                        <a:pt x="0" y="152"/>
                      </a:lnTo>
                      <a:lnTo>
                        <a:pt x="5" y="157"/>
                      </a:lnTo>
                      <a:lnTo>
                        <a:pt x="7" y="159"/>
                      </a:lnTo>
                      <a:lnTo>
                        <a:pt x="12" y="164"/>
                      </a:lnTo>
                      <a:lnTo>
                        <a:pt x="12" y="164"/>
                      </a:lnTo>
                      <a:lnTo>
                        <a:pt x="12" y="166"/>
                      </a:lnTo>
                      <a:lnTo>
                        <a:pt x="14" y="171"/>
                      </a:lnTo>
                      <a:lnTo>
                        <a:pt x="17" y="173"/>
                      </a:lnTo>
                      <a:lnTo>
                        <a:pt x="19" y="175"/>
                      </a:lnTo>
                      <a:lnTo>
                        <a:pt x="22" y="178"/>
                      </a:lnTo>
                      <a:lnTo>
                        <a:pt x="24" y="180"/>
                      </a:lnTo>
                      <a:lnTo>
                        <a:pt x="26" y="183"/>
                      </a:lnTo>
                      <a:lnTo>
                        <a:pt x="29" y="183"/>
                      </a:lnTo>
                      <a:lnTo>
                        <a:pt x="33" y="183"/>
                      </a:lnTo>
                      <a:lnTo>
                        <a:pt x="33" y="185"/>
                      </a:lnTo>
                      <a:lnTo>
                        <a:pt x="36" y="187"/>
                      </a:lnTo>
                      <a:lnTo>
                        <a:pt x="38" y="187"/>
                      </a:lnTo>
                      <a:lnTo>
                        <a:pt x="40" y="187"/>
                      </a:lnTo>
                      <a:lnTo>
                        <a:pt x="40" y="187"/>
                      </a:lnTo>
                      <a:lnTo>
                        <a:pt x="40" y="187"/>
                      </a:lnTo>
                      <a:lnTo>
                        <a:pt x="40" y="192"/>
                      </a:lnTo>
                      <a:lnTo>
                        <a:pt x="40" y="197"/>
                      </a:lnTo>
                      <a:lnTo>
                        <a:pt x="43" y="204"/>
                      </a:lnTo>
                      <a:lnTo>
                        <a:pt x="43" y="204"/>
                      </a:lnTo>
                      <a:lnTo>
                        <a:pt x="43" y="206"/>
                      </a:lnTo>
                      <a:lnTo>
                        <a:pt x="43" y="206"/>
                      </a:lnTo>
                      <a:lnTo>
                        <a:pt x="43" y="209"/>
                      </a:lnTo>
                      <a:lnTo>
                        <a:pt x="43" y="209"/>
                      </a:lnTo>
                      <a:lnTo>
                        <a:pt x="43" y="209"/>
                      </a:lnTo>
                      <a:lnTo>
                        <a:pt x="45" y="209"/>
                      </a:lnTo>
                      <a:lnTo>
                        <a:pt x="50" y="209"/>
                      </a:lnTo>
                      <a:lnTo>
                        <a:pt x="50" y="209"/>
                      </a:lnTo>
                      <a:lnTo>
                        <a:pt x="52" y="209"/>
                      </a:lnTo>
                      <a:lnTo>
                        <a:pt x="52" y="211"/>
                      </a:lnTo>
                      <a:lnTo>
                        <a:pt x="52" y="211"/>
                      </a:lnTo>
                      <a:lnTo>
                        <a:pt x="52" y="211"/>
                      </a:lnTo>
                      <a:lnTo>
                        <a:pt x="52" y="213"/>
                      </a:lnTo>
                      <a:lnTo>
                        <a:pt x="52" y="216"/>
                      </a:lnTo>
                      <a:lnTo>
                        <a:pt x="52" y="216"/>
                      </a:lnTo>
                      <a:lnTo>
                        <a:pt x="52" y="216"/>
                      </a:lnTo>
                      <a:lnTo>
                        <a:pt x="52" y="220"/>
                      </a:lnTo>
                      <a:lnTo>
                        <a:pt x="52" y="220"/>
                      </a:lnTo>
                      <a:lnTo>
                        <a:pt x="50" y="220"/>
                      </a:lnTo>
                      <a:lnTo>
                        <a:pt x="45" y="220"/>
                      </a:lnTo>
                      <a:lnTo>
                        <a:pt x="43" y="220"/>
                      </a:lnTo>
                      <a:lnTo>
                        <a:pt x="43" y="223"/>
                      </a:lnTo>
                      <a:lnTo>
                        <a:pt x="38" y="223"/>
                      </a:lnTo>
                      <a:lnTo>
                        <a:pt x="38" y="223"/>
                      </a:lnTo>
                      <a:lnTo>
                        <a:pt x="36" y="223"/>
                      </a:lnTo>
                      <a:lnTo>
                        <a:pt x="36" y="225"/>
                      </a:lnTo>
                      <a:lnTo>
                        <a:pt x="36" y="228"/>
                      </a:lnTo>
                      <a:lnTo>
                        <a:pt x="36" y="228"/>
                      </a:lnTo>
                      <a:lnTo>
                        <a:pt x="33" y="228"/>
                      </a:lnTo>
                      <a:lnTo>
                        <a:pt x="33" y="228"/>
                      </a:lnTo>
                      <a:lnTo>
                        <a:pt x="29" y="230"/>
                      </a:lnTo>
                      <a:lnTo>
                        <a:pt x="29" y="230"/>
                      </a:lnTo>
                      <a:lnTo>
                        <a:pt x="29" y="230"/>
                      </a:lnTo>
                      <a:lnTo>
                        <a:pt x="29" y="235"/>
                      </a:lnTo>
                      <a:lnTo>
                        <a:pt x="29" y="237"/>
                      </a:lnTo>
                      <a:lnTo>
                        <a:pt x="26" y="237"/>
                      </a:lnTo>
                      <a:lnTo>
                        <a:pt x="26" y="239"/>
                      </a:lnTo>
                      <a:lnTo>
                        <a:pt x="26" y="239"/>
                      </a:lnTo>
                      <a:lnTo>
                        <a:pt x="26" y="242"/>
                      </a:lnTo>
                      <a:lnTo>
                        <a:pt x="26" y="244"/>
                      </a:lnTo>
                      <a:lnTo>
                        <a:pt x="26" y="249"/>
                      </a:lnTo>
                      <a:lnTo>
                        <a:pt x="26" y="251"/>
                      </a:lnTo>
                      <a:lnTo>
                        <a:pt x="26" y="251"/>
                      </a:lnTo>
                      <a:lnTo>
                        <a:pt x="29" y="254"/>
                      </a:lnTo>
                      <a:lnTo>
                        <a:pt x="31" y="254"/>
                      </a:lnTo>
                      <a:lnTo>
                        <a:pt x="36" y="251"/>
                      </a:lnTo>
                      <a:lnTo>
                        <a:pt x="36" y="251"/>
                      </a:lnTo>
                      <a:lnTo>
                        <a:pt x="38" y="251"/>
                      </a:lnTo>
                      <a:lnTo>
                        <a:pt x="38" y="251"/>
                      </a:lnTo>
                      <a:lnTo>
                        <a:pt x="38" y="254"/>
                      </a:lnTo>
                      <a:lnTo>
                        <a:pt x="40" y="251"/>
                      </a:lnTo>
                      <a:lnTo>
                        <a:pt x="40" y="251"/>
                      </a:lnTo>
                      <a:lnTo>
                        <a:pt x="43" y="251"/>
                      </a:lnTo>
                      <a:lnTo>
                        <a:pt x="45" y="249"/>
                      </a:lnTo>
                      <a:lnTo>
                        <a:pt x="52" y="251"/>
                      </a:lnTo>
                      <a:lnTo>
                        <a:pt x="55" y="251"/>
                      </a:lnTo>
                      <a:lnTo>
                        <a:pt x="57" y="251"/>
                      </a:lnTo>
                      <a:lnTo>
                        <a:pt x="59" y="251"/>
                      </a:lnTo>
                      <a:lnTo>
                        <a:pt x="59" y="249"/>
                      </a:lnTo>
                      <a:lnTo>
                        <a:pt x="62" y="249"/>
                      </a:lnTo>
                      <a:lnTo>
                        <a:pt x="64" y="247"/>
                      </a:lnTo>
                      <a:lnTo>
                        <a:pt x="69" y="249"/>
                      </a:lnTo>
                      <a:lnTo>
                        <a:pt x="69" y="249"/>
                      </a:lnTo>
                      <a:lnTo>
                        <a:pt x="71" y="247"/>
                      </a:lnTo>
                      <a:lnTo>
                        <a:pt x="71" y="247"/>
                      </a:lnTo>
                      <a:lnTo>
                        <a:pt x="71" y="249"/>
                      </a:lnTo>
                      <a:lnTo>
                        <a:pt x="81" y="251"/>
                      </a:lnTo>
                      <a:lnTo>
                        <a:pt x="81" y="251"/>
                      </a:lnTo>
                      <a:lnTo>
                        <a:pt x="81" y="251"/>
                      </a:lnTo>
                      <a:lnTo>
                        <a:pt x="83" y="249"/>
                      </a:lnTo>
                      <a:lnTo>
                        <a:pt x="88" y="249"/>
                      </a:lnTo>
                      <a:lnTo>
                        <a:pt x="95" y="247"/>
                      </a:lnTo>
                      <a:lnTo>
                        <a:pt x="100" y="249"/>
                      </a:lnTo>
                      <a:lnTo>
                        <a:pt x="104" y="247"/>
                      </a:lnTo>
                      <a:lnTo>
                        <a:pt x="109" y="247"/>
                      </a:lnTo>
                      <a:lnTo>
                        <a:pt x="111" y="247"/>
                      </a:lnTo>
                      <a:lnTo>
                        <a:pt x="114" y="247"/>
                      </a:lnTo>
                      <a:lnTo>
                        <a:pt x="114" y="247"/>
                      </a:lnTo>
                      <a:lnTo>
                        <a:pt x="114" y="244"/>
                      </a:lnTo>
                      <a:lnTo>
                        <a:pt x="111" y="244"/>
                      </a:lnTo>
                      <a:lnTo>
                        <a:pt x="107" y="244"/>
                      </a:lnTo>
                      <a:lnTo>
                        <a:pt x="109" y="244"/>
                      </a:lnTo>
                      <a:lnTo>
                        <a:pt x="109" y="244"/>
                      </a:lnTo>
                      <a:lnTo>
                        <a:pt x="111" y="242"/>
                      </a:lnTo>
                      <a:lnTo>
                        <a:pt x="114" y="244"/>
                      </a:lnTo>
                      <a:lnTo>
                        <a:pt x="116" y="244"/>
                      </a:lnTo>
                      <a:lnTo>
                        <a:pt x="116" y="247"/>
                      </a:lnTo>
                      <a:lnTo>
                        <a:pt x="119" y="251"/>
                      </a:lnTo>
                      <a:lnTo>
                        <a:pt x="119" y="254"/>
                      </a:lnTo>
                      <a:lnTo>
                        <a:pt x="119" y="256"/>
                      </a:lnTo>
                      <a:lnTo>
                        <a:pt x="119" y="258"/>
                      </a:lnTo>
                      <a:lnTo>
                        <a:pt x="128" y="261"/>
                      </a:lnTo>
                      <a:lnTo>
                        <a:pt x="128" y="261"/>
                      </a:lnTo>
                      <a:lnTo>
                        <a:pt x="130" y="268"/>
                      </a:lnTo>
                      <a:lnTo>
                        <a:pt x="133" y="270"/>
                      </a:lnTo>
                      <a:lnTo>
                        <a:pt x="133" y="273"/>
                      </a:lnTo>
                      <a:lnTo>
                        <a:pt x="133" y="275"/>
                      </a:lnTo>
                      <a:lnTo>
                        <a:pt x="135" y="275"/>
                      </a:lnTo>
                      <a:lnTo>
                        <a:pt x="135" y="275"/>
                      </a:lnTo>
                      <a:lnTo>
                        <a:pt x="135" y="277"/>
                      </a:lnTo>
                      <a:lnTo>
                        <a:pt x="135" y="277"/>
                      </a:lnTo>
                      <a:lnTo>
                        <a:pt x="137" y="280"/>
                      </a:lnTo>
                      <a:lnTo>
                        <a:pt x="140" y="277"/>
                      </a:lnTo>
                      <a:lnTo>
                        <a:pt x="140" y="280"/>
                      </a:lnTo>
                      <a:lnTo>
                        <a:pt x="140" y="280"/>
                      </a:lnTo>
                      <a:lnTo>
                        <a:pt x="142" y="280"/>
                      </a:lnTo>
                      <a:lnTo>
                        <a:pt x="142" y="280"/>
                      </a:lnTo>
                      <a:lnTo>
                        <a:pt x="145" y="280"/>
                      </a:lnTo>
                      <a:lnTo>
                        <a:pt x="145" y="280"/>
                      </a:lnTo>
                      <a:lnTo>
                        <a:pt x="147" y="280"/>
                      </a:lnTo>
                      <a:lnTo>
                        <a:pt x="147" y="280"/>
                      </a:lnTo>
                      <a:lnTo>
                        <a:pt x="147" y="282"/>
                      </a:lnTo>
                      <a:lnTo>
                        <a:pt x="149" y="282"/>
                      </a:lnTo>
                      <a:lnTo>
                        <a:pt x="149" y="280"/>
                      </a:lnTo>
                      <a:lnTo>
                        <a:pt x="149" y="280"/>
                      </a:lnTo>
                      <a:lnTo>
                        <a:pt x="149" y="277"/>
                      </a:lnTo>
                      <a:lnTo>
                        <a:pt x="152" y="277"/>
                      </a:lnTo>
                      <a:lnTo>
                        <a:pt x="154" y="277"/>
                      </a:lnTo>
                      <a:lnTo>
                        <a:pt x="156" y="277"/>
                      </a:lnTo>
                      <a:lnTo>
                        <a:pt x="159" y="277"/>
                      </a:lnTo>
                      <a:lnTo>
                        <a:pt x="159" y="270"/>
                      </a:lnTo>
                      <a:lnTo>
                        <a:pt x="159" y="270"/>
                      </a:lnTo>
                      <a:lnTo>
                        <a:pt x="159" y="270"/>
                      </a:lnTo>
                      <a:lnTo>
                        <a:pt x="159" y="270"/>
                      </a:lnTo>
                      <a:lnTo>
                        <a:pt x="159" y="270"/>
                      </a:lnTo>
                      <a:lnTo>
                        <a:pt x="159" y="270"/>
                      </a:lnTo>
                      <a:lnTo>
                        <a:pt x="161" y="270"/>
                      </a:lnTo>
                      <a:lnTo>
                        <a:pt x="161" y="270"/>
                      </a:lnTo>
                      <a:lnTo>
                        <a:pt x="163" y="270"/>
                      </a:lnTo>
                      <a:lnTo>
                        <a:pt x="163" y="270"/>
                      </a:lnTo>
                      <a:lnTo>
                        <a:pt x="166" y="270"/>
                      </a:lnTo>
                      <a:lnTo>
                        <a:pt x="166" y="270"/>
                      </a:lnTo>
                      <a:lnTo>
                        <a:pt x="171" y="270"/>
                      </a:lnTo>
                      <a:lnTo>
                        <a:pt x="173" y="270"/>
                      </a:lnTo>
                      <a:lnTo>
                        <a:pt x="175" y="273"/>
                      </a:lnTo>
                      <a:lnTo>
                        <a:pt x="175" y="273"/>
                      </a:lnTo>
                      <a:lnTo>
                        <a:pt x="178" y="273"/>
                      </a:lnTo>
                      <a:lnTo>
                        <a:pt x="180" y="273"/>
                      </a:lnTo>
                      <a:lnTo>
                        <a:pt x="182" y="273"/>
                      </a:lnTo>
                      <a:lnTo>
                        <a:pt x="182" y="273"/>
                      </a:lnTo>
                      <a:lnTo>
                        <a:pt x="182" y="270"/>
                      </a:lnTo>
                      <a:lnTo>
                        <a:pt x="185" y="270"/>
                      </a:lnTo>
                      <a:lnTo>
                        <a:pt x="189" y="268"/>
                      </a:lnTo>
                      <a:lnTo>
                        <a:pt x="189" y="268"/>
                      </a:lnTo>
                      <a:lnTo>
                        <a:pt x="192" y="268"/>
                      </a:lnTo>
                      <a:lnTo>
                        <a:pt x="192" y="270"/>
                      </a:lnTo>
                      <a:lnTo>
                        <a:pt x="192" y="270"/>
                      </a:lnTo>
                      <a:lnTo>
                        <a:pt x="192" y="273"/>
                      </a:lnTo>
                      <a:lnTo>
                        <a:pt x="194" y="273"/>
                      </a:lnTo>
                      <a:lnTo>
                        <a:pt x="194" y="273"/>
                      </a:lnTo>
                      <a:lnTo>
                        <a:pt x="197" y="270"/>
                      </a:lnTo>
                      <a:lnTo>
                        <a:pt x="197" y="270"/>
                      </a:lnTo>
                      <a:lnTo>
                        <a:pt x="197" y="270"/>
                      </a:lnTo>
                      <a:lnTo>
                        <a:pt x="199" y="270"/>
                      </a:lnTo>
                      <a:lnTo>
                        <a:pt x="199" y="268"/>
                      </a:lnTo>
                      <a:lnTo>
                        <a:pt x="199" y="268"/>
                      </a:lnTo>
                      <a:lnTo>
                        <a:pt x="199" y="268"/>
                      </a:lnTo>
                      <a:lnTo>
                        <a:pt x="199" y="265"/>
                      </a:lnTo>
                      <a:lnTo>
                        <a:pt x="199" y="265"/>
                      </a:lnTo>
                      <a:lnTo>
                        <a:pt x="197" y="265"/>
                      </a:lnTo>
                      <a:lnTo>
                        <a:pt x="197" y="263"/>
                      </a:lnTo>
                      <a:lnTo>
                        <a:pt x="199" y="263"/>
                      </a:lnTo>
                      <a:lnTo>
                        <a:pt x="199" y="263"/>
                      </a:lnTo>
                      <a:lnTo>
                        <a:pt x="199" y="261"/>
                      </a:lnTo>
                      <a:lnTo>
                        <a:pt x="197" y="258"/>
                      </a:lnTo>
                      <a:lnTo>
                        <a:pt x="194" y="254"/>
                      </a:lnTo>
                      <a:lnTo>
                        <a:pt x="194" y="251"/>
                      </a:lnTo>
                      <a:lnTo>
                        <a:pt x="192" y="249"/>
                      </a:lnTo>
                      <a:lnTo>
                        <a:pt x="189" y="247"/>
                      </a:lnTo>
                      <a:lnTo>
                        <a:pt x="189" y="242"/>
                      </a:lnTo>
                      <a:lnTo>
                        <a:pt x="189" y="242"/>
                      </a:lnTo>
                      <a:lnTo>
                        <a:pt x="189" y="242"/>
                      </a:lnTo>
                      <a:lnTo>
                        <a:pt x="187" y="242"/>
                      </a:lnTo>
                      <a:lnTo>
                        <a:pt x="187" y="242"/>
                      </a:lnTo>
                      <a:lnTo>
                        <a:pt x="185" y="242"/>
                      </a:lnTo>
                      <a:lnTo>
                        <a:pt x="182" y="242"/>
                      </a:lnTo>
                      <a:lnTo>
                        <a:pt x="182" y="242"/>
                      </a:lnTo>
                      <a:lnTo>
                        <a:pt x="178" y="237"/>
                      </a:lnTo>
                      <a:lnTo>
                        <a:pt x="178" y="235"/>
                      </a:lnTo>
                      <a:lnTo>
                        <a:pt x="178" y="232"/>
                      </a:lnTo>
                      <a:lnTo>
                        <a:pt x="178" y="230"/>
                      </a:lnTo>
                      <a:lnTo>
                        <a:pt x="178" y="228"/>
                      </a:lnTo>
                      <a:lnTo>
                        <a:pt x="178" y="225"/>
                      </a:lnTo>
                      <a:lnTo>
                        <a:pt x="178" y="223"/>
                      </a:lnTo>
                      <a:lnTo>
                        <a:pt x="178" y="223"/>
                      </a:lnTo>
                      <a:lnTo>
                        <a:pt x="175" y="223"/>
                      </a:lnTo>
                      <a:lnTo>
                        <a:pt x="173" y="223"/>
                      </a:lnTo>
                      <a:lnTo>
                        <a:pt x="171" y="220"/>
                      </a:lnTo>
                      <a:lnTo>
                        <a:pt x="168" y="220"/>
                      </a:lnTo>
                      <a:lnTo>
                        <a:pt x="166" y="218"/>
                      </a:lnTo>
                      <a:lnTo>
                        <a:pt x="166" y="218"/>
                      </a:lnTo>
                      <a:lnTo>
                        <a:pt x="166" y="218"/>
                      </a:lnTo>
                      <a:lnTo>
                        <a:pt x="166" y="213"/>
                      </a:lnTo>
                      <a:lnTo>
                        <a:pt x="166" y="211"/>
                      </a:lnTo>
                      <a:lnTo>
                        <a:pt x="166" y="209"/>
                      </a:lnTo>
                      <a:lnTo>
                        <a:pt x="166" y="209"/>
                      </a:lnTo>
                      <a:lnTo>
                        <a:pt x="168" y="209"/>
                      </a:lnTo>
                      <a:lnTo>
                        <a:pt x="168" y="206"/>
                      </a:lnTo>
                      <a:lnTo>
                        <a:pt x="171" y="204"/>
                      </a:lnTo>
                      <a:lnTo>
                        <a:pt x="173" y="199"/>
                      </a:lnTo>
                      <a:lnTo>
                        <a:pt x="175" y="194"/>
                      </a:lnTo>
                      <a:lnTo>
                        <a:pt x="175" y="194"/>
                      </a:lnTo>
                      <a:lnTo>
                        <a:pt x="175" y="194"/>
                      </a:lnTo>
                      <a:lnTo>
                        <a:pt x="178" y="192"/>
                      </a:lnTo>
                      <a:lnTo>
                        <a:pt x="178" y="192"/>
                      </a:lnTo>
                      <a:lnTo>
                        <a:pt x="180" y="192"/>
                      </a:lnTo>
                      <a:lnTo>
                        <a:pt x="182" y="192"/>
                      </a:lnTo>
                      <a:lnTo>
                        <a:pt x="182" y="194"/>
                      </a:lnTo>
                      <a:lnTo>
                        <a:pt x="182" y="194"/>
                      </a:lnTo>
                      <a:lnTo>
                        <a:pt x="185" y="197"/>
                      </a:lnTo>
                      <a:lnTo>
                        <a:pt x="185" y="197"/>
                      </a:lnTo>
                      <a:lnTo>
                        <a:pt x="187" y="199"/>
                      </a:lnTo>
                      <a:lnTo>
                        <a:pt x="187" y="199"/>
                      </a:lnTo>
                      <a:lnTo>
                        <a:pt x="192" y="197"/>
                      </a:lnTo>
                      <a:lnTo>
                        <a:pt x="194" y="194"/>
                      </a:lnTo>
                      <a:lnTo>
                        <a:pt x="199" y="194"/>
                      </a:lnTo>
                      <a:lnTo>
                        <a:pt x="201" y="194"/>
                      </a:lnTo>
                      <a:lnTo>
                        <a:pt x="206" y="192"/>
                      </a:lnTo>
                      <a:lnTo>
                        <a:pt x="206" y="192"/>
                      </a:lnTo>
                      <a:lnTo>
                        <a:pt x="206" y="187"/>
                      </a:lnTo>
                      <a:lnTo>
                        <a:pt x="208" y="185"/>
                      </a:lnTo>
                      <a:lnTo>
                        <a:pt x="208" y="183"/>
                      </a:lnTo>
                      <a:lnTo>
                        <a:pt x="208" y="180"/>
                      </a:lnTo>
                      <a:lnTo>
                        <a:pt x="211" y="178"/>
                      </a:lnTo>
                      <a:lnTo>
                        <a:pt x="211" y="175"/>
                      </a:lnTo>
                      <a:lnTo>
                        <a:pt x="215" y="173"/>
                      </a:lnTo>
                      <a:lnTo>
                        <a:pt x="220" y="171"/>
                      </a:lnTo>
                      <a:lnTo>
                        <a:pt x="220" y="168"/>
                      </a:lnTo>
                      <a:lnTo>
                        <a:pt x="223" y="164"/>
                      </a:lnTo>
                      <a:lnTo>
                        <a:pt x="225" y="159"/>
                      </a:lnTo>
                      <a:lnTo>
                        <a:pt x="225" y="159"/>
                      </a:lnTo>
                      <a:lnTo>
                        <a:pt x="225" y="154"/>
                      </a:lnTo>
                      <a:lnTo>
                        <a:pt x="225" y="152"/>
                      </a:lnTo>
                      <a:lnTo>
                        <a:pt x="227" y="149"/>
                      </a:lnTo>
                      <a:lnTo>
                        <a:pt x="230" y="149"/>
                      </a:lnTo>
                      <a:lnTo>
                        <a:pt x="232" y="147"/>
                      </a:lnTo>
                      <a:lnTo>
                        <a:pt x="234" y="147"/>
                      </a:lnTo>
                      <a:lnTo>
                        <a:pt x="234" y="145"/>
                      </a:lnTo>
                      <a:lnTo>
                        <a:pt x="234" y="145"/>
                      </a:lnTo>
                      <a:lnTo>
                        <a:pt x="232" y="142"/>
                      </a:lnTo>
                      <a:lnTo>
                        <a:pt x="232" y="142"/>
                      </a:lnTo>
                      <a:lnTo>
                        <a:pt x="232" y="140"/>
                      </a:lnTo>
                      <a:lnTo>
                        <a:pt x="234" y="140"/>
                      </a:lnTo>
                      <a:lnTo>
                        <a:pt x="237" y="133"/>
                      </a:lnTo>
                      <a:lnTo>
                        <a:pt x="239" y="131"/>
                      </a:lnTo>
                      <a:lnTo>
                        <a:pt x="239" y="131"/>
                      </a:lnTo>
                      <a:lnTo>
                        <a:pt x="242" y="131"/>
                      </a:lnTo>
                      <a:lnTo>
                        <a:pt x="244" y="128"/>
                      </a:lnTo>
                      <a:lnTo>
                        <a:pt x="244" y="128"/>
                      </a:lnTo>
                      <a:lnTo>
                        <a:pt x="244" y="126"/>
                      </a:lnTo>
                      <a:lnTo>
                        <a:pt x="242" y="126"/>
                      </a:lnTo>
                      <a:lnTo>
                        <a:pt x="242" y="126"/>
                      </a:lnTo>
                      <a:lnTo>
                        <a:pt x="242" y="123"/>
                      </a:lnTo>
                      <a:lnTo>
                        <a:pt x="242" y="119"/>
                      </a:lnTo>
                      <a:lnTo>
                        <a:pt x="242" y="119"/>
                      </a:lnTo>
                      <a:lnTo>
                        <a:pt x="239" y="114"/>
                      </a:lnTo>
                      <a:lnTo>
                        <a:pt x="239" y="112"/>
                      </a:lnTo>
                      <a:lnTo>
                        <a:pt x="239" y="112"/>
                      </a:lnTo>
                      <a:lnTo>
                        <a:pt x="242" y="109"/>
                      </a:lnTo>
                      <a:lnTo>
                        <a:pt x="242" y="109"/>
                      </a:lnTo>
                      <a:lnTo>
                        <a:pt x="249" y="107"/>
                      </a:lnTo>
                      <a:lnTo>
                        <a:pt x="249" y="104"/>
                      </a:lnTo>
                      <a:lnTo>
                        <a:pt x="251" y="104"/>
                      </a:lnTo>
                      <a:lnTo>
                        <a:pt x="251" y="102"/>
                      </a:lnTo>
                      <a:lnTo>
                        <a:pt x="251" y="102"/>
                      </a:lnTo>
                      <a:lnTo>
                        <a:pt x="251" y="102"/>
                      </a:lnTo>
                      <a:lnTo>
                        <a:pt x="249" y="100"/>
                      </a:lnTo>
                      <a:lnTo>
                        <a:pt x="246" y="100"/>
                      </a:lnTo>
                      <a:lnTo>
                        <a:pt x="244" y="97"/>
                      </a:lnTo>
                      <a:lnTo>
                        <a:pt x="242" y="97"/>
                      </a:lnTo>
                      <a:lnTo>
                        <a:pt x="239" y="97"/>
                      </a:lnTo>
                      <a:lnTo>
                        <a:pt x="239" y="97"/>
                      </a:lnTo>
                      <a:lnTo>
                        <a:pt x="237" y="95"/>
                      </a:lnTo>
                      <a:lnTo>
                        <a:pt x="237" y="93"/>
                      </a:lnTo>
                      <a:lnTo>
                        <a:pt x="237" y="93"/>
                      </a:lnTo>
                      <a:lnTo>
                        <a:pt x="237" y="93"/>
                      </a:lnTo>
                      <a:lnTo>
                        <a:pt x="234" y="93"/>
                      </a:lnTo>
                      <a:lnTo>
                        <a:pt x="232" y="93"/>
                      </a:lnTo>
                      <a:lnTo>
                        <a:pt x="232" y="90"/>
                      </a:lnTo>
                      <a:lnTo>
                        <a:pt x="232" y="90"/>
                      </a:lnTo>
                      <a:lnTo>
                        <a:pt x="230" y="88"/>
                      </a:lnTo>
                      <a:lnTo>
                        <a:pt x="230" y="88"/>
                      </a:lnTo>
                      <a:lnTo>
                        <a:pt x="230" y="86"/>
                      </a:lnTo>
                      <a:lnTo>
                        <a:pt x="230" y="86"/>
                      </a:lnTo>
                      <a:lnTo>
                        <a:pt x="227" y="86"/>
                      </a:lnTo>
                      <a:lnTo>
                        <a:pt x="225" y="83"/>
                      </a:lnTo>
                      <a:lnTo>
                        <a:pt x="225" y="83"/>
                      </a:lnTo>
                      <a:lnTo>
                        <a:pt x="223" y="83"/>
                      </a:lnTo>
                      <a:lnTo>
                        <a:pt x="223" y="81"/>
                      </a:lnTo>
                      <a:lnTo>
                        <a:pt x="225" y="81"/>
                      </a:lnTo>
                      <a:lnTo>
                        <a:pt x="225" y="78"/>
                      </a:lnTo>
                      <a:lnTo>
                        <a:pt x="225" y="76"/>
                      </a:lnTo>
                      <a:lnTo>
                        <a:pt x="225" y="76"/>
                      </a:lnTo>
                      <a:lnTo>
                        <a:pt x="225" y="76"/>
                      </a:lnTo>
                      <a:lnTo>
                        <a:pt x="223" y="74"/>
                      </a:lnTo>
                      <a:lnTo>
                        <a:pt x="223" y="74"/>
                      </a:lnTo>
                      <a:lnTo>
                        <a:pt x="223" y="74"/>
                      </a:lnTo>
                      <a:lnTo>
                        <a:pt x="220" y="71"/>
                      </a:lnTo>
                      <a:lnTo>
                        <a:pt x="223" y="69"/>
                      </a:lnTo>
                      <a:lnTo>
                        <a:pt x="223" y="69"/>
                      </a:lnTo>
                      <a:lnTo>
                        <a:pt x="225" y="69"/>
                      </a:lnTo>
                      <a:lnTo>
                        <a:pt x="225" y="67"/>
                      </a:lnTo>
                      <a:lnTo>
                        <a:pt x="225" y="67"/>
                      </a:lnTo>
                      <a:lnTo>
                        <a:pt x="225" y="67"/>
                      </a:lnTo>
                      <a:lnTo>
                        <a:pt x="223" y="67"/>
                      </a:lnTo>
                      <a:lnTo>
                        <a:pt x="220" y="64"/>
                      </a:lnTo>
                      <a:lnTo>
                        <a:pt x="218" y="64"/>
                      </a:lnTo>
                      <a:lnTo>
                        <a:pt x="218" y="64"/>
                      </a:lnTo>
                      <a:lnTo>
                        <a:pt x="218" y="64"/>
                      </a:lnTo>
                      <a:lnTo>
                        <a:pt x="218" y="62"/>
                      </a:lnTo>
                      <a:lnTo>
                        <a:pt x="220" y="62"/>
                      </a:lnTo>
                      <a:lnTo>
                        <a:pt x="218" y="59"/>
                      </a:lnTo>
                      <a:lnTo>
                        <a:pt x="218" y="59"/>
                      </a:lnTo>
                      <a:lnTo>
                        <a:pt x="215" y="59"/>
                      </a:lnTo>
                      <a:lnTo>
                        <a:pt x="215" y="57"/>
                      </a:lnTo>
                      <a:lnTo>
                        <a:pt x="215" y="57"/>
                      </a:lnTo>
                      <a:lnTo>
                        <a:pt x="215" y="55"/>
                      </a:lnTo>
                      <a:lnTo>
                        <a:pt x="215" y="55"/>
                      </a:lnTo>
                      <a:lnTo>
                        <a:pt x="218" y="52"/>
                      </a:lnTo>
                      <a:lnTo>
                        <a:pt x="218" y="50"/>
                      </a:lnTo>
                      <a:lnTo>
                        <a:pt x="220" y="50"/>
                      </a:lnTo>
                      <a:lnTo>
                        <a:pt x="223" y="50"/>
                      </a:lnTo>
                      <a:lnTo>
                        <a:pt x="225" y="50"/>
                      </a:lnTo>
                      <a:lnTo>
                        <a:pt x="227" y="50"/>
                      </a:lnTo>
                      <a:lnTo>
                        <a:pt x="232" y="50"/>
                      </a:lnTo>
                      <a:lnTo>
                        <a:pt x="234" y="52"/>
                      </a:lnTo>
                      <a:lnTo>
                        <a:pt x="237" y="52"/>
                      </a:lnTo>
                      <a:lnTo>
                        <a:pt x="239" y="52"/>
                      </a:lnTo>
                      <a:lnTo>
                        <a:pt x="239" y="52"/>
                      </a:lnTo>
                      <a:lnTo>
                        <a:pt x="244" y="55"/>
                      </a:lnTo>
                      <a:lnTo>
                        <a:pt x="246" y="55"/>
                      </a:lnTo>
                      <a:lnTo>
                        <a:pt x="249" y="55"/>
                      </a:lnTo>
                      <a:lnTo>
                        <a:pt x="251" y="55"/>
                      </a:lnTo>
                      <a:lnTo>
                        <a:pt x="251" y="52"/>
                      </a:lnTo>
                      <a:lnTo>
                        <a:pt x="253" y="52"/>
                      </a:lnTo>
                      <a:lnTo>
                        <a:pt x="256" y="52"/>
                      </a:lnTo>
                      <a:lnTo>
                        <a:pt x="260" y="50"/>
                      </a:lnTo>
                      <a:lnTo>
                        <a:pt x="260" y="50"/>
                      </a:lnTo>
                      <a:lnTo>
                        <a:pt x="263" y="50"/>
                      </a:lnTo>
                      <a:lnTo>
                        <a:pt x="265" y="48"/>
                      </a:lnTo>
                      <a:lnTo>
                        <a:pt x="265" y="48"/>
                      </a:lnTo>
                      <a:lnTo>
                        <a:pt x="265" y="48"/>
                      </a:lnTo>
                      <a:lnTo>
                        <a:pt x="265" y="45"/>
                      </a:lnTo>
                      <a:lnTo>
                        <a:pt x="268" y="45"/>
                      </a:lnTo>
                      <a:lnTo>
                        <a:pt x="270" y="45"/>
                      </a:lnTo>
                      <a:lnTo>
                        <a:pt x="270" y="43"/>
                      </a:lnTo>
                      <a:lnTo>
                        <a:pt x="270" y="43"/>
                      </a:lnTo>
                      <a:lnTo>
                        <a:pt x="268" y="41"/>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3" name="Freeform 77"/>
                <p:cNvSpPr>
                  <a:spLocks noEditPoints="1"/>
                </p:cNvSpPr>
                <p:nvPr/>
              </p:nvSpPr>
              <p:spPr bwMode="auto">
                <a:xfrm>
                  <a:off x="3707" y="2244"/>
                  <a:ext cx="139" cy="203"/>
                </a:xfrm>
                <a:custGeom>
                  <a:avLst/>
                  <a:gdLst>
                    <a:gd name="T0" fmla="*/ 120 w 139"/>
                    <a:gd name="T1" fmla="*/ 130 h 203"/>
                    <a:gd name="T2" fmla="*/ 125 w 139"/>
                    <a:gd name="T3" fmla="*/ 123 h 203"/>
                    <a:gd name="T4" fmla="*/ 135 w 139"/>
                    <a:gd name="T5" fmla="*/ 80 h 203"/>
                    <a:gd name="T6" fmla="*/ 125 w 139"/>
                    <a:gd name="T7" fmla="*/ 71 h 203"/>
                    <a:gd name="T8" fmla="*/ 118 w 139"/>
                    <a:gd name="T9" fmla="*/ 61 h 203"/>
                    <a:gd name="T10" fmla="*/ 111 w 139"/>
                    <a:gd name="T11" fmla="*/ 56 h 203"/>
                    <a:gd name="T12" fmla="*/ 94 w 139"/>
                    <a:gd name="T13" fmla="*/ 54 h 203"/>
                    <a:gd name="T14" fmla="*/ 80 w 139"/>
                    <a:gd name="T15" fmla="*/ 42 h 203"/>
                    <a:gd name="T16" fmla="*/ 71 w 139"/>
                    <a:gd name="T17" fmla="*/ 28 h 203"/>
                    <a:gd name="T18" fmla="*/ 66 w 139"/>
                    <a:gd name="T19" fmla="*/ 33 h 203"/>
                    <a:gd name="T20" fmla="*/ 64 w 139"/>
                    <a:gd name="T21" fmla="*/ 30 h 203"/>
                    <a:gd name="T22" fmla="*/ 64 w 139"/>
                    <a:gd name="T23" fmla="*/ 28 h 203"/>
                    <a:gd name="T24" fmla="*/ 61 w 139"/>
                    <a:gd name="T25" fmla="*/ 30 h 203"/>
                    <a:gd name="T26" fmla="*/ 61 w 139"/>
                    <a:gd name="T27" fmla="*/ 35 h 203"/>
                    <a:gd name="T28" fmla="*/ 61 w 139"/>
                    <a:gd name="T29" fmla="*/ 40 h 203"/>
                    <a:gd name="T30" fmla="*/ 64 w 139"/>
                    <a:gd name="T31" fmla="*/ 45 h 203"/>
                    <a:gd name="T32" fmla="*/ 64 w 139"/>
                    <a:gd name="T33" fmla="*/ 47 h 203"/>
                    <a:gd name="T34" fmla="*/ 56 w 139"/>
                    <a:gd name="T35" fmla="*/ 49 h 203"/>
                    <a:gd name="T36" fmla="*/ 56 w 139"/>
                    <a:gd name="T37" fmla="*/ 54 h 203"/>
                    <a:gd name="T38" fmla="*/ 54 w 139"/>
                    <a:gd name="T39" fmla="*/ 66 h 203"/>
                    <a:gd name="T40" fmla="*/ 52 w 139"/>
                    <a:gd name="T41" fmla="*/ 75 h 203"/>
                    <a:gd name="T42" fmla="*/ 59 w 139"/>
                    <a:gd name="T43" fmla="*/ 87 h 203"/>
                    <a:gd name="T44" fmla="*/ 61 w 139"/>
                    <a:gd name="T45" fmla="*/ 94 h 203"/>
                    <a:gd name="T46" fmla="*/ 59 w 139"/>
                    <a:gd name="T47" fmla="*/ 106 h 203"/>
                    <a:gd name="T48" fmla="*/ 56 w 139"/>
                    <a:gd name="T49" fmla="*/ 116 h 203"/>
                    <a:gd name="T50" fmla="*/ 54 w 139"/>
                    <a:gd name="T51" fmla="*/ 125 h 203"/>
                    <a:gd name="T52" fmla="*/ 52 w 139"/>
                    <a:gd name="T53" fmla="*/ 135 h 203"/>
                    <a:gd name="T54" fmla="*/ 38 w 139"/>
                    <a:gd name="T55" fmla="*/ 139 h 203"/>
                    <a:gd name="T56" fmla="*/ 26 w 139"/>
                    <a:gd name="T57" fmla="*/ 144 h 203"/>
                    <a:gd name="T58" fmla="*/ 14 w 139"/>
                    <a:gd name="T59" fmla="*/ 149 h 203"/>
                    <a:gd name="T60" fmla="*/ 2 w 139"/>
                    <a:gd name="T61" fmla="*/ 153 h 203"/>
                    <a:gd name="T62" fmla="*/ 2 w 139"/>
                    <a:gd name="T63" fmla="*/ 161 h 203"/>
                    <a:gd name="T64" fmla="*/ 7 w 139"/>
                    <a:gd name="T65" fmla="*/ 170 h 203"/>
                    <a:gd name="T66" fmla="*/ 9 w 139"/>
                    <a:gd name="T67" fmla="*/ 177 h 203"/>
                    <a:gd name="T68" fmla="*/ 14 w 139"/>
                    <a:gd name="T69" fmla="*/ 187 h 203"/>
                    <a:gd name="T70" fmla="*/ 16 w 139"/>
                    <a:gd name="T71" fmla="*/ 194 h 203"/>
                    <a:gd name="T72" fmla="*/ 23 w 139"/>
                    <a:gd name="T73" fmla="*/ 203 h 203"/>
                    <a:gd name="T74" fmla="*/ 38 w 139"/>
                    <a:gd name="T75" fmla="*/ 198 h 203"/>
                    <a:gd name="T76" fmla="*/ 52 w 139"/>
                    <a:gd name="T77" fmla="*/ 196 h 203"/>
                    <a:gd name="T78" fmla="*/ 61 w 139"/>
                    <a:gd name="T79" fmla="*/ 189 h 203"/>
                    <a:gd name="T80" fmla="*/ 61 w 139"/>
                    <a:gd name="T81" fmla="*/ 184 h 203"/>
                    <a:gd name="T82" fmla="*/ 80 w 139"/>
                    <a:gd name="T83" fmla="*/ 177 h 203"/>
                    <a:gd name="T84" fmla="*/ 90 w 139"/>
                    <a:gd name="T85" fmla="*/ 161 h 203"/>
                    <a:gd name="T86" fmla="*/ 104 w 139"/>
                    <a:gd name="T87" fmla="*/ 156 h 203"/>
                    <a:gd name="T88" fmla="*/ 106 w 139"/>
                    <a:gd name="T89" fmla="*/ 149 h 203"/>
                    <a:gd name="T90" fmla="*/ 104 w 139"/>
                    <a:gd name="T91" fmla="*/ 137 h 203"/>
                    <a:gd name="T92" fmla="*/ 106 w 139"/>
                    <a:gd name="T93" fmla="*/ 125 h 203"/>
                    <a:gd name="T94" fmla="*/ 111 w 139"/>
                    <a:gd name="T95" fmla="*/ 123 h 203"/>
                    <a:gd name="T96" fmla="*/ 116 w 139"/>
                    <a:gd name="T97" fmla="*/ 125 h 203"/>
                    <a:gd name="T98" fmla="*/ 125 w 139"/>
                    <a:gd name="T99" fmla="*/ 106 h 203"/>
                    <a:gd name="T100" fmla="*/ 135 w 139"/>
                    <a:gd name="T101" fmla="*/ 92 h 203"/>
                    <a:gd name="T102" fmla="*/ 139 w 139"/>
                    <a:gd name="T103" fmla="*/ 82 h 203"/>
                    <a:gd name="T104" fmla="*/ 68 w 139"/>
                    <a:gd name="T105" fmla="*/ 23 h 203"/>
                    <a:gd name="T106" fmla="*/ 68 w 139"/>
                    <a:gd name="T107" fmla="*/ 21 h 203"/>
                    <a:gd name="T108" fmla="*/ 66 w 139"/>
                    <a:gd name="T109" fmla="*/ 9 h 203"/>
                    <a:gd name="T110" fmla="*/ 68 w 139"/>
                    <a:gd name="T111" fmla="*/ 14 h 203"/>
                    <a:gd name="T112" fmla="*/ 68 w 139"/>
                    <a:gd name="T113" fmla="*/ 11 h 203"/>
                    <a:gd name="T114" fmla="*/ 68 w 139"/>
                    <a:gd name="T115" fmla="*/ 0 h 203"/>
                    <a:gd name="T116" fmla="*/ 66 w 139"/>
                    <a:gd name="T117" fmla="*/ 2 h 203"/>
                    <a:gd name="T118" fmla="*/ 64 w 139"/>
                    <a:gd name="T119" fmla="*/ 4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39" h="203">
                      <a:moveTo>
                        <a:pt x="123" y="123"/>
                      </a:moveTo>
                      <a:lnTo>
                        <a:pt x="120" y="125"/>
                      </a:lnTo>
                      <a:lnTo>
                        <a:pt x="120" y="130"/>
                      </a:lnTo>
                      <a:lnTo>
                        <a:pt x="120" y="130"/>
                      </a:lnTo>
                      <a:lnTo>
                        <a:pt x="120" y="130"/>
                      </a:lnTo>
                      <a:lnTo>
                        <a:pt x="123" y="127"/>
                      </a:lnTo>
                      <a:lnTo>
                        <a:pt x="123" y="125"/>
                      </a:lnTo>
                      <a:lnTo>
                        <a:pt x="125" y="123"/>
                      </a:lnTo>
                      <a:lnTo>
                        <a:pt x="123" y="118"/>
                      </a:lnTo>
                      <a:lnTo>
                        <a:pt x="123" y="123"/>
                      </a:lnTo>
                      <a:close/>
                      <a:moveTo>
                        <a:pt x="137" y="80"/>
                      </a:moveTo>
                      <a:lnTo>
                        <a:pt x="135" y="80"/>
                      </a:lnTo>
                      <a:lnTo>
                        <a:pt x="132" y="78"/>
                      </a:lnTo>
                      <a:lnTo>
                        <a:pt x="130" y="78"/>
                      </a:lnTo>
                      <a:lnTo>
                        <a:pt x="127" y="75"/>
                      </a:lnTo>
                      <a:lnTo>
                        <a:pt x="125" y="71"/>
                      </a:lnTo>
                      <a:lnTo>
                        <a:pt x="123" y="68"/>
                      </a:lnTo>
                      <a:lnTo>
                        <a:pt x="120" y="66"/>
                      </a:lnTo>
                      <a:lnTo>
                        <a:pt x="120" y="64"/>
                      </a:lnTo>
                      <a:lnTo>
                        <a:pt x="118" y="61"/>
                      </a:lnTo>
                      <a:lnTo>
                        <a:pt x="118" y="59"/>
                      </a:lnTo>
                      <a:lnTo>
                        <a:pt x="113" y="56"/>
                      </a:lnTo>
                      <a:lnTo>
                        <a:pt x="111" y="56"/>
                      </a:lnTo>
                      <a:lnTo>
                        <a:pt x="111" y="56"/>
                      </a:lnTo>
                      <a:lnTo>
                        <a:pt x="108" y="56"/>
                      </a:lnTo>
                      <a:lnTo>
                        <a:pt x="104" y="54"/>
                      </a:lnTo>
                      <a:lnTo>
                        <a:pt x="99" y="54"/>
                      </a:lnTo>
                      <a:lnTo>
                        <a:pt x="94" y="54"/>
                      </a:lnTo>
                      <a:lnTo>
                        <a:pt x="87" y="49"/>
                      </a:lnTo>
                      <a:lnTo>
                        <a:pt x="87" y="49"/>
                      </a:lnTo>
                      <a:lnTo>
                        <a:pt x="82" y="45"/>
                      </a:lnTo>
                      <a:lnTo>
                        <a:pt x="80" y="42"/>
                      </a:lnTo>
                      <a:lnTo>
                        <a:pt x="75" y="40"/>
                      </a:lnTo>
                      <a:lnTo>
                        <a:pt x="73" y="33"/>
                      </a:lnTo>
                      <a:lnTo>
                        <a:pt x="71" y="28"/>
                      </a:lnTo>
                      <a:lnTo>
                        <a:pt x="71" y="28"/>
                      </a:lnTo>
                      <a:lnTo>
                        <a:pt x="71" y="28"/>
                      </a:lnTo>
                      <a:lnTo>
                        <a:pt x="68" y="30"/>
                      </a:lnTo>
                      <a:lnTo>
                        <a:pt x="68" y="30"/>
                      </a:lnTo>
                      <a:lnTo>
                        <a:pt x="66" y="33"/>
                      </a:lnTo>
                      <a:lnTo>
                        <a:pt x="66" y="33"/>
                      </a:lnTo>
                      <a:lnTo>
                        <a:pt x="66" y="33"/>
                      </a:lnTo>
                      <a:lnTo>
                        <a:pt x="64" y="33"/>
                      </a:lnTo>
                      <a:lnTo>
                        <a:pt x="64" y="30"/>
                      </a:lnTo>
                      <a:lnTo>
                        <a:pt x="64" y="30"/>
                      </a:lnTo>
                      <a:lnTo>
                        <a:pt x="64" y="30"/>
                      </a:lnTo>
                      <a:lnTo>
                        <a:pt x="64" y="30"/>
                      </a:lnTo>
                      <a:lnTo>
                        <a:pt x="64" y="28"/>
                      </a:lnTo>
                      <a:lnTo>
                        <a:pt x="64" y="28"/>
                      </a:lnTo>
                      <a:lnTo>
                        <a:pt x="64" y="28"/>
                      </a:lnTo>
                      <a:lnTo>
                        <a:pt x="61" y="28"/>
                      </a:lnTo>
                      <a:lnTo>
                        <a:pt x="61" y="30"/>
                      </a:lnTo>
                      <a:lnTo>
                        <a:pt x="61" y="30"/>
                      </a:lnTo>
                      <a:lnTo>
                        <a:pt x="61" y="33"/>
                      </a:lnTo>
                      <a:lnTo>
                        <a:pt x="61" y="35"/>
                      </a:lnTo>
                      <a:lnTo>
                        <a:pt x="61" y="35"/>
                      </a:lnTo>
                      <a:lnTo>
                        <a:pt x="61" y="37"/>
                      </a:lnTo>
                      <a:lnTo>
                        <a:pt x="61" y="37"/>
                      </a:lnTo>
                      <a:lnTo>
                        <a:pt x="61" y="40"/>
                      </a:lnTo>
                      <a:lnTo>
                        <a:pt x="61" y="40"/>
                      </a:lnTo>
                      <a:lnTo>
                        <a:pt x="61" y="42"/>
                      </a:lnTo>
                      <a:lnTo>
                        <a:pt x="61" y="45"/>
                      </a:lnTo>
                      <a:lnTo>
                        <a:pt x="61" y="45"/>
                      </a:lnTo>
                      <a:lnTo>
                        <a:pt x="64" y="45"/>
                      </a:lnTo>
                      <a:lnTo>
                        <a:pt x="66" y="45"/>
                      </a:lnTo>
                      <a:lnTo>
                        <a:pt x="66" y="47"/>
                      </a:lnTo>
                      <a:lnTo>
                        <a:pt x="66" y="47"/>
                      </a:lnTo>
                      <a:lnTo>
                        <a:pt x="64" y="47"/>
                      </a:lnTo>
                      <a:lnTo>
                        <a:pt x="61" y="49"/>
                      </a:lnTo>
                      <a:lnTo>
                        <a:pt x="61" y="49"/>
                      </a:lnTo>
                      <a:lnTo>
                        <a:pt x="56" y="49"/>
                      </a:lnTo>
                      <a:lnTo>
                        <a:pt x="56" y="49"/>
                      </a:lnTo>
                      <a:lnTo>
                        <a:pt x="56" y="52"/>
                      </a:lnTo>
                      <a:lnTo>
                        <a:pt x="56" y="52"/>
                      </a:lnTo>
                      <a:lnTo>
                        <a:pt x="56" y="52"/>
                      </a:lnTo>
                      <a:lnTo>
                        <a:pt x="56" y="54"/>
                      </a:lnTo>
                      <a:lnTo>
                        <a:pt x="56" y="56"/>
                      </a:lnTo>
                      <a:lnTo>
                        <a:pt x="56" y="59"/>
                      </a:lnTo>
                      <a:lnTo>
                        <a:pt x="54" y="61"/>
                      </a:lnTo>
                      <a:lnTo>
                        <a:pt x="54" y="66"/>
                      </a:lnTo>
                      <a:lnTo>
                        <a:pt x="52" y="68"/>
                      </a:lnTo>
                      <a:lnTo>
                        <a:pt x="52" y="71"/>
                      </a:lnTo>
                      <a:lnTo>
                        <a:pt x="52" y="73"/>
                      </a:lnTo>
                      <a:lnTo>
                        <a:pt x="52" y="75"/>
                      </a:lnTo>
                      <a:lnTo>
                        <a:pt x="54" y="78"/>
                      </a:lnTo>
                      <a:lnTo>
                        <a:pt x="56" y="80"/>
                      </a:lnTo>
                      <a:lnTo>
                        <a:pt x="56" y="82"/>
                      </a:lnTo>
                      <a:lnTo>
                        <a:pt x="59" y="87"/>
                      </a:lnTo>
                      <a:lnTo>
                        <a:pt x="61" y="90"/>
                      </a:lnTo>
                      <a:lnTo>
                        <a:pt x="61" y="92"/>
                      </a:lnTo>
                      <a:lnTo>
                        <a:pt x="61" y="94"/>
                      </a:lnTo>
                      <a:lnTo>
                        <a:pt x="61" y="94"/>
                      </a:lnTo>
                      <a:lnTo>
                        <a:pt x="61" y="97"/>
                      </a:lnTo>
                      <a:lnTo>
                        <a:pt x="61" y="99"/>
                      </a:lnTo>
                      <a:lnTo>
                        <a:pt x="59" y="104"/>
                      </a:lnTo>
                      <a:lnTo>
                        <a:pt x="59" y="106"/>
                      </a:lnTo>
                      <a:lnTo>
                        <a:pt x="59" y="109"/>
                      </a:lnTo>
                      <a:lnTo>
                        <a:pt x="56" y="111"/>
                      </a:lnTo>
                      <a:lnTo>
                        <a:pt x="56" y="113"/>
                      </a:lnTo>
                      <a:lnTo>
                        <a:pt x="56" y="116"/>
                      </a:lnTo>
                      <a:lnTo>
                        <a:pt x="56" y="118"/>
                      </a:lnTo>
                      <a:lnTo>
                        <a:pt x="56" y="120"/>
                      </a:lnTo>
                      <a:lnTo>
                        <a:pt x="54" y="123"/>
                      </a:lnTo>
                      <a:lnTo>
                        <a:pt x="54" y="125"/>
                      </a:lnTo>
                      <a:lnTo>
                        <a:pt x="54" y="127"/>
                      </a:lnTo>
                      <a:lnTo>
                        <a:pt x="54" y="130"/>
                      </a:lnTo>
                      <a:lnTo>
                        <a:pt x="52" y="132"/>
                      </a:lnTo>
                      <a:lnTo>
                        <a:pt x="52" y="135"/>
                      </a:lnTo>
                      <a:lnTo>
                        <a:pt x="47" y="135"/>
                      </a:lnTo>
                      <a:lnTo>
                        <a:pt x="45" y="137"/>
                      </a:lnTo>
                      <a:lnTo>
                        <a:pt x="42" y="137"/>
                      </a:lnTo>
                      <a:lnTo>
                        <a:pt x="38" y="139"/>
                      </a:lnTo>
                      <a:lnTo>
                        <a:pt x="35" y="139"/>
                      </a:lnTo>
                      <a:lnTo>
                        <a:pt x="33" y="142"/>
                      </a:lnTo>
                      <a:lnTo>
                        <a:pt x="30" y="142"/>
                      </a:lnTo>
                      <a:lnTo>
                        <a:pt x="26" y="144"/>
                      </a:lnTo>
                      <a:lnTo>
                        <a:pt x="23" y="144"/>
                      </a:lnTo>
                      <a:lnTo>
                        <a:pt x="21" y="146"/>
                      </a:lnTo>
                      <a:lnTo>
                        <a:pt x="16" y="146"/>
                      </a:lnTo>
                      <a:lnTo>
                        <a:pt x="14" y="149"/>
                      </a:lnTo>
                      <a:lnTo>
                        <a:pt x="11" y="149"/>
                      </a:lnTo>
                      <a:lnTo>
                        <a:pt x="7" y="151"/>
                      </a:lnTo>
                      <a:lnTo>
                        <a:pt x="4" y="151"/>
                      </a:lnTo>
                      <a:lnTo>
                        <a:pt x="2" y="153"/>
                      </a:lnTo>
                      <a:lnTo>
                        <a:pt x="0" y="153"/>
                      </a:lnTo>
                      <a:lnTo>
                        <a:pt x="0" y="156"/>
                      </a:lnTo>
                      <a:lnTo>
                        <a:pt x="2" y="158"/>
                      </a:lnTo>
                      <a:lnTo>
                        <a:pt x="2" y="161"/>
                      </a:lnTo>
                      <a:lnTo>
                        <a:pt x="2" y="163"/>
                      </a:lnTo>
                      <a:lnTo>
                        <a:pt x="4" y="165"/>
                      </a:lnTo>
                      <a:lnTo>
                        <a:pt x="4" y="168"/>
                      </a:lnTo>
                      <a:lnTo>
                        <a:pt x="7" y="170"/>
                      </a:lnTo>
                      <a:lnTo>
                        <a:pt x="7" y="172"/>
                      </a:lnTo>
                      <a:lnTo>
                        <a:pt x="7" y="172"/>
                      </a:lnTo>
                      <a:lnTo>
                        <a:pt x="9" y="175"/>
                      </a:lnTo>
                      <a:lnTo>
                        <a:pt x="9" y="177"/>
                      </a:lnTo>
                      <a:lnTo>
                        <a:pt x="11" y="180"/>
                      </a:lnTo>
                      <a:lnTo>
                        <a:pt x="11" y="182"/>
                      </a:lnTo>
                      <a:lnTo>
                        <a:pt x="11" y="184"/>
                      </a:lnTo>
                      <a:lnTo>
                        <a:pt x="14" y="187"/>
                      </a:lnTo>
                      <a:lnTo>
                        <a:pt x="14" y="189"/>
                      </a:lnTo>
                      <a:lnTo>
                        <a:pt x="16" y="191"/>
                      </a:lnTo>
                      <a:lnTo>
                        <a:pt x="16" y="191"/>
                      </a:lnTo>
                      <a:lnTo>
                        <a:pt x="16" y="194"/>
                      </a:lnTo>
                      <a:lnTo>
                        <a:pt x="19" y="196"/>
                      </a:lnTo>
                      <a:lnTo>
                        <a:pt x="21" y="198"/>
                      </a:lnTo>
                      <a:lnTo>
                        <a:pt x="21" y="201"/>
                      </a:lnTo>
                      <a:lnTo>
                        <a:pt x="23" y="203"/>
                      </a:lnTo>
                      <a:lnTo>
                        <a:pt x="26" y="203"/>
                      </a:lnTo>
                      <a:lnTo>
                        <a:pt x="33" y="201"/>
                      </a:lnTo>
                      <a:lnTo>
                        <a:pt x="35" y="201"/>
                      </a:lnTo>
                      <a:lnTo>
                        <a:pt x="38" y="198"/>
                      </a:lnTo>
                      <a:lnTo>
                        <a:pt x="40" y="196"/>
                      </a:lnTo>
                      <a:lnTo>
                        <a:pt x="45" y="196"/>
                      </a:lnTo>
                      <a:lnTo>
                        <a:pt x="49" y="196"/>
                      </a:lnTo>
                      <a:lnTo>
                        <a:pt x="52" y="196"/>
                      </a:lnTo>
                      <a:lnTo>
                        <a:pt x="54" y="198"/>
                      </a:lnTo>
                      <a:lnTo>
                        <a:pt x="59" y="196"/>
                      </a:lnTo>
                      <a:lnTo>
                        <a:pt x="61" y="194"/>
                      </a:lnTo>
                      <a:lnTo>
                        <a:pt x="61" y="189"/>
                      </a:lnTo>
                      <a:lnTo>
                        <a:pt x="61" y="189"/>
                      </a:lnTo>
                      <a:lnTo>
                        <a:pt x="61" y="187"/>
                      </a:lnTo>
                      <a:lnTo>
                        <a:pt x="61" y="187"/>
                      </a:lnTo>
                      <a:lnTo>
                        <a:pt x="61" y="184"/>
                      </a:lnTo>
                      <a:lnTo>
                        <a:pt x="66" y="180"/>
                      </a:lnTo>
                      <a:lnTo>
                        <a:pt x="68" y="177"/>
                      </a:lnTo>
                      <a:lnTo>
                        <a:pt x="75" y="177"/>
                      </a:lnTo>
                      <a:lnTo>
                        <a:pt x="80" y="177"/>
                      </a:lnTo>
                      <a:lnTo>
                        <a:pt x="82" y="175"/>
                      </a:lnTo>
                      <a:lnTo>
                        <a:pt x="85" y="172"/>
                      </a:lnTo>
                      <a:lnTo>
                        <a:pt x="85" y="163"/>
                      </a:lnTo>
                      <a:lnTo>
                        <a:pt x="90" y="161"/>
                      </a:lnTo>
                      <a:lnTo>
                        <a:pt x="92" y="158"/>
                      </a:lnTo>
                      <a:lnTo>
                        <a:pt x="94" y="156"/>
                      </a:lnTo>
                      <a:lnTo>
                        <a:pt x="99" y="156"/>
                      </a:lnTo>
                      <a:lnTo>
                        <a:pt x="104" y="156"/>
                      </a:lnTo>
                      <a:lnTo>
                        <a:pt x="106" y="156"/>
                      </a:lnTo>
                      <a:lnTo>
                        <a:pt x="106" y="153"/>
                      </a:lnTo>
                      <a:lnTo>
                        <a:pt x="106" y="151"/>
                      </a:lnTo>
                      <a:lnTo>
                        <a:pt x="106" y="149"/>
                      </a:lnTo>
                      <a:lnTo>
                        <a:pt x="104" y="146"/>
                      </a:lnTo>
                      <a:lnTo>
                        <a:pt x="104" y="142"/>
                      </a:lnTo>
                      <a:lnTo>
                        <a:pt x="104" y="139"/>
                      </a:lnTo>
                      <a:lnTo>
                        <a:pt x="104" y="137"/>
                      </a:lnTo>
                      <a:lnTo>
                        <a:pt x="104" y="135"/>
                      </a:lnTo>
                      <a:lnTo>
                        <a:pt x="106" y="130"/>
                      </a:lnTo>
                      <a:lnTo>
                        <a:pt x="106" y="127"/>
                      </a:lnTo>
                      <a:lnTo>
                        <a:pt x="106" y="125"/>
                      </a:lnTo>
                      <a:lnTo>
                        <a:pt x="108" y="120"/>
                      </a:lnTo>
                      <a:lnTo>
                        <a:pt x="111" y="120"/>
                      </a:lnTo>
                      <a:lnTo>
                        <a:pt x="111" y="120"/>
                      </a:lnTo>
                      <a:lnTo>
                        <a:pt x="111" y="123"/>
                      </a:lnTo>
                      <a:lnTo>
                        <a:pt x="111" y="125"/>
                      </a:lnTo>
                      <a:lnTo>
                        <a:pt x="113" y="125"/>
                      </a:lnTo>
                      <a:lnTo>
                        <a:pt x="113" y="125"/>
                      </a:lnTo>
                      <a:lnTo>
                        <a:pt x="116" y="125"/>
                      </a:lnTo>
                      <a:lnTo>
                        <a:pt x="118" y="123"/>
                      </a:lnTo>
                      <a:lnTo>
                        <a:pt x="120" y="116"/>
                      </a:lnTo>
                      <a:lnTo>
                        <a:pt x="123" y="111"/>
                      </a:lnTo>
                      <a:lnTo>
                        <a:pt x="125" y="106"/>
                      </a:lnTo>
                      <a:lnTo>
                        <a:pt x="130" y="104"/>
                      </a:lnTo>
                      <a:lnTo>
                        <a:pt x="132" y="101"/>
                      </a:lnTo>
                      <a:lnTo>
                        <a:pt x="135" y="97"/>
                      </a:lnTo>
                      <a:lnTo>
                        <a:pt x="135" y="92"/>
                      </a:lnTo>
                      <a:lnTo>
                        <a:pt x="137" y="90"/>
                      </a:lnTo>
                      <a:lnTo>
                        <a:pt x="137" y="87"/>
                      </a:lnTo>
                      <a:lnTo>
                        <a:pt x="139" y="85"/>
                      </a:lnTo>
                      <a:lnTo>
                        <a:pt x="139" y="82"/>
                      </a:lnTo>
                      <a:lnTo>
                        <a:pt x="137" y="80"/>
                      </a:lnTo>
                      <a:close/>
                      <a:moveTo>
                        <a:pt x="68" y="21"/>
                      </a:moveTo>
                      <a:lnTo>
                        <a:pt x="68" y="21"/>
                      </a:lnTo>
                      <a:lnTo>
                        <a:pt x="68" y="23"/>
                      </a:lnTo>
                      <a:lnTo>
                        <a:pt x="68" y="23"/>
                      </a:lnTo>
                      <a:lnTo>
                        <a:pt x="68" y="23"/>
                      </a:lnTo>
                      <a:lnTo>
                        <a:pt x="68" y="21"/>
                      </a:lnTo>
                      <a:lnTo>
                        <a:pt x="68" y="21"/>
                      </a:lnTo>
                      <a:lnTo>
                        <a:pt x="68" y="21"/>
                      </a:lnTo>
                      <a:close/>
                      <a:moveTo>
                        <a:pt x="66" y="4"/>
                      </a:moveTo>
                      <a:lnTo>
                        <a:pt x="66" y="7"/>
                      </a:lnTo>
                      <a:lnTo>
                        <a:pt x="66" y="9"/>
                      </a:lnTo>
                      <a:lnTo>
                        <a:pt x="66" y="11"/>
                      </a:lnTo>
                      <a:lnTo>
                        <a:pt x="66" y="14"/>
                      </a:lnTo>
                      <a:lnTo>
                        <a:pt x="66" y="14"/>
                      </a:lnTo>
                      <a:lnTo>
                        <a:pt x="68" y="14"/>
                      </a:lnTo>
                      <a:lnTo>
                        <a:pt x="68" y="14"/>
                      </a:lnTo>
                      <a:lnTo>
                        <a:pt x="68" y="14"/>
                      </a:lnTo>
                      <a:lnTo>
                        <a:pt x="68" y="11"/>
                      </a:lnTo>
                      <a:lnTo>
                        <a:pt x="68" y="11"/>
                      </a:lnTo>
                      <a:lnTo>
                        <a:pt x="68" y="11"/>
                      </a:lnTo>
                      <a:lnTo>
                        <a:pt x="68" y="4"/>
                      </a:lnTo>
                      <a:lnTo>
                        <a:pt x="68" y="2"/>
                      </a:lnTo>
                      <a:lnTo>
                        <a:pt x="68" y="0"/>
                      </a:lnTo>
                      <a:lnTo>
                        <a:pt x="68" y="0"/>
                      </a:lnTo>
                      <a:lnTo>
                        <a:pt x="68" y="0"/>
                      </a:lnTo>
                      <a:lnTo>
                        <a:pt x="68" y="0"/>
                      </a:lnTo>
                      <a:lnTo>
                        <a:pt x="66" y="2"/>
                      </a:lnTo>
                      <a:lnTo>
                        <a:pt x="66" y="2"/>
                      </a:lnTo>
                      <a:lnTo>
                        <a:pt x="66" y="2"/>
                      </a:lnTo>
                      <a:lnTo>
                        <a:pt x="64" y="2"/>
                      </a:lnTo>
                      <a:lnTo>
                        <a:pt x="64" y="4"/>
                      </a:lnTo>
                      <a:lnTo>
                        <a:pt x="64" y="4"/>
                      </a:lnTo>
                      <a:lnTo>
                        <a:pt x="66" y="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4" name="Freeform 78"/>
                <p:cNvSpPr>
                  <a:spLocks noEditPoints="1"/>
                </p:cNvSpPr>
                <p:nvPr/>
              </p:nvSpPr>
              <p:spPr bwMode="auto">
                <a:xfrm>
                  <a:off x="2862" y="1341"/>
                  <a:ext cx="360" cy="244"/>
                </a:xfrm>
                <a:custGeom>
                  <a:avLst/>
                  <a:gdLst>
                    <a:gd name="T0" fmla="*/ 50 w 360"/>
                    <a:gd name="T1" fmla="*/ 143 h 244"/>
                    <a:gd name="T2" fmla="*/ 90 w 360"/>
                    <a:gd name="T3" fmla="*/ 114 h 244"/>
                    <a:gd name="T4" fmla="*/ 111 w 360"/>
                    <a:gd name="T5" fmla="*/ 95 h 244"/>
                    <a:gd name="T6" fmla="*/ 121 w 360"/>
                    <a:gd name="T7" fmla="*/ 57 h 244"/>
                    <a:gd name="T8" fmla="*/ 130 w 360"/>
                    <a:gd name="T9" fmla="*/ 55 h 244"/>
                    <a:gd name="T10" fmla="*/ 152 w 360"/>
                    <a:gd name="T11" fmla="*/ 43 h 244"/>
                    <a:gd name="T12" fmla="*/ 152 w 360"/>
                    <a:gd name="T13" fmla="*/ 50 h 244"/>
                    <a:gd name="T14" fmla="*/ 161 w 360"/>
                    <a:gd name="T15" fmla="*/ 45 h 244"/>
                    <a:gd name="T16" fmla="*/ 154 w 360"/>
                    <a:gd name="T17" fmla="*/ 41 h 244"/>
                    <a:gd name="T18" fmla="*/ 175 w 360"/>
                    <a:gd name="T19" fmla="*/ 29 h 244"/>
                    <a:gd name="T20" fmla="*/ 185 w 360"/>
                    <a:gd name="T21" fmla="*/ 36 h 244"/>
                    <a:gd name="T22" fmla="*/ 223 w 360"/>
                    <a:gd name="T23" fmla="*/ 19 h 244"/>
                    <a:gd name="T24" fmla="*/ 201 w 360"/>
                    <a:gd name="T25" fmla="*/ 17 h 244"/>
                    <a:gd name="T26" fmla="*/ 189 w 360"/>
                    <a:gd name="T27" fmla="*/ 26 h 244"/>
                    <a:gd name="T28" fmla="*/ 260 w 360"/>
                    <a:gd name="T29" fmla="*/ 12 h 244"/>
                    <a:gd name="T30" fmla="*/ 265 w 360"/>
                    <a:gd name="T31" fmla="*/ 10 h 244"/>
                    <a:gd name="T32" fmla="*/ 256 w 360"/>
                    <a:gd name="T33" fmla="*/ 8 h 244"/>
                    <a:gd name="T34" fmla="*/ 353 w 360"/>
                    <a:gd name="T35" fmla="*/ 24 h 244"/>
                    <a:gd name="T36" fmla="*/ 350 w 360"/>
                    <a:gd name="T37" fmla="*/ 12 h 244"/>
                    <a:gd name="T38" fmla="*/ 322 w 360"/>
                    <a:gd name="T39" fmla="*/ 17 h 244"/>
                    <a:gd name="T40" fmla="*/ 308 w 360"/>
                    <a:gd name="T41" fmla="*/ 8 h 244"/>
                    <a:gd name="T42" fmla="*/ 279 w 360"/>
                    <a:gd name="T43" fmla="*/ 19 h 244"/>
                    <a:gd name="T44" fmla="*/ 267 w 360"/>
                    <a:gd name="T45" fmla="*/ 8 h 244"/>
                    <a:gd name="T46" fmla="*/ 244 w 360"/>
                    <a:gd name="T47" fmla="*/ 15 h 244"/>
                    <a:gd name="T48" fmla="*/ 225 w 360"/>
                    <a:gd name="T49" fmla="*/ 22 h 244"/>
                    <a:gd name="T50" fmla="*/ 213 w 360"/>
                    <a:gd name="T51" fmla="*/ 24 h 244"/>
                    <a:gd name="T52" fmla="*/ 194 w 360"/>
                    <a:gd name="T53" fmla="*/ 34 h 244"/>
                    <a:gd name="T54" fmla="*/ 180 w 360"/>
                    <a:gd name="T55" fmla="*/ 48 h 244"/>
                    <a:gd name="T56" fmla="*/ 161 w 360"/>
                    <a:gd name="T57" fmla="*/ 57 h 244"/>
                    <a:gd name="T58" fmla="*/ 152 w 360"/>
                    <a:gd name="T59" fmla="*/ 62 h 244"/>
                    <a:gd name="T60" fmla="*/ 140 w 360"/>
                    <a:gd name="T61" fmla="*/ 69 h 244"/>
                    <a:gd name="T62" fmla="*/ 128 w 360"/>
                    <a:gd name="T63" fmla="*/ 79 h 244"/>
                    <a:gd name="T64" fmla="*/ 118 w 360"/>
                    <a:gd name="T65" fmla="*/ 95 h 244"/>
                    <a:gd name="T66" fmla="*/ 109 w 360"/>
                    <a:gd name="T67" fmla="*/ 109 h 244"/>
                    <a:gd name="T68" fmla="*/ 71 w 360"/>
                    <a:gd name="T69" fmla="*/ 135 h 244"/>
                    <a:gd name="T70" fmla="*/ 97 w 360"/>
                    <a:gd name="T71" fmla="*/ 133 h 244"/>
                    <a:gd name="T72" fmla="*/ 69 w 360"/>
                    <a:gd name="T73" fmla="*/ 138 h 244"/>
                    <a:gd name="T74" fmla="*/ 57 w 360"/>
                    <a:gd name="T75" fmla="*/ 152 h 244"/>
                    <a:gd name="T76" fmla="*/ 45 w 360"/>
                    <a:gd name="T77" fmla="*/ 154 h 244"/>
                    <a:gd name="T78" fmla="*/ 29 w 360"/>
                    <a:gd name="T79" fmla="*/ 159 h 244"/>
                    <a:gd name="T80" fmla="*/ 24 w 360"/>
                    <a:gd name="T81" fmla="*/ 171 h 244"/>
                    <a:gd name="T82" fmla="*/ 5 w 360"/>
                    <a:gd name="T83" fmla="*/ 183 h 244"/>
                    <a:gd name="T84" fmla="*/ 38 w 360"/>
                    <a:gd name="T85" fmla="*/ 183 h 244"/>
                    <a:gd name="T86" fmla="*/ 3 w 360"/>
                    <a:gd name="T87" fmla="*/ 192 h 244"/>
                    <a:gd name="T88" fmla="*/ 5 w 360"/>
                    <a:gd name="T89" fmla="*/ 209 h 244"/>
                    <a:gd name="T90" fmla="*/ 29 w 360"/>
                    <a:gd name="T91" fmla="*/ 199 h 244"/>
                    <a:gd name="T92" fmla="*/ 14 w 360"/>
                    <a:gd name="T93" fmla="*/ 214 h 244"/>
                    <a:gd name="T94" fmla="*/ 19 w 360"/>
                    <a:gd name="T95" fmla="*/ 218 h 244"/>
                    <a:gd name="T96" fmla="*/ 17 w 360"/>
                    <a:gd name="T97" fmla="*/ 237 h 244"/>
                    <a:gd name="T98" fmla="*/ 38 w 360"/>
                    <a:gd name="T99" fmla="*/ 244 h 244"/>
                    <a:gd name="T100" fmla="*/ 76 w 360"/>
                    <a:gd name="T101" fmla="*/ 228 h 244"/>
                    <a:gd name="T102" fmla="*/ 92 w 360"/>
                    <a:gd name="T103" fmla="*/ 223 h 244"/>
                    <a:gd name="T104" fmla="*/ 114 w 360"/>
                    <a:gd name="T105" fmla="*/ 204 h 244"/>
                    <a:gd name="T106" fmla="*/ 109 w 360"/>
                    <a:gd name="T107" fmla="*/ 173 h 244"/>
                    <a:gd name="T108" fmla="*/ 121 w 360"/>
                    <a:gd name="T109" fmla="*/ 128 h 244"/>
                    <a:gd name="T110" fmla="*/ 142 w 360"/>
                    <a:gd name="T111" fmla="*/ 95 h 244"/>
                    <a:gd name="T112" fmla="*/ 170 w 360"/>
                    <a:gd name="T113" fmla="*/ 60 h 244"/>
                    <a:gd name="T114" fmla="*/ 213 w 360"/>
                    <a:gd name="T115" fmla="*/ 48 h 244"/>
                    <a:gd name="T116" fmla="*/ 239 w 360"/>
                    <a:gd name="T117" fmla="*/ 36 h 244"/>
                    <a:gd name="T118" fmla="*/ 284 w 360"/>
                    <a:gd name="T119" fmla="*/ 45 h 244"/>
                    <a:gd name="T120" fmla="*/ 308 w 360"/>
                    <a:gd name="T121" fmla="*/ 22 h 244"/>
                    <a:gd name="T122" fmla="*/ 341 w 360"/>
                    <a:gd name="T123" fmla="*/ 34 h 244"/>
                    <a:gd name="T124" fmla="*/ 286 w 360"/>
                    <a:gd name="T125" fmla="*/ 5 h 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0" h="244">
                      <a:moveTo>
                        <a:pt x="5" y="202"/>
                      </a:moveTo>
                      <a:lnTo>
                        <a:pt x="3" y="199"/>
                      </a:lnTo>
                      <a:lnTo>
                        <a:pt x="3" y="197"/>
                      </a:lnTo>
                      <a:lnTo>
                        <a:pt x="3" y="197"/>
                      </a:lnTo>
                      <a:lnTo>
                        <a:pt x="3" y="199"/>
                      </a:lnTo>
                      <a:lnTo>
                        <a:pt x="3" y="199"/>
                      </a:lnTo>
                      <a:lnTo>
                        <a:pt x="3" y="202"/>
                      </a:lnTo>
                      <a:lnTo>
                        <a:pt x="3" y="202"/>
                      </a:lnTo>
                      <a:lnTo>
                        <a:pt x="3" y="202"/>
                      </a:lnTo>
                      <a:lnTo>
                        <a:pt x="5" y="204"/>
                      </a:lnTo>
                      <a:lnTo>
                        <a:pt x="5" y="202"/>
                      </a:lnTo>
                      <a:close/>
                      <a:moveTo>
                        <a:pt x="3" y="185"/>
                      </a:moveTo>
                      <a:lnTo>
                        <a:pt x="3" y="183"/>
                      </a:lnTo>
                      <a:lnTo>
                        <a:pt x="0" y="183"/>
                      </a:lnTo>
                      <a:lnTo>
                        <a:pt x="0" y="185"/>
                      </a:lnTo>
                      <a:lnTo>
                        <a:pt x="0" y="185"/>
                      </a:lnTo>
                      <a:lnTo>
                        <a:pt x="0" y="185"/>
                      </a:lnTo>
                      <a:lnTo>
                        <a:pt x="3" y="185"/>
                      </a:lnTo>
                      <a:lnTo>
                        <a:pt x="3" y="185"/>
                      </a:lnTo>
                      <a:close/>
                      <a:moveTo>
                        <a:pt x="47" y="143"/>
                      </a:moveTo>
                      <a:lnTo>
                        <a:pt x="47" y="143"/>
                      </a:lnTo>
                      <a:lnTo>
                        <a:pt x="50" y="143"/>
                      </a:lnTo>
                      <a:lnTo>
                        <a:pt x="50" y="143"/>
                      </a:lnTo>
                      <a:lnTo>
                        <a:pt x="50" y="140"/>
                      </a:lnTo>
                      <a:lnTo>
                        <a:pt x="50" y="140"/>
                      </a:lnTo>
                      <a:lnTo>
                        <a:pt x="47" y="140"/>
                      </a:lnTo>
                      <a:lnTo>
                        <a:pt x="45" y="143"/>
                      </a:lnTo>
                      <a:lnTo>
                        <a:pt x="45" y="143"/>
                      </a:lnTo>
                      <a:lnTo>
                        <a:pt x="47" y="143"/>
                      </a:lnTo>
                      <a:close/>
                      <a:moveTo>
                        <a:pt x="55" y="138"/>
                      </a:moveTo>
                      <a:lnTo>
                        <a:pt x="59" y="135"/>
                      </a:lnTo>
                      <a:lnTo>
                        <a:pt x="59" y="135"/>
                      </a:lnTo>
                      <a:lnTo>
                        <a:pt x="59" y="135"/>
                      </a:lnTo>
                      <a:lnTo>
                        <a:pt x="59" y="133"/>
                      </a:lnTo>
                      <a:lnTo>
                        <a:pt x="59" y="133"/>
                      </a:lnTo>
                      <a:lnTo>
                        <a:pt x="59" y="135"/>
                      </a:lnTo>
                      <a:lnTo>
                        <a:pt x="55" y="135"/>
                      </a:lnTo>
                      <a:lnTo>
                        <a:pt x="52" y="135"/>
                      </a:lnTo>
                      <a:lnTo>
                        <a:pt x="55" y="138"/>
                      </a:lnTo>
                      <a:lnTo>
                        <a:pt x="55" y="138"/>
                      </a:lnTo>
                      <a:close/>
                      <a:moveTo>
                        <a:pt x="92" y="112"/>
                      </a:moveTo>
                      <a:lnTo>
                        <a:pt x="90" y="114"/>
                      </a:lnTo>
                      <a:lnTo>
                        <a:pt x="88" y="114"/>
                      </a:lnTo>
                      <a:lnTo>
                        <a:pt x="90" y="114"/>
                      </a:lnTo>
                      <a:lnTo>
                        <a:pt x="92" y="114"/>
                      </a:lnTo>
                      <a:lnTo>
                        <a:pt x="95" y="114"/>
                      </a:lnTo>
                      <a:lnTo>
                        <a:pt x="95" y="114"/>
                      </a:lnTo>
                      <a:lnTo>
                        <a:pt x="95" y="114"/>
                      </a:lnTo>
                      <a:lnTo>
                        <a:pt x="95" y="112"/>
                      </a:lnTo>
                      <a:lnTo>
                        <a:pt x="92" y="112"/>
                      </a:lnTo>
                      <a:close/>
                      <a:moveTo>
                        <a:pt x="102" y="100"/>
                      </a:moveTo>
                      <a:lnTo>
                        <a:pt x="102" y="100"/>
                      </a:lnTo>
                      <a:lnTo>
                        <a:pt x="102" y="100"/>
                      </a:lnTo>
                      <a:lnTo>
                        <a:pt x="104" y="100"/>
                      </a:lnTo>
                      <a:lnTo>
                        <a:pt x="104" y="100"/>
                      </a:lnTo>
                      <a:lnTo>
                        <a:pt x="107" y="100"/>
                      </a:lnTo>
                      <a:lnTo>
                        <a:pt x="107" y="98"/>
                      </a:lnTo>
                      <a:lnTo>
                        <a:pt x="104" y="98"/>
                      </a:lnTo>
                      <a:lnTo>
                        <a:pt x="102" y="100"/>
                      </a:lnTo>
                      <a:close/>
                      <a:moveTo>
                        <a:pt x="116" y="93"/>
                      </a:moveTo>
                      <a:lnTo>
                        <a:pt x="116" y="93"/>
                      </a:lnTo>
                      <a:lnTo>
                        <a:pt x="116" y="93"/>
                      </a:lnTo>
                      <a:lnTo>
                        <a:pt x="114" y="93"/>
                      </a:lnTo>
                      <a:lnTo>
                        <a:pt x="114" y="93"/>
                      </a:lnTo>
                      <a:lnTo>
                        <a:pt x="111" y="93"/>
                      </a:lnTo>
                      <a:lnTo>
                        <a:pt x="111" y="95"/>
                      </a:lnTo>
                      <a:lnTo>
                        <a:pt x="111" y="95"/>
                      </a:lnTo>
                      <a:lnTo>
                        <a:pt x="114" y="95"/>
                      </a:lnTo>
                      <a:lnTo>
                        <a:pt x="116" y="93"/>
                      </a:lnTo>
                      <a:close/>
                      <a:moveTo>
                        <a:pt x="114" y="90"/>
                      </a:moveTo>
                      <a:lnTo>
                        <a:pt x="114" y="90"/>
                      </a:lnTo>
                      <a:lnTo>
                        <a:pt x="114" y="90"/>
                      </a:lnTo>
                      <a:lnTo>
                        <a:pt x="111" y="90"/>
                      </a:lnTo>
                      <a:lnTo>
                        <a:pt x="111" y="90"/>
                      </a:lnTo>
                      <a:lnTo>
                        <a:pt x="111" y="90"/>
                      </a:lnTo>
                      <a:lnTo>
                        <a:pt x="111" y="93"/>
                      </a:lnTo>
                      <a:lnTo>
                        <a:pt x="111" y="93"/>
                      </a:lnTo>
                      <a:lnTo>
                        <a:pt x="111" y="93"/>
                      </a:lnTo>
                      <a:lnTo>
                        <a:pt x="114" y="93"/>
                      </a:lnTo>
                      <a:lnTo>
                        <a:pt x="114" y="90"/>
                      </a:lnTo>
                      <a:close/>
                      <a:moveTo>
                        <a:pt x="121" y="55"/>
                      </a:moveTo>
                      <a:lnTo>
                        <a:pt x="118" y="57"/>
                      </a:lnTo>
                      <a:lnTo>
                        <a:pt x="118" y="57"/>
                      </a:lnTo>
                      <a:lnTo>
                        <a:pt x="116" y="60"/>
                      </a:lnTo>
                      <a:lnTo>
                        <a:pt x="118" y="60"/>
                      </a:lnTo>
                      <a:lnTo>
                        <a:pt x="121" y="57"/>
                      </a:lnTo>
                      <a:lnTo>
                        <a:pt x="121" y="57"/>
                      </a:lnTo>
                      <a:lnTo>
                        <a:pt x="121" y="57"/>
                      </a:lnTo>
                      <a:lnTo>
                        <a:pt x="121" y="55"/>
                      </a:lnTo>
                      <a:lnTo>
                        <a:pt x="121" y="55"/>
                      </a:lnTo>
                      <a:close/>
                      <a:moveTo>
                        <a:pt x="133" y="53"/>
                      </a:moveTo>
                      <a:lnTo>
                        <a:pt x="130" y="53"/>
                      </a:lnTo>
                      <a:lnTo>
                        <a:pt x="130" y="53"/>
                      </a:lnTo>
                      <a:lnTo>
                        <a:pt x="128" y="53"/>
                      </a:lnTo>
                      <a:lnTo>
                        <a:pt x="126" y="53"/>
                      </a:lnTo>
                      <a:lnTo>
                        <a:pt x="126" y="55"/>
                      </a:lnTo>
                      <a:lnTo>
                        <a:pt x="123" y="53"/>
                      </a:lnTo>
                      <a:lnTo>
                        <a:pt x="123" y="55"/>
                      </a:lnTo>
                      <a:lnTo>
                        <a:pt x="123" y="55"/>
                      </a:lnTo>
                      <a:lnTo>
                        <a:pt x="121" y="55"/>
                      </a:lnTo>
                      <a:lnTo>
                        <a:pt x="123" y="57"/>
                      </a:lnTo>
                      <a:lnTo>
                        <a:pt x="123" y="57"/>
                      </a:lnTo>
                      <a:lnTo>
                        <a:pt x="126" y="57"/>
                      </a:lnTo>
                      <a:lnTo>
                        <a:pt x="126" y="55"/>
                      </a:lnTo>
                      <a:lnTo>
                        <a:pt x="126" y="55"/>
                      </a:lnTo>
                      <a:lnTo>
                        <a:pt x="126" y="55"/>
                      </a:lnTo>
                      <a:lnTo>
                        <a:pt x="128" y="55"/>
                      </a:lnTo>
                      <a:lnTo>
                        <a:pt x="128" y="55"/>
                      </a:lnTo>
                      <a:lnTo>
                        <a:pt x="130" y="55"/>
                      </a:lnTo>
                      <a:lnTo>
                        <a:pt x="130" y="55"/>
                      </a:lnTo>
                      <a:lnTo>
                        <a:pt x="130" y="53"/>
                      </a:lnTo>
                      <a:lnTo>
                        <a:pt x="133" y="53"/>
                      </a:lnTo>
                      <a:lnTo>
                        <a:pt x="135" y="53"/>
                      </a:lnTo>
                      <a:lnTo>
                        <a:pt x="135" y="53"/>
                      </a:lnTo>
                      <a:lnTo>
                        <a:pt x="135" y="53"/>
                      </a:lnTo>
                      <a:lnTo>
                        <a:pt x="133" y="53"/>
                      </a:lnTo>
                      <a:close/>
                      <a:moveTo>
                        <a:pt x="142" y="43"/>
                      </a:moveTo>
                      <a:lnTo>
                        <a:pt x="142" y="43"/>
                      </a:lnTo>
                      <a:lnTo>
                        <a:pt x="140" y="43"/>
                      </a:lnTo>
                      <a:lnTo>
                        <a:pt x="140" y="43"/>
                      </a:lnTo>
                      <a:lnTo>
                        <a:pt x="137" y="43"/>
                      </a:lnTo>
                      <a:lnTo>
                        <a:pt x="137" y="45"/>
                      </a:lnTo>
                      <a:lnTo>
                        <a:pt x="140" y="45"/>
                      </a:lnTo>
                      <a:lnTo>
                        <a:pt x="142" y="45"/>
                      </a:lnTo>
                      <a:lnTo>
                        <a:pt x="142" y="45"/>
                      </a:lnTo>
                      <a:lnTo>
                        <a:pt x="144" y="45"/>
                      </a:lnTo>
                      <a:lnTo>
                        <a:pt x="144" y="45"/>
                      </a:lnTo>
                      <a:lnTo>
                        <a:pt x="144" y="45"/>
                      </a:lnTo>
                      <a:lnTo>
                        <a:pt x="147" y="45"/>
                      </a:lnTo>
                      <a:lnTo>
                        <a:pt x="149" y="45"/>
                      </a:lnTo>
                      <a:lnTo>
                        <a:pt x="152" y="45"/>
                      </a:lnTo>
                      <a:lnTo>
                        <a:pt x="152" y="43"/>
                      </a:lnTo>
                      <a:lnTo>
                        <a:pt x="152" y="41"/>
                      </a:lnTo>
                      <a:lnTo>
                        <a:pt x="149" y="41"/>
                      </a:lnTo>
                      <a:lnTo>
                        <a:pt x="149" y="38"/>
                      </a:lnTo>
                      <a:lnTo>
                        <a:pt x="147" y="38"/>
                      </a:lnTo>
                      <a:lnTo>
                        <a:pt x="147" y="38"/>
                      </a:lnTo>
                      <a:lnTo>
                        <a:pt x="147" y="38"/>
                      </a:lnTo>
                      <a:lnTo>
                        <a:pt x="147" y="41"/>
                      </a:lnTo>
                      <a:lnTo>
                        <a:pt x="144" y="41"/>
                      </a:lnTo>
                      <a:lnTo>
                        <a:pt x="144" y="41"/>
                      </a:lnTo>
                      <a:lnTo>
                        <a:pt x="144" y="41"/>
                      </a:lnTo>
                      <a:lnTo>
                        <a:pt x="144" y="43"/>
                      </a:lnTo>
                      <a:lnTo>
                        <a:pt x="142" y="43"/>
                      </a:lnTo>
                      <a:close/>
                      <a:moveTo>
                        <a:pt x="137" y="53"/>
                      </a:moveTo>
                      <a:lnTo>
                        <a:pt x="137" y="53"/>
                      </a:lnTo>
                      <a:lnTo>
                        <a:pt x="142" y="53"/>
                      </a:lnTo>
                      <a:lnTo>
                        <a:pt x="144" y="50"/>
                      </a:lnTo>
                      <a:lnTo>
                        <a:pt x="147" y="53"/>
                      </a:lnTo>
                      <a:lnTo>
                        <a:pt x="147" y="53"/>
                      </a:lnTo>
                      <a:lnTo>
                        <a:pt x="149" y="50"/>
                      </a:lnTo>
                      <a:lnTo>
                        <a:pt x="149" y="50"/>
                      </a:lnTo>
                      <a:lnTo>
                        <a:pt x="152" y="50"/>
                      </a:lnTo>
                      <a:lnTo>
                        <a:pt x="152" y="50"/>
                      </a:lnTo>
                      <a:lnTo>
                        <a:pt x="152" y="50"/>
                      </a:lnTo>
                      <a:lnTo>
                        <a:pt x="156" y="50"/>
                      </a:lnTo>
                      <a:lnTo>
                        <a:pt x="156" y="50"/>
                      </a:lnTo>
                      <a:lnTo>
                        <a:pt x="159" y="50"/>
                      </a:lnTo>
                      <a:lnTo>
                        <a:pt x="159" y="50"/>
                      </a:lnTo>
                      <a:lnTo>
                        <a:pt x="159" y="50"/>
                      </a:lnTo>
                      <a:lnTo>
                        <a:pt x="159" y="50"/>
                      </a:lnTo>
                      <a:lnTo>
                        <a:pt x="161" y="48"/>
                      </a:lnTo>
                      <a:lnTo>
                        <a:pt x="163" y="48"/>
                      </a:lnTo>
                      <a:lnTo>
                        <a:pt x="163" y="45"/>
                      </a:lnTo>
                      <a:lnTo>
                        <a:pt x="168" y="45"/>
                      </a:lnTo>
                      <a:lnTo>
                        <a:pt x="168" y="43"/>
                      </a:lnTo>
                      <a:lnTo>
                        <a:pt x="166" y="43"/>
                      </a:lnTo>
                      <a:lnTo>
                        <a:pt x="166" y="41"/>
                      </a:lnTo>
                      <a:lnTo>
                        <a:pt x="163" y="41"/>
                      </a:lnTo>
                      <a:lnTo>
                        <a:pt x="163" y="41"/>
                      </a:lnTo>
                      <a:lnTo>
                        <a:pt x="163" y="41"/>
                      </a:lnTo>
                      <a:lnTo>
                        <a:pt x="161" y="41"/>
                      </a:lnTo>
                      <a:lnTo>
                        <a:pt x="161" y="43"/>
                      </a:lnTo>
                      <a:lnTo>
                        <a:pt x="161" y="43"/>
                      </a:lnTo>
                      <a:lnTo>
                        <a:pt x="161" y="43"/>
                      </a:lnTo>
                      <a:lnTo>
                        <a:pt x="161" y="45"/>
                      </a:lnTo>
                      <a:lnTo>
                        <a:pt x="159" y="45"/>
                      </a:lnTo>
                      <a:lnTo>
                        <a:pt x="156" y="48"/>
                      </a:lnTo>
                      <a:lnTo>
                        <a:pt x="156" y="45"/>
                      </a:lnTo>
                      <a:lnTo>
                        <a:pt x="156" y="45"/>
                      </a:lnTo>
                      <a:lnTo>
                        <a:pt x="159" y="43"/>
                      </a:lnTo>
                      <a:lnTo>
                        <a:pt x="159" y="43"/>
                      </a:lnTo>
                      <a:lnTo>
                        <a:pt x="159" y="41"/>
                      </a:lnTo>
                      <a:lnTo>
                        <a:pt x="156" y="38"/>
                      </a:lnTo>
                      <a:lnTo>
                        <a:pt x="156" y="38"/>
                      </a:lnTo>
                      <a:lnTo>
                        <a:pt x="159" y="36"/>
                      </a:lnTo>
                      <a:lnTo>
                        <a:pt x="161" y="36"/>
                      </a:lnTo>
                      <a:lnTo>
                        <a:pt x="161" y="34"/>
                      </a:lnTo>
                      <a:lnTo>
                        <a:pt x="161" y="34"/>
                      </a:lnTo>
                      <a:lnTo>
                        <a:pt x="159" y="34"/>
                      </a:lnTo>
                      <a:lnTo>
                        <a:pt x="159" y="34"/>
                      </a:lnTo>
                      <a:lnTo>
                        <a:pt x="156" y="36"/>
                      </a:lnTo>
                      <a:lnTo>
                        <a:pt x="154" y="36"/>
                      </a:lnTo>
                      <a:lnTo>
                        <a:pt x="152" y="38"/>
                      </a:lnTo>
                      <a:lnTo>
                        <a:pt x="152" y="38"/>
                      </a:lnTo>
                      <a:lnTo>
                        <a:pt x="152" y="41"/>
                      </a:lnTo>
                      <a:lnTo>
                        <a:pt x="154" y="41"/>
                      </a:lnTo>
                      <a:lnTo>
                        <a:pt x="154" y="41"/>
                      </a:lnTo>
                      <a:lnTo>
                        <a:pt x="154" y="43"/>
                      </a:lnTo>
                      <a:lnTo>
                        <a:pt x="152" y="45"/>
                      </a:lnTo>
                      <a:lnTo>
                        <a:pt x="147" y="48"/>
                      </a:lnTo>
                      <a:lnTo>
                        <a:pt x="140" y="50"/>
                      </a:lnTo>
                      <a:lnTo>
                        <a:pt x="140" y="50"/>
                      </a:lnTo>
                      <a:lnTo>
                        <a:pt x="137" y="53"/>
                      </a:lnTo>
                      <a:lnTo>
                        <a:pt x="137" y="53"/>
                      </a:lnTo>
                      <a:close/>
                      <a:moveTo>
                        <a:pt x="187" y="34"/>
                      </a:moveTo>
                      <a:lnTo>
                        <a:pt x="187" y="31"/>
                      </a:lnTo>
                      <a:lnTo>
                        <a:pt x="187" y="31"/>
                      </a:lnTo>
                      <a:lnTo>
                        <a:pt x="187" y="29"/>
                      </a:lnTo>
                      <a:lnTo>
                        <a:pt x="185" y="29"/>
                      </a:lnTo>
                      <a:lnTo>
                        <a:pt x="185" y="29"/>
                      </a:lnTo>
                      <a:lnTo>
                        <a:pt x="182" y="29"/>
                      </a:lnTo>
                      <a:lnTo>
                        <a:pt x="182" y="29"/>
                      </a:lnTo>
                      <a:lnTo>
                        <a:pt x="180" y="29"/>
                      </a:lnTo>
                      <a:lnTo>
                        <a:pt x="180" y="29"/>
                      </a:lnTo>
                      <a:lnTo>
                        <a:pt x="180" y="29"/>
                      </a:lnTo>
                      <a:lnTo>
                        <a:pt x="180" y="29"/>
                      </a:lnTo>
                      <a:lnTo>
                        <a:pt x="180" y="29"/>
                      </a:lnTo>
                      <a:lnTo>
                        <a:pt x="178" y="29"/>
                      </a:lnTo>
                      <a:lnTo>
                        <a:pt x="175" y="29"/>
                      </a:lnTo>
                      <a:lnTo>
                        <a:pt x="175" y="31"/>
                      </a:lnTo>
                      <a:lnTo>
                        <a:pt x="178" y="31"/>
                      </a:lnTo>
                      <a:lnTo>
                        <a:pt x="178" y="31"/>
                      </a:lnTo>
                      <a:lnTo>
                        <a:pt x="178" y="31"/>
                      </a:lnTo>
                      <a:lnTo>
                        <a:pt x="173" y="31"/>
                      </a:lnTo>
                      <a:lnTo>
                        <a:pt x="173" y="31"/>
                      </a:lnTo>
                      <a:lnTo>
                        <a:pt x="173" y="34"/>
                      </a:lnTo>
                      <a:lnTo>
                        <a:pt x="173" y="34"/>
                      </a:lnTo>
                      <a:lnTo>
                        <a:pt x="173" y="36"/>
                      </a:lnTo>
                      <a:lnTo>
                        <a:pt x="173" y="36"/>
                      </a:lnTo>
                      <a:lnTo>
                        <a:pt x="170" y="36"/>
                      </a:lnTo>
                      <a:lnTo>
                        <a:pt x="170" y="36"/>
                      </a:lnTo>
                      <a:lnTo>
                        <a:pt x="170" y="38"/>
                      </a:lnTo>
                      <a:lnTo>
                        <a:pt x="173" y="38"/>
                      </a:lnTo>
                      <a:lnTo>
                        <a:pt x="175" y="38"/>
                      </a:lnTo>
                      <a:lnTo>
                        <a:pt x="175" y="38"/>
                      </a:lnTo>
                      <a:lnTo>
                        <a:pt x="175" y="38"/>
                      </a:lnTo>
                      <a:lnTo>
                        <a:pt x="178" y="36"/>
                      </a:lnTo>
                      <a:lnTo>
                        <a:pt x="180" y="36"/>
                      </a:lnTo>
                      <a:lnTo>
                        <a:pt x="180" y="36"/>
                      </a:lnTo>
                      <a:lnTo>
                        <a:pt x="182" y="36"/>
                      </a:lnTo>
                      <a:lnTo>
                        <a:pt x="185" y="36"/>
                      </a:lnTo>
                      <a:lnTo>
                        <a:pt x="185" y="34"/>
                      </a:lnTo>
                      <a:lnTo>
                        <a:pt x="185" y="34"/>
                      </a:lnTo>
                      <a:lnTo>
                        <a:pt x="187" y="34"/>
                      </a:lnTo>
                      <a:close/>
                      <a:moveTo>
                        <a:pt x="346" y="22"/>
                      </a:moveTo>
                      <a:lnTo>
                        <a:pt x="343" y="24"/>
                      </a:lnTo>
                      <a:lnTo>
                        <a:pt x="343" y="24"/>
                      </a:lnTo>
                      <a:lnTo>
                        <a:pt x="343" y="24"/>
                      </a:lnTo>
                      <a:lnTo>
                        <a:pt x="346" y="24"/>
                      </a:lnTo>
                      <a:lnTo>
                        <a:pt x="348" y="24"/>
                      </a:lnTo>
                      <a:lnTo>
                        <a:pt x="348" y="24"/>
                      </a:lnTo>
                      <a:lnTo>
                        <a:pt x="346" y="22"/>
                      </a:lnTo>
                      <a:lnTo>
                        <a:pt x="346" y="22"/>
                      </a:lnTo>
                      <a:close/>
                      <a:moveTo>
                        <a:pt x="220" y="17"/>
                      </a:moveTo>
                      <a:lnTo>
                        <a:pt x="218" y="17"/>
                      </a:lnTo>
                      <a:lnTo>
                        <a:pt x="218" y="19"/>
                      </a:lnTo>
                      <a:lnTo>
                        <a:pt x="218" y="19"/>
                      </a:lnTo>
                      <a:lnTo>
                        <a:pt x="218" y="19"/>
                      </a:lnTo>
                      <a:lnTo>
                        <a:pt x="220" y="19"/>
                      </a:lnTo>
                      <a:lnTo>
                        <a:pt x="220" y="19"/>
                      </a:lnTo>
                      <a:lnTo>
                        <a:pt x="220" y="19"/>
                      </a:lnTo>
                      <a:lnTo>
                        <a:pt x="223" y="19"/>
                      </a:lnTo>
                      <a:lnTo>
                        <a:pt x="223" y="19"/>
                      </a:lnTo>
                      <a:lnTo>
                        <a:pt x="223" y="17"/>
                      </a:lnTo>
                      <a:lnTo>
                        <a:pt x="223" y="17"/>
                      </a:lnTo>
                      <a:lnTo>
                        <a:pt x="220" y="17"/>
                      </a:lnTo>
                      <a:close/>
                      <a:moveTo>
                        <a:pt x="189" y="29"/>
                      </a:moveTo>
                      <a:lnTo>
                        <a:pt x="192" y="29"/>
                      </a:lnTo>
                      <a:lnTo>
                        <a:pt x="197" y="29"/>
                      </a:lnTo>
                      <a:lnTo>
                        <a:pt x="197" y="29"/>
                      </a:lnTo>
                      <a:lnTo>
                        <a:pt x="197" y="26"/>
                      </a:lnTo>
                      <a:lnTo>
                        <a:pt x="199" y="26"/>
                      </a:lnTo>
                      <a:lnTo>
                        <a:pt x="199" y="24"/>
                      </a:lnTo>
                      <a:lnTo>
                        <a:pt x="201" y="24"/>
                      </a:lnTo>
                      <a:lnTo>
                        <a:pt x="201" y="24"/>
                      </a:lnTo>
                      <a:lnTo>
                        <a:pt x="204" y="24"/>
                      </a:lnTo>
                      <a:lnTo>
                        <a:pt x="206" y="22"/>
                      </a:lnTo>
                      <a:lnTo>
                        <a:pt x="206" y="22"/>
                      </a:lnTo>
                      <a:lnTo>
                        <a:pt x="208" y="22"/>
                      </a:lnTo>
                      <a:lnTo>
                        <a:pt x="206" y="19"/>
                      </a:lnTo>
                      <a:lnTo>
                        <a:pt x="206" y="19"/>
                      </a:lnTo>
                      <a:lnTo>
                        <a:pt x="204" y="22"/>
                      </a:lnTo>
                      <a:lnTo>
                        <a:pt x="204" y="22"/>
                      </a:lnTo>
                      <a:lnTo>
                        <a:pt x="201" y="19"/>
                      </a:lnTo>
                      <a:lnTo>
                        <a:pt x="201" y="17"/>
                      </a:lnTo>
                      <a:lnTo>
                        <a:pt x="201" y="17"/>
                      </a:lnTo>
                      <a:lnTo>
                        <a:pt x="201" y="17"/>
                      </a:lnTo>
                      <a:lnTo>
                        <a:pt x="199" y="17"/>
                      </a:lnTo>
                      <a:lnTo>
                        <a:pt x="199" y="19"/>
                      </a:lnTo>
                      <a:lnTo>
                        <a:pt x="199" y="19"/>
                      </a:lnTo>
                      <a:lnTo>
                        <a:pt x="199" y="19"/>
                      </a:lnTo>
                      <a:lnTo>
                        <a:pt x="199" y="19"/>
                      </a:lnTo>
                      <a:lnTo>
                        <a:pt x="197" y="22"/>
                      </a:lnTo>
                      <a:lnTo>
                        <a:pt x="197" y="22"/>
                      </a:lnTo>
                      <a:lnTo>
                        <a:pt x="194" y="24"/>
                      </a:lnTo>
                      <a:lnTo>
                        <a:pt x="194" y="24"/>
                      </a:lnTo>
                      <a:lnTo>
                        <a:pt x="194" y="24"/>
                      </a:lnTo>
                      <a:lnTo>
                        <a:pt x="194" y="24"/>
                      </a:lnTo>
                      <a:lnTo>
                        <a:pt x="194" y="24"/>
                      </a:lnTo>
                      <a:lnTo>
                        <a:pt x="194" y="24"/>
                      </a:lnTo>
                      <a:lnTo>
                        <a:pt x="192" y="24"/>
                      </a:lnTo>
                      <a:lnTo>
                        <a:pt x="192" y="24"/>
                      </a:lnTo>
                      <a:lnTo>
                        <a:pt x="189" y="24"/>
                      </a:lnTo>
                      <a:lnTo>
                        <a:pt x="189" y="26"/>
                      </a:lnTo>
                      <a:lnTo>
                        <a:pt x="189" y="26"/>
                      </a:lnTo>
                      <a:lnTo>
                        <a:pt x="189" y="26"/>
                      </a:lnTo>
                      <a:lnTo>
                        <a:pt x="189" y="26"/>
                      </a:lnTo>
                      <a:lnTo>
                        <a:pt x="187" y="26"/>
                      </a:lnTo>
                      <a:lnTo>
                        <a:pt x="187" y="29"/>
                      </a:lnTo>
                      <a:lnTo>
                        <a:pt x="187" y="29"/>
                      </a:lnTo>
                      <a:lnTo>
                        <a:pt x="189" y="29"/>
                      </a:lnTo>
                      <a:close/>
                      <a:moveTo>
                        <a:pt x="208" y="19"/>
                      </a:moveTo>
                      <a:lnTo>
                        <a:pt x="208" y="19"/>
                      </a:lnTo>
                      <a:lnTo>
                        <a:pt x="211" y="19"/>
                      </a:lnTo>
                      <a:lnTo>
                        <a:pt x="213" y="19"/>
                      </a:lnTo>
                      <a:lnTo>
                        <a:pt x="213" y="19"/>
                      </a:lnTo>
                      <a:lnTo>
                        <a:pt x="213" y="19"/>
                      </a:lnTo>
                      <a:lnTo>
                        <a:pt x="213" y="19"/>
                      </a:lnTo>
                      <a:lnTo>
                        <a:pt x="211" y="17"/>
                      </a:lnTo>
                      <a:lnTo>
                        <a:pt x="211" y="17"/>
                      </a:lnTo>
                      <a:lnTo>
                        <a:pt x="211" y="17"/>
                      </a:lnTo>
                      <a:lnTo>
                        <a:pt x="208" y="17"/>
                      </a:lnTo>
                      <a:lnTo>
                        <a:pt x="208" y="17"/>
                      </a:lnTo>
                      <a:lnTo>
                        <a:pt x="206" y="17"/>
                      </a:lnTo>
                      <a:lnTo>
                        <a:pt x="206" y="17"/>
                      </a:lnTo>
                      <a:lnTo>
                        <a:pt x="208" y="17"/>
                      </a:lnTo>
                      <a:lnTo>
                        <a:pt x="208" y="19"/>
                      </a:lnTo>
                      <a:close/>
                      <a:moveTo>
                        <a:pt x="260" y="12"/>
                      </a:moveTo>
                      <a:lnTo>
                        <a:pt x="260" y="12"/>
                      </a:lnTo>
                      <a:lnTo>
                        <a:pt x="260" y="12"/>
                      </a:lnTo>
                      <a:lnTo>
                        <a:pt x="260" y="10"/>
                      </a:lnTo>
                      <a:lnTo>
                        <a:pt x="258" y="10"/>
                      </a:lnTo>
                      <a:lnTo>
                        <a:pt x="256" y="12"/>
                      </a:lnTo>
                      <a:lnTo>
                        <a:pt x="253" y="12"/>
                      </a:lnTo>
                      <a:lnTo>
                        <a:pt x="251" y="12"/>
                      </a:lnTo>
                      <a:lnTo>
                        <a:pt x="251" y="12"/>
                      </a:lnTo>
                      <a:lnTo>
                        <a:pt x="251" y="15"/>
                      </a:lnTo>
                      <a:lnTo>
                        <a:pt x="251" y="15"/>
                      </a:lnTo>
                      <a:lnTo>
                        <a:pt x="251" y="15"/>
                      </a:lnTo>
                      <a:lnTo>
                        <a:pt x="253" y="15"/>
                      </a:lnTo>
                      <a:lnTo>
                        <a:pt x="253" y="15"/>
                      </a:lnTo>
                      <a:lnTo>
                        <a:pt x="253" y="15"/>
                      </a:lnTo>
                      <a:lnTo>
                        <a:pt x="253" y="17"/>
                      </a:lnTo>
                      <a:lnTo>
                        <a:pt x="256" y="15"/>
                      </a:lnTo>
                      <a:lnTo>
                        <a:pt x="256" y="15"/>
                      </a:lnTo>
                      <a:lnTo>
                        <a:pt x="256" y="15"/>
                      </a:lnTo>
                      <a:lnTo>
                        <a:pt x="260" y="15"/>
                      </a:lnTo>
                      <a:lnTo>
                        <a:pt x="260" y="12"/>
                      </a:lnTo>
                      <a:close/>
                      <a:moveTo>
                        <a:pt x="260" y="12"/>
                      </a:moveTo>
                      <a:lnTo>
                        <a:pt x="263" y="12"/>
                      </a:lnTo>
                      <a:lnTo>
                        <a:pt x="265" y="10"/>
                      </a:lnTo>
                      <a:lnTo>
                        <a:pt x="265" y="10"/>
                      </a:lnTo>
                      <a:lnTo>
                        <a:pt x="265" y="10"/>
                      </a:lnTo>
                      <a:lnTo>
                        <a:pt x="263" y="8"/>
                      </a:lnTo>
                      <a:lnTo>
                        <a:pt x="263" y="8"/>
                      </a:lnTo>
                      <a:lnTo>
                        <a:pt x="263" y="8"/>
                      </a:lnTo>
                      <a:lnTo>
                        <a:pt x="260" y="8"/>
                      </a:lnTo>
                      <a:lnTo>
                        <a:pt x="260" y="10"/>
                      </a:lnTo>
                      <a:lnTo>
                        <a:pt x="260" y="10"/>
                      </a:lnTo>
                      <a:lnTo>
                        <a:pt x="260" y="12"/>
                      </a:lnTo>
                      <a:close/>
                      <a:moveTo>
                        <a:pt x="241" y="12"/>
                      </a:moveTo>
                      <a:lnTo>
                        <a:pt x="244" y="12"/>
                      </a:lnTo>
                      <a:lnTo>
                        <a:pt x="244" y="12"/>
                      </a:lnTo>
                      <a:lnTo>
                        <a:pt x="246" y="12"/>
                      </a:lnTo>
                      <a:lnTo>
                        <a:pt x="246" y="12"/>
                      </a:lnTo>
                      <a:lnTo>
                        <a:pt x="246" y="12"/>
                      </a:lnTo>
                      <a:lnTo>
                        <a:pt x="249" y="12"/>
                      </a:lnTo>
                      <a:lnTo>
                        <a:pt x="251" y="12"/>
                      </a:lnTo>
                      <a:lnTo>
                        <a:pt x="251" y="10"/>
                      </a:lnTo>
                      <a:lnTo>
                        <a:pt x="253" y="10"/>
                      </a:lnTo>
                      <a:lnTo>
                        <a:pt x="256" y="8"/>
                      </a:lnTo>
                      <a:lnTo>
                        <a:pt x="256" y="8"/>
                      </a:lnTo>
                      <a:lnTo>
                        <a:pt x="256" y="8"/>
                      </a:lnTo>
                      <a:lnTo>
                        <a:pt x="258" y="8"/>
                      </a:lnTo>
                      <a:lnTo>
                        <a:pt x="256" y="5"/>
                      </a:lnTo>
                      <a:lnTo>
                        <a:pt x="256" y="8"/>
                      </a:lnTo>
                      <a:lnTo>
                        <a:pt x="253" y="8"/>
                      </a:lnTo>
                      <a:lnTo>
                        <a:pt x="251" y="8"/>
                      </a:lnTo>
                      <a:lnTo>
                        <a:pt x="249" y="8"/>
                      </a:lnTo>
                      <a:lnTo>
                        <a:pt x="246" y="10"/>
                      </a:lnTo>
                      <a:lnTo>
                        <a:pt x="244" y="8"/>
                      </a:lnTo>
                      <a:lnTo>
                        <a:pt x="244" y="10"/>
                      </a:lnTo>
                      <a:lnTo>
                        <a:pt x="241" y="10"/>
                      </a:lnTo>
                      <a:lnTo>
                        <a:pt x="241" y="10"/>
                      </a:lnTo>
                      <a:lnTo>
                        <a:pt x="239" y="10"/>
                      </a:lnTo>
                      <a:lnTo>
                        <a:pt x="239" y="10"/>
                      </a:lnTo>
                      <a:lnTo>
                        <a:pt x="241" y="12"/>
                      </a:lnTo>
                      <a:close/>
                      <a:moveTo>
                        <a:pt x="360" y="26"/>
                      </a:moveTo>
                      <a:lnTo>
                        <a:pt x="360" y="24"/>
                      </a:lnTo>
                      <a:lnTo>
                        <a:pt x="357" y="24"/>
                      </a:lnTo>
                      <a:lnTo>
                        <a:pt x="355" y="24"/>
                      </a:lnTo>
                      <a:lnTo>
                        <a:pt x="353" y="24"/>
                      </a:lnTo>
                      <a:lnTo>
                        <a:pt x="353" y="26"/>
                      </a:lnTo>
                      <a:lnTo>
                        <a:pt x="353" y="26"/>
                      </a:lnTo>
                      <a:lnTo>
                        <a:pt x="353" y="24"/>
                      </a:lnTo>
                      <a:lnTo>
                        <a:pt x="350" y="24"/>
                      </a:lnTo>
                      <a:lnTo>
                        <a:pt x="350" y="24"/>
                      </a:lnTo>
                      <a:lnTo>
                        <a:pt x="350" y="26"/>
                      </a:lnTo>
                      <a:lnTo>
                        <a:pt x="348" y="26"/>
                      </a:lnTo>
                      <a:lnTo>
                        <a:pt x="348" y="26"/>
                      </a:lnTo>
                      <a:lnTo>
                        <a:pt x="346" y="26"/>
                      </a:lnTo>
                      <a:lnTo>
                        <a:pt x="343" y="26"/>
                      </a:lnTo>
                      <a:lnTo>
                        <a:pt x="343" y="24"/>
                      </a:lnTo>
                      <a:lnTo>
                        <a:pt x="343" y="24"/>
                      </a:lnTo>
                      <a:lnTo>
                        <a:pt x="341" y="24"/>
                      </a:lnTo>
                      <a:lnTo>
                        <a:pt x="341" y="22"/>
                      </a:lnTo>
                      <a:lnTo>
                        <a:pt x="341" y="22"/>
                      </a:lnTo>
                      <a:lnTo>
                        <a:pt x="331" y="19"/>
                      </a:lnTo>
                      <a:lnTo>
                        <a:pt x="329" y="19"/>
                      </a:lnTo>
                      <a:lnTo>
                        <a:pt x="346" y="19"/>
                      </a:lnTo>
                      <a:lnTo>
                        <a:pt x="350" y="19"/>
                      </a:lnTo>
                      <a:lnTo>
                        <a:pt x="353" y="17"/>
                      </a:lnTo>
                      <a:lnTo>
                        <a:pt x="357" y="17"/>
                      </a:lnTo>
                      <a:lnTo>
                        <a:pt x="357" y="15"/>
                      </a:lnTo>
                      <a:lnTo>
                        <a:pt x="357" y="15"/>
                      </a:lnTo>
                      <a:lnTo>
                        <a:pt x="353" y="12"/>
                      </a:lnTo>
                      <a:lnTo>
                        <a:pt x="350" y="12"/>
                      </a:lnTo>
                      <a:lnTo>
                        <a:pt x="348" y="12"/>
                      </a:lnTo>
                      <a:lnTo>
                        <a:pt x="348" y="12"/>
                      </a:lnTo>
                      <a:lnTo>
                        <a:pt x="348" y="10"/>
                      </a:lnTo>
                      <a:lnTo>
                        <a:pt x="346" y="8"/>
                      </a:lnTo>
                      <a:lnTo>
                        <a:pt x="343" y="10"/>
                      </a:lnTo>
                      <a:lnTo>
                        <a:pt x="341" y="10"/>
                      </a:lnTo>
                      <a:lnTo>
                        <a:pt x="341" y="10"/>
                      </a:lnTo>
                      <a:lnTo>
                        <a:pt x="341" y="10"/>
                      </a:lnTo>
                      <a:lnTo>
                        <a:pt x="338" y="8"/>
                      </a:lnTo>
                      <a:lnTo>
                        <a:pt x="336" y="8"/>
                      </a:lnTo>
                      <a:lnTo>
                        <a:pt x="336" y="8"/>
                      </a:lnTo>
                      <a:lnTo>
                        <a:pt x="334" y="8"/>
                      </a:lnTo>
                      <a:lnTo>
                        <a:pt x="331" y="5"/>
                      </a:lnTo>
                      <a:lnTo>
                        <a:pt x="329" y="5"/>
                      </a:lnTo>
                      <a:lnTo>
                        <a:pt x="327" y="5"/>
                      </a:lnTo>
                      <a:lnTo>
                        <a:pt x="327" y="8"/>
                      </a:lnTo>
                      <a:lnTo>
                        <a:pt x="324" y="10"/>
                      </a:lnTo>
                      <a:lnTo>
                        <a:pt x="324" y="12"/>
                      </a:lnTo>
                      <a:lnTo>
                        <a:pt x="322" y="12"/>
                      </a:lnTo>
                      <a:lnTo>
                        <a:pt x="322" y="15"/>
                      </a:lnTo>
                      <a:lnTo>
                        <a:pt x="322" y="17"/>
                      </a:lnTo>
                      <a:lnTo>
                        <a:pt x="322" y="17"/>
                      </a:lnTo>
                      <a:lnTo>
                        <a:pt x="322" y="15"/>
                      </a:lnTo>
                      <a:lnTo>
                        <a:pt x="322" y="12"/>
                      </a:lnTo>
                      <a:lnTo>
                        <a:pt x="322" y="10"/>
                      </a:lnTo>
                      <a:lnTo>
                        <a:pt x="322" y="10"/>
                      </a:lnTo>
                      <a:lnTo>
                        <a:pt x="320" y="8"/>
                      </a:lnTo>
                      <a:lnTo>
                        <a:pt x="317" y="10"/>
                      </a:lnTo>
                      <a:lnTo>
                        <a:pt x="317" y="10"/>
                      </a:lnTo>
                      <a:lnTo>
                        <a:pt x="317" y="8"/>
                      </a:lnTo>
                      <a:lnTo>
                        <a:pt x="322" y="8"/>
                      </a:lnTo>
                      <a:lnTo>
                        <a:pt x="322" y="8"/>
                      </a:lnTo>
                      <a:lnTo>
                        <a:pt x="322" y="5"/>
                      </a:lnTo>
                      <a:lnTo>
                        <a:pt x="322" y="3"/>
                      </a:lnTo>
                      <a:lnTo>
                        <a:pt x="320" y="3"/>
                      </a:lnTo>
                      <a:lnTo>
                        <a:pt x="315" y="3"/>
                      </a:lnTo>
                      <a:lnTo>
                        <a:pt x="312" y="3"/>
                      </a:lnTo>
                      <a:lnTo>
                        <a:pt x="312" y="3"/>
                      </a:lnTo>
                      <a:lnTo>
                        <a:pt x="308" y="3"/>
                      </a:lnTo>
                      <a:lnTo>
                        <a:pt x="308" y="5"/>
                      </a:lnTo>
                      <a:lnTo>
                        <a:pt x="308" y="5"/>
                      </a:lnTo>
                      <a:lnTo>
                        <a:pt x="312" y="8"/>
                      </a:lnTo>
                      <a:lnTo>
                        <a:pt x="312" y="8"/>
                      </a:lnTo>
                      <a:lnTo>
                        <a:pt x="308" y="8"/>
                      </a:lnTo>
                      <a:lnTo>
                        <a:pt x="308" y="8"/>
                      </a:lnTo>
                      <a:lnTo>
                        <a:pt x="308" y="10"/>
                      </a:lnTo>
                      <a:lnTo>
                        <a:pt x="305" y="10"/>
                      </a:lnTo>
                      <a:lnTo>
                        <a:pt x="305" y="12"/>
                      </a:lnTo>
                      <a:lnTo>
                        <a:pt x="301" y="15"/>
                      </a:lnTo>
                      <a:lnTo>
                        <a:pt x="301" y="15"/>
                      </a:lnTo>
                      <a:lnTo>
                        <a:pt x="301" y="12"/>
                      </a:lnTo>
                      <a:lnTo>
                        <a:pt x="301" y="12"/>
                      </a:lnTo>
                      <a:lnTo>
                        <a:pt x="301" y="12"/>
                      </a:lnTo>
                      <a:lnTo>
                        <a:pt x="301" y="10"/>
                      </a:lnTo>
                      <a:lnTo>
                        <a:pt x="298" y="10"/>
                      </a:lnTo>
                      <a:lnTo>
                        <a:pt x="301" y="8"/>
                      </a:lnTo>
                      <a:lnTo>
                        <a:pt x="301" y="5"/>
                      </a:lnTo>
                      <a:lnTo>
                        <a:pt x="301" y="5"/>
                      </a:lnTo>
                      <a:lnTo>
                        <a:pt x="298" y="5"/>
                      </a:lnTo>
                      <a:lnTo>
                        <a:pt x="293" y="8"/>
                      </a:lnTo>
                      <a:lnTo>
                        <a:pt x="291" y="10"/>
                      </a:lnTo>
                      <a:lnTo>
                        <a:pt x="284" y="15"/>
                      </a:lnTo>
                      <a:lnTo>
                        <a:pt x="284" y="17"/>
                      </a:lnTo>
                      <a:lnTo>
                        <a:pt x="282" y="19"/>
                      </a:lnTo>
                      <a:lnTo>
                        <a:pt x="279" y="19"/>
                      </a:lnTo>
                      <a:lnTo>
                        <a:pt x="279" y="19"/>
                      </a:lnTo>
                      <a:lnTo>
                        <a:pt x="279" y="17"/>
                      </a:lnTo>
                      <a:lnTo>
                        <a:pt x="282" y="15"/>
                      </a:lnTo>
                      <a:lnTo>
                        <a:pt x="282" y="12"/>
                      </a:lnTo>
                      <a:lnTo>
                        <a:pt x="282" y="12"/>
                      </a:lnTo>
                      <a:lnTo>
                        <a:pt x="284" y="10"/>
                      </a:lnTo>
                      <a:lnTo>
                        <a:pt x="286" y="8"/>
                      </a:lnTo>
                      <a:lnTo>
                        <a:pt x="289" y="8"/>
                      </a:lnTo>
                      <a:lnTo>
                        <a:pt x="289" y="5"/>
                      </a:lnTo>
                      <a:lnTo>
                        <a:pt x="286" y="5"/>
                      </a:lnTo>
                      <a:lnTo>
                        <a:pt x="286" y="5"/>
                      </a:lnTo>
                      <a:lnTo>
                        <a:pt x="284" y="5"/>
                      </a:lnTo>
                      <a:lnTo>
                        <a:pt x="284" y="5"/>
                      </a:lnTo>
                      <a:lnTo>
                        <a:pt x="282" y="5"/>
                      </a:lnTo>
                      <a:lnTo>
                        <a:pt x="282" y="5"/>
                      </a:lnTo>
                      <a:lnTo>
                        <a:pt x="282" y="5"/>
                      </a:lnTo>
                      <a:lnTo>
                        <a:pt x="279" y="5"/>
                      </a:lnTo>
                      <a:lnTo>
                        <a:pt x="277" y="5"/>
                      </a:lnTo>
                      <a:lnTo>
                        <a:pt x="275" y="3"/>
                      </a:lnTo>
                      <a:lnTo>
                        <a:pt x="275" y="3"/>
                      </a:lnTo>
                      <a:lnTo>
                        <a:pt x="272" y="3"/>
                      </a:lnTo>
                      <a:lnTo>
                        <a:pt x="270" y="5"/>
                      </a:lnTo>
                      <a:lnTo>
                        <a:pt x="267" y="8"/>
                      </a:lnTo>
                      <a:lnTo>
                        <a:pt x="267" y="8"/>
                      </a:lnTo>
                      <a:lnTo>
                        <a:pt x="270" y="8"/>
                      </a:lnTo>
                      <a:lnTo>
                        <a:pt x="270" y="8"/>
                      </a:lnTo>
                      <a:lnTo>
                        <a:pt x="270" y="10"/>
                      </a:lnTo>
                      <a:lnTo>
                        <a:pt x="267" y="10"/>
                      </a:lnTo>
                      <a:lnTo>
                        <a:pt x="265" y="12"/>
                      </a:lnTo>
                      <a:lnTo>
                        <a:pt x="263" y="12"/>
                      </a:lnTo>
                      <a:lnTo>
                        <a:pt x="260" y="15"/>
                      </a:lnTo>
                      <a:lnTo>
                        <a:pt x="258" y="17"/>
                      </a:lnTo>
                      <a:lnTo>
                        <a:pt x="256" y="17"/>
                      </a:lnTo>
                      <a:lnTo>
                        <a:pt x="256" y="19"/>
                      </a:lnTo>
                      <a:lnTo>
                        <a:pt x="256" y="19"/>
                      </a:lnTo>
                      <a:lnTo>
                        <a:pt x="258" y="22"/>
                      </a:lnTo>
                      <a:lnTo>
                        <a:pt x="258" y="22"/>
                      </a:lnTo>
                      <a:lnTo>
                        <a:pt x="256" y="22"/>
                      </a:lnTo>
                      <a:lnTo>
                        <a:pt x="256" y="19"/>
                      </a:lnTo>
                      <a:lnTo>
                        <a:pt x="253" y="19"/>
                      </a:lnTo>
                      <a:lnTo>
                        <a:pt x="251" y="17"/>
                      </a:lnTo>
                      <a:lnTo>
                        <a:pt x="251" y="15"/>
                      </a:lnTo>
                      <a:lnTo>
                        <a:pt x="251" y="15"/>
                      </a:lnTo>
                      <a:lnTo>
                        <a:pt x="249" y="15"/>
                      </a:lnTo>
                      <a:lnTo>
                        <a:pt x="244" y="15"/>
                      </a:lnTo>
                      <a:lnTo>
                        <a:pt x="244" y="17"/>
                      </a:lnTo>
                      <a:lnTo>
                        <a:pt x="244" y="17"/>
                      </a:lnTo>
                      <a:lnTo>
                        <a:pt x="241" y="15"/>
                      </a:lnTo>
                      <a:lnTo>
                        <a:pt x="239" y="17"/>
                      </a:lnTo>
                      <a:lnTo>
                        <a:pt x="239" y="17"/>
                      </a:lnTo>
                      <a:lnTo>
                        <a:pt x="237" y="17"/>
                      </a:lnTo>
                      <a:lnTo>
                        <a:pt x="232" y="17"/>
                      </a:lnTo>
                      <a:lnTo>
                        <a:pt x="230" y="17"/>
                      </a:lnTo>
                      <a:lnTo>
                        <a:pt x="230" y="17"/>
                      </a:lnTo>
                      <a:lnTo>
                        <a:pt x="232" y="17"/>
                      </a:lnTo>
                      <a:lnTo>
                        <a:pt x="234" y="19"/>
                      </a:lnTo>
                      <a:lnTo>
                        <a:pt x="237" y="19"/>
                      </a:lnTo>
                      <a:lnTo>
                        <a:pt x="237" y="22"/>
                      </a:lnTo>
                      <a:lnTo>
                        <a:pt x="239" y="24"/>
                      </a:lnTo>
                      <a:lnTo>
                        <a:pt x="239" y="24"/>
                      </a:lnTo>
                      <a:lnTo>
                        <a:pt x="237" y="24"/>
                      </a:lnTo>
                      <a:lnTo>
                        <a:pt x="234" y="22"/>
                      </a:lnTo>
                      <a:lnTo>
                        <a:pt x="232" y="22"/>
                      </a:lnTo>
                      <a:lnTo>
                        <a:pt x="230" y="22"/>
                      </a:lnTo>
                      <a:lnTo>
                        <a:pt x="227" y="24"/>
                      </a:lnTo>
                      <a:lnTo>
                        <a:pt x="227" y="24"/>
                      </a:lnTo>
                      <a:lnTo>
                        <a:pt x="225" y="22"/>
                      </a:lnTo>
                      <a:lnTo>
                        <a:pt x="225" y="22"/>
                      </a:lnTo>
                      <a:lnTo>
                        <a:pt x="220" y="22"/>
                      </a:lnTo>
                      <a:lnTo>
                        <a:pt x="220" y="24"/>
                      </a:lnTo>
                      <a:lnTo>
                        <a:pt x="220" y="26"/>
                      </a:lnTo>
                      <a:lnTo>
                        <a:pt x="220" y="26"/>
                      </a:lnTo>
                      <a:lnTo>
                        <a:pt x="223" y="29"/>
                      </a:lnTo>
                      <a:lnTo>
                        <a:pt x="223" y="29"/>
                      </a:lnTo>
                      <a:lnTo>
                        <a:pt x="223" y="29"/>
                      </a:lnTo>
                      <a:lnTo>
                        <a:pt x="220" y="29"/>
                      </a:lnTo>
                      <a:lnTo>
                        <a:pt x="215" y="31"/>
                      </a:lnTo>
                      <a:lnTo>
                        <a:pt x="215" y="34"/>
                      </a:lnTo>
                      <a:lnTo>
                        <a:pt x="213" y="34"/>
                      </a:lnTo>
                      <a:lnTo>
                        <a:pt x="213" y="34"/>
                      </a:lnTo>
                      <a:lnTo>
                        <a:pt x="218" y="29"/>
                      </a:lnTo>
                      <a:lnTo>
                        <a:pt x="218" y="29"/>
                      </a:lnTo>
                      <a:lnTo>
                        <a:pt x="218" y="26"/>
                      </a:lnTo>
                      <a:lnTo>
                        <a:pt x="218" y="24"/>
                      </a:lnTo>
                      <a:lnTo>
                        <a:pt x="218" y="22"/>
                      </a:lnTo>
                      <a:lnTo>
                        <a:pt x="218" y="22"/>
                      </a:lnTo>
                      <a:lnTo>
                        <a:pt x="215" y="22"/>
                      </a:lnTo>
                      <a:lnTo>
                        <a:pt x="215" y="22"/>
                      </a:lnTo>
                      <a:lnTo>
                        <a:pt x="213" y="24"/>
                      </a:lnTo>
                      <a:lnTo>
                        <a:pt x="213" y="24"/>
                      </a:lnTo>
                      <a:lnTo>
                        <a:pt x="211" y="26"/>
                      </a:lnTo>
                      <a:lnTo>
                        <a:pt x="211" y="29"/>
                      </a:lnTo>
                      <a:lnTo>
                        <a:pt x="208" y="31"/>
                      </a:lnTo>
                      <a:lnTo>
                        <a:pt x="208" y="29"/>
                      </a:lnTo>
                      <a:lnTo>
                        <a:pt x="208" y="29"/>
                      </a:lnTo>
                      <a:lnTo>
                        <a:pt x="208" y="24"/>
                      </a:lnTo>
                      <a:lnTo>
                        <a:pt x="208" y="24"/>
                      </a:lnTo>
                      <a:lnTo>
                        <a:pt x="201" y="26"/>
                      </a:lnTo>
                      <a:lnTo>
                        <a:pt x="199" y="26"/>
                      </a:lnTo>
                      <a:lnTo>
                        <a:pt x="199" y="26"/>
                      </a:lnTo>
                      <a:lnTo>
                        <a:pt x="199" y="29"/>
                      </a:lnTo>
                      <a:lnTo>
                        <a:pt x="199" y="29"/>
                      </a:lnTo>
                      <a:lnTo>
                        <a:pt x="199" y="29"/>
                      </a:lnTo>
                      <a:lnTo>
                        <a:pt x="197" y="29"/>
                      </a:lnTo>
                      <a:lnTo>
                        <a:pt x="194" y="29"/>
                      </a:lnTo>
                      <a:lnTo>
                        <a:pt x="194" y="29"/>
                      </a:lnTo>
                      <a:lnTo>
                        <a:pt x="194" y="31"/>
                      </a:lnTo>
                      <a:lnTo>
                        <a:pt x="197" y="31"/>
                      </a:lnTo>
                      <a:lnTo>
                        <a:pt x="199" y="34"/>
                      </a:lnTo>
                      <a:lnTo>
                        <a:pt x="199" y="34"/>
                      </a:lnTo>
                      <a:lnTo>
                        <a:pt x="194" y="34"/>
                      </a:lnTo>
                      <a:lnTo>
                        <a:pt x="192" y="31"/>
                      </a:lnTo>
                      <a:lnTo>
                        <a:pt x="192" y="31"/>
                      </a:lnTo>
                      <a:lnTo>
                        <a:pt x="189" y="31"/>
                      </a:lnTo>
                      <a:lnTo>
                        <a:pt x="189" y="31"/>
                      </a:lnTo>
                      <a:lnTo>
                        <a:pt x="189" y="31"/>
                      </a:lnTo>
                      <a:lnTo>
                        <a:pt x="187" y="34"/>
                      </a:lnTo>
                      <a:lnTo>
                        <a:pt x="187" y="34"/>
                      </a:lnTo>
                      <a:lnTo>
                        <a:pt x="187" y="36"/>
                      </a:lnTo>
                      <a:lnTo>
                        <a:pt x="187" y="36"/>
                      </a:lnTo>
                      <a:lnTo>
                        <a:pt x="182" y="36"/>
                      </a:lnTo>
                      <a:lnTo>
                        <a:pt x="180" y="38"/>
                      </a:lnTo>
                      <a:lnTo>
                        <a:pt x="180" y="41"/>
                      </a:lnTo>
                      <a:lnTo>
                        <a:pt x="178" y="43"/>
                      </a:lnTo>
                      <a:lnTo>
                        <a:pt x="175" y="43"/>
                      </a:lnTo>
                      <a:lnTo>
                        <a:pt x="173" y="45"/>
                      </a:lnTo>
                      <a:lnTo>
                        <a:pt x="168" y="45"/>
                      </a:lnTo>
                      <a:lnTo>
                        <a:pt x="168" y="45"/>
                      </a:lnTo>
                      <a:lnTo>
                        <a:pt x="168" y="48"/>
                      </a:lnTo>
                      <a:lnTo>
                        <a:pt x="168" y="48"/>
                      </a:lnTo>
                      <a:lnTo>
                        <a:pt x="168" y="48"/>
                      </a:lnTo>
                      <a:lnTo>
                        <a:pt x="178" y="48"/>
                      </a:lnTo>
                      <a:lnTo>
                        <a:pt x="180" y="48"/>
                      </a:lnTo>
                      <a:lnTo>
                        <a:pt x="180" y="48"/>
                      </a:lnTo>
                      <a:lnTo>
                        <a:pt x="180" y="48"/>
                      </a:lnTo>
                      <a:lnTo>
                        <a:pt x="182" y="48"/>
                      </a:lnTo>
                      <a:lnTo>
                        <a:pt x="182" y="50"/>
                      </a:lnTo>
                      <a:lnTo>
                        <a:pt x="180" y="50"/>
                      </a:lnTo>
                      <a:lnTo>
                        <a:pt x="178" y="50"/>
                      </a:lnTo>
                      <a:lnTo>
                        <a:pt x="175" y="50"/>
                      </a:lnTo>
                      <a:lnTo>
                        <a:pt x="173" y="50"/>
                      </a:lnTo>
                      <a:lnTo>
                        <a:pt x="173" y="50"/>
                      </a:lnTo>
                      <a:lnTo>
                        <a:pt x="168" y="50"/>
                      </a:lnTo>
                      <a:lnTo>
                        <a:pt x="166" y="50"/>
                      </a:lnTo>
                      <a:lnTo>
                        <a:pt x="163" y="50"/>
                      </a:lnTo>
                      <a:lnTo>
                        <a:pt x="163" y="53"/>
                      </a:lnTo>
                      <a:lnTo>
                        <a:pt x="163" y="55"/>
                      </a:lnTo>
                      <a:lnTo>
                        <a:pt x="166" y="55"/>
                      </a:lnTo>
                      <a:lnTo>
                        <a:pt x="166" y="55"/>
                      </a:lnTo>
                      <a:lnTo>
                        <a:pt x="166" y="55"/>
                      </a:lnTo>
                      <a:lnTo>
                        <a:pt x="166" y="55"/>
                      </a:lnTo>
                      <a:lnTo>
                        <a:pt x="163" y="57"/>
                      </a:lnTo>
                      <a:lnTo>
                        <a:pt x="166" y="60"/>
                      </a:lnTo>
                      <a:lnTo>
                        <a:pt x="163" y="60"/>
                      </a:lnTo>
                      <a:lnTo>
                        <a:pt x="161" y="57"/>
                      </a:lnTo>
                      <a:lnTo>
                        <a:pt x="161" y="53"/>
                      </a:lnTo>
                      <a:lnTo>
                        <a:pt x="161" y="53"/>
                      </a:lnTo>
                      <a:lnTo>
                        <a:pt x="161" y="53"/>
                      </a:lnTo>
                      <a:lnTo>
                        <a:pt x="159" y="53"/>
                      </a:lnTo>
                      <a:lnTo>
                        <a:pt x="156" y="55"/>
                      </a:lnTo>
                      <a:lnTo>
                        <a:pt x="154" y="55"/>
                      </a:lnTo>
                      <a:lnTo>
                        <a:pt x="152" y="55"/>
                      </a:lnTo>
                      <a:lnTo>
                        <a:pt x="152" y="55"/>
                      </a:lnTo>
                      <a:lnTo>
                        <a:pt x="152" y="57"/>
                      </a:lnTo>
                      <a:lnTo>
                        <a:pt x="154" y="57"/>
                      </a:lnTo>
                      <a:lnTo>
                        <a:pt x="156" y="57"/>
                      </a:lnTo>
                      <a:lnTo>
                        <a:pt x="154" y="57"/>
                      </a:lnTo>
                      <a:lnTo>
                        <a:pt x="152" y="57"/>
                      </a:lnTo>
                      <a:lnTo>
                        <a:pt x="152" y="57"/>
                      </a:lnTo>
                      <a:lnTo>
                        <a:pt x="149" y="57"/>
                      </a:lnTo>
                      <a:lnTo>
                        <a:pt x="147" y="57"/>
                      </a:lnTo>
                      <a:lnTo>
                        <a:pt x="144" y="60"/>
                      </a:lnTo>
                      <a:lnTo>
                        <a:pt x="144" y="62"/>
                      </a:lnTo>
                      <a:lnTo>
                        <a:pt x="144" y="62"/>
                      </a:lnTo>
                      <a:lnTo>
                        <a:pt x="144" y="62"/>
                      </a:lnTo>
                      <a:lnTo>
                        <a:pt x="147" y="62"/>
                      </a:lnTo>
                      <a:lnTo>
                        <a:pt x="152" y="62"/>
                      </a:lnTo>
                      <a:lnTo>
                        <a:pt x="152" y="62"/>
                      </a:lnTo>
                      <a:lnTo>
                        <a:pt x="152" y="62"/>
                      </a:lnTo>
                      <a:lnTo>
                        <a:pt x="149" y="62"/>
                      </a:lnTo>
                      <a:lnTo>
                        <a:pt x="149" y="64"/>
                      </a:lnTo>
                      <a:lnTo>
                        <a:pt x="152" y="64"/>
                      </a:lnTo>
                      <a:lnTo>
                        <a:pt x="154" y="64"/>
                      </a:lnTo>
                      <a:lnTo>
                        <a:pt x="156" y="64"/>
                      </a:lnTo>
                      <a:lnTo>
                        <a:pt x="156" y="64"/>
                      </a:lnTo>
                      <a:lnTo>
                        <a:pt x="154" y="67"/>
                      </a:lnTo>
                      <a:lnTo>
                        <a:pt x="156" y="69"/>
                      </a:lnTo>
                      <a:lnTo>
                        <a:pt x="154" y="69"/>
                      </a:lnTo>
                      <a:lnTo>
                        <a:pt x="154" y="67"/>
                      </a:lnTo>
                      <a:lnTo>
                        <a:pt x="152" y="67"/>
                      </a:lnTo>
                      <a:lnTo>
                        <a:pt x="152" y="67"/>
                      </a:lnTo>
                      <a:lnTo>
                        <a:pt x="149" y="64"/>
                      </a:lnTo>
                      <a:lnTo>
                        <a:pt x="147" y="64"/>
                      </a:lnTo>
                      <a:lnTo>
                        <a:pt x="144" y="67"/>
                      </a:lnTo>
                      <a:lnTo>
                        <a:pt x="142" y="67"/>
                      </a:lnTo>
                      <a:lnTo>
                        <a:pt x="140" y="69"/>
                      </a:lnTo>
                      <a:lnTo>
                        <a:pt x="140" y="69"/>
                      </a:lnTo>
                      <a:lnTo>
                        <a:pt x="140" y="69"/>
                      </a:lnTo>
                      <a:lnTo>
                        <a:pt x="140" y="69"/>
                      </a:lnTo>
                      <a:lnTo>
                        <a:pt x="142" y="69"/>
                      </a:lnTo>
                      <a:lnTo>
                        <a:pt x="144" y="69"/>
                      </a:lnTo>
                      <a:lnTo>
                        <a:pt x="152" y="69"/>
                      </a:lnTo>
                      <a:lnTo>
                        <a:pt x="154" y="71"/>
                      </a:lnTo>
                      <a:lnTo>
                        <a:pt x="154" y="71"/>
                      </a:lnTo>
                      <a:lnTo>
                        <a:pt x="144" y="71"/>
                      </a:lnTo>
                      <a:lnTo>
                        <a:pt x="142" y="71"/>
                      </a:lnTo>
                      <a:lnTo>
                        <a:pt x="140" y="71"/>
                      </a:lnTo>
                      <a:lnTo>
                        <a:pt x="137" y="71"/>
                      </a:lnTo>
                      <a:lnTo>
                        <a:pt x="137" y="74"/>
                      </a:lnTo>
                      <a:lnTo>
                        <a:pt x="135" y="74"/>
                      </a:lnTo>
                      <a:lnTo>
                        <a:pt x="133" y="74"/>
                      </a:lnTo>
                      <a:lnTo>
                        <a:pt x="133" y="76"/>
                      </a:lnTo>
                      <a:lnTo>
                        <a:pt x="130" y="76"/>
                      </a:lnTo>
                      <a:lnTo>
                        <a:pt x="130" y="76"/>
                      </a:lnTo>
                      <a:lnTo>
                        <a:pt x="128" y="76"/>
                      </a:lnTo>
                      <a:lnTo>
                        <a:pt x="130" y="79"/>
                      </a:lnTo>
                      <a:lnTo>
                        <a:pt x="133" y="79"/>
                      </a:lnTo>
                      <a:lnTo>
                        <a:pt x="133" y="79"/>
                      </a:lnTo>
                      <a:lnTo>
                        <a:pt x="130" y="79"/>
                      </a:lnTo>
                      <a:lnTo>
                        <a:pt x="128" y="79"/>
                      </a:lnTo>
                      <a:lnTo>
                        <a:pt x="128" y="79"/>
                      </a:lnTo>
                      <a:lnTo>
                        <a:pt x="126" y="81"/>
                      </a:lnTo>
                      <a:lnTo>
                        <a:pt x="123" y="81"/>
                      </a:lnTo>
                      <a:lnTo>
                        <a:pt x="123" y="81"/>
                      </a:lnTo>
                      <a:lnTo>
                        <a:pt x="123" y="83"/>
                      </a:lnTo>
                      <a:lnTo>
                        <a:pt x="121" y="83"/>
                      </a:lnTo>
                      <a:lnTo>
                        <a:pt x="121" y="86"/>
                      </a:lnTo>
                      <a:lnTo>
                        <a:pt x="121" y="88"/>
                      </a:lnTo>
                      <a:lnTo>
                        <a:pt x="126" y="88"/>
                      </a:lnTo>
                      <a:lnTo>
                        <a:pt x="126" y="88"/>
                      </a:lnTo>
                      <a:lnTo>
                        <a:pt x="126" y="88"/>
                      </a:lnTo>
                      <a:lnTo>
                        <a:pt x="130" y="88"/>
                      </a:lnTo>
                      <a:lnTo>
                        <a:pt x="133" y="88"/>
                      </a:lnTo>
                      <a:lnTo>
                        <a:pt x="135" y="88"/>
                      </a:lnTo>
                      <a:lnTo>
                        <a:pt x="133" y="88"/>
                      </a:lnTo>
                      <a:lnTo>
                        <a:pt x="130" y="88"/>
                      </a:lnTo>
                      <a:lnTo>
                        <a:pt x="130" y="90"/>
                      </a:lnTo>
                      <a:lnTo>
                        <a:pt x="126" y="90"/>
                      </a:lnTo>
                      <a:lnTo>
                        <a:pt x="116" y="90"/>
                      </a:lnTo>
                      <a:lnTo>
                        <a:pt x="116" y="93"/>
                      </a:lnTo>
                      <a:lnTo>
                        <a:pt x="118" y="93"/>
                      </a:lnTo>
                      <a:lnTo>
                        <a:pt x="121" y="95"/>
                      </a:lnTo>
                      <a:lnTo>
                        <a:pt x="118" y="95"/>
                      </a:lnTo>
                      <a:lnTo>
                        <a:pt x="116" y="95"/>
                      </a:lnTo>
                      <a:lnTo>
                        <a:pt x="116" y="95"/>
                      </a:lnTo>
                      <a:lnTo>
                        <a:pt x="114" y="98"/>
                      </a:lnTo>
                      <a:lnTo>
                        <a:pt x="111" y="100"/>
                      </a:lnTo>
                      <a:lnTo>
                        <a:pt x="109" y="102"/>
                      </a:lnTo>
                      <a:lnTo>
                        <a:pt x="109" y="102"/>
                      </a:lnTo>
                      <a:lnTo>
                        <a:pt x="107" y="105"/>
                      </a:lnTo>
                      <a:lnTo>
                        <a:pt x="107" y="107"/>
                      </a:lnTo>
                      <a:lnTo>
                        <a:pt x="109" y="107"/>
                      </a:lnTo>
                      <a:lnTo>
                        <a:pt x="109" y="107"/>
                      </a:lnTo>
                      <a:lnTo>
                        <a:pt x="111" y="107"/>
                      </a:lnTo>
                      <a:lnTo>
                        <a:pt x="111" y="107"/>
                      </a:lnTo>
                      <a:lnTo>
                        <a:pt x="111" y="109"/>
                      </a:lnTo>
                      <a:lnTo>
                        <a:pt x="114" y="107"/>
                      </a:lnTo>
                      <a:lnTo>
                        <a:pt x="116" y="107"/>
                      </a:lnTo>
                      <a:lnTo>
                        <a:pt x="118" y="107"/>
                      </a:lnTo>
                      <a:lnTo>
                        <a:pt x="118" y="105"/>
                      </a:lnTo>
                      <a:lnTo>
                        <a:pt x="116" y="107"/>
                      </a:lnTo>
                      <a:lnTo>
                        <a:pt x="114" y="109"/>
                      </a:lnTo>
                      <a:lnTo>
                        <a:pt x="111" y="109"/>
                      </a:lnTo>
                      <a:lnTo>
                        <a:pt x="109" y="109"/>
                      </a:lnTo>
                      <a:lnTo>
                        <a:pt x="109" y="109"/>
                      </a:lnTo>
                      <a:lnTo>
                        <a:pt x="100" y="112"/>
                      </a:lnTo>
                      <a:lnTo>
                        <a:pt x="97" y="114"/>
                      </a:lnTo>
                      <a:lnTo>
                        <a:pt x="97" y="114"/>
                      </a:lnTo>
                      <a:lnTo>
                        <a:pt x="97" y="116"/>
                      </a:lnTo>
                      <a:lnTo>
                        <a:pt x="97" y="116"/>
                      </a:lnTo>
                      <a:lnTo>
                        <a:pt x="100" y="114"/>
                      </a:lnTo>
                      <a:lnTo>
                        <a:pt x="102" y="114"/>
                      </a:lnTo>
                      <a:lnTo>
                        <a:pt x="100" y="116"/>
                      </a:lnTo>
                      <a:lnTo>
                        <a:pt x="97" y="116"/>
                      </a:lnTo>
                      <a:lnTo>
                        <a:pt x="95" y="119"/>
                      </a:lnTo>
                      <a:lnTo>
                        <a:pt x="92" y="119"/>
                      </a:lnTo>
                      <a:lnTo>
                        <a:pt x="90" y="119"/>
                      </a:lnTo>
                      <a:lnTo>
                        <a:pt x="90" y="121"/>
                      </a:lnTo>
                      <a:lnTo>
                        <a:pt x="85" y="124"/>
                      </a:lnTo>
                      <a:lnTo>
                        <a:pt x="81" y="126"/>
                      </a:lnTo>
                      <a:lnTo>
                        <a:pt x="78" y="128"/>
                      </a:lnTo>
                      <a:lnTo>
                        <a:pt x="76" y="131"/>
                      </a:lnTo>
                      <a:lnTo>
                        <a:pt x="76" y="133"/>
                      </a:lnTo>
                      <a:lnTo>
                        <a:pt x="74" y="133"/>
                      </a:lnTo>
                      <a:lnTo>
                        <a:pt x="71" y="135"/>
                      </a:lnTo>
                      <a:lnTo>
                        <a:pt x="71" y="135"/>
                      </a:lnTo>
                      <a:lnTo>
                        <a:pt x="71" y="135"/>
                      </a:lnTo>
                      <a:lnTo>
                        <a:pt x="74" y="135"/>
                      </a:lnTo>
                      <a:lnTo>
                        <a:pt x="74" y="135"/>
                      </a:lnTo>
                      <a:lnTo>
                        <a:pt x="76" y="138"/>
                      </a:lnTo>
                      <a:lnTo>
                        <a:pt x="76" y="138"/>
                      </a:lnTo>
                      <a:lnTo>
                        <a:pt x="76" y="140"/>
                      </a:lnTo>
                      <a:lnTo>
                        <a:pt x="78" y="140"/>
                      </a:lnTo>
                      <a:lnTo>
                        <a:pt x="83" y="138"/>
                      </a:lnTo>
                      <a:lnTo>
                        <a:pt x="90" y="135"/>
                      </a:lnTo>
                      <a:lnTo>
                        <a:pt x="92" y="133"/>
                      </a:lnTo>
                      <a:lnTo>
                        <a:pt x="92" y="133"/>
                      </a:lnTo>
                      <a:lnTo>
                        <a:pt x="90" y="133"/>
                      </a:lnTo>
                      <a:lnTo>
                        <a:pt x="92" y="131"/>
                      </a:lnTo>
                      <a:lnTo>
                        <a:pt x="95" y="131"/>
                      </a:lnTo>
                      <a:lnTo>
                        <a:pt x="97" y="128"/>
                      </a:lnTo>
                      <a:lnTo>
                        <a:pt x="97" y="131"/>
                      </a:lnTo>
                      <a:lnTo>
                        <a:pt x="97" y="131"/>
                      </a:lnTo>
                      <a:lnTo>
                        <a:pt x="97" y="131"/>
                      </a:lnTo>
                      <a:lnTo>
                        <a:pt x="95" y="133"/>
                      </a:lnTo>
                      <a:lnTo>
                        <a:pt x="95" y="133"/>
                      </a:lnTo>
                      <a:lnTo>
                        <a:pt x="97" y="133"/>
                      </a:lnTo>
                      <a:lnTo>
                        <a:pt x="97" y="133"/>
                      </a:lnTo>
                      <a:lnTo>
                        <a:pt x="97" y="133"/>
                      </a:lnTo>
                      <a:lnTo>
                        <a:pt x="95" y="135"/>
                      </a:lnTo>
                      <a:lnTo>
                        <a:pt x="92" y="135"/>
                      </a:lnTo>
                      <a:lnTo>
                        <a:pt x="90" y="135"/>
                      </a:lnTo>
                      <a:lnTo>
                        <a:pt x="88" y="138"/>
                      </a:lnTo>
                      <a:lnTo>
                        <a:pt x="88" y="138"/>
                      </a:lnTo>
                      <a:lnTo>
                        <a:pt x="88" y="138"/>
                      </a:lnTo>
                      <a:lnTo>
                        <a:pt x="88" y="140"/>
                      </a:lnTo>
                      <a:lnTo>
                        <a:pt x="88" y="140"/>
                      </a:lnTo>
                      <a:lnTo>
                        <a:pt x="88" y="140"/>
                      </a:lnTo>
                      <a:lnTo>
                        <a:pt x="85" y="140"/>
                      </a:lnTo>
                      <a:lnTo>
                        <a:pt x="83" y="140"/>
                      </a:lnTo>
                      <a:lnTo>
                        <a:pt x="81" y="140"/>
                      </a:lnTo>
                      <a:lnTo>
                        <a:pt x="78" y="140"/>
                      </a:lnTo>
                      <a:lnTo>
                        <a:pt x="78" y="143"/>
                      </a:lnTo>
                      <a:lnTo>
                        <a:pt x="76" y="143"/>
                      </a:lnTo>
                      <a:lnTo>
                        <a:pt x="76" y="140"/>
                      </a:lnTo>
                      <a:lnTo>
                        <a:pt x="76" y="140"/>
                      </a:lnTo>
                      <a:lnTo>
                        <a:pt x="76" y="140"/>
                      </a:lnTo>
                      <a:lnTo>
                        <a:pt x="74" y="138"/>
                      </a:lnTo>
                      <a:lnTo>
                        <a:pt x="71" y="138"/>
                      </a:lnTo>
                      <a:lnTo>
                        <a:pt x="71" y="138"/>
                      </a:lnTo>
                      <a:lnTo>
                        <a:pt x="69" y="138"/>
                      </a:lnTo>
                      <a:lnTo>
                        <a:pt x="64" y="140"/>
                      </a:lnTo>
                      <a:lnTo>
                        <a:pt x="64" y="140"/>
                      </a:lnTo>
                      <a:lnTo>
                        <a:pt x="64" y="140"/>
                      </a:lnTo>
                      <a:lnTo>
                        <a:pt x="66" y="138"/>
                      </a:lnTo>
                      <a:lnTo>
                        <a:pt x="64" y="138"/>
                      </a:lnTo>
                      <a:lnTo>
                        <a:pt x="62" y="138"/>
                      </a:lnTo>
                      <a:lnTo>
                        <a:pt x="59" y="138"/>
                      </a:lnTo>
                      <a:lnTo>
                        <a:pt x="57" y="138"/>
                      </a:lnTo>
                      <a:lnTo>
                        <a:pt x="55" y="140"/>
                      </a:lnTo>
                      <a:lnTo>
                        <a:pt x="55" y="140"/>
                      </a:lnTo>
                      <a:lnTo>
                        <a:pt x="55" y="140"/>
                      </a:lnTo>
                      <a:lnTo>
                        <a:pt x="55" y="140"/>
                      </a:lnTo>
                      <a:lnTo>
                        <a:pt x="57" y="140"/>
                      </a:lnTo>
                      <a:lnTo>
                        <a:pt x="57" y="143"/>
                      </a:lnTo>
                      <a:lnTo>
                        <a:pt x="57" y="143"/>
                      </a:lnTo>
                      <a:lnTo>
                        <a:pt x="57" y="143"/>
                      </a:lnTo>
                      <a:lnTo>
                        <a:pt x="52" y="145"/>
                      </a:lnTo>
                      <a:lnTo>
                        <a:pt x="52" y="145"/>
                      </a:lnTo>
                      <a:lnTo>
                        <a:pt x="50" y="147"/>
                      </a:lnTo>
                      <a:lnTo>
                        <a:pt x="52" y="147"/>
                      </a:lnTo>
                      <a:lnTo>
                        <a:pt x="52" y="150"/>
                      </a:lnTo>
                      <a:lnTo>
                        <a:pt x="57" y="152"/>
                      </a:lnTo>
                      <a:lnTo>
                        <a:pt x="57" y="152"/>
                      </a:lnTo>
                      <a:lnTo>
                        <a:pt x="52" y="150"/>
                      </a:lnTo>
                      <a:lnTo>
                        <a:pt x="52" y="150"/>
                      </a:lnTo>
                      <a:lnTo>
                        <a:pt x="50" y="147"/>
                      </a:lnTo>
                      <a:lnTo>
                        <a:pt x="47" y="147"/>
                      </a:lnTo>
                      <a:lnTo>
                        <a:pt x="45" y="147"/>
                      </a:lnTo>
                      <a:lnTo>
                        <a:pt x="43" y="147"/>
                      </a:lnTo>
                      <a:lnTo>
                        <a:pt x="43" y="147"/>
                      </a:lnTo>
                      <a:lnTo>
                        <a:pt x="40" y="150"/>
                      </a:lnTo>
                      <a:lnTo>
                        <a:pt x="33" y="150"/>
                      </a:lnTo>
                      <a:lnTo>
                        <a:pt x="33" y="150"/>
                      </a:lnTo>
                      <a:lnTo>
                        <a:pt x="33" y="152"/>
                      </a:lnTo>
                      <a:lnTo>
                        <a:pt x="31" y="154"/>
                      </a:lnTo>
                      <a:lnTo>
                        <a:pt x="31" y="154"/>
                      </a:lnTo>
                      <a:lnTo>
                        <a:pt x="31" y="154"/>
                      </a:lnTo>
                      <a:lnTo>
                        <a:pt x="33" y="154"/>
                      </a:lnTo>
                      <a:lnTo>
                        <a:pt x="36" y="154"/>
                      </a:lnTo>
                      <a:lnTo>
                        <a:pt x="38" y="154"/>
                      </a:lnTo>
                      <a:lnTo>
                        <a:pt x="40" y="154"/>
                      </a:lnTo>
                      <a:lnTo>
                        <a:pt x="50" y="154"/>
                      </a:lnTo>
                      <a:lnTo>
                        <a:pt x="50" y="154"/>
                      </a:lnTo>
                      <a:lnTo>
                        <a:pt x="45" y="154"/>
                      </a:lnTo>
                      <a:lnTo>
                        <a:pt x="40" y="154"/>
                      </a:lnTo>
                      <a:lnTo>
                        <a:pt x="40" y="157"/>
                      </a:lnTo>
                      <a:lnTo>
                        <a:pt x="40" y="157"/>
                      </a:lnTo>
                      <a:lnTo>
                        <a:pt x="43" y="157"/>
                      </a:lnTo>
                      <a:lnTo>
                        <a:pt x="43" y="157"/>
                      </a:lnTo>
                      <a:lnTo>
                        <a:pt x="43" y="157"/>
                      </a:lnTo>
                      <a:lnTo>
                        <a:pt x="40" y="159"/>
                      </a:lnTo>
                      <a:lnTo>
                        <a:pt x="38" y="157"/>
                      </a:lnTo>
                      <a:lnTo>
                        <a:pt x="33" y="157"/>
                      </a:lnTo>
                      <a:lnTo>
                        <a:pt x="31" y="157"/>
                      </a:lnTo>
                      <a:lnTo>
                        <a:pt x="29" y="157"/>
                      </a:lnTo>
                      <a:lnTo>
                        <a:pt x="26" y="157"/>
                      </a:lnTo>
                      <a:lnTo>
                        <a:pt x="24" y="157"/>
                      </a:lnTo>
                      <a:lnTo>
                        <a:pt x="24" y="157"/>
                      </a:lnTo>
                      <a:lnTo>
                        <a:pt x="21" y="159"/>
                      </a:lnTo>
                      <a:lnTo>
                        <a:pt x="21" y="159"/>
                      </a:lnTo>
                      <a:lnTo>
                        <a:pt x="21" y="159"/>
                      </a:lnTo>
                      <a:lnTo>
                        <a:pt x="21" y="161"/>
                      </a:lnTo>
                      <a:lnTo>
                        <a:pt x="24" y="161"/>
                      </a:lnTo>
                      <a:lnTo>
                        <a:pt x="26" y="159"/>
                      </a:lnTo>
                      <a:lnTo>
                        <a:pt x="29" y="159"/>
                      </a:lnTo>
                      <a:lnTo>
                        <a:pt x="29" y="159"/>
                      </a:lnTo>
                      <a:lnTo>
                        <a:pt x="29" y="161"/>
                      </a:lnTo>
                      <a:lnTo>
                        <a:pt x="21" y="161"/>
                      </a:lnTo>
                      <a:lnTo>
                        <a:pt x="19" y="161"/>
                      </a:lnTo>
                      <a:lnTo>
                        <a:pt x="19" y="161"/>
                      </a:lnTo>
                      <a:lnTo>
                        <a:pt x="19" y="161"/>
                      </a:lnTo>
                      <a:lnTo>
                        <a:pt x="17" y="161"/>
                      </a:lnTo>
                      <a:lnTo>
                        <a:pt x="17" y="161"/>
                      </a:lnTo>
                      <a:lnTo>
                        <a:pt x="14" y="161"/>
                      </a:lnTo>
                      <a:lnTo>
                        <a:pt x="12" y="161"/>
                      </a:lnTo>
                      <a:lnTo>
                        <a:pt x="12" y="164"/>
                      </a:lnTo>
                      <a:lnTo>
                        <a:pt x="10" y="164"/>
                      </a:lnTo>
                      <a:lnTo>
                        <a:pt x="10" y="166"/>
                      </a:lnTo>
                      <a:lnTo>
                        <a:pt x="10" y="166"/>
                      </a:lnTo>
                      <a:lnTo>
                        <a:pt x="7" y="164"/>
                      </a:lnTo>
                      <a:lnTo>
                        <a:pt x="7" y="166"/>
                      </a:lnTo>
                      <a:lnTo>
                        <a:pt x="5" y="169"/>
                      </a:lnTo>
                      <a:lnTo>
                        <a:pt x="7" y="169"/>
                      </a:lnTo>
                      <a:lnTo>
                        <a:pt x="7" y="169"/>
                      </a:lnTo>
                      <a:lnTo>
                        <a:pt x="12" y="169"/>
                      </a:lnTo>
                      <a:lnTo>
                        <a:pt x="14" y="169"/>
                      </a:lnTo>
                      <a:lnTo>
                        <a:pt x="21" y="171"/>
                      </a:lnTo>
                      <a:lnTo>
                        <a:pt x="24" y="171"/>
                      </a:lnTo>
                      <a:lnTo>
                        <a:pt x="29" y="171"/>
                      </a:lnTo>
                      <a:lnTo>
                        <a:pt x="29" y="171"/>
                      </a:lnTo>
                      <a:lnTo>
                        <a:pt x="26" y="171"/>
                      </a:lnTo>
                      <a:lnTo>
                        <a:pt x="19" y="173"/>
                      </a:lnTo>
                      <a:lnTo>
                        <a:pt x="14" y="171"/>
                      </a:lnTo>
                      <a:lnTo>
                        <a:pt x="10" y="171"/>
                      </a:lnTo>
                      <a:lnTo>
                        <a:pt x="5" y="171"/>
                      </a:lnTo>
                      <a:lnTo>
                        <a:pt x="5" y="171"/>
                      </a:lnTo>
                      <a:lnTo>
                        <a:pt x="3" y="171"/>
                      </a:lnTo>
                      <a:lnTo>
                        <a:pt x="3" y="171"/>
                      </a:lnTo>
                      <a:lnTo>
                        <a:pt x="3" y="173"/>
                      </a:lnTo>
                      <a:lnTo>
                        <a:pt x="3" y="176"/>
                      </a:lnTo>
                      <a:lnTo>
                        <a:pt x="5" y="176"/>
                      </a:lnTo>
                      <a:lnTo>
                        <a:pt x="7" y="178"/>
                      </a:lnTo>
                      <a:lnTo>
                        <a:pt x="7" y="178"/>
                      </a:lnTo>
                      <a:lnTo>
                        <a:pt x="10" y="178"/>
                      </a:lnTo>
                      <a:lnTo>
                        <a:pt x="7" y="178"/>
                      </a:lnTo>
                      <a:lnTo>
                        <a:pt x="7" y="178"/>
                      </a:lnTo>
                      <a:lnTo>
                        <a:pt x="3" y="178"/>
                      </a:lnTo>
                      <a:lnTo>
                        <a:pt x="3" y="180"/>
                      </a:lnTo>
                      <a:lnTo>
                        <a:pt x="5" y="183"/>
                      </a:lnTo>
                      <a:lnTo>
                        <a:pt x="5" y="183"/>
                      </a:lnTo>
                      <a:lnTo>
                        <a:pt x="7" y="185"/>
                      </a:lnTo>
                      <a:lnTo>
                        <a:pt x="10" y="185"/>
                      </a:lnTo>
                      <a:lnTo>
                        <a:pt x="12" y="185"/>
                      </a:lnTo>
                      <a:lnTo>
                        <a:pt x="19" y="185"/>
                      </a:lnTo>
                      <a:lnTo>
                        <a:pt x="24" y="185"/>
                      </a:lnTo>
                      <a:lnTo>
                        <a:pt x="26" y="185"/>
                      </a:lnTo>
                      <a:lnTo>
                        <a:pt x="26" y="183"/>
                      </a:lnTo>
                      <a:lnTo>
                        <a:pt x="26" y="183"/>
                      </a:lnTo>
                      <a:lnTo>
                        <a:pt x="26" y="183"/>
                      </a:lnTo>
                      <a:lnTo>
                        <a:pt x="26" y="183"/>
                      </a:lnTo>
                      <a:lnTo>
                        <a:pt x="29" y="183"/>
                      </a:lnTo>
                      <a:lnTo>
                        <a:pt x="31" y="183"/>
                      </a:lnTo>
                      <a:lnTo>
                        <a:pt x="31" y="185"/>
                      </a:lnTo>
                      <a:lnTo>
                        <a:pt x="36" y="185"/>
                      </a:lnTo>
                      <a:lnTo>
                        <a:pt x="38" y="183"/>
                      </a:lnTo>
                      <a:lnTo>
                        <a:pt x="38" y="183"/>
                      </a:lnTo>
                      <a:lnTo>
                        <a:pt x="38" y="183"/>
                      </a:lnTo>
                      <a:lnTo>
                        <a:pt x="38" y="180"/>
                      </a:lnTo>
                      <a:lnTo>
                        <a:pt x="40" y="178"/>
                      </a:lnTo>
                      <a:lnTo>
                        <a:pt x="40" y="180"/>
                      </a:lnTo>
                      <a:lnTo>
                        <a:pt x="38" y="183"/>
                      </a:lnTo>
                      <a:lnTo>
                        <a:pt x="38" y="183"/>
                      </a:lnTo>
                      <a:lnTo>
                        <a:pt x="43" y="183"/>
                      </a:lnTo>
                      <a:lnTo>
                        <a:pt x="40" y="185"/>
                      </a:lnTo>
                      <a:lnTo>
                        <a:pt x="33" y="185"/>
                      </a:lnTo>
                      <a:lnTo>
                        <a:pt x="33" y="188"/>
                      </a:lnTo>
                      <a:lnTo>
                        <a:pt x="33" y="188"/>
                      </a:lnTo>
                      <a:lnTo>
                        <a:pt x="33" y="188"/>
                      </a:lnTo>
                      <a:lnTo>
                        <a:pt x="33" y="188"/>
                      </a:lnTo>
                      <a:lnTo>
                        <a:pt x="33" y="185"/>
                      </a:lnTo>
                      <a:lnTo>
                        <a:pt x="31" y="185"/>
                      </a:lnTo>
                      <a:lnTo>
                        <a:pt x="29" y="185"/>
                      </a:lnTo>
                      <a:lnTo>
                        <a:pt x="26" y="185"/>
                      </a:lnTo>
                      <a:lnTo>
                        <a:pt x="24" y="185"/>
                      </a:lnTo>
                      <a:lnTo>
                        <a:pt x="21" y="185"/>
                      </a:lnTo>
                      <a:lnTo>
                        <a:pt x="17" y="185"/>
                      </a:lnTo>
                      <a:lnTo>
                        <a:pt x="10" y="185"/>
                      </a:lnTo>
                      <a:lnTo>
                        <a:pt x="7" y="188"/>
                      </a:lnTo>
                      <a:lnTo>
                        <a:pt x="5" y="188"/>
                      </a:lnTo>
                      <a:lnTo>
                        <a:pt x="5" y="185"/>
                      </a:lnTo>
                      <a:lnTo>
                        <a:pt x="3" y="188"/>
                      </a:lnTo>
                      <a:lnTo>
                        <a:pt x="3" y="188"/>
                      </a:lnTo>
                      <a:lnTo>
                        <a:pt x="3" y="190"/>
                      </a:lnTo>
                      <a:lnTo>
                        <a:pt x="3" y="192"/>
                      </a:lnTo>
                      <a:lnTo>
                        <a:pt x="5" y="195"/>
                      </a:lnTo>
                      <a:lnTo>
                        <a:pt x="7" y="195"/>
                      </a:lnTo>
                      <a:lnTo>
                        <a:pt x="10" y="195"/>
                      </a:lnTo>
                      <a:lnTo>
                        <a:pt x="12" y="192"/>
                      </a:lnTo>
                      <a:lnTo>
                        <a:pt x="12" y="192"/>
                      </a:lnTo>
                      <a:lnTo>
                        <a:pt x="12" y="195"/>
                      </a:lnTo>
                      <a:lnTo>
                        <a:pt x="5" y="197"/>
                      </a:lnTo>
                      <a:lnTo>
                        <a:pt x="5" y="197"/>
                      </a:lnTo>
                      <a:lnTo>
                        <a:pt x="5" y="202"/>
                      </a:lnTo>
                      <a:lnTo>
                        <a:pt x="7" y="202"/>
                      </a:lnTo>
                      <a:lnTo>
                        <a:pt x="10" y="204"/>
                      </a:lnTo>
                      <a:lnTo>
                        <a:pt x="12" y="204"/>
                      </a:lnTo>
                      <a:lnTo>
                        <a:pt x="12" y="204"/>
                      </a:lnTo>
                      <a:lnTo>
                        <a:pt x="12" y="204"/>
                      </a:lnTo>
                      <a:lnTo>
                        <a:pt x="10" y="206"/>
                      </a:lnTo>
                      <a:lnTo>
                        <a:pt x="7" y="206"/>
                      </a:lnTo>
                      <a:lnTo>
                        <a:pt x="7" y="204"/>
                      </a:lnTo>
                      <a:lnTo>
                        <a:pt x="5" y="204"/>
                      </a:lnTo>
                      <a:lnTo>
                        <a:pt x="5" y="206"/>
                      </a:lnTo>
                      <a:lnTo>
                        <a:pt x="5" y="206"/>
                      </a:lnTo>
                      <a:lnTo>
                        <a:pt x="5" y="209"/>
                      </a:lnTo>
                      <a:lnTo>
                        <a:pt x="5" y="209"/>
                      </a:lnTo>
                      <a:lnTo>
                        <a:pt x="3" y="211"/>
                      </a:lnTo>
                      <a:lnTo>
                        <a:pt x="3" y="214"/>
                      </a:lnTo>
                      <a:lnTo>
                        <a:pt x="5" y="214"/>
                      </a:lnTo>
                      <a:lnTo>
                        <a:pt x="5" y="214"/>
                      </a:lnTo>
                      <a:lnTo>
                        <a:pt x="5" y="214"/>
                      </a:lnTo>
                      <a:lnTo>
                        <a:pt x="5" y="211"/>
                      </a:lnTo>
                      <a:lnTo>
                        <a:pt x="7" y="211"/>
                      </a:lnTo>
                      <a:lnTo>
                        <a:pt x="10" y="211"/>
                      </a:lnTo>
                      <a:lnTo>
                        <a:pt x="10" y="209"/>
                      </a:lnTo>
                      <a:lnTo>
                        <a:pt x="12" y="206"/>
                      </a:lnTo>
                      <a:lnTo>
                        <a:pt x="14" y="206"/>
                      </a:lnTo>
                      <a:lnTo>
                        <a:pt x="14" y="206"/>
                      </a:lnTo>
                      <a:lnTo>
                        <a:pt x="17" y="204"/>
                      </a:lnTo>
                      <a:lnTo>
                        <a:pt x="17" y="202"/>
                      </a:lnTo>
                      <a:lnTo>
                        <a:pt x="19" y="202"/>
                      </a:lnTo>
                      <a:lnTo>
                        <a:pt x="19" y="199"/>
                      </a:lnTo>
                      <a:lnTo>
                        <a:pt x="24" y="199"/>
                      </a:lnTo>
                      <a:lnTo>
                        <a:pt x="29" y="197"/>
                      </a:lnTo>
                      <a:lnTo>
                        <a:pt x="33" y="197"/>
                      </a:lnTo>
                      <a:lnTo>
                        <a:pt x="31" y="197"/>
                      </a:lnTo>
                      <a:lnTo>
                        <a:pt x="29" y="197"/>
                      </a:lnTo>
                      <a:lnTo>
                        <a:pt x="29" y="199"/>
                      </a:lnTo>
                      <a:lnTo>
                        <a:pt x="26" y="199"/>
                      </a:lnTo>
                      <a:lnTo>
                        <a:pt x="26" y="204"/>
                      </a:lnTo>
                      <a:lnTo>
                        <a:pt x="26" y="202"/>
                      </a:lnTo>
                      <a:lnTo>
                        <a:pt x="26" y="199"/>
                      </a:lnTo>
                      <a:lnTo>
                        <a:pt x="26" y="199"/>
                      </a:lnTo>
                      <a:lnTo>
                        <a:pt x="24" y="199"/>
                      </a:lnTo>
                      <a:lnTo>
                        <a:pt x="19" y="202"/>
                      </a:lnTo>
                      <a:lnTo>
                        <a:pt x="19" y="204"/>
                      </a:lnTo>
                      <a:lnTo>
                        <a:pt x="19" y="204"/>
                      </a:lnTo>
                      <a:lnTo>
                        <a:pt x="19" y="204"/>
                      </a:lnTo>
                      <a:lnTo>
                        <a:pt x="17" y="206"/>
                      </a:lnTo>
                      <a:lnTo>
                        <a:pt x="14" y="209"/>
                      </a:lnTo>
                      <a:lnTo>
                        <a:pt x="12" y="209"/>
                      </a:lnTo>
                      <a:lnTo>
                        <a:pt x="14" y="211"/>
                      </a:lnTo>
                      <a:lnTo>
                        <a:pt x="14" y="211"/>
                      </a:lnTo>
                      <a:lnTo>
                        <a:pt x="17" y="211"/>
                      </a:lnTo>
                      <a:lnTo>
                        <a:pt x="19" y="211"/>
                      </a:lnTo>
                      <a:lnTo>
                        <a:pt x="21" y="209"/>
                      </a:lnTo>
                      <a:lnTo>
                        <a:pt x="21" y="211"/>
                      </a:lnTo>
                      <a:lnTo>
                        <a:pt x="17" y="211"/>
                      </a:lnTo>
                      <a:lnTo>
                        <a:pt x="14" y="211"/>
                      </a:lnTo>
                      <a:lnTo>
                        <a:pt x="14" y="214"/>
                      </a:lnTo>
                      <a:lnTo>
                        <a:pt x="10" y="214"/>
                      </a:lnTo>
                      <a:lnTo>
                        <a:pt x="10" y="211"/>
                      </a:lnTo>
                      <a:lnTo>
                        <a:pt x="10" y="211"/>
                      </a:lnTo>
                      <a:lnTo>
                        <a:pt x="7" y="214"/>
                      </a:lnTo>
                      <a:lnTo>
                        <a:pt x="7" y="214"/>
                      </a:lnTo>
                      <a:lnTo>
                        <a:pt x="5" y="216"/>
                      </a:lnTo>
                      <a:lnTo>
                        <a:pt x="5" y="218"/>
                      </a:lnTo>
                      <a:lnTo>
                        <a:pt x="3" y="221"/>
                      </a:lnTo>
                      <a:lnTo>
                        <a:pt x="5" y="223"/>
                      </a:lnTo>
                      <a:lnTo>
                        <a:pt x="7" y="223"/>
                      </a:lnTo>
                      <a:lnTo>
                        <a:pt x="10" y="223"/>
                      </a:lnTo>
                      <a:lnTo>
                        <a:pt x="10" y="221"/>
                      </a:lnTo>
                      <a:lnTo>
                        <a:pt x="12" y="221"/>
                      </a:lnTo>
                      <a:lnTo>
                        <a:pt x="12" y="221"/>
                      </a:lnTo>
                      <a:lnTo>
                        <a:pt x="14" y="218"/>
                      </a:lnTo>
                      <a:lnTo>
                        <a:pt x="17" y="218"/>
                      </a:lnTo>
                      <a:lnTo>
                        <a:pt x="19" y="216"/>
                      </a:lnTo>
                      <a:lnTo>
                        <a:pt x="21" y="216"/>
                      </a:lnTo>
                      <a:lnTo>
                        <a:pt x="24" y="216"/>
                      </a:lnTo>
                      <a:lnTo>
                        <a:pt x="24" y="216"/>
                      </a:lnTo>
                      <a:lnTo>
                        <a:pt x="21" y="216"/>
                      </a:lnTo>
                      <a:lnTo>
                        <a:pt x="19" y="218"/>
                      </a:lnTo>
                      <a:lnTo>
                        <a:pt x="17" y="218"/>
                      </a:lnTo>
                      <a:lnTo>
                        <a:pt x="17" y="221"/>
                      </a:lnTo>
                      <a:lnTo>
                        <a:pt x="17" y="221"/>
                      </a:lnTo>
                      <a:lnTo>
                        <a:pt x="17" y="223"/>
                      </a:lnTo>
                      <a:lnTo>
                        <a:pt x="17" y="223"/>
                      </a:lnTo>
                      <a:lnTo>
                        <a:pt x="14" y="223"/>
                      </a:lnTo>
                      <a:lnTo>
                        <a:pt x="14" y="225"/>
                      </a:lnTo>
                      <a:lnTo>
                        <a:pt x="17" y="225"/>
                      </a:lnTo>
                      <a:lnTo>
                        <a:pt x="19" y="228"/>
                      </a:lnTo>
                      <a:lnTo>
                        <a:pt x="21" y="225"/>
                      </a:lnTo>
                      <a:lnTo>
                        <a:pt x="21" y="225"/>
                      </a:lnTo>
                      <a:lnTo>
                        <a:pt x="19" y="228"/>
                      </a:lnTo>
                      <a:lnTo>
                        <a:pt x="19" y="228"/>
                      </a:lnTo>
                      <a:lnTo>
                        <a:pt x="19" y="228"/>
                      </a:lnTo>
                      <a:lnTo>
                        <a:pt x="14" y="228"/>
                      </a:lnTo>
                      <a:lnTo>
                        <a:pt x="10" y="225"/>
                      </a:lnTo>
                      <a:lnTo>
                        <a:pt x="10" y="228"/>
                      </a:lnTo>
                      <a:lnTo>
                        <a:pt x="10" y="230"/>
                      </a:lnTo>
                      <a:lnTo>
                        <a:pt x="10" y="232"/>
                      </a:lnTo>
                      <a:lnTo>
                        <a:pt x="10" y="232"/>
                      </a:lnTo>
                      <a:lnTo>
                        <a:pt x="12" y="235"/>
                      </a:lnTo>
                      <a:lnTo>
                        <a:pt x="17" y="237"/>
                      </a:lnTo>
                      <a:lnTo>
                        <a:pt x="17" y="237"/>
                      </a:lnTo>
                      <a:lnTo>
                        <a:pt x="21" y="240"/>
                      </a:lnTo>
                      <a:lnTo>
                        <a:pt x="24" y="240"/>
                      </a:lnTo>
                      <a:lnTo>
                        <a:pt x="26" y="240"/>
                      </a:lnTo>
                      <a:lnTo>
                        <a:pt x="26" y="240"/>
                      </a:lnTo>
                      <a:lnTo>
                        <a:pt x="26" y="242"/>
                      </a:lnTo>
                      <a:lnTo>
                        <a:pt x="26" y="242"/>
                      </a:lnTo>
                      <a:lnTo>
                        <a:pt x="26" y="242"/>
                      </a:lnTo>
                      <a:lnTo>
                        <a:pt x="24" y="244"/>
                      </a:lnTo>
                      <a:lnTo>
                        <a:pt x="24" y="244"/>
                      </a:lnTo>
                      <a:lnTo>
                        <a:pt x="26" y="244"/>
                      </a:lnTo>
                      <a:lnTo>
                        <a:pt x="29" y="244"/>
                      </a:lnTo>
                      <a:lnTo>
                        <a:pt x="29" y="242"/>
                      </a:lnTo>
                      <a:lnTo>
                        <a:pt x="29" y="242"/>
                      </a:lnTo>
                      <a:lnTo>
                        <a:pt x="29" y="242"/>
                      </a:lnTo>
                      <a:lnTo>
                        <a:pt x="31" y="242"/>
                      </a:lnTo>
                      <a:lnTo>
                        <a:pt x="29" y="244"/>
                      </a:lnTo>
                      <a:lnTo>
                        <a:pt x="29" y="244"/>
                      </a:lnTo>
                      <a:lnTo>
                        <a:pt x="29" y="244"/>
                      </a:lnTo>
                      <a:lnTo>
                        <a:pt x="31" y="244"/>
                      </a:lnTo>
                      <a:lnTo>
                        <a:pt x="33" y="244"/>
                      </a:lnTo>
                      <a:lnTo>
                        <a:pt x="38" y="244"/>
                      </a:lnTo>
                      <a:lnTo>
                        <a:pt x="45" y="244"/>
                      </a:lnTo>
                      <a:lnTo>
                        <a:pt x="47" y="242"/>
                      </a:lnTo>
                      <a:lnTo>
                        <a:pt x="50" y="242"/>
                      </a:lnTo>
                      <a:lnTo>
                        <a:pt x="52" y="242"/>
                      </a:lnTo>
                      <a:lnTo>
                        <a:pt x="55" y="240"/>
                      </a:lnTo>
                      <a:lnTo>
                        <a:pt x="59" y="235"/>
                      </a:lnTo>
                      <a:lnTo>
                        <a:pt x="64" y="232"/>
                      </a:lnTo>
                      <a:lnTo>
                        <a:pt x="64" y="232"/>
                      </a:lnTo>
                      <a:lnTo>
                        <a:pt x="64" y="230"/>
                      </a:lnTo>
                      <a:lnTo>
                        <a:pt x="66" y="230"/>
                      </a:lnTo>
                      <a:lnTo>
                        <a:pt x="66" y="230"/>
                      </a:lnTo>
                      <a:lnTo>
                        <a:pt x="66" y="228"/>
                      </a:lnTo>
                      <a:lnTo>
                        <a:pt x="69" y="228"/>
                      </a:lnTo>
                      <a:lnTo>
                        <a:pt x="71" y="228"/>
                      </a:lnTo>
                      <a:lnTo>
                        <a:pt x="71" y="228"/>
                      </a:lnTo>
                      <a:lnTo>
                        <a:pt x="71" y="225"/>
                      </a:lnTo>
                      <a:lnTo>
                        <a:pt x="71" y="225"/>
                      </a:lnTo>
                      <a:lnTo>
                        <a:pt x="71" y="223"/>
                      </a:lnTo>
                      <a:lnTo>
                        <a:pt x="71" y="223"/>
                      </a:lnTo>
                      <a:lnTo>
                        <a:pt x="74" y="225"/>
                      </a:lnTo>
                      <a:lnTo>
                        <a:pt x="74" y="228"/>
                      </a:lnTo>
                      <a:lnTo>
                        <a:pt x="76" y="228"/>
                      </a:lnTo>
                      <a:lnTo>
                        <a:pt x="78" y="225"/>
                      </a:lnTo>
                      <a:lnTo>
                        <a:pt x="81" y="225"/>
                      </a:lnTo>
                      <a:lnTo>
                        <a:pt x="81" y="225"/>
                      </a:lnTo>
                      <a:lnTo>
                        <a:pt x="81" y="225"/>
                      </a:lnTo>
                      <a:lnTo>
                        <a:pt x="83" y="221"/>
                      </a:lnTo>
                      <a:lnTo>
                        <a:pt x="83" y="218"/>
                      </a:lnTo>
                      <a:lnTo>
                        <a:pt x="83" y="218"/>
                      </a:lnTo>
                      <a:lnTo>
                        <a:pt x="83" y="218"/>
                      </a:lnTo>
                      <a:lnTo>
                        <a:pt x="83" y="216"/>
                      </a:lnTo>
                      <a:lnTo>
                        <a:pt x="85" y="216"/>
                      </a:lnTo>
                      <a:lnTo>
                        <a:pt x="85" y="214"/>
                      </a:lnTo>
                      <a:lnTo>
                        <a:pt x="85" y="214"/>
                      </a:lnTo>
                      <a:lnTo>
                        <a:pt x="85" y="211"/>
                      </a:lnTo>
                      <a:lnTo>
                        <a:pt x="85" y="214"/>
                      </a:lnTo>
                      <a:lnTo>
                        <a:pt x="85" y="214"/>
                      </a:lnTo>
                      <a:lnTo>
                        <a:pt x="85" y="218"/>
                      </a:lnTo>
                      <a:lnTo>
                        <a:pt x="85" y="218"/>
                      </a:lnTo>
                      <a:lnTo>
                        <a:pt x="88" y="221"/>
                      </a:lnTo>
                      <a:lnTo>
                        <a:pt x="90" y="223"/>
                      </a:lnTo>
                      <a:lnTo>
                        <a:pt x="90" y="223"/>
                      </a:lnTo>
                      <a:lnTo>
                        <a:pt x="92" y="223"/>
                      </a:lnTo>
                      <a:lnTo>
                        <a:pt x="92" y="223"/>
                      </a:lnTo>
                      <a:lnTo>
                        <a:pt x="95" y="223"/>
                      </a:lnTo>
                      <a:lnTo>
                        <a:pt x="97" y="223"/>
                      </a:lnTo>
                      <a:lnTo>
                        <a:pt x="97" y="225"/>
                      </a:lnTo>
                      <a:lnTo>
                        <a:pt x="97" y="225"/>
                      </a:lnTo>
                      <a:lnTo>
                        <a:pt x="100" y="228"/>
                      </a:lnTo>
                      <a:lnTo>
                        <a:pt x="100" y="228"/>
                      </a:lnTo>
                      <a:lnTo>
                        <a:pt x="102" y="228"/>
                      </a:lnTo>
                      <a:lnTo>
                        <a:pt x="102" y="225"/>
                      </a:lnTo>
                      <a:lnTo>
                        <a:pt x="102" y="223"/>
                      </a:lnTo>
                      <a:lnTo>
                        <a:pt x="104" y="221"/>
                      </a:lnTo>
                      <a:lnTo>
                        <a:pt x="102" y="218"/>
                      </a:lnTo>
                      <a:lnTo>
                        <a:pt x="102" y="216"/>
                      </a:lnTo>
                      <a:lnTo>
                        <a:pt x="102" y="214"/>
                      </a:lnTo>
                      <a:lnTo>
                        <a:pt x="104" y="214"/>
                      </a:lnTo>
                      <a:lnTo>
                        <a:pt x="104" y="211"/>
                      </a:lnTo>
                      <a:lnTo>
                        <a:pt x="107" y="209"/>
                      </a:lnTo>
                      <a:lnTo>
                        <a:pt x="107" y="209"/>
                      </a:lnTo>
                      <a:lnTo>
                        <a:pt x="107" y="209"/>
                      </a:lnTo>
                      <a:lnTo>
                        <a:pt x="109" y="209"/>
                      </a:lnTo>
                      <a:lnTo>
                        <a:pt x="111" y="206"/>
                      </a:lnTo>
                      <a:lnTo>
                        <a:pt x="114" y="206"/>
                      </a:lnTo>
                      <a:lnTo>
                        <a:pt x="114" y="204"/>
                      </a:lnTo>
                      <a:lnTo>
                        <a:pt x="114" y="202"/>
                      </a:lnTo>
                      <a:lnTo>
                        <a:pt x="114" y="202"/>
                      </a:lnTo>
                      <a:lnTo>
                        <a:pt x="114" y="199"/>
                      </a:lnTo>
                      <a:lnTo>
                        <a:pt x="116" y="197"/>
                      </a:lnTo>
                      <a:lnTo>
                        <a:pt x="114" y="197"/>
                      </a:lnTo>
                      <a:lnTo>
                        <a:pt x="114" y="192"/>
                      </a:lnTo>
                      <a:lnTo>
                        <a:pt x="111" y="190"/>
                      </a:lnTo>
                      <a:lnTo>
                        <a:pt x="111" y="188"/>
                      </a:lnTo>
                      <a:lnTo>
                        <a:pt x="111" y="188"/>
                      </a:lnTo>
                      <a:lnTo>
                        <a:pt x="114" y="188"/>
                      </a:lnTo>
                      <a:lnTo>
                        <a:pt x="116" y="188"/>
                      </a:lnTo>
                      <a:lnTo>
                        <a:pt x="116" y="185"/>
                      </a:lnTo>
                      <a:lnTo>
                        <a:pt x="116" y="185"/>
                      </a:lnTo>
                      <a:lnTo>
                        <a:pt x="118" y="185"/>
                      </a:lnTo>
                      <a:lnTo>
                        <a:pt x="118" y="183"/>
                      </a:lnTo>
                      <a:lnTo>
                        <a:pt x="118" y="183"/>
                      </a:lnTo>
                      <a:lnTo>
                        <a:pt x="118" y="180"/>
                      </a:lnTo>
                      <a:lnTo>
                        <a:pt x="118" y="178"/>
                      </a:lnTo>
                      <a:lnTo>
                        <a:pt x="116" y="178"/>
                      </a:lnTo>
                      <a:lnTo>
                        <a:pt x="114" y="176"/>
                      </a:lnTo>
                      <a:lnTo>
                        <a:pt x="111" y="176"/>
                      </a:lnTo>
                      <a:lnTo>
                        <a:pt x="109" y="173"/>
                      </a:lnTo>
                      <a:lnTo>
                        <a:pt x="109" y="169"/>
                      </a:lnTo>
                      <a:lnTo>
                        <a:pt x="111" y="166"/>
                      </a:lnTo>
                      <a:lnTo>
                        <a:pt x="111" y="164"/>
                      </a:lnTo>
                      <a:lnTo>
                        <a:pt x="111" y="164"/>
                      </a:lnTo>
                      <a:lnTo>
                        <a:pt x="109" y="157"/>
                      </a:lnTo>
                      <a:lnTo>
                        <a:pt x="109" y="157"/>
                      </a:lnTo>
                      <a:lnTo>
                        <a:pt x="109" y="154"/>
                      </a:lnTo>
                      <a:lnTo>
                        <a:pt x="109" y="152"/>
                      </a:lnTo>
                      <a:lnTo>
                        <a:pt x="109" y="150"/>
                      </a:lnTo>
                      <a:lnTo>
                        <a:pt x="109" y="150"/>
                      </a:lnTo>
                      <a:lnTo>
                        <a:pt x="109" y="150"/>
                      </a:lnTo>
                      <a:lnTo>
                        <a:pt x="109" y="147"/>
                      </a:lnTo>
                      <a:lnTo>
                        <a:pt x="109" y="147"/>
                      </a:lnTo>
                      <a:lnTo>
                        <a:pt x="107" y="145"/>
                      </a:lnTo>
                      <a:lnTo>
                        <a:pt x="109" y="140"/>
                      </a:lnTo>
                      <a:lnTo>
                        <a:pt x="109" y="138"/>
                      </a:lnTo>
                      <a:lnTo>
                        <a:pt x="111" y="135"/>
                      </a:lnTo>
                      <a:lnTo>
                        <a:pt x="114" y="133"/>
                      </a:lnTo>
                      <a:lnTo>
                        <a:pt x="116" y="131"/>
                      </a:lnTo>
                      <a:lnTo>
                        <a:pt x="116" y="131"/>
                      </a:lnTo>
                      <a:lnTo>
                        <a:pt x="118" y="131"/>
                      </a:lnTo>
                      <a:lnTo>
                        <a:pt x="121" y="128"/>
                      </a:lnTo>
                      <a:lnTo>
                        <a:pt x="123" y="128"/>
                      </a:lnTo>
                      <a:lnTo>
                        <a:pt x="126" y="128"/>
                      </a:lnTo>
                      <a:lnTo>
                        <a:pt x="130" y="131"/>
                      </a:lnTo>
                      <a:lnTo>
                        <a:pt x="135" y="131"/>
                      </a:lnTo>
                      <a:lnTo>
                        <a:pt x="135" y="131"/>
                      </a:lnTo>
                      <a:lnTo>
                        <a:pt x="135" y="128"/>
                      </a:lnTo>
                      <a:lnTo>
                        <a:pt x="137" y="128"/>
                      </a:lnTo>
                      <a:lnTo>
                        <a:pt x="137" y="126"/>
                      </a:lnTo>
                      <a:lnTo>
                        <a:pt x="137" y="124"/>
                      </a:lnTo>
                      <a:lnTo>
                        <a:pt x="135" y="121"/>
                      </a:lnTo>
                      <a:lnTo>
                        <a:pt x="133" y="121"/>
                      </a:lnTo>
                      <a:lnTo>
                        <a:pt x="130" y="119"/>
                      </a:lnTo>
                      <a:lnTo>
                        <a:pt x="133" y="116"/>
                      </a:lnTo>
                      <a:lnTo>
                        <a:pt x="135" y="112"/>
                      </a:lnTo>
                      <a:lnTo>
                        <a:pt x="140" y="109"/>
                      </a:lnTo>
                      <a:lnTo>
                        <a:pt x="140" y="107"/>
                      </a:lnTo>
                      <a:lnTo>
                        <a:pt x="142" y="107"/>
                      </a:lnTo>
                      <a:lnTo>
                        <a:pt x="142" y="100"/>
                      </a:lnTo>
                      <a:lnTo>
                        <a:pt x="142" y="98"/>
                      </a:lnTo>
                      <a:lnTo>
                        <a:pt x="142" y="98"/>
                      </a:lnTo>
                      <a:lnTo>
                        <a:pt x="142" y="95"/>
                      </a:lnTo>
                      <a:lnTo>
                        <a:pt x="142" y="95"/>
                      </a:lnTo>
                      <a:lnTo>
                        <a:pt x="142" y="90"/>
                      </a:lnTo>
                      <a:lnTo>
                        <a:pt x="147" y="90"/>
                      </a:lnTo>
                      <a:lnTo>
                        <a:pt x="149" y="90"/>
                      </a:lnTo>
                      <a:lnTo>
                        <a:pt x="149" y="90"/>
                      </a:lnTo>
                      <a:lnTo>
                        <a:pt x="154" y="88"/>
                      </a:lnTo>
                      <a:lnTo>
                        <a:pt x="154" y="88"/>
                      </a:lnTo>
                      <a:lnTo>
                        <a:pt x="154" y="83"/>
                      </a:lnTo>
                      <a:lnTo>
                        <a:pt x="156" y="83"/>
                      </a:lnTo>
                      <a:lnTo>
                        <a:pt x="159" y="79"/>
                      </a:lnTo>
                      <a:lnTo>
                        <a:pt x="163" y="76"/>
                      </a:lnTo>
                      <a:lnTo>
                        <a:pt x="166" y="74"/>
                      </a:lnTo>
                      <a:lnTo>
                        <a:pt x="166" y="74"/>
                      </a:lnTo>
                      <a:lnTo>
                        <a:pt x="168" y="71"/>
                      </a:lnTo>
                      <a:lnTo>
                        <a:pt x="166" y="69"/>
                      </a:lnTo>
                      <a:lnTo>
                        <a:pt x="166" y="69"/>
                      </a:lnTo>
                      <a:lnTo>
                        <a:pt x="163" y="67"/>
                      </a:lnTo>
                      <a:lnTo>
                        <a:pt x="163" y="67"/>
                      </a:lnTo>
                      <a:lnTo>
                        <a:pt x="166" y="64"/>
                      </a:lnTo>
                      <a:lnTo>
                        <a:pt x="168" y="64"/>
                      </a:lnTo>
                      <a:lnTo>
                        <a:pt x="168" y="64"/>
                      </a:lnTo>
                      <a:lnTo>
                        <a:pt x="168" y="64"/>
                      </a:lnTo>
                      <a:lnTo>
                        <a:pt x="170" y="60"/>
                      </a:lnTo>
                      <a:lnTo>
                        <a:pt x="178" y="57"/>
                      </a:lnTo>
                      <a:lnTo>
                        <a:pt x="178" y="55"/>
                      </a:lnTo>
                      <a:lnTo>
                        <a:pt x="182" y="55"/>
                      </a:lnTo>
                      <a:lnTo>
                        <a:pt x="187" y="57"/>
                      </a:lnTo>
                      <a:lnTo>
                        <a:pt x="189" y="55"/>
                      </a:lnTo>
                      <a:lnTo>
                        <a:pt x="189" y="55"/>
                      </a:lnTo>
                      <a:lnTo>
                        <a:pt x="189" y="53"/>
                      </a:lnTo>
                      <a:lnTo>
                        <a:pt x="189" y="50"/>
                      </a:lnTo>
                      <a:lnTo>
                        <a:pt x="189" y="48"/>
                      </a:lnTo>
                      <a:lnTo>
                        <a:pt x="189" y="48"/>
                      </a:lnTo>
                      <a:lnTo>
                        <a:pt x="192" y="48"/>
                      </a:lnTo>
                      <a:lnTo>
                        <a:pt x="192" y="45"/>
                      </a:lnTo>
                      <a:lnTo>
                        <a:pt x="199" y="48"/>
                      </a:lnTo>
                      <a:lnTo>
                        <a:pt x="199" y="48"/>
                      </a:lnTo>
                      <a:lnTo>
                        <a:pt x="201" y="48"/>
                      </a:lnTo>
                      <a:lnTo>
                        <a:pt x="204" y="48"/>
                      </a:lnTo>
                      <a:lnTo>
                        <a:pt x="211" y="50"/>
                      </a:lnTo>
                      <a:lnTo>
                        <a:pt x="213" y="50"/>
                      </a:lnTo>
                      <a:lnTo>
                        <a:pt x="215" y="50"/>
                      </a:lnTo>
                      <a:lnTo>
                        <a:pt x="215" y="50"/>
                      </a:lnTo>
                      <a:lnTo>
                        <a:pt x="218" y="48"/>
                      </a:lnTo>
                      <a:lnTo>
                        <a:pt x="213" y="48"/>
                      </a:lnTo>
                      <a:lnTo>
                        <a:pt x="215" y="45"/>
                      </a:lnTo>
                      <a:lnTo>
                        <a:pt x="218" y="45"/>
                      </a:lnTo>
                      <a:lnTo>
                        <a:pt x="218" y="43"/>
                      </a:lnTo>
                      <a:lnTo>
                        <a:pt x="218" y="41"/>
                      </a:lnTo>
                      <a:lnTo>
                        <a:pt x="218" y="41"/>
                      </a:lnTo>
                      <a:lnTo>
                        <a:pt x="218" y="41"/>
                      </a:lnTo>
                      <a:lnTo>
                        <a:pt x="215" y="38"/>
                      </a:lnTo>
                      <a:lnTo>
                        <a:pt x="220" y="38"/>
                      </a:lnTo>
                      <a:lnTo>
                        <a:pt x="223" y="38"/>
                      </a:lnTo>
                      <a:lnTo>
                        <a:pt x="223" y="38"/>
                      </a:lnTo>
                      <a:lnTo>
                        <a:pt x="225" y="38"/>
                      </a:lnTo>
                      <a:lnTo>
                        <a:pt x="227" y="38"/>
                      </a:lnTo>
                      <a:lnTo>
                        <a:pt x="230" y="38"/>
                      </a:lnTo>
                      <a:lnTo>
                        <a:pt x="230" y="38"/>
                      </a:lnTo>
                      <a:lnTo>
                        <a:pt x="227" y="36"/>
                      </a:lnTo>
                      <a:lnTo>
                        <a:pt x="227" y="36"/>
                      </a:lnTo>
                      <a:lnTo>
                        <a:pt x="230" y="34"/>
                      </a:lnTo>
                      <a:lnTo>
                        <a:pt x="230" y="34"/>
                      </a:lnTo>
                      <a:lnTo>
                        <a:pt x="234" y="34"/>
                      </a:lnTo>
                      <a:lnTo>
                        <a:pt x="234" y="34"/>
                      </a:lnTo>
                      <a:lnTo>
                        <a:pt x="234" y="34"/>
                      </a:lnTo>
                      <a:lnTo>
                        <a:pt x="239" y="36"/>
                      </a:lnTo>
                      <a:lnTo>
                        <a:pt x="241" y="38"/>
                      </a:lnTo>
                      <a:lnTo>
                        <a:pt x="241" y="38"/>
                      </a:lnTo>
                      <a:lnTo>
                        <a:pt x="246" y="41"/>
                      </a:lnTo>
                      <a:lnTo>
                        <a:pt x="246" y="43"/>
                      </a:lnTo>
                      <a:lnTo>
                        <a:pt x="246" y="43"/>
                      </a:lnTo>
                      <a:lnTo>
                        <a:pt x="249" y="43"/>
                      </a:lnTo>
                      <a:lnTo>
                        <a:pt x="253" y="43"/>
                      </a:lnTo>
                      <a:lnTo>
                        <a:pt x="256" y="45"/>
                      </a:lnTo>
                      <a:lnTo>
                        <a:pt x="258" y="45"/>
                      </a:lnTo>
                      <a:lnTo>
                        <a:pt x="260" y="45"/>
                      </a:lnTo>
                      <a:lnTo>
                        <a:pt x="260" y="45"/>
                      </a:lnTo>
                      <a:lnTo>
                        <a:pt x="265" y="43"/>
                      </a:lnTo>
                      <a:lnTo>
                        <a:pt x="265" y="43"/>
                      </a:lnTo>
                      <a:lnTo>
                        <a:pt x="267" y="43"/>
                      </a:lnTo>
                      <a:lnTo>
                        <a:pt x="267" y="43"/>
                      </a:lnTo>
                      <a:lnTo>
                        <a:pt x="270" y="43"/>
                      </a:lnTo>
                      <a:lnTo>
                        <a:pt x="272" y="43"/>
                      </a:lnTo>
                      <a:lnTo>
                        <a:pt x="275" y="45"/>
                      </a:lnTo>
                      <a:lnTo>
                        <a:pt x="279" y="45"/>
                      </a:lnTo>
                      <a:lnTo>
                        <a:pt x="279" y="45"/>
                      </a:lnTo>
                      <a:lnTo>
                        <a:pt x="282" y="45"/>
                      </a:lnTo>
                      <a:lnTo>
                        <a:pt x="284" y="45"/>
                      </a:lnTo>
                      <a:lnTo>
                        <a:pt x="284" y="43"/>
                      </a:lnTo>
                      <a:lnTo>
                        <a:pt x="286" y="43"/>
                      </a:lnTo>
                      <a:lnTo>
                        <a:pt x="286" y="41"/>
                      </a:lnTo>
                      <a:lnTo>
                        <a:pt x="289" y="41"/>
                      </a:lnTo>
                      <a:lnTo>
                        <a:pt x="289" y="41"/>
                      </a:lnTo>
                      <a:lnTo>
                        <a:pt x="291" y="41"/>
                      </a:lnTo>
                      <a:lnTo>
                        <a:pt x="291" y="38"/>
                      </a:lnTo>
                      <a:lnTo>
                        <a:pt x="291" y="38"/>
                      </a:lnTo>
                      <a:lnTo>
                        <a:pt x="291" y="34"/>
                      </a:lnTo>
                      <a:lnTo>
                        <a:pt x="291" y="34"/>
                      </a:lnTo>
                      <a:lnTo>
                        <a:pt x="293" y="31"/>
                      </a:lnTo>
                      <a:lnTo>
                        <a:pt x="293" y="29"/>
                      </a:lnTo>
                      <a:lnTo>
                        <a:pt x="293" y="26"/>
                      </a:lnTo>
                      <a:lnTo>
                        <a:pt x="293" y="26"/>
                      </a:lnTo>
                      <a:lnTo>
                        <a:pt x="296" y="26"/>
                      </a:lnTo>
                      <a:lnTo>
                        <a:pt x="298" y="24"/>
                      </a:lnTo>
                      <a:lnTo>
                        <a:pt x="301" y="22"/>
                      </a:lnTo>
                      <a:lnTo>
                        <a:pt x="301" y="22"/>
                      </a:lnTo>
                      <a:lnTo>
                        <a:pt x="303" y="22"/>
                      </a:lnTo>
                      <a:lnTo>
                        <a:pt x="305" y="22"/>
                      </a:lnTo>
                      <a:lnTo>
                        <a:pt x="308" y="22"/>
                      </a:lnTo>
                      <a:lnTo>
                        <a:pt x="308" y="22"/>
                      </a:lnTo>
                      <a:lnTo>
                        <a:pt x="310" y="22"/>
                      </a:lnTo>
                      <a:lnTo>
                        <a:pt x="310" y="22"/>
                      </a:lnTo>
                      <a:lnTo>
                        <a:pt x="315" y="19"/>
                      </a:lnTo>
                      <a:lnTo>
                        <a:pt x="317" y="19"/>
                      </a:lnTo>
                      <a:lnTo>
                        <a:pt x="317" y="19"/>
                      </a:lnTo>
                      <a:lnTo>
                        <a:pt x="320" y="22"/>
                      </a:lnTo>
                      <a:lnTo>
                        <a:pt x="324" y="24"/>
                      </a:lnTo>
                      <a:lnTo>
                        <a:pt x="327" y="24"/>
                      </a:lnTo>
                      <a:lnTo>
                        <a:pt x="331" y="26"/>
                      </a:lnTo>
                      <a:lnTo>
                        <a:pt x="336" y="26"/>
                      </a:lnTo>
                      <a:lnTo>
                        <a:pt x="338" y="31"/>
                      </a:lnTo>
                      <a:lnTo>
                        <a:pt x="338" y="31"/>
                      </a:lnTo>
                      <a:lnTo>
                        <a:pt x="338" y="31"/>
                      </a:lnTo>
                      <a:lnTo>
                        <a:pt x="336" y="34"/>
                      </a:lnTo>
                      <a:lnTo>
                        <a:pt x="334" y="36"/>
                      </a:lnTo>
                      <a:lnTo>
                        <a:pt x="334" y="36"/>
                      </a:lnTo>
                      <a:lnTo>
                        <a:pt x="334" y="38"/>
                      </a:lnTo>
                      <a:lnTo>
                        <a:pt x="336" y="38"/>
                      </a:lnTo>
                      <a:lnTo>
                        <a:pt x="338" y="38"/>
                      </a:lnTo>
                      <a:lnTo>
                        <a:pt x="338" y="38"/>
                      </a:lnTo>
                      <a:lnTo>
                        <a:pt x="338" y="36"/>
                      </a:lnTo>
                      <a:lnTo>
                        <a:pt x="341" y="34"/>
                      </a:lnTo>
                      <a:lnTo>
                        <a:pt x="341" y="34"/>
                      </a:lnTo>
                      <a:lnTo>
                        <a:pt x="346" y="31"/>
                      </a:lnTo>
                      <a:lnTo>
                        <a:pt x="348" y="31"/>
                      </a:lnTo>
                      <a:lnTo>
                        <a:pt x="350" y="31"/>
                      </a:lnTo>
                      <a:lnTo>
                        <a:pt x="350" y="31"/>
                      </a:lnTo>
                      <a:lnTo>
                        <a:pt x="350" y="29"/>
                      </a:lnTo>
                      <a:lnTo>
                        <a:pt x="350" y="29"/>
                      </a:lnTo>
                      <a:lnTo>
                        <a:pt x="350" y="29"/>
                      </a:lnTo>
                      <a:lnTo>
                        <a:pt x="350" y="26"/>
                      </a:lnTo>
                      <a:lnTo>
                        <a:pt x="350" y="26"/>
                      </a:lnTo>
                      <a:lnTo>
                        <a:pt x="350" y="26"/>
                      </a:lnTo>
                      <a:lnTo>
                        <a:pt x="353" y="29"/>
                      </a:lnTo>
                      <a:lnTo>
                        <a:pt x="357" y="29"/>
                      </a:lnTo>
                      <a:lnTo>
                        <a:pt x="360" y="29"/>
                      </a:lnTo>
                      <a:lnTo>
                        <a:pt x="360" y="29"/>
                      </a:lnTo>
                      <a:lnTo>
                        <a:pt x="360" y="29"/>
                      </a:lnTo>
                      <a:lnTo>
                        <a:pt x="360" y="29"/>
                      </a:lnTo>
                      <a:lnTo>
                        <a:pt x="360" y="26"/>
                      </a:lnTo>
                      <a:close/>
                      <a:moveTo>
                        <a:pt x="282" y="3"/>
                      </a:moveTo>
                      <a:lnTo>
                        <a:pt x="284" y="3"/>
                      </a:lnTo>
                      <a:lnTo>
                        <a:pt x="284" y="5"/>
                      </a:lnTo>
                      <a:lnTo>
                        <a:pt x="286" y="5"/>
                      </a:lnTo>
                      <a:lnTo>
                        <a:pt x="289" y="5"/>
                      </a:lnTo>
                      <a:lnTo>
                        <a:pt x="291" y="3"/>
                      </a:lnTo>
                      <a:lnTo>
                        <a:pt x="291" y="3"/>
                      </a:lnTo>
                      <a:lnTo>
                        <a:pt x="293" y="3"/>
                      </a:lnTo>
                      <a:lnTo>
                        <a:pt x="291" y="3"/>
                      </a:lnTo>
                      <a:lnTo>
                        <a:pt x="289" y="3"/>
                      </a:lnTo>
                      <a:lnTo>
                        <a:pt x="289" y="3"/>
                      </a:lnTo>
                      <a:lnTo>
                        <a:pt x="284" y="0"/>
                      </a:lnTo>
                      <a:lnTo>
                        <a:pt x="282" y="3"/>
                      </a:lnTo>
                      <a:lnTo>
                        <a:pt x="282" y="3"/>
                      </a:lnTo>
                      <a:lnTo>
                        <a:pt x="282" y="3"/>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5" name="Freeform 79"/>
                <p:cNvSpPr>
                  <a:spLocks noEditPoints="1"/>
                </p:cNvSpPr>
                <p:nvPr/>
              </p:nvSpPr>
              <p:spPr bwMode="auto">
                <a:xfrm>
                  <a:off x="4904" y="1893"/>
                  <a:ext cx="82" cy="109"/>
                </a:xfrm>
                <a:custGeom>
                  <a:avLst/>
                  <a:gdLst>
                    <a:gd name="T0" fmla="*/ 14 w 82"/>
                    <a:gd name="T1" fmla="*/ 69 h 109"/>
                    <a:gd name="T2" fmla="*/ 82 w 82"/>
                    <a:gd name="T3" fmla="*/ 14 h 109"/>
                    <a:gd name="T4" fmla="*/ 78 w 82"/>
                    <a:gd name="T5" fmla="*/ 10 h 109"/>
                    <a:gd name="T6" fmla="*/ 71 w 82"/>
                    <a:gd name="T7" fmla="*/ 5 h 109"/>
                    <a:gd name="T8" fmla="*/ 66 w 82"/>
                    <a:gd name="T9" fmla="*/ 0 h 109"/>
                    <a:gd name="T10" fmla="*/ 61 w 82"/>
                    <a:gd name="T11" fmla="*/ 0 h 109"/>
                    <a:gd name="T12" fmla="*/ 63 w 82"/>
                    <a:gd name="T13" fmla="*/ 10 h 109"/>
                    <a:gd name="T14" fmla="*/ 63 w 82"/>
                    <a:gd name="T15" fmla="*/ 12 h 109"/>
                    <a:gd name="T16" fmla="*/ 59 w 82"/>
                    <a:gd name="T17" fmla="*/ 12 h 109"/>
                    <a:gd name="T18" fmla="*/ 56 w 82"/>
                    <a:gd name="T19" fmla="*/ 17 h 109"/>
                    <a:gd name="T20" fmla="*/ 52 w 82"/>
                    <a:gd name="T21" fmla="*/ 19 h 109"/>
                    <a:gd name="T22" fmla="*/ 42 w 82"/>
                    <a:gd name="T23" fmla="*/ 21 h 109"/>
                    <a:gd name="T24" fmla="*/ 47 w 82"/>
                    <a:gd name="T25" fmla="*/ 26 h 109"/>
                    <a:gd name="T26" fmla="*/ 49 w 82"/>
                    <a:gd name="T27" fmla="*/ 31 h 109"/>
                    <a:gd name="T28" fmla="*/ 45 w 82"/>
                    <a:gd name="T29" fmla="*/ 31 h 109"/>
                    <a:gd name="T30" fmla="*/ 33 w 82"/>
                    <a:gd name="T31" fmla="*/ 31 h 109"/>
                    <a:gd name="T32" fmla="*/ 28 w 82"/>
                    <a:gd name="T33" fmla="*/ 26 h 109"/>
                    <a:gd name="T34" fmla="*/ 23 w 82"/>
                    <a:gd name="T35" fmla="*/ 26 h 109"/>
                    <a:gd name="T36" fmla="*/ 21 w 82"/>
                    <a:gd name="T37" fmla="*/ 29 h 109"/>
                    <a:gd name="T38" fmla="*/ 21 w 82"/>
                    <a:gd name="T39" fmla="*/ 33 h 109"/>
                    <a:gd name="T40" fmla="*/ 19 w 82"/>
                    <a:gd name="T41" fmla="*/ 40 h 109"/>
                    <a:gd name="T42" fmla="*/ 14 w 82"/>
                    <a:gd name="T43" fmla="*/ 45 h 109"/>
                    <a:gd name="T44" fmla="*/ 11 w 82"/>
                    <a:gd name="T45" fmla="*/ 48 h 109"/>
                    <a:gd name="T46" fmla="*/ 7 w 82"/>
                    <a:gd name="T47" fmla="*/ 52 h 109"/>
                    <a:gd name="T48" fmla="*/ 2 w 82"/>
                    <a:gd name="T49" fmla="*/ 55 h 109"/>
                    <a:gd name="T50" fmla="*/ 0 w 82"/>
                    <a:gd name="T51" fmla="*/ 62 h 109"/>
                    <a:gd name="T52" fmla="*/ 9 w 82"/>
                    <a:gd name="T53" fmla="*/ 69 h 109"/>
                    <a:gd name="T54" fmla="*/ 16 w 82"/>
                    <a:gd name="T55" fmla="*/ 69 h 109"/>
                    <a:gd name="T56" fmla="*/ 23 w 82"/>
                    <a:gd name="T57" fmla="*/ 76 h 109"/>
                    <a:gd name="T58" fmla="*/ 30 w 82"/>
                    <a:gd name="T59" fmla="*/ 88 h 109"/>
                    <a:gd name="T60" fmla="*/ 26 w 82"/>
                    <a:gd name="T61" fmla="*/ 90 h 109"/>
                    <a:gd name="T62" fmla="*/ 23 w 82"/>
                    <a:gd name="T63" fmla="*/ 100 h 109"/>
                    <a:gd name="T64" fmla="*/ 33 w 82"/>
                    <a:gd name="T65" fmla="*/ 102 h 109"/>
                    <a:gd name="T66" fmla="*/ 33 w 82"/>
                    <a:gd name="T67" fmla="*/ 104 h 109"/>
                    <a:gd name="T68" fmla="*/ 40 w 82"/>
                    <a:gd name="T69" fmla="*/ 109 h 109"/>
                    <a:gd name="T70" fmla="*/ 47 w 82"/>
                    <a:gd name="T71" fmla="*/ 104 h 109"/>
                    <a:gd name="T72" fmla="*/ 54 w 82"/>
                    <a:gd name="T73" fmla="*/ 104 h 109"/>
                    <a:gd name="T74" fmla="*/ 61 w 82"/>
                    <a:gd name="T75" fmla="*/ 107 h 109"/>
                    <a:gd name="T76" fmla="*/ 61 w 82"/>
                    <a:gd name="T77" fmla="*/ 97 h 109"/>
                    <a:gd name="T78" fmla="*/ 71 w 82"/>
                    <a:gd name="T79" fmla="*/ 95 h 109"/>
                    <a:gd name="T80" fmla="*/ 80 w 82"/>
                    <a:gd name="T81" fmla="*/ 95 h 109"/>
                    <a:gd name="T82" fmla="*/ 82 w 82"/>
                    <a:gd name="T83" fmla="*/ 90 h 109"/>
                    <a:gd name="T84" fmla="*/ 73 w 82"/>
                    <a:gd name="T85" fmla="*/ 83 h 109"/>
                    <a:gd name="T86" fmla="*/ 59 w 82"/>
                    <a:gd name="T87" fmla="*/ 76 h 109"/>
                    <a:gd name="T88" fmla="*/ 59 w 82"/>
                    <a:gd name="T89" fmla="*/ 71 h 109"/>
                    <a:gd name="T90" fmla="*/ 61 w 82"/>
                    <a:gd name="T91" fmla="*/ 59 h 109"/>
                    <a:gd name="T92" fmla="*/ 71 w 82"/>
                    <a:gd name="T93" fmla="*/ 57 h 109"/>
                    <a:gd name="T94" fmla="*/ 75 w 82"/>
                    <a:gd name="T95" fmla="*/ 48 h 109"/>
                    <a:gd name="T96" fmla="*/ 78 w 82"/>
                    <a:gd name="T97" fmla="*/ 36 h 109"/>
                    <a:gd name="T98" fmla="*/ 75 w 82"/>
                    <a:gd name="T99" fmla="*/ 24 h 109"/>
                    <a:gd name="T100" fmla="*/ 78 w 82"/>
                    <a:gd name="T101" fmla="*/ 17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2" h="109">
                      <a:moveTo>
                        <a:pt x="11" y="69"/>
                      </a:moveTo>
                      <a:lnTo>
                        <a:pt x="11" y="69"/>
                      </a:lnTo>
                      <a:lnTo>
                        <a:pt x="14" y="71"/>
                      </a:lnTo>
                      <a:lnTo>
                        <a:pt x="14" y="69"/>
                      </a:lnTo>
                      <a:lnTo>
                        <a:pt x="14" y="69"/>
                      </a:lnTo>
                      <a:lnTo>
                        <a:pt x="11" y="69"/>
                      </a:lnTo>
                      <a:close/>
                      <a:moveTo>
                        <a:pt x="80" y="14"/>
                      </a:moveTo>
                      <a:lnTo>
                        <a:pt x="80" y="14"/>
                      </a:lnTo>
                      <a:lnTo>
                        <a:pt x="82" y="14"/>
                      </a:lnTo>
                      <a:lnTo>
                        <a:pt x="82" y="14"/>
                      </a:lnTo>
                      <a:lnTo>
                        <a:pt x="82" y="14"/>
                      </a:lnTo>
                      <a:lnTo>
                        <a:pt x="82" y="12"/>
                      </a:lnTo>
                      <a:lnTo>
                        <a:pt x="80" y="12"/>
                      </a:lnTo>
                      <a:lnTo>
                        <a:pt x="78" y="10"/>
                      </a:lnTo>
                      <a:lnTo>
                        <a:pt x="78" y="10"/>
                      </a:lnTo>
                      <a:lnTo>
                        <a:pt x="78" y="10"/>
                      </a:lnTo>
                      <a:lnTo>
                        <a:pt x="75" y="7"/>
                      </a:lnTo>
                      <a:lnTo>
                        <a:pt x="73" y="7"/>
                      </a:lnTo>
                      <a:lnTo>
                        <a:pt x="73" y="7"/>
                      </a:lnTo>
                      <a:lnTo>
                        <a:pt x="71" y="5"/>
                      </a:lnTo>
                      <a:lnTo>
                        <a:pt x="68" y="3"/>
                      </a:lnTo>
                      <a:lnTo>
                        <a:pt x="68" y="3"/>
                      </a:lnTo>
                      <a:lnTo>
                        <a:pt x="66" y="3"/>
                      </a:lnTo>
                      <a:lnTo>
                        <a:pt x="66" y="0"/>
                      </a:lnTo>
                      <a:lnTo>
                        <a:pt x="66" y="0"/>
                      </a:lnTo>
                      <a:lnTo>
                        <a:pt x="63" y="0"/>
                      </a:lnTo>
                      <a:lnTo>
                        <a:pt x="63" y="0"/>
                      </a:lnTo>
                      <a:lnTo>
                        <a:pt x="63" y="0"/>
                      </a:lnTo>
                      <a:lnTo>
                        <a:pt x="61" y="0"/>
                      </a:lnTo>
                      <a:lnTo>
                        <a:pt x="61" y="0"/>
                      </a:lnTo>
                      <a:lnTo>
                        <a:pt x="61" y="3"/>
                      </a:lnTo>
                      <a:lnTo>
                        <a:pt x="61" y="5"/>
                      </a:lnTo>
                      <a:lnTo>
                        <a:pt x="63" y="5"/>
                      </a:lnTo>
                      <a:lnTo>
                        <a:pt x="63" y="7"/>
                      </a:lnTo>
                      <a:lnTo>
                        <a:pt x="63" y="10"/>
                      </a:lnTo>
                      <a:lnTo>
                        <a:pt x="63" y="12"/>
                      </a:lnTo>
                      <a:lnTo>
                        <a:pt x="63" y="12"/>
                      </a:lnTo>
                      <a:lnTo>
                        <a:pt x="63" y="12"/>
                      </a:lnTo>
                      <a:lnTo>
                        <a:pt x="63" y="12"/>
                      </a:lnTo>
                      <a:lnTo>
                        <a:pt x="63" y="12"/>
                      </a:lnTo>
                      <a:lnTo>
                        <a:pt x="61" y="12"/>
                      </a:lnTo>
                      <a:lnTo>
                        <a:pt x="61" y="12"/>
                      </a:lnTo>
                      <a:lnTo>
                        <a:pt x="59" y="12"/>
                      </a:lnTo>
                      <a:lnTo>
                        <a:pt x="59" y="12"/>
                      </a:lnTo>
                      <a:lnTo>
                        <a:pt x="59" y="12"/>
                      </a:lnTo>
                      <a:lnTo>
                        <a:pt x="59" y="14"/>
                      </a:lnTo>
                      <a:lnTo>
                        <a:pt x="59" y="14"/>
                      </a:lnTo>
                      <a:lnTo>
                        <a:pt x="59" y="17"/>
                      </a:lnTo>
                      <a:lnTo>
                        <a:pt x="59" y="17"/>
                      </a:lnTo>
                      <a:lnTo>
                        <a:pt x="56" y="17"/>
                      </a:lnTo>
                      <a:lnTo>
                        <a:pt x="56" y="19"/>
                      </a:lnTo>
                      <a:lnTo>
                        <a:pt x="56" y="19"/>
                      </a:lnTo>
                      <a:lnTo>
                        <a:pt x="54" y="19"/>
                      </a:lnTo>
                      <a:lnTo>
                        <a:pt x="54" y="19"/>
                      </a:lnTo>
                      <a:lnTo>
                        <a:pt x="52" y="19"/>
                      </a:lnTo>
                      <a:lnTo>
                        <a:pt x="47" y="19"/>
                      </a:lnTo>
                      <a:lnTo>
                        <a:pt x="45" y="19"/>
                      </a:lnTo>
                      <a:lnTo>
                        <a:pt x="42" y="19"/>
                      </a:lnTo>
                      <a:lnTo>
                        <a:pt x="42" y="21"/>
                      </a:lnTo>
                      <a:lnTo>
                        <a:pt x="42" y="21"/>
                      </a:lnTo>
                      <a:lnTo>
                        <a:pt x="42" y="21"/>
                      </a:lnTo>
                      <a:lnTo>
                        <a:pt x="42" y="24"/>
                      </a:lnTo>
                      <a:lnTo>
                        <a:pt x="45" y="24"/>
                      </a:lnTo>
                      <a:lnTo>
                        <a:pt x="45" y="26"/>
                      </a:lnTo>
                      <a:lnTo>
                        <a:pt x="47" y="26"/>
                      </a:lnTo>
                      <a:lnTo>
                        <a:pt x="49" y="29"/>
                      </a:lnTo>
                      <a:lnTo>
                        <a:pt x="49" y="29"/>
                      </a:lnTo>
                      <a:lnTo>
                        <a:pt x="49" y="29"/>
                      </a:lnTo>
                      <a:lnTo>
                        <a:pt x="49" y="31"/>
                      </a:lnTo>
                      <a:lnTo>
                        <a:pt x="49" y="31"/>
                      </a:lnTo>
                      <a:lnTo>
                        <a:pt x="49" y="33"/>
                      </a:lnTo>
                      <a:lnTo>
                        <a:pt x="49" y="33"/>
                      </a:lnTo>
                      <a:lnTo>
                        <a:pt x="47" y="33"/>
                      </a:lnTo>
                      <a:lnTo>
                        <a:pt x="47" y="31"/>
                      </a:lnTo>
                      <a:lnTo>
                        <a:pt x="45" y="31"/>
                      </a:lnTo>
                      <a:lnTo>
                        <a:pt x="42" y="31"/>
                      </a:lnTo>
                      <a:lnTo>
                        <a:pt x="40" y="31"/>
                      </a:lnTo>
                      <a:lnTo>
                        <a:pt x="37" y="31"/>
                      </a:lnTo>
                      <a:lnTo>
                        <a:pt x="37" y="31"/>
                      </a:lnTo>
                      <a:lnTo>
                        <a:pt x="33" y="31"/>
                      </a:lnTo>
                      <a:lnTo>
                        <a:pt x="33" y="31"/>
                      </a:lnTo>
                      <a:lnTo>
                        <a:pt x="30" y="29"/>
                      </a:lnTo>
                      <a:lnTo>
                        <a:pt x="30" y="29"/>
                      </a:lnTo>
                      <a:lnTo>
                        <a:pt x="28" y="29"/>
                      </a:lnTo>
                      <a:lnTo>
                        <a:pt x="28" y="26"/>
                      </a:lnTo>
                      <a:lnTo>
                        <a:pt x="26" y="26"/>
                      </a:lnTo>
                      <a:lnTo>
                        <a:pt x="26" y="26"/>
                      </a:lnTo>
                      <a:lnTo>
                        <a:pt x="23" y="24"/>
                      </a:lnTo>
                      <a:lnTo>
                        <a:pt x="23" y="26"/>
                      </a:lnTo>
                      <a:lnTo>
                        <a:pt x="23" y="26"/>
                      </a:lnTo>
                      <a:lnTo>
                        <a:pt x="23" y="26"/>
                      </a:lnTo>
                      <a:lnTo>
                        <a:pt x="21" y="26"/>
                      </a:lnTo>
                      <a:lnTo>
                        <a:pt x="21" y="26"/>
                      </a:lnTo>
                      <a:lnTo>
                        <a:pt x="21" y="29"/>
                      </a:lnTo>
                      <a:lnTo>
                        <a:pt x="21" y="29"/>
                      </a:lnTo>
                      <a:lnTo>
                        <a:pt x="21" y="31"/>
                      </a:lnTo>
                      <a:lnTo>
                        <a:pt x="21" y="33"/>
                      </a:lnTo>
                      <a:lnTo>
                        <a:pt x="21" y="33"/>
                      </a:lnTo>
                      <a:lnTo>
                        <a:pt x="21" y="33"/>
                      </a:lnTo>
                      <a:lnTo>
                        <a:pt x="21" y="33"/>
                      </a:lnTo>
                      <a:lnTo>
                        <a:pt x="21" y="36"/>
                      </a:lnTo>
                      <a:lnTo>
                        <a:pt x="21" y="38"/>
                      </a:lnTo>
                      <a:lnTo>
                        <a:pt x="19" y="40"/>
                      </a:lnTo>
                      <a:lnTo>
                        <a:pt x="19" y="40"/>
                      </a:lnTo>
                      <a:lnTo>
                        <a:pt x="19" y="40"/>
                      </a:lnTo>
                      <a:lnTo>
                        <a:pt x="19" y="43"/>
                      </a:lnTo>
                      <a:lnTo>
                        <a:pt x="16" y="43"/>
                      </a:lnTo>
                      <a:lnTo>
                        <a:pt x="14" y="43"/>
                      </a:lnTo>
                      <a:lnTo>
                        <a:pt x="14" y="43"/>
                      </a:lnTo>
                      <a:lnTo>
                        <a:pt x="14" y="45"/>
                      </a:lnTo>
                      <a:lnTo>
                        <a:pt x="14" y="45"/>
                      </a:lnTo>
                      <a:lnTo>
                        <a:pt x="14" y="45"/>
                      </a:lnTo>
                      <a:lnTo>
                        <a:pt x="14" y="45"/>
                      </a:lnTo>
                      <a:lnTo>
                        <a:pt x="11" y="45"/>
                      </a:lnTo>
                      <a:lnTo>
                        <a:pt x="11" y="48"/>
                      </a:lnTo>
                      <a:lnTo>
                        <a:pt x="9" y="48"/>
                      </a:lnTo>
                      <a:lnTo>
                        <a:pt x="7" y="50"/>
                      </a:lnTo>
                      <a:lnTo>
                        <a:pt x="7" y="50"/>
                      </a:lnTo>
                      <a:lnTo>
                        <a:pt x="7" y="50"/>
                      </a:lnTo>
                      <a:lnTo>
                        <a:pt x="7" y="52"/>
                      </a:lnTo>
                      <a:lnTo>
                        <a:pt x="7" y="52"/>
                      </a:lnTo>
                      <a:lnTo>
                        <a:pt x="4" y="52"/>
                      </a:lnTo>
                      <a:lnTo>
                        <a:pt x="4" y="52"/>
                      </a:lnTo>
                      <a:lnTo>
                        <a:pt x="2" y="55"/>
                      </a:lnTo>
                      <a:lnTo>
                        <a:pt x="2" y="55"/>
                      </a:lnTo>
                      <a:lnTo>
                        <a:pt x="0" y="57"/>
                      </a:lnTo>
                      <a:lnTo>
                        <a:pt x="0" y="59"/>
                      </a:lnTo>
                      <a:lnTo>
                        <a:pt x="0" y="62"/>
                      </a:lnTo>
                      <a:lnTo>
                        <a:pt x="0" y="59"/>
                      </a:lnTo>
                      <a:lnTo>
                        <a:pt x="0" y="62"/>
                      </a:lnTo>
                      <a:lnTo>
                        <a:pt x="2" y="64"/>
                      </a:lnTo>
                      <a:lnTo>
                        <a:pt x="4" y="64"/>
                      </a:lnTo>
                      <a:lnTo>
                        <a:pt x="7" y="66"/>
                      </a:lnTo>
                      <a:lnTo>
                        <a:pt x="9" y="69"/>
                      </a:lnTo>
                      <a:lnTo>
                        <a:pt x="9" y="69"/>
                      </a:lnTo>
                      <a:lnTo>
                        <a:pt x="9" y="66"/>
                      </a:lnTo>
                      <a:lnTo>
                        <a:pt x="9" y="66"/>
                      </a:lnTo>
                      <a:lnTo>
                        <a:pt x="9" y="64"/>
                      </a:lnTo>
                      <a:lnTo>
                        <a:pt x="11" y="66"/>
                      </a:lnTo>
                      <a:lnTo>
                        <a:pt x="16" y="69"/>
                      </a:lnTo>
                      <a:lnTo>
                        <a:pt x="19" y="69"/>
                      </a:lnTo>
                      <a:lnTo>
                        <a:pt x="21" y="71"/>
                      </a:lnTo>
                      <a:lnTo>
                        <a:pt x="23" y="71"/>
                      </a:lnTo>
                      <a:lnTo>
                        <a:pt x="23" y="74"/>
                      </a:lnTo>
                      <a:lnTo>
                        <a:pt x="23" y="76"/>
                      </a:lnTo>
                      <a:lnTo>
                        <a:pt x="23" y="83"/>
                      </a:lnTo>
                      <a:lnTo>
                        <a:pt x="26" y="85"/>
                      </a:lnTo>
                      <a:lnTo>
                        <a:pt x="28" y="88"/>
                      </a:lnTo>
                      <a:lnTo>
                        <a:pt x="30" y="88"/>
                      </a:lnTo>
                      <a:lnTo>
                        <a:pt x="30" y="88"/>
                      </a:lnTo>
                      <a:lnTo>
                        <a:pt x="33" y="88"/>
                      </a:lnTo>
                      <a:lnTo>
                        <a:pt x="33" y="88"/>
                      </a:lnTo>
                      <a:lnTo>
                        <a:pt x="30" y="88"/>
                      </a:lnTo>
                      <a:lnTo>
                        <a:pt x="28" y="88"/>
                      </a:lnTo>
                      <a:lnTo>
                        <a:pt x="26" y="90"/>
                      </a:lnTo>
                      <a:lnTo>
                        <a:pt x="26" y="92"/>
                      </a:lnTo>
                      <a:lnTo>
                        <a:pt x="23" y="95"/>
                      </a:lnTo>
                      <a:lnTo>
                        <a:pt x="26" y="97"/>
                      </a:lnTo>
                      <a:lnTo>
                        <a:pt x="26" y="97"/>
                      </a:lnTo>
                      <a:lnTo>
                        <a:pt x="23" y="100"/>
                      </a:lnTo>
                      <a:lnTo>
                        <a:pt x="26" y="100"/>
                      </a:lnTo>
                      <a:lnTo>
                        <a:pt x="26" y="100"/>
                      </a:lnTo>
                      <a:lnTo>
                        <a:pt x="28" y="102"/>
                      </a:lnTo>
                      <a:lnTo>
                        <a:pt x="30" y="100"/>
                      </a:lnTo>
                      <a:lnTo>
                        <a:pt x="33" y="102"/>
                      </a:lnTo>
                      <a:lnTo>
                        <a:pt x="33" y="102"/>
                      </a:lnTo>
                      <a:lnTo>
                        <a:pt x="33" y="102"/>
                      </a:lnTo>
                      <a:lnTo>
                        <a:pt x="30" y="104"/>
                      </a:lnTo>
                      <a:lnTo>
                        <a:pt x="30" y="104"/>
                      </a:lnTo>
                      <a:lnTo>
                        <a:pt x="33" y="104"/>
                      </a:lnTo>
                      <a:lnTo>
                        <a:pt x="35" y="107"/>
                      </a:lnTo>
                      <a:lnTo>
                        <a:pt x="37" y="109"/>
                      </a:lnTo>
                      <a:lnTo>
                        <a:pt x="37" y="109"/>
                      </a:lnTo>
                      <a:lnTo>
                        <a:pt x="40" y="109"/>
                      </a:lnTo>
                      <a:lnTo>
                        <a:pt x="40" y="109"/>
                      </a:lnTo>
                      <a:lnTo>
                        <a:pt x="42" y="107"/>
                      </a:lnTo>
                      <a:lnTo>
                        <a:pt x="42" y="104"/>
                      </a:lnTo>
                      <a:lnTo>
                        <a:pt x="42" y="104"/>
                      </a:lnTo>
                      <a:lnTo>
                        <a:pt x="42" y="102"/>
                      </a:lnTo>
                      <a:lnTo>
                        <a:pt x="47" y="104"/>
                      </a:lnTo>
                      <a:lnTo>
                        <a:pt x="49" y="104"/>
                      </a:lnTo>
                      <a:lnTo>
                        <a:pt x="52" y="109"/>
                      </a:lnTo>
                      <a:lnTo>
                        <a:pt x="52" y="107"/>
                      </a:lnTo>
                      <a:lnTo>
                        <a:pt x="52" y="107"/>
                      </a:lnTo>
                      <a:lnTo>
                        <a:pt x="54" y="104"/>
                      </a:lnTo>
                      <a:lnTo>
                        <a:pt x="59" y="107"/>
                      </a:lnTo>
                      <a:lnTo>
                        <a:pt x="59" y="107"/>
                      </a:lnTo>
                      <a:lnTo>
                        <a:pt x="59" y="107"/>
                      </a:lnTo>
                      <a:lnTo>
                        <a:pt x="61" y="107"/>
                      </a:lnTo>
                      <a:lnTo>
                        <a:pt x="61" y="107"/>
                      </a:lnTo>
                      <a:lnTo>
                        <a:pt x="59" y="104"/>
                      </a:lnTo>
                      <a:lnTo>
                        <a:pt x="61" y="102"/>
                      </a:lnTo>
                      <a:lnTo>
                        <a:pt x="61" y="100"/>
                      </a:lnTo>
                      <a:lnTo>
                        <a:pt x="61" y="100"/>
                      </a:lnTo>
                      <a:lnTo>
                        <a:pt x="61" y="97"/>
                      </a:lnTo>
                      <a:lnTo>
                        <a:pt x="63" y="97"/>
                      </a:lnTo>
                      <a:lnTo>
                        <a:pt x="63" y="97"/>
                      </a:lnTo>
                      <a:lnTo>
                        <a:pt x="66" y="95"/>
                      </a:lnTo>
                      <a:lnTo>
                        <a:pt x="71" y="97"/>
                      </a:lnTo>
                      <a:lnTo>
                        <a:pt x="71" y="95"/>
                      </a:lnTo>
                      <a:lnTo>
                        <a:pt x="73" y="95"/>
                      </a:lnTo>
                      <a:lnTo>
                        <a:pt x="75" y="95"/>
                      </a:lnTo>
                      <a:lnTo>
                        <a:pt x="78" y="97"/>
                      </a:lnTo>
                      <a:lnTo>
                        <a:pt x="80" y="95"/>
                      </a:lnTo>
                      <a:lnTo>
                        <a:pt x="80" y="95"/>
                      </a:lnTo>
                      <a:lnTo>
                        <a:pt x="80" y="95"/>
                      </a:lnTo>
                      <a:lnTo>
                        <a:pt x="82" y="95"/>
                      </a:lnTo>
                      <a:lnTo>
                        <a:pt x="82" y="92"/>
                      </a:lnTo>
                      <a:lnTo>
                        <a:pt x="82" y="90"/>
                      </a:lnTo>
                      <a:lnTo>
                        <a:pt x="82" y="90"/>
                      </a:lnTo>
                      <a:lnTo>
                        <a:pt x="80" y="88"/>
                      </a:lnTo>
                      <a:lnTo>
                        <a:pt x="78" y="88"/>
                      </a:lnTo>
                      <a:lnTo>
                        <a:pt x="78" y="85"/>
                      </a:lnTo>
                      <a:lnTo>
                        <a:pt x="75" y="85"/>
                      </a:lnTo>
                      <a:lnTo>
                        <a:pt x="73" y="83"/>
                      </a:lnTo>
                      <a:lnTo>
                        <a:pt x="68" y="78"/>
                      </a:lnTo>
                      <a:lnTo>
                        <a:pt x="66" y="78"/>
                      </a:lnTo>
                      <a:lnTo>
                        <a:pt x="63" y="78"/>
                      </a:lnTo>
                      <a:lnTo>
                        <a:pt x="61" y="78"/>
                      </a:lnTo>
                      <a:lnTo>
                        <a:pt x="59" y="76"/>
                      </a:lnTo>
                      <a:lnTo>
                        <a:pt x="59" y="76"/>
                      </a:lnTo>
                      <a:lnTo>
                        <a:pt x="59" y="74"/>
                      </a:lnTo>
                      <a:lnTo>
                        <a:pt x="59" y="74"/>
                      </a:lnTo>
                      <a:lnTo>
                        <a:pt x="61" y="74"/>
                      </a:lnTo>
                      <a:lnTo>
                        <a:pt x="59" y="71"/>
                      </a:lnTo>
                      <a:lnTo>
                        <a:pt x="59" y="69"/>
                      </a:lnTo>
                      <a:lnTo>
                        <a:pt x="56" y="66"/>
                      </a:lnTo>
                      <a:lnTo>
                        <a:pt x="56" y="64"/>
                      </a:lnTo>
                      <a:lnTo>
                        <a:pt x="61" y="62"/>
                      </a:lnTo>
                      <a:lnTo>
                        <a:pt x="61" y="59"/>
                      </a:lnTo>
                      <a:lnTo>
                        <a:pt x="63" y="62"/>
                      </a:lnTo>
                      <a:lnTo>
                        <a:pt x="66" y="62"/>
                      </a:lnTo>
                      <a:lnTo>
                        <a:pt x="68" y="59"/>
                      </a:lnTo>
                      <a:lnTo>
                        <a:pt x="71" y="59"/>
                      </a:lnTo>
                      <a:lnTo>
                        <a:pt x="71" y="57"/>
                      </a:lnTo>
                      <a:lnTo>
                        <a:pt x="71" y="55"/>
                      </a:lnTo>
                      <a:lnTo>
                        <a:pt x="73" y="55"/>
                      </a:lnTo>
                      <a:lnTo>
                        <a:pt x="73" y="52"/>
                      </a:lnTo>
                      <a:lnTo>
                        <a:pt x="75" y="52"/>
                      </a:lnTo>
                      <a:lnTo>
                        <a:pt x="75" y="48"/>
                      </a:lnTo>
                      <a:lnTo>
                        <a:pt x="78" y="48"/>
                      </a:lnTo>
                      <a:lnTo>
                        <a:pt x="82" y="43"/>
                      </a:lnTo>
                      <a:lnTo>
                        <a:pt x="82" y="43"/>
                      </a:lnTo>
                      <a:lnTo>
                        <a:pt x="80" y="38"/>
                      </a:lnTo>
                      <a:lnTo>
                        <a:pt x="78" y="36"/>
                      </a:lnTo>
                      <a:lnTo>
                        <a:pt x="78" y="33"/>
                      </a:lnTo>
                      <a:lnTo>
                        <a:pt x="75" y="31"/>
                      </a:lnTo>
                      <a:lnTo>
                        <a:pt x="73" y="29"/>
                      </a:lnTo>
                      <a:lnTo>
                        <a:pt x="73" y="26"/>
                      </a:lnTo>
                      <a:lnTo>
                        <a:pt x="75" y="24"/>
                      </a:lnTo>
                      <a:lnTo>
                        <a:pt x="75" y="21"/>
                      </a:lnTo>
                      <a:lnTo>
                        <a:pt x="75" y="21"/>
                      </a:lnTo>
                      <a:lnTo>
                        <a:pt x="75" y="19"/>
                      </a:lnTo>
                      <a:lnTo>
                        <a:pt x="78" y="19"/>
                      </a:lnTo>
                      <a:lnTo>
                        <a:pt x="78" y="17"/>
                      </a:lnTo>
                      <a:lnTo>
                        <a:pt x="78" y="17"/>
                      </a:lnTo>
                      <a:lnTo>
                        <a:pt x="80" y="1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6" name="Freeform 80"/>
                <p:cNvSpPr>
                  <a:spLocks noEditPoints="1"/>
                </p:cNvSpPr>
                <p:nvPr/>
              </p:nvSpPr>
              <p:spPr bwMode="auto">
                <a:xfrm>
                  <a:off x="2798" y="2506"/>
                  <a:ext cx="223" cy="204"/>
                </a:xfrm>
                <a:custGeom>
                  <a:avLst/>
                  <a:gdLst>
                    <a:gd name="T0" fmla="*/ 85 w 223"/>
                    <a:gd name="T1" fmla="*/ 199 h 204"/>
                    <a:gd name="T2" fmla="*/ 218 w 223"/>
                    <a:gd name="T3" fmla="*/ 34 h 204"/>
                    <a:gd name="T4" fmla="*/ 213 w 223"/>
                    <a:gd name="T5" fmla="*/ 26 h 204"/>
                    <a:gd name="T6" fmla="*/ 199 w 223"/>
                    <a:gd name="T7" fmla="*/ 5 h 204"/>
                    <a:gd name="T8" fmla="*/ 185 w 223"/>
                    <a:gd name="T9" fmla="*/ 15 h 204"/>
                    <a:gd name="T10" fmla="*/ 166 w 223"/>
                    <a:gd name="T11" fmla="*/ 12 h 204"/>
                    <a:gd name="T12" fmla="*/ 138 w 223"/>
                    <a:gd name="T13" fmla="*/ 15 h 204"/>
                    <a:gd name="T14" fmla="*/ 109 w 223"/>
                    <a:gd name="T15" fmla="*/ 17 h 204"/>
                    <a:gd name="T16" fmla="*/ 88 w 223"/>
                    <a:gd name="T17" fmla="*/ 17 h 204"/>
                    <a:gd name="T18" fmla="*/ 78 w 223"/>
                    <a:gd name="T19" fmla="*/ 19 h 204"/>
                    <a:gd name="T20" fmla="*/ 69 w 223"/>
                    <a:gd name="T21" fmla="*/ 5 h 204"/>
                    <a:gd name="T22" fmla="*/ 52 w 223"/>
                    <a:gd name="T23" fmla="*/ 0 h 204"/>
                    <a:gd name="T24" fmla="*/ 36 w 223"/>
                    <a:gd name="T25" fmla="*/ 5 h 204"/>
                    <a:gd name="T26" fmla="*/ 26 w 223"/>
                    <a:gd name="T27" fmla="*/ 22 h 204"/>
                    <a:gd name="T28" fmla="*/ 19 w 223"/>
                    <a:gd name="T29" fmla="*/ 38 h 204"/>
                    <a:gd name="T30" fmla="*/ 19 w 223"/>
                    <a:gd name="T31" fmla="*/ 45 h 204"/>
                    <a:gd name="T32" fmla="*/ 19 w 223"/>
                    <a:gd name="T33" fmla="*/ 57 h 204"/>
                    <a:gd name="T34" fmla="*/ 22 w 223"/>
                    <a:gd name="T35" fmla="*/ 67 h 204"/>
                    <a:gd name="T36" fmla="*/ 19 w 223"/>
                    <a:gd name="T37" fmla="*/ 74 h 204"/>
                    <a:gd name="T38" fmla="*/ 19 w 223"/>
                    <a:gd name="T39" fmla="*/ 83 h 204"/>
                    <a:gd name="T40" fmla="*/ 12 w 223"/>
                    <a:gd name="T41" fmla="*/ 90 h 204"/>
                    <a:gd name="T42" fmla="*/ 7 w 223"/>
                    <a:gd name="T43" fmla="*/ 102 h 204"/>
                    <a:gd name="T44" fmla="*/ 0 w 223"/>
                    <a:gd name="T45" fmla="*/ 116 h 204"/>
                    <a:gd name="T46" fmla="*/ 3 w 223"/>
                    <a:gd name="T47" fmla="*/ 133 h 204"/>
                    <a:gd name="T48" fmla="*/ 3 w 223"/>
                    <a:gd name="T49" fmla="*/ 142 h 204"/>
                    <a:gd name="T50" fmla="*/ 3 w 223"/>
                    <a:gd name="T51" fmla="*/ 152 h 204"/>
                    <a:gd name="T52" fmla="*/ 12 w 223"/>
                    <a:gd name="T53" fmla="*/ 159 h 204"/>
                    <a:gd name="T54" fmla="*/ 17 w 223"/>
                    <a:gd name="T55" fmla="*/ 157 h 204"/>
                    <a:gd name="T56" fmla="*/ 41 w 223"/>
                    <a:gd name="T57" fmla="*/ 166 h 204"/>
                    <a:gd name="T58" fmla="*/ 50 w 223"/>
                    <a:gd name="T59" fmla="*/ 176 h 204"/>
                    <a:gd name="T60" fmla="*/ 52 w 223"/>
                    <a:gd name="T61" fmla="*/ 176 h 204"/>
                    <a:gd name="T62" fmla="*/ 50 w 223"/>
                    <a:gd name="T63" fmla="*/ 180 h 204"/>
                    <a:gd name="T64" fmla="*/ 50 w 223"/>
                    <a:gd name="T65" fmla="*/ 183 h 204"/>
                    <a:gd name="T66" fmla="*/ 50 w 223"/>
                    <a:gd name="T67" fmla="*/ 185 h 204"/>
                    <a:gd name="T68" fmla="*/ 62 w 223"/>
                    <a:gd name="T69" fmla="*/ 202 h 204"/>
                    <a:gd name="T70" fmla="*/ 67 w 223"/>
                    <a:gd name="T71" fmla="*/ 199 h 204"/>
                    <a:gd name="T72" fmla="*/ 71 w 223"/>
                    <a:gd name="T73" fmla="*/ 202 h 204"/>
                    <a:gd name="T74" fmla="*/ 76 w 223"/>
                    <a:gd name="T75" fmla="*/ 202 h 204"/>
                    <a:gd name="T76" fmla="*/ 76 w 223"/>
                    <a:gd name="T77" fmla="*/ 195 h 204"/>
                    <a:gd name="T78" fmla="*/ 81 w 223"/>
                    <a:gd name="T79" fmla="*/ 202 h 204"/>
                    <a:gd name="T80" fmla="*/ 85 w 223"/>
                    <a:gd name="T81" fmla="*/ 197 h 204"/>
                    <a:gd name="T82" fmla="*/ 93 w 223"/>
                    <a:gd name="T83" fmla="*/ 197 h 204"/>
                    <a:gd name="T84" fmla="*/ 104 w 223"/>
                    <a:gd name="T85" fmla="*/ 190 h 204"/>
                    <a:gd name="T86" fmla="*/ 109 w 223"/>
                    <a:gd name="T87" fmla="*/ 195 h 204"/>
                    <a:gd name="T88" fmla="*/ 116 w 223"/>
                    <a:gd name="T89" fmla="*/ 178 h 204"/>
                    <a:gd name="T90" fmla="*/ 126 w 223"/>
                    <a:gd name="T91" fmla="*/ 161 h 204"/>
                    <a:gd name="T92" fmla="*/ 133 w 223"/>
                    <a:gd name="T93" fmla="*/ 152 h 204"/>
                    <a:gd name="T94" fmla="*/ 140 w 223"/>
                    <a:gd name="T95" fmla="*/ 147 h 204"/>
                    <a:gd name="T96" fmla="*/ 147 w 223"/>
                    <a:gd name="T97" fmla="*/ 145 h 204"/>
                    <a:gd name="T98" fmla="*/ 156 w 223"/>
                    <a:gd name="T99" fmla="*/ 152 h 204"/>
                    <a:gd name="T100" fmla="*/ 161 w 223"/>
                    <a:gd name="T101" fmla="*/ 157 h 204"/>
                    <a:gd name="T102" fmla="*/ 166 w 223"/>
                    <a:gd name="T103" fmla="*/ 150 h 204"/>
                    <a:gd name="T104" fmla="*/ 171 w 223"/>
                    <a:gd name="T105" fmla="*/ 140 h 204"/>
                    <a:gd name="T106" fmla="*/ 178 w 223"/>
                    <a:gd name="T107" fmla="*/ 126 h 204"/>
                    <a:gd name="T108" fmla="*/ 187 w 223"/>
                    <a:gd name="T109" fmla="*/ 112 h 204"/>
                    <a:gd name="T110" fmla="*/ 190 w 223"/>
                    <a:gd name="T111" fmla="*/ 97 h 204"/>
                    <a:gd name="T112" fmla="*/ 197 w 223"/>
                    <a:gd name="T113" fmla="*/ 86 h 204"/>
                    <a:gd name="T114" fmla="*/ 204 w 223"/>
                    <a:gd name="T115" fmla="*/ 69 h 204"/>
                    <a:gd name="T116" fmla="*/ 216 w 223"/>
                    <a:gd name="T117" fmla="*/ 55 h 204"/>
                    <a:gd name="T118" fmla="*/ 223 w 223"/>
                    <a:gd name="T119" fmla="*/ 4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3" h="204">
                      <a:moveTo>
                        <a:pt x="85" y="199"/>
                      </a:moveTo>
                      <a:lnTo>
                        <a:pt x="83" y="202"/>
                      </a:lnTo>
                      <a:lnTo>
                        <a:pt x="85" y="202"/>
                      </a:lnTo>
                      <a:lnTo>
                        <a:pt x="88" y="202"/>
                      </a:lnTo>
                      <a:lnTo>
                        <a:pt x="88" y="199"/>
                      </a:lnTo>
                      <a:lnTo>
                        <a:pt x="85" y="199"/>
                      </a:lnTo>
                      <a:lnTo>
                        <a:pt x="85" y="199"/>
                      </a:lnTo>
                      <a:close/>
                      <a:moveTo>
                        <a:pt x="223" y="38"/>
                      </a:moveTo>
                      <a:lnTo>
                        <a:pt x="223" y="36"/>
                      </a:lnTo>
                      <a:lnTo>
                        <a:pt x="223" y="36"/>
                      </a:lnTo>
                      <a:lnTo>
                        <a:pt x="220" y="34"/>
                      </a:lnTo>
                      <a:lnTo>
                        <a:pt x="218" y="34"/>
                      </a:lnTo>
                      <a:lnTo>
                        <a:pt x="216" y="34"/>
                      </a:lnTo>
                      <a:lnTo>
                        <a:pt x="216" y="31"/>
                      </a:lnTo>
                      <a:lnTo>
                        <a:pt x="216" y="31"/>
                      </a:lnTo>
                      <a:lnTo>
                        <a:pt x="216" y="31"/>
                      </a:lnTo>
                      <a:lnTo>
                        <a:pt x="216" y="29"/>
                      </a:lnTo>
                      <a:lnTo>
                        <a:pt x="213" y="26"/>
                      </a:lnTo>
                      <a:lnTo>
                        <a:pt x="213" y="17"/>
                      </a:lnTo>
                      <a:lnTo>
                        <a:pt x="211" y="15"/>
                      </a:lnTo>
                      <a:lnTo>
                        <a:pt x="206" y="10"/>
                      </a:lnTo>
                      <a:lnTo>
                        <a:pt x="204" y="5"/>
                      </a:lnTo>
                      <a:lnTo>
                        <a:pt x="201" y="5"/>
                      </a:lnTo>
                      <a:lnTo>
                        <a:pt x="199" y="5"/>
                      </a:lnTo>
                      <a:lnTo>
                        <a:pt x="197" y="8"/>
                      </a:lnTo>
                      <a:lnTo>
                        <a:pt x="194" y="8"/>
                      </a:lnTo>
                      <a:lnTo>
                        <a:pt x="190" y="10"/>
                      </a:lnTo>
                      <a:lnTo>
                        <a:pt x="187" y="12"/>
                      </a:lnTo>
                      <a:lnTo>
                        <a:pt x="187" y="12"/>
                      </a:lnTo>
                      <a:lnTo>
                        <a:pt x="185" y="15"/>
                      </a:lnTo>
                      <a:lnTo>
                        <a:pt x="182" y="17"/>
                      </a:lnTo>
                      <a:lnTo>
                        <a:pt x="180" y="17"/>
                      </a:lnTo>
                      <a:lnTo>
                        <a:pt x="175" y="17"/>
                      </a:lnTo>
                      <a:lnTo>
                        <a:pt x="173" y="15"/>
                      </a:lnTo>
                      <a:lnTo>
                        <a:pt x="168" y="12"/>
                      </a:lnTo>
                      <a:lnTo>
                        <a:pt x="166" y="12"/>
                      </a:lnTo>
                      <a:lnTo>
                        <a:pt x="164" y="12"/>
                      </a:lnTo>
                      <a:lnTo>
                        <a:pt x="154" y="12"/>
                      </a:lnTo>
                      <a:lnTo>
                        <a:pt x="147" y="12"/>
                      </a:lnTo>
                      <a:lnTo>
                        <a:pt x="142" y="12"/>
                      </a:lnTo>
                      <a:lnTo>
                        <a:pt x="140" y="15"/>
                      </a:lnTo>
                      <a:lnTo>
                        <a:pt x="138" y="15"/>
                      </a:lnTo>
                      <a:lnTo>
                        <a:pt x="135" y="17"/>
                      </a:lnTo>
                      <a:lnTo>
                        <a:pt x="130" y="24"/>
                      </a:lnTo>
                      <a:lnTo>
                        <a:pt x="123" y="24"/>
                      </a:lnTo>
                      <a:lnTo>
                        <a:pt x="119" y="22"/>
                      </a:lnTo>
                      <a:lnTo>
                        <a:pt x="114" y="22"/>
                      </a:lnTo>
                      <a:lnTo>
                        <a:pt x="109" y="17"/>
                      </a:lnTo>
                      <a:lnTo>
                        <a:pt x="102" y="12"/>
                      </a:lnTo>
                      <a:lnTo>
                        <a:pt x="100" y="12"/>
                      </a:lnTo>
                      <a:lnTo>
                        <a:pt x="97" y="12"/>
                      </a:lnTo>
                      <a:lnTo>
                        <a:pt x="97" y="12"/>
                      </a:lnTo>
                      <a:lnTo>
                        <a:pt x="88" y="17"/>
                      </a:lnTo>
                      <a:lnTo>
                        <a:pt x="88" y="17"/>
                      </a:lnTo>
                      <a:lnTo>
                        <a:pt x="85" y="17"/>
                      </a:lnTo>
                      <a:lnTo>
                        <a:pt x="83" y="19"/>
                      </a:lnTo>
                      <a:lnTo>
                        <a:pt x="83" y="19"/>
                      </a:lnTo>
                      <a:lnTo>
                        <a:pt x="81" y="19"/>
                      </a:lnTo>
                      <a:lnTo>
                        <a:pt x="81" y="19"/>
                      </a:lnTo>
                      <a:lnTo>
                        <a:pt x="78" y="19"/>
                      </a:lnTo>
                      <a:lnTo>
                        <a:pt x="78" y="17"/>
                      </a:lnTo>
                      <a:lnTo>
                        <a:pt x="74" y="12"/>
                      </a:lnTo>
                      <a:lnTo>
                        <a:pt x="74" y="10"/>
                      </a:lnTo>
                      <a:lnTo>
                        <a:pt x="74" y="10"/>
                      </a:lnTo>
                      <a:lnTo>
                        <a:pt x="71" y="8"/>
                      </a:lnTo>
                      <a:lnTo>
                        <a:pt x="69" y="5"/>
                      </a:lnTo>
                      <a:lnTo>
                        <a:pt x="69" y="5"/>
                      </a:lnTo>
                      <a:lnTo>
                        <a:pt x="67" y="5"/>
                      </a:lnTo>
                      <a:lnTo>
                        <a:pt x="59" y="3"/>
                      </a:lnTo>
                      <a:lnTo>
                        <a:pt x="55" y="0"/>
                      </a:lnTo>
                      <a:lnTo>
                        <a:pt x="52" y="0"/>
                      </a:lnTo>
                      <a:lnTo>
                        <a:pt x="52" y="0"/>
                      </a:lnTo>
                      <a:lnTo>
                        <a:pt x="50" y="3"/>
                      </a:lnTo>
                      <a:lnTo>
                        <a:pt x="48" y="3"/>
                      </a:lnTo>
                      <a:lnTo>
                        <a:pt x="43" y="3"/>
                      </a:lnTo>
                      <a:lnTo>
                        <a:pt x="41" y="3"/>
                      </a:lnTo>
                      <a:lnTo>
                        <a:pt x="38" y="3"/>
                      </a:lnTo>
                      <a:lnTo>
                        <a:pt x="36" y="5"/>
                      </a:lnTo>
                      <a:lnTo>
                        <a:pt x="33" y="5"/>
                      </a:lnTo>
                      <a:lnTo>
                        <a:pt x="31" y="8"/>
                      </a:lnTo>
                      <a:lnTo>
                        <a:pt x="29" y="10"/>
                      </a:lnTo>
                      <a:lnTo>
                        <a:pt x="29" y="10"/>
                      </a:lnTo>
                      <a:lnTo>
                        <a:pt x="29" y="17"/>
                      </a:lnTo>
                      <a:lnTo>
                        <a:pt x="26" y="22"/>
                      </a:lnTo>
                      <a:lnTo>
                        <a:pt x="24" y="24"/>
                      </a:lnTo>
                      <a:lnTo>
                        <a:pt x="22" y="26"/>
                      </a:lnTo>
                      <a:lnTo>
                        <a:pt x="19" y="29"/>
                      </a:lnTo>
                      <a:lnTo>
                        <a:pt x="19" y="31"/>
                      </a:lnTo>
                      <a:lnTo>
                        <a:pt x="19" y="36"/>
                      </a:lnTo>
                      <a:lnTo>
                        <a:pt x="19" y="38"/>
                      </a:lnTo>
                      <a:lnTo>
                        <a:pt x="19" y="41"/>
                      </a:lnTo>
                      <a:lnTo>
                        <a:pt x="19" y="43"/>
                      </a:lnTo>
                      <a:lnTo>
                        <a:pt x="19" y="43"/>
                      </a:lnTo>
                      <a:lnTo>
                        <a:pt x="19" y="43"/>
                      </a:lnTo>
                      <a:lnTo>
                        <a:pt x="19" y="45"/>
                      </a:lnTo>
                      <a:lnTo>
                        <a:pt x="19" y="45"/>
                      </a:lnTo>
                      <a:lnTo>
                        <a:pt x="19" y="45"/>
                      </a:lnTo>
                      <a:lnTo>
                        <a:pt x="19" y="48"/>
                      </a:lnTo>
                      <a:lnTo>
                        <a:pt x="17" y="48"/>
                      </a:lnTo>
                      <a:lnTo>
                        <a:pt x="17" y="50"/>
                      </a:lnTo>
                      <a:lnTo>
                        <a:pt x="17" y="53"/>
                      </a:lnTo>
                      <a:lnTo>
                        <a:pt x="19" y="57"/>
                      </a:lnTo>
                      <a:lnTo>
                        <a:pt x="19" y="57"/>
                      </a:lnTo>
                      <a:lnTo>
                        <a:pt x="19" y="60"/>
                      </a:lnTo>
                      <a:lnTo>
                        <a:pt x="22" y="60"/>
                      </a:lnTo>
                      <a:lnTo>
                        <a:pt x="22" y="62"/>
                      </a:lnTo>
                      <a:lnTo>
                        <a:pt x="22" y="64"/>
                      </a:lnTo>
                      <a:lnTo>
                        <a:pt x="22" y="67"/>
                      </a:lnTo>
                      <a:lnTo>
                        <a:pt x="22" y="69"/>
                      </a:lnTo>
                      <a:lnTo>
                        <a:pt x="22" y="69"/>
                      </a:lnTo>
                      <a:lnTo>
                        <a:pt x="22" y="74"/>
                      </a:lnTo>
                      <a:lnTo>
                        <a:pt x="22" y="74"/>
                      </a:lnTo>
                      <a:lnTo>
                        <a:pt x="22" y="74"/>
                      </a:lnTo>
                      <a:lnTo>
                        <a:pt x="19" y="74"/>
                      </a:lnTo>
                      <a:lnTo>
                        <a:pt x="19" y="74"/>
                      </a:lnTo>
                      <a:lnTo>
                        <a:pt x="19" y="76"/>
                      </a:lnTo>
                      <a:lnTo>
                        <a:pt x="17" y="76"/>
                      </a:lnTo>
                      <a:lnTo>
                        <a:pt x="17" y="76"/>
                      </a:lnTo>
                      <a:lnTo>
                        <a:pt x="19" y="79"/>
                      </a:lnTo>
                      <a:lnTo>
                        <a:pt x="19" y="83"/>
                      </a:lnTo>
                      <a:lnTo>
                        <a:pt x="17" y="86"/>
                      </a:lnTo>
                      <a:lnTo>
                        <a:pt x="17" y="86"/>
                      </a:lnTo>
                      <a:lnTo>
                        <a:pt x="14" y="86"/>
                      </a:lnTo>
                      <a:lnTo>
                        <a:pt x="14" y="86"/>
                      </a:lnTo>
                      <a:lnTo>
                        <a:pt x="12" y="88"/>
                      </a:lnTo>
                      <a:lnTo>
                        <a:pt x="12" y="90"/>
                      </a:lnTo>
                      <a:lnTo>
                        <a:pt x="12" y="93"/>
                      </a:lnTo>
                      <a:lnTo>
                        <a:pt x="10" y="93"/>
                      </a:lnTo>
                      <a:lnTo>
                        <a:pt x="10" y="95"/>
                      </a:lnTo>
                      <a:lnTo>
                        <a:pt x="10" y="97"/>
                      </a:lnTo>
                      <a:lnTo>
                        <a:pt x="10" y="100"/>
                      </a:lnTo>
                      <a:lnTo>
                        <a:pt x="7" y="102"/>
                      </a:lnTo>
                      <a:lnTo>
                        <a:pt x="5" y="102"/>
                      </a:lnTo>
                      <a:lnTo>
                        <a:pt x="3" y="102"/>
                      </a:lnTo>
                      <a:lnTo>
                        <a:pt x="3" y="109"/>
                      </a:lnTo>
                      <a:lnTo>
                        <a:pt x="3" y="112"/>
                      </a:lnTo>
                      <a:lnTo>
                        <a:pt x="3" y="116"/>
                      </a:lnTo>
                      <a:lnTo>
                        <a:pt x="0" y="116"/>
                      </a:lnTo>
                      <a:lnTo>
                        <a:pt x="3" y="119"/>
                      </a:lnTo>
                      <a:lnTo>
                        <a:pt x="0" y="124"/>
                      </a:lnTo>
                      <a:lnTo>
                        <a:pt x="0" y="128"/>
                      </a:lnTo>
                      <a:lnTo>
                        <a:pt x="0" y="128"/>
                      </a:lnTo>
                      <a:lnTo>
                        <a:pt x="3" y="131"/>
                      </a:lnTo>
                      <a:lnTo>
                        <a:pt x="3" y="133"/>
                      </a:lnTo>
                      <a:lnTo>
                        <a:pt x="3" y="135"/>
                      </a:lnTo>
                      <a:lnTo>
                        <a:pt x="3" y="135"/>
                      </a:lnTo>
                      <a:lnTo>
                        <a:pt x="3" y="138"/>
                      </a:lnTo>
                      <a:lnTo>
                        <a:pt x="3" y="138"/>
                      </a:lnTo>
                      <a:lnTo>
                        <a:pt x="3" y="138"/>
                      </a:lnTo>
                      <a:lnTo>
                        <a:pt x="3" y="142"/>
                      </a:lnTo>
                      <a:lnTo>
                        <a:pt x="3" y="145"/>
                      </a:lnTo>
                      <a:lnTo>
                        <a:pt x="3" y="145"/>
                      </a:lnTo>
                      <a:lnTo>
                        <a:pt x="3" y="147"/>
                      </a:lnTo>
                      <a:lnTo>
                        <a:pt x="3" y="150"/>
                      </a:lnTo>
                      <a:lnTo>
                        <a:pt x="3" y="152"/>
                      </a:lnTo>
                      <a:lnTo>
                        <a:pt x="3" y="152"/>
                      </a:lnTo>
                      <a:lnTo>
                        <a:pt x="3" y="154"/>
                      </a:lnTo>
                      <a:lnTo>
                        <a:pt x="3" y="154"/>
                      </a:lnTo>
                      <a:lnTo>
                        <a:pt x="0" y="159"/>
                      </a:lnTo>
                      <a:lnTo>
                        <a:pt x="0" y="159"/>
                      </a:lnTo>
                      <a:lnTo>
                        <a:pt x="3" y="159"/>
                      </a:lnTo>
                      <a:lnTo>
                        <a:pt x="12" y="159"/>
                      </a:lnTo>
                      <a:lnTo>
                        <a:pt x="14" y="157"/>
                      </a:lnTo>
                      <a:lnTo>
                        <a:pt x="17" y="157"/>
                      </a:lnTo>
                      <a:lnTo>
                        <a:pt x="19" y="154"/>
                      </a:lnTo>
                      <a:lnTo>
                        <a:pt x="22" y="154"/>
                      </a:lnTo>
                      <a:lnTo>
                        <a:pt x="17" y="157"/>
                      </a:lnTo>
                      <a:lnTo>
                        <a:pt x="17" y="157"/>
                      </a:lnTo>
                      <a:lnTo>
                        <a:pt x="14" y="159"/>
                      </a:lnTo>
                      <a:lnTo>
                        <a:pt x="17" y="159"/>
                      </a:lnTo>
                      <a:lnTo>
                        <a:pt x="29" y="159"/>
                      </a:lnTo>
                      <a:lnTo>
                        <a:pt x="33" y="159"/>
                      </a:lnTo>
                      <a:lnTo>
                        <a:pt x="38" y="164"/>
                      </a:lnTo>
                      <a:lnTo>
                        <a:pt x="41" y="166"/>
                      </a:lnTo>
                      <a:lnTo>
                        <a:pt x="45" y="171"/>
                      </a:lnTo>
                      <a:lnTo>
                        <a:pt x="45" y="173"/>
                      </a:lnTo>
                      <a:lnTo>
                        <a:pt x="45" y="173"/>
                      </a:lnTo>
                      <a:lnTo>
                        <a:pt x="45" y="176"/>
                      </a:lnTo>
                      <a:lnTo>
                        <a:pt x="48" y="176"/>
                      </a:lnTo>
                      <a:lnTo>
                        <a:pt x="50" y="176"/>
                      </a:lnTo>
                      <a:lnTo>
                        <a:pt x="50" y="173"/>
                      </a:lnTo>
                      <a:lnTo>
                        <a:pt x="50" y="173"/>
                      </a:lnTo>
                      <a:lnTo>
                        <a:pt x="50" y="176"/>
                      </a:lnTo>
                      <a:lnTo>
                        <a:pt x="50" y="176"/>
                      </a:lnTo>
                      <a:lnTo>
                        <a:pt x="52" y="176"/>
                      </a:lnTo>
                      <a:lnTo>
                        <a:pt x="52" y="176"/>
                      </a:lnTo>
                      <a:lnTo>
                        <a:pt x="52" y="176"/>
                      </a:lnTo>
                      <a:lnTo>
                        <a:pt x="50" y="176"/>
                      </a:lnTo>
                      <a:lnTo>
                        <a:pt x="48" y="176"/>
                      </a:lnTo>
                      <a:lnTo>
                        <a:pt x="48" y="178"/>
                      </a:lnTo>
                      <a:lnTo>
                        <a:pt x="48" y="178"/>
                      </a:lnTo>
                      <a:lnTo>
                        <a:pt x="50" y="180"/>
                      </a:lnTo>
                      <a:lnTo>
                        <a:pt x="55" y="178"/>
                      </a:lnTo>
                      <a:lnTo>
                        <a:pt x="55" y="180"/>
                      </a:lnTo>
                      <a:lnTo>
                        <a:pt x="52" y="180"/>
                      </a:lnTo>
                      <a:lnTo>
                        <a:pt x="52" y="180"/>
                      </a:lnTo>
                      <a:lnTo>
                        <a:pt x="50" y="180"/>
                      </a:lnTo>
                      <a:lnTo>
                        <a:pt x="50" y="183"/>
                      </a:lnTo>
                      <a:lnTo>
                        <a:pt x="50" y="185"/>
                      </a:lnTo>
                      <a:lnTo>
                        <a:pt x="52" y="185"/>
                      </a:lnTo>
                      <a:lnTo>
                        <a:pt x="52" y="185"/>
                      </a:lnTo>
                      <a:lnTo>
                        <a:pt x="52" y="185"/>
                      </a:lnTo>
                      <a:lnTo>
                        <a:pt x="52" y="185"/>
                      </a:lnTo>
                      <a:lnTo>
                        <a:pt x="50" y="185"/>
                      </a:lnTo>
                      <a:lnTo>
                        <a:pt x="52" y="190"/>
                      </a:lnTo>
                      <a:lnTo>
                        <a:pt x="52" y="192"/>
                      </a:lnTo>
                      <a:lnTo>
                        <a:pt x="55" y="195"/>
                      </a:lnTo>
                      <a:lnTo>
                        <a:pt x="55" y="197"/>
                      </a:lnTo>
                      <a:lnTo>
                        <a:pt x="59" y="199"/>
                      </a:lnTo>
                      <a:lnTo>
                        <a:pt x="62" y="202"/>
                      </a:lnTo>
                      <a:lnTo>
                        <a:pt x="62" y="202"/>
                      </a:lnTo>
                      <a:lnTo>
                        <a:pt x="64" y="204"/>
                      </a:lnTo>
                      <a:lnTo>
                        <a:pt x="67" y="204"/>
                      </a:lnTo>
                      <a:lnTo>
                        <a:pt x="67" y="204"/>
                      </a:lnTo>
                      <a:lnTo>
                        <a:pt x="67" y="202"/>
                      </a:lnTo>
                      <a:lnTo>
                        <a:pt x="67" y="199"/>
                      </a:lnTo>
                      <a:lnTo>
                        <a:pt x="67" y="202"/>
                      </a:lnTo>
                      <a:lnTo>
                        <a:pt x="67" y="202"/>
                      </a:lnTo>
                      <a:lnTo>
                        <a:pt x="67" y="204"/>
                      </a:lnTo>
                      <a:lnTo>
                        <a:pt x="69" y="204"/>
                      </a:lnTo>
                      <a:lnTo>
                        <a:pt x="71" y="202"/>
                      </a:lnTo>
                      <a:lnTo>
                        <a:pt x="71" y="202"/>
                      </a:lnTo>
                      <a:lnTo>
                        <a:pt x="74" y="202"/>
                      </a:lnTo>
                      <a:lnTo>
                        <a:pt x="74" y="199"/>
                      </a:lnTo>
                      <a:lnTo>
                        <a:pt x="74" y="199"/>
                      </a:lnTo>
                      <a:lnTo>
                        <a:pt x="74" y="202"/>
                      </a:lnTo>
                      <a:lnTo>
                        <a:pt x="74" y="202"/>
                      </a:lnTo>
                      <a:lnTo>
                        <a:pt x="76" y="202"/>
                      </a:lnTo>
                      <a:lnTo>
                        <a:pt x="76" y="202"/>
                      </a:lnTo>
                      <a:lnTo>
                        <a:pt x="78" y="202"/>
                      </a:lnTo>
                      <a:lnTo>
                        <a:pt x="78" y="199"/>
                      </a:lnTo>
                      <a:lnTo>
                        <a:pt x="78" y="197"/>
                      </a:lnTo>
                      <a:lnTo>
                        <a:pt x="78" y="195"/>
                      </a:lnTo>
                      <a:lnTo>
                        <a:pt x="76" y="195"/>
                      </a:lnTo>
                      <a:lnTo>
                        <a:pt x="78" y="195"/>
                      </a:lnTo>
                      <a:lnTo>
                        <a:pt x="78" y="197"/>
                      </a:lnTo>
                      <a:lnTo>
                        <a:pt x="78" y="199"/>
                      </a:lnTo>
                      <a:lnTo>
                        <a:pt x="78" y="199"/>
                      </a:lnTo>
                      <a:lnTo>
                        <a:pt x="81" y="202"/>
                      </a:lnTo>
                      <a:lnTo>
                        <a:pt x="81" y="202"/>
                      </a:lnTo>
                      <a:lnTo>
                        <a:pt x="83" y="199"/>
                      </a:lnTo>
                      <a:lnTo>
                        <a:pt x="83" y="197"/>
                      </a:lnTo>
                      <a:lnTo>
                        <a:pt x="83" y="195"/>
                      </a:lnTo>
                      <a:lnTo>
                        <a:pt x="83" y="195"/>
                      </a:lnTo>
                      <a:lnTo>
                        <a:pt x="83" y="195"/>
                      </a:lnTo>
                      <a:lnTo>
                        <a:pt x="85" y="197"/>
                      </a:lnTo>
                      <a:lnTo>
                        <a:pt x="85" y="197"/>
                      </a:lnTo>
                      <a:lnTo>
                        <a:pt x="90" y="197"/>
                      </a:lnTo>
                      <a:lnTo>
                        <a:pt x="90" y="197"/>
                      </a:lnTo>
                      <a:lnTo>
                        <a:pt x="90" y="197"/>
                      </a:lnTo>
                      <a:lnTo>
                        <a:pt x="90" y="195"/>
                      </a:lnTo>
                      <a:lnTo>
                        <a:pt x="93" y="197"/>
                      </a:lnTo>
                      <a:lnTo>
                        <a:pt x="93" y="199"/>
                      </a:lnTo>
                      <a:lnTo>
                        <a:pt x="97" y="199"/>
                      </a:lnTo>
                      <a:lnTo>
                        <a:pt x="100" y="197"/>
                      </a:lnTo>
                      <a:lnTo>
                        <a:pt x="104" y="197"/>
                      </a:lnTo>
                      <a:lnTo>
                        <a:pt x="107" y="195"/>
                      </a:lnTo>
                      <a:lnTo>
                        <a:pt x="104" y="190"/>
                      </a:lnTo>
                      <a:lnTo>
                        <a:pt x="104" y="190"/>
                      </a:lnTo>
                      <a:lnTo>
                        <a:pt x="107" y="192"/>
                      </a:lnTo>
                      <a:lnTo>
                        <a:pt x="107" y="192"/>
                      </a:lnTo>
                      <a:lnTo>
                        <a:pt x="107" y="195"/>
                      </a:lnTo>
                      <a:lnTo>
                        <a:pt x="109" y="195"/>
                      </a:lnTo>
                      <a:lnTo>
                        <a:pt x="109" y="195"/>
                      </a:lnTo>
                      <a:lnTo>
                        <a:pt x="109" y="195"/>
                      </a:lnTo>
                      <a:lnTo>
                        <a:pt x="111" y="192"/>
                      </a:lnTo>
                      <a:lnTo>
                        <a:pt x="111" y="190"/>
                      </a:lnTo>
                      <a:lnTo>
                        <a:pt x="114" y="187"/>
                      </a:lnTo>
                      <a:lnTo>
                        <a:pt x="114" y="185"/>
                      </a:lnTo>
                      <a:lnTo>
                        <a:pt x="116" y="178"/>
                      </a:lnTo>
                      <a:lnTo>
                        <a:pt x="116" y="176"/>
                      </a:lnTo>
                      <a:lnTo>
                        <a:pt x="116" y="171"/>
                      </a:lnTo>
                      <a:lnTo>
                        <a:pt x="119" y="169"/>
                      </a:lnTo>
                      <a:lnTo>
                        <a:pt x="119" y="166"/>
                      </a:lnTo>
                      <a:lnTo>
                        <a:pt x="123" y="164"/>
                      </a:lnTo>
                      <a:lnTo>
                        <a:pt x="126" y="161"/>
                      </a:lnTo>
                      <a:lnTo>
                        <a:pt x="126" y="159"/>
                      </a:lnTo>
                      <a:lnTo>
                        <a:pt x="128" y="159"/>
                      </a:lnTo>
                      <a:lnTo>
                        <a:pt x="128" y="157"/>
                      </a:lnTo>
                      <a:lnTo>
                        <a:pt x="130" y="157"/>
                      </a:lnTo>
                      <a:lnTo>
                        <a:pt x="133" y="154"/>
                      </a:lnTo>
                      <a:lnTo>
                        <a:pt x="133" y="152"/>
                      </a:lnTo>
                      <a:lnTo>
                        <a:pt x="133" y="150"/>
                      </a:lnTo>
                      <a:lnTo>
                        <a:pt x="135" y="150"/>
                      </a:lnTo>
                      <a:lnTo>
                        <a:pt x="138" y="147"/>
                      </a:lnTo>
                      <a:lnTo>
                        <a:pt x="140" y="147"/>
                      </a:lnTo>
                      <a:lnTo>
                        <a:pt x="140" y="147"/>
                      </a:lnTo>
                      <a:lnTo>
                        <a:pt x="140" y="147"/>
                      </a:lnTo>
                      <a:lnTo>
                        <a:pt x="140" y="147"/>
                      </a:lnTo>
                      <a:lnTo>
                        <a:pt x="142" y="150"/>
                      </a:lnTo>
                      <a:lnTo>
                        <a:pt x="145" y="150"/>
                      </a:lnTo>
                      <a:lnTo>
                        <a:pt x="147" y="150"/>
                      </a:lnTo>
                      <a:lnTo>
                        <a:pt x="147" y="147"/>
                      </a:lnTo>
                      <a:lnTo>
                        <a:pt x="147" y="145"/>
                      </a:lnTo>
                      <a:lnTo>
                        <a:pt x="147" y="145"/>
                      </a:lnTo>
                      <a:lnTo>
                        <a:pt x="149" y="145"/>
                      </a:lnTo>
                      <a:lnTo>
                        <a:pt x="152" y="147"/>
                      </a:lnTo>
                      <a:lnTo>
                        <a:pt x="154" y="150"/>
                      </a:lnTo>
                      <a:lnTo>
                        <a:pt x="154" y="152"/>
                      </a:lnTo>
                      <a:lnTo>
                        <a:pt x="156" y="152"/>
                      </a:lnTo>
                      <a:lnTo>
                        <a:pt x="156" y="152"/>
                      </a:lnTo>
                      <a:lnTo>
                        <a:pt x="156" y="157"/>
                      </a:lnTo>
                      <a:lnTo>
                        <a:pt x="159" y="157"/>
                      </a:lnTo>
                      <a:lnTo>
                        <a:pt x="159" y="159"/>
                      </a:lnTo>
                      <a:lnTo>
                        <a:pt x="161" y="157"/>
                      </a:lnTo>
                      <a:lnTo>
                        <a:pt x="161" y="157"/>
                      </a:lnTo>
                      <a:lnTo>
                        <a:pt x="164" y="157"/>
                      </a:lnTo>
                      <a:lnTo>
                        <a:pt x="164" y="154"/>
                      </a:lnTo>
                      <a:lnTo>
                        <a:pt x="166" y="154"/>
                      </a:lnTo>
                      <a:lnTo>
                        <a:pt x="166" y="152"/>
                      </a:lnTo>
                      <a:lnTo>
                        <a:pt x="166" y="150"/>
                      </a:lnTo>
                      <a:lnTo>
                        <a:pt x="166" y="150"/>
                      </a:lnTo>
                      <a:lnTo>
                        <a:pt x="168" y="147"/>
                      </a:lnTo>
                      <a:lnTo>
                        <a:pt x="171" y="145"/>
                      </a:lnTo>
                      <a:lnTo>
                        <a:pt x="171" y="142"/>
                      </a:lnTo>
                      <a:lnTo>
                        <a:pt x="171" y="142"/>
                      </a:lnTo>
                      <a:lnTo>
                        <a:pt x="171" y="142"/>
                      </a:lnTo>
                      <a:lnTo>
                        <a:pt x="171" y="140"/>
                      </a:lnTo>
                      <a:lnTo>
                        <a:pt x="171" y="138"/>
                      </a:lnTo>
                      <a:lnTo>
                        <a:pt x="171" y="138"/>
                      </a:lnTo>
                      <a:lnTo>
                        <a:pt x="175" y="133"/>
                      </a:lnTo>
                      <a:lnTo>
                        <a:pt x="175" y="133"/>
                      </a:lnTo>
                      <a:lnTo>
                        <a:pt x="175" y="131"/>
                      </a:lnTo>
                      <a:lnTo>
                        <a:pt x="178" y="126"/>
                      </a:lnTo>
                      <a:lnTo>
                        <a:pt x="178" y="121"/>
                      </a:lnTo>
                      <a:lnTo>
                        <a:pt x="178" y="119"/>
                      </a:lnTo>
                      <a:lnTo>
                        <a:pt x="180" y="116"/>
                      </a:lnTo>
                      <a:lnTo>
                        <a:pt x="182" y="112"/>
                      </a:lnTo>
                      <a:lnTo>
                        <a:pt x="185" y="112"/>
                      </a:lnTo>
                      <a:lnTo>
                        <a:pt x="187" y="112"/>
                      </a:lnTo>
                      <a:lnTo>
                        <a:pt x="187" y="109"/>
                      </a:lnTo>
                      <a:lnTo>
                        <a:pt x="190" y="107"/>
                      </a:lnTo>
                      <a:lnTo>
                        <a:pt x="190" y="107"/>
                      </a:lnTo>
                      <a:lnTo>
                        <a:pt x="190" y="105"/>
                      </a:lnTo>
                      <a:lnTo>
                        <a:pt x="190" y="100"/>
                      </a:lnTo>
                      <a:lnTo>
                        <a:pt x="190" y="97"/>
                      </a:lnTo>
                      <a:lnTo>
                        <a:pt x="192" y="95"/>
                      </a:lnTo>
                      <a:lnTo>
                        <a:pt x="194" y="93"/>
                      </a:lnTo>
                      <a:lnTo>
                        <a:pt x="197" y="93"/>
                      </a:lnTo>
                      <a:lnTo>
                        <a:pt x="197" y="93"/>
                      </a:lnTo>
                      <a:lnTo>
                        <a:pt x="197" y="90"/>
                      </a:lnTo>
                      <a:lnTo>
                        <a:pt x="197" y="86"/>
                      </a:lnTo>
                      <a:lnTo>
                        <a:pt x="197" y="83"/>
                      </a:lnTo>
                      <a:lnTo>
                        <a:pt x="197" y="83"/>
                      </a:lnTo>
                      <a:lnTo>
                        <a:pt x="199" y="81"/>
                      </a:lnTo>
                      <a:lnTo>
                        <a:pt x="201" y="79"/>
                      </a:lnTo>
                      <a:lnTo>
                        <a:pt x="201" y="74"/>
                      </a:lnTo>
                      <a:lnTo>
                        <a:pt x="204" y="69"/>
                      </a:lnTo>
                      <a:lnTo>
                        <a:pt x="206" y="64"/>
                      </a:lnTo>
                      <a:lnTo>
                        <a:pt x="208" y="60"/>
                      </a:lnTo>
                      <a:lnTo>
                        <a:pt x="211" y="57"/>
                      </a:lnTo>
                      <a:lnTo>
                        <a:pt x="213" y="57"/>
                      </a:lnTo>
                      <a:lnTo>
                        <a:pt x="213" y="57"/>
                      </a:lnTo>
                      <a:lnTo>
                        <a:pt x="216" y="55"/>
                      </a:lnTo>
                      <a:lnTo>
                        <a:pt x="218" y="53"/>
                      </a:lnTo>
                      <a:lnTo>
                        <a:pt x="220" y="53"/>
                      </a:lnTo>
                      <a:lnTo>
                        <a:pt x="223" y="50"/>
                      </a:lnTo>
                      <a:lnTo>
                        <a:pt x="223" y="50"/>
                      </a:lnTo>
                      <a:lnTo>
                        <a:pt x="223" y="50"/>
                      </a:lnTo>
                      <a:lnTo>
                        <a:pt x="223" y="45"/>
                      </a:lnTo>
                      <a:lnTo>
                        <a:pt x="223" y="43"/>
                      </a:lnTo>
                      <a:lnTo>
                        <a:pt x="223" y="41"/>
                      </a:lnTo>
                      <a:lnTo>
                        <a:pt x="223" y="38"/>
                      </a:lnTo>
                      <a:lnTo>
                        <a:pt x="223" y="38"/>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7" name="Freeform 81"/>
                <p:cNvSpPr>
                  <a:spLocks/>
                </p:cNvSpPr>
                <p:nvPr/>
              </p:nvSpPr>
              <p:spPr bwMode="auto">
                <a:xfrm>
                  <a:off x="2753" y="2303"/>
                  <a:ext cx="291" cy="251"/>
                </a:xfrm>
                <a:custGeom>
                  <a:avLst/>
                  <a:gdLst>
                    <a:gd name="T0" fmla="*/ 284 w 291"/>
                    <a:gd name="T1" fmla="*/ 57 h 251"/>
                    <a:gd name="T2" fmla="*/ 277 w 291"/>
                    <a:gd name="T3" fmla="*/ 42 h 251"/>
                    <a:gd name="T4" fmla="*/ 272 w 291"/>
                    <a:gd name="T5" fmla="*/ 12 h 251"/>
                    <a:gd name="T6" fmla="*/ 261 w 291"/>
                    <a:gd name="T7" fmla="*/ 19 h 251"/>
                    <a:gd name="T8" fmla="*/ 246 w 291"/>
                    <a:gd name="T9" fmla="*/ 7 h 251"/>
                    <a:gd name="T10" fmla="*/ 209 w 291"/>
                    <a:gd name="T11" fmla="*/ 7 h 251"/>
                    <a:gd name="T12" fmla="*/ 171 w 291"/>
                    <a:gd name="T13" fmla="*/ 33 h 251"/>
                    <a:gd name="T14" fmla="*/ 135 w 291"/>
                    <a:gd name="T15" fmla="*/ 57 h 251"/>
                    <a:gd name="T16" fmla="*/ 119 w 291"/>
                    <a:gd name="T17" fmla="*/ 73 h 251"/>
                    <a:gd name="T18" fmla="*/ 104 w 291"/>
                    <a:gd name="T19" fmla="*/ 87 h 251"/>
                    <a:gd name="T20" fmla="*/ 81 w 291"/>
                    <a:gd name="T21" fmla="*/ 92 h 251"/>
                    <a:gd name="T22" fmla="*/ 76 w 291"/>
                    <a:gd name="T23" fmla="*/ 109 h 251"/>
                    <a:gd name="T24" fmla="*/ 76 w 291"/>
                    <a:gd name="T25" fmla="*/ 132 h 251"/>
                    <a:gd name="T26" fmla="*/ 76 w 291"/>
                    <a:gd name="T27" fmla="*/ 147 h 251"/>
                    <a:gd name="T28" fmla="*/ 71 w 291"/>
                    <a:gd name="T29" fmla="*/ 161 h 251"/>
                    <a:gd name="T30" fmla="*/ 69 w 291"/>
                    <a:gd name="T31" fmla="*/ 166 h 251"/>
                    <a:gd name="T32" fmla="*/ 62 w 291"/>
                    <a:gd name="T33" fmla="*/ 173 h 251"/>
                    <a:gd name="T34" fmla="*/ 52 w 291"/>
                    <a:gd name="T35" fmla="*/ 170 h 251"/>
                    <a:gd name="T36" fmla="*/ 36 w 291"/>
                    <a:gd name="T37" fmla="*/ 173 h 251"/>
                    <a:gd name="T38" fmla="*/ 19 w 291"/>
                    <a:gd name="T39" fmla="*/ 177 h 251"/>
                    <a:gd name="T40" fmla="*/ 5 w 291"/>
                    <a:gd name="T41" fmla="*/ 180 h 251"/>
                    <a:gd name="T42" fmla="*/ 0 w 291"/>
                    <a:gd name="T43" fmla="*/ 182 h 251"/>
                    <a:gd name="T44" fmla="*/ 3 w 291"/>
                    <a:gd name="T45" fmla="*/ 192 h 251"/>
                    <a:gd name="T46" fmla="*/ 5 w 291"/>
                    <a:gd name="T47" fmla="*/ 199 h 251"/>
                    <a:gd name="T48" fmla="*/ 10 w 291"/>
                    <a:gd name="T49" fmla="*/ 208 h 251"/>
                    <a:gd name="T50" fmla="*/ 15 w 291"/>
                    <a:gd name="T51" fmla="*/ 211 h 251"/>
                    <a:gd name="T52" fmla="*/ 17 w 291"/>
                    <a:gd name="T53" fmla="*/ 213 h 251"/>
                    <a:gd name="T54" fmla="*/ 15 w 291"/>
                    <a:gd name="T55" fmla="*/ 215 h 251"/>
                    <a:gd name="T56" fmla="*/ 15 w 291"/>
                    <a:gd name="T57" fmla="*/ 222 h 251"/>
                    <a:gd name="T58" fmla="*/ 26 w 291"/>
                    <a:gd name="T59" fmla="*/ 229 h 251"/>
                    <a:gd name="T60" fmla="*/ 33 w 291"/>
                    <a:gd name="T61" fmla="*/ 229 h 251"/>
                    <a:gd name="T62" fmla="*/ 36 w 291"/>
                    <a:gd name="T63" fmla="*/ 229 h 251"/>
                    <a:gd name="T64" fmla="*/ 38 w 291"/>
                    <a:gd name="T65" fmla="*/ 234 h 251"/>
                    <a:gd name="T66" fmla="*/ 36 w 291"/>
                    <a:gd name="T67" fmla="*/ 237 h 251"/>
                    <a:gd name="T68" fmla="*/ 41 w 291"/>
                    <a:gd name="T69" fmla="*/ 246 h 251"/>
                    <a:gd name="T70" fmla="*/ 43 w 291"/>
                    <a:gd name="T71" fmla="*/ 239 h 251"/>
                    <a:gd name="T72" fmla="*/ 48 w 291"/>
                    <a:gd name="T73" fmla="*/ 237 h 251"/>
                    <a:gd name="T74" fmla="*/ 55 w 291"/>
                    <a:gd name="T75" fmla="*/ 241 h 251"/>
                    <a:gd name="T76" fmla="*/ 62 w 291"/>
                    <a:gd name="T77" fmla="*/ 246 h 251"/>
                    <a:gd name="T78" fmla="*/ 64 w 291"/>
                    <a:gd name="T79" fmla="*/ 248 h 251"/>
                    <a:gd name="T80" fmla="*/ 64 w 291"/>
                    <a:gd name="T81" fmla="*/ 246 h 251"/>
                    <a:gd name="T82" fmla="*/ 64 w 291"/>
                    <a:gd name="T83" fmla="*/ 234 h 251"/>
                    <a:gd name="T84" fmla="*/ 71 w 291"/>
                    <a:gd name="T85" fmla="*/ 225 h 251"/>
                    <a:gd name="T86" fmla="*/ 76 w 291"/>
                    <a:gd name="T87" fmla="*/ 211 h 251"/>
                    <a:gd name="T88" fmla="*/ 86 w 291"/>
                    <a:gd name="T89" fmla="*/ 206 h 251"/>
                    <a:gd name="T90" fmla="*/ 97 w 291"/>
                    <a:gd name="T91" fmla="*/ 203 h 251"/>
                    <a:gd name="T92" fmla="*/ 112 w 291"/>
                    <a:gd name="T93" fmla="*/ 208 h 251"/>
                    <a:gd name="T94" fmla="*/ 119 w 291"/>
                    <a:gd name="T95" fmla="*/ 213 h 251"/>
                    <a:gd name="T96" fmla="*/ 123 w 291"/>
                    <a:gd name="T97" fmla="*/ 222 h 251"/>
                    <a:gd name="T98" fmla="*/ 128 w 291"/>
                    <a:gd name="T99" fmla="*/ 222 h 251"/>
                    <a:gd name="T100" fmla="*/ 142 w 291"/>
                    <a:gd name="T101" fmla="*/ 215 h 251"/>
                    <a:gd name="T102" fmla="*/ 154 w 291"/>
                    <a:gd name="T103" fmla="*/ 220 h 251"/>
                    <a:gd name="T104" fmla="*/ 175 w 291"/>
                    <a:gd name="T105" fmla="*/ 227 h 251"/>
                    <a:gd name="T106" fmla="*/ 187 w 291"/>
                    <a:gd name="T107" fmla="*/ 215 h 251"/>
                    <a:gd name="T108" fmla="*/ 211 w 291"/>
                    <a:gd name="T109" fmla="*/ 215 h 251"/>
                    <a:gd name="T110" fmla="*/ 225 w 291"/>
                    <a:gd name="T111" fmla="*/ 220 h 251"/>
                    <a:gd name="T112" fmla="*/ 232 w 291"/>
                    <a:gd name="T113" fmla="*/ 215 h 251"/>
                    <a:gd name="T114" fmla="*/ 244 w 291"/>
                    <a:gd name="T115" fmla="*/ 208 h 251"/>
                    <a:gd name="T116" fmla="*/ 246 w 291"/>
                    <a:gd name="T117" fmla="*/ 194 h 251"/>
                    <a:gd name="T118" fmla="*/ 261 w 291"/>
                    <a:gd name="T119" fmla="*/ 170 h 251"/>
                    <a:gd name="T120" fmla="*/ 284 w 291"/>
                    <a:gd name="T121" fmla="*/ 139 h 251"/>
                    <a:gd name="T122" fmla="*/ 287 w 291"/>
                    <a:gd name="T123" fmla="*/ 99 h 251"/>
                    <a:gd name="T124" fmla="*/ 289 w 291"/>
                    <a:gd name="T125" fmla="*/ 7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1" h="251">
                      <a:moveTo>
                        <a:pt x="291" y="66"/>
                      </a:moveTo>
                      <a:lnTo>
                        <a:pt x="287" y="59"/>
                      </a:lnTo>
                      <a:lnTo>
                        <a:pt x="284" y="59"/>
                      </a:lnTo>
                      <a:lnTo>
                        <a:pt x="284" y="57"/>
                      </a:lnTo>
                      <a:lnTo>
                        <a:pt x="284" y="54"/>
                      </a:lnTo>
                      <a:lnTo>
                        <a:pt x="279" y="45"/>
                      </a:lnTo>
                      <a:lnTo>
                        <a:pt x="277" y="42"/>
                      </a:lnTo>
                      <a:lnTo>
                        <a:pt x="277" y="42"/>
                      </a:lnTo>
                      <a:lnTo>
                        <a:pt x="277" y="40"/>
                      </a:lnTo>
                      <a:lnTo>
                        <a:pt x="277" y="33"/>
                      </a:lnTo>
                      <a:lnTo>
                        <a:pt x="275" y="23"/>
                      </a:lnTo>
                      <a:lnTo>
                        <a:pt x="272" y="12"/>
                      </a:lnTo>
                      <a:lnTo>
                        <a:pt x="272" y="12"/>
                      </a:lnTo>
                      <a:lnTo>
                        <a:pt x="265" y="16"/>
                      </a:lnTo>
                      <a:lnTo>
                        <a:pt x="261" y="19"/>
                      </a:lnTo>
                      <a:lnTo>
                        <a:pt x="261" y="19"/>
                      </a:lnTo>
                      <a:lnTo>
                        <a:pt x="258" y="19"/>
                      </a:lnTo>
                      <a:lnTo>
                        <a:pt x="253" y="14"/>
                      </a:lnTo>
                      <a:lnTo>
                        <a:pt x="249" y="9"/>
                      </a:lnTo>
                      <a:lnTo>
                        <a:pt x="246" y="7"/>
                      </a:lnTo>
                      <a:lnTo>
                        <a:pt x="237" y="5"/>
                      </a:lnTo>
                      <a:lnTo>
                        <a:pt x="227" y="2"/>
                      </a:lnTo>
                      <a:lnTo>
                        <a:pt x="218" y="0"/>
                      </a:lnTo>
                      <a:lnTo>
                        <a:pt x="209" y="7"/>
                      </a:lnTo>
                      <a:lnTo>
                        <a:pt x="199" y="14"/>
                      </a:lnTo>
                      <a:lnTo>
                        <a:pt x="190" y="19"/>
                      </a:lnTo>
                      <a:lnTo>
                        <a:pt x="180" y="26"/>
                      </a:lnTo>
                      <a:lnTo>
                        <a:pt x="171" y="33"/>
                      </a:lnTo>
                      <a:lnTo>
                        <a:pt x="161" y="38"/>
                      </a:lnTo>
                      <a:lnTo>
                        <a:pt x="152" y="45"/>
                      </a:lnTo>
                      <a:lnTo>
                        <a:pt x="142" y="52"/>
                      </a:lnTo>
                      <a:lnTo>
                        <a:pt x="135" y="57"/>
                      </a:lnTo>
                      <a:lnTo>
                        <a:pt x="133" y="59"/>
                      </a:lnTo>
                      <a:lnTo>
                        <a:pt x="128" y="64"/>
                      </a:lnTo>
                      <a:lnTo>
                        <a:pt x="123" y="68"/>
                      </a:lnTo>
                      <a:lnTo>
                        <a:pt x="119" y="73"/>
                      </a:lnTo>
                      <a:lnTo>
                        <a:pt x="114" y="78"/>
                      </a:lnTo>
                      <a:lnTo>
                        <a:pt x="112" y="80"/>
                      </a:lnTo>
                      <a:lnTo>
                        <a:pt x="107" y="85"/>
                      </a:lnTo>
                      <a:lnTo>
                        <a:pt x="104" y="87"/>
                      </a:lnTo>
                      <a:lnTo>
                        <a:pt x="97" y="87"/>
                      </a:lnTo>
                      <a:lnTo>
                        <a:pt x="90" y="90"/>
                      </a:lnTo>
                      <a:lnTo>
                        <a:pt x="86" y="90"/>
                      </a:lnTo>
                      <a:lnTo>
                        <a:pt x="81" y="92"/>
                      </a:lnTo>
                      <a:lnTo>
                        <a:pt x="76" y="92"/>
                      </a:lnTo>
                      <a:lnTo>
                        <a:pt x="76" y="97"/>
                      </a:lnTo>
                      <a:lnTo>
                        <a:pt x="76" y="102"/>
                      </a:lnTo>
                      <a:lnTo>
                        <a:pt x="76" y="109"/>
                      </a:lnTo>
                      <a:lnTo>
                        <a:pt x="76" y="113"/>
                      </a:lnTo>
                      <a:lnTo>
                        <a:pt x="76" y="121"/>
                      </a:lnTo>
                      <a:lnTo>
                        <a:pt x="76" y="125"/>
                      </a:lnTo>
                      <a:lnTo>
                        <a:pt x="76" y="132"/>
                      </a:lnTo>
                      <a:lnTo>
                        <a:pt x="76" y="137"/>
                      </a:lnTo>
                      <a:lnTo>
                        <a:pt x="76" y="139"/>
                      </a:lnTo>
                      <a:lnTo>
                        <a:pt x="76" y="142"/>
                      </a:lnTo>
                      <a:lnTo>
                        <a:pt x="76" y="147"/>
                      </a:lnTo>
                      <a:lnTo>
                        <a:pt x="74" y="151"/>
                      </a:lnTo>
                      <a:lnTo>
                        <a:pt x="71" y="154"/>
                      </a:lnTo>
                      <a:lnTo>
                        <a:pt x="71" y="158"/>
                      </a:lnTo>
                      <a:lnTo>
                        <a:pt x="71" y="161"/>
                      </a:lnTo>
                      <a:lnTo>
                        <a:pt x="69" y="161"/>
                      </a:lnTo>
                      <a:lnTo>
                        <a:pt x="69" y="163"/>
                      </a:lnTo>
                      <a:lnTo>
                        <a:pt x="69" y="163"/>
                      </a:lnTo>
                      <a:lnTo>
                        <a:pt x="69" y="166"/>
                      </a:lnTo>
                      <a:lnTo>
                        <a:pt x="69" y="166"/>
                      </a:lnTo>
                      <a:lnTo>
                        <a:pt x="67" y="166"/>
                      </a:lnTo>
                      <a:lnTo>
                        <a:pt x="62" y="170"/>
                      </a:lnTo>
                      <a:lnTo>
                        <a:pt x="62" y="173"/>
                      </a:lnTo>
                      <a:lnTo>
                        <a:pt x="59" y="173"/>
                      </a:lnTo>
                      <a:lnTo>
                        <a:pt x="55" y="170"/>
                      </a:lnTo>
                      <a:lnTo>
                        <a:pt x="55" y="170"/>
                      </a:lnTo>
                      <a:lnTo>
                        <a:pt x="52" y="170"/>
                      </a:lnTo>
                      <a:lnTo>
                        <a:pt x="52" y="173"/>
                      </a:lnTo>
                      <a:lnTo>
                        <a:pt x="48" y="173"/>
                      </a:lnTo>
                      <a:lnTo>
                        <a:pt x="43" y="173"/>
                      </a:lnTo>
                      <a:lnTo>
                        <a:pt x="36" y="173"/>
                      </a:lnTo>
                      <a:lnTo>
                        <a:pt x="31" y="173"/>
                      </a:lnTo>
                      <a:lnTo>
                        <a:pt x="26" y="175"/>
                      </a:lnTo>
                      <a:lnTo>
                        <a:pt x="22" y="175"/>
                      </a:lnTo>
                      <a:lnTo>
                        <a:pt x="19" y="177"/>
                      </a:lnTo>
                      <a:lnTo>
                        <a:pt x="15" y="180"/>
                      </a:lnTo>
                      <a:lnTo>
                        <a:pt x="15" y="180"/>
                      </a:lnTo>
                      <a:lnTo>
                        <a:pt x="10" y="182"/>
                      </a:lnTo>
                      <a:lnTo>
                        <a:pt x="5" y="180"/>
                      </a:lnTo>
                      <a:lnTo>
                        <a:pt x="3" y="180"/>
                      </a:lnTo>
                      <a:lnTo>
                        <a:pt x="3" y="180"/>
                      </a:lnTo>
                      <a:lnTo>
                        <a:pt x="0" y="182"/>
                      </a:lnTo>
                      <a:lnTo>
                        <a:pt x="0" y="182"/>
                      </a:lnTo>
                      <a:lnTo>
                        <a:pt x="0" y="184"/>
                      </a:lnTo>
                      <a:lnTo>
                        <a:pt x="0" y="187"/>
                      </a:lnTo>
                      <a:lnTo>
                        <a:pt x="0" y="192"/>
                      </a:lnTo>
                      <a:lnTo>
                        <a:pt x="3" y="192"/>
                      </a:lnTo>
                      <a:lnTo>
                        <a:pt x="3" y="194"/>
                      </a:lnTo>
                      <a:lnTo>
                        <a:pt x="5" y="196"/>
                      </a:lnTo>
                      <a:lnTo>
                        <a:pt x="3" y="199"/>
                      </a:lnTo>
                      <a:lnTo>
                        <a:pt x="5" y="199"/>
                      </a:lnTo>
                      <a:lnTo>
                        <a:pt x="5" y="201"/>
                      </a:lnTo>
                      <a:lnTo>
                        <a:pt x="7" y="203"/>
                      </a:lnTo>
                      <a:lnTo>
                        <a:pt x="10" y="208"/>
                      </a:lnTo>
                      <a:lnTo>
                        <a:pt x="10" y="208"/>
                      </a:lnTo>
                      <a:lnTo>
                        <a:pt x="12" y="208"/>
                      </a:lnTo>
                      <a:lnTo>
                        <a:pt x="12" y="208"/>
                      </a:lnTo>
                      <a:lnTo>
                        <a:pt x="12" y="208"/>
                      </a:lnTo>
                      <a:lnTo>
                        <a:pt x="15" y="211"/>
                      </a:lnTo>
                      <a:lnTo>
                        <a:pt x="15" y="211"/>
                      </a:lnTo>
                      <a:lnTo>
                        <a:pt x="15" y="211"/>
                      </a:lnTo>
                      <a:lnTo>
                        <a:pt x="17" y="213"/>
                      </a:lnTo>
                      <a:lnTo>
                        <a:pt x="17" y="213"/>
                      </a:lnTo>
                      <a:lnTo>
                        <a:pt x="19" y="215"/>
                      </a:lnTo>
                      <a:lnTo>
                        <a:pt x="19" y="215"/>
                      </a:lnTo>
                      <a:lnTo>
                        <a:pt x="17" y="215"/>
                      </a:lnTo>
                      <a:lnTo>
                        <a:pt x="15" y="215"/>
                      </a:lnTo>
                      <a:lnTo>
                        <a:pt x="15" y="215"/>
                      </a:lnTo>
                      <a:lnTo>
                        <a:pt x="15" y="218"/>
                      </a:lnTo>
                      <a:lnTo>
                        <a:pt x="15" y="222"/>
                      </a:lnTo>
                      <a:lnTo>
                        <a:pt x="15" y="222"/>
                      </a:lnTo>
                      <a:lnTo>
                        <a:pt x="17" y="222"/>
                      </a:lnTo>
                      <a:lnTo>
                        <a:pt x="22" y="225"/>
                      </a:lnTo>
                      <a:lnTo>
                        <a:pt x="24" y="229"/>
                      </a:lnTo>
                      <a:lnTo>
                        <a:pt x="26" y="229"/>
                      </a:lnTo>
                      <a:lnTo>
                        <a:pt x="29" y="229"/>
                      </a:lnTo>
                      <a:lnTo>
                        <a:pt x="31" y="229"/>
                      </a:lnTo>
                      <a:lnTo>
                        <a:pt x="31" y="229"/>
                      </a:lnTo>
                      <a:lnTo>
                        <a:pt x="33" y="229"/>
                      </a:lnTo>
                      <a:lnTo>
                        <a:pt x="33" y="227"/>
                      </a:lnTo>
                      <a:lnTo>
                        <a:pt x="36" y="229"/>
                      </a:lnTo>
                      <a:lnTo>
                        <a:pt x="36" y="229"/>
                      </a:lnTo>
                      <a:lnTo>
                        <a:pt x="36" y="229"/>
                      </a:lnTo>
                      <a:lnTo>
                        <a:pt x="38" y="232"/>
                      </a:lnTo>
                      <a:lnTo>
                        <a:pt x="38" y="234"/>
                      </a:lnTo>
                      <a:lnTo>
                        <a:pt x="38" y="234"/>
                      </a:lnTo>
                      <a:lnTo>
                        <a:pt x="38" y="234"/>
                      </a:lnTo>
                      <a:lnTo>
                        <a:pt x="36" y="234"/>
                      </a:lnTo>
                      <a:lnTo>
                        <a:pt x="36" y="237"/>
                      </a:lnTo>
                      <a:lnTo>
                        <a:pt x="36" y="237"/>
                      </a:lnTo>
                      <a:lnTo>
                        <a:pt x="36" y="237"/>
                      </a:lnTo>
                      <a:lnTo>
                        <a:pt x="36" y="237"/>
                      </a:lnTo>
                      <a:lnTo>
                        <a:pt x="38" y="241"/>
                      </a:lnTo>
                      <a:lnTo>
                        <a:pt x="41" y="244"/>
                      </a:lnTo>
                      <a:lnTo>
                        <a:pt x="41" y="246"/>
                      </a:lnTo>
                      <a:lnTo>
                        <a:pt x="41" y="244"/>
                      </a:lnTo>
                      <a:lnTo>
                        <a:pt x="41" y="239"/>
                      </a:lnTo>
                      <a:lnTo>
                        <a:pt x="41" y="239"/>
                      </a:lnTo>
                      <a:lnTo>
                        <a:pt x="43" y="239"/>
                      </a:lnTo>
                      <a:lnTo>
                        <a:pt x="45" y="237"/>
                      </a:lnTo>
                      <a:lnTo>
                        <a:pt x="45" y="237"/>
                      </a:lnTo>
                      <a:lnTo>
                        <a:pt x="48" y="237"/>
                      </a:lnTo>
                      <a:lnTo>
                        <a:pt x="48" y="237"/>
                      </a:lnTo>
                      <a:lnTo>
                        <a:pt x="50" y="234"/>
                      </a:lnTo>
                      <a:lnTo>
                        <a:pt x="50" y="237"/>
                      </a:lnTo>
                      <a:lnTo>
                        <a:pt x="50" y="237"/>
                      </a:lnTo>
                      <a:lnTo>
                        <a:pt x="55" y="241"/>
                      </a:lnTo>
                      <a:lnTo>
                        <a:pt x="57" y="244"/>
                      </a:lnTo>
                      <a:lnTo>
                        <a:pt x="57" y="246"/>
                      </a:lnTo>
                      <a:lnTo>
                        <a:pt x="59" y="246"/>
                      </a:lnTo>
                      <a:lnTo>
                        <a:pt x="62" y="246"/>
                      </a:lnTo>
                      <a:lnTo>
                        <a:pt x="62" y="248"/>
                      </a:lnTo>
                      <a:lnTo>
                        <a:pt x="64" y="251"/>
                      </a:lnTo>
                      <a:lnTo>
                        <a:pt x="64" y="248"/>
                      </a:lnTo>
                      <a:lnTo>
                        <a:pt x="64" y="248"/>
                      </a:lnTo>
                      <a:lnTo>
                        <a:pt x="64" y="248"/>
                      </a:lnTo>
                      <a:lnTo>
                        <a:pt x="64" y="246"/>
                      </a:lnTo>
                      <a:lnTo>
                        <a:pt x="64" y="246"/>
                      </a:lnTo>
                      <a:lnTo>
                        <a:pt x="64" y="246"/>
                      </a:lnTo>
                      <a:lnTo>
                        <a:pt x="64" y="244"/>
                      </a:lnTo>
                      <a:lnTo>
                        <a:pt x="64" y="241"/>
                      </a:lnTo>
                      <a:lnTo>
                        <a:pt x="64" y="239"/>
                      </a:lnTo>
                      <a:lnTo>
                        <a:pt x="64" y="234"/>
                      </a:lnTo>
                      <a:lnTo>
                        <a:pt x="64" y="232"/>
                      </a:lnTo>
                      <a:lnTo>
                        <a:pt x="67" y="229"/>
                      </a:lnTo>
                      <a:lnTo>
                        <a:pt x="69" y="227"/>
                      </a:lnTo>
                      <a:lnTo>
                        <a:pt x="71" y="225"/>
                      </a:lnTo>
                      <a:lnTo>
                        <a:pt x="74" y="220"/>
                      </a:lnTo>
                      <a:lnTo>
                        <a:pt x="74" y="213"/>
                      </a:lnTo>
                      <a:lnTo>
                        <a:pt x="74" y="213"/>
                      </a:lnTo>
                      <a:lnTo>
                        <a:pt x="76" y="211"/>
                      </a:lnTo>
                      <a:lnTo>
                        <a:pt x="78" y="208"/>
                      </a:lnTo>
                      <a:lnTo>
                        <a:pt x="81" y="208"/>
                      </a:lnTo>
                      <a:lnTo>
                        <a:pt x="83" y="206"/>
                      </a:lnTo>
                      <a:lnTo>
                        <a:pt x="86" y="206"/>
                      </a:lnTo>
                      <a:lnTo>
                        <a:pt x="88" y="206"/>
                      </a:lnTo>
                      <a:lnTo>
                        <a:pt x="93" y="206"/>
                      </a:lnTo>
                      <a:lnTo>
                        <a:pt x="95" y="206"/>
                      </a:lnTo>
                      <a:lnTo>
                        <a:pt x="97" y="203"/>
                      </a:lnTo>
                      <a:lnTo>
                        <a:pt x="97" y="203"/>
                      </a:lnTo>
                      <a:lnTo>
                        <a:pt x="100" y="203"/>
                      </a:lnTo>
                      <a:lnTo>
                        <a:pt x="104" y="206"/>
                      </a:lnTo>
                      <a:lnTo>
                        <a:pt x="112" y="208"/>
                      </a:lnTo>
                      <a:lnTo>
                        <a:pt x="114" y="208"/>
                      </a:lnTo>
                      <a:lnTo>
                        <a:pt x="114" y="208"/>
                      </a:lnTo>
                      <a:lnTo>
                        <a:pt x="116" y="211"/>
                      </a:lnTo>
                      <a:lnTo>
                        <a:pt x="119" y="213"/>
                      </a:lnTo>
                      <a:lnTo>
                        <a:pt x="119" y="213"/>
                      </a:lnTo>
                      <a:lnTo>
                        <a:pt x="119" y="215"/>
                      </a:lnTo>
                      <a:lnTo>
                        <a:pt x="123" y="220"/>
                      </a:lnTo>
                      <a:lnTo>
                        <a:pt x="123" y="222"/>
                      </a:lnTo>
                      <a:lnTo>
                        <a:pt x="126" y="222"/>
                      </a:lnTo>
                      <a:lnTo>
                        <a:pt x="126" y="222"/>
                      </a:lnTo>
                      <a:lnTo>
                        <a:pt x="128" y="222"/>
                      </a:lnTo>
                      <a:lnTo>
                        <a:pt x="128" y="222"/>
                      </a:lnTo>
                      <a:lnTo>
                        <a:pt x="130" y="220"/>
                      </a:lnTo>
                      <a:lnTo>
                        <a:pt x="133" y="220"/>
                      </a:lnTo>
                      <a:lnTo>
                        <a:pt x="133" y="220"/>
                      </a:lnTo>
                      <a:lnTo>
                        <a:pt x="142" y="215"/>
                      </a:lnTo>
                      <a:lnTo>
                        <a:pt x="142" y="215"/>
                      </a:lnTo>
                      <a:lnTo>
                        <a:pt x="145" y="215"/>
                      </a:lnTo>
                      <a:lnTo>
                        <a:pt x="147" y="215"/>
                      </a:lnTo>
                      <a:lnTo>
                        <a:pt x="154" y="220"/>
                      </a:lnTo>
                      <a:lnTo>
                        <a:pt x="159" y="225"/>
                      </a:lnTo>
                      <a:lnTo>
                        <a:pt x="164" y="225"/>
                      </a:lnTo>
                      <a:lnTo>
                        <a:pt x="168" y="227"/>
                      </a:lnTo>
                      <a:lnTo>
                        <a:pt x="175" y="227"/>
                      </a:lnTo>
                      <a:lnTo>
                        <a:pt x="180" y="220"/>
                      </a:lnTo>
                      <a:lnTo>
                        <a:pt x="183" y="218"/>
                      </a:lnTo>
                      <a:lnTo>
                        <a:pt x="185" y="218"/>
                      </a:lnTo>
                      <a:lnTo>
                        <a:pt x="187" y="215"/>
                      </a:lnTo>
                      <a:lnTo>
                        <a:pt x="192" y="215"/>
                      </a:lnTo>
                      <a:lnTo>
                        <a:pt x="199" y="215"/>
                      </a:lnTo>
                      <a:lnTo>
                        <a:pt x="209" y="215"/>
                      </a:lnTo>
                      <a:lnTo>
                        <a:pt x="211" y="215"/>
                      </a:lnTo>
                      <a:lnTo>
                        <a:pt x="213" y="215"/>
                      </a:lnTo>
                      <a:lnTo>
                        <a:pt x="218" y="218"/>
                      </a:lnTo>
                      <a:lnTo>
                        <a:pt x="220" y="220"/>
                      </a:lnTo>
                      <a:lnTo>
                        <a:pt x="225" y="220"/>
                      </a:lnTo>
                      <a:lnTo>
                        <a:pt x="227" y="220"/>
                      </a:lnTo>
                      <a:lnTo>
                        <a:pt x="230" y="218"/>
                      </a:lnTo>
                      <a:lnTo>
                        <a:pt x="232" y="215"/>
                      </a:lnTo>
                      <a:lnTo>
                        <a:pt x="232" y="215"/>
                      </a:lnTo>
                      <a:lnTo>
                        <a:pt x="235" y="213"/>
                      </a:lnTo>
                      <a:lnTo>
                        <a:pt x="239" y="211"/>
                      </a:lnTo>
                      <a:lnTo>
                        <a:pt x="242" y="211"/>
                      </a:lnTo>
                      <a:lnTo>
                        <a:pt x="244" y="208"/>
                      </a:lnTo>
                      <a:lnTo>
                        <a:pt x="246" y="208"/>
                      </a:lnTo>
                      <a:lnTo>
                        <a:pt x="249" y="208"/>
                      </a:lnTo>
                      <a:lnTo>
                        <a:pt x="246" y="199"/>
                      </a:lnTo>
                      <a:lnTo>
                        <a:pt x="246" y="194"/>
                      </a:lnTo>
                      <a:lnTo>
                        <a:pt x="246" y="192"/>
                      </a:lnTo>
                      <a:lnTo>
                        <a:pt x="249" y="187"/>
                      </a:lnTo>
                      <a:lnTo>
                        <a:pt x="253" y="180"/>
                      </a:lnTo>
                      <a:lnTo>
                        <a:pt x="261" y="170"/>
                      </a:lnTo>
                      <a:lnTo>
                        <a:pt x="263" y="163"/>
                      </a:lnTo>
                      <a:lnTo>
                        <a:pt x="270" y="156"/>
                      </a:lnTo>
                      <a:lnTo>
                        <a:pt x="279" y="147"/>
                      </a:lnTo>
                      <a:lnTo>
                        <a:pt x="284" y="139"/>
                      </a:lnTo>
                      <a:lnTo>
                        <a:pt x="284" y="130"/>
                      </a:lnTo>
                      <a:lnTo>
                        <a:pt x="284" y="118"/>
                      </a:lnTo>
                      <a:lnTo>
                        <a:pt x="284" y="109"/>
                      </a:lnTo>
                      <a:lnTo>
                        <a:pt x="287" y="99"/>
                      </a:lnTo>
                      <a:lnTo>
                        <a:pt x="287" y="92"/>
                      </a:lnTo>
                      <a:lnTo>
                        <a:pt x="287" y="85"/>
                      </a:lnTo>
                      <a:lnTo>
                        <a:pt x="287" y="76"/>
                      </a:lnTo>
                      <a:lnTo>
                        <a:pt x="289" y="76"/>
                      </a:lnTo>
                      <a:lnTo>
                        <a:pt x="291" y="68"/>
                      </a:lnTo>
                      <a:lnTo>
                        <a:pt x="291" y="66"/>
                      </a:lnTo>
                      <a:lnTo>
                        <a:pt x="291" y="66"/>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8" name="Freeform 82"/>
                <p:cNvSpPr>
                  <a:spLocks/>
                </p:cNvSpPr>
                <p:nvPr/>
              </p:nvSpPr>
              <p:spPr bwMode="auto">
                <a:xfrm>
                  <a:off x="1126" y="2483"/>
                  <a:ext cx="87" cy="90"/>
                </a:xfrm>
                <a:custGeom>
                  <a:avLst/>
                  <a:gdLst>
                    <a:gd name="T0" fmla="*/ 80 w 87"/>
                    <a:gd name="T1" fmla="*/ 2 h 90"/>
                    <a:gd name="T2" fmla="*/ 78 w 87"/>
                    <a:gd name="T3" fmla="*/ 2 h 90"/>
                    <a:gd name="T4" fmla="*/ 71 w 87"/>
                    <a:gd name="T5" fmla="*/ 4 h 90"/>
                    <a:gd name="T6" fmla="*/ 71 w 87"/>
                    <a:gd name="T7" fmla="*/ 7 h 90"/>
                    <a:gd name="T8" fmla="*/ 68 w 87"/>
                    <a:gd name="T9" fmla="*/ 4 h 90"/>
                    <a:gd name="T10" fmla="*/ 66 w 87"/>
                    <a:gd name="T11" fmla="*/ 7 h 90"/>
                    <a:gd name="T12" fmla="*/ 64 w 87"/>
                    <a:gd name="T13" fmla="*/ 7 h 90"/>
                    <a:gd name="T14" fmla="*/ 59 w 87"/>
                    <a:gd name="T15" fmla="*/ 7 h 90"/>
                    <a:gd name="T16" fmla="*/ 54 w 87"/>
                    <a:gd name="T17" fmla="*/ 4 h 90"/>
                    <a:gd name="T18" fmla="*/ 52 w 87"/>
                    <a:gd name="T19" fmla="*/ 9 h 90"/>
                    <a:gd name="T20" fmla="*/ 50 w 87"/>
                    <a:gd name="T21" fmla="*/ 9 h 90"/>
                    <a:gd name="T22" fmla="*/ 50 w 87"/>
                    <a:gd name="T23" fmla="*/ 14 h 90"/>
                    <a:gd name="T24" fmla="*/ 45 w 87"/>
                    <a:gd name="T25" fmla="*/ 16 h 90"/>
                    <a:gd name="T26" fmla="*/ 40 w 87"/>
                    <a:gd name="T27" fmla="*/ 21 h 90"/>
                    <a:gd name="T28" fmla="*/ 38 w 87"/>
                    <a:gd name="T29" fmla="*/ 23 h 90"/>
                    <a:gd name="T30" fmla="*/ 33 w 87"/>
                    <a:gd name="T31" fmla="*/ 21 h 90"/>
                    <a:gd name="T32" fmla="*/ 31 w 87"/>
                    <a:gd name="T33" fmla="*/ 21 h 90"/>
                    <a:gd name="T34" fmla="*/ 26 w 87"/>
                    <a:gd name="T35" fmla="*/ 26 h 90"/>
                    <a:gd name="T36" fmla="*/ 19 w 87"/>
                    <a:gd name="T37" fmla="*/ 26 h 90"/>
                    <a:gd name="T38" fmla="*/ 19 w 87"/>
                    <a:gd name="T39" fmla="*/ 33 h 90"/>
                    <a:gd name="T40" fmla="*/ 16 w 87"/>
                    <a:gd name="T41" fmla="*/ 35 h 90"/>
                    <a:gd name="T42" fmla="*/ 14 w 87"/>
                    <a:gd name="T43" fmla="*/ 38 h 90"/>
                    <a:gd name="T44" fmla="*/ 12 w 87"/>
                    <a:gd name="T45" fmla="*/ 42 h 90"/>
                    <a:gd name="T46" fmla="*/ 7 w 87"/>
                    <a:gd name="T47" fmla="*/ 42 h 90"/>
                    <a:gd name="T48" fmla="*/ 5 w 87"/>
                    <a:gd name="T49" fmla="*/ 42 h 90"/>
                    <a:gd name="T50" fmla="*/ 0 w 87"/>
                    <a:gd name="T51" fmla="*/ 42 h 90"/>
                    <a:gd name="T52" fmla="*/ 9 w 87"/>
                    <a:gd name="T53" fmla="*/ 52 h 90"/>
                    <a:gd name="T54" fmla="*/ 16 w 87"/>
                    <a:gd name="T55" fmla="*/ 59 h 90"/>
                    <a:gd name="T56" fmla="*/ 28 w 87"/>
                    <a:gd name="T57" fmla="*/ 78 h 90"/>
                    <a:gd name="T58" fmla="*/ 33 w 87"/>
                    <a:gd name="T59" fmla="*/ 83 h 90"/>
                    <a:gd name="T60" fmla="*/ 33 w 87"/>
                    <a:gd name="T61" fmla="*/ 83 h 90"/>
                    <a:gd name="T62" fmla="*/ 35 w 87"/>
                    <a:gd name="T63" fmla="*/ 80 h 90"/>
                    <a:gd name="T64" fmla="*/ 42 w 87"/>
                    <a:gd name="T65" fmla="*/ 83 h 90"/>
                    <a:gd name="T66" fmla="*/ 52 w 87"/>
                    <a:gd name="T67" fmla="*/ 83 h 90"/>
                    <a:gd name="T68" fmla="*/ 57 w 87"/>
                    <a:gd name="T69" fmla="*/ 85 h 90"/>
                    <a:gd name="T70" fmla="*/ 61 w 87"/>
                    <a:gd name="T71" fmla="*/ 87 h 90"/>
                    <a:gd name="T72" fmla="*/ 61 w 87"/>
                    <a:gd name="T73" fmla="*/ 90 h 90"/>
                    <a:gd name="T74" fmla="*/ 68 w 87"/>
                    <a:gd name="T75" fmla="*/ 90 h 90"/>
                    <a:gd name="T76" fmla="*/ 71 w 87"/>
                    <a:gd name="T77" fmla="*/ 85 h 90"/>
                    <a:gd name="T78" fmla="*/ 68 w 87"/>
                    <a:gd name="T79" fmla="*/ 78 h 90"/>
                    <a:gd name="T80" fmla="*/ 68 w 87"/>
                    <a:gd name="T81" fmla="*/ 73 h 90"/>
                    <a:gd name="T82" fmla="*/ 73 w 87"/>
                    <a:gd name="T83" fmla="*/ 68 h 90"/>
                    <a:gd name="T84" fmla="*/ 71 w 87"/>
                    <a:gd name="T85" fmla="*/ 66 h 90"/>
                    <a:gd name="T86" fmla="*/ 71 w 87"/>
                    <a:gd name="T87" fmla="*/ 66 h 90"/>
                    <a:gd name="T88" fmla="*/ 71 w 87"/>
                    <a:gd name="T89" fmla="*/ 61 h 90"/>
                    <a:gd name="T90" fmla="*/ 73 w 87"/>
                    <a:gd name="T91" fmla="*/ 59 h 90"/>
                    <a:gd name="T92" fmla="*/ 73 w 87"/>
                    <a:gd name="T93" fmla="*/ 54 h 90"/>
                    <a:gd name="T94" fmla="*/ 73 w 87"/>
                    <a:gd name="T95" fmla="*/ 52 h 90"/>
                    <a:gd name="T96" fmla="*/ 76 w 87"/>
                    <a:gd name="T97" fmla="*/ 49 h 90"/>
                    <a:gd name="T98" fmla="*/ 73 w 87"/>
                    <a:gd name="T99" fmla="*/ 54 h 90"/>
                    <a:gd name="T100" fmla="*/ 76 w 87"/>
                    <a:gd name="T101" fmla="*/ 54 h 90"/>
                    <a:gd name="T102" fmla="*/ 78 w 87"/>
                    <a:gd name="T103" fmla="*/ 42 h 90"/>
                    <a:gd name="T104" fmla="*/ 80 w 87"/>
                    <a:gd name="T105" fmla="*/ 21 h 90"/>
                    <a:gd name="T106" fmla="*/ 85 w 87"/>
                    <a:gd name="T107" fmla="*/ 16 h 90"/>
                    <a:gd name="T108" fmla="*/ 85 w 87"/>
                    <a:gd name="T109" fmla="*/ 4 h 90"/>
                    <a:gd name="T110" fmla="*/ 83 w 87"/>
                    <a:gd name="T111" fmla="*/ 2 h 90"/>
                    <a:gd name="T112" fmla="*/ 85 w 87"/>
                    <a:gd name="T113" fmla="*/ 4 h 90"/>
                    <a:gd name="T114" fmla="*/ 87 w 87"/>
                    <a:gd name="T115" fmla="*/ 0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7" h="90">
                      <a:moveTo>
                        <a:pt x="83" y="0"/>
                      </a:moveTo>
                      <a:lnTo>
                        <a:pt x="80" y="0"/>
                      </a:lnTo>
                      <a:lnTo>
                        <a:pt x="80" y="2"/>
                      </a:lnTo>
                      <a:lnTo>
                        <a:pt x="78" y="2"/>
                      </a:lnTo>
                      <a:lnTo>
                        <a:pt x="78" y="2"/>
                      </a:lnTo>
                      <a:lnTo>
                        <a:pt x="78" y="2"/>
                      </a:lnTo>
                      <a:lnTo>
                        <a:pt x="76" y="4"/>
                      </a:lnTo>
                      <a:lnTo>
                        <a:pt x="73" y="4"/>
                      </a:lnTo>
                      <a:lnTo>
                        <a:pt x="71" y="4"/>
                      </a:lnTo>
                      <a:lnTo>
                        <a:pt x="71" y="4"/>
                      </a:lnTo>
                      <a:lnTo>
                        <a:pt x="71" y="4"/>
                      </a:lnTo>
                      <a:lnTo>
                        <a:pt x="71" y="7"/>
                      </a:lnTo>
                      <a:lnTo>
                        <a:pt x="68" y="7"/>
                      </a:lnTo>
                      <a:lnTo>
                        <a:pt x="68" y="7"/>
                      </a:lnTo>
                      <a:lnTo>
                        <a:pt x="68" y="4"/>
                      </a:lnTo>
                      <a:lnTo>
                        <a:pt x="66" y="4"/>
                      </a:lnTo>
                      <a:lnTo>
                        <a:pt x="66" y="7"/>
                      </a:lnTo>
                      <a:lnTo>
                        <a:pt x="66" y="7"/>
                      </a:lnTo>
                      <a:lnTo>
                        <a:pt x="66" y="7"/>
                      </a:lnTo>
                      <a:lnTo>
                        <a:pt x="64" y="7"/>
                      </a:lnTo>
                      <a:lnTo>
                        <a:pt x="64" y="7"/>
                      </a:lnTo>
                      <a:lnTo>
                        <a:pt x="61" y="7"/>
                      </a:lnTo>
                      <a:lnTo>
                        <a:pt x="59" y="7"/>
                      </a:lnTo>
                      <a:lnTo>
                        <a:pt x="59" y="7"/>
                      </a:lnTo>
                      <a:lnTo>
                        <a:pt x="57" y="4"/>
                      </a:lnTo>
                      <a:lnTo>
                        <a:pt x="57" y="4"/>
                      </a:lnTo>
                      <a:lnTo>
                        <a:pt x="54" y="4"/>
                      </a:lnTo>
                      <a:lnTo>
                        <a:pt x="52" y="7"/>
                      </a:lnTo>
                      <a:lnTo>
                        <a:pt x="52" y="7"/>
                      </a:lnTo>
                      <a:lnTo>
                        <a:pt x="52" y="9"/>
                      </a:lnTo>
                      <a:lnTo>
                        <a:pt x="52" y="9"/>
                      </a:lnTo>
                      <a:lnTo>
                        <a:pt x="52" y="9"/>
                      </a:lnTo>
                      <a:lnTo>
                        <a:pt x="50" y="9"/>
                      </a:lnTo>
                      <a:lnTo>
                        <a:pt x="50" y="12"/>
                      </a:lnTo>
                      <a:lnTo>
                        <a:pt x="50" y="14"/>
                      </a:lnTo>
                      <a:lnTo>
                        <a:pt x="50" y="14"/>
                      </a:lnTo>
                      <a:lnTo>
                        <a:pt x="50" y="14"/>
                      </a:lnTo>
                      <a:lnTo>
                        <a:pt x="47" y="14"/>
                      </a:lnTo>
                      <a:lnTo>
                        <a:pt x="45" y="16"/>
                      </a:lnTo>
                      <a:lnTo>
                        <a:pt x="42" y="19"/>
                      </a:lnTo>
                      <a:lnTo>
                        <a:pt x="40" y="21"/>
                      </a:lnTo>
                      <a:lnTo>
                        <a:pt x="40" y="21"/>
                      </a:lnTo>
                      <a:lnTo>
                        <a:pt x="38" y="23"/>
                      </a:lnTo>
                      <a:lnTo>
                        <a:pt x="38" y="23"/>
                      </a:lnTo>
                      <a:lnTo>
                        <a:pt x="38" y="23"/>
                      </a:lnTo>
                      <a:lnTo>
                        <a:pt x="38" y="23"/>
                      </a:lnTo>
                      <a:lnTo>
                        <a:pt x="38" y="23"/>
                      </a:lnTo>
                      <a:lnTo>
                        <a:pt x="33" y="21"/>
                      </a:lnTo>
                      <a:lnTo>
                        <a:pt x="33" y="21"/>
                      </a:lnTo>
                      <a:lnTo>
                        <a:pt x="31" y="21"/>
                      </a:lnTo>
                      <a:lnTo>
                        <a:pt x="31" y="21"/>
                      </a:lnTo>
                      <a:lnTo>
                        <a:pt x="28" y="23"/>
                      </a:lnTo>
                      <a:lnTo>
                        <a:pt x="26" y="26"/>
                      </a:lnTo>
                      <a:lnTo>
                        <a:pt x="26" y="26"/>
                      </a:lnTo>
                      <a:lnTo>
                        <a:pt x="21" y="26"/>
                      </a:lnTo>
                      <a:lnTo>
                        <a:pt x="19" y="26"/>
                      </a:lnTo>
                      <a:lnTo>
                        <a:pt x="19" y="26"/>
                      </a:lnTo>
                      <a:lnTo>
                        <a:pt x="19" y="28"/>
                      </a:lnTo>
                      <a:lnTo>
                        <a:pt x="19" y="28"/>
                      </a:lnTo>
                      <a:lnTo>
                        <a:pt x="19" y="33"/>
                      </a:lnTo>
                      <a:lnTo>
                        <a:pt x="19" y="35"/>
                      </a:lnTo>
                      <a:lnTo>
                        <a:pt x="19" y="35"/>
                      </a:lnTo>
                      <a:lnTo>
                        <a:pt x="16" y="35"/>
                      </a:lnTo>
                      <a:lnTo>
                        <a:pt x="16" y="38"/>
                      </a:lnTo>
                      <a:lnTo>
                        <a:pt x="14" y="38"/>
                      </a:lnTo>
                      <a:lnTo>
                        <a:pt x="14" y="38"/>
                      </a:lnTo>
                      <a:lnTo>
                        <a:pt x="14" y="40"/>
                      </a:lnTo>
                      <a:lnTo>
                        <a:pt x="14" y="40"/>
                      </a:lnTo>
                      <a:lnTo>
                        <a:pt x="12" y="42"/>
                      </a:lnTo>
                      <a:lnTo>
                        <a:pt x="12" y="42"/>
                      </a:lnTo>
                      <a:lnTo>
                        <a:pt x="7" y="42"/>
                      </a:lnTo>
                      <a:lnTo>
                        <a:pt x="7" y="42"/>
                      </a:lnTo>
                      <a:lnTo>
                        <a:pt x="5" y="45"/>
                      </a:lnTo>
                      <a:lnTo>
                        <a:pt x="5" y="45"/>
                      </a:lnTo>
                      <a:lnTo>
                        <a:pt x="5" y="42"/>
                      </a:lnTo>
                      <a:lnTo>
                        <a:pt x="2" y="42"/>
                      </a:lnTo>
                      <a:lnTo>
                        <a:pt x="2" y="42"/>
                      </a:lnTo>
                      <a:lnTo>
                        <a:pt x="0" y="42"/>
                      </a:lnTo>
                      <a:lnTo>
                        <a:pt x="0" y="45"/>
                      </a:lnTo>
                      <a:lnTo>
                        <a:pt x="5" y="47"/>
                      </a:lnTo>
                      <a:lnTo>
                        <a:pt x="9" y="52"/>
                      </a:lnTo>
                      <a:lnTo>
                        <a:pt x="9" y="54"/>
                      </a:lnTo>
                      <a:lnTo>
                        <a:pt x="14" y="59"/>
                      </a:lnTo>
                      <a:lnTo>
                        <a:pt x="16" y="59"/>
                      </a:lnTo>
                      <a:lnTo>
                        <a:pt x="16" y="64"/>
                      </a:lnTo>
                      <a:lnTo>
                        <a:pt x="21" y="68"/>
                      </a:lnTo>
                      <a:lnTo>
                        <a:pt x="28" y="78"/>
                      </a:lnTo>
                      <a:lnTo>
                        <a:pt x="31" y="80"/>
                      </a:lnTo>
                      <a:lnTo>
                        <a:pt x="33" y="83"/>
                      </a:lnTo>
                      <a:lnTo>
                        <a:pt x="33" y="83"/>
                      </a:lnTo>
                      <a:lnTo>
                        <a:pt x="33" y="83"/>
                      </a:lnTo>
                      <a:lnTo>
                        <a:pt x="33" y="83"/>
                      </a:lnTo>
                      <a:lnTo>
                        <a:pt x="33" y="83"/>
                      </a:lnTo>
                      <a:lnTo>
                        <a:pt x="35" y="80"/>
                      </a:lnTo>
                      <a:lnTo>
                        <a:pt x="35" y="80"/>
                      </a:lnTo>
                      <a:lnTo>
                        <a:pt x="35" y="80"/>
                      </a:lnTo>
                      <a:lnTo>
                        <a:pt x="35" y="80"/>
                      </a:lnTo>
                      <a:lnTo>
                        <a:pt x="40" y="83"/>
                      </a:lnTo>
                      <a:lnTo>
                        <a:pt x="42" y="83"/>
                      </a:lnTo>
                      <a:lnTo>
                        <a:pt x="47" y="85"/>
                      </a:lnTo>
                      <a:lnTo>
                        <a:pt x="50" y="85"/>
                      </a:lnTo>
                      <a:lnTo>
                        <a:pt x="52" y="83"/>
                      </a:lnTo>
                      <a:lnTo>
                        <a:pt x="52" y="83"/>
                      </a:lnTo>
                      <a:lnTo>
                        <a:pt x="57" y="85"/>
                      </a:lnTo>
                      <a:lnTo>
                        <a:pt x="57" y="85"/>
                      </a:lnTo>
                      <a:lnTo>
                        <a:pt x="59" y="85"/>
                      </a:lnTo>
                      <a:lnTo>
                        <a:pt x="59" y="87"/>
                      </a:lnTo>
                      <a:lnTo>
                        <a:pt x="61" y="87"/>
                      </a:lnTo>
                      <a:lnTo>
                        <a:pt x="61" y="90"/>
                      </a:lnTo>
                      <a:lnTo>
                        <a:pt x="61" y="90"/>
                      </a:lnTo>
                      <a:lnTo>
                        <a:pt x="61" y="90"/>
                      </a:lnTo>
                      <a:lnTo>
                        <a:pt x="66" y="90"/>
                      </a:lnTo>
                      <a:lnTo>
                        <a:pt x="68" y="90"/>
                      </a:lnTo>
                      <a:lnTo>
                        <a:pt x="68" y="90"/>
                      </a:lnTo>
                      <a:lnTo>
                        <a:pt x="71" y="87"/>
                      </a:lnTo>
                      <a:lnTo>
                        <a:pt x="71" y="87"/>
                      </a:lnTo>
                      <a:lnTo>
                        <a:pt x="71" y="85"/>
                      </a:lnTo>
                      <a:lnTo>
                        <a:pt x="68" y="85"/>
                      </a:lnTo>
                      <a:lnTo>
                        <a:pt x="68" y="83"/>
                      </a:lnTo>
                      <a:lnTo>
                        <a:pt x="68" y="78"/>
                      </a:lnTo>
                      <a:lnTo>
                        <a:pt x="68" y="78"/>
                      </a:lnTo>
                      <a:lnTo>
                        <a:pt x="68" y="76"/>
                      </a:lnTo>
                      <a:lnTo>
                        <a:pt x="68" y="73"/>
                      </a:lnTo>
                      <a:lnTo>
                        <a:pt x="71" y="73"/>
                      </a:lnTo>
                      <a:lnTo>
                        <a:pt x="73" y="71"/>
                      </a:lnTo>
                      <a:lnTo>
                        <a:pt x="73" y="68"/>
                      </a:lnTo>
                      <a:lnTo>
                        <a:pt x="71" y="66"/>
                      </a:lnTo>
                      <a:lnTo>
                        <a:pt x="71" y="66"/>
                      </a:lnTo>
                      <a:lnTo>
                        <a:pt x="71" y="66"/>
                      </a:lnTo>
                      <a:lnTo>
                        <a:pt x="68" y="66"/>
                      </a:lnTo>
                      <a:lnTo>
                        <a:pt x="68" y="66"/>
                      </a:lnTo>
                      <a:lnTo>
                        <a:pt x="71" y="66"/>
                      </a:lnTo>
                      <a:lnTo>
                        <a:pt x="71" y="64"/>
                      </a:lnTo>
                      <a:lnTo>
                        <a:pt x="71" y="61"/>
                      </a:lnTo>
                      <a:lnTo>
                        <a:pt x="71" y="61"/>
                      </a:lnTo>
                      <a:lnTo>
                        <a:pt x="71" y="64"/>
                      </a:lnTo>
                      <a:lnTo>
                        <a:pt x="73" y="64"/>
                      </a:lnTo>
                      <a:lnTo>
                        <a:pt x="73" y="59"/>
                      </a:lnTo>
                      <a:lnTo>
                        <a:pt x="73" y="57"/>
                      </a:lnTo>
                      <a:lnTo>
                        <a:pt x="73" y="57"/>
                      </a:lnTo>
                      <a:lnTo>
                        <a:pt x="73" y="54"/>
                      </a:lnTo>
                      <a:lnTo>
                        <a:pt x="71" y="52"/>
                      </a:lnTo>
                      <a:lnTo>
                        <a:pt x="73" y="52"/>
                      </a:lnTo>
                      <a:lnTo>
                        <a:pt x="73" y="52"/>
                      </a:lnTo>
                      <a:lnTo>
                        <a:pt x="76" y="49"/>
                      </a:lnTo>
                      <a:lnTo>
                        <a:pt x="76" y="49"/>
                      </a:lnTo>
                      <a:lnTo>
                        <a:pt x="76" y="49"/>
                      </a:lnTo>
                      <a:lnTo>
                        <a:pt x="76" y="52"/>
                      </a:lnTo>
                      <a:lnTo>
                        <a:pt x="73" y="52"/>
                      </a:lnTo>
                      <a:lnTo>
                        <a:pt x="73" y="54"/>
                      </a:lnTo>
                      <a:lnTo>
                        <a:pt x="76" y="54"/>
                      </a:lnTo>
                      <a:lnTo>
                        <a:pt x="76" y="54"/>
                      </a:lnTo>
                      <a:lnTo>
                        <a:pt x="76" y="54"/>
                      </a:lnTo>
                      <a:lnTo>
                        <a:pt x="76" y="52"/>
                      </a:lnTo>
                      <a:lnTo>
                        <a:pt x="76" y="52"/>
                      </a:lnTo>
                      <a:lnTo>
                        <a:pt x="78" y="42"/>
                      </a:lnTo>
                      <a:lnTo>
                        <a:pt x="78" y="35"/>
                      </a:lnTo>
                      <a:lnTo>
                        <a:pt x="80" y="26"/>
                      </a:lnTo>
                      <a:lnTo>
                        <a:pt x="80" y="21"/>
                      </a:lnTo>
                      <a:lnTo>
                        <a:pt x="83" y="21"/>
                      </a:lnTo>
                      <a:lnTo>
                        <a:pt x="85" y="19"/>
                      </a:lnTo>
                      <a:lnTo>
                        <a:pt x="85" y="16"/>
                      </a:lnTo>
                      <a:lnTo>
                        <a:pt x="85" y="14"/>
                      </a:lnTo>
                      <a:lnTo>
                        <a:pt x="85" y="4"/>
                      </a:lnTo>
                      <a:lnTo>
                        <a:pt x="85" y="4"/>
                      </a:lnTo>
                      <a:lnTo>
                        <a:pt x="83" y="4"/>
                      </a:lnTo>
                      <a:lnTo>
                        <a:pt x="83" y="4"/>
                      </a:lnTo>
                      <a:lnTo>
                        <a:pt x="83" y="2"/>
                      </a:lnTo>
                      <a:lnTo>
                        <a:pt x="85" y="2"/>
                      </a:lnTo>
                      <a:lnTo>
                        <a:pt x="85" y="2"/>
                      </a:lnTo>
                      <a:lnTo>
                        <a:pt x="85" y="4"/>
                      </a:lnTo>
                      <a:lnTo>
                        <a:pt x="85" y="4"/>
                      </a:lnTo>
                      <a:lnTo>
                        <a:pt x="87" y="2"/>
                      </a:lnTo>
                      <a:lnTo>
                        <a:pt x="87" y="0"/>
                      </a:lnTo>
                      <a:lnTo>
                        <a:pt x="87" y="0"/>
                      </a:lnTo>
                      <a:lnTo>
                        <a:pt x="83"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09" name="Freeform 83"/>
                <p:cNvSpPr>
                  <a:spLocks noEditPoints="1"/>
                </p:cNvSpPr>
                <p:nvPr/>
              </p:nvSpPr>
              <p:spPr bwMode="auto">
                <a:xfrm>
                  <a:off x="2831" y="1673"/>
                  <a:ext cx="62" cy="59"/>
                </a:xfrm>
                <a:custGeom>
                  <a:avLst/>
                  <a:gdLst>
                    <a:gd name="T0" fmla="*/ 34 w 62"/>
                    <a:gd name="T1" fmla="*/ 5 h 59"/>
                    <a:gd name="T2" fmla="*/ 41 w 62"/>
                    <a:gd name="T3" fmla="*/ 5 h 59"/>
                    <a:gd name="T4" fmla="*/ 38 w 62"/>
                    <a:gd name="T5" fmla="*/ 5 h 59"/>
                    <a:gd name="T6" fmla="*/ 50 w 62"/>
                    <a:gd name="T7" fmla="*/ 2 h 59"/>
                    <a:gd name="T8" fmla="*/ 48 w 62"/>
                    <a:gd name="T9" fmla="*/ 5 h 59"/>
                    <a:gd name="T10" fmla="*/ 55 w 62"/>
                    <a:gd name="T11" fmla="*/ 0 h 59"/>
                    <a:gd name="T12" fmla="*/ 10 w 62"/>
                    <a:gd name="T13" fmla="*/ 45 h 59"/>
                    <a:gd name="T14" fmla="*/ 0 w 62"/>
                    <a:gd name="T15" fmla="*/ 45 h 59"/>
                    <a:gd name="T16" fmla="*/ 0 w 62"/>
                    <a:gd name="T17" fmla="*/ 50 h 59"/>
                    <a:gd name="T18" fmla="*/ 5 w 62"/>
                    <a:gd name="T19" fmla="*/ 47 h 59"/>
                    <a:gd name="T20" fmla="*/ 10 w 62"/>
                    <a:gd name="T21" fmla="*/ 50 h 59"/>
                    <a:gd name="T22" fmla="*/ 15 w 62"/>
                    <a:gd name="T23" fmla="*/ 45 h 59"/>
                    <a:gd name="T24" fmla="*/ 29 w 62"/>
                    <a:gd name="T25" fmla="*/ 7 h 59"/>
                    <a:gd name="T26" fmla="*/ 60 w 62"/>
                    <a:gd name="T27" fmla="*/ 7 h 59"/>
                    <a:gd name="T28" fmla="*/ 52 w 62"/>
                    <a:gd name="T29" fmla="*/ 5 h 59"/>
                    <a:gd name="T30" fmla="*/ 36 w 62"/>
                    <a:gd name="T31" fmla="*/ 7 h 59"/>
                    <a:gd name="T32" fmla="*/ 26 w 62"/>
                    <a:gd name="T33" fmla="*/ 14 h 59"/>
                    <a:gd name="T34" fmla="*/ 22 w 62"/>
                    <a:gd name="T35" fmla="*/ 17 h 59"/>
                    <a:gd name="T36" fmla="*/ 15 w 62"/>
                    <a:gd name="T37" fmla="*/ 33 h 59"/>
                    <a:gd name="T38" fmla="*/ 10 w 62"/>
                    <a:gd name="T39" fmla="*/ 35 h 59"/>
                    <a:gd name="T40" fmla="*/ 15 w 62"/>
                    <a:gd name="T41" fmla="*/ 40 h 59"/>
                    <a:gd name="T42" fmla="*/ 15 w 62"/>
                    <a:gd name="T43" fmla="*/ 43 h 59"/>
                    <a:gd name="T44" fmla="*/ 10 w 62"/>
                    <a:gd name="T45" fmla="*/ 43 h 59"/>
                    <a:gd name="T46" fmla="*/ 3 w 62"/>
                    <a:gd name="T47" fmla="*/ 43 h 59"/>
                    <a:gd name="T48" fmla="*/ 8 w 62"/>
                    <a:gd name="T49" fmla="*/ 45 h 59"/>
                    <a:gd name="T50" fmla="*/ 15 w 62"/>
                    <a:gd name="T51" fmla="*/ 47 h 59"/>
                    <a:gd name="T52" fmla="*/ 17 w 62"/>
                    <a:gd name="T53" fmla="*/ 45 h 59"/>
                    <a:gd name="T54" fmla="*/ 22 w 62"/>
                    <a:gd name="T55" fmla="*/ 45 h 59"/>
                    <a:gd name="T56" fmla="*/ 24 w 62"/>
                    <a:gd name="T57" fmla="*/ 45 h 59"/>
                    <a:gd name="T58" fmla="*/ 26 w 62"/>
                    <a:gd name="T59" fmla="*/ 45 h 59"/>
                    <a:gd name="T60" fmla="*/ 29 w 62"/>
                    <a:gd name="T61" fmla="*/ 47 h 59"/>
                    <a:gd name="T62" fmla="*/ 34 w 62"/>
                    <a:gd name="T63" fmla="*/ 47 h 59"/>
                    <a:gd name="T64" fmla="*/ 38 w 62"/>
                    <a:gd name="T65" fmla="*/ 50 h 59"/>
                    <a:gd name="T66" fmla="*/ 38 w 62"/>
                    <a:gd name="T67" fmla="*/ 54 h 59"/>
                    <a:gd name="T68" fmla="*/ 36 w 62"/>
                    <a:gd name="T69" fmla="*/ 57 h 59"/>
                    <a:gd name="T70" fmla="*/ 38 w 62"/>
                    <a:gd name="T71" fmla="*/ 59 h 59"/>
                    <a:gd name="T72" fmla="*/ 43 w 62"/>
                    <a:gd name="T73" fmla="*/ 57 h 59"/>
                    <a:gd name="T74" fmla="*/ 41 w 62"/>
                    <a:gd name="T75" fmla="*/ 54 h 59"/>
                    <a:gd name="T76" fmla="*/ 41 w 62"/>
                    <a:gd name="T77" fmla="*/ 52 h 59"/>
                    <a:gd name="T78" fmla="*/ 43 w 62"/>
                    <a:gd name="T79" fmla="*/ 50 h 59"/>
                    <a:gd name="T80" fmla="*/ 45 w 62"/>
                    <a:gd name="T81" fmla="*/ 45 h 59"/>
                    <a:gd name="T82" fmla="*/ 43 w 62"/>
                    <a:gd name="T83" fmla="*/ 43 h 59"/>
                    <a:gd name="T84" fmla="*/ 43 w 62"/>
                    <a:gd name="T85" fmla="*/ 38 h 59"/>
                    <a:gd name="T86" fmla="*/ 45 w 62"/>
                    <a:gd name="T87" fmla="*/ 35 h 59"/>
                    <a:gd name="T88" fmla="*/ 50 w 62"/>
                    <a:gd name="T89" fmla="*/ 35 h 59"/>
                    <a:gd name="T90" fmla="*/ 55 w 62"/>
                    <a:gd name="T91" fmla="*/ 33 h 59"/>
                    <a:gd name="T92" fmla="*/ 55 w 62"/>
                    <a:gd name="T93" fmla="*/ 31 h 59"/>
                    <a:gd name="T94" fmla="*/ 60 w 62"/>
                    <a:gd name="T95" fmla="*/ 28 h 59"/>
                    <a:gd name="T96" fmla="*/ 60 w 62"/>
                    <a:gd name="T97" fmla="*/ 26 h 59"/>
                    <a:gd name="T98" fmla="*/ 55 w 62"/>
                    <a:gd name="T99" fmla="*/ 24 h 59"/>
                    <a:gd name="T100" fmla="*/ 55 w 62"/>
                    <a:gd name="T101" fmla="*/ 21 h 59"/>
                    <a:gd name="T102" fmla="*/ 60 w 62"/>
                    <a:gd name="T103" fmla="*/ 21 h 59"/>
                    <a:gd name="T104" fmla="*/ 62 w 62"/>
                    <a:gd name="T105" fmla="*/ 14 h 59"/>
                    <a:gd name="T106" fmla="*/ 60 w 62"/>
                    <a:gd name="T107" fmla="*/ 7 h 59"/>
                    <a:gd name="T108" fmla="*/ 12 w 62"/>
                    <a:gd name="T109" fmla="*/ 40 h 59"/>
                    <a:gd name="T110" fmla="*/ 5 w 62"/>
                    <a:gd name="T111" fmla="*/ 38 h 59"/>
                    <a:gd name="T112" fmla="*/ 24 w 62"/>
                    <a:gd name="T113" fmla="*/ 14 h 59"/>
                    <a:gd name="T114" fmla="*/ 24 w 62"/>
                    <a:gd name="T115" fmla="*/ 12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62" h="59">
                      <a:moveTo>
                        <a:pt x="34" y="5"/>
                      </a:moveTo>
                      <a:lnTo>
                        <a:pt x="38" y="5"/>
                      </a:lnTo>
                      <a:lnTo>
                        <a:pt x="36" y="5"/>
                      </a:lnTo>
                      <a:lnTo>
                        <a:pt x="34" y="5"/>
                      </a:lnTo>
                      <a:lnTo>
                        <a:pt x="31" y="5"/>
                      </a:lnTo>
                      <a:lnTo>
                        <a:pt x="31" y="5"/>
                      </a:lnTo>
                      <a:lnTo>
                        <a:pt x="34" y="5"/>
                      </a:lnTo>
                      <a:close/>
                      <a:moveTo>
                        <a:pt x="41" y="5"/>
                      </a:moveTo>
                      <a:lnTo>
                        <a:pt x="43" y="5"/>
                      </a:lnTo>
                      <a:lnTo>
                        <a:pt x="43" y="5"/>
                      </a:lnTo>
                      <a:lnTo>
                        <a:pt x="43" y="5"/>
                      </a:lnTo>
                      <a:lnTo>
                        <a:pt x="38" y="5"/>
                      </a:lnTo>
                      <a:lnTo>
                        <a:pt x="38" y="5"/>
                      </a:lnTo>
                      <a:lnTo>
                        <a:pt x="38" y="5"/>
                      </a:lnTo>
                      <a:lnTo>
                        <a:pt x="41" y="5"/>
                      </a:lnTo>
                      <a:close/>
                      <a:moveTo>
                        <a:pt x="50" y="2"/>
                      </a:moveTo>
                      <a:lnTo>
                        <a:pt x="48" y="2"/>
                      </a:lnTo>
                      <a:lnTo>
                        <a:pt x="45" y="2"/>
                      </a:lnTo>
                      <a:lnTo>
                        <a:pt x="45" y="2"/>
                      </a:lnTo>
                      <a:lnTo>
                        <a:pt x="48" y="5"/>
                      </a:lnTo>
                      <a:lnTo>
                        <a:pt x="50" y="2"/>
                      </a:lnTo>
                      <a:close/>
                      <a:moveTo>
                        <a:pt x="57" y="0"/>
                      </a:moveTo>
                      <a:lnTo>
                        <a:pt x="55" y="0"/>
                      </a:lnTo>
                      <a:lnTo>
                        <a:pt x="55" y="0"/>
                      </a:lnTo>
                      <a:lnTo>
                        <a:pt x="55" y="2"/>
                      </a:lnTo>
                      <a:lnTo>
                        <a:pt x="55" y="2"/>
                      </a:lnTo>
                      <a:lnTo>
                        <a:pt x="57" y="0"/>
                      </a:lnTo>
                      <a:close/>
                      <a:moveTo>
                        <a:pt x="10" y="45"/>
                      </a:moveTo>
                      <a:lnTo>
                        <a:pt x="8" y="47"/>
                      </a:lnTo>
                      <a:lnTo>
                        <a:pt x="5" y="47"/>
                      </a:lnTo>
                      <a:lnTo>
                        <a:pt x="3" y="45"/>
                      </a:lnTo>
                      <a:lnTo>
                        <a:pt x="0" y="45"/>
                      </a:lnTo>
                      <a:lnTo>
                        <a:pt x="0" y="45"/>
                      </a:lnTo>
                      <a:lnTo>
                        <a:pt x="0" y="47"/>
                      </a:lnTo>
                      <a:lnTo>
                        <a:pt x="0" y="47"/>
                      </a:lnTo>
                      <a:lnTo>
                        <a:pt x="0" y="50"/>
                      </a:lnTo>
                      <a:lnTo>
                        <a:pt x="3" y="50"/>
                      </a:lnTo>
                      <a:lnTo>
                        <a:pt x="3" y="47"/>
                      </a:lnTo>
                      <a:lnTo>
                        <a:pt x="3" y="47"/>
                      </a:lnTo>
                      <a:lnTo>
                        <a:pt x="5" y="47"/>
                      </a:lnTo>
                      <a:lnTo>
                        <a:pt x="8" y="50"/>
                      </a:lnTo>
                      <a:lnTo>
                        <a:pt x="8" y="50"/>
                      </a:lnTo>
                      <a:lnTo>
                        <a:pt x="8" y="50"/>
                      </a:lnTo>
                      <a:lnTo>
                        <a:pt x="10" y="50"/>
                      </a:lnTo>
                      <a:lnTo>
                        <a:pt x="10" y="50"/>
                      </a:lnTo>
                      <a:lnTo>
                        <a:pt x="12" y="47"/>
                      </a:lnTo>
                      <a:lnTo>
                        <a:pt x="15" y="47"/>
                      </a:lnTo>
                      <a:lnTo>
                        <a:pt x="15" y="45"/>
                      </a:lnTo>
                      <a:lnTo>
                        <a:pt x="12" y="47"/>
                      </a:lnTo>
                      <a:lnTo>
                        <a:pt x="10" y="45"/>
                      </a:lnTo>
                      <a:close/>
                      <a:moveTo>
                        <a:pt x="29" y="7"/>
                      </a:moveTo>
                      <a:lnTo>
                        <a:pt x="29" y="7"/>
                      </a:lnTo>
                      <a:lnTo>
                        <a:pt x="26" y="7"/>
                      </a:lnTo>
                      <a:lnTo>
                        <a:pt x="26" y="9"/>
                      </a:lnTo>
                      <a:lnTo>
                        <a:pt x="29" y="7"/>
                      </a:lnTo>
                      <a:close/>
                      <a:moveTo>
                        <a:pt x="60" y="7"/>
                      </a:moveTo>
                      <a:lnTo>
                        <a:pt x="60" y="7"/>
                      </a:lnTo>
                      <a:lnTo>
                        <a:pt x="57" y="5"/>
                      </a:lnTo>
                      <a:lnTo>
                        <a:pt x="57" y="5"/>
                      </a:lnTo>
                      <a:lnTo>
                        <a:pt x="52" y="5"/>
                      </a:lnTo>
                      <a:lnTo>
                        <a:pt x="50" y="5"/>
                      </a:lnTo>
                      <a:lnTo>
                        <a:pt x="45" y="5"/>
                      </a:lnTo>
                      <a:lnTo>
                        <a:pt x="41" y="5"/>
                      </a:lnTo>
                      <a:lnTo>
                        <a:pt x="36" y="7"/>
                      </a:lnTo>
                      <a:lnTo>
                        <a:pt x="36" y="9"/>
                      </a:lnTo>
                      <a:lnTo>
                        <a:pt x="34" y="12"/>
                      </a:lnTo>
                      <a:lnTo>
                        <a:pt x="29" y="14"/>
                      </a:lnTo>
                      <a:lnTo>
                        <a:pt x="26" y="14"/>
                      </a:lnTo>
                      <a:lnTo>
                        <a:pt x="24" y="14"/>
                      </a:lnTo>
                      <a:lnTo>
                        <a:pt x="24" y="14"/>
                      </a:lnTo>
                      <a:lnTo>
                        <a:pt x="24" y="17"/>
                      </a:lnTo>
                      <a:lnTo>
                        <a:pt x="22" y="17"/>
                      </a:lnTo>
                      <a:lnTo>
                        <a:pt x="19" y="24"/>
                      </a:lnTo>
                      <a:lnTo>
                        <a:pt x="19" y="26"/>
                      </a:lnTo>
                      <a:lnTo>
                        <a:pt x="17" y="28"/>
                      </a:lnTo>
                      <a:lnTo>
                        <a:pt x="15" y="33"/>
                      </a:lnTo>
                      <a:lnTo>
                        <a:pt x="12" y="33"/>
                      </a:lnTo>
                      <a:lnTo>
                        <a:pt x="12" y="33"/>
                      </a:lnTo>
                      <a:lnTo>
                        <a:pt x="12" y="35"/>
                      </a:lnTo>
                      <a:lnTo>
                        <a:pt x="10" y="35"/>
                      </a:lnTo>
                      <a:lnTo>
                        <a:pt x="10" y="38"/>
                      </a:lnTo>
                      <a:lnTo>
                        <a:pt x="12" y="40"/>
                      </a:lnTo>
                      <a:lnTo>
                        <a:pt x="12" y="40"/>
                      </a:lnTo>
                      <a:lnTo>
                        <a:pt x="15" y="40"/>
                      </a:lnTo>
                      <a:lnTo>
                        <a:pt x="10" y="43"/>
                      </a:lnTo>
                      <a:lnTo>
                        <a:pt x="12" y="43"/>
                      </a:lnTo>
                      <a:lnTo>
                        <a:pt x="15" y="43"/>
                      </a:lnTo>
                      <a:lnTo>
                        <a:pt x="15" y="43"/>
                      </a:lnTo>
                      <a:lnTo>
                        <a:pt x="15" y="45"/>
                      </a:lnTo>
                      <a:lnTo>
                        <a:pt x="15" y="45"/>
                      </a:lnTo>
                      <a:lnTo>
                        <a:pt x="12" y="45"/>
                      </a:lnTo>
                      <a:lnTo>
                        <a:pt x="10" y="43"/>
                      </a:lnTo>
                      <a:lnTo>
                        <a:pt x="8" y="43"/>
                      </a:lnTo>
                      <a:lnTo>
                        <a:pt x="3" y="43"/>
                      </a:lnTo>
                      <a:lnTo>
                        <a:pt x="3" y="43"/>
                      </a:lnTo>
                      <a:lnTo>
                        <a:pt x="3" y="43"/>
                      </a:lnTo>
                      <a:lnTo>
                        <a:pt x="3" y="45"/>
                      </a:lnTo>
                      <a:lnTo>
                        <a:pt x="3" y="45"/>
                      </a:lnTo>
                      <a:lnTo>
                        <a:pt x="5" y="45"/>
                      </a:lnTo>
                      <a:lnTo>
                        <a:pt x="8" y="45"/>
                      </a:lnTo>
                      <a:lnTo>
                        <a:pt x="10" y="45"/>
                      </a:lnTo>
                      <a:lnTo>
                        <a:pt x="12" y="45"/>
                      </a:lnTo>
                      <a:lnTo>
                        <a:pt x="15" y="45"/>
                      </a:lnTo>
                      <a:lnTo>
                        <a:pt x="15" y="47"/>
                      </a:lnTo>
                      <a:lnTo>
                        <a:pt x="17" y="47"/>
                      </a:lnTo>
                      <a:lnTo>
                        <a:pt x="17" y="47"/>
                      </a:lnTo>
                      <a:lnTo>
                        <a:pt x="17" y="45"/>
                      </a:lnTo>
                      <a:lnTo>
                        <a:pt x="17" y="45"/>
                      </a:lnTo>
                      <a:lnTo>
                        <a:pt x="19" y="45"/>
                      </a:lnTo>
                      <a:lnTo>
                        <a:pt x="19" y="45"/>
                      </a:lnTo>
                      <a:lnTo>
                        <a:pt x="19" y="45"/>
                      </a:lnTo>
                      <a:lnTo>
                        <a:pt x="22" y="45"/>
                      </a:lnTo>
                      <a:lnTo>
                        <a:pt x="22" y="43"/>
                      </a:lnTo>
                      <a:lnTo>
                        <a:pt x="24" y="45"/>
                      </a:lnTo>
                      <a:lnTo>
                        <a:pt x="24" y="45"/>
                      </a:lnTo>
                      <a:lnTo>
                        <a:pt x="24" y="45"/>
                      </a:lnTo>
                      <a:lnTo>
                        <a:pt x="24" y="45"/>
                      </a:lnTo>
                      <a:lnTo>
                        <a:pt x="24" y="45"/>
                      </a:lnTo>
                      <a:lnTo>
                        <a:pt x="26" y="45"/>
                      </a:lnTo>
                      <a:lnTo>
                        <a:pt x="26" y="45"/>
                      </a:lnTo>
                      <a:lnTo>
                        <a:pt x="26" y="45"/>
                      </a:lnTo>
                      <a:lnTo>
                        <a:pt x="26" y="45"/>
                      </a:lnTo>
                      <a:lnTo>
                        <a:pt x="29" y="45"/>
                      </a:lnTo>
                      <a:lnTo>
                        <a:pt x="29" y="47"/>
                      </a:lnTo>
                      <a:lnTo>
                        <a:pt x="29" y="47"/>
                      </a:lnTo>
                      <a:lnTo>
                        <a:pt x="31" y="47"/>
                      </a:lnTo>
                      <a:lnTo>
                        <a:pt x="34" y="47"/>
                      </a:lnTo>
                      <a:lnTo>
                        <a:pt x="34" y="47"/>
                      </a:lnTo>
                      <a:lnTo>
                        <a:pt x="34" y="47"/>
                      </a:lnTo>
                      <a:lnTo>
                        <a:pt x="36" y="50"/>
                      </a:lnTo>
                      <a:lnTo>
                        <a:pt x="36" y="50"/>
                      </a:lnTo>
                      <a:lnTo>
                        <a:pt x="38" y="50"/>
                      </a:lnTo>
                      <a:lnTo>
                        <a:pt x="38" y="50"/>
                      </a:lnTo>
                      <a:lnTo>
                        <a:pt x="41" y="52"/>
                      </a:lnTo>
                      <a:lnTo>
                        <a:pt x="41" y="52"/>
                      </a:lnTo>
                      <a:lnTo>
                        <a:pt x="38" y="54"/>
                      </a:lnTo>
                      <a:lnTo>
                        <a:pt x="38" y="54"/>
                      </a:lnTo>
                      <a:lnTo>
                        <a:pt x="38" y="54"/>
                      </a:lnTo>
                      <a:lnTo>
                        <a:pt x="38" y="54"/>
                      </a:lnTo>
                      <a:lnTo>
                        <a:pt x="36" y="57"/>
                      </a:lnTo>
                      <a:lnTo>
                        <a:pt x="36" y="57"/>
                      </a:lnTo>
                      <a:lnTo>
                        <a:pt x="36" y="57"/>
                      </a:lnTo>
                      <a:lnTo>
                        <a:pt x="38" y="59"/>
                      </a:lnTo>
                      <a:lnTo>
                        <a:pt x="38" y="59"/>
                      </a:lnTo>
                      <a:lnTo>
                        <a:pt x="38" y="59"/>
                      </a:lnTo>
                      <a:lnTo>
                        <a:pt x="38" y="59"/>
                      </a:lnTo>
                      <a:lnTo>
                        <a:pt x="43" y="59"/>
                      </a:lnTo>
                      <a:lnTo>
                        <a:pt x="43" y="57"/>
                      </a:lnTo>
                      <a:lnTo>
                        <a:pt x="43" y="54"/>
                      </a:lnTo>
                      <a:lnTo>
                        <a:pt x="41" y="54"/>
                      </a:lnTo>
                      <a:lnTo>
                        <a:pt x="41" y="54"/>
                      </a:lnTo>
                      <a:lnTo>
                        <a:pt x="41" y="54"/>
                      </a:lnTo>
                      <a:lnTo>
                        <a:pt x="41" y="52"/>
                      </a:lnTo>
                      <a:lnTo>
                        <a:pt x="41" y="52"/>
                      </a:lnTo>
                      <a:lnTo>
                        <a:pt x="41" y="52"/>
                      </a:lnTo>
                      <a:lnTo>
                        <a:pt x="41" y="52"/>
                      </a:lnTo>
                      <a:lnTo>
                        <a:pt x="45" y="50"/>
                      </a:lnTo>
                      <a:lnTo>
                        <a:pt x="45" y="50"/>
                      </a:lnTo>
                      <a:lnTo>
                        <a:pt x="45" y="50"/>
                      </a:lnTo>
                      <a:lnTo>
                        <a:pt x="43" y="50"/>
                      </a:lnTo>
                      <a:lnTo>
                        <a:pt x="43" y="50"/>
                      </a:lnTo>
                      <a:lnTo>
                        <a:pt x="43" y="50"/>
                      </a:lnTo>
                      <a:lnTo>
                        <a:pt x="45" y="47"/>
                      </a:lnTo>
                      <a:lnTo>
                        <a:pt x="45" y="45"/>
                      </a:lnTo>
                      <a:lnTo>
                        <a:pt x="45" y="45"/>
                      </a:lnTo>
                      <a:lnTo>
                        <a:pt x="45" y="43"/>
                      </a:lnTo>
                      <a:lnTo>
                        <a:pt x="45" y="43"/>
                      </a:lnTo>
                      <a:lnTo>
                        <a:pt x="43" y="43"/>
                      </a:lnTo>
                      <a:lnTo>
                        <a:pt x="43" y="40"/>
                      </a:lnTo>
                      <a:lnTo>
                        <a:pt x="43" y="40"/>
                      </a:lnTo>
                      <a:lnTo>
                        <a:pt x="43" y="38"/>
                      </a:lnTo>
                      <a:lnTo>
                        <a:pt x="43" y="38"/>
                      </a:lnTo>
                      <a:lnTo>
                        <a:pt x="43" y="38"/>
                      </a:lnTo>
                      <a:lnTo>
                        <a:pt x="45" y="35"/>
                      </a:lnTo>
                      <a:lnTo>
                        <a:pt x="45" y="35"/>
                      </a:lnTo>
                      <a:lnTo>
                        <a:pt x="45" y="35"/>
                      </a:lnTo>
                      <a:lnTo>
                        <a:pt x="48" y="35"/>
                      </a:lnTo>
                      <a:lnTo>
                        <a:pt x="48" y="38"/>
                      </a:lnTo>
                      <a:lnTo>
                        <a:pt x="48" y="38"/>
                      </a:lnTo>
                      <a:lnTo>
                        <a:pt x="50" y="35"/>
                      </a:lnTo>
                      <a:lnTo>
                        <a:pt x="50" y="35"/>
                      </a:lnTo>
                      <a:lnTo>
                        <a:pt x="55" y="35"/>
                      </a:lnTo>
                      <a:lnTo>
                        <a:pt x="55" y="35"/>
                      </a:lnTo>
                      <a:lnTo>
                        <a:pt x="55" y="33"/>
                      </a:lnTo>
                      <a:lnTo>
                        <a:pt x="55" y="33"/>
                      </a:lnTo>
                      <a:lnTo>
                        <a:pt x="55" y="33"/>
                      </a:lnTo>
                      <a:lnTo>
                        <a:pt x="55" y="33"/>
                      </a:lnTo>
                      <a:lnTo>
                        <a:pt x="55" y="31"/>
                      </a:lnTo>
                      <a:lnTo>
                        <a:pt x="55" y="31"/>
                      </a:lnTo>
                      <a:lnTo>
                        <a:pt x="55" y="31"/>
                      </a:lnTo>
                      <a:lnTo>
                        <a:pt x="57" y="31"/>
                      </a:lnTo>
                      <a:lnTo>
                        <a:pt x="60" y="28"/>
                      </a:lnTo>
                      <a:lnTo>
                        <a:pt x="60" y="28"/>
                      </a:lnTo>
                      <a:lnTo>
                        <a:pt x="60" y="26"/>
                      </a:lnTo>
                      <a:lnTo>
                        <a:pt x="60" y="26"/>
                      </a:lnTo>
                      <a:lnTo>
                        <a:pt x="60" y="26"/>
                      </a:lnTo>
                      <a:lnTo>
                        <a:pt x="60" y="24"/>
                      </a:lnTo>
                      <a:lnTo>
                        <a:pt x="57" y="24"/>
                      </a:lnTo>
                      <a:lnTo>
                        <a:pt x="57" y="24"/>
                      </a:lnTo>
                      <a:lnTo>
                        <a:pt x="55" y="24"/>
                      </a:lnTo>
                      <a:lnTo>
                        <a:pt x="55" y="24"/>
                      </a:lnTo>
                      <a:lnTo>
                        <a:pt x="55" y="24"/>
                      </a:lnTo>
                      <a:lnTo>
                        <a:pt x="55" y="21"/>
                      </a:lnTo>
                      <a:lnTo>
                        <a:pt x="55" y="21"/>
                      </a:lnTo>
                      <a:lnTo>
                        <a:pt x="55" y="21"/>
                      </a:lnTo>
                      <a:lnTo>
                        <a:pt x="55" y="21"/>
                      </a:lnTo>
                      <a:lnTo>
                        <a:pt x="55" y="21"/>
                      </a:lnTo>
                      <a:lnTo>
                        <a:pt x="60" y="21"/>
                      </a:lnTo>
                      <a:lnTo>
                        <a:pt x="60" y="21"/>
                      </a:lnTo>
                      <a:lnTo>
                        <a:pt x="60" y="19"/>
                      </a:lnTo>
                      <a:lnTo>
                        <a:pt x="62" y="17"/>
                      </a:lnTo>
                      <a:lnTo>
                        <a:pt x="62" y="14"/>
                      </a:lnTo>
                      <a:lnTo>
                        <a:pt x="62" y="14"/>
                      </a:lnTo>
                      <a:lnTo>
                        <a:pt x="62" y="9"/>
                      </a:lnTo>
                      <a:lnTo>
                        <a:pt x="62" y="7"/>
                      </a:lnTo>
                      <a:lnTo>
                        <a:pt x="60" y="7"/>
                      </a:lnTo>
                      <a:close/>
                      <a:moveTo>
                        <a:pt x="8" y="40"/>
                      </a:moveTo>
                      <a:lnTo>
                        <a:pt x="10" y="40"/>
                      </a:lnTo>
                      <a:lnTo>
                        <a:pt x="12" y="40"/>
                      </a:lnTo>
                      <a:lnTo>
                        <a:pt x="12" y="40"/>
                      </a:lnTo>
                      <a:lnTo>
                        <a:pt x="12" y="40"/>
                      </a:lnTo>
                      <a:lnTo>
                        <a:pt x="10" y="38"/>
                      </a:lnTo>
                      <a:lnTo>
                        <a:pt x="8" y="38"/>
                      </a:lnTo>
                      <a:lnTo>
                        <a:pt x="5" y="38"/>
                      </a:lnTo>
                      <a:lnTo>
                        <a:pt x="5" y="40"/>
                      </a:lnTo>
                      <a:lnTo>
                        <a:pt x="8" y="40"/>
                      </a:lnTo>
                      <a:lnTo>
                        <a:pt x="8" y="40"/>
                      </a:lnTo>
                      <a:close/>
                      <a:moveTo>
                        <a:pt x="24" y="14"/>
                      </a:moveTo>
                      <a:lnTo>
                        <a:pt x="26" y="12"/>
                      </a:lnTo>
                      <a:lnTo>
                        <a:pt x="26" y="9"/>
                      </a:lnTo>
                      <a:lnTo>
                        <a:pt x="24" y="12"/>
                      </a:lnTo>
                      <a:lnTo>
                        <a:pt x="24" y="12"/>
                      </a:lnTo>
                      <a:lnTo>
                        <a:pt x="24" y="12"/>
                      </a:lnTo>
                      <a:lnTo>
                        <a:pt x="24" y="1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0" name="Freeform 84"/>
                <p:cNvSpPr>
                  <a:spLocks/>
                </p:cNvSpPr>
                <p:nvPr/>
              </p:nvSpPr>
              <p:spPr bwMode="auto">
                <a:xfrm>
                  <a:off x="4194" y="2158"/>
                  <a:ext cx="156" cy="86"/>
                </a:xfrm>
                <a:custGeom>
                  <a:avLst/>
                  <a:gdLst>
                    <a:gd name="T0" fmla="*/ 151 w 156"/>
                    <a:gd name="T1" fmla="*/ 69 h 86"/>
                    <a:gd name="T2" fmla="*/ 151 w 156"/>
                    <a:gd name="T3" fmla="*/ 55 h 86"/>
                    <a:gd name="T4" fmla="*/ 149 w 156"/>
                    <a:gd name="T5" fmla="*/ 52 h 86"/>
                    <a:gd name="T6" fmla="*/ 142 w 156"/>
                    <a:gd name="T7" fmla="*/ 55 h 86"/>
                    <a:gd name="T8" fmla="*/ 132 w 156"/>
                    <a:gd name="T9" fmla="*/ 52 h 86"/>
                    <a:gd name="T10" fmla="*/ 125 w 156"/>
                    <a:gd name="T11" fmla="*/ 50 h 86"/>
                    <a:gd name="T12" fmla="*/ 121 w 156"/>
                    <a:gd name="T13" fmla="*/ 48 h 86"/>
                    <a:gd name="T14" fmla="*/ 118 w 156"/>
                    <a:gd name="T15" fmla="*/ 50 h 86"/>
                    <a:gd name="T16" fmla="*/ 114 w 156"/>
                    <a:gd name="T17" fmla="*/ 48 h 86"/>
                    <a:gd name="T18" fmla="*/ 111 w 156"/>
                    <a:gd name="T19" fmla="*/ 52 h 86"/>
                    <a:gd name="T20" fmla="*/ 104 w 156"/>
                    <a:gd name="T21" fmla="*/ 45 h 86"/>
                    <a:gd name="T22" fmla="*/ 95 w 156"/>
                    <a:gd name="T23" fmla="*/ 43 h 86"/>
                    <a:gd name="T24" fmla="*/ 92 w 156"/>
                    <a:gd name="T25" fmla="*/ 38 h 86"/>
                    <a:gd name="T26" fmla="*/ 87 w 156"/>
                    <a:gd name="T27" fmla="*/ 38 h 86"/>
                    <a:gd name="T28" fmla="*/ 80 w 156"/>
                    <a:gd name="T29" fmla="*/ 33 h 86"/>
                    <a:gd name="T30" fmla="*/ 76 w 156"/>
                    <a:gd name="T31" fmla="*/ 29 h 86"/>
                    <a:gd name="T32" fmla="*/ 69 w 156"/>
                    <a:gd name="T33" fmla="*/ 24 h 86"/>
                    <a:gd name="T34" fmla="*/ 61 w 156"/>
                    <a:gd name="T35" fmla="*/ 22 h 86"/>
                    <a:gd name="T36" fmla="*/ 52 w 156"/>
                    <a:gd name="T37" fmla="*/ 17 h 86"/>
                    <a:gd name="T38" fmla="*/ 35 w 156"/>
                    <a:gd name="T39" fmla="*/ 7 h 86"/>
                    <a:gd name="T40" fmla="*/ 31 w 156"/>
                    <a:gd name="T41" fmla="*/ 0 h 86"/>
                    <a:gd name="T42" fmla="*/ 19 w 156"/>
                    <a:gd name="T43" fmla="*/ 5 h 86"/>
                    <a:gd name="T44" fmla="*/ 14 w 156"/>
                    <a:gd name="T45" fmla="*/ 5 h 86"/>
                    <a:gd name="T46" fmla="*/ 9 w 156"/>
                    <a:gd name="T47" fmla="*/ 5 h 86"/>
                    <a:gd name="T48" fmla="*/ 5 w 156"/>
                    <a:gd name="T49" fmla="*/ 15 h 86"/>
                    <a:gd name="T50" fmla="*/ 2 w 156"/>
                    <a:gd name="T51" fmla="*/ 24 h 86"/>
                    <a:gd name="T52" fmla="*/ 0 w 156"/>
                    <a:gd name="T53" fmla="*/ 31 h 86"/>
                    <a:gd name="T54" fmla="*/ 7 w 156"/>
                    <a:gd name="T55" fmla="*/ 36 h 86"/>
                    <a:gd name="T56" fmla="*/ 9 w 156"/>
                    <a:gd name="T57" fmla="*/ 36 h 86"/>
                    <a:gd name="T58" fmla="*/ 14 w 156"/>
                    <a:gd name="T59" fmla="*/ 38 h 86"/>
                    <a:gd name="T60" fmla="*/ 24 w 156"/>
                    <a:gd name="T61" fmla="*/ 43 h 86"/>
                    <a:gd name="T62" fmla="*/ 33 w 156"/>
                    <a:gd name="T63" fmla="*/ 50 h 86"/>
                    <a:gd name="T64" fmla="*/ 38 w 156"/>
                    <a:gd name="T65" fmla="*/ 52 h 86"/>
                    <a:gd name="T66" fmla="*/ 45 w 156"/>
                    <a:gd name="T67" fmla="*/ 55 h 86"/>
                    <a:gd name="T68" fmla="*/ 54 w 156"/>
                    <a:gd name="T69" fmla="*/ 60 h 86"/>
                    <a:gd name="T70" fmla="*/ 64 w 156"/>
                    <a:gd name="T71" fmla="*/ 62 h 86"/>
                    <a:gd name="T72" fmla="*/ 66 w 156"/>
                    <a:gd name="T73" fmla="*/ 62 h 86"/>
                    <a:gd name="T74" fmla="*/ 76 w 156"/>
                    <a:gd name="T75" fmla="*/ 62 h 86"/>
                    <a:gd name="T76" fmla="*/ 87 w 156"/>
                    <a:gd name="T77" fmla="*/ 64 h 86"/>
                    <a:gd name="T78" fmla="*/ 90 w 156"/>
                    <a:gd name="T79" fmla="*/ 69 h 86"/>
                    <a:gd name="T80" fmla="*/ 99 w 156"/>
                    <a:gd name="T81" fmla="*/ 74 h 86"/>
                    <a:gd name="T82" fmla="*/ 102 w 156"/>
                    <a:gd name="T83" fmla="*/ 76 h 86"/>
                    <a:gd name="T84" fmla="*/ 109 w 156"/>
                    <a:gd name="T85" fmla="*/ 74 h 86"/>
                    <a:gd name="T86" fmla="*/ 111 w 156"/>
                    <a:gd name="T87" fmla="*/ 78 h 86"/>
                    <a:gd name="T88" fmla="*/ 118 w 156"/>
                    <a:gd name="T89" fmla="*/ 78 h 86"/>
                    <a:gd name="T90" fmla="*/ 128 w 156"/>
                    <a:gd name="T91" fmla="*/ 81 h 86"/>
                    <a:gd name="T92" fmla="*/ 135 w 156"/>
                    <a:gd name="T93" fmla="*/ 81 h 86"/>
                    <a:gd name="T94" fmla="*/ 142 w 156"/>
                    <a:gd name="T95" fmla="*/ 83 h 86"/>
                    <a:gd name="T96" fmla="*/ 151 w 156"/>
                    <a:gd name="T97" fmla="*/ 83 h 86"/>
                    <a:gd name="T98" fmla="*/ 154 w 156"/>
                    <a:gd name="T99" fmla="*/ 81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56" h="86">
                      <a:moveTo>
                        <a:pt x="154" y="76"/>
                      </a:moveTo>
                      <a:lnTo>
                        <a:pt x="154" y="74"/>
                      </a:lnTo>
                      <a:lnTo>
                        <a:pt x="151" y="69"/>
                      </a:lnTo>
                      <a:lnTo>
                        <a:pt x="151" y="69"/>
                      </a:lnTo>
                      <a:lnTo>
                        <a:pt x="149" y="62"/>
                      </a:lnTo>
                      <a:lnTo>
                        <a:pt x="151" y="60"/>
                      </a:lnTo>
                      <a:lnTo>
                        <a:pt x="151" y="57"/>
                      </a:lnTo>
                      <a:lnTo>
                        <a:pt x="151" y="55"/>
                      </a:lnTo>
                      <a:lnTo>
                        <a:pt x="151" y="55"/>
                      </a:lnTo>
                      <a:lnTo>
                        <a:pt x="151" y="52"/>
                      </a:lnTo>
                      <a:lnTo>
                        <a:pt x="149" y="52"/>
                      </a:lnTo>
                      <a:lnTo>
                        <a:pt x="149" y="52"/>
                      </a:lnTo>
                      <a:lnTo>
                        <a:pt x="147" y="52"/>
                      </a:lnTo>
                      <a:lnTo>
                        <a:pt x="144" y="52"/>
                      </a:lnTo>
                      <a:lnTo>
                        <a:pt x="142" y="55"/>
                      </a:lnTo>
                      <a:lnTo>
                        <a:pt x="142" y="55"/>
                      </a:lnTo>
                      <a:lnTo>
                        <a:pt x="140" y="55"/>
                      </a:lnTo>
                      <a:lnTo>
                        <a:pt x="140" y="55"/>
                      </a:lnTo>
                      <a:lnTo>
                        <a:pt x="135" y="55"/>
                      </a:lnTo>
                      <a:lnTo>
                        <a:pt x="132" y="52"/>
                      </a:lnTo>
                      <a:lnTo>
                        <a:pt x="130" y="52"/>
                      </a:lnTo>
                      <a:lnTo>
                        <a:pt x="128" y="50"/>
                      </a:lnTo>
                      <a:lnTo>
                        <a:pt x="128" y="50"/>
                      </a:lnTo>
                      <a:lnTo>
                        <a:pt x="125" y="50"/>
                      </a:lnTo>
                      <a:lnTo>
                        <a:pt x="123" y="48"/>
                      </a:lnTo>
                      <a:lnTo>
                        <a:pt x="123" y="48"/>
                      </a:lnTo>
                      <a:lnTo>
                        <a:pt x="123" y="48"/>
                      </a:lnTo>
                      <a:lnTo>
                        <a:pt x="121" y="48"/>
                      </a:lnTo>
                      <a:lnTo>
                        <a:pt x="121" y="50"/>
                      </a:lnTo>
                      <a:lnTo>
                        <a:pt x="121" y="52"/>
                      </a:lnTo>
                      <a:lnTo>
                        <a:pt x="118" y="52"/>
                      </a:lnTo>
                      <a:lnTo>
                        <a:pt x="118" y="50"/>
                      </a:lnTo>
                      <a:lnTo>
                        <a:pt x="116" y="50"/>
                      </a:lnTo>
                      <a:lnTo>
                        <a:pt x="114" y="48"/>
                      </a:lnTo>
                      <a:lnTo>
                        <a:pt x="114" y="48"/>
                      </a:lnTo>
                      <a:lnTo>
                        <a:pt x="114" y="48"/>
                      </a:lnTo>
                      <a:lnTo>
                        <a:pt x="114" y="50"/>
                      </a:lnTo>
                      <a:lnTo>
                        <a:pt x="114" y="52"/>
                      </a:lnTo>
                      <a:lnTo>
                        <a:pt x="111" y="52"/>
                      </a:lnTo>
                      <a:lnTo>
                        <a:pt x="111" y="52"/>
                      </a:lnTo>
                      <a:lnTo>
                        <a:pt x="111" y="50"/>
                      </a:lnTo>
                      <a:lnTo>
                        <a:pt x="109" y="48"/>
                      </a:lnTo>
                      <a:lnTo>
                        <a:pt x="106" y="45"/>
                      </a:lnTo>
                      <a:lnTo>
                        <a:pt x="104" y="45"/>
                      </a:lnTo>
                      <a:lnTo>
                        <a:pt x="99" y="45"/>
                      </a:lnTo>
                      <a:lnTo>
                        <a:pt x="97" y="43"/>
                      </a:lnTo>
                      <a:lnTo>
                        <a:pt x="95" y="43"/>
                      </a:lnTo>
                      <a:lnTo>
                        <a:pt x="95" y="43"/>
                      </a:lnTo>
                      <a:lnTo>
                        <a:pt x="95" y="41"/>
                      </a:lnTo>
                      <a:lnTo>
                        <a:pt x="95" y="38"/>
                      </a:lnTo>
                      <a:lnTo>
                        <a:pt x="95" y="38"/>
                      </a:lnTo>
                      <a:lnTo>
                        <a:pt x="92" y="38"/>
                      </a:lnTo>
                      <a:lnTo>
                        <a:pt x="92" y="38"/>
                      </a:lnTo>
                      <a:lnTo>
                        <a:pt x="90" y="38"/>
                      </a:lnTo>
                      <a:lnTo>
                        <a:pt x="87" y="38"/>
                      </a:lnTo>
                      <a:lnTo>
                        <a:pt x="87" y="38"/>
                      </a:lnTo>
                      <a:lnTo>
                        <a:pt x="85" y="38"/>
                      </a:lnTo>
                      <a:lnTo>
                        <a:pt x="85" y="36"/>
                      </a:lnTo>
                      <a:lnTo>
                        <a:pt x="85" y="36"/>
                      </a:lnTo>
                      <a:lnTo>
                        <a:pt x="80" y="33"/>
                      </a:lnTo>
                      <a:lnTo>
                        <a:pt x="80" y="33"/>
                      </a:lnTo>
                      <a:lnTo>
                        <a:pt x="78" y="31"/>
                      </a:lnTo>
                      <a:lnTo>
                        <a:pt x="76" y="31"/>
                      </a:lnTo>
                      <a:lnTo>
                        <a:pt x="76" y="29"/>
                      </a:lnTo>
                      <a:lnTo>
                        <a:pt x="73" y="26"/>
                      </a:lnTo>
                      <a:lnTo>
                        <a:pt x="73" y="24"/>
                      </a:lnTo>
                      <a:lnTo>
                        <a:pt x="71" y="24"/>
                      </a:lnTo>
                      <a:lnTo>
                        <a:pt x="69" y="24"/>
                      </a:lnTo>
                      <a:lnTo>
                        <a:pt x="66" y="24"/>
                      </a:lnTo>
                      <a:lnTo>
                        <a:pt x="64" y="24"/>
                      </a:lnTo>
                      <a:lnTo>
                        <a:pt x="64" y="24"/>
                      </a:lnTo>
                      <a:lnTo>
                        <a:pt x="61" y="22"/>
                      </a:lnTo>
                      <a:lnTo>
                        <a:pt x="59" y="19"/>
                      </a:lnTo>
                      <a:lnTo>
                        <a:pt x="57" y="17"/>
                      </a:lnTo>
                      <a:lnTo>
                        <a:pt x="54" y="17"/>
                      </a:lnTo>
                      <a:lnTo>
                        <a:pt x="52" y="17"/>
                      </a:lnTo>
                      <a:lnTo>
                        <a:pt x="47" y="15"/>
                      </a:lnTo>
                      <a:lnTo>
                        <a:pt x="45" y="12"/>
                      </a:lnTo>
                      <a:lnTo>
                        <a:pt x="40" y="10"/>
                      </a:lnTo>
                      <a:lnTo>
                        <a:pt x="35" y="7"/>
                      </a:lnTo>
                      <a:lnTo>
                        <a:pt x="33" y="5"/>
                      </a:lnTo>
                      <a:lnTo>
                        <a:pt x="33" y="5"/>
                      </a:lnTo>
                      <a:lnTo>
                        <a:pt x="33" y="3"/>
                      </a:lnTo>
                      <a:lnTo>
                        <a:pt x="31" y="0"/>
                      </a:lnTo>
                      <a:lnTo>
                        <a:pt x="28" y="0"/>
                      </a:lnTo>
                      <a:lnTo>
                        <a:pt x="24" y="0"/>
                      </a:lnTo>
                      <a:lnTo>
                        <a:pt x="19" y="0"/>
                      </a:lnTo>
                      <a:lnTo>
                        <a:pt x="19" y="5"/>
                      </a:lnTo>
                      <a:lnTo>
                        <a:pt x="17" y="7"/>
                      </a:lnTo>
                      <a:lnTo>
                        <a:pt x="17" y="7"/>
                      </a:lnTo>
                      <a:lnTo>
                        <a:pt x="14" y="5"/>
                      </a:lnTo>
                      <a:lnTo>
                        <a:pt x="14" y="5"/>
                      </a:lnTo>
                      <a:lnTo>
                        <a:pt x="12" y="5"/>
                      </a:lnTo>
                      <a:lnTo>
                        <a:pt x="12" y="5"/>
                      </a:lnTo>
                      <a:lnTo>
                        <a:pt x="9" y="5"/>
                      </a:lnTo>
                      <a:lnTo>
                        <a:pt x="9" y="5"/>
                      </a:lnTo>
                      <a:lnTo>
                        <a:pt x="7" y="7"/>
                      </a:lnTo>
                      <a:lnTo>
                        <a:pt x="7" y="10"/>
                      </a:lnTo>
                      <a:lnTo>
                        <a:pt x="7" y="10"/>
                      </a:lnTo>
                      <a:lnTo>
                        <a:pt x="5" y="15"/>
                      </a:lnTo>
                      <a:lnTo>
                        <a:pt x="2" y="17"/>
                      </a:lnTo>
                      <a:lnTo>
                        <a:pt x="2" y="19"/>
                      </a:lnTo>
                      <a:lnTo>
                        <a:pt x="2" y="22"/>
                      </a:lnTo>
                      <a:lnTo>
                        <a:pt x="2" y="24"/>
                      </a:lnTo>
                      <a:lnTo>
                        <a:pt x="2" y="26"/>
                      </a:lnTo>
                      <a:lnTo>
                        <a:pt x="2" y="26"/>
                      </a:lnTo>
                      <a:lnTo>
                        <a:pt x="2" y="29"/>
                      </a:lnTo>
                      <a:lnTo>
                        <a:pt x="0" y="31"/>
                      </a:lnTo>
                      <a:lnTo>
                        <a:pt x="2" y="33"/>
                      </a:lnTo>
                      <a:lnTo>
                        <a:pt x="2" y="33"/>
                      </a:lnTo>
                      <a:lnTo>
                        <a:pt x="5" y="36"/>
                      </a:lnTo>
                      <a:lnTo>
                        <a:pt x="7" y="36"/>
                      </a:lnTo>
                      <a:lnTo>
                        <a:pt x="9" y="38"/>
                      </a:lnTo>
                      <a:lnTo>
                        <a:pt x="9" y="38"/>
                      </a:lnTo>
                      <a:lnTo>
                        <a:pt x="9" y="36"/>
                      </a:lnTo>
                      <a:lnTo>
                        <a:pt x="9" y="36"/>
                      </a:lnTo>
                      <a:lnTo>
                        <a:pt x="12" y="36"/>
                      </a:lnTo>
                      <a:lnTo>
                        <a:pt x="14" y="38"/>
                      </a:lnTo>
                      <a:lnTo>
                        <a:pt x="14" y="38"/>
                      </a:lnTo>
                      <a:lnTo>
                        <a:pt x="14" y="38"/>
                      </a:lnTo>
                      <a:lnTo>
                        <a:pt x="19" y="41"/>
                      </a:lnTo>
                      <a:lnTo>
                        <a:pt x="21" y="41"/>
                      </a:lnTo>
                      <a:lnTo>
                        <a:pt x="24" y="43"/>
                      </a:lnTo>
                      <a:lnTo>
                        <a:pt x="24" y="43"/>
                      </a:lnTo>
                      <a:lnTo>
                        <a:pt x="24" y="45"/>
                      </a:lnTo>
                      <a:lnTo>
                        <a:pt x="26" y="45"/>
                      </a:lnTo>
                      <a:lnTo>
                        <a:pt x="31" y="48"/>
                      </a:lnTo>
                      <a:lnTo>
                        <a:pt x="33" y="50"/>
                      </a:lnTo>
                      <a:lnTo>
                        <a:pt x="35" y="52"/>
                      </a:lnTo>
                      <a:lnTo>
                        <a:pt x="38" y="52"/>
                      </a:lnTo>
                      <a:lnTo>
                        <a:pt x="38" y="52"/>
                      </a:lnTo>
                      <a:lnTo>
                        <a:pt x="38" y="52"/>
                      </a:lnTo>
                      <a:lnTo>
                        <a:pt x="40" y="52"/>
                      </a:lnTo>
                      <a:lnTo>
                        <a:pt x="40" y="52"/>
                      </a:lnTo>
                      <a:lnTo>
                        <a:pt x="43" y="52"/>
                      </a:lnTo>
                      <a:lnTo>
                        <a:pt x="45" y="55"/>
                      </a:lnTo>
                      <a:lnTo>
                        <a:pt x="50" y="57"/>
                      </a:lnTo>
                      <a:lnTo>
                        <a:pt x="52" y="57"/>
                      </a:lnTo>
                      <a:lnTo>
                        <a:pt x="52" y="57"/>
                      </a:lnTo>
                      <a:lnTo>
                        <a:pt x="54" y="60"/>
                      </a:lnTo>
                      <a:lnTo>
                        <a:pt x="54" y="60"/>
                      </a:lnTo>
                      <a:lnTo>
                        <a:pt x="59" y="62"/>
                      </a:lnTo>
                      <a:lnTo>
                        <a:pt x="61" y="62"/>
                      </a:lnTo>
                      <a:lnTo>
                        <a:pt x="64" y="62"/>
                      </a:lnTo>
                      <a:lnTo>
                        <a:pt x="64" y="64"/>
                      </a:lnTo>
                      <a:lnTo>
                        <a:pt x="66" y="62"/>
                      </a:lnTo>
                      <a:lnTo>
                        <a:pt x="66" y="62"/>
                      </a:lnTo>
                      <a:lnTo>
                        <a:pt x="66" y="62"/>
                      </a:lnTo>
                      <a:lnTo>
                        <a:pt x="69" y="62"/>
                      </a:lnTo>
                      <a:lnTo>
                        <a:pt x="73" y="62"/>
                      </a:lnTo>
                      <a:lnTo>
                        <a:pt x="76" y="64"/>
                      </a:lnTo>
                      <a:lnTo>
                        <a:pt x="76" y="62"/>
                      </a:lnTo>
                      <a:lnTo>
                        <a:pt x="78" y="62"/>
                      </a:lnTo>
                      <a:lnTo>
                        <a:pt x="78" y="62"/>
                      </a:lnTo>
                      <a:lnTo>
                        <a:pt x="83" y="62"/>
                      </a:lnTo>
                      <a:lnTo>
                        <a:pt x="87" y="64"/>
                      </a:lnTo>
                      <a:lnTo>
                        <a:pt x="90" y="64"/>
                      </a:lnTo>
                      <a:lnTo>
                        <a:pt x="90" y="67"/>
                      </a:lnTo>
                      <a:lnTo>
                        <a:pt x="90" y="67"/>
                      </a:lnTo>
                      <a:lnTo>
                        <a:pt x="90" y="69"/>
                      </a:lnTo>
                      <a:lnTo>
                        <a:pt x="92" y="71"/>
                      </a:lnTo>
                      <a:lnTo>
                        <a:pt x="97" y="74"/>
                      </a:lnTo>
                      <a:lnTo>
                        <a:pt x="97" y="74"/>
                      </a:lnTo>
                      <a:lnTo>
                        <a:pt x="99" y="74"/>
                      </a:lnTo>
                      <a:lnTo>
                        <a:pt x="99" y="74"/>
                      </a:lnTo>
                      <a:lnTo>
                        <a:pt x="99" y="74"/>
                      </a:lnTo>
                      <a:lnTo>
                        <a:pt x="102" y="76"/>
                      </a:lnTo>
                      <a:lnTo>
                        <a:pt x="102" y="76"/>
                      </a:lnTo>
                      <a:lnTo>
                        <a:pt x="102" y="76"/>
                      </a:lnTo>
                      <a:lnTo>
                        <a:pt x="104" y="76"/>
                      </a:lnTo>
                      <a:lnTo>
                        <a:pt x="106" y="76"/>
                      </a:lnTo>
                      <a:lnTo>
                        <a:pt x="109" y="74"/>
                      </a:lnTo>
                      <a:lnTo>
                        <a:pt x="109" y="74"/>
                      </a:lnTo>
                      <a:lnTo>
                        <a:pt x="111" y="76"/>
                      </a:lnTo>
                      <a:lnTo>
                        <a:pt x="111" y="78"/>
                      </a:lnTo>
                      <a:lnTo>
                        <a:pt x="111" y="78"/>
                      </a:lnTo>
                      <a:lnTo>
                        <a:pt x="114" y="78"/>
                      </a:lnTo>
                      <a:lnTo>
                        <a:pt x="114" y="81"/>
                      </a:lnTo>
                      <a:lnTo>
                        <a:pt x="116" y="78"/>
                      </a:lnTo>
                      <a:lnTo>
                        <a:pt x="118" y="78"/>
                      </a:lnTo>
                      <a:lnTo>
                        <a:pt x="121" y="81"/>
                      </a:lnTo>
                      <a:lnTo>
                        <a:pt x="123" y="81"/>
                      </a:lnTo>
                      <a:lnTo>
                        <a:pt x="123" y="81"/>
                      </a:lnTo>
                      <a:lnTo>
                        <a:pt x="128" y="81"/>
                      </a:lnTo>
                      <a:lnTo>
                        <a:pt x="130" y="83"/>
                      </a:lnTo>
                      <a:lnTo>
                        <a:pt x="130" y="83"/>
                      </a:lnTo>
                      <a:lnTo>
                        <a:pt x="135" y="81"/>
                      </a:lnTo>
                      <a:lnTo>
                        <a:pt x="135" y="81"/>
                      </a:lnTo>
                      <a:lnTo>
                        <a:pt x="137" y="83"/>
                      </a:lnTo>
                      <a:lnTo>
                        <a:pt x="137" y="83"/>
                      </a:lnTo>
                      <a:lnTo>
                        <a:pt x="140" y="86"/>
                      </a:lnTo>
                      <a:lnTo>
                        <a:pt x="142" y="83"/>
                      </a:lnTo>
                      <a:lnTo>
                        <a:pt x="144" y="83"/>
                      </a:lnTo>
                      <a:lnTo>
                        <a:pt x="147" y="83"/>
                      </a:lnTo>
                      <a:lnTo>
                        <a:pt x="149" y="83"/>
                      </a:lnTo>
                      <a:lnTo>
                        <a:pt x="151" y="83"/>
                      </a:lnTo>
                      <a:lnTo>
                        <a:pt x="154" y="83"/>
                      </a:lnTo>
                      <a:lnTo>
                        <a:pt x="154" y="83"/>
                      </a:lnTo>
                      <a:lnTo>
                        <a:pt x="154" y="83"/>
                      </a:lnTo>
                      <a:lnTo>
                        <a:pt x="154" y="81"/>
                      </a:lnTo>
                      <a:lnTo>
                        <a:pt x="156" y="76"/>
                      </a:lnTo>
                      <a:lnTo>
                        <a:pt x="154" y="76"/>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1" name="Freeform 85"/>
                <p:cNvSpPr>
                  <a:spLocks/>
                </p:cNvSpPr>
                <p:nvPr/>
              </p:nvSpPr>
              <p:spPr bwMode="auto">
                <a:xfrm>
                  <a:off x="2966" y="3160"/>
                  <a:ext cx="251" cy="251"/>
                </a:xfrm>
                <a:custGeom>
                  <a:avLst/>
                  <a:gdLst>
                    <a:gd name="T0" fmla="*/ 242 w 251"/>
                    <a:gd name="T1" fmla="*/ 9 h 251"/>
                    <a:gd name="T2" fmla="*/ 223 w 251"/>
                    <a:gd name="T3" fmla="*/ 12 h 251"/>
                    <a:gd name="T4" fmla="*/ 201 w 251"/>
                    <a:gd name="T5" fmla="*/ 16 h 251"/>
                    <a:gd name="T6" fmla="*/ 180 w 251"/>
                    <a:gd name="T7" fmla="*/ 21 h 251"/>
                    <a:gd name="T8" fmla="*/ 171 w 251"/>
                    <a:gd name="T9" fmla="*/ 21 h 251"/>
                    <a:gd name="T10" fmla="*/ 161 w 251"/>
                    <a:gd name="T11" fmla="*/ 19 h 251"/>
                    <a:gd name="T12" fmla="*/ 142 w 251"/>
                    <a:gd name="T13" fmla="*/ 16 h 251"/>
                    <a:gd name="T14" fmla="*/ 133 w 251"/>
                    <a:gd name="T15" fmla="*/ 16 h 251"/>
                    <a:gd name="T16" fmla="*/ 126 w 251"/>
                    <a:gd name="T17" fmla="*/ 9 h 251"/>
                    <a:gd name="T18" fmla="*/ 114 w 251"/>
                    <a:gd name="T19" fmla="*/ 7 h 251"/>
                    <a:gd name="T20" fmla="*/ 83 w 251"/>
                    <a:gd name="T21" fmla="*/ 7 h 251"/>
                    <a:gd name="T22" fmla="*/ 50 w 251"/>
                    <a:gd name="T23" fmla="*/ 7 h 251"/>
                    <a:gd name="T24" fmla="*/ 43 w 251"/>
                    <a:gd name="T25" fmla="*/ 7 h 251"/>
                    <a:gd name="T26" fmla="*/ 36 w 251"/>
                    <a:gd name="T27" fmla="*/ 2 h 251"/>
                    <a:gd name="T28" fmla="*/ 29 w 251"/>
                    <a:gd name="T29" fmla="*/ 0 h 251"/>
                    <a:gd name="T30" fmla="*/ 22 w 251"/>
                    <a:gd name="T31" fmla="*/ 2 h 251"/>
                    <a:gd name="T32" fmla="*/ 12 w 251"/>
                    <a:gd name="T33" fmla="*/ 5 h 251"/>
                    <a:gd name="T34" fmla="*/ 5 w 251"/>
                    <a:gd name="T35" fmla="*/ 5 h 251"/>
                    <a:gd name="T36" fmla="*/ 3 w 251"/>
                    <a:gd name="T37" fmla="*/ 21 h 251"/>
                    <a:gd name="T38" fmla="*/ 12 w 251"/>
                    <a:gd name="T39" fmla="*/ 35 h 251"/>
                    <a:gd name="T40" fmla="*/ 29 w 251"/>
                    <a:gd name="T41" fmla="*/ 73 h 251"/>
                    <a:gd name="T42" fmla="*/ 43 w 251"/>
                    <a:gd name="T43" fmla="*/ 99 h 251"/>
                    <a:gd name="T44" fmla="*/ 52 w 251"/>
                    <a:gd name="T45" fmla="*/ 123 h 251"/>
                    <a:gd name="T46" fmla="*/ 50 w 251"/>
                    <a:gd name="T47" fmla="*/ 125 h 251"/>
                    <a:gd name="T48" fmla="*/ 52 w 251"/>
                    <a:gd name="T49" fmla="*/ 140 h 251"/>
                    <a:gd name="T50" fmla="*/ 57 w 251"/>
                    <a:gd name="T51" fmla="*/ 163 h 251"/>
                    <a:gd name="T52" fmla="*/ 57 w 251"/>
                    <a:gd name="T53" fmla="*/ 180 h 251"/>
                    <a:gd name="T54" fmla="*/ 62 w 251"/>
                    <a:gd name="T55" fmla="*/ 199 h 251"/>
                    <a:gd name="T56" fmla="*/ 62 w 251"/>
                    <a:gd name="T57" fmla="*/ 206 h 251"/>
                    <a:gd name="T58" fmla="*/ 74 w 251"/>
                    <a:gd name="T59" fmla="*/ 232 h 251"/>
                    <a:gd name="T60" fmla="*/ 85 w 251"/>
                    <a:gd name="T61" fmla="*/ 246 h 251"/>
                    <a:gd name="T62" fmla="*/ 90 w 251"/>
                    <a:gd name="T63" fmla="*/ 241 h 251"/>
                    <a:gd name="T64" fmla="*/ 93 w 251"/>
                    <a:gd name="T65" fmla="*/ 237 h 251"/>
                    <a:gd name="T66" fmla="*/ 97 w 251"/>
                    <a:gd name="T67" fmla="*/ 232 h 251"/>
                    <a:gd name="T68" fmla="*/ 100 w 251"/>
                    <a:gd name="T69" fmla="*/ 237 h 251"/>
                    <a:gd name="T70" fmla="*/ 102 w 251"/>
                    <a:gd name="T71" fmla="*/ 241 h 251"/>
                    <a:gd name="T72" fmla="*/ 104 w 251"/>
                    <a:gd name="T73" fmla="*/ 246 h 251"/>
                    <a:gd name="T74" fmla="*/ 111 w 251"/>
                    <a:gd name="T75" fmla="*/ 249 h 251"/>
                    <a:gd name="T76" fmla="*/ 123 w 251"/>
                    <a:gd name="T77" fmla="*/ 251 h 251"/>
                    <a:gd name="T78" fmla="*/ 135 w 251"/>
                    <a:gd name="T79" fmla="*/ 251 h 251"/>
                    <a:gd name="T80" fmla="*/ 140 w 251"/>
                    <a:gd name="T81" fmla="*/ 246 h 251"/>
                    <a:gd name="T82" fmla="*/ 147 w 251"/>
                    <a:gd name="T83" fmla="*/ 241 h 251"/>
                    <a:gd name="T84" fmla="*/ 149 w 251"/>
                    <a:gd name="T85" fmla="*/ 220 h 251"/>
                    <a:gd name="T86" fmla="*/ 152 w 251"/>
                    <a:gd name="T87" fmla="*/ 182 h 251"/>
                    <a:gd name="T88" fmla="*/ 152 w 251"/>
                    <a:gd name="T89" fmla="*/ 159 h 251"/>
                    <a:gd name="T90" fmla="*/ 152 w 251"/>
                    <a:gd name="T91" fmla="*/ 135 h 251"/>
                    <a:gd name="T92" fmla="*/ 152 w 251"/>
                    <a:gd name="T93" fmla="*/ 111 h 251"/>
                    <a:gd name="T94" fmla="*/ 171 w 251"/>
                    <a:gd name="T95" fmla="*/ 102 h 251"/>
                    <a:gd name="T96" fmla="*/ 171 w 251"/>
                    <a:gd name="T97" fmla="*/ 66 h 251"/>
                    <a:gd name="T98" fmla="*/ 171 w 251"/>
                    <a:gd name="T99" fmla="*/ 31 h 251"/>
                    <a:gd name="T100" fmla="*/ 189 w 251"/>
                    <a:gd name="T101" fmla="*/ 26 h 251"/>
                    <a:gd name="T102" fmla="*/ 213 w 251"/>
                    <a:gd name="T103" fmla="*/ 21 h 251"/>
                    <a:gd name="T104" fmla="*/ 218 w 251"/>
                    <a:gd name="T105" fmla="*/ 28 h 251"/>
                    <a:gd name="T106" fmla="*/ 220 w 251"/>
                    <a:gd name="T107" fmla="*/ 31 h 251"/>
                    <a:gd name="T108" fmla="*/ 230 w 251"/>
                    <a:gd name="T109" fmla="*/ 21 h 251"/>
                    <a:gd name="T110" fmla="*/ 234 w 251"/>
                    <a:gd name="T111" fmla="*/ 21 h 251"/>
                    <a:gd name="T112" fmla="*/ 249 w 251"/>
                    <a:gd name="T113" fmla="*/ 16 h 2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51" h="251">
                      <a:moveTo>
                        <a:pt x="246" y="12"/>
                      </a:moveTo>
                      <a:lnTo>
                        <a:pt x="246" y="12"/>
                      </a:lnTo>
                      <a:lnTo>
                        <a:pt x="244" y="12"/>
                      </a:lnTo>
                      <a:lnTo>
                        <a:pt x="242" y="9"/>
                      </a:lnTo>
                      <a:lnTo>
                        <a:pt x="232" y="9"/>
                      </a:lnTo>
                      <a:lnTo>
                        <a:pt x="232" y="9"/>
                      </a:lnTo>
                      <a:lnTo>
                        <a:pt x="227" y="9"/>
                      </a:lnTo>
                      <a:lnTo>
                        <a:pt x="223" y="12"/>
                      </a:lnTo>
                      <a:lnTo>
                        <a:pt x="220" y="12"/>
                      </a:lnTo>
                      <a:lnTo>
                        <a:pt x="216" y="14"/>
                      </a:lnTo>
                      <a:lnTo>
                        <a:pt x="211" y="14"/>
                      </a:lnTo>
                      <a:lnTo>
                        <a:pt x="201" y="16"/>
                      </a:lnTo>
                      <a:lnTo>
                        <a:pt x="197" y="16"/>
                      </a:lnTo>
                      <a:lnTo>
                        <a:pt x="189" y="19"/>
                      </a:lnTo>
                      <a:lnTo>
                        <a:pt x="185" y="19"/>
                      </a:lnTo>
                      <a:lnTo>
                        <a:pt x="180" y="21"/>
                      </a:lnTo>
                      <a:lnTo>
                        <a:pt x="178" y="21"/>
                      </a:lnTo>
                      <a:lnTo>
                        <a:pt x="178" y="19"/>
                      </a:lnTo>
                      <a:lnTo>
                        <a:pt x="173" y="19"/>
                      </a:lnTo>
                      <a:lnTo>
                        <a:pt x="171" y="21"/>
                      </a:lnTo>
                      <a:lnTo>
                        <a:pt x="166" y="21"/>
                      </a:lnTo>
                      <a:lnTo>
                        <a:pt x="166" y="21"/>
                      </a:lnTo>
                      <a:lnTo>
                        <a:pt x="163" y="19"/>
                      </a:lnTo>
                      <a:lnTo>
                        <a:pt x="161" y="19"/>
                      </a:lnTo>
                      <a:lnTo>
                        <a:pt x="156" y="19"/>
                      </a:lnTo>
                      <a:lnTo>
                        <a:pt x="152" y="19"/>
                      </a:lnTo>
                      <a:lnTo>
                        <a:pt x="147" y="19"/>
                      </a:lnTo>
                      <a:lnTo>
                        <a:pt x="142" y="16"/>
                      </a:lnTo>
                      <a:lnTo>
                        <a:pt x="137" y="16"/>
                      </a:lnTo>
                      <a:lnTo>
                        <a:pt x="137" y="16"/>
                      </a:lnTo>
                      <a:lnTo>
                        <a:pt x="135" y="16"/>
                      </a:lnTo>
                      <a:lnTo>
                        <a:pt x="133" y="16"/>
                      </a:lnTo>
                      <a:lnTo>
                        <a:pt x="130" y="14"/>
                      </a:lnTo>
                      <a:lnTo>
                        <a:pt x="128" y="12"/>
                      </a:lnTo>
                      <a:lnTo>
                        <a:pt x="126" y="9"/>
                      </a:lnTo>
                      <a:lnTo>
                        <a:pt x="126" y="9"/>
                      </a:lnTo>
                      <a:lnTo>
                        <a:pt x="126" y="7"/>
                      </a:lnTo>
                      <a:lnTo>
                        <a:pt x="123" y="7"/>
                      </a:lnTo>
                      <a:lnTo>
                        <a:pt x="119" y="7"/>
                      </a:lnTo>
                      <a:lnTo>
                        <a:pt x="114" y="7"/>
                      </a:lnTo>
                      <a:lnTo>
                        <a:pt x="111" y="7"/>
                      </a:lnTo>
                      <a:lnTo>
                        <a:pt x="104" y="7"/>
                      </a:lnTo>
                      <a:lnTo>
                        <a:pt x="97" y="7"/>
                      </a:lnTo>
                      <a:lnTo>
                        <a:pt x="83" y="7"/>
                      </a:lnTo>
                      <a:lnTo>
                        <a:pt x="76" y="7"/>
                      </a:lnTo>
                      <a:lnTo>
                        <a:pt x="69" y="7"/>
                      </a:lnTo>
                      <a:lnTo>
                        <a:pt x="55" y="7"/>
                      </a:lnTo>
                      <a:lnTo>
                        <a:pt x="50" y="7"/>
                      </a:lnTo>
                      <a:lnTo>
                        <a:pt x="48" y="7"/>
                      </a:lnTo>
                      <a:lnTo>
                        <a:pt x="43" y="7"/>
                      </a:lnTo>
                      <a:lnTo>
                        <a:pt x="43" y="7"/>
                      </a:lnTo>
                      <a:lnTo>
                        <a:pt x="43" y="7"/>
                      </a:lnTo>
                      <a:lnTo>
                        <a:pt x="40" y="7"/>
                      </a:lnTo>
                      <a:lnTo>
                        <a:pt x="38" y="5"/>
                      </a:lnTo>
                      <a:lnTo>
                        <a:pt x="38" y="5"/>
                      </a:lnTo>
                      <a:lnTo>
                        <a:pt x="36" y="2"/>
                      </a:lnTo>
                      <a:lnTo>
                        <a:pt x="33" y="0"/>
                      </a:lnTo>
                      <a:lnTo>
                        <a:pt x="31" y="0"/>
                      </a:lnTo>
                      <a:lnTo>
                        <a:pt x="29" y="0"/>
                      </a:lnTo>
                      <a:lnTo>
                        <a:pt x="29" y="0"/>
                      </a:lnTo>
                      <a:lnTo>
                        <a:pt x="26" y="0"/>
                      </a:lnTo>
                      <a:lnTo>
                        <a:pt x="24" y="0"/>
                      </a:lnTo>
                      <a:lnTo>
                        <a:pt x="22" y="0"/>
                      </a:lnTo>
                      <a:lnTo>
                        <a:pt x="22" y="2"/>
                      </a:lnTo>
                      <a:lnTo>
                        <a:pt x="19" y="2"/>
                      </a:lnTo>
                      <a:lnTo>
                        <a:pt x="17" y="5"/>
                      </a:lnTo>
                      <a:lnTo>
                        <a:pt x="12" y="5"/>
                      </a:lnTo>
                      <a:lnTo>
                        <a:pt x="12" y="5"/>
                      </a:lnTo>
                      <a:lnTo>
                        <a:pt x="10" y="5"/>
                      </a:lnTo>
                      <a:lnTo>
                        <a:pt x="7" y="2"/>
                      </a:lnTo>
                      <a:lnTo>
                        <a:pt x="7" y="2"/>
                      </a:lnTo>
                      <a:lnTo>
                        <a:pt x="5" y="5"/>
                      </a:lnTo>
                      <a:lnTo>
                        <a:pt x="3" y="5"/>
                      </a:lnTo>
                      <a:lnTo>
                        <a:pt x="0" y="9"/>
                      </a:lnTo>
                      <a:lnTo>
                        <a:pt x="0" y="16"/>
                      </a:lnTo>
                      <a:lnTo>
                        <a:pt x="3" y="21"/>
                      </a:lnTo>
                      <a:lnTo>
                        <a:pt x="5" y="26"/>
                      </a:lnTo>
                      <a:lnTo>
                        <a:pt x="7" y="31"/>
                      </a:lnTo>
                      <a:lnTo>
                        <a:pt x="7" y="33"/>
                      </a:lnTo>
                      <a:lnTo>
                        <a:pt x="12" y="35"/>
                      </a:lnTo>
                      <a:lnTo>
                        <a:pt x="14" y="40"/>
                      </a:lnTo>
                      <a:lnTo>
                        <a:pt x="26" y="64"/>
                      </a:lnTo>
                      <a:lnTo>
                        <a:pt x="29" y="66"/>
                      </a:lnTo>
                      <a:lnTo>
                        <a:pt x="29" y="73"/>
                      </a:lnTo>
                      <a:lnTo>
                        <a:pt x="33" y="83"/>
                      </a:lnTo>
                      <a:lnTo>
                        <a:pt x="40" y="95"/>
                      </a:lnTo>
                      <a:lnTo>
                        <a:pt x="40" y="97"/>
                      </a:lnTo>
                      <a:lnTo>
                        <a:pt x="43" y="99"/>
                      </a:lnTo>
                      <a:lnTo>
                        <a:pt x="48" y="109"/>
                      </a:lnTo>
                      <a:lnTo>
                        <a:pt x="50" y="114"/>
                      </a:lnTo>
                      <a:lnTo>
                        <a:pt x="52" y="121"/>
                      </a:lnTo>
                      <a:lnTo>
                        <a:pt x="52" y="123"/>
                      </a:lnTo>
                      <a:lnTo>
                        <a:pt x="52" y="125"/>
                      </a:lnTo>
                      <a:lnTo>
                        <a:pt x="50" y="125"/>
                      </a:lnTo>
                      <a:lnTo>
                        <a:pt x="50" y="123"/>
                      </a:lnTo>
                      <a:lnTo>
                        <a:pt x="50" y="125"/>
                      </a:lnTo>
                      <a:lnTo>
                        <a:pt x="50" y="128"/>
                      </a:lnTo>
                      <a:lnTo>
                        <a:pt x="50" y="133"/>
                      </a:lnTo>
                      <a:lnTo>
                        <a:pt x="50" y="137"/>
                      </a:lnTo>
                      <a:lnTo>
                        <a:pt x="52" y="140"/>
                      </a:lnTo>
                      <a:lnTo>
                        <a:pt x="52" y="149"/>
                      </a:lnTo>
                      <a:lnTo>
                        <a:pt x="52" y="151"/>
                      </a:lnTo>
                      <a:lnTo>
                        <a:pt x="55" y="159"/>
                      </a:lnTo>
                      <a:lnTo>
                        <a:pt x="57" y="163"/>
                      </a:lnTo>
                      <a:lnTo>
                        <a:pt x="57" y="170"/>
                      </a:lnTo>
                      <a:lnTo>
                        <a:pt x="57" y="173"/>
                      </a:lnTo>
                      <a:lnTo>
                        <a:pt x="57" y="175"/>
                      </a:lnTo>
                      <a:lnTo>
                        <a:pt x="57" y="180"/>
                      </a:lnTo>
                      <a:lnTo>
                        <a:pt x="57" y="185"/>
                      </a:lnTo>
                      <a:lnTo>
                        <a:pt x="59" y="189"/>
                      </a:lnTo>
                      <a:lnTo>
                        <a:pt x="59" y="196"/>
                      </a:lnTo>
                      <a:lnTo>
                        <a:pt x="62" y="199"/>
                      </a:lnTo>
                      <a:lnTo>
                        <a:pt x="62" y="201"/>
                      </a:lnTo>
                      <a:lnTo>
                        <a:pt x="64" y="204"/>
                      </a:lnTo>
                      <a:lnTo>
                        <a:pt x="62" y="204"/>
                      </a:lnTo>
                      <a:lnTo>
                        <a:pt x="62" y="206"/>
                      </a:lnTo>
                      <a:lnTo>
                        <a:pt x="64" y="211"/>
                      </a:lnTo>
                      <a:lnTo>
                        <a:pt x="64" y="218"/>
                      </a:lnTo>
                      <a:lnTo>
                        <a:pt x="66" y="220"/>
                      </a:lnTo>
                      <a:lnTo>
                        <a:pt x="74" y="232"/>
                      </a:lnTo>
                      <a:lnTo>
                        <a:pt x="76" y="234"/>
                      </a:lnTo>
                      <a:lnTo>
                        <a:pt x="78" y="237"/>
                      </a:lnTo>
                      <a:lnTo>
                        <a:pt x="83" y="244"/>
                      </a:lnTo>
                      <a:lnTo>
                        <a:pt x="85" y="246"/>
                      </a:lnTo>
                      <a:lnTo>
                        <a:pt x="85" y="244"/>
                      </a:lnTo>
                      <a:lnTo>
                        <a:pt x="90" y="241"/>
                      </a:lnTo>
                      <a:lnTo>
                        <a:pt x="90" y="241"/>
                      </a:lnTo>
                      <a:lnTo>
                        <a:pt x="90" y="241"/>
                      </a:lnTo>
                      <a:lnTo>
                        <a:pt x="93" y="241"/>
                      </a:lnTo>
                      <a:lnTo>
                        <a:pt x="93" y="241"/>
                      </a:lnTo>
                      <a:lnTo>
                        <a:pt x="93" y="239"/>
                      </a:lnTo>
                      <a:lnTo>
                        <a:pt x="93" y="237"/>
                      </a:lnTo>
                      <a:lnTo>
                        <a:pt x="93" y="237"/>
                      </a:lnTo>
                      <a:lnTo>
                        <a:pt x="93" y="234"/>
                      </a:lnTo>
                      <a:lnTo>
                        <a:pt x="95" y="234"/>
                      </a:lnTo>
                      <a:lnTo>
                        <a:pt x="97" y="232"/>
                      </a:lnTo>
                      <a:lnTo>
                        <a:pt x="100" y="234"/>
                      </a:lnTo>
                      <a:lnTo>
                        <a:pt x="100" y="234"/>
                      </a:lnTo>
                      <a:lnTo>
                        <a:pt x="100" y="237"/>
                      </a:lnTo>
                      <a:lnTo>
                        <a:pt x="100" y="237"/>
                      </a:lnTo>
                      <a:lnTo>
                        <a:pt x="102" y="237"/>
                      </a:lnTo>
                      <a:lnTo>
                        <a:pt x="102" y="237"/>
                      </a:lnTo>
                      <a:lnTo>
                        <a:pt x="102" y="239"/>
                      </a:lnTo>
                      <a:lnTo>
                        <a:pt x="102" y="241"/>
                      </a:lnTo>
                      <a:lnTo>
                        <a:pt x="102" y="241"/>
                      </a:lnTo>
                      <a:lnTo>
                        <a:pt x="102" y="244"/>
                      </a:lnTo>
                      <a:lnTo>
                        <a:pt x="102" y="244"/>
                      </a:lnTo>
                      <a:lnTo>
                        <a:pt x="104" y="246"/>
                      </a:lnTo>
                      <a:lnTo>
                        <a:pt x="104" y="246"/>
                      </a:lnTo>
                      <a:lnTo>
                        <a:pt x="107" y="249"/>
                      </a:lnTo>
                      <a:lnTo>
                        <a:pt x="109" y="249"/>
                      </a:lnTo>
                      <a:lnTo>
                        <a:pt x="111" y="249"/>
                      </a:lnTo>
                      <a:lnTo>
                        <a:pt x="114" y="249"/>
                      </a:lnTo>
                      <a:lnTo>
                        <a:pt x="116" y="251"/>
                      </a:lnTo>
                      <a:lnTo>
                        <a:pt x="119" y="251"/>
                      </a:lnTo>
                      <a:lnTo>
                        <a:pt x="123" y="251"/>
                      </a:lnTo>
                      <a:lnTo>
                        <a:pt x="128" y="251"/>
                      </a:lnTo>
                      <a:lnTo>
                        <a:pt x="133" y="251"/>
                      </a:lnTo>
                      <a:lnTo>
                        <a:pt x="135" y="251"/>
                      </a:lnTo>
                      <a:lnTo>
                        <a:pt x="135" y="251"/>
                      </a:lnTo>
                      <a:lnTo>
                        <a:pt x="137" y="251"/>
                      </a:lnTo>
                      <a:lnTo>
                        <a:pt x="137" y="249"/>
                      </a:lnTo>
                      <a:lnTo>
                        <a:pt x="137" y="249"/>
                      </a:lnTo>
                      <a:lnTo>
                        <a:pt x="140" y="246"/>
                      </a:lnTo>
                      <a:lnTo>
                        <a:pt x="140" y="246"/>
                      </a:lnTo>
                      <a:lnTo>
                        <a:pt x="142" y="244"/>
                      </a:lnTo>
                      <a:lnTo>
                        <a:pt x="145" y="244"/>
                      </a:lnTo>
                      <a:lnTo>
                        <a:pt x="147" y="241"/>
                      </a:lnTo>
                      <a:lnTo>
                        <a:pt x="149" y="241"/>
                      </a:lnTo>
                      <a:lnTo>
                        <a:pt x="149" y="239"/>
                      </a:lnTo>
                      <a:lnTo>
                        <a:pt x="149" y="230"/>
                      </a:lnTo>
                      <a:lnTo>
                        <a:pt x="149" y="220"/>
                      </a:lnTo>
                      <a:lnTo>
                        <a:pt x="149" y="211"/>
                      </a:lnTo>
                      <a:lnTo>
                        <a:pt x="149" y="201"/>
                      </a:lnTo>
                      <a:lnTo>
                        <a:pt x="149" y="192"/>
                      </a:lnTo>
                      <a:lnTo>
                        <a:pt x="152" y="182"/>
                      </a:lnTo>
                      <a:lnTo>
                        <a:pt x="152" y="173"/>
                      </a:lnTo>
                      <a:lnTo>
                        <a:pt x="152" y="163"/>
                      </a:lnTo>
                      <a:lnTo>
                        <a:pt x="152" y="163"/>
                      </a:lnTo>
                      <a:lnTo>
                        <a:pt x="152" y="159"/>
                      </a:lnTo>
                      <a:lnTo>
                        <a:pt x="152" y="154"/>
                      </a:lnTo>
                      <a:lnTo>
                        <a:pt x="152" y="147"/>
                      </a:lnTo>
                      <a:lnTo>
                        <a:pt x="152" y="140"/>
                      </a:lnTo>
                      <a:lnTo>
                        <a:pt x="152" y="135"/>
                      </a:lnTo>
                      <a:lnTo>
                        <a:pt x="152" y="128"/>
                      </a:lnTo>
                      <a:lnTo>
                        <a:pt x="152" y="123"/>
                      </a:lnTo>
                      <a:lnTo>
                        <a:pt x="152" y="116"/>
                      </a:lnTo>
                      <a:lnTo>
                        <a:pt x="152" y="111"/>
                      </a:lnTo>
                      <a:lnTo>
                        <a:pt x="152" y="104"/>
                      </a:lnTo>
                      <a:lnTo>
                        <a:pt x="171" y="104"/>
                      </a:lnTo>
                      <a:lnTo>
                        <a:pt x="171" y="104"/>
                      </a:lnTo>
                      <a:lnTo>
                        <a:pt x="171" y="102"/>
                      </a:lnTo>
                      <a:lnTo>
                        <a:pt x="171" y="92"/>
                      </a:lnTo>
                      <a:lnTo>
                        <a:pt x="171" y="83"/>
                      </a:lnTo>
                      <a:lnTo>
                        <a:pt x="171" y="76"/>
                      </a:lnTo>
                      <a:lnTo>
                        <a:pt x="171" y="66"/>
                      </a:lnTo>
                      <a:lnTo>
                        <a:pt x="171" y="57"/>
                      </a:lnTo>
                      <a:lnTo>
                        <a:pt x="171" y="50"/>
                      </a:lnTo>
                      <a:lnTo>
                        <a:pt x="171" y="40"/>
                      </a:lnTo>
                      <a:lnTo>
                        <a:pt x="171" y="31"/>
                      </a:lnTo>
                      <a:lnTo>
                        <a:pt x="171" y="28"/>
                      </a:lnTo>
                      <a:lnTo>
                        <a:pt x="175" y="26"/>
                      </a:lnTo>
                      <a:lnTo>
                        <a:pt x="182" y="26"/>
                      </a:lnTo>
                      <a:lnTo>
                        <a:pt x="189" y="26"/>
                      </a:lnTo>
                      <a:lnTo>
                        <a:pt x="199" y="24"/>
                      </a:lnTo>
                      <a:lnTo>
                        <a:pt x="204" y="21"/>
                      </a:lnTo>
                      <a:lnTo>
                        <a:pt x="211" y="21"/>
                      </a:lnTo>
                      <a:lnTo>
                        <a:pt x="213" y="21"/>
                      </a:lnTo>
                      <a:lnTo>
                        <a:pt x="213" y="21"/>
                      </a:lnTo>
                      <a:lnTo>
                        <a:pt x="213" y="21"/>
                      </a:lnTo>
                      <a:lnTo>
                        <a:pt x="218" y="26"/>
                      </a:lnTo>
                      <a:lnTo>
                        <a:pt x="218" y="28"/>
                      </a:lnTo>
                      <a:lnTo>
                        <a:pt x="218" y="31"/>
                      </a:lnTo>
                      <a:lnTo>
                        <a:pt x="220" y="31"/>
                      </a:lnTo>
                      <a:lnTo>
                        <a:pt x="220" y="31"/>
                      </a:lnTo>
                      <a:lnTo>
                        <a:pt x="220" y="31"/>
                      </a:lnTo>
                      <a:lnTo>
                        <a:pt x="225" y="26"/>
                      </a:lnTo>
                      <a:lnTo>
                        <a:pt x="225" y="26"/>
                      </a:lnTo>
                      <a:lnTo>
                        <a:pt x="227" y="24"/>
                      </a:lnTo>
                      <a:lnTo>
                        <a:pt x="230" y="21"/>
                      </a:lnTo>
                      <a:lnTo>
                        <a:pt x="232" y="21"/>
                      </a:lnTo>
                      <a:lnTo>
                        <a:pt x="234" y="21"/>
                      </a:lnTo>
                      <a:lnTo>
                        <a:pt x="234" y="21"/>
                      </a:lnTo>
                      <a:lnTo>
                        <a:pt x="234" y="21"/>
                      </a:lnTo>
                      <a:lnTo>
                        <a:pt x="237" y="21"/>
                      </a:lnTo>
                      <a:lnTo>
                        <a:pt x="242" y="19"/>
                      </a:lnTo>
                      <a:lnTo>
                        <a:pt x="244" y="16"/>
                      </a:lnTo>
                      <a:lnTo>
                        <a:pt x="249" y="16"/>
                      </a:lnTo>
                      <a:lnTo>
                        <a:pt x="251" y="16"/>
                      </a:lnTo>
                      <a:lnTo>
                        <a:pt x="246" y="1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2" name="Freeform 86"/>
                <p:cNvSpPr>
                  <a:spLocks noEditPoints="1"/>
                </p:cNvSpPr>
                <p:nvPr/>
              </p:nvSpPr>
              <p:spPr bwMode="auto">
                <a:xfrm>
                  <a:off x="4438" y="2196"/>
                  <a:ext cx="163" cy="396"/>
                </a:xfrm>
                <a:custGeom>
                  <a:avLst/>
                  <a:gdLst>
                    <a:gd name="T0" fmla="*/ 134 w 163"/>
                    <a:gd name="T1" fmla="*/ 372 h 396"/>
                    <a:gd name="T2" fmla="*/ 134 w 163"/>
                    <a:gd name="T3" fmla="*/ 363 h 396"/>
                    <a:gd name="T4" fmla="*/ 137 w 163"/>
                    <a:gd name="T5" fmla="*/ 355 h 396"/>
                    <a:gd name="T6" fmla="*/ 139 w 163"/>
                    <a:gd name="T7" fmla="*/ 351 h 396"/>
                    <a:gd name="T8" fmla="*/ 130 w 163"/>
                    <a:gd name="T9" fmla="*/ 346 h 396"/>
                    <a:gd name="T10" fmla="*/ 130 w 163"/>
                    <a:gd name="T11" fmla="*/ 341 h 396"/>
                    <a:gd name="T12" fmla="*/ 132 w 163"/>
                    <a:gd name="T13" fmla="*/ 327 h 396"/>
                    <a:gd name="T14" fmla="*/ 61 w 163"/>
                    <a:gd name="T15" fmla="*/ 270 h 396"/>
                    <a:gd name="T16" fmla="*/ 111 w 163"/>
                    <a:gd name="T17" fmla="*/ 256 h 396"/>
                    <a:gd name="T18" fmla="*/ 35 w 163"/>
                    <a:gd name="T19" fmla="*/ 206 h 396"/>
                    <a:gd name="T20" fmla="*/ 33 w 163"/>
                    <a:gd name="T21" fmla="*/ 194 h 396"/>
                    <a:gd name="T22" fmla="*/ 19 w 163"/>
                    <a:gd name="T23" fmla="*/ 180 h 396"/>
                    <a:gd name="T24" fmla="*/ 144 w 163"/>
                    <a:gd name="T25" fmla="*/ 149 h 396"/>
                    <a:gd name="T26" fmla="*/ 127 w 163"/>
                    <a:gd name="T27" fmla="*/ 138 h 396"/>
                    <a:gd name="T28" fmla="*/ 127 w 163"/>
                    <a:gd name="T29" fmla="*/ 116 h 396"/>
                    <a:gd name="T30" fmla="*/ 111 w 163"/>
                    <a:gd name="T31" fmla="*/ 100 h 396"/>
                    <a:gd name="T32" fmla="*/ 94 w 163"/>
                    <a:gd name="T33" fmla="*/ 97 h 396"/>
                    <a:gd name="T34" fmla="*/ 90 w 163"/>
                    <a:gd name="T35" fmla="*/ 78 h 396"/>
                    <a:gd name="T36" fmla="*/ 99 w 163"/>
                    <a:gd name="T37" fmla="*/ 64 h 396"/>
                    <a:gd name="T38" fmla="*/ 104 w 163"/>
                    <a:gd name="T39" fmla="*/ 45 h 396"/>
                    <a:gd name="T40" fmla="*/ 92 w 163"/>
                    <a:gd name="T41" fmla="*/ 22 h 396"/>
                    <a:gd name="T42" fmla="*/ 78 w 163"/>
                    <a:gd name="T43" fmla="*/ 5 h 396"/>
                    <a:gd name="T44" fmla="*/ 73 w 163"/>
                    <a:gd name="T45" fmla="*/ 12 h 396"/>
                    <a:gd name="T46" fmla="*/ 68 w 163"/>
                    <a:gd name="T47" fmla="*/ 31 h 396"/>
                    <a:gd name="T48" fmla="*/ 40 w 163"/>
                    <a:gd name="T49" fmla="*/ 40 h 396"/>
                    <a:gd name="T50" fmla="*/ 37 w 163"/>
                    <a:gd name="T51" fmla="*/ 62 h 396"/>
                    <a:gd name="T52" fmla="*/ 33 w 163"/>
                    <a:gd name="T53" fmla="*/ 83 h 396"/>
                    <a:gd name="T54" fmla="*/ 16 w 163"/>
                    <a:gd name="T55" fmla="*/ 97 h 396"/>
                    <a:gd name="T56" fmla="*/ 14 w 163"/>
                    <a:gd name="T57" fmla="*/ 116 h 396"/>
                    <a:gd name="T58" fmla="*/ 14 w 163"/>
                    <a:gd name="T59" fmla="*/ 140 h 396"/>
                    <a:gd name="T60" fmla="*/ 9 w 163"/>
                    <a:gd name="T61" fmla="*/ 154 h 396"/>
                    <a:gd name="T62" fmla="*/ 4 w 163"/>
                    <a:gd name="T63" fmla="*/ 161 h 396"/>
                    <a:gd name="T64" fmla="*/ 14 w 163"/>
                    <a:gd name="T65" fmla="*/ 178 h 396"/>
                    <a:gd name="T66" fmla="*/ 23 w 163"/>
                    <a:gd name="T67" fmla="*/ 183 h 396"/>
                    <a:gd name="T68" fmla="*/ 35 w 163"/>
                    <a:gd name="T69" fmla="*/ 192 h 396"/>
                    <a:gd name="T70" fmla="*/ 37 w 163"/>
                    <a:gd name="T71" fmla="*/ 204 h 396"/>
                    <a:gd name="T72" fmla="*/ 49 w 163"/>
                    <a:gd name="T73" fmla="*/ 220 h 396"/>
                    <a:gd name="T74" fmla="*/ 52 w 163"/>
                    <a:gd name="T75" fmla="*/ 265 h 396"/>
                    <a:gd name="T76" fmla="*/ 59 w 163"/>
                    <a:gd name="T77" fmla="*/ 268 h 396"/>
                    <a:gd name="T78" fmla="*/ 71 w 163"/>
                    <a:gd name="T79" fmla="*/ 263 h 396"/>
                    <a:gd name="T80" fmla="*/ 85 w 163"/>
                    <a:gd name="T81" fmla="*/ 258 h 396"/>
                    <a:gd name="T82" fmla="*/ 97 w 163"/>
                    <a:gd name="T83" fmla="*/ 251 h 396"/>
                    <a:gd name="T84" fmla="*/ 106 w 163"/>
                    <a:gd name="T85" fmla="*/ 251 h 396"/>
                    <a:gd name="T86" fmla="*/ 118 w 163"/>
                    <a:gd name="T87" fmla="*/ 280 h 396"/>
                    <a:gd name="T88" fmla="*/ 130 w 163"/>
                    <a:gd name="T89" fmla="*/ 315 h 396"/>
                    <a:gd name="T90" fmla="*/ 142 w 163"/>
                    <a:gd name="T91" fmla="*/ 344 h 396"/>
                    <a:gd name="T92" fmla="*/ 144 w 163"/>
                    <a:gd name="T93" fmla="*/ 355 h 396"/>
                    <a:gd name="T94" fmla="*/ 142 w 163"/>
                    <a:gd name="T95" fmla="*/ 386 h 396"/>
                    <a:gd name="T96" fmla="*/ 149 w 163"/>
                    <a:gd name="T97" fmla="*/ 374 h 396"/>
                    <a:gd name="T98" fmla="*/ 153 w 163"/>
                    <a:gd name="T99" fmla="*/ 339 h 396"/>
                    <a:gd name="T100" fmla="*/ 144 w 163"/>
                    <a:gd name="T101" fmla="*/ 310 h 396"/>
                    <a:gd name="T102" fmla="*/ 130 w 163"/>
                    <a:gd name="T103" fmla="*/ 280 h 396"/>
                    <a:gd name="T104" fmla="*/ 132 w 163"/>
                    <a:gd name="T105" fmla="*/ 258 h 396"/>
                    <a:gd name="T106" fmla="*/ 111 w 163"/>
                    <a:gd name="T107" fmla="*/ 228 h 396"/>
                    <a:gd name="T108" fmla="*/ 106 w 163"/>
                    <a:gd name="T109" fmla="*/ 213 h 396"/>
                    <a:gd name="T110" fmla="*/ 111 w 163"/>
                    <a:gd name="T111" fmla="*/ 187 h 396"/>
                    <a:gd name="T112" fmla="*/ 130 w 163"/>
                    <a:gd name="T113" fmla="*/ 180 h 396"/>
                    <a:gd name="T114" fmla="*/ 139 w 163"/>
                    <a:gd name="T115" fmla="*/ 175 h 396"/>
                    <a:gd name="T116" fmla="*/ 156 w 163"/>
                    <a:gd name="T117" fmla="*/ 164 h 396"/>
                    <a:gd name="T118" fmla="*/ 163 w 163"/>
                    <a:gd name="T119" fmla="*/ 147 h 3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63" h="396">
                      <a:moveTo>
                        <a:pt x="134" y="393"/>
                      </a:moveTo>
                      <a:lnTo>
                        <a:pt x="134" y="396"/>
                      </a:lnTo>
                      <a:lnTo>
                        <a:pt x="134" y="396"/>
                      </a:lnTo>
                      <a:lnTo>
                        <a:pt x="134" y="393"/>
                      </a:lnTo>
                      <a:lnTo>
                        <a:pt x="137" y="393"/>
                      </a:lnTo>
                      <a:lnTo>
                        <a:pt x="137" y="393"/>
                      </a:lnTo>
                      <a:lnTo>
                        <a:pt x="137" y="391"/>
                      </a:lnTo>
                      <a:lnTo>
                        <a:pt x="137" y="391"/>
                      </a:lnTo>
                      <a:lnTo>
                        <a:pt x="134" y="393"/>
                      </a:lnTo>
                      <a:close/>
                      <a:moveTo>
                        <a:pt x="134" y="377"/>
                      </a:moveTo>
                      <a:lnTo>
                        <a:pt x="137" y="377"/>
                      </a:lnTo>
                      <a:lnTo>
                        <a:pt x="137" y="377"/>
                      </a:lnTo>
                      <a:lnTo>
                        <a:pt x="137" y="377"/>
                      </a:lnTo>
                      <a:lnTo>
                        <a:pt x="134" y="372"/>
                      </a:lnTo>
                      <a:lnTo>
                        <a:pt x="134" y="372"/>
                      </a:lnTo>
                      <a:lnTo>
                        <a:pt x="132" y="372"/>
                      </a:lnTo>
                      <a:lnTo>
                        <a:pt x="132" y="374"/>
                      </a:lnTo>
                      <a:lnTo>
                        <a:pt x="134" y="374"/>
                      </a:lnTo>
                      <a:lnTo>
                        <a:pt x="134" y="374"/>
                      </a:lnTo>
                      <a:lnTo>
                        <a:pt x="134" y="377"/>
                      </a:lnTo>
                      <a:close/>
                      <a:moveTo>
                        <a:pt x="139" y="372"/>
                      </a:moveTo>
                      <a:lnTo>
                        <a:pt x="142" y="372"/>
                      </a:lnTo>
                      <a:lnTo>
                        <a:pt x="139" y="370"/>
                      </a:lnTo>
                      <a:lnTo>
                        <a:pt x="139" y="372"/>
                      </a:lnTo>
                      <a:lnTo>
                        <a:pt x="139" y="372"/>
                      </a:lnTo>
                      <a:lnTo>
                        <a:pt x="139" y="372"/>
                      </a:lnTo>
                      <a:close/>
                      <a:moveTo>
                        <a:pt x="132" y="363"/>
                      </a:moveTo>
                      <a:lnTo>
                        <a:pt x="134" y="363"/>
                      </a:lnTo>
                      <a:lnTo>
                        <a:pt x="134" y="363"/>
                      </a:lnTo>
                      <a:lnTo>
                        <a:pt x="134" y="363"/>
                      </a:lnTo>
                      <a:lnTo>
                        <a:pt x="134" y="360"/>
                      </a:lnTo>
                      <a:lnTo>
                        <a:pt x="134" y="360"/>
                      </a:lnTo>
                      <a:lnTo>
                        <a:pt x="134" y="355"/>
                      </a:lnTo>
                      <a:lnTo>
                        <a:pt x="134" y="355"/>
                      </a:lnTo>
                      <a:lnTo>
                        <a:pt x="134" y="355"/>
                      </a:lnTo>
                      <a:lnTo>
                        <a:pt x="134" y="358"/>
                      </a:lnTo>
                      <a:lnTo>
                        <a:pt x="134" y="360"/>
                      </a:lnTo>
                      <a:lnTo>
                        <a:pt x="132" y="363"/>
                      </a:lnTo>
                      <a:close/>
                      <a:moveTo>
                        <a:pt x="139" y="355"/>
                      </a:moveTo>
                      <a:lnTo>
                        <a:pt x="139" y="355"/>
                      </a:lnTo>
                      <a:lnTo>
                        <a:pt x="137" y="355"/>
                      </a:lnTo>
                      <a:lnTo>
                        <a:pt x="137" y="355"/>
                      </a:lnTo>
                      <a:lnTo>
                        <a:pt x="137" y="358"/>
                      </a:lnTo>
                      <a:lnTo>
                        <a:pt x="137" y="360"/>
                      </a:lnTo>
                      <a:lnTo>
                        <a:pt x="139" y="360"/>
                      </a:lnTo>
                      <a:lnTo>
                        <a:pt x="139" y="360"/>
                      </a:lnTo>
                      <a:lnTo>
                        <a:pt x="139" y="355"/>
                      </a:lnTo>
                      <a:close/>
                      <a:moveTo>
                        <a:pt x="130" y="355"/>
                      </a:moveTo>
                      <a:lnTo>
                        <a:pt x="130" y="355"/>
                      </a:lnTo>
                      <a:lnTo>
                        <a:pt x="130" y="353"/>
                      </a:lnTo>
                      <a:lnTo>
                        <a:pt x="130" y="358"/>
                      </a:lnTo>
                      <a:lnTo>
                        <a:pt x="132" y="358"/>
                      </a:lnTo>
                      <a:lnTo>
                        <a:pt x="130" y="358"/>
                      </a:lnTo>
                      <a:lnTo>
                        <a:pt x="130" y="355"/>
                      </a:lnTo>
                      <a:close/>
                      <a:moveTo>
                        <a:pt x="139" y="353"/>
                      </a:moveTo>
                      <a:lnTo>
                        <a:pt x="139" y="351"/>
                      </a:lnTo>
                      <a:lnTo>
                        <a:pt x="139" y="351"/>
                      </a:lnTo>
                      <a:lnTo>
                        <a:pt x="137" y="348"/>
                      </a:lnTo>
                      <a:lnTo>
                        <a:pt x="137" y="348"/>
                      </a:lnTo>
                      <a:lnTo>
                        <a:pt x="137" y="353"/>
                      </a:lnTo>
                      <a:lnTo>
                        <a:pt x="139" y="353"/>
                      </a:lnTo>
                      <a:lnTo>
                        <a:pt x="139" y="353"/>
                      </a:lnTo>
                      <a:close/>
                      <a:moveTo>
                        <a:pt x="130" y="346"/>
                      </a:moveTo>
                      <a:lnTo>
                        <a:pt x="130" y="346"/>
                      </a:lnTo>
                      <a:lnTo>
                        <a:pt x="130" y="344"/>
                      </a:lnTo>
                      <a:lnTo>
                        <a:pt x="130" y="344"/>
                      </a:lnTo>
                      <a:lnTo>
                        <a:pt x="130" y="344"/>
                      </a:lnTo>
                      <a:lnTo>
                        <a:pt x="130" y="344"/>
                      </a:lnTo>
                      <a:lnTo>
                        <a:pt x="130" y="346"/>
                      </a:lnTo>
                      <a:lnTo>
                        <a:pt x="130" y="346"/>
                      </a:lnTo>
                      <a:lnTo>
                        <a:pt x="130" y="348"/>
                      </a:lnTo>
                      <a:lnTo>
                        <a:pt x="132" y="348"/>
                      </a:lnTo>
                      <a:lnTo>
                        <a:pt x="132" y="348"/>
                      </a:lnTo>
                      <a:lnTo>
                        <a:pt x="130" y="346"/>
                      </a:lnTo>
                      <a:lnTo>
                        <a:pt x="130" y="346"/>
                      </a:lnTo>
                      <a:close/>
                      <a:moveTo>
                        <a:pt x="130" y="341"/>
                      </a:moveTo>
                      <a:lnTo>
                        <a:pt x="130" y="341"/>
                      </a:lnTo>
                      <a:lnTo>
                        <a:pt x="130" y="341"/>
                      </a:lnTo>
                      <a:lnTo>
                        <a:pt x="127" y="341"/>
                      </a:lnTo>
                      <a:lnTo>
                        <a:pt x="127" y="344"/>
                      </a:lnTo>
                      <a:lnTo>
                        <a:pt x="127" y="344"/>
                      </a:lnTo>
                      <a:lnTo>
                        <a:pt x="127" y="344"/>
                      </a:lnTo>
                      <a:lnTo>
                        <a:pt x="130" y="344"/>
                      </a:lnTo>
                      <a:lnTo>
                        <a:pt x="130" y="341"/>
                      </a:lnTo>
                      <a:close/>
                      <a:moveTo>
                        <a:pt x="134" y="344"/>
                      </a:moveTo>
                      <a:lnTo>
                        <a:pt x="134" y="344"/>
                      </a:lnTo>
                      <a:lnTo>
                        <a:pt x="137" y="341"/>
                      </a:lnTo>
                      <a:lnTo>
                        <a:pt x="137" y="339"/>
                      </a:lnTo>
                      <a:lnTo>
                        <a:pt x="137" y="339"/>
                      </a:lnTo>
                      <a:lnTo>
                        <a:pt x="134" y="339"/>
                      </a:lnTo>
                      <a:lnTo>
                        <a:pt x="134" y="336"/>
                      </a:lnTo>
                      <a:lnTo>
                        <a:pt x="134" y="336"/>
                      </a:lnTo>
                      <a:lnTo>
                        <a:pt x="134" y="336"/>
                      </a:lnTo>
                      <a:lnTo>
                        <a:pt x="134" y="339"/>
                      </a:lnTo>
                      <a:lnTo>
                        <a:pt x="134" y="344"/>
                      </a:lnTo>
                      <a:lnTo>
                        <a:pt x="134" y="344"/>
                      </a:lnTo>
                      <a:close/>
                      <a:moveTo>
                        <a:pt x="132" y="327"/>
                      </a:moveTo>
                      <a:lnTo>
                        <a:pt x="132" y="327"/>
                      </a:lnTo>
                      <a:lnTo>
                        <a:pt x="132" y="325"/>
                      </a:lnTo>
                      <a:lnTo>
                        <a:pt x="132" y="325"/>
                      </a:lnTo>
                      <a:lnTo>
                        <a:pt x="132" y="325"/>
                      </a:lnTo>
                      <a:lnTo>
                        <a:pt x="132" y="327"/>
                      </a:lnTo>
                      <a:lnTo>
                        <a:pt x="132" y="329"/>
                      </a:lnTo>
                      <a:lnTo>
                        <a:pt x="132" y="332"/>
                      </a:lnTo>
                      <a:lnTo>
                        <a:pt x="132" y="327"/>
                      </a:lnTo>
                      <a:close/>
                      <a:moveTo>
                        <a:pt x="61" y="270"/>
                      </a:moveTo>
                      <a:lnTo>
                        <a:pt x="61" y="270"/>
                      </a:lnTo>
                      <a:lnTo>
                        <a:pt x="61" y="270"/>
                      </a:lnTo>
                      <a:lnTo>
                        <a:pt x="61" y="270"/>
                      </a:lnTo>
                      <a:lnTo>
                        <a:pt x="63" y="268"/>
                      </a:lnTo>
                      <a:lnTo>
                        <a:pt x="63" y="268"/>
                      </a:lnTo>
                      <a:lnTo>
                        <a:pt x="61" y="270"/>
                      </a:lnTo>
                      <a:close/>
                      <a:moveTo>
                        <a:pt x="56" y="263"/>
                      </a:moveTo>
                      <a:lnTo>
                        <a:pt x="56" y="265"/>
                      </a:lnTo>
                      <a:lnTo>
                        <a:pt x="54" y="265"/>
                      </a:lnTo>
                      <a:lnTo>
                        <a:pt x="54" y="270"/>
                      </a:lnTo>
                      <a:lnTo>
                        <a:pt x="56" y="268"/>
                      </a:lnTo>
                      <a:lnTo>
                        <a:pt x="56" y="265"/>
                      </a:lnTo>
                      <a:lnTo>
                        <a:pt x="59" y="263"/>
                      </a:lnTo>
                      <a:lnTo>
                        <a:pt x="59" y="261"/>
                      </a:lnTo>
                      <a:lnTo>
                        <a:pt x="56" y="263"/>
                      </a:lnTo>
                      <a:close/>
                      <a:moveTo>
                        <a:pt x="113" y="256"/>
                      </a:moveTo>
                      <a:lnTo>
                        <a:pt x="111" y="256"/>
                      </a:lnTo>
                      <a:lnTo>
                        <a:pt x="111" y="256"/>
                      </a:lnTo>
                      <a:lnTo>
                        <a:pt x="111" y="256"/>
                      </a:lnTo>
                      <a:lnTo>
                        <a:pt x="111" y="256"/>
                      </a:lnTo>
                      <a:lnTo>
                        <a:pt x="111" y="258"/>
                      </a:lnTo>
                      <a:lnTo>
                        <a:pt x="111" y="261"/>
                      </a:lnTo>
                      <a:lnTo>
                        <a:pt x="113" y="261"/>
                      </a:lnTo>
                      <a:lnTo>
                        <a:pt x="113" y="258"/>
                      </a:lnTo>
                      <a:lnTo>
                        <a:pt x="113" y="256"/>
                      </a:lnTo>
                      <a:lnTo>
                        <a:pt x="113" y="256"/>
                      </a:lnTo>
                      <a:close/>
                      <a:moveTo>
                        <a:pt x="33" y="204"/>
                      </a:moveTo>
                      <a:lnTo>
                        <a:pt x="30" y="206"/>
                      </a:lnTo>
                      <a:lnTo>
                        <a:pt x="33" y="209"/>
                      </a:lnTo>
                      <a:lnTo>
                        <a:pt x="35" y="209"/>
                      </a:lnTo>
                      <a:lnTo>
                        <a:pt x="35" y="209"/>
                      </a:lnTo>
                      <a:lnTo>
                        <a:pt x="35" y="209"/>
                      </a:lnTo>
                      <a:lnTo>
                        <a:pt x="35" y="206"/>
                      </a:lnTo>
                      <a:lnTo>
                        <a:pt x="35" y="206"/>
                      </a:lnTo>
                      <a:lnTo>
                        <a:pt x="33" y="204"/>
                      </a:lnTo>
                      <a:close/>
                      <a:moveTo>
                        <a:pt x="35" y="194"/>
                      </a:moveTo>
                      <a:lnTo>
                        <a:pt x="35" y="197"/>
                      </a:lnTo>
                      <a:lnTo>
                        <a:pt x="37" y="194"/>
                      </a:lnTo>
                      <a:lnTo>
                        <a:pt x="37" y="194"/>
                      </a:lnTo>
                      <a:lnTo>
                        <a:pt x="37" y="194"/>
                      </a:lnTo>
                      <a:lnTo>
                        <a:pt x="37" y="194"/>
                      </a:lnTo>
                      <a:lnTo>
                        <a:pt x="35" y="192"/>
                      </a:lnTo>
                      <a:lnTo>
                        <a:pt x="35" y="192"/>
                      </a:lnTo>
                      <a:lnTo>
                        <a:pt x="33" y="190"/>
                      </a:lnTo>
                      <a:lnTo>
                        <a:pt x="33" y="192"/>
                      </a:lnTo>
                      <a:lnTo>
                        <a:pt x="33" y="192"/>
                      </a:lnTo>
                      <a:lnTo>
                        <a:pt x="33" y="192"/>
                      </a:lnTo>
                      <a:lnTo>
                        <a:pt x="33" y="194"/>
                      </a:lnTo>
                      <a:lnTo>
                        <a:pt x="35" y="194"/>
                      </a:lnTo>
                      <a:close/>
                      <a:moveTo>
                        <a:pt x="26" y="183"/>
                      </a:moveTo>
                      <a:lnTo>
                        <a:pt x="26" y="185"/>
                      </a:lnTo>
                      <a:lnTo>
                        <a:pt x="28" y="185"/>
                      </a:lnTo>
                      <a:lnTo>
                        <a:pt x="28" y="187"/>
                      </a:lnTo>
                      <a:lnTo>
                        <a:pt x="28" y="183"/>
                      </a:lnTo>
                      <a:lnTo>
                        <a:pt x="26" y="183"/>
                      </a:lnTo>
                      <a:close/>
                      <a:moveTo>
                        <a:pt x="19" y="180"/>
                      </a:moveTo>
                      <a:lnTo>
                        <a:pt x="16" y="180"/>
                      </a:lnTo>
                      <a:lnTo>
                        <a:pt x="16" y="180"/>
                      </a:lnTo>
                      <a:lnTo>
                        <a:pt x="19" y="185"/>
                      </a:lnTo>
                      <a:lnTo>
                        <a:pt x="19" y="185"/>
                      </a:lnTo>
                      <a:lnTo>
                        <a:pt x="19" y="183"/>
                      </a:lnTo>
                      <a:lnTo>
                        <a:pt x="19" y="180"/>
                      </a:lnTo>
                      <a:close/>
                      <a:moveTo>
                        <a:pt x="163" y="145"/>
                      </a:moveTo>
                      <a:lnTo>
                        <a:pt x="163" y="145"/>
                      </a:lnTo>
                      <a:lnTo>
                        <a:pt x="163" y="145"/>
                      </a:lnTo>
                      <a:lnTo>
                        <a:pt x="163" y="145"/>
                      </a:lnTo>
                      <a:lnTo>
                        <a:pt x="160" y="145"/>
                      </a:lnTo>
                      <a:lnTo>
                        <a:pt x="158" y="147"/>
                      </a:lnTo>
                      <a:lnTo>
                        <a:pt x="156" y="149"/>
                      </a:lnTo>
                      <a:lnTo>
                        <a:pt x="153" y="149"/>
                      </a:lnTo>
                      <a:lnTo>
                        <a:pt x="153" y="149"/>
                      </a:lnTo>
                      <a:lnTo>
                        <a:pt x="151" y="149"/>
                      </a:lnTo>
                      <a:lnTo>
                        <a:pt x="149" y="149"/>
                      </a:lnTo>
                      <a:lnTo>
                        <a:pt x="146" y="149"/>
                      </a:lnTo>
                      <a:lnTo>
                        <a:pt x="146" y="149"/>
                      </a:lnTo>
                      <a:lnTo>
                        <a:pt x="144" y="149"/>
                      </a:lnTo>
                      <a:lnTo>
                        <a:pt x="144" y="149"/>
                      </a:lnTo>
                      <a:lnTo>
                        <a:pt x="144" y="147"/>
                      </a:lnTo>
                      <a:lnTo>
                        <a:pt x="144" y="147"/>
                      </a:lnTo>
                      <a:lnTo>
                        <a:pt x="144" y="145"/>
                      </a:lnTo>
                      <a:lnTo>
                        <a:pt x="142" y="145"/>
                      </a:lnTo>
                      <a:lnTo>
                        <a:pt x="142" y="145"/>
                      </a:lnTo>
                      <a:lnTo>
                        <a:pt x="142" y="142"/>
                      </a:lnTo>
                      <a:lnTo>
                        <a:pt x="142" y="140"/>
                      </a:lnTo>
                      <a:lnTo>
                        <a:pt x="142" y="140"/>
                      </a:lnTo>
                      <a:lnTo>
                        <a:pt x="139" y="138"/>
                      </a:lnTo>
                      <a:lnTo>
                        <a:pt x="139" y="138"/>
                      </a:lnTo>
                      <a:lnTo>
                        <a:pt x="134" y="138"/>
                      </a:lnTo>
                      <a:lnTo>
                        <a:pt x="130" y="138"/>
                      </a:lnTo>
                      <a:lnTo>
                        <a:pt x="127" y="138"/>
                      </a:lnTo>
                      <a:lnTo>
                        <a:pt x="127" y="138"/>
                      </a:lnTo>
                      <a:lnTo>
                        <a:pt x="127" y="135"/>
                      </a:lnTo>
                      <a:lnTo>
                        <a:pt x="125" y="135"/>
                      </a:lnTo>
                      <a:lnTo>
                        <a:pt x="125" y="135"/>
                      </a:lnTo>
                      <a:lnTo>
                        <a:pt x="125" y="133"/>
                      </a:lnTo>
                      <a:lnTo>
                        <a:pt x="127" y="130"/>
                      </a:lnTo>
                      <a:lnTo>
                        <a:pt x="127" y="128"/>
                      </a:lnTo>
                      <a:lnTo>
                        <a:pt x="127" y="126"/>
                      </a:lnTo>
                      <a:lnTo>
                        <a:pt x="127" y="123"/>
                      </a:lnTo>
                      <a:lnTo>
                        <a:pt x="127" y="121"/>
                      </a:lnTo>
                      <a:lnTo>
                        <a:pt x="130" y="119"/>
                      </a:lnTo>
                      <a:lnTo>
                        <a:pt x="130" y="119"/>
                      </a:lnTo>
                      <a:lnTo>
                        <a:pt x="130" y="119"/>
                      </a:lnTo>
                      <a:lnTo>
                        <a:pt x="127" y="116"/>
                      </a:lnTo>
                      <a:lnTo>
                        <a:pt x="127" y="116"/>
                      </a:lnTo>
                      <a:lnTo>
                        <a:pt x="125" y="116"/>
                      </a:lnTo>
                      <a:lnTo>
                        <a:pt x="125" y="116"/>
                      </a:lnTo>
                      <a:lnTo>
                        <a:pt x="120" y="116"/>
                      </a:lnTo>
                      <a:lnTo>
                        <a:pt x="118" y="114"/>
                      </a:lnTo>
                      <a:lnTo>
                        <a:pt x="118" y="112"/>
                      </a:lnTo>
                      <a:lnTo>
                        <a:pt x="118" y="109"/>
                      </a:lnTo>
                      <a:lnTo>
                        <a:pt x="116" y="109"/>
                      </a:lnTo>
                      <a:lnTo>
                        <a:pt x="116" y="107"/>
                      </a:lnTo>
                      <a:lnTo>
                        <a:pt x="116" y="107"/>
                      </a:lnTo>
                      <a:lnTo>
                        <a:pt x="116" y="104"/>
                      </a:lnTo>
                      <a:lnTo>
                        <a:pt x="113" y="102"/>
                      </a:lnTo>
                      <a:lnTo>
                        <a:pt x="113" y="102"/>
                      </a:lnTo>
                      <a:lnTo>
                        <a:pt x="111" y="100"/>
                      </a:lnTo>
                      <a:lnTo>
                        <a:pt x="111" y="100"/>
                      </a:lnTo>
                      <a:lnTo>
                        <a:pt x="111" y="97"/>
                      </a:lnTo>
                      <a:lnTo>
                        <a:pt x="113" y="95"/>
                      </a:lnTo>
                      <a:lnTo>
                        <a:pt x="113" y="95"/>
                      </a:lnTo>
                      <a:lnTo>
                        <a:pt x="113" y="95"/>
                      </a:lnTo>
                      <a:lnTo>
                        <a:pt x="113" y="95"/>
                      </a:lnTo>
                      <a:lnTo>
                        <a:pt x="108" y="95"/>
                      </a:lnTo>
                      <a:lnTo>
                        <a:pt x="108" y="95"/>
                      </a:lnTo>
                      <a:lnTo>
                        <a:pt x="108" y="95"/>
                      </a:lnTo>
                      <a:lnTo>
                        <a:pt x="106" y="95"/>
                      </a:lnTo>
                      <a:lnTo>
                        <a:pt x="101" y="95"/>
                      </a:lnTo>
                      <a:lnTo>
                        <a:pt x="99" y="95"/>
                      </a:lnTo>
                      <a:lnTo>
                        <a:pt x="97" y="97"/>
                      </a:lnTo>
                      <a:lnTo>
                        <a:pt x="94" y="97"/>
                      </a:lnTo>
                      <a:lnTo>
                        <a:pt x="94" y="100"/>
                      </a:lnTo>
                      <a:lnTo>
                        <a:pt x="92" y="100"/>
                      </a:lnTo>
                      <a:lnTo>
                        <a:pt x="92" y="100"/>
                      </a:lnTo>
                      <a:lnTo>
                        <a:pt x="92" y="97"/>
                      </a:lnTo>
                      <a:lnTo>
                        <a:pt x="92" y="95"/>
                      </a:lnTo>
                      <a:lnTo>
                        <a:pt x="92" y="93"/>
                      </a:lnTo>
                      <a:lnTo>
                        <a:pt x="92" y="90"/>
                      </a:lnTo>
                      <a:lnTo>
                        <a:pt x="92" y="88"/>
                      </a:lnTo>
                      <a:lnTo>
                        <a:pt x="90" y="88"/>
                      </a:lnTo>
                      <a:lnTo>
                        <a:pt x="90" y="88"/>
                      </a:lnTo>
                      <a:lnTo>
                        <a:pt x="90" y="85"/>
                      </a:lnTo>
                      <a:lnTo>
                        <a:pt x="87" y="83"/>
                      </a:lnTo>
                      <a:lnTo>
                        <a:pt x="90" y="81"/>
                      </a:lnTo>
                      <a:lnTo>
                        <a:pt x="90" y="78"/>
                      </a:lnTo>
                      <a:lnTo>
                        <a:pt x="92" y="78"/>
                      </a:lnTo>
                      <a:lnTo>
                        <a:pt x="92" y="78"/>
                      </a:lnTo>
                      <a:lnTo>
                        <a:pt x="90" y="76"/>
                      </a:lnTo>
                      <a:lnTo>
                        <a:pt x="90" y="76"/>
                      </a:lnTo>
                      <a:lnTo>
                        <a:pt x="92" y="71"/>
                      </a:lnTo>
                      <a:lnTo>
                        <a:pt x="92" y="71"/>
                      </a:lnTo>
                      <a:lnTo>
                        <a:pt x="94" y="71"/>
                      </a:lnTo>
                      <a:lnTo>
                        <a:pt x="94" y="71"/>
                      </a:lnTo>
                      <a:lnTo>
                        <a:pt x="94" y="69"/>
                      </a:lnTo>
                      <a:lnTo>
                        <a:pt x="94" y="69"/>
                      </a:lnTo>
                      <a:lnTo>
                        <a:pt x="97" y="67"/>
                      </a:lnTo>
                      <a:lnTo>
                        <a:pt x="97" y="64"/>
                      </a:lnTo>
                      <a:lnTo>
                        <a:pt x="97" y="64"/>
                      </a:lnTo>
                      <a:lnTo>
                        <a:pt x="99" y="64"/>
                      </a:lnTo>
                      <a:lnTo>
                        <a:pt x="99" y="64"/>
                      </a:lnTo>
                      <a:lnTo>
                        <a:pt x="101" y="62"/>
                      </a:lnTo>
                      <a:lnTo>
                        <a:pt x="101" y="59"/>
                      </a:lnTo>
                      <a:lnTo>
                        <a:pt x="104" y="57"/>
                      </a:lnTo>
                      <a:lnTo>
                        <a:pt x="104" y="57"/>
                      </a:lnTo>
                      <a:lnTo>
                        <a:pt x="104" y="57"/>
                      </a:lnTo>
                      <a:lnTo>
                        <a:pt x="104" y="57"/>
                      </a:lnTo>
                      <a:lnTo>
                        <a:pt x="104" y="55"/>
                      </a:lnTo>
                      <a:lnTo>
                        <a:pt x="101" y="52"/>
                      </a:lnTo>
                      <a:lnTo>
                        <a:pt x="101" y="52"/>
                      </a:lnTo>
                      <a:lnTo>
                        <a:pt x="104" y="52"/>
                      </a:lnTo>
                      <a:lnTo>
                        <a:pt x="104" y="50"/>
                      </a:lnTo>
                      <a:lnTo>
                        <a:pt x="104" y="48"/>
                      </a:lnTo>
                      <a:lnTo>
                        <a:pt x="104" y="45"/>
                      </a:lnTo>
                      <a:lnTo>
                        <a:pt x="104" y="43"/>
                      </a:lnTo>
                      <a:lnTo>
                        <a:pt x="101" y="40"/>
                      </a:lnTo>
                      <a:lnTo>
                        <a:pt x="101" y="38"/>
                      </a:lnTo>
                      <a:lnTo>
                        <a:pt x="101" y="36"/>
                      </a:lnTo>
                      <a:lnTo>
                        <a:pt x="101" y="33"/>
                      </a:lnTo>
                      <a:lnTo>
                        <a:pt x="99" y="29"/>
                      </a:lnTo>
                      <a:lnTo>
                        <a:pt x="99" y="29"/>
                      </a:lnTo>
                      <a:lnTo>
                        <a:pt x="99" y="24"/>
                      </a:lnTo>
                      <a:lnTo>
                        <a:pt x="97" y="22"/>
                      </a:lnTo>
                      <a:lnTo>
                        <a:pt x="97" y="22"/>
                      </a:lnTo>
                      <a:lnTo>
                        <a:pt x="94" y="19"/>
                      </a:lnTo>
                      <a:lnTo>
                        <a:pt x="94" y="19"/>
                      </a:lnTo>
                      <a:lnTo>
                        <a:pt x="92" y="19"/>
                      </a:lnTo>
                      <a:lnTo>
                        <a:pt x="92" y="22"/>
                      </a:lnTo>
                      <a:lnTo>
                        <a:pt x="92" y="22"/>
                      </a:lnTo>
                      <a:lnTo>
                        <a:pt x="92" y="22"/>
                      </a:lnTo>
                      <a:lnTo>
                        <a:pt x="90" y="22"/>
                      </a:lnTo>
                      <a:lnTo>
                        <a:pt x="90" y="19"/>
                      </a:lnTo>
                      <a:lnTo>
                        <a:pt x="87" y="12"/>
                      </a:lnTo>
                      <a:lnTo>
                        <a:pt x="85" y="12"/>
                      </a:lnTo>
                      <a:lnTo>
                        <a:pt x="85" y="10"/>
                      </a:lnTo>
                      <a:lnTo>
                        <a:pt x="85" y="7"/>
                      </a:lnTo>
                      <a:lnTo>
                        <a:pt x="82" y="7"/>
                      </a:lnTo>
                      <a:lnTo>
                        <a:pt x="80" y="5"/>
                      </a:lnTo>
                      <a:lnTo>
                        <a:pt x="80" y="5"/>
                      </a:lnTo>
                      <a:lnTo>
                        <a:pt x="80" y="5"/>
                      </a:lnTo>
                      <a:lnTo>
                        <a:pt x="78" y="5"/>
                      </a:lnTo>
                      <a:lnTo>
                        <a:pt x="78" y="5"/>
                      </a:lnTo>
                      <a:lnTo>
                        <a:pt x="78" y="3"/>
                      </a:lnTo>
                      <a:lnTo>
                        <a:pt x="75" y="3"/>
                      </a:lnTo>
                      <a:lnTo>
                        <a:pt x="75" y="3"/>
                      </a:lnTo>
                      <a:lnTo>
                        <a:pt x="75" y="0"/>
                      </a:lnTo>
                      <a:lnTo>
                        <a:pt x="73" y="0"/>
                      </a:lnTo>
                      <a:lnTo>
                        <a:pt x="73" y="3"/>
                      </a:lnTo>
                      <a:lnTo>
                        <a:pt x="73" y="3"/>
                      </a:lnTo>
                      <a:lnTo>
                        <a:pt x="73" y="5"/>
                      </a:lnTo>
                      <a:lnTo>
                        <a:pt x="71" y="7"/>
                      </a:lnTo>
                      <a:lnTo>
                        <a:pt x="71" y="7"/>
                      </a:lnTo>
                      <a:lnTo>
                        <a:pt x="71" y="10"/>
                      </a:lnTo>
                      <a:lnTo>
                        <a:pt x="71" y="10"/>
                      </a:lnTo>
                      <a:lnTo>
                        <a:pt x="71" y="12"/>
                      </a:lnTo>
                      <a:lnTo>
                        <a:pt x="73" y="12"/>
                      </a:lnTo>
                      <a:lnTo>
                        <a:pt x="73" y="14"/>
                      </a:lnTo>
                      <a:lnTo>
                        <a:pt x="71" y="14"/>
                      </a:lnTo>
                      <a:lnTo>
                        <a:pt x="71" y="14"/>
                      </a:lnTo>
                      <a:lnTo>
                        <a:pt x="68" y="14"/>
                      </a:lnTo>
                      <a:lnTo>
                        <a:pt x="68" y="17"/>
                      </a:lnTo>
                      <a:lnTo>
                        <a:pt x="66" y="19"/>
                      </a:lnTo>
                      <a:lnTo>
                        <a:pt x="66" y="19"/>
                      </a:lnTo>
                      <a:lnTo>
                        <a:pt x="66" y="22"/>
                      </a:lnTo>
                      <a:lnTo>
                        <a:pt x="66" y="22"/>
                      </a:lnTo>
                      <a:lnTo>
                        <a:pt x="66" y="24"/>
                      </a:lnTo>
                      <a:lnTo>
                        <a:pt x="71" y="29"/>
                      </a:lnTo>
                      <a:lnTo>
                        <a:pt x="71" y="31"/>
                      </a:lnTo>
                      <a:lnTo>
                        <a:pt x="71" y="31"/>
                      </a:lnTo>
                      <a:lnTo>
                        <a:pt x="68" y="31"/>
                      </a:lnTo>
                      <a:lnTo>
                        <a:pt x="66" y="29"/>
                      </a:lnTo>
                      <a:lnTo>
                        <a:pt x="66" y="26"/>
                      </a:lnTo>
                      <a:lnTo>
                        <a:pt x="63" y="26"/>
                      </a:lnTo>
                      <a:lnTo>
                        <a:pt x="63" y="26"/>
                      </a:lnTo>
                      <a:lnTo>
                        <a:pt x="56" y="26"/>
                      </a:lnTo>
                      <a:lnTo>
                        <a:pt x="54" y="29"/>
                      </a:lnTo>
                      <a:lnTo>
                        <a:pt x="52" y="29"/>
                      </a:lnTo>
                      <a:lnTo>
                        <a:pt x="52" y="31"/>
                      </a:lnTo>
                      <a:lnTo>
                        <a:pt x="49" y="33"/>
                      </a:lnTo>
                      <a:lnTo>
                        <a:pt x="49" y="33"/>
                      </a:lnTo>
                      <a:lnTo>
                        <a:pt x="47" y="33"/>
                      </a:lnTo>
                      <a:lnTo>
                        <a:pt x="42" y="38"/>
                      </a:lnTo>
                      <a:lnTo>
                        <a:pt x="40" y="40"/>
                      </a:lnTo>
                      <a:lnTo>
                        <a:pt x="40" y="40"/>
                      </a:lnTo>
                      <a:lnTo>
                        <a:pt x="37" y="43"/>
                      </a:lnTo>
                      <a:lnTo>
                        <a:pt x="37" y="43"/>
                      </a:lnTo>
                      <a:lnTo>
                        <a:pt x="37" y="45"/>
                      </a:lnTo>
                      <a:lnTo>
                        <a:pt x="37" y="48"/>
                      </a:lnTo>
                      <a:lnTo>
                        <a:pt x="37" y="50"/>
                      </a:lnTo>
                      <a:lnTo>
                        <a:pt x="40" y="52"/>
                      </a:lnTo>
                      <a:lnTo>
                        <a:pt x="40" y="52"/>
                      </a:lnTo>
                      <a:lnTo>
                        <a:pt x="40" y="55"/>
                      </a:lnTo>
                      <a:lnTo>
                        <a:pt x="40" y="55"/>
                      </a:lnTo>
                      <a:lnTo>
                        <a:pt x="37" y="55"/>
                      </a:lnTo>
                      <a:lnTo>
                        <a:pt x="37" y="57"/>
                      </a:lnTo>
                      <a:lnTo>
                        <a:pt x="37" y="59"/>
                      </a:lnTo>
                      <a:lnTo>
                        <a:pt x="37" y="62"/>
                      </a:lnTo>
                      <a:lnTo>
                        <a:pt x="37" y="62"/>
                      </a:lnTo>
                      <a:lnTo>
                        <a:pt x="35" y="64"/>
                      </a:lnTo>
                      <a:lnTo>
                        <a:pt x="33" y="67"/>
                      </a:lnTo>
                      <a:lnTo>
                        <a:pt x="33" y="67"/>
                      </a:lnTo>
                      <a:lnTo>
                        <a:pt x="33" y="69"/>
                      </a:lnTo>
                      <a:lnTo>
                        <a:pt x="33" y="71"/>
                      </a:lnTo>
                      <a:lnTo>
                        <a:pt x="33" y="71"/>
                      </a:lnTo>
                      <a:lnTo>
                        <a:pt x="33" y="71"/>
                      </a:lnTo>
                      <a:lnTo>
                        <a:pt x="33" y="71"/>
                      </a:lnTo>
                      <a:lnTo>
                        <a:pt x="35" y="74"/>
                      </a:lnTo>
                      <a:lnTo>
                        <a:pt x="35" y="74"/>
                      </a:lnTo>
                      <a:lnTo>
                        <a:pt x="35" y="74"/>
                      </a:lnTo>
                      <a:lnTo>
                        <a:pt x="35" y="76"/>
                      </a:lnTo>
                      <a:lnTo>
                        <a:pt x="35" y="81"/>
                      </a:lnTo>
                      <a:lnTo>
                        <a:pt x="33" y="83"/>
                      </a:lnTo>
                      <a:lnTo>
                        <a:pt x="33" y="85"/>
                      </a:lnTo>
                      <a:lnTo>
                        <a:pt x="30" y="88"/>
                      </a:lnTo>
                      <a:lnTo>
                        <a:pt x="30" y="90"/>
                      </a:lnTo>
                      <a:lnTo>
                        <a:pt x="30" y="95"/>
                      </a:lnTo>
                      <a:lnTo>
                        <a:pt x="30" y="97"/>
                      </a:lnTo>
                      <a:lnTo>
                        <a:pt x="28" y="100"/>
                      </a:lnTo>
                      <a:lnTo>
                        <a:pt x="28" y="100"/>
                      </a:lnTo>
                      <a:lnTo>
                        <a:pt x="26" y="100"/>
                      </a:lnTo>
                      <a:lnTo>
                        <a:pt x="23" y="97"/>
                      </a:lnTo>
                      <a:lnTo>
                        <a:pt x="21" y="97"/>
                      </a:lnTo>
                      <a:lnTo>
                        <a:pt x="21" y="97"/>
                      </a:lnTo>
                      <a:lnTo>
                        <a:pt x="19" y="97"/>
                      </a:lnTo>
                      <a:lnTo>
                        <a:pt x="19" y="97"/>
                      </a:lnTo>
                      <a:lnTo>
                        <a:pt x="16" y="97"/>
                      </a:lnTo>
                      <a:lnTo>
                        <a:pt x="16" y="97"/>
                      </a:lnTo>
                      <a:lnTo>
                        <a:pt x="14" y="95"/>
                      </a:lnTo>
                      <a:lnTo>
                        <a:pt x="14" y="95"/>
                      </a:lnTo>
                      <a:lnTo>
                        <a:pt x="14" y="97"/>
                      </a:lnTo>
                      <a:lnTo>
                        <a:pt x="16" y="102"/>
                      </a:lnTo>
                      <a:lnTo>
                        <a:pt x="16" y="104"/>
                      </a:lnTo>
                      <a:lnTo>
                        <a:pt x="16" y="107"/>
                      </a:lnTo>
                      <a:lnTo>
                        <a:pt x="16" y="112"/>
                      </a:lnTo>
                      <a:lnTo>
                        <a:pt x="16" y="116"/>
                      </a:lnTo>
                      <a:lnTo>
                        <a:pt x="16" y="116"/>
                      </a:lnTo>
                      <a:lnTo>
                        <a:pt x="16" y="116"/>
                      </a:lnTo>
                      <a:lnTo>
                        <a:pt x="16" y="119"/>
                      </a:lnTo>
                      <a:lnTo>
                        <a:pt x="14" y="116"/>
                      </a:lnTo>
                      <a:lnTo>
                        <a:pt x="14" y="116"/>
                      </a:lnTo>
                      <a:lnTo>
                        <a:pt x="14" y="119"/>
                      </a:lnTo>
                      <a:lnTo>
                        <a:pt x="14" y="121"/>
                      </a:lnTo>
                      <a:lnTo>
                        <a:pt x="14" y="121"/>
                      </a:lnTo>
                      <a:lnTo>
                        <a:pt x="14" y="123"/>
                      </a:lnTo>
                      <a:lnTo>
                        <a:pt x="14" y="126"/>
                      </a:lnTo>
                      <a:lnTo>
                        <a:pt x="14" y="128"/>
                      </a:lnTo>
                      <a:lnTo>
                        <a:pt x="16" y="130"/>
                      </a:lnTo>
                      <a:lnTo>
                        <a:pt x="16" y="133"/>
                      </a:lnTo>
                      <a:lnTo>
                        <a:pt x="16" y="135"/>
                      </a:lnTo>
                      <a:lnTo>
                        <a:pt x="16" y="135"/>
                      </a:lnTo>
                      <a:lnTo>
                        <a:pt x="14" y="135"/>
                      </a:lnTo>
                      <a:lnTo>
                        <a:pt x="14" y="135"/>
                      </a:lnTo>
                      <a:lnTo>
                        <a:pt x="14" y="135"/>
                      </a:lnTo>
                      <a:lnTo>
                        <a:pt x="14" y="140"/>
                      </a:lnTo>
                      <a:lnTo>
                        <a:pt x="11" y="140"/>
                      </a:lnTo>
                      <a:lnTo>
                        <a:pt x="11" y="140"/>
                      </a:lnTo>
                      <a:lnTo>
                        <a:pt x="9" y="138"/>
                      </a:lnTo>
                      <a:lnTo>
                        <a:pt x="9" y="135"/>
                      </a:lnTo>
                      <a:lnTo>
                        <a:pt x="7" y="135"/>
                      </a:lnTo>
                      <a:lnTo>
                        <a:pt x="7" y="138"/>
                      </a:lnTo>
                      <a:lnTo>
                        <a:pt x="7" y="138"/>
                      </a:lnTo>
                      <a:lnTo>
                        <a:pt x="7" y="140"/>
                      </a:lnTo>
                      <a:lnTo>
                        <a:pt x="7" y="140"/>
                      </a:lnTo>
                      <a:lnTo>
                        <a:pt x="7" y="140"/>
                      </a:lnTo>
                      <a:lnTo>
                        <a:pt x="7" y="147"/>
                      </a:lnTo>
                      <a:lnTo>
                        <a:pt x="7" y="149"/>
                      </a:lnTo>
                      <a:lnTo>
                        <a:pt x="9" y="152"/>
                      </a:lnTo>
                      <a:lnTo>
                        <a:pt x="9" y="154"/>
                      </a:lnTo>
                      <a:lnTo>
                        <a:pt x="9" y="154"/>
                      </a:lnTo>
                      <a:lnTo>
                        <a:pt x="7" y="154"/>
                      </a:lnTo>
                      <a:lnTo>
                        <a:pt x="7" y="154"/>
                      </a:lnTo>
                      <a:lnTo>
                        <a:pt x="7" y="152"/>
                      </a:lnTo>
                      <a:lnTo>
                        <a:pt x="4" y="152"/>
                      </a:lnTo>
                      <a:lnTo>
                        <a:pt x="2" y="152"/>
                      </a:lnTo>
                      <a:lnTo>
                        <a:pt x="2" y="152"/>
                      </a:lnTo>
                      <a:lnTo>
                        <a:pt x="0" y="152"/>
                      </a:lnTo>
                      <a:lnTo>
                        <a:pt x="0" y="154"/>
                      </a:lnTo>
                      <a:lnTo>
                        <a:pt x="2" y="157"/>
                      </a:lnTo>
                      <a:lnTo>
                        <a:pt x="2" y="159"/>
                      </a:lnTo>
                      <a:lnTo>
                        <a:pt x="2" y="159"/>
                      </a:lnTo>
                      <a:lnTo>
                        <a:pt x="2" y="159"/>
                      </a:lnTo>
                      <a:lnTo>
                        <a:pt x="4" y="161"/>
                      </a:lnTo>
                      <a:lnTo>
                        <a:pt x="4" y="164"/>
                      </a:lnTo>
                      <a:lnTo>
                        <a:pt x="4" y="164"/>
                      </a:lnTo>
                      <a:lnTo>
                        <a:pt x="7" y="166"/>
                      </a:lnTo>
                      <a:lnTo>
                        <a:pt x="11" y="171"/>
                      </a:lnTo>
                      <a:lnTo>
                        <a:pt x="14" y="175"/>
                      </a:lnTo>
                      <a:lnTo>
                        <a:pt x="14" y="171"/>
                      </a:lnTo>
                      <a:lnTo>
                        <a:pt x="11" y="168"/>
                      </a:lnTo>
                      <a:lnTo>
                        <a:pt x="11" y="168"/>
                      </a:lnTo>
                      <a:lnTo>
                        <a:pt x="14" y="171"/>
                      </a:lnTo>
                      <a:lnTo>
                        <a:pt x="14" y="173"/>
                      </a:lnTo>
                      <a:lnTo>
                        <a:pt x="16" y="173"/>
                      </a:lnTo>
                      <a:lnTo>
                        <a:pt x="16" y="175"/>
                      </a:lnTo>
                      <a:lnTo>
                        <a:pt x="16" y="175"/>
                      </a:lnTo>
                      <a:lnTo>
                        <a:pt x="14" y="178"/>
                      </a:lnTo>
                      <a:lnTo>
                        <a:pt x="16" y="178"/>
                      </a:lnTo>
                      <a:lnTo>
                        <a:pt x="16" y="178"/>
                      </a:lnTo>
                      <a:lnTo>
                        <a:pt x="19" y="175"/>
                      </a:lnTo>
                      <a:lnTo>
                        <a:pt x="19" y="173"/>
                      </a:lnTo>
                      <a:lnTo>
                        <a:pt x="19" y="173"/>
                      </a:lnTo>
                      <a:lnTo>
                        <a:pt x="19" y="173"/>
                      </a:lnTo>
                      <a:lnTo>
                        <a:pt x="19" y="178"/>
                      </a:lnTo>
                      <a:lnTo>
                        <a:pt x="19" y="178"/>
                      </a:lnTo>
                      <a:lnTo>
                        <a:pt x="21" y="178"/>
                      </a:lnTo>
                      <a:lnTo>
                        <a:pt x="19" y="178"/>
                      </a:lnTo>
                      <a:lnTo>
                        <a:pt x="19" y="180"/>
                      </a:lnTo>
                      <a:lnTo>
                        <a:pt x="21" y="185"/>
                      </a:lnTo>
                      <a:lnTo>
                        <a:pt x="23" y="185"/>
                      </a:lnTo>
                      <a:lnTo>
                        <a:pt x="23" y="183"/>
                      </a:lnTo>
                      <a:lnTo>
                        <a:pt x="21" y="180"/>
                      </a:lnTo>
                      <a:lnTo>
                        <a:pt x="23" y="180"/>
                      </a:lnTo>
                      <a:lnTo>
                        <a:pt x="26" y="180"/>
                      </a:lnTo>
                      <a:lnTo>
                        <a:pt x="26" y="180"/>
                      </a:lnTo>
                      <a:lnTo>
                        <a:pt x="26" y="180"/>
                      </a:lnTo>
                      <a:lnTo>
                        <a:pt x="30" y="183"/>
                      </a:lnTo>
                      <a:lnTo>
                        <a:pt x="33" y="183"/>
                      </a:lnTo>
                      <a:lnTo>
                        <a:pt x="30" y="185"/>
                      </a:lnTo>
                      <a:lnTo>
                        <a:pt x="30" y="185"/>
                      </a:lnTo>
                      <a:lnTo>
                        <a:pt x="33" y="187"/>
                      </a:lnTo>
                      <a:lnTo>
                        <a:pt x="33" y="187"/>
                      </a:lnTo>
                      <a:lnTo>
                        <a:pt x="33" y="190"/>
                      </a:lnTo>
                      <a:lnTo>
                        <a:pt x="33" y="190"/>
                      </a:lnTo>
                      <a:lnTo>
                        <a:pt x="35" y="192"/>
                      </a:lnTo>
                      <a:lnTo>
                        <a:pt x="37" y="192"/>
                      </a:lnTo>
                      <a:lnTo>
                        <a:pt x="37" y="192"/>
                      </a:lnTo>
                      <a:lnTo>
                        <a:pt x="37" y="192"/>
                      </a:lnTo>
                      <a:lnTo>
                        <a:pt x="37" y="194"/>
                      </a:lnTo>
                      <a:lnTo>
                        <a:pt x="37" y="197"/>
                      </a:lnTo>
                      <a:lnTo>
                        <a:pt x="35" y="197"/>
                      </a:lnTo>
                      <a:lnTo>
                        <a:pt x="35" y="197"/>
                      </a:lnTo>
                      <a:lnTo>
                        <a:pt x="30" y="194"/>
                      </a:lnTo>
                      <a:lnTo>
                        <a:pt x="30" y="194"/>
                      </a:lnTo>
                      <a:lnTo>
                        <a:pt x="30" y="194"/>
                      </a:lnTo>
                      <a:lnTo>
                        <a:pt x="33" y="199"/>
                      </a:lnTo>
                      <a:lnTo>
                        <a:pt x="35" y="201"/>
                      </a:lnTo>
                      <a:lnTo>
                        <a:pt x="35" y="204"/>
                      </a:lnTo>
                      <a:lnTo>
                        <a:pt x="37" y="204"/>
                      </a:lnTo>
                      <a:lnTo>
                        <a:pt x="40" y="204"/>
                      </a:lnTo>
                      <a:lnTo>
                        <a:pt x="40" y="201"/>
                      </a:lnTo>
                      <a:lnTo>
                        <a:pt x="37" y="199"/>
                      </a:lnTo>
                      <a:lnTo>
                        <a:pt x="40" y="199"/>
                      </a:lnTo>
                      <a:lnTo>
                        <a:pt x="40" y="197"/>
                      </a:lnTo>
                      <a:lnTo>
                        <a:pt x="40" y="197"/>
                      </a:lnTo>
                      <a:lnTo>
                        <a:pt x="40" y="199"/>
                      </a:lnTo>
                      <a:lnTo>
                        <a:pt x="42" y="204"/>
                      </a:lnTo>
                      <a:lnTo>
                        <a:pt x="42" y="206"/>
                      </a:lnTo>
                      <a:lnTo>
                        <a:pt x="45" y="209"/>
                      </a:lnTo>
                      <a:lnTo>
                        <a:pt x="45" y="209"/>
                      </a:lnTo>
                      <a:lnTo>
                        <a:pt x="45" y="211"/>
                      </a:lnTo>
                      <a:lnTo>
                        <a:pt x="47" y="213"/>
                      </a:lnTo>
                      <a:lnTo>
                        <a:pt x="49" y="220"/>
                      </a:lnTo>
                      <a:lnTo>
                        <a:pt x="52" y="228"/>
                      </a:lnTo>
                      <a:lnTo>
                        <a:pt x="54" y="230"/>
                      </a:lnTo>
                      <a:lnTo>
                        <a:pt x="54" y="232"/>
                      </a:lnTo>
                      <a:lnTo>
                        <a:pt x="54" y="237"/>
                      </a:lnTo>
                      <a:lnTo>
                        <a:pt x="54" y="242"/>
                      </a:lnTo>
                      <a:lnTo>
                        <a:pt x="54" y="242"/>
                      </a:lnTo>
                      <a:lnTo>
                        <a:pt x="54" y="246"/>
                      </a:lnTo>
                      <a:lnTo>
                        <a:pt x="52" y="246"/>
                      </a:lnTo>
                      <a:lnTo>
                        <a:pt x="52" y="251"/>
                      </a:lnTo>
                      <a:lnTo>
                        <a:pt x="52" y="254"/>
                      </a:lnTo>
                      <a:lnTo>
                        <a:pt x="52" y="256"/>
                      </a:lnTo>
                      <a:lnTo>
                        <a:pt x="52" y="263"/>
                      </a:lnTo>
                      <a:lnTo>
                        <a:pt x="52" y="265"/>
                      </a:lnTo>
                      <a:lnTo>
                        <a:pt x="52" y="265"/>
                      </a:lnTo>
                      <a:lnTo>
                        <a:pt x="54" y="263"/>
                      </a:lnTo>
                      <a:lnTo>
                        <a:pt x="56" y="263"/>
                      </a:lnTo>
                      <a:lnTo>
                        <a:pt x="56" y="261"/>
                      </a:lnTo>
                      <a:lnTo>
                        <a:pt x="59" y="258"/>
                      </a:lnTo>
                      <a:lnTo>
                        <a:pt x="59" y="258"/>
                      </a:lnTo>
                      <a:lnTo>
                        <a:pt x="59" y="256"/>
                      </a:lnTo>
                      <a:lnTo>
                        <a:pt x="59" y="256"/>
                      </a:lnTo>
                      <a:lnTo>
                        <a:pt x="59" y="256"/>
                      </a:lnTo>
                      <a:lnTo>
                        <a:pt x="59" y="258"/>
                      </a:lnTo>
                      <a:lnTo>
                        <a:pt x="59" y="261"/>
                      </a:lnTo>
                      <a:lnTo>
                        <a:pt x="59" y="263"/>
                      </a:lnTo>
                      <a:lnTo>
                        <a:pt x="59" y="265"/>
                      </a:lnTo>
                      <a:lnTo>
                        <a:pt x="59" y="265"/>
                      </a:lnTo>
                      <a:lnTo>
                        <a:pt x="59" y="268"/>
                      </a:lnTo>
                      <a:lnTo>
                        <a:pt x="61" y="265"/>
                      </a:lnTo>
                      <a:lnTo>
                        <a:pt x="63" y="265"/>
                      </a:lnTo>
                      <a:lnTo>
                        <a:pt x="63" y="263"/>
                      </a:lnTo>
                      <a:lnTo>
                        <a:pt x="63" y="263"/>
                      </a:lnTo>
                      <a:lnTo>
                        <a:pt x="63" y="263"/>
                      </a:lnTo>
                      <a:lnTo>
                        <a:pt x="63" y="263"/>
                      </a:lnTo>
                      <a:lnTo>
                        <a:pt x="63" y="265"/>
                      </a:lnTo>
                      <a:lnTo>
                        <a:pt x="63" y="265"/>
                      </a:lnTo>
                      <a:lnTo>
                        <a:pt x="66" y="270"/>
                      </a:lnTo>
                      <a:lnTo>
                        <a:pt x="68" y="270"/>
                      </a:lnTo>
                      <a:lnTo>
                        <a:pt x="68" y="270"/>
                      </a:lnTo>
                      <a:lnTo>
                        <a:pt x="71" y="268"/>
                      </a:lnTo>
                      <a:lnTo>
                        <a:pt x="71" y="265"/>
                      </a:lnTo>
                      <a:lnTo>
                        <a:pt x="71" y="263"/>
                      </a:lnTo>
                      <a:lnTo>
                        <a:pt x="73" y="265"/>
                      </a:lnTo>
                      <a:lnTo>
                        <a:pt x="71" y="268"/>
                      </a:lnTo>
                      <a:lnTo>
                        <a:pt x="71" y="270"/>
                      </a:lnTo>
                      <a:lnTo>
                        <a:pt x="73" y="273"/>
                      </a:lnTo>
                      <a:lnTo>
                        <a:pt x="73" y="273"/>
                      </a:lnTo>
                      <a:lnTo>
                        <a:pt x="75" y="270"/>
                      </a:lnTo>
                      <a:lnTo>
                        <a:pt x="78" y="265"/>
                      </a:lnTo>
                      <a:lnTo>
                        <a:pt x="78" y="265"/>
                      </a:lnTo>
                      <a:lnTo>
                        <a:pt x="80" y="263"/>
                      </a:lnTo>
                      <a:lnTo>
                        <a:pt x="82" y="261"/>
                      </a:lnTo>
                      <a:lnTo>
                        <a:pt x="85" y="261"/>
                      </a:lnTo>
                      <a:lnTo>
                        <a:pt x="85" y="258"/>
                      </a:lnTo>
                      <a:lnTo>
                        <a:pt x="85" y="258"/>
                      </a:lnTo>
                      <a:lnTo>
                        <a:pt x="85" y="258"/>
                      </a:lnTo>
                      <a:lnTo>
                        <a:pt x="90" y="258"/>
                      </a:lnTo>
                      <a:lnTo>
                        <a:pt x="90" y="256"/>
                      </a:lnTo>
                      <a:lnTo>
                        <a:pt x="87" y="254"/>
                      </a:lnTo>
                      <a:lnTo>
                        <a:pt x="87" y="254"/>
                      </a:lnTo>
                      <a:lnTo>
                        <a:pt x="85" y="249"/>
                      </a:lnTo>
                      <a:lnTo>
                        <a:pt x="87" y="249"/>
                      </a:lnTo>
                      <a:lnTo>
                        <a:pt x="87" y="249"/>
                      </a:lnTo>
                      <a:lnTo>
                        <a:pt x="87" y="251"/>
                      </a:lnTo>
                      <a:lnTo>
                        <a:pt x="87" y="254"/>
                      </a:lnTo>
                      <a:lnTo>
                        <a:pt x="90" y="256"/>
                      </a:lnTo>
                      <a:lnTo>
                        <a:pt x="90" y="256"/>
                      </a:lnTo>
                      <a:lnTo>
                        <a:pt x="92" y="256"/>
                      </a:lnTo>
                      <a:lnTo>
                        <a:pt x="94" y="254"/>
                      </a:lnTo>
                      <a:lnTo>
                        <a:pt x="97" y="251"/>
                      </a:lnTo>
                      <a:lnTo>
                        <a:pt x="97" y="249"/>
                      </a:lnTo>
                      <a:lnTo>
                        <a:pt x="97" y="246"/>
                      </a:lnTo>
                      <a:lnTo>
                        <a:pt x="99" y="244"/>
                      </a:lnTo>
                      <a:lnTo>
                        <a:pt x="97" y="239"/>
                      </a:lnTo>
                      <a:lnTo>
                        <a:pt x="97" y="239"/>
                      </a:lnTo>
                      <a:lnTo>
                        <a:pt x="97" y="237"/>
                      </a:lnTo>
                      <a:lnTo>
                        <a:pt x="97" y="237"/>
                      </a:lnTo>
                      <a:lnTo>
                        <a:pt x="99" y="237"/>
                      </a:lnTo>
                      <a:lnTo>
                        <a:pt x="101" y="239"/>
                      </a:lnTo>
                      <a:lnTo>
                        <a:pt x="101" y="242"/>
                      </a:lnTo>
                      <a:lnTo>
                        <a:pt x="104" y="242"/>
                      </a:lnTo>
                      <a:lnTo>
                        <a:pt x="104" y="244"/>
                      </a:lnTo>
                      <a:lnTo>
                        <a:pt x="104" y="246"/>
                      </a:lnTo>
                      <a:lnTo>
                        <a:pt x="106" y="251"/>
                      </a:lnTo>
                      <a:lnTo>
                        <a:pt x="106" y="251"/>
                      </a:lnTo>
                      <a:lnTo>
                        <a:pt x="108" y="256"/>
                      </a:lnTo>
                      <a:lnTo>
                        <a:pt x="111" y="254"/>
                      </a:lnTo>
                      <a:lnTo>
                        <a:pt x="113" y="254"/>
                      </a:lnTo>
                      <a:lnTo>
                        <a:pt x="113" y="254"/>
                      </a:lnTo>
                      <a:lnTo>
                        <a:pt x="116" y="254"/>
                      </a:lnTo>
                      <a:lnTo>
                        <a:pt x="113" y="256"/>
                      </a:lnTo>
                      <a:lnTo>
                        <a:pt x="113" y="256"/>
                      </a:lnTo>
                      <a:lnTo>
                        <a:pt x="113" y="261"/>
                      </a:lnTo>
                      <a:lnTo>
                        <a:pt x="113" y="263"/>
                      </a:lnTo>
                      <a:lnTo>
                        <a:pt x="113" y="265"/>
                      </a:lnTo>
                      <a:lnTo>
                        <a:pt x="116" y="268"/>
                      </a:lnTo>
                      <a:lnTo>
                        <a:pt x="118" y="277"/>
                      </a:lnTo>
                      <a:lnTo>
                        <a:pt x="118" y="280"/>
                      </a:lnTo>
                      <a:lnTo>
                        <a:pt x="118" y="282"/>
                      </a:lnTo>
                      <a:lnTo>
                        <a:pt x="120" y="289"/>
                      </a:lnTo>
                      <a:lnTo>
                        <a:pt x="120" y="291"/>
                      </a:lnTo>
                      <a:lnTo>
                        <a:pt x="123" y="291"/>
                      </a:lnTo>
                      <a:lnTo>
                        <a:pt x="125" y="294"/>
                      </a:lnTo>
                      <a:lnTo>
                        <a:pt x="123" y="294"/>
                      </a:lnTo>
                      <a:lnTo>
                        <a:pt x="123" y="294"/>
                      </a:lnTo>
                      <a:lnTo>
                        <a:pt x="125" y="299"/>
                      </a:lnTo>
                      <a:lnTo>
                        <a:pt x="125" y="301"/>
                      </a:lnTo>
                      <a:lnTo>
                        <a:pt x="127" y="306"/>
                      </a:lnTo>
                      <a:lnTo>
                        <a:pt x="127" y="308"/>
                      </a:lnTo>
                      <a:lnTo>
                        <a:pt x="127" y="310"/>
                      </a:lnTo>
                      <a:lnTo>
                        <a:pt x="127" y="315"/>
                      </a:lnTo>
                      <a:lnTo>
                        <a:pt x="130" y="315"/>
                      </a:lnTo>
                      <a:lnTo>
                        <a:pt x="130" y="308"/>
                      </a:lnTo>
                      <a:lnTo>
                        <a:pt x="130" y="310"/>
                      </a:lnTo>
                      <a:lnTo>
                        <a:pt x="130" y="310"/>
                      </a:lnTo>
                      <a:lnTo>
                        <a:pt x="130" y="313"/>
                      </a:lnTo>
                      <a:lnTo>
                        <a:pt x="134" y="320"/>
                      </a:lnTo>
                      <a:lnTo>
                        <a:pt x="134" y="322"/>
                      </a:lnTo>
                      <a:lnTo>
                        <a:pt x="137" y="327"/>
                      </a:lnTo>
                      <a:lnTo>
                        <a:pt x="139" y="329"/>
                      </a:lnTo>
                      <a:lnTo>
                        <a:pt x="139" y="332"/>
                      </a:lnTo>
                      <a:lnTo>
                        <a:pt x="139" y="334"/>
                      </a:lnTo>
                      <a:lnTo>
                        <a:pt x="139" y="336"/>
                      </a:lnTo>
                      <a:lnTo>
                        <a:pt x="139" y="339"/>
                      </a:lnTo>
                      <a:lnTo>
                        <a:pt x="139" y="341"/>
                      </a:lnTo>
                      <a:lnTo>
                        <a:pt x="142" y="344"/>
                      </a:lnTo>
                      <a:lnTo>
                        <a:pt x="139" y="344"/>
                      </a:lnTo>
                      <a:lnTo>
                        <a:pt x="139" y="346"/>
                      </a:lnTo>
                      <a:lnTo>
                        <a:pt x="139" y="346"/>
                      </a:lnTo>
                      <a:lnTo>
                        <a:pt x="142" y="346"/>
                      </a:lnTo>
                      <a:lnTo>
                        <a:pt x="142" y="348"/>
                      </a:lnTo>
                      <a:lnTo>
                        <a:pt x="142" y="348"/>
                      </a:lnTo>
                      <a:lnTo>
                        <a:pt x="142" y="351"/>
                      </a:lnTo>
                      <a:lnTo>
                        <a:pt x="142" y="353"/>
                      </a:lnTo>
                      <a:lnTo>
                        <a:pt x="142" y="353"/>
                      </a:lnTo>
                      <a:lnTo>
                        <a:pt x="142" y="355"/>
                      </a:lnTo>
                      <a:lnTo>
                        <a:pt x="142" y="355"/>
                      </a:lnTo>
                      <a:lnTo>
                        <a:pt x="142" y="355"/>
                      </a:lnTo>
                      <a:lnTo>
                        <a:pt x="144" y="355"/>
                      </a:lnTo>
                      <a:lnTo>
                        <a:pt x="144" y="355"/>
                      </a:lnTo>
                      <a:lnTo>
                        <a:pt x="146" y="355"/>
                      </a:lnTo>
                      <a:lnTo>
                        <a:pt x="144" y="358"/>
                      </a:lnTo>
                      <a:lnTo>
                        <a:pt x="144" y="360"/>
                      </a:lnTo>
                      <a:lnTo>
                        <a:pt x="144" y="360"/>
                      </a:lnTo>
                      <a:lnTo>
                        <a:pt x="144" y="363"/>
                      </a:lnTo>
                      <a:lnTo>
                        <a:pt x="144" y="365"/>
                      </a:lnTo>
                      <a:lnTo>
                        <a:pt x="144" y="367"/>
                      </a:lnTo>
                      <a:lnTo>
                        <a:pt x="144" y="370"/>
                      </a:lnTo>
                      <a:lnTo>
                        <a:pt x="144" y="372"/>
                      </a:lnTo>
                      <a:lnTo>
                        <a:pt x="142" y="374"/>
                      </a:lnTo>
                      <a:lnTo>
                        <a:pt x="142" y="377"/>
                      </a:lnTo>
                      <a:lnTo>
                        <a:pt x="139" y="377"/>
                      </a:lnTo>
                      <a:lnTo>
                        <a:pt x="139" y="379"/>
                      </a:lnTo>
                      <a:lnTo>
                        <a:pt x="142" y="386"/>
                      </a:lnTo>
                      <a:lnTo>
                        <a:pt x="142" y="389"/>
                      </a:lnTo>
                      <a:lnTo>
                        <a:pt x="142" y="391"/>
                      </a:lnTo>
                      <a:lnTo>
                        <a:pt x="142" y="391"/>
                      </a:lnTo>
                      <a:lnTo>
                        <a:pt x="144" y="389"/>
                      </a:lnTo>
                      <a:lnTo>
                        <a:pt x="144" y="389"/>
                      </a:lnTo>
                      <a:lnTo>
                        <a:pt x="144" y="386"/>
                      </a:lnTo>
                      <a:lnTo>
                        <a:pt x="146" y="386"/>
                      </a:lnTo>
                      <a:lnTo>
                        <a:pt x="146" y="384"/>
                      </a:lnTo>
                      <a:lnTo>
                        <a:pt x="146" y="381"/>
                      </a:lnTo>
                      <a:lnTo>
                        <a:pt x="144" y="379"/>
                      </a:lnTo>
                      <a:lnTo>
                        <a:pt x="144" y="379"/>
                      </a:lnTo>
                      <a:lnTo>
                        <a:pt x="146" y="377"/>
                      </a:lnTo>
                      <a:lnTo>
                        <a:pt x="146" y="377"/>
                      </a:lnTo>
                      <a:lnTo>
                        <a:pt x="149" y="374"/>
                      </a:lnTo>
                      <a:lnTo>
                        <a:pt x="153" y="370"/>
                      </a:lnTo>
                      <a:lnTo>
                        <a:pt x="156" y="363"/>
                      </a:lnTo>
                      <a:lnTo>
                        <a:pt x="156" y="360"/>
                      </a:lnTo>
                      <a:lnTo>
                        <a:pt x="156" y="358"/>
                      </a:lnTo>
                      <a:lnTo>
                        <a:pt x="158" y="358"/>
                      </a:lnTo>
                      <a:lnTo>
                        <a:pt x="158" y="358"/>
                      </a:lnTo>
                      <a:lnTo>
                        <a:pt x="158" y="355"/>
                      </a:lnTo>
                      <a:lnTo>
                        <a:pt x="158" y="355"/>
                      </a:lnTo>
                      <a:lnTo>
                        <a:pt x="158" y="348"/>
                      </a:lnTo>
                      <a:lnTo>
                        <a:pt x="156" y="346"/>
                      </a:lnTo>
                      <a:lnTo>
                        <a:pt x="156" y="344"/>
                      </a:lnTo>
                      <a:lnTo>
                        <a:pt x="153" y="341"/>
                      </a:lnTo>
                      <a:lnTo>
                        <a:pt x="153" y="341"/>
                      </a:lnTo>
                      <a:lnTo>
                        <a:pt x="153" y="339"/>
                      </a:lnTo>
                      <a:lnTo>
                        <a:pt x="153" y="339"/>
                      </a:lnTo>
                      <a:lnTo>
                        <a:pt x="151" y="336"/>
                      </a:lnTo>
                      <a:lnTo>
                        <a:pt x="151" y="334"/>
                      </a:lnTo>
                      <a:lnTo>
                        <a:pt x="149" y="332"/>
                      </a:lnTo>
                      <a:lnTo>
                        <a:pt x="149" y="329"/>
                      </a:lnTo>
                      <a:lnTo>
                        <a:pt x="149" y="329"/>
                      </a:lnTo>
                      <a:lnTo>
                        <a:pt x="146" y="327"/>
                      </a:lnTo>
                      <a:lnTo>
                        <a:pt x="149" y="325"/>
                      </a:lnTo>
                      <a:lnTo>
                        <a:pt x="149" y="325"/>
                      </a:lnTo>
                      <a:lnTo>
                        <a:pt x="149" y="320"/>
                      </a:lnTo>
                      <a:lnTo>
                        <a:pt x="146" y="318"/>
                      </a:lnTo>
                      <a:lnTo>
                        <a:pt x="146" y="315"/>
                      </a:lnTo>
                      <a:lnTo>
                        <a:pt x="146" y="313"/>
                      </a:lnTo>
                      <a:lnTo>
                        <a:pt x="144" y="310"/>
                      </a:lnTo>
                      <a:lnTo>
                        <a:pt x="142" y="308"/>
                      </a:lnTo>
                      <a:lnTo>
                        <a:pt x="139" y="303"/>
                      </a:lnTo>
                      <a:lnTo>
                        <a:pt x="134" y="301"/>
                      </a:lnTo>
                      <a:lnTo>
                        <a:pt x="134" y="299"/>
                      </a:lnTo>
                      <a:lnTo>
                        <a:pt x="132" y="296"/>
                      </a:lnTo>
                      <a:lnTo>
                        <a:pt x="130" y="294"/>
                      </a:lnTo>
                      <a:lnTo>
                        <a:pt x="127" y="291"/>
                      </a:lnTo>
                      <a:lnTo>
                        <a:pt x="127" y="287"/>
                      </a:lnTo>
                      <a:lnTo>
                        <a:pt x="125" y="284"/>
                      </a:lnTo>
                      <a:lnTo>
                        <a:pt x="125" y="282"/>
                      </a:lnTo>
                      <a:lnTo>
                        <a:pt x="127" y="282"/>
                      </a:lnTo>
                      <a:lnTo>
                        <a:pt x="127" y="282"/>
                      </a:lnTo>
                      <a:lnTo>
                        <a:pt x="130" y="282"/>
                      </a:lnTo>
                      <a:lnTo>
                        <a:pt x="130" y="280"/>
                      </a:lnTo>
                      <a:lnTo>
                        <a:pt x="132" y="280"/>
                      </a:lnTo>
                      <a:lnTo>
                        <a:pt x="132" y="280"/>
                      </a:lnTo>
                      <a:lnTo>
                        <a:pt x="132" y="280"/>
                      </a:lnTo>
                      <a:lnTo>
                        <a:pt x="132" y="275"/>
                      </a:lnTo>
                      <a:lnTo>
                        <a:pt x="132" y="270"/>
                      </a:lnTo>
                      <a:lnTo>
                        <a:pt x="132" y="268"/>
                      </a:lnTo>
                      <a:lnTo>
                        <a:pt x="132" y="265"/>
                      </a:lnTo>
                      <a:lnTo>
                        <a:pt x="134" y="263"/>
                      </a:lnTo>
                      <a:lnTo>
                        <a:pt x="137" y="261"/>
                      </a:lnTo>
                      <a:lnTo>
                        <a:pt x="137" y="261"/>
                      </a:lnTo>
                      <a:lnTo>
                        <a:pt x="137" y="258"/>
                      </a:lnTo>
                      <a:lnTo>
                        <a:pt x="137" y="258"/>
                      </a:lnTo>
                      <a:lnTo>
                        <a:pt x="134" y="256"/>
                      </a:lnTo>
                      <a:lnTo>
                        <a:pt x="132" y="258"/>
                      </a:lnTo>
                      <a:lnTo>
                        <a:pt x="132" y="258"/>
                      </a:lnTo>
                      <a:lnTo>
                        <a:pt x="130" y="256"/>
                      </a:lnTo>
                      <a:lnTo>
                        <a:pt x="130" y="254"/>
                      </a:lnTo>
                      <a:lnTo>
                        <a:pt x="130" y="251"/>
                      </a:lnTo>
                      <a:lnTo>
                        <a:pt x="127" y="251"/>
                      </a:lnTo>
                      <a:lnTo>
                        <a:pt x="127" y="246"/>
                      </a:lnTo>
                      <a:lnTo>
                        <a:pt x="127" y="244"/>
                      </a:lnTo>
                      <a:lnTo>
                        <a:pt x="123" y="242"/>
                      </a:lnTo>
                      <a:lnTo>
                        <a:pt x="120" y="239"/>
                      </a:lnTo>
                      <a:lnTo>
                        <a:pt x="118" y="237"/>
                      </a:lnTo>
                      <a:lnTo>
                        <a:pt x="116" y="232"/>
                      </a:lnTo>
                      <a:lnTo>
                        <a:pt x="113" y="230"/>
                      </a:lnTo>
                      <a:lnTo>
                        <a:pt x="111" y="228"/>
                      </a:lnTo>
                      <a:lnTo>
                        <a:pt x="111" y="228"/>
                      </a:lnTo>
                      <a:lnTo>
                        <a:pt x="111" y="228"/>
                      </a:lnTo>
                      <a:lnTo>
                        <a:pt x="111" y="225"/>
                      </a:lnTo>
                      <a:lnTo>
                        <a:pt x="111" y="223"/>
                      </a:lnTo>
                      <a:lnTo>
                        <a:pt x="108" y="220"/>
                      </a:lnTo>
                      <a:lnTo>
                        <a:pt x="108" y="218"/>
                      </a:lnTo>
                      <a:lnTo>
                        <a:pt x="108" y="218"/>
                      </a:lnTo>
                      <a:lnTo>
                        <a:pt x="108" y="218"/>
                      </a:lnTo>
                      <a:lnTo>
                        <a:pt x="106" y="218"/>
                      </a:lnTo>
                      <a:lnTo>
                        <a:pt x="104" y="216"/>
                      </a:lnTo>
                      <a:lnTo>
                        <a:pt x="104" y="213"/>
                      </a:lnTo>
                      <a:lnTo>
                        <a:pt x="104" y="213"/>
                      </a:lnTo>
                      <a:lnTo>
                        <a:pt x="104" y="213"/>
                      </a:lnTo>
                      <a:lnTo>
                        <a:pt x="106" y="213"/>
                      </a:lnTo>
                      <a:lnTo>
                        <a:pt x="106" y="213"/>
                      </a:lnTo>
                      <a:lnTo>
                        <a:pt x="106" y="213"/>
                      </a:lnTo>
                      <a:lnTo>
                        <a:pt x="108" y="211"/>
                      </a:lnTo>
                      <a:lnTo>
                        <a:pt x="108" y="211"/>
                      </a:lnTo>
                      <a:lnTo>
                        <a:pt x="108" y="211"/>
                      </a:lnTo>
                      <a:lnTo>
                        <a:pt x="111" y="211"/>
                      </a:lnTo>
                      <a:lnTo>
                        <a:pt x="108" y="204"/>
                      </a:lnTo>
                      <a:lnTo>
                        <a:pt x="108" y="201"/>
                      </a:lnTo>
                      <a:lnTo>
                        <a:pt x="108" y="199"/>
                      </a:lnTo>
                      <a:lnTo>
                        <a:pt x="108" y="197"/>
                      </a:lnTo>
                      <a:lnTo>
                        <a:pt x="108" y="192"/>
                      </a:lnTo>
                      <a:lnTo>
                        <a:pt x="111" y="190"/>
                      </a:lnTo>
                      <a:lnTo>
                        <a:pt x="111" y="190"/>
                      </a:lnTo>
                      <a:lnTo>
                        <a:pt x="111" y="187"/>
                      </a:lnTo>
                      <a:lnTo>
                        <a:pt x="111" y="187"/>
                      </a:lnTo>
                      <a:lnTo>
                        <a:pt x="113" y="187"/>
                      </a:lnTo>
                      <a:lnTo>
                        <a:pt x="116" y="187"/>
                      </a:lnTo>
                      <a:lnTo>
                        <a:pt x="116" y="187"/>
                      </a:lnTo>
                      <a:lnTo>
                        <a:pt x="118" y="187"/>
                      </a:lnTo>
                      <a:lnTo>
                        <a:pt x="120" y="187"/>
                      </a:lnTo>
                      <a:lnTo>
                        <a:pt x="120" y="187"/>
                      </a:lnTo>
                      <a:lnTo>
                        <a:pt x="125" y="187"/>
                      </a:lnTo>
                      <a:lnTo>
                        <a:pt x="125" y="185"/>
                      </a:lnTo>
                      <a:lnTo>
                        <a:pt x="127" y="187"/>
                      </a:lnTo>
                      <a:lnTo>
                        <a:pt x="127" y="185"/>
                      </a:lnTo>
                      <a:lnTo>
                        <a:pt x="127" y="185"/>
                      </a:lnTo>
                      <a:lnTo>
                        <a:pt x="130" y="185"/>
                      </a:lnTo>
                      <a:lnTo>
                        <a:pt x="130" y="180"/>
                      </a:lnTo>
                      <a:lnTo>
                        <a:pt x="130" y="180"/>
                      </a:lnTo>
                      <a:lnTo>
                        <a:pt x="130" y="180"/>
                      </a:lnTo>
                      <a:lnTo>
                        <a:pt x="130" y="178"/>
                      </a:lnTo>
                      <a:lnTo>
                        <a:pt x="132" y="178"/>
                      </a:lnTo>
                      <a:lnTo>
                        <a:pt x="134" y="180"/>
                      </a:lnTo>
                      <a:lnTo>
                        <a:pt x="134" y="180"/>
                      </a:lnTo>
                      <a:lnTo>
                        <a:pt x="137" y="180"/>
                      </a:lnTo>
                      <a:lnTo>
                        <a:pt x="137" y="178"/>
                      </a:lnTo>
                      <a:lnTo>
                        <a:pt x="137" y="178"/>
                      </a:lnTo>
                      <a:lnTo>
                        <a:pt x="137" y="178"/>
                      </a:lnTo>
                      <a:lnTo>
                        <a:pt x="137" y="175"/>
                      </a:lnTo>
                      <a:lnTo>
                        <a:pt x="137" y="173"/>
                      </a:lnTo>
                      <a:lnTo>
                        <a:pt x="137" y="173"/>
                      </a:lnTo>
                      <a:lnTo>
                        <a:pt x="137" y="173"/>
                      </a:lnTo>
                      <a:lnTo>
                        <a:pt x="139" y="175"/>
                      </a:lnTo>
                      <a:lnTo>
                        <a:pt x="142" y="175"/>
                      </a:lnTo>
                      <a:lnTo>
                        <a:pt x="142" y="173"/>
                      </a:lnTo>
                      <a:lnTo>
                        <a:pt x="144" y="173"/>
                      </a:lnTo>
                      <a:lnTo>
                        <a:pt x="144" y="173"/>
                      </a:lnTo>
                      <a:lnTo>
                        <a:pt x="144" y="173"/>
                      </a:lnTo>
                      <a:lnTo>
                        <a:pt x="146" y="173"/>
                      </a:lnTo>
                      <a:lnTo>
                        <a:pt x="149" y="175"/>
                      </a:lnTo>
                      <a:lnTo>
                        <a:pt x="149" y="173"/>
                      </a:lnTo>
                      <a:lnTo>
                        <a:pt x="149" y="168"/>
                      </a:lnTo>
                      <a:lnTo>
                        <a:pt x="149" y="166"/>
                      </a:lnTo>
                      <a:lnTo>
                        <a:pt x="151" y="164"/>
                      </a:lnTo>
                      <a:lnTo>
                        <a:pt x="153" y="164"/>
                      </a:lnTo>
                      <a:lnTo>
                        <a:pt x="153" y="164"/>
                      </a:lnTo>
                      <a:lnTo>
                        <a:pt x="156" y="164"/>
                      </a:lnTo>
                      <a:lnTo>
                        <a:pt x="156" y="164"/>
                      </a:lnTo>
                      <a:lnTo>
                        <a:pt x="156" y="164"/>
                      </a:lnTo>
                      <a:lnTo>
                        <a:pt x="156" y="164"/>
                      </a:lnTo>
                      <a:lnTo>
                        <a:pt x="153" y="161"/>
                      </a:lnTo>
                      <a:lnTo>
                        <a:pt x="153" y="161"/>
                      </a:lnTo>
                      <a:lnTo>
                        <a:pt x="153" y="159"/>
                      </a:lnTo>
                      <a:lnTo>
                        <a:pt x="156" y="159"/>
                      </a:lnTo>
                      <a:lnTo>
                        <a:pt x="156" y="157"/>
                      </a:lnTo>
                      <a:lnTo>
                        <a:pt x="156" y="154"/>
                      </a:lnTo>
                      <a:lnTo>
                        <a:pt x="158" y="154"/>
                      </a:lnTo>
                      <a:lnTo>
                        <a:pt x="158" y="154"/>
                      </a:lnTo>
                      <a:lnTo>
                        <a:pt x="160" y="152"/>
                      </a:lnTo>
                      <a:lnTo>
                        <a:pt x="163" y="149"/>
                      </a:lnTo>
                      <a:lnTo>
                        <a:pt x="163" y="147"/>
                      </a:lnTo>
                      <a:lnTo>
                        <a:pt x="163" y="147"/>
                      </a:lnTo>
                      <a:lnTo>
                        <a:pt x="163" y="145"/>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3" name="Freeform 87"/>
                <p:cNvSpPr>
                  <a:spLocks noEditPoints="1"/>
                </p:cNvSpPr>
                <p:nvPr/>
              </p:nvSpPr>
              <p:spPr bwMode="auto">
                <a:xfrm>
                  <a:off x="3309" y="3020"/>
                  <a:ext cx="197" cy="348"/>
                </a:xfrm>
                <a:custGeom>
                  <a:avLst/>
                  <a:gdLst>
                    <a:gd name="T0" fmla="*/ 192 w 197"/>
                    <a:gd name="T1" fmla="*/ 85 h 348"/>
                    <a:gd name="T2" fmla="*/ 192 w 197"/>
                    <a:gd name="T3" fmla="*/ 69 h 348"/>
                    <a:gd name="T4" fmla="*/ 192 w 197"/>
                    <a:gd name="T5" fmla="*/ 55 h 348"/>
                    <a:gd name="T6" fmla="*/ 192 w 197"/>
                    <a:gd name="T7" fmla="*/ 45 h 348"/>
                    <a:gd name="T8" fmla="*/ 192 w 197"/>
                    <a:gd name="T9" fmla="*/ 22 h 348"/>
                    <a:gd name="T10" fmla="*/ 194 w 197"/>
                    <a:gd name="T11" fmla="*/ 10 h 348"/>
                    <a:gd name="T12" fmla="*/ 182 w 197"/>
                    <a:gd name="T13" fmla="*/ 10 h 348"/>
                    <a:gd name="T14" fmla="*/ 161 w 197"/>
                    <a:gd name="T15" fmla="*/ 17 h 348"/>
                    <a:gd name="T16" fmla="*/ 142 w 197"/>
                    <a:gd name="T17" fmla="*/ 22 h 348"/>
                    <a:gd name="T18" fmla="*/ 126 w 197"/>
                    <a:gd name="T19" fmla="*/ 24 h 348"/>
                    <a:gd name="T20" fmla="*/ 109 w 197"/>
                    <a:gd name="T21" fmla="*/ 24 h 348"/>
                    <a:gd name="T22" fmla="*/ 97 w 197"/>
                    <a:gd name="T23" fmla="*/ 24 h 348"/>
                    <a:gd name="T24" fmla="*/ 81 w 197"/>
                    <a:gd name="T25" fmla="*/ 31 h 348"/>
                    <a:gd name="T26" fmla="*/ 81 w 197"/>
                    <a:gd name="T27" fmla="*/ 52 h 348"/>
                    <a:gd name="T28" fmla="*/ 90 w 197"/>
                    <a:gd name="T29" fmla="*/ 69 h 348"/>
                    <a:gd name="T30" fmla="*/ 104 w 197"/>
                    <a:gd name="T31" fmla="*/ 97 h 348"/>
                    <a:gd name="T32" fmla="*/ 95 w 197"/>
                    <a:gd name="T33" fmla="*/ 121 h 348"/>
                    <a:gd name="T34" fmla="*/ 93 w 197"/>
                    <a:gd name="T35" fmla="*/ 135 h 348"/>
                    <a:gd name="T36" fmla="*/ 88 w 197"/>
                    <a:gd name="T37" fmla="*/ 140 h 348"/>
                    <a:gd name="T38" fmla="*/ 76 w 197"/>
                    <a:gd name="T39" fmla="*/ 123 h 348"/>
                    <a:gd name="T40" fmla="*/ 74 w 197"/>
                    <a:gd name="T41" fmla="*/ 114 h 348"/>
                    <a:gd name="T42" fmla="*/ 81 w 197"/>
                    <a:gd name="T43" fmla="*/ 95 h 348"/>
                    <a:gd name="T44" fmla="*/ 69 w 197"/>
                    <a:gd name="T45" fmla="*/ 85 h 348"/>
                    <a:gd name="T46" fmla="*/ 55 w 197"/>
                    <a:gd name="T47" fmla="*/ 76 h 348"/>
                    <a:gd name="T48" fmla="*/ 29 w 197"/>
                    <a:gd name="T49" fmla="*/ 85 h 348"/>
                    <a:gd name="T50" fmla="*/ 5 w 197"/>
                    <a:gd name="T51" fmla="*/ 95 h 348"/>
                    <a:gd name="T52" fmla="*/ 3 w 197"/>
                    <a:gd name="T53" fmla="*/ 112 h 348"/>
                    <a:gd name="T54" fmla="*/ 22 w 197"/>
                    <a:gd name="T55" fmla="*/ 121 h 348"/>
                    <a:gd name="T56" fmla="*/ 48 w 197"/>
                    <a:gd name="T57" fmla="*/ 133 h 348"/>
                    <a:gd name="T58" fmla="*/ 48 w 197"/>
                    <a:gd name="T59" fmla="*/ 161 h 348"/>
                    <a:gd name="T60" fmla="*/ 48 w 197"/>
                    <a:gd name="T61" fmla="*/ 175 h 348"/>
                    <a:gd name="T62" fmla="*/ 45 w 197"/>
                    <a:gd name="T63" fmla="*/ 185 h 348"/>
                    <a:gd name="T64" fmla="*/ 48 w 197"/>
                    <a:gd name="T65" fmla="*/ 201 h 348"/>
                    <a:gd name="T66" fmla="*/ 38 w 197"/>
                    <a:gd name="T67" fmla="*/ 220 h 348"/>
                    <a:gd name="T68" fmla="*/ 26 w 197"/>
                    <a:gd name="T69" fmla="*/ 242 h 348"/>
                    <a:gd name="T70" fmla="*/ 17 w 197"/>
                    <a:gd name="T71" fmla="*/ 263 h 348"/>
                    <a:gd name="T72" fmla="*/ 22 w 197"/>
                    <a:gd name="T73" fmla="*/ 282 h 348"/>
                    <a:gd name="T74" fmla="*/ 26 w 197"/>
                    <a:gd name="T75" fmla="*/ 306 h 348"/>
                    <a:gd name="T76" fmla="*/ 24 w 197"/>
                    <a:gd name="T77" fmla="*/ 329 h 348"/>
                    <a:gd name="T78" fmla="*/ 26 w 197"/>
                    <a:gd name="T79" fmla="*/ 348 h 348"/>
                    <a:gd name="T80" fmla="*/ 43 w 197"/>
                    <a:gd name="T81" fmla="*/ 334 h 348"/>
                    <a:gd name="T82" fmla="*/ 36 w 197"/>
                    <a:gd name="T83" fmla="*/ 332 h 348"/>
                    <a:gd name="T84" fmla="*/ 59 w 197"/>
                    <a:gd name="T85" fmla="*/ 310 h 348"/>
                    <a:gd name="T86" fmla="*/ 90 w 197"/>
                    <a:gd name="T87" fmla="*/ 282 h 348"/>
                    <a:gd name="T88" fmla="*/ 93 w 197"/>
                    <a:gd name="T89" fmla="*/ 261 h 348"/>
                    <a:gd name="T90" fmla="*/ 90 w 197"/>
                    <a:gd name="T91" fmla="*/ 249 h 348"/>
                    <a:gd name="T92" fmla="*/ 88 w 197"/>
                    <a:gd name="T93" fmla="*/ 237 h 348"/>
                    <a:gd name="T94" fmla="*/ 81 w 197"/>
                    <a:gd name="T95" fmla="*/ 204 h 348"/>
                    <a:gd name="T96" fmla="*/ 83 w 197"/>
                    <a:gd name="T97" fmla="*/ 199 h 348"/>
                    <a:gd name="T98" fmla="*/ 109 w 197"/>
                    <a:gd name="T99" fmla="*/ 175 h 348"/>
                    <a:gd name="T100" fmla="*/ 121 w 197"/>
                    <a:gd name="T101" fmla="*/ 161 h 348"/>
                    <a:gd name="T102" fmla="*/ 145 w 197"/>
                    <a:gd name="T103" fmla="*/ 145 h 348"/>
                    <a:gd name="T104" fmla="*/ 159 w 197"/>
                    <a:gd name="T105" fmla="*/ 140 h 348"/>
                    <a:gd name="T106" fmla="*/ 178 w 197"/>
                    <a:gd name="T107" fmla="*/ 123 h 348"/>
                    <a:gd name="T108" fmla="*/ 192 w 197"/>
                    <a:gd name="T109" fmla="*/ 102 h 348"/>
                    <a:gd name="T110" fmla="*/ 197 w 197"/>
                    <a:gd name="T111" fmla="*/ 93 h 348"/>
                    <a:gd name="T112" fmla="*/ 83 w 197"/>
                    <a:gd name="T113" fmla="*/ 33 h 348"/>
                    <a:gd name="T114" fmla="*/ 83 w 197"/>
                    <a:gd name="T115" fmla="*/ 36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7" h="348">
                      <a:moveTo>
                        <a:pt x="197" y="90"/>
                      </a:moveTo>
                      <a:lnTo>
                        <a:pt x="197" y="88"/>
                      </a:lnTo>
                      <a:lnTo>
                        <a:pt x="197" y="88"/>
                      </a:lnTo>
                      <a:lnTo>
                        <a:pt x="197" y="85"/>
                      </a:lnTo>
                      <a:lnTo>
                        <a:pt x="194" y="85"/>
                      </a:lnTo>
                      <a:lnTo>
                        <a:pt x="194" y="85"/>
                      </a:lnTo>
                      <a:lnTo>
                        <a:pt x="192" y="88"/>
                      </a:lnTo>
                      <a:lnTo>
                        <a:pt x="192" y="85"/>
                      </a:lnTo>
                      <a:lnTo>
                        <a:pt x="192" y="85"/>
                      </a:lnTo>
                      <a:lnTo>
                        <a:pt x="194" y="83"/>
                      </a:lnTo>
                      <a:lnTo>
                        <a:pt x="194" y="81"/>
                      </a:lnTo>
                      <a:lnTo>
                        <a:pt x="194" y="81"/>
                      </a:lnTo>
                      <a:lnTo>
                        <a:pt x="192" y="81"/>
                      </a:lnTo>
                      <a:lnTo>
                        <a:pt x="192" y="78"/>
                      </a:lnTo>
                      <a:lnTo>
                        <a:pt x="192" y="74"/>
                      </a:lnTo>
                      <a:lnTo>
                        <a:pt x="192" y="69"/>
                      </a:lnTo>
                      <a:lnTo>
                        <a:pt x="192" y="67"/>
                      </a:lnTo>
                      <a:lnTo>
                        <a:pt x="192" y="64"/>
                      </a:lnTo>
                      <a:lnTo>
                        <a:pt x="192" y="62"/>
                      </a:lnTo>
                      <a:lnTo>
                        <a:pt x="192" y="62"/>
                      </a:lnTo>
                      <a:lnTo>
                        <a:pt x="192" y="59"/>
                      </a:lnTo>
                      <a:lnTo>
                        <a:pt x="192" y="57"/>
                      </a:lnTo>
                      <a:lnTo>
                        <a:pt x="192" y="57"/>
                      </a:lnTo>
                      <a:lnTo>
                        <a:pt x="192" y="55"/>
                      </a:lnTo>
                      <a:lnTo>
                        <a:pt x="189" y="55"/>
                      </a:lnTo>
                      <a:lnTo>
                        <a:pt x="189" y="55"/>
                      </a:lnTo>
                      <a:lnTo>
                        <a:pt x="189" y="52"/>
                      </a:lnTo>
                      <a:lnTo>
                        <a:pt x="192" y="52"/>
                      </a:lnTo>
                      <a:lnTo>
                        <a:pt x="192" y="50"/>
                      </a:lnTo>
                      <a:lnTo>
                        <a:pt x="192" y="48"/>
                      </a:lnTo>
                      <a:lnTo>
                        <a:pt x="192" y="45"/>
                      </a:lnTo>
                      <a:lnTo>
                        <a:pt x="192" y="45"/>
                      </a:lnTo>
                      <a:lnTo>
                        <a:pt x="192" y="43"/>
                      </a:lnTo>
                      <a:lnTo>
                        <a:pt x="192" y="40"/>
                      </a:lnTo>
                      <a:lnTo>
                        <a:pt x="192" y="36"/>
                      </a:lnTo>
                      <a:lnTo>
                        <a:pt x="192" y="33"/>
                      </a:lnTo>
                      <a:lnTo>
                        <a:pt x="192" y="33"/>
                      </a:lnTo>
                      <a:lnTo>
                        <a:pt x="192" y="31"/>
                      </a:lnTo>
                      <a:lnTo>
                        <a:pt x="189" y="26"/>
                      </a:lnTo>
                      <a:lnTo>
                        <a:pt x="192" y="22"/>
                      </a:lnTo>
                      <a:lnTo>
                        <a:pt x="189" y="19"/>
                      </a:lnTo>
                      <a:lnTo>
                        <a:pt x="189" y="19"/>
                      </a:lnTo>
                      <a:lnTo>
                        <a:pt x="192" y="17"/>
                      </a:lnTo>
                      <a:lnTo>
                        <a:pt x="194" y="14"/>
                      </a:lnTo>
                      <a:lnTo>
                        <a:pt x="192" y="12"/>
                      </a:lnTo>
                      <a:lnTo>
                        <a:pt x="192" y="12"/>
                      </a:lnTo>
                      <a:lnTo>
                        <a:pt x="192" y="12"/>
                      </a:lnTo>
                      <a:lnTo>
                        <a:pt x="194" y="10"/>
                      </a:lnTo>
                      <a:lnTo>
                        <a:pt x="192" y="7"/>
                      </a:lnTo>
                      <a:lnTo>
                        <a:pt x="194" y="7"/>
                      </a:lnTo>
                      <a:lnTo>
                        <a:pt x="194" y="5"/>
                      </a:lnTo>
                      <a:lnTo>
                        <a:pt x="192" y="3"/>
                      </a:lnTo>
                      <a:lnTo>
                        <a:pt x="192" y="0"/>
                      </a:lnTo>
                      <a:lnTo>
                        <a:pt x="189" y="3"/>
                      </a:lnTo>
                      <a:lnTo>
                        <a:pt x="187" y="5"/>
                      </a:lnTo>
                      <a:lnTo>
                        <a:pt x="182" y="10"/>
                      </a:lnTo>
                      <a:lnTo>
                        <a:pt x="180" y="10"/>
                      </a:lnTo>
                      <a:lnTo>
                        <a:pt x="178" y="12"/>
                      </a:lnTo>
                      <a:lnTo>
                        <a:pt x="175" y="12"/>
                      </a:lnTo>
                      <a:lnTo>
                        <a:pt x="173" y="14"/>
                      </a:lnTo>
                      <a:lnTo>
                        <a:pt x="171" y="14"/>
                      </a:lnTo>
                      <a:lnTo>
                        <a:pt x="168" y="17"/>
                      </a:lnTo>
                      <a:lnTo>
                        <a:pt x="163" y="17"/>
                      </a:lnTo>
                      <a:lnTo>
                        <a:pt x="161" y="17"/>
                      </a:lnTo>
                      <a:lnTo>
                        <a:pt x="156" y="19"/>
                      </a:lnTo>
                      <a:lnTo>
                        <a:pt x="154" y="22"/>
                      </a:lnTo>
                      <a:lnTo>
                        <a:pt x="152" y="19"/>
                      </a:lnTo>
                      <a:lnTo>
                        <a:pt x="149" y="19"/>
                      </a:lnTo>
                      <a:lnTo>
                        <a:pt x="147" y="19"/>
                      </a:lnTo>
                      <a:lnTo>
                        <a:pt x="145" y="19"/>
                      </a:lnTo>
                      <a:lnTo>
                        <a:pt x="145" y="19"/>
                      </a:lnTo>
                      <a:lnTo>
                        <a:pt x="142" y="22"/>
                      </a:lnTo>
                      <a:lnTo>
                        <a:pt x="142" y="24"/>
                      </a:lnTo>
                      <a:lnTo>
                        <a:pt x="140" y="24"/>
                      </a:lnTo>
                      <a:lnTo>
                        <a:pt x="137" y="26"/>
                      </a:lnTo>
                      <a:lnTo>
                        <a:pt x="133" y="29"/>
                      </a:lnTo>
                      <a:lnTo>
                        <a:pt x="130" y="26"/>
                      </a:lnTo>
                      <a:lnTo>
                        <a:pt x="128" y="26"/>
                      </a:lnTo>
                      <a:lnTo>
                        <a:pt x="128" y="26"/>
                      </a:lnTo>
                      <a:lnTo>
                        <a:pt x="126" y="24"/>
                      </a:lnTo>
                      <a:lnTo>
                        <a:pt x="126" y="24"/>
                      </a:lnTo>
                      <a:lnTo>
                        <a:pt x="123" y="26"/>
                      </a:lnTo>
                      <a:lnTo>
                        <a:pt x="121" y="26"/>
                      </a:lnTo>
                      <a:lnTo>
                        <a:pt x="119" y="29"/>
                      </a:lnTo>
                      <a:lnTo>
                        <a:pt x="114" y="29"/>
                      </a:lnTo>
                      <a:lnTo>
                        <a:pt x="111" y="26"/>
                      </a:lnTo>
                      <a:lnTo>
                        <a:pt x="111" y="26"/>
                      </a:lnTo>
                      <a:lnTo>
                        <a:pt x="109" y="24"/>
                      </a:lnTo>
                      <a:lnTo>
                        <a:pt x="107" y="22"/>
                      </a:lnTo>
                      <a:lnTo>
                        <a:pt x="104" y="22"/>
                      </a:lnTo>
                      <a:lnTo>
                        <a:pt x="102" y="24"/>
                      </a:lnTo>
                      <a:lnTo>
                        <a:pt x="102" y="24"/>
                      </a:lnTo>
                      <a:lnTo>
                        <a:pt x="100" y="26"/>
                      </a:lnTo>
                      <a:lnTo>
                        <a:pt x="100" y="26"/>
                      </a:lnTo>
                      <a:lnTo>
                        <a:pt x="97" y="26"/>
                      </a:lnTo>
                      <a:lnTo>
                        <a:pt x="97" y="24"/>
                      </a:lnTo>
                      <a:lnTo>
                        <a:pt x="93" y="24"/>
                      </a:lnTo>
                      <a:lnTo>
                        <a:pt x="90" y="24"/>
                      </a:lnTo>
                      <a:lnTo>
                        <a:pt x="88" y="24"/>
                      </a:lnTo>
                      <a:lnTo>
                        <a:pt x="83" y="24"/>
                      </a:lnTo>
                      <a:lnTo>
                        <a:pt x="83" y="26"/>
                      </a:lnTo>
                      <a:lnTo>
                        <a:pt x="83" y="26"/>
                      </a:lnTo>
                      <a:lnTo>
                        <a:pt x="81" y="31"/>
                      </a:lnTo>
                      <a:lnTo>
                        <a:pt x="81" y="31"/>
                      </a:lnTo>
                      <a:lnTo>
                        <a:pt x="81" y="33"/>
                      </a:lnTo>
                      <a:lnTo>
                        <a:pt x="78" y="36"/>
                      </a:lnTo>
                      <a:lnTo>
                        <a:pt x="78" y="38"/>
                      </a:lnTo>
                      <a:lnTo>
                        <a:pt x="78" y="38"/>
                      </a:lnTo>
                      <a:lnTo>
                        <a:pt x="78" y="43"/>
                      </a:lnTo>
                      <a:lnTo>
                        <a:pt x="81" y="45"/>
                      </a:lnTo>
                      <a:lnTo>
                        <a:pt x="81" y="48"/>
                      </a:lnTo>
                      <a:lnTo>
                        <a:pt x="81" y="52"/>
                      </a:lnTo>
                      <a:lnTo>
                        <a:pt x="81" y="57"/>
                      </a:lnTo>
                      <a:lnTo>
                        <a:pt x="81" y="59"/>
                      </a:lnTo>
                      <a:lnTo>
                        <a:pt x="81" y="62"/>
                      </a:lnTo>
                      <a:lnTo>
                        <a:pt x="81" y="64"/>
                      </a:lnTo>
                      <a:lnTo>
                        <a:pt x="83" y="64"/>
                      </a:lnTo>
                      <a:lnTo>
                        <a:pt x="85" y="67"/>
                      </a:lnTo>
                      <a:lnTo>
                        <a:pt x="88" y="67"/>
                      </a:lnTo>
                      <a:lnTo>
                        <a:pt x="90" y="69"/>
                      </a:lnTo>
                      <a:lnTo>
                        <a:pt x="93" y="74"/>
                      </a:lnTo>
                      <a:lnTo>
                        <a:pt x="95" y="78"/>
                      </a:lnTo>
                      <a:lnTo>
                        <a:pt x="97" y="81"/>
                      </a:lnTo>
                      <a:lnTo>
                        <a:pt x="102" y="85"/>
                      </a:lnTo>
                      <a:lnTo>
                        <a:pt x="104" y="90"/>
                      </a:lnTo>
                      <a:lnTo>
                        <a:pt x="104" y="95"/>
                      </a:lnTo>
                      <a:lnTo>
                        <a:pt x="104" y="95"/>
                      </a:lnTo>
                      <a:lnTo>
                        <a:pt x="104" y="97"/>
                      </a:lnTo>
                      <a:lnTo>
                        <a:pt x="102" y="102"/>
                      </a:lnTo>
                      <a:lnTo>
                        <a:pt x="104" y="107"/>
                      </a:lnTo>
                      <a:lnTo>
                        <a:pt x="102" y="112"/>
                      </a:lnTo>
                      <a:lnTo>
                        <a:pt x="102" y="119"/>
                      </a:lnTo>
                      <a:lnTo>
                        <a:pt x="102" y="119"/>
                      </a:lnTo>
                      <a:lnTo>
                        <a:pt x="100" y="121"/>
                      </a:lnTo>
                      <a:lnTo>
                        <a:pt x="100" y="121"/>
                      </a:lnTo>
                      <a:lnTo>
                        <a:pt x="95" y="121"/>
                      </a:lnTo>
                      <a:lnTo>
                        <a:pt x="93" y="123"/>
                      </a:lnTo>
                      <a:lnTo>
                        <a:pt x="93" y="123"/>
                      </a:lnTo>
                      <a:lnTo>
                        <a:pt x="93" y="126"/>
                      </a:lnTo>
                      <a:lnTo>
                        <a:pt x="90" y="128"/>
                      </a:lnTo>
                      <a:lnTo>
                        <a:pt x="90" y="130"/>
                      </a:lnTo>
                      <a:lnTo>
                        <a:pt x="90" y="130"/>
                      </a:lnTo>
                      <a:lnTo>
                        <a:pt x="93" y="133"/>
                      </a:lnTo>
                      <a:lnTo>
                        <a:pt x="93" y="135"/>
                      </a:lnTo>
                      <a:lnTo>
                        <a:pt x="93" y="142"/>
                      </a:lnTo>
                      <a:lnTo>
                        <a:pt x="93" y="142"/>
                      </a:lnTo>
                      <a:lnTo>
                        <a:pt x="90" y="142"/>
                      </a:lnTo>
                      <a:lnTo>
                        <a:pt x="90" y="142"/>
                      </a:lnTo>
                      <a:lnTo>
                        <a:pt x="88" y="142"/>
                      </a:lnTo>
                      <a:lnTo>
                        <a:pt x="88" y="142"/>
                      </a:lnTo>
                      <a:lnTo>
                        <a:pt x="88" y="140"/>
                      </a:lnTo>
                      <a:lnTo>
                        <a:pt x="88" y="140"/>
                      </a:lnTo>
                      <a:lnTo>
                        <a:pt x="90" y="138"/>
                      </a:lnTo>
                      <a:lnTo>
                        <a:pt x="88" y="135"/>
                      </a:lnTo>
                      <a:lnTo>
                        <a:pt x="88" y="135"/>
                      </a:lnTo>
                      <a:lnTo>
                        <a:pt x="85" y="135"/>
                      </a:lnTo>
                      <a:lnTo>
                        <a:pt x="83" y="130"/>
                      </a:lnTo>
                      <a:lnTo>
                        <a:pt x="81" y="128"/>
                      </a:lnTo>
                      <a:lnTo>
                        <a:pt x="78" y="126"/>
                      </a:lnTo>
                      <a:lnTo>
                        <a:pt x="76" y="123"/>
                      </a:lnTo>
                      <a:lnTo>
                        <a:pt x="76" y="123"/>
                      </a:lnTo>
                      <a:lnTo>
                        <a:pt x="76" y="123"/>
                      </a:lnTo>
                      <a:lnTo>
                        <a:pt x="76" y="121"/>
                      </a:lnTo>
                      <a:lnTo>
                        <a:pt x="76" y="121"/>
                      </a:lnTo>
                      <a:lnTo>
                        <a:pt x="76" y="119"/>
                      </a:lnTo>
                      <a:lnTo>
                        <a:pt x="74" y="116"/>
                      </a:lnTo>
                      <a:lnTo>
                        <a:pt x="74" y="116"/>
                      </a:lnTo>
                      <a:lnTo>
                        <a:pt x="74" y="114"/>
                      </a:lnTo>
                      <a:lnTo>
                        <a:pt x="74" y="114"/>
                      </a:lnTo>
                      <a:lnTo>
                        <a:pt x="76" y="112"/>
                      </a:lnTo>
                      <a:lnTo>
                        <a:pt x="76" y="109"/>
                      </a:lnTo>
                      <a:lnTo>
                        <a:pt x="78" y="107"/>
                      </a:lnTo>
                      <a:lnTo>
                        <a:pt x="78" y="104"/>
                      </a:lnTo>
                      <a:lnTo>
                        <a:pt x="81" y="100"/>
                      </a:lnTo>
                      <a:lnTo>
                        <a:pt x="81" y="97"/>
                      </a:lnTo>
                      <a:lnTo>
                        <a:pt x="81" y="95"/>
                      </a:lnTo>
                      <a:lnTo>
                        <a:pt x="81" y="93"/>
                      </a:lnTo>
                      <a:lnTo>
                        <a:pt x="78" y="88"/>
                      </a:lnTo>
                      <a:lnTo>
                        <a:pt x="76" y="85"/>
                      </a:lnTo>
                      <a:lnTo>
                        <a:pt x="76" y="85"/>
                      </a:lnTo>
                      <a:lnTo>
                        <a:pt x="74" y="85"/>
                      </a:lnTo>
                      <a:lnTo>
                        <a:pt x="71" y="85"/>
                      </a:lnTo>
                      <a:lnTo>
                        <a:pt x="71" y="85"/>
                      </a:lnTo>
                      <a:lnTo>
                        <a:pt x="69" y="85"/>
                      </a:lnTo>
                      <a:lnTo>
                        <a:pt x="66" y="88"/>
                      </a:lnTo>
                      <a:lnTo>
                        <a:pt x="64" y="88"/>
                      </a:lnTo>
                      <a:lnTo>
                        <a:pt x="64" y="88"/>
                      </a:lnTo>
                      <a:lnTo>
                        <a:pt x="64" y="88"/>
                      </a:lnTo>
                      <a:lnTo>
                        <a:pt x="62" y="85"/>
                      </a:lnTo>
                      <a:lnTo>
                        <a:pt x="59" y="83"/>
                      </a:lnTo>
                      <a:lnTo>
                        <a:pt x="57" y="76"/>
                      </a:lnTo>
                      <a:lnTo>
                        <a:pt x="55" y="76"/>
                      </a:lnTo>
                      <a:lnTo>
                        <a:pt x="52" y="78"/>
                      </a:lnTo>
                      <a:lnTo>
                        <a:pt x="50" y="78"/>
                      </a:lnTo>
                      <a:lnTo>
                        <a:pt x="43" y="81"/>
                      </a:lnTo>
                      <a:lnTo>
                        <a:pt x="38" y="83"/>
                      </a:lnTo>
                      <a:lnTo>
                        <a:pt x="36" y="83"/>
                      </a:lnTo>
                      <a:lnTo>
                        <a:pt x="33" y="83"/>
                      </a:lnTo>
                      <a:lnTo>
                        <a:pt x="33" y="85"/>
                      </a:lnTo>
                      <a:lnTo>
                        <a:pt x="29" y="85"/>
                      </a:lnTo>
                      <a:lnTo>
                        <a:pt x="26" y="88"/>
                      </a:lnTo>
                      <a:lnTo>
                        <a:pt x="24" y="88"/>
                      </a:lnTo>
                      <a:lnTo>
                        <a:pt x="22" y="90"/>
                      </a:lnTo>
                      <a:lnTo>
                        <a:pt x="17" y="90"/>
                      </a:lnTo>
                      <a:lnTo>
                        <a:pt x="12" y="93"/>
                      </a:lnTo>
                      <a:lnTo>
                        <a:pt x="7" y="93"/>
                      </a:lnTo>
                      <a:lnTo>
                        <a:pt x="5" y="95"/>
                      </a:lnTo>
                      <a:lnTo>
                        <a:pt x="5" y="95"/>
                      </a:lnTo>
                      <a:lnTo>
                        <a:pt x="0" y="97"/>
                      </a:lnTo>
                      <a:lnTo>
                        <a:pt x="0" y="97"/>
                      </a:lnTo>
                      <a:lnTo>
                        <a:pt x="0" y="100"/>
                      </a:lnTo>
                      <a:lnTo>
                        <a:pt x="0" y="102"/>
                      </a:lnTo>
                      <a:lnTo>
                        <a:pt x="0" y="104"/>
                      </a:lnTo>
                      <a:lnTo>
                        <a:pt x="3" y="104"/>
                      </a:lnTo>
                      <a:lnTo>
                        <a:pt x="3" y="107"/>
                      </a:lnTo>
                      <a:lnTo>
                        <a:pt x="3" y="112"/>
                      </a:lnTo>
                      <a:lnTo>
                        <a:pt x="3" y="114"/>
                      </a:lnTo>
                      <a:lnTo>
                        <a:pt x="3" y="119"/>
                      </a:lnTo>
                      <a:lnTo>
                        <a:pt x="3" y="119"/>
                      </a:lnTo>
                      <a:lnTo>
                        <a:pt x="7" y="119"/>
                      </a:lnTo>
                      <a:lnTo>
                        <a:pt x="12" y="119"/>
                      </a:lnTo>
                      <a:lnTo>
                        <a:pt x="19" y="119"/>
                      </a:lnTo>
                      <a:lnTo>
                        <a:pt x="22" y="121"/>
                      </a:lnTo>
                      <a:lnTo>
                        <a:pt x="22" y="121"/>
                      </a:lnTo>
                      <a:lnTo>
                        <a:pt x="26" y="123"/>
                      </a:lnTo>
                      <a:lnTo>
                        <a:pt x="31" y="128"/>
                      </a:lnTo>
                      <a:lnTo>
                        <a:pt x="36" y="128"/>
                      </a:lnTo>
                      <a:lnTo>
                        <a:pt x="40" y="128"/>
                      </a:lnTo>
                      <a:lnTo>
                        <a:pt x="43" y="130"/>
                      </a:lnTo>
                      <a:lnTo>
                        <a:pt x="45" y="133"/>
                      </a:lnTo>
                      <a:lnTo>
                        <a:pt x="48" y="133"/>
                      </a:lnTo>
                      <a:lnTo>
                        <a:pt x="48" y="133"/>
                      </a:lnTo>
                      <a:lnTo>
                        <a:pt x="50" y="133"/>
                      </a:lnTo>
                      <a:lnTo>
                        <a:pt x="50" y="135"/>
                      </a:lnTo>
                      <a:lnTo>
                        <a:pt x="48" y="138"/>
                      </a:lnTo>
                      <a:lnTo>
                        <a:pt x="48" y="140"/>
                      </a:lnTo>
                      <a:lnTo>
                        <a:pt x="50" y="145"/>
                      </a:lnTo>
                      <a:lnTo>
                        <a:pt x="50" y="149"/>
                      </a:lnTo>
                      <a:lnTo>
                        <a:pt x="48" y="156"/>
                      </a:lnTo>
                      <a:lnTo>
                        <a:pt x="48" y="161"/>
                      </a:lnTo>
                      <a:lnTo>
                        <a:pt x="48" y="164"/>
                      </a:lnTo>
                      <a:lnTo>
                        <a:pt x="50" y="166"/>
                      </a:lnTo>
                      <a:lnTo>
                        <a:pt x="50" y="168"/>
                      </a:lnTo>
                      <a:lnTo>
                        <a:pt x="50" y="168"/>
                      </a:lnTo>
                      <a:lnTo>
                        <a:pt x="48" y="171"/>
                      </a:lnTo>
                      <a:lnTo>
                        <a:pt x="48" y="173"/>
                      </a:lnTo>
                      <a:lnTo>
                        <a:pt x="48" y="175"/>
                      </a:lnTo>
                      <a:lnTo>
                        <a:pt x="48" y="175"/>
                      </a:lnTo>
                      <a:lnTo>
                        <a:pt x="45" y="178"/>
                      </a:lnTo>
                      <a:lnTo>
                        <a:pt x="43" y="178"/>
                      </a:lnTo>
                      <a:lnTo>
                        <a:pt x="43" y="178"/>
                      </a:lnTo>
                      <a:lnTo>
                        <a:pt x="43" y="180"/>
                      </a:lnTo>
                      <a:lnTo>
                        <a:pt x="43" y="183"/>
                      </a:lnTo>
                      <a:lnTo>
                        <a:pt x="45" y="183"/>
                      </a:lnTo>
                      <a:lnTo>
                        <a:pt x="45" y="183"/>
                      </a:lnTo>
                      <a:lnTo>
                        <a:pt x="45" y="185"/>
                      </a:lnTo>
                      <a:lnTo>
                        <a:pt x="45" y="185"/>
                      </a:lnTo>
                      <a:lnTo>
                        <a:pt x="45" y="187"/>
                      </a:lnTo>
                      <a:lnTo>
                        <a:pt x="45" y="190"/>
                      </a:lnTo>
                      <a:lnTo>
                        <a:pt x="45" y="194"/>
                      </a:lnTo>
                      <a:lnTo>
                        <a:pt x="45" y="197"/>
                      </a:lnTo>
                      <a:lnTo>
                        <a:pt x="48" y="199"/>
                      </a:lnTo>
                      <a:lnTo>
                        <a:pt x="48" y="199"/>
                      </a:lnTo>
                      <a:lnTo>
                        <a:pt x="48" y="201"/>
                      </a:lnTo>
                      <a:lnTo>
                        <a:pt x="48" y="201"/>
                      </a:lnTo>
                      <a:lnTo>
                        <a:pt x="45" y="209"/>
                      </a:lnTo>
                      <a:lnTo>
                        <a:pt x="43" y="211"/>
                      </a:lnTo>
                      <a:lnTo>
                        <a:pt x="43" y="213"/>
                      </a:lnTo>
                      <a:lnTo>
                        <a:pt x="38" y="216"/>
                      </a:lnTo>
                      <a:lnTo>
                        <a:pt x="38" y="216"/>
                      </a:lnTo>
                      <a:lnTo>
                        <a:pt x="38" y="218"/>
                      </a:lnTo>
                      <a:lnTo>
                        <a:pt x="38" y="220"/>
                      </a:lnTo>
                      <a:lnTo>
                        <a:pt x="38" y="223"/>
                      </a:lnTo>
                      <a:lnTo>
                        <a:pt x="36" y="228"/>
                      </a:lnTo>
                      <a:lnTo>
                        <a:pt x="36" y="230"/>
                      </a:lnTo>
                      <a:lnTo>
                        <a:pt x="36" y="230"/>
                      </a:lnTo>
                      <a:lnTo>
                        <a:pt x="36" y="232"/>
                      </a:lnTo>
                      <a:lnTo>
                        <a:pt x="33" y="235"/>
                      </a:lnTo>
                      <a:lnTo>
                        <a:pt x="29" y="239"/>
                      </a:lnTo>
                      <a:lnTo>
                        <a:pt x="26" y="242"/>
                      </a:lnTo>
                      <a:lnTo>
                        <a:pt x="24" y="244"/>
                      </a:lnTo>
                      <a:lnTo>
                        <a:pt x="22" y="249"/>
                      </a:lnTo>
                      <a:lnTo>
                        <a:pt x="17" y="251"/>
                      </a:lnTo>
                      <a:lnTo>
                        <a:pt x="14" y="254"/>
                      </a:lnTo>
                      <a:lnTo>
                        <a:pt x="14" y="256"/>
                      </a:lnTo>
                      <a:lnTo>
                        <a:pt x="14" y="256"/>
                      </a:lnTo>
                      <a:lnTo>
                        <a:pt x="17" y="258"/>
                      </a:lnTo>
                      <a:lnTo>
                        <a:pt x="17" y="263"/>
                      </a:lnTo>
                      <a:lnTo>
                        <a:pt x="17" y="268"/>
                      </a:lnTo>
                      <a:lnTo>
                        <a:pt x="19" y="273"/>
                      </a:lnTo>
                      <a:lnTo>
                        <a:pt x="19" y="275"/>
                      </a:lnTo>
                      <a:lnTo>
                        <a:pt x="19" y="277"/>
                      </a:lnTo>
                      <a:lnTo>
                        <a:pt x="19" y="277"/>
                      </a:lnTo>
                      <a:lnTo>
                        <a:pt x="22" y="280"/>
                      </a:lnTo>
                      <a:lnTo>
                        <a:pt x="22" y="282"/>
                      </a:lnTo>
                      <a:lnTo>
                        <a:pt x="22" y="282"/>
                      </a:lnTo>
                      <a:lnTo>
                        <a:pt x="24" y="284"/>
                      </a:lnTo>
                      <a:lnTo>
                        <a:pt x="24" y="289"/>
                      </a:lnTo>
                      <a:lnTo>
                        <a:pt x="24" y="291"/>
                      </a:lnTo>
                      <a:lnTo>
                        <a:pt x="26" y="294"/>
                      </a:lnTo>
                      <a:lnTo>
                        <a:pt x="26" y="296"/>
                      </a:lnTo>
                      <a:lnTo>
                        <a:pt x="26" y="296"/>
                      </a:lnTo>
                      <a:lnTo>
                        <a:pt x="26" y="301"/>
                      </a:lnTo>
                      <a:lnTo>
                        <a:pt x="26" y="306"/>
                      </a:lnTo>
                      <a:lnTo>
                        <a:pt x="26" y="310"/>
                      </a:lnTo>
                      <a:lnTo>
                        <a:pt x="26" y="315"/>
                      </a:lnTo>
                      <a:lnTo>
                        <a:pt x="26" y="315"/>
                      </a:lnTo>
                      <a:lnTo>
                        <a:pt x="26" y="322"/>
                      </a:lnTo>
                      <a:lnTo>
                        <a:pt x="24" y="325"/>
                      </a:lnTo>
                      <a:lnTo>
                        <a:pt x="24" y="327"/>
                      </a:lnTo>
                      <a:lnTo>
                        <a:pt x="24" y="329"/>
                      </a:lnTo>
                      <a:lnTo>
                        <a:pt x="24" y="329"/>
                      </a:lnTo>
                      <a:lnTo>
                        <a:pt x="26" y="329"/>
                      </a:lnTo>
                      <a:lnTo>
                        <a:pt x="26" y="332"/>
                      </a:lnTo>
                      <a:lnTo>
                        <a:pt x="26" y="334"/>
                      </a:lnTo>
                      <a:lnTo>
                        <a:pt x="26" y="336"/>
                      </a:lnTo>
                      <a:lnTo>
                        <a:pt x="26" y="336"/>
                      </a:lnTo>
                      <a:lnTo>
                        <a:pt x="26" y="339"/>
                      </a:lnTo>
                      <a:lnTo>
                        <a:pt x="26" y="341"/>
                      </a:lnTo>
                      <a:lnTo>
                        <a:pt x="26" y="348"/>
                      </a:lnTo>
                      <a:lnTo>
                        <a:pt x="29" y="348"/>
                      </a:lnTo>
                      <a:lnTo>
                        <a:pt x="31" y="348"/>
                      </a:lnTo>
                      <a:lnTo>
                        <a:pt x="33" y="348"/>
                      </a:lnTo>
                      <a:lnTo>
                        <a:pt x="36" y="348"/>
                      </a:lnTo>
                      <a:lnTo>
                        <a:pt x="38" y="348"/>
                      </a:lnTo>
                      <a:lnTo>
                        <a:pt x="40" y="348"/>
                      </a:lnTo>
                      <a:lnTo>
                        <a:pt x="40" y="348"/>
                      </a:lnTo>
                      <a:lnTo>
                        <a:pt x="43" y="334"/>
                      </a:lnTo>
                      <a:lnTo>
                        <a:pt x="43" y="332"/>
                      </a:lnTo>
                      <a:lnTo>
                        <a:pt x="43" y="332"/>
                      </a:lnTo>
                      <a:lnTo>
                        <a:pt x="40" y="332"/>
                      </a:lnTo>
                      <a:lnTo>
                        <a:pt x="40" y="336"/>
                      </a:lnTo>
                      <a:lnTo>
                        <a:pt x="40" y="334"/>
                      </a:lnTo>
                      <a:lnTo>
                        <a:pt x="38" y="334"/>
                      </a:lnTo>
                      <a:lnTo>
                        <a:pt x="38" y="334"/>
                      </a:lnTo>
                      <a:lnTo>
                        <a:pt x="36" y="332"/>
                      </a:lnTo>
                      <a:lnTo>
                        <a:pt x="36" y="329"/>
                      </a:lnTo>
                      <a:lnTo>
                        <a:pt x="38" y="327"/>
                      </a:lnTo>
                      <a:lnTo>
                        <a:pt x="38" y="327"/>
                      </a:lnTo>
                      <a:lnTo>
                        <a:pt x="40" y="322"/>
                      </a:lnTo>
                      <a:lnTo>
                        <a:pt x="43" y="320"/>
                      </a:lnTo>
                      <a:lnTo>
                        <a:pt x="50" y="315"/>
                      </a:lnTo>
                      <a:lnTo>
                        <a:pt x="55" y="313"/>
                      </a:lnTo>
                      <a:lnTo>
                        <a:pt x="59" y="310"/>
                      </a:lnTo>
                      <a:lnTo>
                        <a:pt x="74" y="306"/>
                      </a:lnTo>
                      <a:lnTo>
                        <a:pt x="81" y="301"/>
                      </a:lnTo>
                      <a:lnTo>
                        <a:pt x="83" y="299"/>
                      </a:lnTo>
                      <a:lnTo>
                        <a:pt x="85" y="296"/>
                      </a:lnTo>
                      <a:lnTo>
                        <a:pt x="90" y="291"/>
                      </a:lnTo>
                      <a:lnTo>
                        <a:pt x="90" y="289"/>
                      </a:lnTo>
                      <a:lnTo>
                        <a:pt x="93" y="284"/>
                      </a:lnTo>
                      <a:lnTo>
                        <a:pt x="90" y="282"/>
                      </a:lnTo>
                      <a:lnTo>
                        <a:pt x="90" y="282"/>
                      </a:lnTo>
                      <a:lnTo>
                        <a:pt x="90" y="284"/>
                      </a:lnTo>
                      <a:lnTo>
                        <a:pt x="88" y="284"/>
                      </a:lnTo>
                      <a:lnTo>
                        <a:pt x="88" y="284"/>
                      </a:lnTo>
                      <a:lnTo>
                        <a:pt x="88" y="282"/>
                      </a:lnTo>
                      <a:lnTo>
                        <a:pt x="90" y="270"/>
                      </a:lnTo>
                      <a:lnTo>
                        <a:pt x="93" y="265"/>
                      </a:lnTo>
                      <a:lnTo>
                        <a:pt x="93" y="261"/>
                      </a:lnTo>
                      <a:lnTo>
                        <a:pt x="93" y="258"/>
                      </a:lnTo>
                      <a:lnTo>
                        <a:pt x="93" y="254"/>
                      </a:lnTo>
                      <a:lnTo>
                        <a:pt x="93" y="251"/>
                      </a:lnTo>
                      <a:lnTo>
                        <a:pt x="93" y="251"/>
                      </a:lnTo>
                      <a:lnTo>
                        <a:pt x="93" y="249"/>
                      </a:lnTo>
                      <a:lnTo>
                        <a:pt x="93" y="249"/>
                      </a:lnTo>
                      <a:lnTo>
                        <a:pt x="93" y="246"/>
                      </a:lnTo>
                      <a:lnTo>
                        <a:pt x="90" y="249"/>
                      </a:lnTo>
                      <a:lnTo>
                        <a:pt x="90" y="251"/>
                      </a:lnTo>
                      <a:lnTo>
                        <a:pt x="90" y="254"/>
                      </a:lnTo>
                      <a:lnTo>
                        <a:pt x="90" y="256"/>
                      </a:lnTo>
                      <a:lnTo>
                        <a:pt x="88" y="254"/>
                      </a:lnTo>
                      <a:lnTo>
                        <a:pt x="88" y="251"/>
                      </a:lnTo>
                      <a:lnTo>
                        <a:pt x="90" y="246"/>
                      </a:lnTo>
                      <a:lnTo>
                        <a:pt x="88" y="239"/>
                      </a:lnTo>
                      <a:lnTo>
                        <a:pt x="88" y="237"/>
                      </a:lnTo>
                      <a:lnTo>
                        <a:pt x="85" y="232"/>
                      </a:lnTo>
                      <a:lnTo>
                        <a:pt x="85" y="228"/>
                      </a:lnTo>
                      <a:lnTo>
                        <a:pt x="83" y="220"/>
                      </a:lnTo>
                      <a:lnTo>
                        <a:pt x="83" y="218"/>
                      </a:lnTo>
                      <a:lnTo>
                        <a:pt x="81" y="216"/>
                      </a:lnTo>
                      <a:lnTo>
                        <a:pt x="78" y="213"/>
                      </a:lnTo>
                      <a:lnTo>
                        <a:pt x="78" y="211"/>
                      </a:lnTo>
                      <a:lnTo>
                        <a:pt x="81" y="204"/>
                      </a:lnTo>
                      <a:lnTo>
                        <a:pt x="81" y="201"/>
                      </a:lnTo>
                      <a:lnTo>
                        <a:pt x="81" y="199"/>
                      </a:lnTo>
                      <a:lnTo>
                        <a:pt x="81" y="199"/>
                      </a:lnTo>
                      <a:lnTo>
                        <a:pt x="78" y="197"/>
                      </a:lnTo>
                      <a:lnTo>
                        <a:pt x="81" y="197"/>
                      </a:lnTo>
                      <a:lnTo>
                        <a:pt x="83" y="199"/>
                      </a:lnTo>
                      <a:lnTo>
                        <a:pt x="83" y="199"/>
                      </a:lnTo>
                      <a:lnTo>
                        <a:pt x="83" y="199"/>
                      </a:lnTo>
                      <a:lnTo>
                        <a:pt x="93" y="192"/>
                      </a:lnTo>
                      <a:lnTo>
                        <a:pt x="97" y="185"/>
                      </a:lnTo>
                      <a:lnTo>
                        <a:pt x="102" y="183"/>
                      </a:lnTo>
                      <a:lnTo>
                        <a:pt x="104" y="180"/>
                      </a:lnTo>
                      <a:lnTo>
                        <a:pt x="107" y="178"/>
                      </a:lnTo>
                      <a:lnTo>
                        <a:pt x="107" y="180"/>
                      </a:lnTo>
                      <a:lnTo>
                        <a:pt x="109" y="178"/>
                      </a:lnTo>
                      <a:lnTo>
                        <a:pt x="109" y="175"/>
                      </a:lnTo>
                      <a:lnTo>
                        <a:pt x="109" y="178"/>
                      </a:lnTo>
                      <a:lnTo>
                        <a:pt x="111" y="178"/>
                      </a:lnTo>
                      <a:lnTo>
                        <a:pt x="111" y="175"/>
                      </a:lnTo>
                      <a:lnTo>
                        <a:pt x="114" y="173"/>
                      </a:lnTo>
                      <a:lnTo>
                        <a:pt x="114" y="171"/>
                      </a:lnTo>
                      <a:lnTo>
                        <a:pt x="119" y="166"/>
                      </a:lnTo>
                      <a:lnTo>
                        <a:pt x="121" y="164"/>
                      </a:lnTo>
                      <a:lnTo>
                        <a:pt x="121" y="161"/>
                      </a:lnTo>
                      <a:lnTo>
                        <a:pt x="121" y="161"/>
                      </a:lnTo>
                      <a:lnTo>
                        <a:pt x="123" y="159"/>
                      </a:lnTo>
                      <a:lnTo>
                        <a:pt x="123" y="159"/>
                      </a:lnTo>
                      <a:lnTo>
                        <a:pt x="128" y="154"/>
                      </a:lnTo>
                      <a:lnTo>
                        <a:pt x="133" y="152"/>
                      </a:lnTo>
                      <a:lnTo>
                        <a:pt x="140" y="147"/>
                      </a:lnTo>
                      <a:lnTo>
                        <a:pt x="142" y="147"/>
                      </a:lnTo>
                      <a:lnTo>
                        <a:pt x="145" y="145"/>
                      </a:lnTo>
                      <a:lnTo>
                        <a:pt x="145" y="145"/>
                      </a:lnTo>
                      <a:lnTo>
                        <a:pt x="149" y="142"/>
                      </a:lnTo>
                      <a:lnTo>
                        <a:pt x="154" y="142"/>
                      </a:lnTo>
                      <a:lnTo>
                        <a:pt x="154" y="140"/>
                      </a:lnTo>
                      <a:lnTo>
                        <a:pt x="156" y="140"/>
                      </a:lnTo>
                      <a:lnTo>
                        <a:pt x="156" y="140"/>
                      </a:lnTo>
                      <a:lnTo>
                        <a:pt x="159" y="140"/>
                      </a:lnTo>
                      <a:lnTo>
                        <a:pt x="159" y="140"/>
                      </a:lnTo>
                      <a:lnTo>
                        <a:pt x="161" y="140"/>
                      </a:lnTo>
                      <a:lnTo>
                        <a:pt x="163" y="135"/>
                      </a:lnTo>
                      <a:lnTo>
                        <a:pt x="166" y="135"/>
                      </a:lnTo>
                      <a:lnTo>
                        <a:pt x="173" y="130"/>
                      </a:lnTo>
                      <a:lnTo>
                        <a:pt x="175" y="128"/>
                      </a:lnTo>
                      <a:lnTo>
                        <a:pt x="178" y="128"/>
                      </a:lnTo>
                      <a:lnTo>
                        <a:pt x="175" y="126"/>
                      </a:lnTo>
                      <a:lnTo>
                        <a:pt x="178" y="123"/>
                      </a:lnTo>
                      <a:lnTo>
                        <a:pt x="180" y="123"/>
                      </a:lnTo>
                      <a:lnTo>
                        <a:pt x="182" y="119"/>
                      </a:lnTo>
                      <a:lnTo>
                        <a:pt x="182" y="119"/>
                      </a:lnTo>
                      <a:lnTo>
                        <a:pt x="182" y="119"/>
                      </a:lnTo>
                      <a:lnTo>
                        <a:pt x="185" y="116"/>
                      </a:lnTo>
                      <a:lnTo>
                        <a:pt x="185" y="114"/>
                      </a:lnTo>
                      <a:lnTo>
                        <a:pt x="189" y="107"/>
                      </a:lnTo>
                      <a:lnTo>
                        <a:pt x="192" y="102"/>
                      </a:lnTo>
                      <a:lnTo>
                        <a:pt x="192" y="102"/>
                      </a:lnTo>
                      <a:lnTo>
                        <a:pt x="192" y="100"/>
                      </a:lnTo>
                      <a:lnTo>
                        <a:pt x="192" y="100"/>
                      </a:lnTo>
                      <a:lnTo>
                        <a:pt x="194" y="100"/>
                      </a:lnTo>
                      <a:lnTo>
                        <a:pt x="194" y="97"/>
                      </a:lnTo>
                      <a:lnTo>
                        <a:pt x="194" y="95"/>
                      </a:lnTo>
                      <a:lnTo>
                        <a:pt x="194" y="95"/>
                      </a:lnTo>
                      <a:lnTo>
                        <a:pt x="197" y="93"/>
                      </a:lnTo>
                      <a:lnTo>
                        <a:pt x="197" y="90"/>
                      </a:lnTo>
                      <a:lnTo>
                        <a:pt x="197" y="90"/>
                      </a:lnTo>
                      <a:close/>
                      <a:moveTo>
                        <a:pt x="83" y="36"/>
                      </a:moveTo>
                      <a:lnTo>
                        <a:pt x="83" y="36"/>
                      </a:lnTo>
                      <a:lnTo>
                        <a:pt x="81" y="33"/>
                      </a:lnTo>
                      <a:lnTo>
                        <a:pt x="81" y="33"/>
                      </a:lnTo>
                      <a:lnTo>
                        <a:pt x="83" y="33"/>
                      </a:lnTo>
                      <a:lnTo>
                        <a:pt x="83" y="33"/>
                      </a:lnTo>
                      <a:lnTo>
                        <a:pt x="83" y="33"/>
                      </a:lnTo>
                      <a:lnTo>
                        <a:pt x="83" y="36"/>
                      </a:lnTo>
                      <a:close/>
                      <a:moveTo>
                        <a:pt x="85" y="36"/>
                      </a:moveTo>
                      <a:lnTo>
                        <a:pt x="85" y="36"/>
                      </a:lnTo>
                      <a:lnTo>
                        <a:pt x="85" y="36"/>
                      </a:lnTo>
                      <a:lnTo>
                        <a:pt x="83" y="36"/>
                      </a:lnTo>
                      <a:lnTo>
                        <a:pt x="83" y="36"/>
                      </a:lnTo>
                      <a:lnTo>
                        <a:pt x="83" y="36"/>
                      </a:lnTo>
                      <a:lnTo>
                        <a:pt x="83" y="33"/>
                      </a:lnTo>
                      <a:lnTo>
                        <a:pt x="85" y="33"/>
                      </a:lnTo>
                      <a:lnTo>
                        <a:pt x="85" y="33"/>
                      </a:lnTo>
                      <a:lnTo>
                        <a:pt x="85" y="33"/>
                      </a:lnTo>
                      <a:lnTo>
                        <a:pt x="85" y="36"/>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4" name="Freeform 88"/>
                <p:cNvSpPr>
                  <a:spLocks/>
                </p:cNvSpPr>
                <p:nvPr/>
              </p:nvSpPr>
              <p:spPr bwMode="auto">
                <a:xfrm>
                  <a:off x="2441" y="2040"/>
                  <a:ext cx="298" cy="308"/>
                </a:xfrm>
                <a:custGeom>
                  <a:avLst/>
                  <a:gdLst>
                    <a:gd name="T0" fmla="*/ 293 w 298"/>
                    <a:gd name="T1" fmla="*/ 69 h 308"/>
                    <a:gd name="T2" fmla="*/ 289 w 298"/>
                    <a:gd name="T3" fmla="*/ 50 h 308"/>
                    <a:gd name="T4" fmla="*/ 286 w 298"/>
                    <a:gd name="T5" fmla="*/ 33 h 308"/>
                    <a:gd name="T6" fmla="*/ 286 w 298"/>
                    <a:gd name="T7" fmla="*/ 28 h 308"/>
                    <a:gd name="T8" fmla="*/ 279 w 298"/>
                    <a:gd name="T9" fmla="*/ 19 h 308"/>
                    <a:gd name="T10" fmla="*/ 267 w 298"/>
                    <a:gd name="T11" fmla="*/ 14 h 308"/>
                    <a:gd name="T12" fmla="*/ 260 w 298"/>
                    <a:gd name="T13" fmla="*/ 17 h 308"/>
                    <a:gd name="T14" fmla="*/ 239 w 298"/>
                    <a:gd name="T15" fmla="*/ 17 h 308"/>
                    <a:gd name="T16" fmla="*/ 227 w 298"/>
                    <a:gd name="T17" fmla="*/ 0 h 308"/>
                    <a:gd name="T18" fmla="*/ 215 w 298"/>
                    <a:gd name="T19" fmla="*/ 5 h 308"/>
                    <a:gd name="T20" fmla="*/ 170 w 298"/>
                    <a:gd name="T21" fmla="*/ 54 h 308"/>
                    <a:gd name="T22" fmla="*/ 151 w 298"/>
                    <a:gd name="T23" fmla="*/ 78 h 308"/>
                    <a:gd name="T24" fmla="*/ 140 w 298"/>
                    <a:gd name="T25" fmla="*/ 111 h 308"/>
                    <a:gd name="T26" fmla="*/ 142 w 298"/>
                    <a:gd name="T27" fmla="*/ 128 h 308"/>
                    <a:gd name="T28" fmla="*/ 116 w 298"/>
                    <a:gd name="T29" fmla="*/ 154 h 308"/>
                    <a:gd name="T30" fmla="*/ 83 w 298"/>
                    <a:gd name="T31" fmla="*/ 168 h 308"/>
                    <a:gd name="T32" fmla="*/ 71 w 298"/>
                    <a:gd name="T33" fmla="*/ 187 h 308"/>
                    <a:gd name="T34" fmla="*/ 55 w 298"/>
                    <a:gd name="T35" fmla="*/ 204 h 308"/>
                    <a:gd name="T36" fmla="*/ 45 w 298"/>
                    <a:gd name="T37" fmla="*/ 223 h 308"/>
                    <a:gd name="T38" fmla="*/ 28 w 298"/>
                    <a:gd name="T39" fmla="*/ 251 h 308"/>
                    <a:gd name="T40" fmla="*/ 24 w 298"/>
                    <a:gd name="T41" fmla="*/ 258 h 308"/>
                    <a:gd name="T42" fmla="*/ 19 w 298"/>
                    <a:gd name="T43" fmla="*/ 270 h 308"/>
                    <a:gd name="T44" fmla="*/ 10 w 298"/>
                    <a:gd name="T45" fmla="*/ 289 h 308"/>
                    <a:gd name="T46" fmla="*/ 2 w 298"/>
                    <a:gd name="T47" fmla="*/ 308 h 308"/>
                    <a:gd name="T48" fmla="*/ 24 w 298"/>
                    <a:gd name="T49" fmla="*/ 305 h 308"/>
                    <a:gd name="T50" fmla="*/ 40 w 298"/>
                    <a:gd name="T51" fmla="*/ 308 h 308"/>
                    <a:gd name="T52" fmla="*/ 45 w 298"/>
                    <a:gd name="T53" fmla="*/ 298 h 308"/>
                    <a:gd name="T54" fmla="*/ 50 w 298"/>
                    <a:gd name="T55" fmla="*/ 291 h 308"/>
                    <a:gd name="T56" fmla="*/ 55 w 298"/>
                    <a:gd name="T57" fmla="*/ 279 h 308"/>
                    <a:gd name="T58" fmla="*/ 57 w 298"/>
                    <a:gd name="T59" fmla="*/ 263 h 308"/>
                    <a:gd name="T60" fmla="*/ 66 w 298"/>
                    <a:gd name="T61" fmla="*/ 256 h 308"/>
                    <a:gd name="T62" fmla="*/ 73 w 298"/>
                    <a:gd name="T63" fmla="*/ 249 h 308"/>
                    <a:gd name="T64" fmla="*/ 81 w 298"/>
                    <a:gd name="T65" fmla="*/ 241 h 308"/>
                    <a:gd name="T66" fmla="*/ 88 w 298"/>
                    <a:gd name="T67" fmla="*/ 234 h 308"/>
                    <a:gd name="T68" fmla="*/ 92 w 298"/>
                    <a:gd name="T69" fmla="*/ 218 h 308"/>
                    <a:gd name="T70" fmla="*/ 95 w 298"/>
                    <a:gd name="T71" fmla="*/ 211 h 308"/>
                    <a:gd name="T72" fmla="*/ 102 w 298"/>
                    <a:gd name="T73" fmla="*/ 206 h 308"/>
                    <a:gd name="T74" fmla="*/ 107 w 298"/>
                    <a:gd name="T75" fmla="*/ 199 h 308"/>
                    <a:gd name="T76" fmla="*/ 109 w 298"/>
                    <a:gd name="T77" fmla="*/ 192 h 308"/>
                    <a:gd name="T78" fmla="*/ 121 w 298"/>
                    <a:gd name="T79" fmla="*/ 189 h 308"/>
                    <a:gd name="T80" fmla="*/ 130 w 298"/>
                    <a:gd name="T81" fmla="*/ 192 h 308"/>
                    <a:gd name="T82" fmla="*/ 137 w 298"/>
                    <a:gd name="T83" fmla="*/ 192 h 308"/>
                    <a:gd name="T84" fmla="*/ 144 w 298"/>
                    <a:gd name="T85" fmla="*/ 187 h 308"/>
                    <a:gd name="T86" fmla="*/ 156 w 298"/>
                    <a:gd name="T87" fmla="*/ 187 h 308"/>
                    <a:gd name="T88" fmla="*/ 156 w 298"/>
                    <a:gd name="T89" fmla="*/ 180 h 308"/>
                    <a:gd name="T90" fmla="*/ 159 w 298"/>
                    <a:gd name="T91" fmla="*/ 175 h 308"/>
                    <a:gd name="T92" fmla="*/ 159 w 298"/>
                    <a:gd name="T93" fmla="*/ 154 h 308"/>
                    <a:gd name="T94" fmla="*/ 170 w 298"/>
                    <a:gd name="T95" fmla="*/ 144 h 308"/>
                    <a:gd name="T96" fmla="*/ 185 w 298"/>
                    <a:gd name="T97" fmla="*/ 137 h 308"/>
                    <a:gd name="T98" fmla="*/ 194 w 298"/>
                    <a:gd name="T99" fmla="*/ 135 h 308"/>
                    <a:gd name="T100" fmla="*/ 199 w 298"/>
                    <a:gd name="T101" fmla="*/ 130 h 308"/>
                    <a:gd name="T102" fmla="*/ 206 w 298"/>
                    <a:gd name="T103" fmla="*/ 130 h 308"/>
                    <a:gd name="T104" fmla="*/ 222 w 298"/>
                    <a:gd name="T105" fmla="*/ 123 h 308"/>
                    <a:gd name="T106" fmla="*/ 239 w 298"/>
                    <a:gd name="T107" fmla="*/ 111 h 308"/>
                    <a:gd name="T108" fmla="*/ 251 w 298"/>
                    <a:gd name="T109" fmla="*/ 104 h 308"/>
                    <a:gd name="T110" fmla="*/ 248 w 298"/>
                    <a:gd name="T111" fmla="*/ 102 h 308"/>
                    <a:gd name="T112" fmla="*/ 248 w 298"/>
                    <a:gd name="T113" fmla="*/ 92 h 308"/>
                    <a:gd name="T114" fmla="*/ 256 w 298"/>
                    <a:gd name="T115" fmla="*/ 90 h 308"/>
                    <a:gd name="T116" fmla="*/ 265 w 298"/>
                    <a:gd name="T117" fmla="*/ 83 h 308"/>
                    <a:gd name="T118" fmla="*/ 284 w 298"/>
                    <a:gd name="T119" fmla="*/ 80 h 308"/>
                    <a:gd name="T120" fmla="*/ 296 w 298"/>
                    <a:gd name="T121" fmla="*/ 78 h 3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8" h="308">
                      <a:moveTo>
                        <a:pt x="296" y="76"/>
                      </a:moveTo>
                      <a:lnTo>
                        <a:pt x="298" y="73"/>
                      </a:lnTo>
                      <a:lnTo>
                        <a:pt x="298" y="71"/>
                      </a:lnTo>
                      <a:lnTo>
                        <a:pt x="296" y="71"/>
                      </a:lnTo>
                      <a:lnTo>
                        <a:pt x="293" y="69"/>
                      </a:lnTo>
                      <a:lnTo>
                        <a:pt x="293" y="69"/>
                      </a:lnTo>
                      <a:lnTo>
                        <a:pt x="291" y="66"/>
                      </a:lnTo>
                      <a:lnTo>
                        <a:pt x="291" y="66"/>
                      </a:lnTo>
                      <a:lnTo>
                        <a:pt x="291" y="62"/>
                      </a:lnTo>
                      <a:lnTo>
                        <a:pt x="289" y="59"/>
                      </a:lnTo>
                      <a:lnTo>
                        <a:pt x="289" y="57"/>
                      </a:lnTo>
                      <a:lnTo>
                        <a:pt x="289" y="50"/>
                      </a:lnTo>
                      <a:lnTo>
                        <a:pt x="289" y="47"/>
                      </a:lnTo>
                      <a:lnTo>
                        <a:pt x="289" y="45"/>
                      </a:lnTo>
                      <a:lnTo>
                        <a:pt x="289" y="45"/>
                      </a:lnTo>
                      <a:lnTo>
                        <a:pt x="289" y="43"/>
                      </a:lnTo>
                      <a:lnTo>
                        <a:pt x="289" y="38"/>
                      </a:lnTo>
                      <a:lnTo>
                        <a:pt x="286" y="33"/>
                      </a:lnTo>
                      <a:lnTo>
                        <a:pt x="289" y="33"/>
                      </a:lnTo>
                      <a:lnTo>
                        <a:pt x="289" y="31"/>
                      </a:lnTo>
                      <a:lnTo>
                        <a:pt x="289" y="31"/>
                      </a:lnTo>
                      <a:lnTo>
                        <a:pt x="286" y="31"/>
                      </a:lnTo>
                      <a:lnTo>
                        <a:pt x="286" y="28"/>
                      </a:lnTo>
                      <a:lnTo>
                        <a:pt x="286" y="28"/>
                      </a:lnTo>
                      <a:lnTo>
                        <a:pt x="286" y="26"/>
                      </a:lnTo>
                      <a:lnTo>
                        <a:pt x="286" y="26"/>
                      </a:lnTo>
                      <a:lnTo>
                        <a:pt x="286" y="24"/>
                      </a:lnTo>
                      <a:lnTo>
                        <a:pt x="282" y="21"/>
                      </a:lnTo>
                      <a:lnTo>
                        <a:pt x="282" y="19"/>
                      </a:lnTo>
                      <a:lnTo>
                        <a:pt x="279" y="19"/>
                      </a:lnTo>
                      <a:lnTo>
                        <a:pt x="277" y="17"/>
                      </a:lnTo>
                      <a:lnTo>
                        <a:pt x="272" y="19"/>
                      </a:lnTo>
                      <a:lnTo>
                        <a:pt x="272" y="17"/>
                      </a:lnTo>
                      <a:lnTo>
                        <a:pt x="270" y="17"/>
                      </a:lnTo>
                      <a:lnTo>
                        <a:pt x="270" y="17"/>
                      </a:lnTo>
                      <a:lnTo>
                        <a:pt x="267" y="14"/>
                      </a:lnTo>
                      <a:lnTo>
                        <a:pt x="267" y="14"/>
                      </a:lnTo>
                      <a:lnTo>
                        <a:pt x="267" y="12"/>
                      </a:lnTo>
                      <a:lnTo>
                        <a:pt x="267" y="12"/>
                      </a:lnTo>
                      <a:lnTo>
                        <a:pt x="265" y="14"/>
                      </a:lnTo>
                      <a:lnTo>
                        <a:pt x="263" y="14"/>
                      </a:lnTo>
                      <a:lnTo>
                        <a:pt x="260" y="17"/>
                      </a:lnTo>
                      <a:lnTo>
                        <a:pt x="256" y="14"/>
                      </a:lnTo>
                      <a:lnTo>
                        <a:pt x="256" y="14"/>
                      </a:lnTo>
                      <a:lnTo>
                        <a:pt x="253" y="14"/>
                      </a:lnTo>
                      <a:lnTo>
                        <a:pt x="248" y="14"/>
                      </a:lnTo>
                      <a:lnTo>
                        <a:pt x="244" y="17"/>
                      </a:lnTo>
                      <a:lnTo>
                        <a:pt x="239" y="17"/>
                      </a:lnTo>
                      <a:lnTo>
                        <a:pt x="234" y="14"/>
                      </a:lnTo>
                      <a:lnTo>
                        <a:pt x="230" y="9"/>
                      </a:lnTo>
                      <a:lnTo>
                        <a:pt x="227" y="7"/>
                      </a:lnTo>
                      <a:lnTo>
                        <a:pt x="227" y="5"/>
                      </a:lnTo>
                      <a:lnTo>
                        <a:pt x="227" y="2"/>
                      </a:lnTo>
                      <a:lnTo>
                        <a:pt x="227" y="0"/>
                      </a:lnTo>
                      <a:lnTo>
                        <a:pt x="225" y="0"/>
                      </a:lnTo>
                      <a:lnTo>
                        <a:pt x="222" y="2"/>
                      </a:lnTo>
                      <a:lnTo>
                        <a:pt x="222" y="2"/>
                      </a:lnTo>
                      <a:lnTo>
                        <a:pt x="220" y="2"/>
                      </a:lnTo>
                      <a:lnTo>
                        <a:pt x="215" y="2"/>
                      </a:lnTo>
                      <a:lnTo>
                        <a:pt x="215" y="5"/>
                      </a:lnTo>
                      <a:lnTo>
                        <a:pt x="208" y="26"/>
                      </a:lnTo>
                      <a:lnTo>
                        <a:pt x="199" y="38"/>
                      </a:lnTo>
                      <a:lnTo>
                        <a:pt x="196" y="43"/>
                      </a:lnTo>
                      <a:lnTo>
                        <a:pt x="192" y="45"/>
                      </a:lnTo>
                      <a:lnTo>
                        <a:pt x="185" y="50"/>
                      </a:lnTo>
                      <a:lnTo>
                        <a:pt x="170" y="54"/>
                      </a:lnTo>
                      <a:lnTo>
                        <a:pt x="168" y="57"/>
                      </a:lnTo>
                      <a:lnTo>
                        <a:pt x="166" y="59"/>
                      </a:lnTo>
                      <a:lnTo>
                        <a:pt x="161" y="64"/>
                      </a:lnTo>
                      <a:lnTo>
                        <a:pt x="154" y="71"/>
                      </a:lnTo>
                      <a:lnTo>
                        <a:pt x="154" y="73"/>
                      </a:lnTo>
                      <a:lnTo>
                        <a:pt x="151" y="78"/>
                      </a:lnTo>
                      <a:lnTo>
                        <a:pt x="151" y="83"/>
                      </a:lnTo>
                      <a:lnTo>
                        <a:pt x="144" y="90"/>
                      </a:lnTo>
                      <a:lnTo>
                        <a:pt x="142" y="97"/>
                      </a:lnTo>
                      <a:lnTo>
                        <a:pt x="140" y="104"/>
                      </a:lnTo>
                      <a:lnTo>
                        <a:pt x="140" y="109"/>
                      </a:lnTo>
                      <a:lnTo>
                        <a:pt x="140" y="111"/>
                      </a:lnTo>
                      <a:lnTo>
                        <a:pt x="140" y="111"/>
                      </a:lnTo>
                      <a:lnTo>
                        <a:pt x="142" y="114"/>
                      </a:lnTo>
                      <a:lnTo>
                        <a:pt x="144" y="116"/>
                      </a:lnTo>
                      <a:lnTo>
                        <a:pt x="144" y="118"/>
                      </a:lnTo>
                      <a:lnTo>
                        <a:pt x="142" y="123"/>
                      </a:lnTo>
                      <a:lnTo>
                        <a:pt x="142" y="128"/>
                      </a:lnTo>
                      <a:lnTo>
                        <a:pt x="140" y="130"/>
                      </a:lnTo>
                      <a:lnTo>
                        <a:pt x="135" y="133"/>
                      </a:lnTo>
                      <a:lnTo>
                        <a:pt x="133" y="140"/>
                      </a:lnTo>
                      <a:lnTo>
                        <a:pt x="128" y="147"/>
                      </a:lnTo>
                      <a:lnTo>
                        <a:pt x="123" y="149"/>
                      </a:lnTo>
                      <a:lnTo>
                        <a:pt x="116" y="154"/>
                      </a:lnTo>
                      <a:lnTo>
                        <a:pt x="111" y="156"/>
                      </a:lnTo>
                      <a:lnTo>
                        <a:pt x="109" y="161"/>
                      </a:lnTo>
                      <a:lnTo>
                        <a:pt x="107" y="161"/>
                      </a:lnTo>
                      <a:lnTo>
                        <a:pt x="99" y="166"/>
                      </a:lnTo>
                      <a:lnTo>
                        <a:pt x="90" y="168"/>
                      </a:lnTo>
                      <a:lnTo>
                        <a:pt x="83" y="168"/>
                      </a:lnTo>
                      <a:lnTo>
                        <a:pt x="81" y="170"/>
                      </a:lnTo>
                      <a:lnTo>
                        <a:pt x="78" y="173"/>
                      </a:lnTo>
                      <a:lnTo>
                        <a:pt x="76" y="175"/>
                      </a:lnTo>
                      <a:lnTo>
                        <a:pt x="76" y="175"/>
                      </a:lnTo>
                      <a:lnTo>
                        <a:pt x="76" y="180"/>
                      </a:lnTo>
                      <a:lnTo>
                        <a:pt x="71" y="187"/>
                      </a:lnTo>
                      <a:lnTo>
                        <a:pt x="71" y="192"/>
                      </a:lnTo>
                      <a:lnTo>
                        <a:pt x="69" y="194"/>
                      </a:lnTo>
                      <a:lnTo>
                        <a:pt x="66" y="196"/>
                      </a:lnTo>
                      <a:lnTo>
                        <a:pt x="62" y="201"/>
                      </a:lnTo>
                      <a:lnTo>
                        <a:pt x="57" y="201"/>
                      </a:lnTo>
                      <a:lnTo>
                        <a:pt x="55" y="204"/>
                      </a:lnTo>
                      <a:lnTo>
                        <a:pt x="52" y="206"/>
                      </a:lnTo>
                      <a:lnTo>
                        <a:pt x="52" y="206"/>
                      </a:lnTo>
                      <a:lnTo>
                        <a:pt x="50" y="213"/>
                      </a:lnTo>
                      <a:lnTo>
                        <a:pt x="50" y="215"/>
                      </a:lnTo>
                      <a:lnTo>
                        <a:pt x="47" y="220"/>
                      </a:lnTo>
                      <a:lnTo>
                        <a:pt x="45" y="223"/>
                      </a:lnTo>
                      <a:lnTo>
                        <a:pt x="43" y="227"/>
                      </a:lnTo>
                      <a:lnTo>
                        <a:pt x="43" y="234"/>
                      </a:lnTo>
                      <a:lnTo>
                        <a:pt x="43" y="237"/>
                      </a:lnTo>
                      <a:lnTo>
                        <a:pt x="40" y="241"/>
                      </a:lnTo>
                      <a:lnTo>
                        <a:pt x="36" y="241"/>
                      </a:lnTo>
                      <a:lnTo>
                        <a:pt x="28" y="251"/>
                      </a:lnTo>
                      <a:lnTo>
                        <a:pt x="26" y="253"/>
                      </a:lnTo>
                      <a:lnTo>
                        <a:pt x="24" y="256"/>
                      </a:lnTo>
                      <a:lnTo>
                        <a:pt x="21" y="258"/>
                      </a:lnTo>
                      <a:lnTo>
                        <a:pt x="21" y="260"/>
                      </a:lnTo>
                      <a:lnTo>
                        <a:pt x="24" y="258"/>
                      </a:lnTo>
                      <a:lnTo>
                        <a:pt x="24" y="258"/>
                      </a:lnTo>
                      <a:lnTo>
                        <a:pt x="24" y="256"/>
                      </a:lnTo>
                      <a:lnTo>
                        <a:pt x="26" y="258"/>
                      </a:lnTo>
                      <a:lnTo>
                        <a:pt x="24" y="258"/>
                      </a:lnTo>
                      <a:lnTo>
                        <a:pt x="21" y="263"/>
                      </a:lnTo>
                      <a:lnTo>
                        <a:pt x="21" y="265"/>
                      </a:lnTo>
                      <a:lnTo>
                        <a:pt x="19" y="270"/>
                      </a:lnTo>
                      <a:lnTo>
                        <a:pt x="17" y="272"/>
                      </a:lnTo>
                      <a:lnTo>
                        <a:pt x="17" y="272"/>
                      </a:lnTo>
                      <a:lnTo>
                        <a:pt x="17" y="275"/>
                      </a:lnTo>
                      <a:lnTo>
                        <a:pt x="14" y="277"/>
                      </a:lnTo>
                      <a:lnTo>
                        <a:pt x="14" y="282"/>
                      </a:lnTo>
                      <a:lnTo>
                        <a:pt x="10" y="289"/>
                      </a:lnTo>
                      <a:lnTo>
                        <a:pt x="7" y="289"/>
                      </a:lnTo>
                      <a:lnTo>
                        <a:pt x="5" y="291"/>
                      </a:lnTo>
                      <a:lnTo>
                        <a:pt x="2" y="298"/>
                      </a:lnTo>
                      <a:lnTo>
                        <a:pt x="0" y="308"/>
                      </a:lnTo>
                      <a:lnTo>
                        <a:pt x="0" y="308"/>
                      </a:lnTo>
                      <a:lnTo>
                        <a:pt x="2" y="308"/>
                      </a:lnTo>
                      <a:lnTo>
                        <a:pt x="5" y="305"/>
                      </a:lnTo>
                      <a:lnTo>
                        <a:pt x="10" y="305"/>
                      </a:lnTo>
                      <a:lnTo>
                        <a:pt x="17" y="305"/>
                      </a:lnTo>
                      <a:lnTo>
                        <a:pt x="19" y="305"/>
                      </a:lnTo>
                      <a:lnTo>
                        <a:pt x="21" y="305"/>
                      </a:lnTo>
                      <a:lnTo>
                        <a:pt x="24" y="305"/>
                      </a:lnTo>
                      <a:lnTo>
                        <a:pt x="26" y="305"/>
                      </a:lnTo>
                      <a:lnTo>
                        <a:pt x="28" y="308"/>
                      </a:lnTo>
                      <a:lnTo>
                        <a:pt x="33" y="308"/>
                      </a:lnTo>
                      <a:lnTo>
                        <a:pt x="36" y="308"/>
                      </a:lnTo>
                      <a:lnTo>
                        <a:pt x="38" y="308"/>
                      </a:lnTo>
                      <a:lnTo>
                        <a:pt x="40" y="308"/>
                      </a:lnTo>
                      <a:lnTo>
                        <a:pt x="43" y="305"/>
                      </a:lnTo>
                      <a:lnTo>
                        <a:pt x="43" y="303"/>
                      </a:lnTo>
                      <a:lnTo>
                        <a:pt x="45" y="301"/>
                      </a:lnTo>
                      <a:lnTo>
                        <a:pt x="45" y="301"/>
                      </a:lnTo>
                      <a:lnTo>
                        <a:pt x="45" y="298"/>
                      </a:lnTo>
                      <a:lnTo>
                        <a:pt x="45" y="298"/>
                      </a:lnTo>
                      <a:lnTo>
                        <a:pt x="45" y="296"/>
                      </a:lnTo>
                      <a:lnTo>
                        <a:pt x="47" y="296"/>
                      </a:lnTo>
                      <a:lnTo>
                        <a:pt x="47" y="294"/>
                      </a:lnTo>
                      <a:lnTo>
                        <a:pt x="47" y="294"/>
                      </a:lnTo>
                      <a:lnTo>
                        <a:pt x="50" y="294"/>
                      </a:lnTo>
                      <a:lnTo>
                        <a:pt x="50" y="291"/>
                      </a:lnTo>
                      <a:lnTo>
                        <a:pt x="52" y="289"/>
                      </a:lnTo>
                      <a:lnTo>
                        <a:pt x="52" y="289"/>
                      </a:lnTo>
                      <a:lnTo>
                        <a:pt x="52" y="286"/>
                      </a:lnTo>
                      <a:lnTo>
                        <a:pt x="52" y="286"/>
                      </a:lnTo>
                      <a:lnTo>
                        <a:pt x="52" y="282"/>
                      </a:lnTo>
                      <a:lnTo>
                        <a:pt x="55" y="279"/>
                      </a:lnTo>
                      <a:lnTo>
                        <a:pt x="55" y="277"/>
                      </a:lnTo>
                      <a:lnTo>
                        <a:pt x="55" y="275"/>
                      </a:lnTo>
                      <a:lnTo>
                        <a:pt x="55" y="272"/>
                      </a:lnTo>
                      <a:lnTo>
                        <a:pt x="57" y="268"/>
                      </a:lnTo>
                      <a:lnTo>
                        <a:pt x="57" y="265"/>
                      </a:lnTo>
                      <a:lnTo>
                        <a:pt x="57" y="263"/>
                      </a:lnTo>
                      <a:lnTo>
                        <a:pt x="59" y="260"/>
                      </a:lnTo>
                      <a:lnTo>
                        <a:pt x="59" y="260"/>
                      </a:lnTo>
                      <a:lnTo>
                        <a:pt x="62" y="258"/>
                      </a:lnTo>
                      <a:lnTo>
                        <a:pt x="62" y="258"/>
                      </a:lnTo>
                      <a:lnTo>
                        <a:pt x="64" y="256"/>
                      </a:lnTo>
                      <a:lnTo>
                        <a:pt x="66" y="256"/>
                      </a:lnTo>
                      <a:lnTo>
                        <a:pt x="66" y="256"/>
                      </a:lnTo>
                      <a:lnTo>
                        <a:pt x="69" y="253"/>
                      </a:lnTo>
                      <a:lnTo>
                        <a:pt x="71" y="253"/>
                      </a:lnTo>
                      <a:lnTo>
                        <a:pt x="71" y="253"/>
                      </a:lnTo>
                      <a:lnTo>
                        <a:pt x="71" y="251"/>
                      </a:lnTo>
                      <a:lnTo>
                        <a:pt x="73" y="249"/>
                      </a:lnTo>
                      <a:lnTo>
                        <a:pt x="73" y="246"/>
                      </a:lnTo>
                      <a:lnTo>
                        <a:pt x="76" y="244"/>
                      </a:lnTo>
                      <a:lnTo>
                        <a:pt x="76" y="244"/>
                      </a:lnTo>
                      <a:lnTo>
                        <a:pt x="78" y="241"/>
                      </a:lnTo>
                      <a:lnTo>
                        <a:pt x="78" y="241"/>
                      </a:lnTo>
                      <a:lnTo>
                        <a:pt x="81" y="241"/>
                      </a:lnTo>
                      <a:lnTo>
                        <a:pt x="83" y="239"/>
                      </a:lnTo>
                      <a:lnTo>
                        <a:pt x="83" y="239"/>
                      </a:lnTo>
                      <a:lnTo>
                        <a:pt x="85" y="237"/>
                      </a:lnTo>
                      <a:lnTo>
                        <a:pt x="85" y="237"/>
                      </a:lnTo>
                      <a:lnTo>
                        <a:pt x="88" y="234"/>
                      </a:lnTo>
                      <a:lnTo>
                        <a:pt x="88" y="234"/>
                      </a:lnTo>
                      <a:lnTo>
                        <a:pt x="88" y="232"/>
                      </a:lnTo>
                      <a:lnTo>
                        <a:pt x="90" y="230"/>
                      </a:lnTo>
                      <a:lnTo>
                        <a:pt x="90" y="225"/>
                      </a:lnTo>
                      <a:lnTo>
                        <a:pt x="92" y="223"/>
                      </a:lnTo>
                      <a:lnTo>
                        <a:pt x="92" y="220"/>
                      </a:lnTo>
                      <a:lnTo>
                        <a:pt x="92" y="218"/>
                      </a:lnTo>
                      <a:lnTo>
                        <a:pt x="92" y="215"/>
                      </a:lnTo>
                      <a:lnTo>
                        <a:pt x="95" y="213"/>
                      </a:lnTo>
                      <a:lnTo>
                        <a:pt x="95" y="213"/>
                      </a:lnTo>
                      <a:lnTo>
                        <a:pt x="95" y="213"/>
                      </a:lnTo>
                      <a:lnTo>
                        <a:pt x="95" y="211"/>
                      </a:lnTo>
                      <a:lnTo>
                        <a:pt x="95" y="211"/>
                      </a:lnTo>
                      <a:lnTo>
                        <a:pt x="95" y="211"/>
                      </a:lnTo>
                      <a:lnTo>
                        <a:pt x="97" y="208"/>
                      </a:lnTo>
                      <a:lnTo>
                        <a:pt x="99" y="208"/>
                      </a:lnTo>
                      <a:lnTo>
                        <a:pt x="99" y="208"/>
                      </a:lnTo>
                      <a:lnTo>
                        <a:pt x="102" y="208"/>
                      </a:lnTo>
                      <a:lnTo>
                        <a:pt x="102" y="206"/>
                      </a:lnTo>
                      <a:lnTo>
                        <a:pt x="102" y="206"/>
                      </a:lnTo>
                      <a:lnTo>
                        <a:pt x="102" y="204"/>
                      </a:lnTo>
                      <a:lnTo>
                        <a:pt x="104" y="204"/>
                      </a:lnTo>
                      <a:lnTo>
                        <a:pt x="104" y="201"/>
                      </a:lnTo>
                      <a:lnTo>
                        <a:pt x="107" y="201"/>
                      </a:lnTo>
                      <a:lnTo>
                        <a:pt x="107" y="199"/>
                      </a:lnTo>
                      <a:lnTo>
                        <a:pt x="107" y="199"/>
                      </a:lnTo>
                      <a:lnTo>
                        <a:pt x="109" y="196"/>
                      </a:lnTo>
                      <a:lnTo>
                        <a:pt x="109" y="196"/>
                      </a:lnTo>
                      <a:lnTo>
                        <a:pt x="109" y="194"/>
                      </a:lnTo>
                      <a:lnTo>
                        <a:pt x="109" y="194"/>
                      </a:lnTo>
                      <a:lnTo>
                        <a:pt x="109" y="192"/>
                      </a:lnTo>
                      <a:lnTo>
                        <a:pt x="111" y="192"/>
                      </a:lnTo>
                      <a:lnTo>
                        <a:pt x="111" y="189"/>
                      </a:lnTo>
                      <a:lnTo>
                        <a:pt x="114" y="189"/>
                      </a:lnTo>
                      <a:lnTo>
                        <a:pt x="116" y="189"/>
                      </a:lnTo>
                      <a:lnTo>
                        <a:pt x="118" y="189"/>
                      </a:lnTo>
                      <a:lnTo>
                        <a:pt x="121" y="189"/>
                      </a:lnTo>
                      <a:lnTo>
                        <a:pt x="121" y="189"/>
                      </a:lnTo>
                      <a:lnTo>
                        <a:pt x="123" y="189"/>
                      </a:lnTo>
                      <a:lnTo>
                        <a:pt x="125" y="189"/>
                      </a:lnTo>
                      <a:lnTo>
                        <a:pt x="128" y="192"/>
                      </a:lnTo>
                      <a:lnTo>
                        <a:pt x="128" y="192"/>
                      </a:lnTo>
                      <a:lnTo>
                        <a:pt x="130" y="192"/>
                      </a:lnTo>
                      <a:lnTo>
                        <a:pt x="130" y="192"/>
                      </a:lnTo>
                      <a:lnTo>
                        <a:pt x="133" y="192"/>
                      </a:lnTo>
                      <a:lnTo>
                        <a:pt x="133" y="192"/>
                      </a:lnTo>
                      <a:lnTo>
                        <a:pt x="133" y="192"/>
                      </a:lnTo>
                      <a:lnTo>
                        <a:pt x="135" y="192"/>
                      </a:lnTo>
                      <a:lnTo>
                        <a:pt x="137" y="192"/>
                      </a:lnTo>
                      <a:lnTo>
                        <a:pt x="137" y="192"/>
                      </a:lnTo>
                      <a:lnTo>
                        <a:pt x="140" y="192"/>
                      </a:lnTo>
                      <a:lnTo>
                        <a:pt x="142" y="189"/>
                      </a:lnTo>
                      <a:lnTo>
                        <a:pt x="142" y="187"/>
                      </a:lnTo>
                      <a:lnTo>
                        <a:pt x="144" y="187"/>
                      </a:lnTo>
                      <a:lnTo>
                        <a:pt x="144" y="187"/>
                      </a:lnTo>
                      <a:lnTo>
                        <a:pt x="147" y="187"/>
                      </a:lnTo>
                      <a:lnTo>
                        <a:pt x="147" y="187"/>
                      </a:lnTo>
                      <a:lnTo>
                        <a:pt x="149" y="187"/>
                      </a:lnTo>
                      <a:lnTo>
                        <a:pt x="151" y="187"/>
                      </a:lnTo>
                      <a:lnTo>
                        <a:pt x="154" y="187"/>
                      </a:lnTo>
                      <a:lnTo>
                        <a:pt x="156" y="187"/>
                      </a:lnTo>
                      <a:lnTo>
                        <a:pt x="156" y="187"/>
                      </a:lnTo>
                      <a:lnTo>
                        <a:pt x="156" y="185"/>
                      </a:lnTo>
                      <a:lnTo>
                        <a:pt x="156" y="185"/>
                      </a:lnTo>
                      <a:lnTo>
                        <a:pt x="156" y="182"/>
                      </a:lnTo>
                      <a:lnTo>
                        <a:pt x="156" y="182"/>
                      </a:lnTo>
                      <a:lnTo>
                        <a:pt x="156" y="180"/>
                      </a:lnTo>
                      <a:lnTo>
                        <a:pt x="156" y="180"/>
                      </a:lnTo>
                      <a:lnTo>
                        <a:pt x="156" y="178"/>
                      </a:lnTo>
                      <a:lnTo>
                        <a:pt x="156" y="175"/>
                      </a:lnTo>
                      <a:lnTo>
                        <a:pt x="156" y="175"/>
                      </a:lnTo>
                      <a:lnTo>
                        <a:pt x="156" y="175"/>
                      </a:lnTo>
                      <a:lnTo>
                        <a:pt x="159" y="175"/>
                      </a:lnTo>
                      <a:lnTo>
                        <a:pt x="159" y="170"/>
                      </a:lnTo>
                      <a:lnTo>
                        <a:pt x="159" y="166"/>
                      </a:lnTo>
                      <a:lnTo>
                        <a:pt x="159" y="161"/>
                      </a:lnTo>
                      <a:lnTo>
                        <a:pt x="159" y="159"/>
                      </a:lnTo>
                      <a:lnTo>
                        <a:pt x="159" y="154"/>
                      </a:lnTo>
                      <a:lnTo>
                        <a:pt x="159" y="154"/>
                      </a:lnTo>
                      <a:lnTo>
                        <a:pt x="159" y="154"/>
                      </a:lnTo>
                      <a:lnTo>
                        <a:pt x="161" y="151"/>
                      </a:lnTo>
                      <a:lnTo>
                        <a:pt x="163" y="149"/>
                      </a:lnTo>
                      <a:lnTo>
                        <a:pt x="166" y="149"/>
                      </a:lnTo>
                      <a:lnTo>
                        <a:pt x="166" y="147"/>
                      </a:lnTo>
                      <a:lnTo>
                        <a:pt x="170" y="144"/>
                      </a:lnTo>
                      <a:lnTo>
                        <a:pt x="173" y="144"/>
                      </a:lnTo>
                      <a:lnTo>
                        <a:pt x="178" y="140"/>
                      </a:lnTo>
                      <a:lnTo>
                        <a:pt x="178" y="140"/>
                      </a:lnTo>
                      <a:lnTo>
                        <a:pt x="180" y="140"/>
                      </a:lnTo>
                      <a:lnTo>
                        <a:pt x="182" y="137"/>
                      </a:lnTo>
                      <a:lnTo>
                        <a:pt x="185" y="137"/>
                      </a:lnTo>
                      <a:lnTo>
                        <a:pt x="185" y="135"/>
                      </a:lnTo>
                      <a:lnTo>
                        <a:pt x="187" y="135"/>
                      </a:lnTo>
                      <a:lnTo>
                        <a:pt x="187" y="135"/>
                      </a:lnTo>
                      <a:lnTo>
                        <a:pt x="189" y="135"/>
                      </a:lnTo>
                      <a:lnTo>
                        <a:pt x="192" y="135"/>
                      </a:lnTo>
                      <a:lnTo>
                        <a:pt x="194" y="135"/>
                      </a:lnTo>
                      <a:lnTo>
                        <a:pt x="196" y="135"/>
                      </a:lnTo>
                      <a:lnTo>
                        <a:pt x="196" y="135"/>
                      </a:lnTo>
                      <a:lnTo>
                        <a:pt x="199" y="135"/>
                      </a:lnTo>
                      <a:lnTo>
                        <a:pt x="199" y="133"/>
                      </a:lnTo>
                      <a:lnTo>
                        <a:pt x="199" y="133"/>
                      </a:lnTo>
                      <a:lnTo>
                        <a:pt x="199" y="130"/>
                      </a:lnTo>
                      <a:lnTo>
                        <a:pt x="199" y="130"/>
                      </a:lnTo>
                      <a:lnTo>
                        <a:pt x="199" y="130"/>
                      </a:lnTo>
                      <a:lnTo>
                        <a:pt x="201" y="130"/>
                      </a:lnTo>
                      <a:lnTo>
                        <a:pt x="201" y="130"/>
                      </a:lnTo>
                      <a:lnTo>
                        <a:pt x="204" y="130"/>
                      </a:lnTo>
                      <a:lnTo>
                        <a:pt x="206" y="130"/>
                      </a:lnTo>
                      <a:lnTo>
                        <a:pt x="208" y="130"/>
                      </a:lnTo>
                      <a:lnTo>
                        <a:pt x="213" y="128"/>
                      </a:lnTo>
                      <a:lnTo>
                        <a:pt x="215" y="128"/>
                      </a:lnTo>
                      <a:lnTo>
                        <a:pt x="218" y="128"/>
                      </a:lnTo>
                      <a:lnTo>
                        <a:pt x="220" y="125"/>
                      </a:lnTo>
                      <a:lnTo>
                        <a:pt x="222" y="123"/>
                      </a:lnTo>
                      <a:lnTo>
                        <a:pt x="225" y="118"/>
                      </a:lnTo>
                      <a:lnTo>
                        <a:pt x="227" y="116"/>
                      </a:lnTo>
                      <a:lnTo>
                        <a:pt x="230" y="114"/>
                      </a:lnTo>
                      <a:lnTo>
                        <a:pt x="234" y="114"/>
                      </a:lnTo>
                      <a:lnTo>
                        <a:pt x="234" y="114"/>
                      </a:lnTo>
                      <a:lnTo>
                        <a:pt x="239" y="111"/>
                      </a:lnTo>
                      <a:lnTo>
                        <a:pt x="241" y="109"/>
                      </a:lnTo>
                      <a:lnTo>
                        <a:pt x="246" y="107"/>
                      </a:lnTo>
                      <a:lnTo>
                        <a:pt x="248" y="107"/>
                      </a:lnTo>
                      <a:lnTo>
                        <a:pt x="251" y="107"/>
                      </a:lnTo>
                      <a:lnTo>
                        <a:pt x="251" y="107"/>
                      </a:lnTo>
                      <a:lnTo>
                        <a:pt x="251" y="104"/>
                      </a:lnTo>
                      <a:lnTo>
                        <a:pt x="251" y="104"/>
                      </a:lnTo>
                      <a:lnTo>
                        <a:pt x="251" y="102"/>
                      </a:lnTo>
                      <a:lnTo>
                        <a:pt x="251" y="102"/>
                      </a:lnTo>
                      <a:lnTo>
                        <a:pt x="248" y="102"/>
                      </a:lnTo>
                      <a:lnTo>
                        <a:pt x="248" y="102"/>
                      </a:lnTo>
                      <a:lnTo>
                        <a:pt x="248" y="102"/>
                      </a:lnTo>
                      <a:lnTo>
                        <a:pt x="248" y="99"/>
                      </a:lnTo>
                      <a:lnTo>
                        <a:pt x="248" y="99"/>
                      </a:lnTo>
                      <a:lnTo>
                        <a:pt x="248" y="97"/>
                      </a:lnTo>
                      <a:lnTo>
                        <a:pt x="248" y="95"/>
                      </a:lnTo>
                      <a:lnTo>
                        <a:pt x="248" y="95"/>
                      </a:lnTo>
                      <a:lnTo>
                        <a:pt x="248" y="92"/>
                      </a:lnTo>
                      <a:lnTo>
                        <a:pt x="248" y="92"/>
                      </a:lnTo>
                      <a:lnTo>
                        <a:pt x="248" y="90"/>
                      </a:lnTo>
                      <a:lnTo>
                        <a:pt x="251" y="90"/>
                      </a:lnTo>
                      <a:lnTo>
                        <a:pt x="251" y="90"/>
                      </a:lnTo>
                      <a:lnTo>
                        <a:pt x="253" y="90"/>
                      </a:lnTo>
                      <a:lnTo>
                        <a:pt x="256" y="90"/>
                      </a:lnTo>
                      <a:lnTo>
                        <a:pt x="263" y="88"/>
                      </a:lnTo>
                      <a:lnTo>
                        <a:pt x="263" y="88"/>
                      </a:lnTo>
                      <a:lnTo>
                        <a:pt x="265" y="85"/>
                      </a:lnTo>
                      <a:lnTo>
                        <a:pt x="265" y="83"/>
                      </a:lnTo>
                      <a:lnTo>
                        <a:pt x="265" y="83"/>
                      </a:lnTo>
                      <a:lnTo>
                        <a:pt x="265" y="83"/>
                      </a:lnTo>
                      <a:lnTo>
                        <a:pt x="270" y="83"/>
                      </a:lnTo>
                      <a:lnTo>
                        <a:pt x="272" y="80"/>
                      </a:lnTo>
                      <a:lnTo>
                        <a:pt x="275" y="80"/>
                      </a:lnTo>
                      <a:lnTo>
                        <a:pt x="277" y="80"/>
                      </a:lnTo>
                      <a:lnTo>
                        <a:pt x="279" y="80"/>
                      </a:lnTo>
                      <a:lnTo>
                        <a:pt x="284" y="80"/>
                      </a:lnTo>
                      <a:lnTo>
                        <a:pt x="289" y="83"/>
                      </a:lnTo>
                      <a:lnTo>
                        <a:pt x="291" y="83"/>
                      </a:lnTo>
                      <a:lnTo>
                        <a:pt x="293" y="83"/>
                      </a:lnTo>
                      <a:lnTo>
                        <a:pt x="296" y="80"/>
                      </a:lnTo>
                      <a:lnTo>
                        <a:pt x="296" y="80"/>
                      </a:lnTo>
                      <a:lnTo>
                        <a:pt x="296" y="78"/>
                      </a:lnTo>
                      <a:lnTo>
                        <a:pt x="296" y="76"/>
                      </a:lnTo>
                      <a:lnTo>
                        <a:pt x="296" y="76"/>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5" name="Freeform 89"/>
                <p:cNvSpPr>
                  <a:spLocks/>
                </p:cNvSpPr>
                <p:nvPr/>
              </p:nvSpPr>
              <p:spPr bwMode="auto">
                <a:xfrm>
                  <a:off x="1604" y="2445"/>
                  <a:ext cx="2" cy="2"/>
                </a:xfrm>
                <a:custGeom>
                  <a:avLst/>
                  <a:gdLst>
                    <a:gd name="T0" fmla="*/ 2 w 2"/>
                    <a:gd name="T1" fmla="*/ 0 h 2"/>
                    <a:gd name="T2" fmla="*/ 2 w 2"/>
                    <a:gd name="T3" fmla="*/ 0 h 2"/>
                    <a:gd name="T4" fmla="*/ 0 w 2"/>
                    <a:gd name="T5" fmla="*/ 0 h 2"/>
                    <a:gd name="T6" fmla="*/ 0 w 2"/>
                    <a:gd name="T7" fmla="*/ 2 h 2"/>
                    <a:gd name="T8" fmla="*/ 2 w 2"/>
                    <a:gd name="T9" fmla="*/ 2 h 2"/>
                    <a:gd name="T10" fmla="*/ 2 w 2"/>
                    <a:gd name="T11" fmla="*/ 2 h 2"/>
                    <a:gd name="T12" fmla="*/ 2 w 2"/>
                    <a:gd name="T13" fmla="*/ 0 h 2"/>
                  </a:gdLst>
                  <a:ahLst/>
                  <a:cxnLst>
                    <a:cxn ang="0">
                      <a:pos x="T0" y="T1"/>
                    </a:cxn>
                    <a:cxn ang="0">
                      <a:pos x="T2" y="T3"/>
                    </a:cxn>
                    <a:cxn ang="0">
                      <a:pos x="T4" y="T5"/>
                    </a:cxn>
                    <a:cxn ang="0">
                      <a:pos x="T6" y="T7"/>
                    </a:cxn>
                    <a:cxn ang="0">
                      <a:pos x="T8" y="T9"/>
                    </a:cxn>
                    <a:cxn ang="0">
                      <a:pos x="T10" y="T11"/>
                    </a:cxn>
                    <a:cxn ang="0">
                      <a:pos x="T12" y="T13"/>
                    </a:cxn>
                  </a:cxnLst>
                  <a:rect l="0" t="0" r="r" b="b"/>
                  <a:pathLst>
                    <a:path w="2" h="2">
                      <a:moveTo>
                        <a:pt x="2" y="0"/>
                      </a:moveTo>
                      <a:lnTo>
                        <a:pt x="2" y="0"/>
                      </a:lnTo>
                      <a:lnTo>
                        <a:pt x="0" y="0"/>
                      </a:lnTo>
                      <a:lnTo>
                        <a:pt x="0" y="2"/>
                      </a:lnTo>
                      <a:lnTo>
                        <a:pt x="2" y="2"/>
                      </a:lnTo>
                      <a:lnTo>
                        <a:pt x="2" y="2"/>
                      </a:lnTo>
                      <a:lnTo>
                        <a:pt x="2"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6" name="Freeform 90"/>
                <p:cNvSpPr>
                  <a:spLocks/>
                </p:cNvSpPr>
                <p:nvPr/>
              </p:nvSpPr>
              <p:spPr bwMode="auto">
                <a:xfrm>
                  <a:off x="3080" y="1881"/>
                  <a:ext cx="33" cy="36"/>
                </a:xfrm>
                <a:custGeom>
                  <a:avLst/>
                  <a:gdLst>
                    <a:gd name="T0" fmla="*/ 31 w 33"/>
                    <a:gd name="T1" fmla="*/ 12 h 36"/>
                    <a:gd name="T2" fmla="*/ 26 w 33"/>
                    <a:gd name="T3" fmla="*/ 10 h 36"/>
                    <a:gd name="T4" fmla="*/ 21 w 33"/>
                    <a:gd name="T5" fmla="*/ 10 h 36"/>
                    <a:gd name="T6" fmla="*/ 19 w 33"/>
                    <a:gd name="T7" fmla="*/ 7 h 36"/>
                    <a:gd name="T8" fmla="*/ 16 w 33"/>
                    <a:gd name="T9" fmla="*/ 5 h 36"/>
                    <a:gd name="T10" fmla="*/ 12 w 33"/>
                    <a:gd name="T11" fmla="*/ 3 h 36"/>
                    <a:gd name="T12" fmla="*/ 12 w 33"/>
                    <a:gd name="T13" fmla="*/ 0 h 36"/>
                    <a:gd name="T14" fmla="*/ 12 w 33"/>
                    <a:gd name="T15" fmla="*/ 0 h 36"/>
                    <a:gd name="T16" fmla="*/ 9 w 33"/>
                    <a:gd name="T17" fmla="*/ 0 h 36"/>
                    <a:gd name="T18" fmla="*/ 9 w 33"/>
                    <a:gd name="T19" fmla="*/ 0 h 36"/>
                    <a:gd name="T20" fmla="*/ 7 w 33"/>
                    <a:gd name="T21" fmla="*/ 3 h 36"/>
                    <a:gd name="T22" fmla="*/ 9 w 33"/>
                    <a:gd name="T23" fmla="*/ 5 h 36"/>
                    <a:gd name="T24" fmla="*/ 9 w 33"/>
                    <a:gd name="T25" fmla="*/ 5 h 36"/>
                    <a:gd name="T26" fmla="*/ 7 w 33"/>
                    <a:gd name="T27" fmla="*/ 5 h 36"/>
                    <a:gd name="T28" fmla="*/ 5 w 33"/>
                    <a:gd name="T29" fmla="*/ 5 h 36"/>
                    <a:gd name="T30" fmla="*/ 2 w 33"/>
                    <a:gd name="T31" fmla="*/ 7 h 36"/>
                    <a:gd name="T32" fmla="*/ 2 w 33"/>
                    <a:gd name="T33" fmla="*/ 10 h 36"/>
                    <a:gd name="T34" fmla="*/ 0 w 33"/>
                    <a:gd name="T35" fmla="*/ 12 h 36"/>
                    <a:gd name="T36" fmla="*/ 0 w 33"/>
                    <a:gd name="T37" fmla="*/ 12 h 36"/>
                    <a:gd name="T38" fmla="*/ 0 w 33"/>
                    <a:gd name="T39" fmla="*/ 17 h 36"/>
                    <a:gd name="T40" fmla="*/ 2 w 33"/>
                    <a:gd name="T41" fmla="*/ 19 h 36"/>
                    <a:gd name="T42" fmla="*/ 0 w 33"/>
                    <a:gd name="T43" fmla="*/ 22 h 36"/>
                    <a:gd name="T44" fmla="*/ 0 w 33"/>
                    <a:gd name="T45" fmla="*/ 22 h 36"/>
                    <a:gd name="T46" fmla="*/ 0 w 33"/>
                    <a:gd name="T47" fmla="*/ 22 h 36"/>
                    <a:gd name="T48" fmla="*/ 2 w 33"/>
                    <a:gd name="T49" fmla="*/ 24 h 36"/>
                    <a:gd name="T50" fmla="*/ 5 w 33"/>
                    <a:gd name="T51" fmla="*/ 24 h 36"/>
                    <a:gd name="T52" fmla="*/ 2 w 33"/>
                    <a:gd name="T53" fmla="*/ 24 h 36"/>
                    <a:gd name="T54" fmla="*/ 7 w 33"/>
                    <a:gd name="T55" fmla="*/ 26 h 36"/>
                    <a:gd name="T56" fmla="*/ 14 w 33"/>
                    <a:gd name="T57" fmla="*/ 33 h 36"/>
                    <a:gd name="T58" fmla="*/ 16 w 33"/>
                    <a:gd name="T59" fmla="*/ 33 h 36"/>
                    <a:gd name="T60" fmla="*/ 16 w 33"/>
                    <a:gd name="T61" fmla="*/ 31 h 36"/>
                    <a:gd name="T62" fmla="*/ 16 w 33"/>
                    <a:gd name="T63" fmla="*/ 29 h 36"/>
                    <a:gd name="T64" fmla="*/ 16 w 33"/>
                    <a:gd name="T65" fmla="*/ 26 h 36"/>
                    <a:gd name="T66" fmla="*/ 16 w 33"/>
                    <a:gd name="T67" fmla="*/ 24 h 36"/>
                    <a:gd name="T68" fmla="*/ 19 w 33"/>
                    <a:gd name="T69" fmla="*/ 22 h 36"/>
                    <a:gd name="T70" fmla="*/ 21 w 33"/>
                    <a:gd name="T71" fmla="*/ 19 h 36"/>
                    <a:gd name="T72" fmla="*/ 21 w 33"/>
                    <a:gd name="T73" fmla="*/ 19 h 36"/>
                    <a:gd name="T74" fmla="*/ 23 w 33"/>
                    <a:gd name="T75" fmla="*/ 22 h 36"/>
                    <a:gd name="T76" fmla="*/ 23 w 33"/>
                    <a:gd name="T77" fmla="*/ 22 h 36"/>
                    <a:gd name="T78" fmla="*/ 28 w 33"/>
                    <a:gd name="T79" fmla="*/ 22 h 36"/>
                    <a:gd name="T80" fmla="*/ 28 w 33"/>
                    <a:gd name="T81" fmla="*/ 22 h 36"/>
                    <a:gd name="T82" fmla="*/ 28 w 33"/>
                    <a:gd name="T83" fmla="*/ 19 h 36"/>
                    <a:gd name="T84" fmla="*/ 28 w 33"/>
                    <a:gd name="T85" fmla="*/ 17 h 36"/>
                    <a:gd name="T86" fmla="*/ 31 w 33"/>
                    <a:gd name="T87" fmla="*/ 17 h 36"/>
                    <a:gd name="T88" fmla="*/ 33 w 33"/>
                    <a:gd name="T89" fmla="*/ 15 h 36"/>
                    <a:gd name="T90" fmla="*/ 33 w 33"/>
                    <a:gd name="T91" fmla="*/ 1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3" h="36">
                      <a:moveTo>
                        <a:pt x="33" y="15"/>
                      </a:moveTo>
                      <a:lnTo>
                        <a:pt x="31" y="12"/>
                      </a:lnTo>
                      <a:lnTo>
                        <a:pt x="28" y="12"/>
                      </a:lnTo>
                      <a:lnTo>
                        <a:pt x="26" y="10"/>
                      </a:lnTo>
                      <a:lnTo>
                        <a:pt x="23" y="10"/>
                      </a:lnTo>
                      <a:lnTo>
                        <a:pt x="21" y="10"/>
                      </a:lnTo>
                      <a:lnTo>
                        <a:pt x="21" y="7"/>
                      </a:lnTo>
                      <a:lnTo>
                        <a:pt x="19" y="7"/>
                      </a:lnTo>
                      <a:lnTo>
                        <a:pt x="19" y="7"/>
                      </a:lnTo>
                      <a:lnTo>
                        <a:pt x="16" y="5"/>
                      </a:lnTo>
                      <a:lnTo>
                        <a:pt x="14" y="3"/>
                      </a:lnTo>
                      <a:lnTo>
                        <a:pt x="12" y="3"/>
                      </a:lnTo>
                      <a:lnTo>
                        <a:pt x="12" y="3"/>
                      </a:lnTo>
                      <a:lnTo>
                        <a:pt x="12" y="0"/>
                      </a:lnTo>
                      <a:lnTo>
                        <a:pt x="12" y="0"/>
                      </a:lnTo>
                      <a:lnTo>
                        <a:pt x="12" y="0"/>
                      </a:lnTo>
                      <a:lnTo>
                        <a:pt x="12" y="0"/>
                      </a:lnTo>
                      <a:lnTo>
                        <a:pt x="9" y="0"/>
                      </a:lnTo>
                      <a:lnTo>
                        <a:pt x="9" y="0"/>
                      </a:lnTo>
                      <a:lnTo>
                        <a:pt x="9" y="0"/>
                      </a:lnTo>
                      <a:lnTo>
                        <a:pt x="7" y="0"/>
                      </a:lnTo>
                      <a:lnTo>
                        <a:pt x="7" y="3"/>
                      </a:lnTo>
                      <a:lnTo>
                        <a:pt x="9" y="3"/>
                      </a:lnTo>
                      <a:lnTo>
                        <a:pt x="9" y="5"/>
                      </a:lnTo>
                      <a:lnTo>
                        <a:pt x="9" y="5"/>
                      </a:lnTo>
                      <a:lnTo>
                        <a:pt x="9" y="5"/>
                      </a:lnTo>
                      <a:lnTo>
                        <a:pt x="7" y="5"/>
                      </a:lnTo>
                      <a:lnTo>
                        <a:pt x="7" y="5"/>
                      </a:lnTo>
                      <a:lnTo>
                        <a:pt x="7" y="5"/>
                      </a:lnTo>
                      <a:lnTo>
                        <a:pt x="5" y="5"/>
                      </a:lnTo>
                      <a:lnTo>
                        <a:pt x="5" y="7"/>
                      </a:lnTo>
                      <a:lnTo>
                        <a:pt x="2" y="7"/>
                      </a:lnTo>
                      <a:lnTo>
                        <a:pt x="2" y="10"/>
                      </a:lnTo>
                      <a:lnTo>
                        <a:pt x="2" y="10"/>
                      </a:lnTo>
                      <a:lnTo>
                        <a:pt x="2" y="12"/>
                      </a:lnTo>
                      <a:lnTo>
                        <a:pt x="0" y="12"/>
                      </a:lnTo>
                      <a:lnTo>
                        <a:pt x="0" y="12"/>
                      </a:lnTo>
                      <a:lnTo>
                        <a:pt x="0" y="12"/>
                      </a:lnTo>
                      <a:lnTo>
                        <a:pt x="0" y="15"/>
                      </a:lnTo>
                      <a:lnTo>
                        <a:pt x="0" y="17"/>
                      </a:lnTo>
                      <a:lnTo>
                        <a:pt x="2" y="19"/>
                      </a:lnTo>
                      <a:lnTo>
                        <a:pt x="2" y="19"/>
                      </a:lnTo>
                      <a:lnTo>
                        <a:pt x="2" y="19"/>
                      </a:lnTo>
                      <a:lnTo>
                        <a:pt x="0" y="22"/>
                      </a:lnTo>
                      <a:lnTo>
                        <a:pt x="0" y="22"/>
                      </a:lnTo>
                      <a:lnTo>
                        <a:pt x="0" y="22"/>
                      </a:lnTo>
                      <a:lnTo>
                        <a:pt x="0" y="22"/>
                      </a:lnTo>
                      <a:lnTo>
                        <a:pt x="0" y="22"/>
                      </a:lnTo>
                      <a:lnTo>
                        <a:pt x="2" y="24"/>
                      </a:lnTo>
                      <a:lnTo>
                        <a:pt x="2" y="24"/>
                      </a:lnTo>
                      <a:lnTo>
                        <a:pt x="2" y="24"/>
                      </a:lnTo>
                      <a:lnTo>
                        <a:pt x="5" y="24"/>
                      </a:lnTo>
                      <a:lnTo>
                        <a:pt x="5" y="24"/>
                      </a:lnTo>
                      <a:lnTo>
                        <a:pt x="2" y="24"/>
                      </a:lnTo>
                      <a:lnTo>
                        <a:pt x="5" y="24"/>
                      </a:lnTo>
                      <a:lnTo>
                        <a:pt x="7" y="26"/>
                      </a:lnTo>
                      <a:lnTo>
                        <a:pt x="12" y="31"/>
                      </a:lnTo>
                      <a:lnTo>
                        <a:pt x="14" y="33"/>
                      </a:lnTo>
                      <a:lnTo>
                        <a:pt x="16" y="36"/>
                      </a:lnTo>
                      <a:lnTo>
                        <a:pt x="16" y="33"/>
                      </a:lnTo>
                      <a:lnTo>
                        <a:pt x="16" y="33"/>
                      </a:lnTo>
                      <a:lnTo>
                        <a:pt x="16" y="31"/>
                      </a:lnTo>
                      <a:lnTo>
                        <a:pt x="16" y="31"/>
                      </a:lnTo>
                      <a:lnTo>
                        <a:pt x="16" y="29"/>
                      </a:lnTo>
                      <a:lnTo>
                        <a:pt x="14" y="29"/>
                      </a:lnTo>
                      <a:lnTo>
                        <a:pt x="16" y="26"/>
                      </a:lnTo>
                      <a:lnTo>
                        <a:pt x="16" y="26"/>
                      </a:lnTo>
                      <a:lnTo>
                        <a:pt x="16" y="24"/>
                      </a:lnTo>
                      <a:lnTo>
                        <a:pt x="19" y="22"/>
                      </a:lnTo>
                      <a:lnTo>
                        <a:pt x="19" y="22"/>
                      </a:lnTo>
                      <a:lnTo>
                        <a:pt x="21" y="19"/>
                      </a:lnTo>
                      <a:lnTo>
                        <a:pt x="21" y="19"/>
                      </a:lnTo>
                      <a:lnTo>
                        <a:pt x="21" y="19"/>
                      </a:lnTo>
                      <a:lnTo>
                        <a:pt x="21" y="19"/>
                      </a:lnTo>
                      <a:lnTo>
                        <a:pt x="21" y="22"/>
                      </a:lnTo>
                      <a:lnTo>
                        <a:pt x="23" y="22"/>
                      </a:lnTo>
                      <a:lnTo>
                        <a:pt x="23" y="22"/>
                      </a:lnTo>
                      <a:lnTo>
                        <a:pt x="23" y="22"/>
                      </a:lnTo>
                      <a:lnTo>
                        <a:pt x="26" y="22"/>
                      </a:lnTo>
                      <a:lnTo>
                        <a:pt x="28" y="22"/>
                      </a:lnTo>
                      <a:lnTo>
                        <a:pt x="28" y="22"/>
                      </a:lnTo>
                      <a:lnTo>
                        <a:pt x="28" y="22"/>
                      </a:lnTo>
                      <a:lnTo>
                        <a:pt x="28" y="19"/>
                      </a:lnTo>
                      <a:lnTo>
                        <a:pt x="28" y="19"/>
                      </a:lnTo>
                      <a:lnTo>
                        <a:pt x="26" y="17"/>
                      </a:lnTo>
                      <a:lnTo>
                        <a:pt x="28" y="17"/>
                      </a:lnTo>
                      <a:lnTo>
                        <a:pt x="28" y="17"/>
                      </a:lnTo>
                      <a:lnTo>
                        <a:pt x="31" y="17"/>
                      </a:lnTo>
                      <a:lnTo>
                        <a:pt x="31" y="17"/>
                      </a:lnTo>
                      <a:lnTo>
                        <a:pt x="33" y="15"/>
                      </a:lnTo>
                      <a:lnTo>
                        <a:pt x="33" y="15"/>
                      </a:lnTo>
                      <a:lnTo>
                        <a:pt x="33" y="15"/>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7" name="Freeform 91"/>
                <p:cNvSpPr>
                  <a:spLocks/>
                </p:cNvSpPr>
                <p:nvPr/>
              </p:nvSpPr>
              <p:spPr bwMode="auto">
                <a:xfrm>
                  <a:off x="4206" y="1704"/>
                  <a:ext cx="551" cy="218"/>
                </a:xfrm>
                <a:custGeom>
                  <a:avLst/>
                  <a:gdLst>
                    <a:gd name="T0" fmla="*/ 532 w 551"/>
                    <a:gd name="T1" fmla="*/ 97 h 218"/>
                    <a:gd name="T2" fmla="*/ 518 w 551"/>
                    <a:gd name="T3" fmla="*/ 87 h 218"/>
                    <a:gd name="T4" fmla="*/ 499 w 551"/>
                    <a:gd name="T5" fmla="*/ 92 h 218"/>
                    <a:gd name="T6" fmla="*/ 478 w 551"/>
                    <a:gd name="T7" fmla="*/ 87 h 218"/>
                    <a:gd name="T8" fmla="*/ 463 w 551"/>
                    <a:gd name="T9" fmla="*/ 75 h 218"/>
                    <a:gd name="T10" fmla="*/ 459 w 551"/>
                    <a:gd name="T11" fmla="*/ 45 h 218"/>
                    <a:gd name="T12" fmla="*/ 430 w 551"/>
                    <a:gd name="T13" fmla="*/ 40 h 218"/>
                    <a:gd name="T14" fmla="*/ 407 w 551"/>
                    <a:gd name="T15" fmla="*/ 45 h 218"/>
                    <a:gd name="T16" fmla="*/ 388 w 551"/>
                    <a:gd name="T17" fmla="*/ 57 h 218"/>
                    <a:gd name="T18" fmla="*/ 364 w 551"/>
                    <a:gd name="T19" fmla="*/ 59 h 218"/>
                    <a:gd name="T20" fmla="*/ 329 w 551"/>
                    <a:gd name="T21" fmla="*/ 52 h 218"/>
                    <a:gd name="T22" fmla="*/ 307 w 551"/>
                    <a:gd name="T23" fmla="*/ 42 h 218"/>
                    <a:gd name="T24" fmla="*/ 279 w 551"/>
                    <a:gd name="T25" fmla="*/ 35 h 218"/>
                    <a:gd name="T26" fmla="*/ 255 w 551"/>
                    <a:gd name="T27" fmla="*/ 38 h 218"/>
                    <a:gd name="T28" fmla="*/ 236 w 551"/>
                    <a:gd name="T29" fmla="*/ 38 h 218"/>
                    <a:gd name="T30" fmla="*/ 220 w 551"/>
                    <a:gd name="T31" fmla="*/ 28 h 218"/>
                    <a:gd name="T32" fmla="*/ 206 w 551"/>
                    <a:gd name="T33" fmla="*/ 14 h 218"/>
                    <a:gd name="T34" fmla="*/ 175 w 551"/>
                    <a:gd name="T35" fmla="*/ 7 h 218"/>
                    <a:gd name="T36" fmla="*/ 149 w 551"/>
                    <a:gd name="T37" fmla="*/ 0 h 218"/>
                    <a:gd name="T38" fmla="*/ 142 w 551"/>
                    <a:gd name="T39" fmla="*/ 14 h 218"/>
                    <a:gd name="T40" fmla="*/ 149 w 551"/>
                    <a:gd name="T41" fmla="*/ 26 h 218"/>
                    <a:gd name="T42" fmla="*/ 158 w 551"/>
                    <a:gd name="T43" fmla="*/ 40 h 218"/>
                    <a:gd name="T44" fmla="*/ 149 w 551"/>
                    <a:gd name="T45" fmla="*/ 49 h 218"/>
                    <a:gd name="T46" fmla="*/ 132 w 551"/>
                    <a:gd name="T47" fmla="*/ 45 h 218"/>
                    <a:gd name="T48" fmla="*/ 118 w 551"/>
                    <a:gd name="T49" fmla="*/ 45 h 218"/>
                    <a:gd name="T50" fmla="*/ 104 w 551"/>
                    <a:gd name="T51" fmla="*/ 42 h 218"/>
                    <a:gd name="T52" fmla="*/ 87 w 551"/>
                    <a:gd name="T53" fmla="*/ 31 h 218"/>
                    <a:gd name="T54" fmla="*/ 68 w 551"/>
                    <a:gd name="T55" fmla="*/ 28 h 218"/>
                    <a:gd name="T56" fmla="*/ 57 w 551"/>
                    <a:gd name="T57" fmla="*/ 28 h 218"/>
                    <a:gd name="T58" fmla="*/ 45 w 551"/>
                    <a:gd name="T59" fmla="*/ 33 h 218"/>
                    <a:gd name="T60" fmla="*/ 31 w 551"/>
                    <a:gd name="T61" fmla="*/ 40 h 218"/>
                    <a:gd name="T62" fmla="*/ 21 w 551"/>
                    <a:gd name="T63" fmla="*/ 49 h 218"/>
                    <a:gd name="T64" fmla="*/ 14 w 551"/>
                    <a:gd name="T65" fmla="*/ 54 h 218"/>
                    <a:gd name="T66" fmla="*/ 2 w 551"/>
                    <a:gd name="T67" fmla="*/ 59 h 218"/>
                    <a:gd name="T68" fmla="*/ 0 w 551"/>
                    <a:gd name="T69" fmla="*/ 66 h 218"/>
                    <a:gd name="T70" fmla="*/ 9 w 551"/>
                    <a:gd name="T71" fmla="*/ 73 h 218"/>
                    <a:gd name="T72" fmla="*/ 31 w 551"/>
                    <a:gd name="T73" fmla="*/ 85 h 218"/>
                    <a:gd name="T74" fmla="*/ 47 w 551"/>
                    <a:gd name="T75" fmla="*/ 87 h 218"/>
                    <a:gd name="T76" fmla="*/ 59 w 551"/>
                    <a:gd name="T77" fmla="*/ 99 h 218"/>
                    <a:gd name="T78" fmla="*/ 73 w 551"/>
                    <a:gd name="T79" fmla="*/ 118 h 218"/>
                    <a:gd name="T80" fmla="*/ 75 w 551"/>
                    <a:gd name="T81" fmla="*/ 135 h 218"/>
                    <a:gd name="T82" fmla="*/ 92 w 551"/>
                    <a:gd name="T83" fmla="*/ 144 h 218"/>
                    <a:gd name="T84" fmla="*/ 128 w 551"/>
                    <a:gd name="T85" fmla="*/ 149 h 218"/>
                    <a:gd name="T86" fmla="*/ 165 w 551"/>
                    <a:gd name="T87" fmla="*/ 163 h 218"/>
                    <a:gd name="T88" fmla="*/ 182 w 551"/>
                    <a:gd name="T89" fmla="*/ 184 h 218"/>
                    <a:gd name="T90" fmla="*/ 234 w 551"/>
                    <a:gd name="T91" fmla="*/ 196 h 218"/>
                    <a:gd name="T92" fmla="*/ 286 w 551"/>
                    <a:gd name="T93" fmla="*/ 199 h 218"/>
                    <a:gd name="T94" fmla="*/ 336 w 551"/>
                    <a:gd name="T95" fmla="*/ 213 h 218"/>
                    <a:gd name="T96" fmla="*/ 362 w 551"/>
                    <a:gd name="T97" fmla="*/ 210 h 218"/>
                    <a:gd name="T98" fmla="*/ 397 w 551"/>
                    <a:gd name="T99" fmla="*/ 201 h 218"/>
                    <a:gd name="T100" fmla="*/ 428 w 551"/>
                    <a:gd name="T101" fmla="*/ 194 h 218"/>
                    <a:gd name="T102" fmla="*/ 437 w 551"/>
                    <a:gd name="T103" fmla="*/ 182 h 218"/>
                    <a:gd name="T104" fmla="*/ 447 w 551"/>
                    <a:gd name="T105" fmla="*/ 170 h 218"/>
                    <a:gd name="T106" fmla="*/ 433 w 551"/>
                    <a:gd name="T107" fmla="*/ 151 h 218"/>
                    <a:gd name="T108" fmla="*/ 459 w 551"/>
                    <a:gd name="T109" fmla="*/ 151 h 218"/>
                    <a:gd name="T110" fmla="*/ 473 w 551"/>
                    <a:gd name="T111" fmla="*/ 144 h 218"/>
                    <a:gd name="T112" fmla="*/ 492 w 551"/>
                    <a:gd name="T113" fmla="*/ 137 h 218"/>
                    <a:gd name="T114" fmla="*/ 499 w 551"/>
                    <a:gd name="T115" fmla="*/ 123 h 218"/>
                    <a:gd name="T116" fmla="*/ 511 w 551"/>
                    <a:gd name="T117" fmla="*/ 116 h 218"/>
                    <a:gd name="T118" fmla="*/ 525 w 551"/>
                    <a:gd name="T119" fmla="*/ 111 h 218"/>
                    <a:gd name="T120" fmla="*/ 546 w 551"/>
                    <a:gd name="T121" fmla="*/ 113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51" h="218">
                      <a:moveTo>
                        <a:pt x="551" y="111"/>
                      </a:moveTo>
                      <a:lnTo>
                        <a:pt x="549" y="109"/>
                      </a:lnTo>
                      <a:lnTo>
                        <a:pt x="549" y="109"/>
                      </a:lnTo>
                      <a:lnTo>
                        <a:pt x="546" y="106"/>
                      </a:lnTo>
                      <a:lnTo>
                        <a:pt x="546" y="106"/>
                      </a:lnTo>
                      <a:lnTo>
                        <a:pt x="544" y="104"/>
                      </a:lnTo>
                      <a:lnTo>
                        <a:pt x="544" y="104"/>
                      </a:lnTo>
                      <a:lnTo>
                        <a:pt x="542" y="102"/>
                      </a:lnTo>
                      <a:lnTo>
                        <a:pt x="539" y="102"/>
                      </a:lnTo>
                      <a:lnTo>
                        <a:pt x="537" y="99"/>
                      </a:lnTo>
                      <a:lnTo>
                        <a:pt x="534" y="97"/>
                      </a:lnTo>
                      <a:lnTo>
                        <a:pt x="532" y="97"/>
                      </a:lnTo>
                      <a:lnTo>
                        <a:pt x="532" y="97"/>
                      </a:lnTo>
                      <a:lnTo>
                        <a:pt x="532" y="94"/>
                      </a:lnTo>
                      <a:lnTo>
                        <a:pt x="530" y="94"/>
                      </a:lnTo>
                      <a:lnTo>
                        <a:pt x="530" y="94"/>
                      </a:lnTo>
                      <a:lnTo>
                        <a:pt x="527" y="94"/>
                      </a:lnTo>
                      <a:lnTo>
                        <a:pt x="527" y="92"/>
                      </a:lnTo>
                      <a:lnTo>
                        <a:pt x="525" y="92"/>
                      </a:lnTo>
                      <a:lnTo>
                        <a:pt x="525" y="92"/>
                      </a:lnTo>
                      <a:lnTo>
                        <a:pt x="523" y="90"/>
                      </a:lnTo>
                      <a:lnTo>
                        <a:pt x="523" y="90"/>
                      </a:lnTo>
                      <a:lnTo>
                        <a:pt x="520" y="90"/>
                      </a:lnTo>
                      <a:lnTo>
                        <a:pt x="518" y="87"/>
                      </a:lnTo>
                      <a:lnTo>
                        <a:pt x="513" y="85"/>
                      </a:lnTo>
                      <a:lnTo>
                        <a:pt x="513" y="85"/>
                      </a:lnTo>
                      <a:lnTo>
                        <a:pt x="508" y="85"/>
                      </a:lnTo>
                      <a:lnTo>
                        <a:pt x="506" y="85"/>
                      </a:lnTo>
                      <a:lnTo>
                        <a:pt x="504" y="85"/>
                      </a:lnTo>
                      <a:lnTo>
                        <a:pt x="504" y="85"/>
                      </a:lnTo>
                      <a:lnTo>
                        <a:pt x="501" y="85"/>
                      </a:lnTo>
                      <a:lnTo>
                        <a:pt x="501" y="85"/>
                      </a:lnTo>
                      <a:lnTo>
                        <a:pt x="499" y="87"/>
                      </a:lnTo>
                      <a:lnTo>
                        <a:pt x="499" y="87"/>
                      </a:lnTo>
                      <a:lnTo>
                        <a:pt x="499" y="90"/>
                      </a:lnTo>
                      <a:lnTo>
                        <a:pt x="499" y="92"/>
                      </a:lnTo>
                      <a:lnTo>
                        <a:pt x="497" y="92"/>
                      </a:lnTo>
                      <a:lnTo>
                        <a:pt x="497" y="92"/>
                      </a:lnTo>
                      <a:lnTo>
                        <a:pt x="494" y="90"/>
                      </a:lnTo>
                      <a:lnTo>
                        <a:pt x="492" y="87"/>
                      </a:lnTo>
                      <a:lnTo>
                        <a:pt x="489" y="87"/>
                      </a:lnTo>
                      <a:lnTo>
                        <a:pt x="487" y="87"/>
                      </a:lnTo>
                      <a:lnTo>
                        <a:pt x="485" y="87"/>
                      </a:lnTo>
                      <a:lnTo>
                        <a:pt x="485" y="87"/>
                      </a:lnTo>
                      <a:lnTo>
                        <a:pt x="482" y="87"/>
                      </a:lnTo>
                      <a:lnTo>
                        <a:pt x="480" y="87"/>
                      </a:lnTo>
                      <a:lnTo>
                        <a:pt x="478" y="87"/>
                      </a:lnTo>
                      <a:lnTo>
                        <a:pt x="478" y="87"/>
                      </a:lnTo>
                      <a:lnTo>
                        <a:pt x="475" y="90"/>
                      </a:lnTo>
                      <a:lnTo>
                        <a:pt x="475" y="90"/>
                      </a:lnTo>
                      <a:lnTo>
                        <a:pt x="473" y="90"/>
                      </a:lnTo>
                      <a:lnTo>
                        <a:pt x="471" y="90"/>
                      </a:lnTo>
                      <a:lnTo>
                        <a:pt x="468" y="90"/>
                      </a:lnTo>
                      <a:lnTo>
                        <a:pt x="466" y="87"/>
                      </a:lnTo>
                      <a:lnTo>
                        <a:pt x="466" y="85"/>
                      </a:lnTo>
                      <a:lnTo>
                        <a:pt x="461" y="83"/>
                      </a:lnTo>
                      <a:lnTo>
                        <a:pt x="463" y="80"/>
                      </a:lnTo>
                      <a:lnTo>
                        <a:pt x="466" y="80"/>
                      </a:lnTo>
                      <a:lnTo>
                        <a:pt x="463" y="78"/>
                      </a:lnTo>
                      <a:lnTo>
                        <a:pt x="463" y="75"/>
                      </a:lnTo>
                      <a:lnTo>
                        <a:pt x="461" y="73"/>
                      </a:lnTo>
                      <a:lnTo>
                        <a:pt x="463" y="71"/>
                      </a:lnTo>
                      <a:lnTo>
                        <a:pt x="463" y="68"/>
                      </a:lnTo>
                      <a:lnTo>
                        <a:pt x="463" y="66"/>
                      </a:lnTo>
                      <a:lnTo>
                        <a:pt x="463" y="66"/>
                      </a:lnTo>
                      <a:lnTo>
                        <a:pt x="463" y="64"/>
                      </a:lnTo>
                      <a:lnTo>
                        <a:pt x="461" y="61"/>
                      </a:lnTo>
                      <a:lnTo>
                        <a:pt x="461" y="54"/>
                      </a:lnTo>
                      <a:lnTo>
                        <a:pt x="461" y="49"/>
                      </a:lnTo>
                      <a:lnTo>
                        <a:pt x="461" y="47"/>
                      </a:lnTo>
                      <a:lnTo>
                        <a:pt x="461" y="45"/>
                      </a:lnTo>
                      <a:lnTo>
                        <a:pt x="459" y="45"/>
                      </a:lnTo>
                      <a:lnTo>
                        <a:pt x="454" y="45"/>
                      </a:lnTo>
                      <a:lnTo>
                        <a:pt x="452" y="42"/>
                      </a:lnTo>
                      <a:lnTo>
                        <a:pt x="452" y="42"/>
                      </a:lnTo>
                      <a:lnTo>
                        <a:pt x="447" y="45"/>
                      </a:lnTo>
                      <a:lnTo>
                        <a:pt x="447" y="45"/>
                      </a:lnTo>
                      <a:lnTo>
                        <a:pt x="445" y="45"/>
                      </a:lnTo>
                      <a:lnTo>
                        <a:pt x="442" y="45"/>
                      </a:lnTo>
                      <a:lnTo>
                        <a:pt x="440" y="45"/>
                      </a:lnTo>
                      <a:lnTo>
                        <a:pt x="440" y="45"/>
                      </a:lnTo>
                      <a:lnTo>
                        <a:pt x="437" y="45"/>
                      </a:lnTo>
                      <a:lnTo>
                        <a:pt x="433" y="42"/>
                      </a:lnTo>
                      <a:lnTo>
                        <a:pt x="430" y="40"/>
                      </a:lnTo>
                      <a:lnTo>
                        <a:pt x="428" y="40"/>
                      </a:lnTo>
                      <a:lnTo>
                        <a:pt x="426" y="38"/>
                      </a:lnTo>
                      <a:lnTo>
                        <a:pt x="423" y="38"/>
                      </a:lnTo>
                      <a:lnTo>
                        <a:pt x="423" y="38"/>
                      </a:lnTo>
                      <a:lnTo>
                        <a:pt x="418" y="38"/>
                      </a:lnTo>
                      <a:lnTo>
                        <a:pt x="418" y="38"/>
                      </a:lnTo>
                      <a:lnTo>
                        <a:pt x="416" y="38"/>
                      </a:lnTo>
                      <a:lnTo>
                        <a:pt x="414" y="40"/>
                      </a:lnTo>
                      <a:lnTo>
                        <a:pt x="414" y="40"/>
                      </a:lnTo>
                      <a:lnTo>
                        <a:pt x="411" y="42"/>
                      </a:lnTo>
                      <a:lnTo>
                        <a:pt x="409" y="42"/>
                      </a:lnTo>
                      <a:lnTo>
                        <a:pt x="407" y="45"/>
                      </a:lnTo>
                      <a:lnTo>
                        <a:pt x="407" y="45"/>
                      </a:lnTo>
                      <a:lnTo>
                        <a:pt x="404" y="47"/>
                      </a:lnTo>
                      <a:lnTo>
                        <a:pt x="404" y="49"/>
                      </a:lnTo>
                      <a:lnTo>
                        <a:pt x="404" y="52"/>
                      </a:lnTo>
                      <a:lnTo>
                        <a:pt x="404" y="52"/>
                      </a:lnTo>
                      <a:lnTo>
                        <a:pt x="402" y="52"/>
                      </a:lnTo>
                      <a:lnTo>
                        <a:pt x="400" y="54"/>
                      </a:lnTo>
                      <a:lnTo>
                        <a:pt x="397" y="52"/>
                      </a:lnTo>
                      <a:lnTo>
                        <a:pt x="395" y="54"/>
                      </a:lnTo>
                      <a:lnTo>
                        <a:pt x="392" y="54"/>
                      </a:lnTo>
                      <a:lnTo>
                        <a:pt x="390" y="54"/>
                      </a:lnTo>
                      <a:lnTo>
                        <a:pt x="388" y="57"/>
                      </a:lnTo>
                      <a:lnTo>
                        <a:pt x="385" y="57"/>
                      </a:lnTo>
                      <a:lnTo>
                        <a:pt x="383" y="57"/>
                      </a:lnTo>
                      <a:lnTo>
                        <a:pt x="383" y="57"/>
                      </a:lnTo>
                      <a:lnTo>
                        <a:pt x="381" y="57"/>
                      </a:lnTo>
                      <a:lnTo>
                        <a:pt x="381" y="57"/>
                      </a:lnTo>
                      <a:lnTo>
                        <a:pt x="378" y="57"/>
                      </a:lnTo>
                      <a:lnTo>
                        <a:pt x="374" y="61"/>
                      </a:lnTo>
                      <a:lnTo>
                        <a:pt x="371" y="61"/>
                      </a:lnTo>
                      <a:lnTo>
                        <a:pt x="371" y="61"/>
                      </a:lnTo>
                      <a:lnTo>
                        <a:pt x="369" y="59"/>
                      </a:lnTo>
                      <a:lnTo>
                        <a:pt x="366" y="59"/>
                      </a:lnTo>
                      <a:lnTo>
                        <a:pt x="364" y="59"/>
                      </a:lnTo>
                      <a:lnTo>
                        <a:pt x="364" y="61"/>
                      </a:lnTo>
                      <a:lnTo>
                        <a:pt x="359" y="59"/>
                      </a:lnTo>
                      <a:lnTo>
                        <a:pt x="355" y="59"/>
                      </a:lnTo>
                      <a:lnTo>
                        <a:pt x="352" y="59"/>
                      </a:lnTo>
                      <a:lnTo>
                        <a:pt x="350" y="57"/>
                      </a:lnTo>
                      <a:lnTo>
                        <a:pt x="345" y="57"/>
                      </a:lnTo>
                      <a:lnTo>
                        <a:pt x="340" y="57"/>
                      </a:lnTo>
                      <a:lnTo>
                        <a:pt x="338" y="57"/>
                      </a:lnTo>
                      <a:lnTo>
                        <a:pt x="336" y="57"/>
                      </a:lnTo>
                      <a:lnTo>
                        <a:pt x="333" y="57"/>
                      </a:lnTo>
                      <a:lnTo>
                        <a:pt x="331" y="57"/>
                      </a:lnTo>
                      <a:lnTo>
                        <a:pt x="329" y="52"/>
                      </a:lnTo>
                      <a:lnTo>
                        <a:pt x="326" y="52"/>
                      </a:lnTo>
                      <a:lnTo>
                        <a:pt x="324" y="52"/>
                      </a:lnTo>
                      <a:lnTo>
                        <a:pt x="324" y="49"/>
                      </a:lnTo>
                      <a:lnTo>
                        <a:pt x="322" y="49"/>
                      </a:lnTo>
                      <a:lnTo>
                        <a:pt x="322" y="49"/>
                      </a:lnTo>
                      <a:lnTo>
                        <a:pt x="322" y="49"/>
                      </a:lnTo>
                      <a:lnTo>
                        <a:pt x="319" y="47"/>
                      </a:lnTo>
                      <a:lnTo>
                        <a:pt x="319" y="45"/>
                      </a:lnTo>
                      <a:lnTo>
                        <a:pt x="319" y="45"/>
                      </a:lnTo>
                      <a:lnTo>
                        <a:pt x="317" y="45"/>
                      </a:lnTo>
                      <a:lnTo>
                        <a:pt x="312" y="42"/>
                      </a:lnTo>
                      <a:lnTo>
                        <a:pt x="307" y="42"/>
                      </a:lnTo>
                      <a:lnTo>
                        <a:pt x="307" y="42"/>
                      </a:lnTo>
                      <a:lnTo>
                        <a:pt x="305" y="42"/>
                      </a:lnTo>
                      <a:lnTo>
                        <a:pt x="303" y="42"/>
                      </a:lnTo>
                      <a:lnTo>
                        <a:pt x="300" y="40"/>
                      </a:lnTo>
                      <a:lnTo>
                        <a:pt x="298" y="38"/>
                      </a:lnTo>
                      <a:lnTo>
                        <a:pt x="295" y="38"/>
                      </a:lnTo>
                      <a:lnTo>
                        <a:pt x="293" y="35"/>
                      </a:lnTo>
                      <a:lnTo>
                        <a:pt x="288" y="38"/>
                      </a:lnTo>
                      <a:lnTo>
                        <a:pt x="286" y="38"/>
                      </a:lnTo>
                      <a:lnTo>
                        <a:pt x="284" y="35"/>
                      </a:lnTo>
                      <a:lnTo>
                        <a:pt x="281" y="35"/>
                      </a:lnTo>
                      <a:lnTo>
                        <a:pt x="279" y="35"/>
                      </a:lnTo>
                      <a:lnTo>
                        <a:pt x="277" y="35"/>
                      </a:lnTo>
                      <a:lnTo>
                        <a:pt x="274" y="35"/>
                      </a:lnTo>
                      <a:lnTo>
                        <a:pt x="272" y="33"/>
                      </a:lnTo>
                      <a:lnTo>
                        <a:pt x="269" y="33"/>
                      </a:lnTo>
                      <a:lnTo>
                        <a:pt x="269" y="35"/>
                      </a:lnTo>
                      <a:lnTo>
                        <a:pt x="267" y="35"/>
                      </a:lnTo>
                      <a:lnTo>
                        <a:pt x="265" y="35"/>
                      </a:lnTo>
                      <a:lnTo>
                        <a:pt x="262" y="35"/>
                      </a:lnTo>
                      <a:lnTo>
                        <a:pt x="260" y="38"/>
                      </a:lnTo>
                      <a:lnTo>
                        <a:pt x="258" y="38"/>
                      </a:lnTo>
                      <a:lnTo>
                        <a:pt x="258" y="38"/>
                      </a:lnTo>
                      <a:lnTo>
                        <a:pt x="255" y="38"/>
                      </a:lnTo>
                      <a:lnTo>
                        <a:pt x="255" y="40"/>
                      </a:lnTo>
                      <a:lnTo>
                        <a:pt x="253" y="40"/>
                      </a:lnTo>
                      <a:lnTo>
                        <a:pt x="251" y="40"/>
                      </a:lnTo>
                      <a:lnTo>
                        <a:pt x="251" y="40"/>
                      </a:lnTo>
                      <a:lnTo>
                        <a:pt x="248" y="40"/>
                      </a:lnTo>
                      <a:lnTo>
                        <a:pt x="248" y="40"/>
                      </a:lnTo>
                      <a:lnTo>
                        <a:pt x="246" y="40"/>
                      </a:lnTo>
                      <a:lnTo>
                        <a:pt x="243" y="40"/>
                      </a:lnTo>
                      <a:lnTo>
                        <a:pt x="243" y="40"/>
                      </a:lnTo>
                      <a:lnTo>
                        <a:pt x="241" y="40"/>
                      </a:lnTo>
                      <a:lnTo>
                        <a:pt x="239" y="38"/>
                      </a:lnTo>
                      <a:lnTo>
                        <a:pt x="236" y="38"/>
                      </a:lnTo>
                      <a:lnTo>
                        <a:pt x="236" y="38"/>
                      </a:lnTo>
                      <a:lnTo>
                        <a:pt x="232" y="35"/>
                      </a:lnTo>
                      <a:lnTo>
                        <a:pt x="229" y="35"/>
                      </a:lnTo>
                      <a:lnTo>
                        <a:pt x="229" y="35"/>
                      </a:lnTo>
                      <a:lnTo>
                        <a:pt x="225" y="33"/>
                      </a:lnTo>
                      <a:lnTo>
                        <a:pt x="225" y="33"/>
                      </a:lnTo>
                      <a:lnTo>
                        <a:pt x="222" y="33"/>
                      </a:lnTo>
                      <a:lnTo>
                        <a:pt x="222" y="33"/>
                      </a:lnTo>
                      <a:lnTo>
                        <a:pt x="220" y="31"/>
                      </a:lnTo>
                      <a:lnTo>
                        <a:pt x="220" y="31"/>
                      </a:lnTo>
                      <a:lnTo>
                        <a:pt x="220" y="31"/>
                      </a:lnTo>
                      <a:lnTo>
                        <a:pt x="220" y="28"/>
                      </a:lnTo>
                      <a:lnTo>
                        <a:pt x="217" y="28"/>
                      </a:lnTo>
                      <a:lnTo>
                        <a:pt x="217" y="28"/>
                      </a:lnTo>
                      <a:lnTo>
                        <a:pt x="217" y="26"/>
                      </a:lnTo>
                      <a:lnTo>
                        <a:pt x="215" y="26"/>
                      </a:lnTo>
                      <a:lnTo>
                        <a:pt x="215" y="23"/>
                      </a:lnTo>
                      <a:lnTo>
                        <a:pt x="213" y="21"/>
                      </a:lnTo>
                      <a:lnTo>
                        <a:pt x="213" y="21"/>
                      </a:lnTo>
                      <a:lnTo>
                        <a:pt x="210" y="19"/>
                      </a:lnTo>
                      <a:lnTo>
                        <a:pt x="210" y="16"/>
                      </a:lnTo>
                      <a:lnTo>
                        <a:pt x="210" y="16"/>
                      </a:lnTo>
                      <a:lnTo>
                        <a:pt x="208" y="16"/>
                      </a:lnTo>
                      <a:lnTo>
                        <a:pt x="206" y="14"/>
                      </a:lnTo>
                      <a:lnTo>
                        <a:pt x="203" y="14"/>
                      </a:lnTo>
                      <a:lnTo>
                        <a:pt x="198" y="14"/>
                      </a:lnTo>
                      <a:lnTo>
                        <a:pt x="198" y="14"/>
                      </a:lnTo>
                      <a:lnTo>
                        <a:pt x="196" y="14"/>
                      </a:lnTo>
                      <a:lnTo>
                        <a:pt x="194" y="14"/>
                      </a:lnTo>
                      <a:lnTo>
                        <a:pt x="194" y="12"/>
                      </a:lnTo>
                      <a:lnTo>
                        <a:pt x="191" y="12"/>
                      </a:lnTo>
                      <a:lnTo>
                        <a:pt x="187" y="12"/>
                      </a:lnTo>
                      <a:lnTo>
                        <a:pt x="184" y="9"/>
                      </a:lnTo>
                      <a:lnTo>
                        <a:pt x="180" y="9"/>
                      </a:lnTo>
                      <a:lnTo>
                        <a:pt x="180" y="7"/>
                      </a:lnTo>
                      <a:lnTo>
                        <a:pt x="175" y="7"/>
                      </a:lnTo>
                      <a:lnTo>
                        <a:pt x="172" y="7"/>
                      </a:lnTo>
                      <a:lnTo>
                        <a:pt x="170" y="7"/>
                      </a:lnTo>
                      <a:lnTo>
                        <a:pt x="168" y="7"/>
                      </a:lnTo>
                      <a:lnTo>
                        <a:pt x="165" y="4"/>
                      </a:lnTo>
                      <a:lnTo>
                        <a:pt x="163" y="4"/>
                      </a:lnTo>
                      <a:lnTo>
                        <a:pt x="163" y="4"/>
                      </a:lnTo>
                      <a:lnTo>
                        <a:pt x="161" y="4"/>
                      </a:lnTo>
                      <a:lnTo>
                        <a:pt x="156" y="2"/>
                      </a:lnTo>
                      <a:lnTo>
                        <a:pt x="154" y="2"/>
                      </a:lnTo>
                      <a:lnTo>
                        <a:pt x="154" y="2"/>
                      </a:lnTo>
                      <a:lnTo>
                        <a:pt x="151" y="0"/>
                      </a:lnTo>
                      <a:lnTo>
                        <a:pt x="149" y="0"/>
                      </a:lnTo>
                      <a:lnTo>
                        <a:pt x="149" y="2"/>
                      </a:lnTo>
                      <a:lnTo>
                        <a:pt x="149" y="2"/>
                      </a:lnTo>
                      <a:lnTo>
                        <a:pt x="149" y="4"/>
                      </a:lnTo>
                      <a:lnTo>
                        <a:pt x="149" y="7"/>
                      </a:lnTo>
                      <a:lnTo>
                        <a:pt x="144" y="9"/>
                      </a:lnTo>
                      <a:lnTo>
                        <a:pt x="144" y="9"/>
                      </a:lnTo>
                      <a:lnTo>
                        <a:pt x="144" y="9"/>
                      </a:lnTo>
                      <a:lnTo>
                        <a:pt x="144" y="12"/>
                      </a:lnTo>
                      <a:lnTo>
                        <a:pt x="144" y="12"/>
                      </a:lnTo>
                      <a:lnTo>
                        <a:pt x="144" y="14"/>
                      </a:lnTo>
                      <a:lnTo>
                        <a:pt x="144" y="14"/>
                      </a:lnTo>
                      <a:lnTo>
                        <a:pt x="142" y="14"/>
                      </a:lnTo>
                      <a:lnTo>
                        <a:pt x="142" y="14"/>
                      </a:lnTo>
                      <a:lnTo>
                        <a:pt x="142" y="16"/>
                      </a:lnTo>
                      <a:lnTo>
                        <a:pt x="142" y="16"/>
                      </a:lnTo>
                      <a:lnTo>
                        <a:pt x="144" y="19"/>
                      </a:lnTo>
                      <a:lnTo>
                        <a:pt x="144" y="19"/>
                      </a:lnTo>
                      <a:lnTo>
                        <a:pt x="144" y="19"/>
                      </a:lnTo>
                      <a:lnTo>
                        <a:pt x="144" y="21"/>
                      </a:lnTo>
                      <a:lnTo>
                        <a:pt x="144" y="23"/>
                      </a:lnTo>
                      <a:lnTo>
                        <a:pt x="144" y="23"/>
                      </a:lnTo>
                      <a:lnTo>
                        <a:pt x="146" y="26"/>
                      </a:lnTo>
                      <a:lnTo>
                        <a:pt x="146" y="26"/>
                      </a:lnTo>
                      <a:lnTo>
                        <a:pt x="149" y="26"/>
                      </a:lnTo>
                      <a:lnTo>
                        <a:pt x="149" y="28"/>
                      </a:lnTo>
                      <a:lnTo>
                        <a:pt x="149" y="28"/>
                      </a:lnTo>
                      <a:lnTo>
                        <a:pt x="151" y="31"/>
                      </a:lnTo>
                      <a:lnTo>
                        <a:pt x="151" y="31"/>
                      </a:lnTo>
                      <a:lnTo>
                        <a:pt x="154" y="31"/>
                      </a:lnTo>
                      <a:lnTo>
                        <a:pt x="156" y="33"/>
                      </a:lnTo>
                      <a:lnTo>
                        <a:pt x="156" y="33"/>
                      </a:lnTo>
                      <a:lnTo>
                        <a:pt x="156" y="33"/>
                      </a:lnTo>
                      <a:lnTo>
                        <a:pt x="158" y="35"/>
                      </a:lnTo>
                      <a:lnTo>
                        <a:pt x="158" y="38"/>
                      </a:lnTo>
                      <a:lnTo>
                        <a:pt x="158" y="38"/>
                      </a:lnTo>
                      <a:lnTo>
                        <a:pt x="158" y="40"/>
                      </a:lnTo>
                      <a:lnTo>
                        <a:pt x="158" y="40"/>
                      </a:lnTo>
                      <a:lnTo>
                        <a:pt x="158" y="42"/>
                      </a:lnTo>
                      <a:lnTo>
                        <a:pt x="156" y="42"/>
                      </a:lnTo>
                      <a:lnTo>
                        <a:pt x="156" y="42"/>
                      </a:lnTo>
                      <a:lnTo>
                        <a:pt x="156" y="45"/>
                      </a:lnTo>
                      <a:lnTo>
                        <a:pt x="154" y="45"/>
                      </a:lnTo>
                      <a:lnTo>
                        <a:pt x="154" y="45"/>
                      </a:lnTo>
                      <a:lnTo>
                        <a:pt x="151" y="45"/>
                      </a:lnTo>
                      <a:lnTo>
                        <a:pt x="151" y="45"/>
                      </a:lnTo>
                      <a:lnTo>
                        <a:pt x="151" y="47"/>
                      </a:lnTo>
                      <a:lnTo>
                        <a:pt x="149" y="47"/>
                      </a:lnTo>
                      <a:lnTo>
                        <a:pt x="149" y="49"/>
                      </a:lnTo>
                      <a:lnTo>
                        <a:pt x="146" y="49"/>
                      </a:lnTo>
                      <a:lnTo>
                        <a:pt x="144" y="47"/>
                      </a:lnTo>
                      <a:lnTo>
                        <a:pt x="144" y="47"/>
                      </a:lnTo>
                      <a:lnTo>
                        <a:pt x="144" y="47"/>
                      </a:lnTo>
                      <a:lnTo>
                        <a:pt x="142" y="45"/>
                      </a:lnTo>
                      <a:lnTo>
                        <a:pt x="137" y="45"/>
                      </a:lnTo>
                      <a:lnTo>
                        <a:pt x="137" y="45"/>
                      </a:lnTo>
                      <a:lnTo>
                        <a:pt x="135" y="45"/>
                      </a:lnTo>
                      <a:lnTo>
                        <a:pt x="135" y="45"/>
                      </a:lnTo>
                      <a:lnTo>
                        <a:pt x="132" y="45"/>
                      </a:lnTo>
                      <a:lnTo>
                        <a:pt x="132" y="45"/>
                      </a:lnTo>
                      <a:lnTo>
                        <a:pt x="132" y="45"/>
                      </a:lnTo>
                      <a:lnTo>
                        <a:pt x="130" y="45"/>
                      </a:lnTo>
                      <a:lnTo>
                        <a:pt x="128" y="45"/>
                      </a:lnTo>
                      <a:lnTo>
                        <a:pt x="128" y="42"/>
                      </a:lnTo>
                      <a:lnTo>
                        <a:pt x="125" y="42"/>
                      </a:lnTo>
                      <a:lnTo>
                        <a:pt x="125" y="42"/>
                      </a:lnTo>
                      <a:lnTo>
                        <a:pt x="125" y="45"/>
                      </a:lnTo>
                      <a:lnTo>
                        <a:pt x="123" y="45"/>
                      </a:lnTo>
                      <a:lnTo>
                        <a:pt x="123" y="42"/>
                      </a:lnTo>
                      <a:lnTo>
                        <a:pt x="123" y="42"/>
                      </a:lnTo>
                      <a:lnTo>
                        <a:pt x="120" y="42"/>
                      </a:lnTo>
                      <a:lnTo>
                        <a:pt x="120" y="45"/>
                      </a:lnTo>
                      <a:lnTo>
                        <a:pt x="118" y="45"/>
                      </a:lnTo>
                      <a:lnTo>
                        <a:pt x="118" y="45"/>
                      </a:lnTo>
                      <a:lnTo>
                        <a:pt x="116" y="45"/>
                      </a:lnTo>
                      <a:lnTo>
                        <a:pt x="116" y="45"/>
                      </a:lnTo>
                      <a:lnTo>
                        <a:pt x="113" y="45"/>
                      </a:lnTo>
                      <a:lnTo>
                        <a:pt x="111" y="45"/>
                      </a:lnTo>
                      <a:lnTo>
                        <a:pt x="111" y="45"/>
                      </a:lnTo>
                      <a:lnTo>
                        <a:pt x="109" y="45"/>
                      </a:lnTo>
                      <a:lnTo>
                        <a:pt x="109" y="42"/>
                      </a:lnTo>
                      <a:lnTo>
                        <a:pt x="106" y="42"/>
                      </a:lnTo>
                      <a:lnTo>
                        <a:pt x="104" y="42"/>
                      </a:lnTo>
                      <a:lnTo>
                        <a:pt x="104" y="42"/>
                      </a:lnTo>
                      <a:lnTo>
                        <a:pt x="104" y="42"/>
                      </a:lnTo>
                      <a:lnTo>
                        <a:pt x="102" y="42"/>
                      </a:lnTo>
                      <a:lnTo>
                        <a:pt x="102" y="42"/>
                      </a:lnTo>
                      <a:lnTo>
                        <a:pt x="99" y="40"/>
                      </a:lnTo>
                      <a:lnTo>
                        <a:pt x="97" y="40"/>
                      </a:lnTo>
                      <a:lnTo>
                        <a:pt x="97" y="40"/>
                      </a:lnTo>
                      <a:lnTo>
                        <a:pt x="97" y="38"/>
                      </a:lnTo>
                      <a:lnTo>
                        <a:pt x="94" y="38"/>
                      </a:lnTo>
                      <a:lnTo>
                        <a:pt x="94" y="35"/>
                      </a:lnTo>
                      <a:lnTo>
                        <a:pt x="92" y="33"/>
                      </a:lnTo>
                      <a:lnTo>
                        <a:pt x="90" y="33"/>
                      </a:lnTo>
                      <a:lnTo>
                        <a:pt x="87" y="31"/>
                      </a:lnTo>
                      <a:lnTo>
                        <a:pt x="87" y="31"/>
                      </a:lnTo>
                      <a:lnTo>
                        <a:pt x="83" y="31"/>
                      </a:lnTo>
                      <a:lnTo>
                        <a:pt x="80" y="31"/>
                      </a:lnTo>
                      <a:lnTo>
                        <a:pt x="80" y="31"/>
                      </a:lnTo>
                      <a:lnTo>
                        <a:pt x="78" y="31"/>
                      </a:lnTo>
                      <a:lnTo>
                        <a:pt x="75" y="31"/>
                      </a:lnTo>
                      <a:lnTo>
                        <a:pt x="75" y="31"/>
                      </a:lnTo>
                      <a:lnTo>
                        <a:pt x="73" y="31"/>
                      </a:lnTo>
                      <a:lnTo>
                        <a:pt x="71" y="31"/>
                      </a:lnTo>
                      <a:lnTo>
                        <a:pt x="71" y="31"/>
                      </a:lnTo>
                      <a:lnTo>
                        <a:pt x="68" y="28"/>
                      </a:lnTo>
                      <a:lnTo>
                        <a:pt x="68" y="28"/>
                      </a:lnTo>
                      <a:lnTo>
                        <a:pt x="68" y="28"/>
                      </a:lnTo>
                      <a:lnTo>
                        <a:pt x="66" y="28"/>
                      </a:lnTo>
                      <a:lnTo>
                        <a:pt x="66" y="28"/>
                      </a:lnTo>
                      <a:lnTo>
                        <a:pt x="66" y="28"/>
                      </a:lnTo>
                      <a:lnTo>
                        <a:pt x="64" y="28"/>
                      </a:lnTo>
                      <a:lnTo>
                        <a:pt x="64" y="28"/>
                      </a:lnTo>
                      <a:lnTo>
                        <a:pt x="61" y="28"/>
                      </a:lnTo>
                      <a:lnTo>
                        <a:pt x="61" y="28"/>
                      </a:lnTo>
                      <a:lnTo>
                        <a:pt x="59" y="26"/>
                      </a:lnTo>
                      <a:lnTo>
                        <a:pt x="57" y="26"/>
                      </a:lnTo>
                      <a:lnTo>
                        <a:pt x="57" y="26"/>
                      </a:lnTo>
                      <a:lnTo>
                        <a:pt x="57" y="26"/>
                      </a:lnTo>
                      <a:lnTo>
                        <a:pt x="57" y="28"/>
                      </a:lnTo>
                      <a:lnTo>
                        <a:pt x="57" y="28"/>
                      </a:lnTo>
                      <a:lnTo>
                        <a:pt x="54" y="28"/>
                      </a:lnTo>
                      <a:lnTo>
                        <a:pt x="52" y="28"/>
                      </a:lnTo>
                      <a:lnTo>
                        <a:pt x="49" y="28"/>
                      </a:lnTo>
                      <a:lnTo>
                        <a:pt x="49" y="31"/>
                      </a:lnTo>
                      <a:lnTo>
                        <a:pt x="47" y="31"/>
                      </a:lnTo>
                      <a:lnTo>
                        <a:pt x="47" y="31"/>
                      </a:lnTo>
                      <a:lnTo>
                        <a:pt x="47" y="31"/>
                      </a:lnTo>
                      <a:lnTo>
                        <a:pt x="45" y="33"/>
                      </a:lnTo>
                      <a:lnTo>
                        <a:pt x="45" y="33"/>
                      </a:lnTo>
                      <a:lnTo>
                        <a:pt x="45" y="33"/>
                      </a:lnTo>
                      <a:lnTo>
                        <a:pt x="45" y="33"/>
                      </a:lnTo>
                      <a:lnTo>
                        <a:pt x="42" y="33"/>
                      </a:lnTo>
                      <a:lnTo>
                        <a:pt x="40" y="35"/>
                      </a:lnTo>
                      <a:lnTo>
                        <a:pt x="40" y="35"/>
                      </a:lnTo>
                      <a:lnTo>
                        <a:pt x="38" y="35"/>
                      </a:lnTo>
                      <a:lnTo>
                        <a:pt x="38" y="38"/>
                      </a:lnTo>
                      <a:lnTo>
                        <a:pt x="38" y="38"/>
                      </a:lnTo>
                      <a:lnTo>
                        <a:pt x="38" y="38"/>
                      </a:lnTo>
                      <a:lnTo>
                        <a:pt x="35" y="38"/>
                      </a:lnTo>
                      <a:lnTo>
                        <a:pt x="33" y="38"/>
                      </a:lnTo>
                      <a:lnTo>
                        <a:pt x="31" y="40"/>
                      </a:lnTo>
                      <a:lnTo>
                        <a:pt x="31" y="40"/>
                      </a:lnTo>
                      <a:lnTo>
                        <a:pt x="31" y="40"/>
                      </a:lnTo>
                      <a:lnTo>
                        <a:pt x="28" y="40"/>
                      </a:lnTo>
                      <a:lnTo>
                        <a:pt x="28" y="42"/>
                      </a:lnTo>
                      <a:lnTo>
                        <a:pt x="26" y="42"/>
                      </a:lnTo>
                      <a:lnTo>
                        <a:pt x="28" y="42"/>
                      </a:lnTo>
                      <a:lnTo>
                        <a:pt x="26" y="45"/>
                      </a:lnTo>
                      <a:lnTo>
                        <a:pt x="23" y="45"/>
                      </a:lnTo>
                      <a:lnTo>
                        <a:pt x="23" y="45"/>
                      </a:lnTo>
                      <a:lnTo>
                        <a:pt x="23" y="47"/>
                      </a:lnTo>
                      <a:lnTo>
                        <a:pt x="23" y="49"/>
                      </a:lnTo>
                      <a:lnTo>
                        <a:pt x="23" y="49"/>
                      </a:lnTo>
                      <a:lnTo>
                        <a:pt x="23" y="49"/>
                      </a:lnTo>
                      <a:lnTo>
                        <a:pt x="21" y="49"/>
                      </a:lnTo>
                      <a:lnTo>
                        <a:pt x="21" y="52"/>
                      </a:lnTo>
                      <a:lnTo>
                        <a:pt x="19" y="52"/>
                      </a:lnTo>
                      <a:lnTo>
                        <a:pt x="19" y="52"/>
                      </a:lnTo>
                      <a:lnTo>
                        <a:pt x="19" y="52"/>
                      </a:lnTo>
                      <a:lnTo>
                        <a:pt x="19" y="52"/>
                      </a:lnTo>
                      <a:lnTo>
                        <a:pt x="16" y="54"/>
                      </a:lnTo>
                      <a:lnTo>
                        <a:pt x="16" y="54"/>
                      </a:lnTo>
                      <a:lnTo>
                        <a:pt x="14" y="54"/>
                      </a:lnTo>
                      <a:lnTo>
                        <a:pt x="14" y="54"/>
                      </a:lnTo>
                      <a:lnTo>
                        <a:pt x="14" y="52"/>
                      </a:lnTo>
                      <a:lnTo>
                        <a:pt x="14" y="52"/>
                      </a:lnTo>
                      <a:lnTo>
                        <a:pt x="14" y="54"/>
                      </a:lnTo>
                      <a:lnTo>
                        <a:pt x="14" y="54"/>
                      </a:lnTo>
                      <a:lnTo>
                        <a:pt x="12" y="54"/>
                      </a:lnTo>
                      <a:lnTo>
                        <a:pt x="12" y="54"/>
                      </a:lnTo>
                      <a:lnTo>
                        <a:pt x="9" y="54"/>
                      </a:lnTo>
                      <a:lnTo>
                        <a:pt x="9" y="54"/>
                      </a:lnTo>
                      <a:lnTo>
                        <a:pt x="7" y="54"/>
                      </a:lnTo>
                      <a:lnTo>
                        <a:pt x="7" y="54"/>
                      </a:lnTo>
                      <a:lnTo>
                        <a:pt x="5" y="54"/>
                      </a:lnTo>
                      <a:lnTo>
                        <a:pt x="2" y="54"/>
                      </a:lnTo>
                      <a:lnTo>
                        <a:pt x="2" y="57"/>
                      </a:lnTo>
                      <a:lnTo>
                        <a:pt x="2" y="57"/>
                      </a:lnTo>
                      <a:lnTo>
                        <a:pt x="2" y="59"/>
                      </a:lnTo>
                      <a:lnTo>
                        <a:pt x="2" y="59"/>
                      </a:lnTo>
                      <a:lnTo>
                        <a:pt x="2" y="59"/>
                      </a:lnTo>
                      <a:lnTo>
                        <a:pt x="2" y="61"/>
                      </a:lnTo>
                      <a:lnTo>
                        <a:pt x="0" y="61"/>
                      </a:lnTo>
                      <a:lnTo>
                        <a:pt x="0" y="61"/>
                      </a:lnTo>
                      <a:lnTo>
                        <a:pt x="0" y="61"/>
                      </a:lnTo>
                      <a:lnTo>
                        <a:pt x="0" y="61"/>
                      </a:lnTo>
                      <a:lnTo>
                        <a:pt x="0" y="64"/>
                      </a:lnTo>
                      <a:lnTo>
                        <a:pt x="2" y="64"/>
                      </a:lnTo>
                      <a:lnTo>
                        <a:pt x="2" y="64"/>
                      </a:lnTo>
                      <a:lnTo>
                        <a:pt x="0" y="66"/>
                      </a:lnTo>
                      <a:lnTo>
                        <a:pt x="0" y="66"/>
                      </a:lnTo>
                      <a:lnTo>
                        <a:pt x="0" y="66"/>
                      </a:lnTo>
                      <a:lnTo>
                        <a:pt x="2" y="66"/>
                      </a:lnTo>
                      <a:lnTo>
                        <a:pt x="2" y="68"/>
                      </a:lnTo>
                      <a:lnTo>
                        <a:pt x="5" y="68"/>
                      </a:lnTo>
                      <a:lnTo>
                        <a:pt x="7" y="68"/>
                      </a:lnTo>
                      <a:lnTo>
                        <a:pt x="7" y="71"/>
                      </a:lnTo>
                      <a:lnTo>
                        <a:pt x="7" y="71"/>
                      </a:lnTo>
                      <a:lnTo>
                        <a:pt x="7" y="71"/>
                      </a:lnTo>
                      <a:lnTo>
                        <a:pt x="7" y="71"/>
                      </a:lnTo>
                      <a:lnTo>
                        <a:pt x="7" y="73"/>
                      </a:lnTo>
                      <a:lnTo>
                        <a:pt x="7" y="73"/>
                      </a:lnTo>
                      <a:lnTo>
                        <a:pt x="9" y="73"/>
                      </a:lnTo>
                      <a:lnTo>
                        <a:pt x="9" y="73"/>
                      </a:lnTo>
                      <a:lnTo>
                        <a:pt x="14" y="75"/>
                      </a:lnTo>
                      <a:lnTo>
                        <a:pt x="16" y="75"/>
                      </a:lnTo>
                      <a:lnTo>
                        <a:pt x="16" y="75"/>
                      </a:lnTo>
                      <a:lnTo>
                        <a:pt x="19" y="78"/>
                      </a:lnTo>
                      <a:lnTo>
                        <a:pt x="19" y="80"/>
                      </a:lnTo>
                      <a:lnTo>
                        <a:pt x="21" y="80"/>
                      </a:lnTo>
                      <a:lnTo>
                        <a:pt x="26" y="83"/>
                      </a:lnTo>
                      <a:lnTo>
                        <a:pt x="26" y="83"/>
                      </a:lnTo>
                      <a:lnTo>
                        <a:pt x="28" y="83"/>
                      </a:lnTo>
                      <a:lnTo>
                        <a:pt x="28" y="85"/>
                      </a:lnTo>
                      <a:lnTo>
                        <a:pt x="31" y="85"/>
                      </a:lnTo>
                      <a:lnTo>
                        <a:pt x="31" y="85"/>
                      </a:lnTo>
                      <a:lnTo>
                        <a:pt x="33" y="85"/>
                      </a:lnTo>
                      <a:lnTo>
                        <a:pt x="35" y="85"/>
                      </a:lnTo>
                      <a:lnTo>
                        <a:pt x="38" y="85"/>
                      </a:lnTo>
                      <a:lnTo>
                        <a:pt x="40" y="87"/>
                      </a:lnTo>
                      <a:lnTo>
                        <a:pt x="40" y="87"/>
                      </a:lnTo>
                      <a:lnTo>
                        <a:pt x="42" y="87"/>
                      </a:lnTo>
                      <a:lnTo>
                        <a:pt x="42" y="87"/>
                      </a:lnTo>
                      <a:lnTo>
                        <a:pt x="42" y="87"/>
                      </a:lnTo>
                      <a:lnTo>
                        <a:pt x="45" y="87"/>
                      </a:lnTo>
                      <a:lnTo>
                        <a:pt x="45" y="87"/>
                      </a:lnTo>
                      <a:lnTo>
                        <a:pt x="47" y="87"/>
                      </a:lnTo>
                      <a:lnTo>
                        <a:pt x="47" y="87"/>
                      </a:lnTo>
                      <a:lnTo>
                        <a:pt x="47" y="87"/>
                      </a:lnTo>
                      <a:lnTo>
                        <a:pt x="49" y="90"/>
                      </a:lnTo>
                      <a:lnTo>
                        <a:pt x="49" y="90"/>
                      </a:lnTo>
                      <a:lnTo>
                        <a:pt x="52" y="92"/>
                      </a:lnTo>
                      <a:lnTo>
                        <a:pt x="52" y="92"/>
                      </a:lnTo>
                      <a:lnTo>
                        <a:pt x="54" y="92"/>
                      </a:lnTo>
                      <a:lnTo>
                        <a:pt x="54" y="94"/>
                      </a:lnTo>
                      <a:lnTo>
                        <a:pt x="57" y="94"/>
                      </a:lnTo>
                      <a:lnTo>
                        <a:pt x="57" y="97"/>
                      </a:lnTo>
                      <a:lnTo>
                        <a:pt x="59" y="99"/>
                      </a:lnTo>
                      <a:lnTo>
                        <a:pt x="59" y="99"/>
                      </a:lnTo>
                      <a:lnTo>
                        <a:pt x="61" y="102"/>
                      </a:lnTo>
                      <a:lnTo>
                        <a:pt x="64" y="104"/>
                      </a:lnTo>
                      <a:lnTo>
                        <a:pt x="64" y="104"/>
                      </a:lnTo>
                      <a:lnTo>
                        <a:pt x="66" y="106"/>
                      </a:lnTo>
                      <a:lnTo>
                        <a:pt x="68" y="106"/>
                      </a:lnTo>
                      <a:lnTo>
                        <a:pt x="68" y="109"/>
                      </a:lnTo>
                      <a:lnTo>
                        <a:pt x="71" y="111"/>
                      </a:lnTo>
                      <a:lnTo>
                        <a:pt x="73" y="111"/>
                      </a:lnTo>
                      <a:lnTo>
                        <a:pt x="73" y="113"/>
                      </a:lnTo>
                      <a:lnTo>
                        <a:pt x="73" y="113"/>
                      </a:lnTo>
                      <a:lnTo>
                        <a:pt x="73" y="116"/>
                      </a:lnTo>
                      <a:lnTo>
                        <a:pt x="73" y="118"/>
                      </a:lnTo>
                      <a:lnTo>
                        <a:pt x="73" y="118"/>
                      </a:lnTo>
                      <a:lnTo>
                        <a:pt x="73" y="120"/>
                      </a:lnTo>
                      <a:lnTo>
                        <a:pt x="75" y="123"/>
                      </a:lnTo>
                      <a:lnTo>
                        <a:pt x="78" y="123"/>
                      </a:lnTo>
                      <a:lnTo>
                        <a:pt x="78" y="125"/>
                      </a:lnTo>
                      <a:lnTo>
                        <a:pt x="78" y="125"/>
                      </a:lnTo>
                      <a:lnTo>
                        <a:pt x="75" y="128"/>
                      </a:lnTo>
                      <a:lnTo>
                        <a:pt x="75" y="128"/>
                      </a:lnTo>
                      <a:lnTo>
                        <a:pt x="75" y="128"/>
                      </a:lnTo>
                      <a:lnTo>
                        <a:pt x="75" y="132"/>
                      </a:lnTo>
                      <a:lnTo>
                        <a:pt x="75" y="135"/>
                      </a:lnTo>
                      <a:lnTo>
                        <a:pt x="75" y="135"/>
                      </a:lnTo>
                      <a:lnTo>
                        <a:pt x="78" y="137"/>
                      </a:lnTo>
                      <a:lnTo>
                        <a:pt x="78" y="137"/>
                      </a:lnTo>
                      <a:lnTo>
                        <a:pt x="78" y="139"/>
                      </a:lnTo>
                      <a:lnTo>
                        <a:pt x="80" y="142"/>
                      </a:lnTo>
                      <a:lnTo>
                        <a:pt x="83" y="142"/>
                      </a:lnTo>
                      <a:lnTo>
                        <a:pt x="83" y="142"/>
                      </a:lnTo>
                      <a:lnTo>
                        <a:pt x="83" y="142"/>
                      </a:lnTo>
                      <a:lnTo>
                        <a:pt x="85" y="142"/>
                      </a:lnTo>
                      <a:lnTo>
                        <a:pt x="87" y="142"/>
                      </a:lnTo>
                      <a:lnTo>
                        <a:pt x="87" y="144"/>
                      </a:lnTo>
                      <a:lnTo>
                        <a:pt x="90" y="144"/>
                      </a:lnTo>
                      <a:lnTo>
                        <a:pt x="92" y="144"/>
                      </a:lnTo>
                      <a:lnTo>
                        <a:pt x="94" y="144"/>
                      </a:lnTo>
                      <a:lnTo>
                        <a:pt x="94" y="144"/>
                      </a:lnTo>
                      <a:lnTo>
                        <a:pt x="97" y="144"/>
                      </a:lnTo>
                      <a:lnTo>
                        <a:pt x="99" y="144"/>
                      </a:lnTo>
                      <a:lnTo>
                        <a:pt x="102" y="144"/>
                      </a:lnTo>
                      <a:lnTo>
                        <a:pt x="104" y="147"/>
                      </a:lnTo>
                      <a:lnTo>
                        <a:pt x="109" y="147"/>
                      </a:lnTo>
                      <a:lnTo>
                        <a:pt x="111" y="147"/>
                      </a:lnTo>
                      <a:lnTo>
                        <a:pt x="116" y="147"/>
                      </a:lnTo>
                      <a:lnTo>
                        <a:pt x="118" y="147"/>
                      </a:lnTo>
                      <a:lnTo>
                        <a:pt x="125" y="149"/>
                      </a:lnTo>
                      <a:lnTo>
                        <a:pt x="128" y="149"/>
                      </a:lnTo>
                      <a:lnTo>
                        <a:pt x="130" y="149"/>
                      </a:lnTo>
                      <a:lnTo>
                        <a:pt x="132" y="151"/>
                      </a:lnTo>
                      <a:lnTo>
                        <a:pt x="137" y="154"/>
                      </a:lnTo>
                      <a:lnTo>
                        <a:pt x="137" y="154"/>
                      </a:lnTo>
                      <a:lnTo>
                        <a:pt x="142" y="156"/>
                      </a:lnTo>
                      <a:lnTo>
                        <a:pt x="146" y="158"/>
                      </a:lnTo>
                      <a:lnTo>
                        <a:pt x="149" y="158"/>
                      </a:lnTo>
                      <a:lnTo>
                        <a:pt x="154" y="161"/>
                      </a:lnTo>
                      <a:lnTo>
                        <a:pt x="156" y="163"/>
                      </a:lnTo>
                      <a:lnTo>
                        <a:pt x="161" y="163"/>
                      </a:lnTo>
                      <a:lnTo>
                        <a:pt x="165" y="163"/>
                      </a:lnTo>
                      <a:lnTo>
                        <a:pt x="165" y="163"/>
                      </a:lnTo>
                      <a:lnTo>
                        <a:pt x="165" y="165"/>
                      </a:lnTo>
                      <a:lnTo>
                        <a:pt x="165" y="165"/>
                      </a:lnTo>
                      <a:lnTo>
                        <a:pt x="165" y="168"/>
                      </a:lnTo>
                      <a:lnTo>
                        <a:pt x="168" y="168"/>
                      </a:lnTo>
                      <a:lnTo>
                        <a:pt x="170" y="168"/>
                      </a:lnTo>
                      <a:lnTo>
                        <a:pt x="170" y="170"/>
                      </a:lnTo>
                      <a:lnTo>
                        <a:pt x="172" y="170"/>
                      </a:lnTo>
                      <a:lnTo>
                        <a:pt x="172" y="173"/>
                      </a:lnTo>
                      <a:lnTo>
                        <a:pt x="175" y="175"/>
                      </a:lnTo>
                      <a:lnTo>
                        <a:pt x="180" y="182"/>
                      </a:lnTo>
                      <a:lnTo>
                        <a:pt x="182" y="184"/>
                      </a:lnTo>
                      <a:lnTo>
                        <a:pt x="182" y="184"/>
                      </a:lnTo>
                      <a:lnTo>
                        <a:pt x="187" y="187"/>
                      </a:lnTo>
                      <a:lnTo>
                        <a:pt x="189" y="189"/>
                      </a:lnTo>
                      <a:lnTo>
                        <a:pt x="191" y="192"/>
                      </a:lnTo>
                      <a:lnTo>
                        <a:pt x="194" y="192"/>
                      </a:lnTo>
                      <a:lnTo>
                        <a:pt x="194" y="194"/>
                      </a:lnTo>
                      <a:lnTo>
                        <a:pt x="194" y="194"/>
                      </a:lnTo>
                      <a:lnTo>
                        <a:pt x="198" y="194"/>
                      </a:lnTo>
                      <a:lnTo>
                        <a:pt x="203" y="194"/>
                      </a:lnTo>
                      <a:lnTo>
                        <a:pt x="208" y="194"/>
                      </a:lnTo>
                      <a:lnTo>
                        <a:pt x="217" y="194"/>
                      </a:lnTo>
                      <a:lnTo>
                        <a:pt x="227" y="196"/>
                      </a:lnTo>
                      <a:lnTo>
                        <a:pt x="234" y="196"/>
                      </a:lnTo>
                      <a:lnTo>
                        <a:pt x="239" y="196"/>
                      </a:lnTo>
                      <a:lnTo>
                        <a:pt x="248" y="199"/>
                      </a:lnTo>
                      <a:lnTo>
                        <a:pt x="253" y="196"/>
                      </a:lnTo>
                      <a:lnTo>
                        <a:pt x="255" y="196"/>
                      </a:lnTo>
                      <a:lnTo>
                        <a:pt x="258" y="196"/>
                      </a:lnTo>
                      <a:lnTo>
                        <a:pt x="265" y="196"/>
                      </a:lnTo>
                      <a:lnTo>
                        <a:pt x="269" y="196"/>
                      </a:lnTo>
                      <a:lnTo>
                        <a:pt x="277" y="199"/>
                      </a:lnTo>
                      <a:lnTo>
                        <a:pt x="279" y="199"/>
                      </a:lnTo>
                      <a:lnTo>
                        <a:pt x="284" y="199"/>
                      </a:lnTo>
                      <a:lnTo>
                        <a:pt x="284" y="199"/>
                      </a:lnTo>
                      <a:lnTo>
                        <a:pt x="286" y="199"/>
                      </a:lnTo>
                      <a:lnTo>
                        <a:pt x="288" y="199"/>
                      </a:lnTo>
                      <a:lnTo>
                        <a:pt x="291" y="203"/>
                      </a:lnTo>
                      <a:lnTo>
                        <a:pt x="293" y="206"/>
                      </a:lnTo>
                      <a:lnTo>
                        <a:pt x="298" y="206"/>
                      </a:lnTo>
                      <a:lnTo>
                        <a:pt x="305" y="208"/>
                      </a:lnTo>
                      <a:lnTo>
                        <a:pt x="310" y="208"/>
                      </a:lnTo>
                      <a:lnTo>
                        <a:pt x="314" y="208"/>
                      </a:lnTo>
                      <a:lnTo>
                        <a:pt x="319" y="210"/>
                      </a:lnTo>
                      <a:lnTo>
                        <a:pt x="322" y="213"/>
                      </a:lnTo>
                      <a:lnTo>
                        <a:pt x="329" y="215"/>
                      </a:lnTo>
                      <a:lnTo>
                        <a:pt x="331" y="213"/>
                      </a:lnTo>
                      <a:lnTo>
                        <a:pt x="336" y="213"/>
                      </a:lnTo>
                      <a:lnTo>
                        <a:pt x="340" y="213"/>
                      </a:lnTo>
                      <a:lnTo>
                        <a:pt x="343" y="215"/>
                      </a:lnTo>
                      <a:lnTo>
                        <a:pt x="348" y="218"/>
                      </a:lnTo>
                      <a:lnTo>
                        <a:pt x="348" y="218"/>
                      </a:lnTo>
                      <a:lnTo>
                        <a:pt x="350" y="218"/>
                      </a:lnTo>
                      <a:lnTo>
                        <a:pt x="352" y="218"/>
                      </a:lnTo>
                      <a:lnTo>
                        <a:pt x="352" y="215"/>
                      </a:lnTo>
                      <a:lnTo>
                        <a:pt x="352" y="215"/>
                      </a:lnTo>
                      <a:lnTo>
                        <a:pt x="355" y="215"/>
                      </a:lnTo>
                      <a:lnTo>
                        <a:pt x="357" y="213"/>
                      </a:lnTo>
                      <a:lnTo>
                        <a:pt x="357" y="213"/>
                      </a:lnTo>
                      <a:lnTo>
                        <a:pt x="362" y="210"/>
                      </a:lnTo>
                      <a:lnTo>
                        <a:pt x="369" y="206"/>
                      </a:lnTo>
                      <a:lnTo>
                        <a:pt x="371" y="206"/>
                      </a:lnTo>
                      <a:lnTo>
                        <a:pt x="371" y="206"/>
                      </a:lnTo>
                      <a:lnTo>
                        <a:pt x="374" y="203"/>
                      </a:lnTo>
                      <a:lnTo>
                        <a:pt x="376" y="203"/>
                      </a:lnTo>
                      <a:lnTo>
                        <a:pt x="376" y="203"/>
                      </a:lnTo>
                      <a:lnTo>
                        <a:pt x="381" y="203"/>
                      </a:lnTo>
                      <a:lnTo>
                        <a:pt x="383" y="203"/>
                      </a:lnTo>
                      <a:lnTo>
                        <a:pt x="390" y="201"/>
                      </a:lnTo>
                      <a:lnTo>
                        <a:pt x="392" y="201"/>
                      </a:lnTo>
                      <a:lnTo>
                        <a:pt x="395" y="201"/>
                      </a:lnTo>
                      <a:lnTo>
                        <a:pt x="397" y="201"/>
                      </a:lnTo>
                      <a:lnTo>
                        <a:pt x="400" y="201"/>
                      </a:lnTo>
                      <a:lnTo>
                        <a:pt x="404" y="201"/>
                      </a:lnTo>
                      <a:lnTo>
                        <a:pt x="407" y="201"/>
                      </a:lnTo>
                      <a:lnTo>
                        <a:pt x="409" y="201"/>
                      </a:lnTo>
                      <a:lnTo>
                        <a:pt x="414" y="201"/>
                      </a:lnTo>
                      <a:lnTo>
                        <a:pt x="416" y="201"/>
                      </a:lnTo>
                      <a:lnTo>
                        <a:pt x="418" y="201"/>
                      </a:lnTo>
                      <a:lnTo>
                        <a:pt x="421" y="199"/>
                      </a:lnTo>
                      <a:lnTo>
                        <a:pt x="423" y="199"/>
                      </a:lnTo>
                      <a:lnTo>
                        <a:pt x="423" y="196"/>
                      </a:lnTo>
                      <a:lnTo>
                        <a:pt x="428" y="196"/>
                      </a:lnTo>
                      <a:lnTo>
                        <a:pt x="428" y="194"/>
                      </a:lnTo>
                      <a:lnTo>
                        <a:pt x="430" y="194"/>
                      </a:lnTo>
                      <a:lnTo>
                        <a:pt x="433" y="194"/>
                      </a:lnTo>
                      <a:lnTo>
                        <a:pt x="433" y="192"/>
                      </a:lnTo>
                      <a:lnTo>
                        <a:pt x="433" y="192"/>
                      </a:lnTo>
                      <a:lnTo>
                        <a:pt x="433" y="192"/>
                      </a:lnTo>
                      <a:lnTo>
                        <a:pt x="433" y="189"/>
                      </a:lnTo>
                      <a:lnTo>
                        <a:pt x="435" y="187"/>
                      </a:lnTo>
                      <a:lnTo>
                        <a:pt x="435" y="187"/>
                      </a:lnTo>
                      <a:lnTo>
                        <a:pt x="435" y="184"/>
                      </a:lnTo>
                      <a:lnTo>
                        <a:pt x="435" y="184"/>
                      </a:lnTo>
                      <a:lnTo>
                        <a:pt x="437" y="182"/>
                      </a:lnTo>
                      <a:lnTo>
                        <a:pt x="437" y="182"/>
                      </a:lnTo>
                      <a:lnTo>
                        <a:pt x="440" y="182"/>
                      </a:lnTo>
                      <a:lnTo>
                        <a:pt x="442" y="180"/>
                      </a:lnTo>
                      <a:lnTo>
                        <a:pt x="445" y="180"/>
                      </a:lnTo>
                      <a:lnTo>
                        <a:pt x="445" y="180"/>
                      </a:lnTo>
                      <a:lnTo>
                        <a:pt x="445" y="177"/>
                      </a:lnTo>
                      <a:lnTo>
                        <a:pt x="447" y="177"/>
                      </a:lnTo>
                      <a:lnTo>
                        <a:pt x="447" y="175"/>
                      </a:lnTo>
                      <a:lnTo>
                        <a:pt x="449" y="175"/>
                      </a:lnTo>
                      <a:lnTo>
                        <a:pt x="449" y="175"/>
                      </a:lnTo>
                      <a:lnTo>
                        <a:pt x="449" y="173"/>
                      </a:lnTo>
                      <a:lnTo>
                        <a:pt x="447" y="173"/>
                      </a:lnTo>
                      <a:lnTo>
                        <a:pt x="447" y="170"/>
                      </a:lnTo>
                      <a:lnTo>
                        <a:pt x="445" y="170"/>
                      </a:lnTo>
                      <a:lnTo>
                        <a:pt x="442" y="168"/>
                      </a:lnTo>
                      <a:lnTo>
                        <a:pt x="440" y="165"/>
                      </a:lnTo>
                      <a:lnTo>
                        <a:pt x="437" y="165"/>
                      </a:lnTo>
                      <a:lnTo>
                        <a:pt x="435" y="163"/>
                      </a:lnTo>
                      <a:lnTo>
                        <a:pt x="435" y="161"/>
                      </a:lnTo>
                      <a:lnTo>
                        <a:pt x="433" y="161"/>
                      </a:lnTo>
                      <a:lnTo>
                        <a:pt x="433" y="161"/>
                      </a:lnTo>
                      <a:lnTo>
                        <a:pt x="433" y="158"/>
                      </a:lnTo>
                      <a:lnTo>
                        <a:pt x="433" y="156"/>
                      </a:lnTo>
                      <a:lnTo>
                        <a:pt x="433" y="154"/>
                      </a:lnTo>
                      <a:lnTo>
                        <a:pt x="433" y="151"/>
                      </a:lnTo>
                      <a:lnTo>
                        <a:pt x="433" y="149"/>
                      </a:lnTo>
                      <a:lnTo>
                        <a:pt x="433" y="149"/>
                      </a:lnTo>
                      <a:lnTo>
                        <a:pt x="435" y="144"/>
                      </a:lnTo>
                      <a:lnTo>
                        <a:pt x="437" y="144"/>
                      </a:lnTo>
                      <a:lnTo>
                        <a:pt x="437" y="144"/>
                      </a:lnTo>
                      <a:lnTo>
                        <a:pt x="442" y="144"/>
                      </a:lnTo>
                      <a:lnTo>
                        <a:pt x="442" y="144"/>
                      </a:lnTo>
                      <a:lnTo>
                        <a:pt x="445" y="147"/>
                      </a:lnTo>
                      <a:lnTo>
                        <a:pt x="447" y="149"/>
                      </a:lnTo>
                      <a:lnTo>
                        <a:pt x="449" y="151"/>
                      </a:lnTo>
                      <a:lnTo>
                        <a:pt x="456" y="151"/>
                      </a:lnTo>
                      <a:lnTo>
                        <a:pt x="459" y="151"/>
                      </a:lnTo>
                      <a:lnTo>
                        <a:pt x="461" y="151"/>
                      </a:lnTo>
                      <a:lnTo>
                        <a:pt x="463" y="154"/>
                      </a:lnTo>
                      <a:lnTo>
                        <a:pt x="463" y="154"/>
                      </a:lnTo>
                      <a:lnTo>
                        <a:pt x="466" y="154"/>
                      </a:lnTo>
                      <a:lnTo>
                        <a:pt x="468" y="154"/>
                      </a:lnTo>
                      <a:lnTo>
                        <a:pt x="468" y="151"/>
                      </a:lnTo>
                      <a:lnTo>
                        <a:pt x="471" y="151"/>
                      </a:lnTo>
                      <a:lnTo>
                        <a:pt x="471" y="149"/>
                      </a:lnTo>
                      <a:lnTo>
                        <a:pt x="471" y="149"/>
                      </a:lnTo>
                      <a:lnTo>
                        <a:pt x="473" y="149"/>
                      </a:lnTo>
                      <a:lnTo>
                        <a:pt x="473" y="144"/>
                      </a:lnTo>
                      <a:lnTo>
                        <a:pt x="473" y="144"/>
                      </a:lnTo>
                      <a:lnTo>
                        <a:pt x="475" y="142"/>
                      </a:lnTo>
                      <a:lnTo>
                        <a:pt x="475" y="142"/>
                      </a:lnTo>
                      <a:lnTo>
                        <a:pt x="475" y="139"/>
                      </a:lnTo>
                      <a:lnTo>
                        <a:pt x="475" y="139"/>
                      </a:lnTo>
                      <a:lnTo>
                        <a:pt x="475" y="139"/>
                      </a:lnTo>
                      <a:lnTo>
                        <a:pt x="478" y="137"/>
                      </a:lnTo>
                      <a:lnTo>
                        <a:pt x="478" y="137"/>
                      </a:lnTo>
                      <a:lnTo>
                        <a:pt x="482" y="139"/>
                      </a:lnTo>
                      <a:lnTo>
                        <a:pt x="485" y="139"/>
                      </a:lnTo>
                      <a:lnTo>
                        <a:pt x="487" y="137"/>
                      </a:lnTo>
                      <a:lnTo>
                        <a:pt x="489" y="137"/>
                      </a:lnTo>
                      <a:lnTo>
                        <a:pt x="492" y="137"/>
                      </a:lnTo>
                      <a:lnTo>
                        <a:pt x="494" y="137"/>
                      </a:lnTo>
                      <a:lnTo>
                        <a:pt x="494" y="135"/>
                      </a:lnTo>
                      <a:lnTo>
                        <a:pt x="497" y="132"/>
                      </a:lnTo>
                      <a:lnTo>
                        <a:pt x="497" y="132"/>
                      </a:lnTo>
                      <a:lnTo>
                        <a:pt x="499" y="132"/>
                      </a:lnTo>
                      <a:lnTo>
                        <a:pt x="499" y="130"/>
                      </a:lnTo>
                      <a:lnTo>
                        <a:pt x="499" y="130"/>
                      </a:lnTo>
                      <a:lnTo>
                        <a:pt x="499" y="130"/>
                      </a:lnTo>
                      <a:lnTo>
                        <a:pt x="499" y="128"/>
                      </a:lnTo>
                      <a:lnTo>
                        <a:pt x="499" y="128"/>
                      </a:lnTo>
                      <a:lnTo>
                        <a:pt x="499" y="123"/>
                      </a:lnTo>
                      <a:lnTo>
                        <a:pt x="499" y="123"/>
                      </a:lnTo>
                      <a:lnTo>
                        <a:pt x="499" y="120"/>
                      </a:lnTo>
                      <a:lnTo>
                        <a:pt x="499" y="120"/>
                      </a:lnTo>
                      <a:lnTo>
                        <a:pt x="501" y="118"/>
                      </a:lnTo>
                      <a:lnTo>
                        <a:pt x="501" y="118"/>
                      </a:lnTo>
                      <a:lnTo>
                        <a:pt x="501" y="118"/>
                      </a:lnTo>
                      <a:lnTo>
                        <a:pt x="504" y="118"/>
                      </a:lnTo>
                      <a:lnTo>
                        <a:pt x="506" y="118"/>
                      </a:lnTo>
                      <a:lnTo>
                        <a:pt x="508" y="118"/>
                      </a:lnTo>
                      <a:lnTo>
                        <a:pt x="511" y="118"/>
                      </a:lnTo>
                      <a:lnTo>
                        <a:pt x="511" y="118"/>
                      </a:lnTo>
                      <a:lnTo>
                        <a:pt x="511" y="118"/>
                      </a:lnTo>
                      <a:lnTo>
                        <a:pt x="511" y="116"/>
                      </a:lnTo>
                      <a:lnTo>
                        <a:pt x="511" y="116"/>
                      </a:lnTo>
                      <a:lnTo>
                        <a:pt x="511" y="113"/>
                      </a:lnTo>
                      <a:lnTo>
                        <a:pt x="511" y="113"/>
                      </a:lnTo>
                      <a:lnTo>
                        <a:pt x="513" y="113"/>
                      </a:lnTo>
                      <a:lnTo>
                        <a:pt x="513" y="113"/>
                      </a:lnTo>
                      <a:lnTo>
                        <a:pt x="515" y="116"/>
                      </a:lnTo>
                      <a:lnTo>
                        <a:pt x="515" y="116"/>
                      </a:lnTo>
                      <a:lnTo>
                        <a:pt x="518" y="116"/>
                      </a:lnTo>
                      <a:lnTo>
                        <a:pt x="518" y="113"/>
                      </a:lnTo>
                      <a:lnTo>
                        <a:pt x="520" y="111"/>
                      </a:lnTo>
                      <a:lnTo>
                        <a:pt x="523" y="111"/>
                      </a:lnTo>
                      <a:lnTo>
                        <a:pt x="525" y="111"/>
                      </a:lnTo>
                      <a:lnTo>
                        <a:pt x="525" y="111"/>
                      </a:lnTo>
                      <a:lnTo>
                        <a:pt x="530" y="111"/>
                      </a:lnTo>
                      <a:lnTo>
                        <a:pt x="530" y="111"/>
                      </a:lnTo>
                      <a:lnTo>
                        <a:pt x="532" y="111"/>
                      </a:lnTo>
                      <a:lnTo>
                        <a:pt x="532" y="111"/>
                      </a:lnTo>
                      <a:lnTo>
                        <a:pt x="532" y="111"/>
                      </a:lnTo>
                      <a:lnTo>
                        <a:pt x="534" y="111"/>
                      </a:lnTo>
                      <a:lnTo>
                        <a:pt x="537" y="111"/>
                      </a:lnTo>
                      <a:lnTo>
                        <a:pt x="539" y="113"/>
                      </a:lnTo>
                      <a:lnTo>
                        <a:pt x="542" y="113"/>
                      </a:lnTo>
                      <a:lnTo>
                        <a:pt x="544" y="113"/>
                      </a:lnTo>
                      <a:lnTo>
                        <a:pt x="546" y="113"/>
                      </a:lnTo>
                      <a:lnTo>
                        <a:pt x="549" y="113"/>
                      </a:lnTo>
                      <a:lnTo>
                        <a:pt x="549" y="113"/>
                      </a:lnTo>
                      <a:lnTo>
                        <a:pt x="551" y="111"/>
                      </a:lnTo>
                      <a:lnTo>
                        <a:pt x="551" y="111"/>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8" name="Freeform 92"/>
                <p:cNvSpPr>
                  <a:spLocks/>
                </p:cNvSpPr>
                <p:nvPr/>
              </p:nvSpPr>
              <p:spPr bwMode="auto">
                <a:xfrm>
                  <a:off x="2893" y="1877"/>
                  <a:ext cx="0" cy="2"/>
                </a:xfrm>
                <a:custGeom>
                  <a:avLst/>
                  <a:gdLst>
                    <a:gd name="T0" fmla="*/ 0 h 2"/>
                    <a:gd name="T1" fmla="*/ 0 h 2"/>
                    <a:gd name="T2" fmla="*/ 0 h 2"/>
                    <a:gd name="T3" fmla="*/ 0 h 2"/>
                    <a:gd name="T4" fmla="*/ 2 h 2"/>
                    <a:gd name="T5" fmla="*/ 0 h 2"/>
                    <a:gd name="T6" fmla="*/ 0 h 2"/>
                  </a:gdLst>
                  <a:ahLst/>
                  <a:cxnLst>
                    <a:cxn ang="0">
                      <a:pos x="0" y="T0"/>
                    </a:cxn>
                    <a:cxn ang="0">
                      <a:pos x="0" y="T1"/>
                    </a:cxn>
                    <a:cxn ang="0">
                      <a:pos x="0" y="T2"/>
                    </a:cxn>
                    <a:cxn ang="0">
                      <a:pos x="0" y="T3"/>
                    </a:cxn>
                    <a:cxn ang="0">
                      <a:pos x="0" y="T4"/>
                    </a:cxn>
                    <a:cxn ang="0">
                      <a:pos x="0" y="T5"/>
                    </a:cxn>
                    <a:cxn ang="0">
                      <a:pos x="0" y="T6"/>
                    </a:cxn>
                  </a:cxnLst>
                  <a:rect l="0" t="0" r="r" b="b"/>
                  <a:pathLst>
                    <a:path h="2">
                      <a:moveTo>
                        <a:pt x="0" y="0"/>
                      </a:moveTo>
                      <a:lnTo>
                        <a:pt x="0" y="0"/>
                      </a:lnTo>
                      <a:lnTo>
                        <a:pt x="0" y="0"/>
                      </a:lnTo>
                      <a:lnTo>
                        <a:pt x="0" y="0"/>
                      </a:lnTo>
                      <a:lnTo>
                        <a:pt x="0" y="2"/>
                      </a:lnTo>
                      <a:lnTo>
                        <a:pt x="0" y="0"/>
                      </a:lnTo>
                      <a:lnTo>
                        <a:pt x="0"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19" name="Freeform 93"/>
                <p:cNvSpPr>
                  <a:spLocks/>
                </p:cNvSpPr>
                <p:nvPr/>
              </p:nvSpPr>
              <p:spPr bwMode="auto">
                <a:xfrm>
                  <a:off x="3210" y="1779"/>
                  <a:ext cx="61" cy="62"/>
                </a:xfrm>
                <a:custGeom>
                  <a:avLst/>
                  <a:gdLst>
                    <a:gd name="T0" fmla="*/ 57 w 61"/>
                    <a:gd name="T1" fmla="*/ 36 h 62"/>
                    <a:gd name="T2" fmla="*/ 54 w 61"/>
                    <a:gd name="T3" fmla="*/ 34 h 62"/>
                    <a:gd name="T4" fmla="*/ 50 w 61"/>
                    <a:gd name="T5" fmla="*/ 31 h 62"/>
                    <a:gd name="T6" fmla="*/ 50 w 61"/>
                    <a:gd name="T7" fmla="*/ 27 h 62"/>
                    <a:gd name="T8" fmla="*/ 50 w 61"/>
                    <a:gd name="T9" fmla="*/ 24 h 62"/>
                    <a:gd name="T10" fmla="*/ 47 w 61"/>
                    <a:gd name="T11" fmla="*/ 24 h 62"/>
                    <a:gd name="T12" fmla="*/ 42 w 61"/>
                    <a:gd name="T13" fmla="*/ 22 h 62"/>
                    <a:gd name="T14" fmla="*/ 42 w 61"/>
                    <a:gd name="T15" fmla="*/ 17 h 62"/>
                    <a:gd name="T16" fmla="*/ 42 w 61"/>
                    <a:gd name="T17" fmla="*/ 15 h 62"/>
                    <a:gd name="T18" fmla="*/ 40 w 61"/>
                    <a:gd name="T19" fmla="*/ 10 h 62"/>
                    <a:gd name="T20" fmla="*/ 38 w 61"/>
                    <a:gd name="T21" fmla="*/ 10 h 62"/>
                    <a:gd name="T22" fmla="*/ 33 w 61"/>
                    <a:gd name="T23" fmla="*/ 5 h 62"/>
                    <a:gd name="T24" fmla="*/ 31 w 61"/>
                    <a:gd name="T25" fmla="*/ 8 h 62"/>
                    <a:gd name="T26" fmla="*/ 28 w 61"/>
                    <a:gd name="T27" fmla="*/ 5 h 62"/>
                    <a:gd name="T28" fmla="*/ 28 w 61"/>
                    <a:gd name="T29" fmla="*/ 5 h 62"/>
                    <a:gd name="T30" fmla="*/ 24 w 61"/>
                    <a:gd name="T31" fmla="*/ 3 h 62"/>
                    <a:gd name="T32" fmla="*/ 21 w 61"/>
                    <a:gd name="T33" fmla="*/ 3 h 62"/>
                    <a:gd name="T34" fmla="*/ 14 w 61"/>
                    <a:gd name="T35" fmla="*/ 0 h 62"/>
                    <a:gd name="T36" fmla="*/ 14 w 61"/>
                    <a:gd name="T37" fmla="*/ 0 h 62"/>
                    <a:gd name="T38" fmla="*/ 9 w 61"/>
                    <a:gd name="T39" fmla="*/ 3 h 62"/>
                    <a:gd name="T40" fmla="*/ 2 w 61"/>
                    <a:gd name="T41" fmla="*/ 0 h 62"/>
                    <a:gd name="T42" fmla="*/ 2 w 61"/>
                    <a:gd name="T43" fmla="*/ 3 h 62"/>
                    <a:gd name="T44" fmla="*/ 7 w 61"/>
                    <a:gd name="T45" fmla="*/ 5 h 62"/>
                    <a:gd name="T46" fmla="*/ 9 w 61"/>
                    <a:gd name="T47" fmla="*/ 10 h 62"/>
                    <a:gd name="T48" fmla="*/ 12 w 61"/>
                    <a:gd name="T49" fmla="*/ 15 h 62"/>
                    <a:gd name="T50" fmla="*/ 14 w 61"/>
                    <a:gd name="T51" fmla="*/ 19 h 62"/>
                    <a:gd name="T52" fmla="*/ 19 w 61"/>
                    <a:gd name="T53" fmla="*/ 24 h 62"/>
                    <a:gd name="T54" fmla="*/ 21 w 61"/>
                    <a:gd name="T55" fmla="*/ 27 h 62"/>
                    <a:gd name="T56" fmla="*/ 28 w 61"/>
                    <a:gd name="T57" fmla="*/ 34 h 62"/>
                    <a:gd name="T58" fmla="*/ 28 w 61"/>
                    <a:gd name="T59" fmla="*/ 41 h 62"/>
                    <a:gd name="T60" fmla="*/ 28 w 61"/>
                    <a:gd name="T61" fmla="*/ 48 h 62"/>
                    <a:gd name="T62" fmla="*/ 28 w 61"/>
                    <a:gd name="T63" fmla="*/ 55 h 62"/>
                    <a:gd name="T64" fmla="*/ 31 w 61"/>
                    <a:gd name="T65" fmla="*/ 57 h 62"/>
                    <a:gd name="T66" fmla="*/ 28 w 61"/>
                    <a:gd name="T67" fmla="*/ 60 h 62"/>
                    <a:gd name="T68" fmla="*/ 31 w 61"/>
                    <a:gd name="T69" fmla="*/ 62 h 62"/>
                    <a:gd name="T70" fmla="*/ 35 w 61"/>
                    <a:gd name="T71" fmla="*/ 62 h 62"/>
                    <a:gd name="T72" fmla="*/ 35 w 61"/>
                    <a:gd name="T73" fmla="*/ 60 h 62"/>
                    <a:gd name="T74" fmla="*/ 35 w 61"/>
                    <a:gd name="T75" fmla="*/ 57 h 62"/>
                    <a:gd name="T76" fmla="*/ 38 w 61"/>
                    <a:gd name="T77" fmla="*/ 53 h 62"/>
                    <a:gd name="T78" fmla="*/ 42 w 61"/>
                    <a:gd name="T79" fmla="*/ 48 h 62"/>
                    <a:gd name="T80" fmla="*/ 40 w 61"/>
                    <a:gd name="T81" fmla="*/ 43 h 62"/>
                    <a:gd name="T82" fmla="*/ 42 w 61"/>
                    <a:gd name="T83" fmla="*/ 41 h 62"/>
                    <a:gd name="T84" fmla="*/ 45 w 61"/>
                    <a:gd name="T85" fmla="*/ 41 h 62"/>
                    <a:gd name="T86" fmla="*/ 47 w 61"/>
                    <a:gd name="T87" fmla="*/ 43 h 62"/>
                    <a:gd name="T88" fmla="*/ 50 w 61"/>
                    <a:gd name="T89" fmla="*/ 41 h 62"/>
                    <a:gd name="T90" fmla="*/ 50 w 61"/>
                    <a:gd name="T91" fmla="*/ 41 h 62"/>
                    <a:gd name="T92" fmla="*/ 54 w 61"/>
                    <a:gd name="T93" fmla="*/ 43 h 62"/>
                    <a:gd name="T94" fmla="*/ 57 w 61"/>
                    <a:gd name="T95" fmla="*/ 43 h 62"/>
                    <a:gd name="T96" fmla="*/ 61 w 61"/>
                    <a:gd name="T97" fmla="*/ 4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61" h="62">
                      <a:moveTo>
                        <a:pt x="57" y="41"/>
                      </a:moveTo>
                      <a:lnTo>
                        <a:pt x="57" y="38"/>
                      </a:lnTo>
                      <a:lnTo>
                        <a:pt x="57" y="36"/>
                      </a:lnTo>
                      <a:lnTo>
                        <a:pt x="57" y="34"/>
                      </a:lnTo>
                      <a:lnTo>
                        <a:pt x="57" y="34"/>
                      </a:lnTo>
                      <a:lnTo>
                        <a:pt x="54" y="34"/>
                      </a:lnTo>
                      <a:lnTo>
                        <a:pt x="52" y="31"/>
                      </a:lnTo>
                      <a:lnTo>
                        <a:pt x="50" y="31"/>
                      </a:lnTo>
                      <a:lnTo>
                        <a:pt x="50" y="31"/>
                      </a:lnTo>
                      <a:lnTo>
                        <a:pt x="50" y="29"/>
                      </a:lnTo>
                      <a:lnTo>
                        <a:pt x="50" y="29"/>
                      </a:lnTo>
                      <a:lnTo>
                        <a:pt x="50" y="27"/>
                      </a:lnTo>
                      <a:lnTo>
                        <a:pt x="50" y="27"/>
                      </a:lnTo>
                      <a:lnTo>
                        <a:pt x="50" y="24"/>
                      </a:lnTo>
                      <a:lnTo>
                        <a:pt x="50" y="24"/>
                      </a:lnTo>
                      <a:lnTo>
                        <a:pt x="50" y="24"/>
                      </a:lnTo>
                      <a:lnTo>
                        <a:pt x="47" y="24"/>
                      </a:lnTo>
                      <a:lnTo>
                        <a:pt x="47" y="24"/>
                      </a:lnTo>
                      <a:lnTo>
                        <a:pt x="45" y="22"/>
                      </a:lnTo>
                      <a:lnTo>
                        <a:pt x="42" y="22"/>
                      </a:lnTo>
                      <a:lnTo>
                        <a:pt x="42" y="22"/>
                      </a:lnTo>
                      <a:lnTo>
                        <a:pt x="42" y="19"/>
                      </a:lnTo>
                      <a:lnTo>
                        <a:pt x="42" y="19"/>
                      </a:lnTo>
                      <a:lnTo>
                        <a:pt x="42" y="17"/>
                      </a:lnTo>
                      <a:lnTo>
                        <a:pt x="42" y="17"/>
                      </a:lnTo>
                      <a:lnTo>
                        <a:pt x="42" y="15"/>
                      </a:lnTo>
                      <a:lnTo>
                        <a:pt x="42" y="15"/>
                      </a:lnTo>
                      <a:lnTo>
                        <a:pt x="42" y="12"/>
                      </a:lnTo>
                      <a:lnTo>
                        <a:pt x="42" y="10"/>
                      </a:lnTo>
                      <a:lnTo>
                        <a:pt x="40" y="10"/>
                      </a:lnTo>
                      <a:lnTo>
                        <a:pt x="40" y="10"/>
                      </a:lnTo>
                      <a:lnTo>
                        <a:pt x="40" y="10"/>
                      </a:lnTo>
                      <a:lnTo>
                        <a:pt x="38" y="10"/>
                      </a:lnTo>
                      <a:lnTo>
                        <a:pt x="38" y="10"/>
                      </a:lnTo>
                      <a:lnTo>
                        <a:pt x="35" y="8"/>
                      </a:lnTo>
                      <a:lnTo>
                        <a:pt x="33" y="5"/>
                      </a:lnTo>
                      <a:lnTo>
                        <a:pt x="31" y="5"/>
                      </a:lnTo>
                      <a:lnTo>
                        <a:pt x="31" y="8"/>
                      </a:lnTo>
                      <a:lnTo>
                        <a:pt x="31" y="8"/>
                      </a:lnTo>
                      <a:lnTo>
                        <a:pt x="31" y="5"/>
                      </a:lnTo>
                      <a:lnTo>
                        <a:pt x="28" y="5"/>
                      </a:lnTo>
                      <a:lnTo>
                        <a:pt x="28" y="5"/>
                      </a:lnTo>
                      <a:lnTo>
                        <a:pt x="28" y="5"/>
                      </a:lnTo>
                      <a:lnTo>
                        <a:pt x="28" y="5"/>
                      </a:lnTo>
                      <a:lnTo>
                        <a:pt x="28" y="5"/>
                      </a:lnTo>
                      <a:lnTo>
                        <a:pt x="26" y="5"/>
                      </a:lnTo>
                      <a:lnTo>
                        <a:pt x="24" y="5"/>
                      </a:lnTo>
                      <a:lnTo>
                        <a:pt x="24" y="3"/>
                      </a:lnTo>
                      <a:lnTo>
                        <a:pt x="24" y="3"/>
                      </a:lnTo>
                      <a:lnTo>
                        <a:pt x="21" y="3"/>
                      </a:lnTo>
                      <a:lnTo>
                        <a:pt x="21" y="3"/>
                      </a:lnTo>
                      <a:lnTo>
                        <a:pt x="19" y="0"/>
                      </a:lnTo>
                      <a:lnTo>
                        <a:pt x="16" y="0"/>
                      </a:lnTo>
                      <a:lnTo>
                        <a:pt x="14" y="0"/>
                      </a:lnTo>
                      <a:lnTo>
                        <a:pt x="14" y="0"/>
                      </a:lnTo>
                      <a:lnTo>
                        <a:pt x="14" y="0"/>
                      </a:lnTo>
                      <a:lnTo>
                        <a:pt x="14" y="0"/>
                      </a:lnTo>
                      <a:lnTo>
                        <a:pt x="12" y="0"/>
                      </a:lnTo>
                      <a:lnTo>
                        <a:pt x="12" y="0"/>
                      </a:lnTo>
                      <a:lnTo>
                        <a:pt x="9" y="3"/>
                      </a:lnTo>
                      <a:lnTo>
                        <a:pt x="7" y="3"/>
                      </a:lnTo>
                      <a:lnTo>
                        <a:pt x="5" y="3"/>
                      </a:lnTo>
                      <a:lnTo>
                        <a:pt x="2" y="0"/>
                      </a:lnTo>
                      <a:lnTo>
                        <a:pt x="0" y="3"/>
                      </a:lnTo>
                      <a:lnTo>
                        <a:pt x="0" y="3"/>
                      </a:lnTo>
                      <a:lnTo>
                        <a:pt x="2" y="3"/>
                      </a:lnTo>
                      <a:lnTo>
                        <a:pt x="2" y="5"/>
                      </a:lnTo>
                      <a:lnTo>
                        <a:pt x="5" y="5"/>
                      </a:lnTo>
                      <a:lnTo>
                        <a:pt x="7" y="5"/>
                      </a:lnTo>
                      <a:lnTo>
                        <a:pt x="7" y="8"/>
                      </a:lnTo>
                      <a:lnTo>
                        <a:pt x="7" y="8"/>
                      </a:lnTo>
                      <a:lnTo>
                        <a:pt x="9" y="10"/>
                      </a:lnTo>
                      <a:lnTo>
                        <a:pt x="9" y="12"/>
                      </a:lnTo>
                      <a:lnTo>
                        <a:pt x="12" y="15"/>
                      </a:lnTo>
                      <a:lnTo>
                        <a:pt x="12" y="15"/>
                      </a:lnTo>
                      <a:lnTo>
                        <a:pt x="12" y="17"/>
                      </a:lnTo>
                      <a:lnTo>
                        <a:pt x="14" y="19"/>
                      </a:lnTo>
                      <a:lnTo>
                        <a:pt x="14" y="19"/>
                      </a:lnTo>
                      <a:lnTo>
                        <a:pt x="16" y="19"/>
                      </a:lnTo>
                      <a:lnTo>
                        <a:pt x="19" y="24"/>
                      </a:lnTo>
                      <a:lnTo>
                        <a:pt x="19" y="24"/>
                      </a:lnTo>
                      <a:lnTo>
                        <a:pt x="21" y="27"/>
                      </a:lnTo>
                      <a:lnTo>
                        <a:pt x="21" y="27"/>
                      </a:lnTo>
                      <a:lnTo>
                        <a:pt x="21" y="27"/>
                      </a:lnTo>
                      <a:lnTo>
                        <a:pt x="24" y="29"/>
                      </a:lnTo>
                      <a:lnTo>
                        <a:pt x="26" y="31"/>
                      </a:lnTo>
                      <a:lnTo>
                        <a:pt x="28" y="34"/>
                      </a:lnTo>
                      <a:lnTo>
                        <a:pt x="28" y="36"/>
                      </a:lnTo>
                      <a:lnTo>
                        <a:pt x="28" y="38"/>
                      </a:lnTo>
                      <a:lnTo>
                        <a:pt x="28" y="41"/>
                      </a:lnTo>
                      <a:lnTo>
                        <a:pt x="31" y="41"/>
                      </a:lnTo>
                      <a:lnTo>
                        <a:pt x="28" y="43"/>
                      </a:lnTo>
                      <a:lnTo>
                        <a:pt x="28" y="48"/>
                      </a:lnTo>
                      <a:lnTo>
                        <a:pt x="28" y="50"/>
                      </a:lnTo>
                      <a:lnTo>
                        <a:pt x="28" y="53"/>
                      </a:lnTo>
                      <a:lnTo>
                        <a:pt x="28" y="55"/>
                      </a:lnTo>
                      <a:lnTo>
                        <a:pt x="28" y="55"/>
                      </a:lnTo>
                      <a:lnTo>
                        <a:pt x="28" y="57"/>
                      </a:lnTo>
                      <a:lnTo>
                        <a:pt x="31" y="57"/>
                      </a:lnTo>
                      <a:lnTo>
                        <a:pt x="28" y="57"/>
                      </a:lnTo>
                      <a:lnTo>
                        <a:pt x="28" y="60"/>
                      </a:lnTo>
                      <a:lnTo>
                        <a:pt x="28" y="60"/>
                      </a:lnTo>
                      <a:lnTo>
                        <a:pt x="28" y="60"/>
                      </a:lnTo>
                      <a:lnTo>
                        <a:pt x="31" y="60"/>
                      </a:lnTo>
                      <a:lnTo>
                        <a:pt x="31" y="62"/>
                      </a:lnTo>
                      <a:lnTo>
                        <a:pt x="31" y="62"/>
                      </a:lnTo>
                      <a:lnTo>
                        <a:pt x="33" y="62"/>
                      </a:lnTo>
                      <a:lnTo>
                        <a:pt x="35" y="62"/>
                      </a:lnTo>
                      <a:lnTo>
                        <a:pt x="35" y="60"/>
                      </a:lnTo>
                      <a:lnTo>
                        <a:pt x="35" y="60"/>
                      </a:lnTo>
                      <a:lnTo>
                        <a:pt x="35" y="60"/>
                      </a:lnTo>
                      <a:lnTo>
                        <a:pt x="35" y="60"/>
                      </a:lnTo>
                      <a:lnTo>
                        <a:pt x="35" y="57"/>
                      </a:lnTo>
                      <a:lnTo>
                        <a:pt x="35" y="57"/>
                      </a:lnTo>
                      <a:lnTo>
                        <a:pt x="38" y="55"/>
                      </a:lnTo>
                      <a:lnTo>
                        <a:pt x="38" y="55"/>
                      </a:lnTo>
                      <a:lnTo>
                        <a:pt x="38" y="53"/>
                      </a:lnTo>
                      <a:lnTo>
                        <a:pt x="40" y="50"/>
                      </a:lnTo>
                      <a:lnTo>
                        <a:pt x="42" y="50"/>
                      </a:lnTo>
                      <a:lnTo>
                        <a:pt x="42" y="48"/>
                      </a:lnTo>
                      <a:lnTo>
                        <a:pt x="42" y="48"/>
                      </a:lnTo>
                      <a:lnTo>
                        <a:pt x="42" y="45"/>
                      </a:lnTo>
                      <a:lnTo>
                        <a:pt x="40" y="43"/>
                      </a:lnTo>
                      <a:lnTo>
                        <a:pt x="40" y="43"/>
                      </a:lnTo>
                      <a:lnTo>
                        <a:pt x="42" y="41"/>
                      </a:lnTo>
                      <a:lnTo>
                        <a:pt x="42" y="41"/>
                      </a:lnTo>
                      <a:lnTo>
                        <a:pt x="45" y="41"/>
                      </a:lnTo>
                      <a:lnTo>
                        <a:pt x="45" y="41"/>
                      </a:lnTo>
                      <a:lnTo>
                        <a:pt x="45" y="41"/>
                      </a:lnTo>
                      <a:lnTo>
                        <a:pt x="45" y="43"/>
                      </a:lnTo>
                      <a:lnTo>
                        <a:pt x="45" y="43"/>
                      </a:lnTo>
                      <a:lnTo>
                        <a:pt x="47" y="43"/>
                      </a:lnTo>
                      <a:lnTo>
                        <a:pt x="47" y="41"/>
                      </a:lnTo>
                      <a:lnTo>
                        <a:pt x="47" y="41"/>
                      </a:lnTo>
                      <a:lnTo>
                        <a:pt x="50" y="41"/>
                      </a:lnTo>
                      <a:lnTo>
                        <a:pt x="50" y="41"/>
                      </a:lnTo>
                      <a:lnTo>
                        <a:pt x="50" y="41"/>
                      </a:lnTo>
                      <a:lnTo>
                        <a:pt x="50" y="41"/>
                      </a:lnTo>
                      <a:lnTo>
                        <a:pt x="52" y="43"/>
                      </a:lnTo>
                      <a:lnTo>
                        <a:pt x="52" y="43"/>
                      </a:lnTo>
                      <a:lnTo>
                        <a:pt x="54" y="43"/>
                      </a:lnTo>
                      <a:lnTo>
                        <a:pt x="54" y="41"/>
                      </a:lnTo>
                      <a:lnTo>
                        <a:pt x="54" y="41"/>
                      </a:lnTo>
                      <a:lnTo>
                        <a:pt x="57" y="43"/>
                      </a:lnTo>
                      <a:lnTo>
                        <a:pt x="57" y="43"/>
                      </a:lnTo>
                      <a:lnTo>
                        <a:pt x="59" y="43"/>
                      </a:lnTo>
                      <a:lnTo>
                        <a:pt x="61" y="43"/>
                      </a:lnTo>
                      <a:lnTo>
                        <a:pt x="61" y="43"/>
                      </a:lnTo>
                      <a:lnTo>
                        <a:pt x="57" y="41"/>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0" name="Freeform 94"/>
                <p:cNvSpPr>
                  <a:spLocks noEditPoints="1"/>
                </p:cNvSpPr>
                <p:nvPr/>
              </p:nvSpPr>
              <p:spPr bwMode="auto">
                <a:xfrm>
                  <a:off x="629" y="2109"/>
                  <a:ext cx="537" cy="383"/>
                </a:xfrm>
                <a:custGeom>
                  <a:avLst/>
                  <a:gdLst>
                    <a:gd name="T0" fmla="*/ 535 w 537"/>
                    <a:gd name="T1" fmla="*/ 258 h 383"/>
                    <a:gd name="T2" fmla="*/ 175 w 537"/>
                    <a:gd name="T3" fmla="*/ 236 h 383"/>
                    <a:gd name="T4" fmla="*/ 92 w 537"/>
                    <a:gd name="T5" fmla="*/ 172 h 383"/>
                    <a:gd name="T6" fmla="*/ 90 w 537"/>
                    <a:gd name="T7" fmla="*/ 158 h 383"/>
                    <a:gd name="T8" fmla="*/ 114 w 537"/>
                    <a:gd name="T9" fmla="*/ 142 h 383"/>
                    <a:gd name="T10" fmla="*/ 0 w 537"/>
                    <a:gd name="T11" fmla="*/ 73 h 383"/>
                    <a:gd name="T12" fmla="*/ 111 w 537"/>
                    <a:gd name="T13" fmla="*/ 75 h 383"/>
                    <a:gd name="T14" fmla="*/ 92 w 537"/>
                    <a:gd name="T15" fmla="*/ 68 h 383"/>
                    <a:gd name="T16" fmla="*/ 528 w 537"/>
                    <a:gd name="T17" fmla="*/ 234 h 383"/>
                    <a:gd name="T18" fmla="*/ 511 w 537"/>
                    <a:gd name="T19" fmla="*/ 234 h 383"/>
                    <a:gd name="T20" fmla="*/ 464 w 537"/>
                    <a:gd name="T21" fmla="*/ 267 h 383"/>
                    <a:gd name="T22" fmla="*/ 445 w 537"/>
                    <a:gd name="T23" fmla="*/ 293 h 383"/>
                    <a:gd name="T24" fmla="*/ 424 w 537"/>
                    <a:gd name="T25" fmla="*/ 296 h 383"/>
                    <a:gd name="T26" fmla="*/ 376 w 537"/>
                    <a:gd name="T27" fmla="*/ 298 h 383"/>
                    <a:gd name="T28" fmla="*/ 360 w 537"/>
                    <a:gd name="T29" fmla="*/ 286 h 383"/>
                    <a:gd name="T30" fmla="*/ 338 w 537"/>
                    <a:gd name="T31" fmla="*/ 225 h 383"/>
                    <a:gd name="T32" fmla="*/ 338 w 537"/>
                    <a:gd name="T33" fmla="*/ 215 h 383"/>
                    <a:gd name="T34" fmla="*/ 364 w 537"/>
                    <a:gd name="T35" fmla="*/ 142 h 383"/>
                    <a:gd name="T36" fmla="*/ 336 w 537"/>
                    <a:gd name="T37" fmla="*/ 132 h 383"/>
                    <a:gd name="T38" fmla="*/ 331 w 537"/>
                    <a:gd name="T39" fmla="*/ 111 h 383"/>
                    <a:gd name="T40" fmla="*/ 317 w 537"/>
                    <a:gd name="T41" fmla="*/ 73 h 383"/>
                    <a:gd name="T42" fmla="*/ 296 w 537"/>
                    <a:gd name="T43" fmla="*/ 59 h 383"/>
                    <a:gd name="T44" fmla="*/ 265 w 537"/>
                    <a:gd name="T45" fmla="*/ 73 h 383"/>
                    <a:gd name="T46" fmla="*/ 244 w 537"/>
                    <a:gd name="T47" fmla="*/ 35 h 383"/>
                    <a:gd name="T48" fmla="*/ 201 w 537"/>
                    <a:gd name="T49" fmla="*/ 19 h 383"/>
                    <a:gd name="T50" fmla="*/ 118 w 537"/>
                    <a:gd name="T51" fmla="*/ 16 h 383"/>
                    <a:gd name="T52" fmla="*/ 50 w 537"/>
                    <a:gd name="T53" fmla="*/ 7 h 383"/>
                    <a:gd name="T54" fmla="*/ 52 w 537"/>
                    <a:gd name="T55" fmla="*/ 38 h 383"/>
                    <a:gd name="T56" fmla="*/ 64 w 537"/>
                    <a:gd name="T57" fmla="*/ 73 h 383"/>
                    <a:gd name="T58" fmla="*/ 64 w 537"/>
                    <a:gd name="T59" fmla="*/ 104 h 383"/>
                    <a:gd name="T60" fmla="*/ 62 w 537"/>
                    <a:gd name="T61" fmla="*/ 118 h 383"/>
                    <a:gd name="T62" fmla="*/ 85 w 537"/>
                    <a:gd name="T63" fmla="*/ 135 h 383"/>
                    <a:gd name="T64" fmla="*/ 92 w 537"/>
                    <a:gd name="T65" fmla="*/ 172 h 383"/>
                    <a:gd name="T66" fmla="*/ 121 w 537"/>
                    <a:gd name="T67" fmla="*/ 206 h 383"/>
                    <a:gd name="T68" fmla="*/ 118 w 537"/>
                    <a:gd name="T69" fmla="*/ 177 h 383"/>
                    <a:gd name="T70" fmla="*/ 111 w 537"/>
                    <a:gd name="T71" fmla="*/ 161 h 383"/>
                    <a:gd name="T72" fmla="*/ 104 w 537"/>
                    <a:gd name="T73" fmla="*/ 127 h 383"/>
                    <a:gd name="T74" fmla="*/ 95 w 537"/>
                    <a:gd name="T75" fmla="*/ 99 h 383"/>
                    <a:gd name="T76" fmla="*/ 88 w 537"/>
                    <a:gd name="T77" fmla="*/ 78 h 383"/>
                    <a:gd name="T78" fmla="*/ 78 w 537"/>
                    <a:gd name="T79" fmla="*/ 33 h 383"/>
                    <a:gd name="T80" fmla="*/ 102 w 537"/>
                    <a:gd name="T81" fmla="*/ 23 h 383"/>
                    <a:gd name="T82" fmla="*/ 107 w 537"/>
                    <a:gd name="T83" fmla="*/ 42 h 383"/>
                    <a:gd name="T84" fmla="*/ 114 w 537"/>
                    <a:gd name="T85" fmla="*/ 80 h 383"/>
                    <a:gd name="T86" fmla="*/ 130 w 537"/>
                    <a:gd name="T87" fmla="*/ 106 h 383"/>
                    <a:gd name="T88" fmla="*/ 149 w 537"/>
                    <a:gd name="T89" fmla="*/ 132 h 383"/>
                    <a:gd name="T90" fmla="*/ 151 w 537"/>
                    <a:gd name="T91" fmla="*/ 149 h 383"/>
                    <a:gd name="T92" fmla="*/ 163 w 537"/>
                    <a:gd name="T93" fmla="*/ 163 h 383"/>
                    <a:gd name="T94" fmla="*/ 170 w 537"/>
                    <a:gd name="T95" fmla="*/ 175 h 383"/>
                    <a:gd name="T96" fmla="*/ 196 w 537"/>
                    <a:gd name="T97" fmla="*/ 229 h 383"/>
                    <a:gd name="T98" fmla="*/ 196 w 537"/>
                    <a:gd name="T99" fmla="*/ 255 h 383"/>
                    <a:gd name="T100" fmla="*/ 213 w 537"/>
                    <a:gd name="T101" fmla="*/ 291 h 383"/>
                    <a:gd name="T102" fmla="*/ 260 w 537"/>
                    <a:gd name="T103" fmla="*/ 324 h 383"/>
                    <a:gd name="T104" fmla="*/ 341 w 537"/>
                    <a:gd name="T105" fmla="*/ 360 h 383"/>
                    <a:gd name="T106" fmla="*/ 374 w 537"/>
                    <a:gd name="T107" fmla="*/ 345 h 383"/>
                    <a:gd name="T108" fmla="*/ 381 w 537"/>
                    <a:gd name="T109" fmla="*/ 348 h 383"/>
                    <a:gd name="T110" fmla="*/ 416 w 537"/>
                    <a:gd name="T111" fmla="*/ 381 h 383"/>
                    <a:gd name="T112" fmla="*/ 435 w 537"/>
                    <a:gd name="T113" fmla="*/ 352 h 383"/>
                    <a:gd name="T114" fmla="*/ 450 w 537"/>
                    <a:gd name="T115" fmla="*/ 336 h 383"/>
                    <a:gd name="T116" fmla="*/ 483 w 537"/>
                    <a:gd name="T117" fmla="*/ 315 h 383"/>
                    <a:gd name="T118" fmla="*/ 502 w 537"/>
                    <a:gd name="T119" fmla="*/ 296 h 383"/>
                    <a:gd name="T120" fmla="*/ 518 w 537"/>
                    <a:gd name="T121" fmla="*/ 284 h 383"/>
                    <a:gd name="T122" fmla="*/ 516 w 537"/>
                    <a:gd name="T123" fmla="*/ 277 h 383"/>
                    <a:gd name="T124" fmla="*/ 535 w 537"/>
                    <a:gd name="T125" fmla="*/ 241 h 3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37" h="383">
                      <a:moveTo>
                        <a:pt x="438" y="296"/>
                      </a:moveTo>
                      <a:lnTo>
                        <a:pt x="440" y="296"/>
                      </a:lnTo>
                      <a:lnTo>
                        <a:pt x="442" y="296"/>
                      </a:lnTo>
                      <a:lnTo>
                        <a:pt x="440" y="293"/>
                      </a:lnTo>
                      <a:lnTo>
                        <a:pt x="440" y="293"/>
                      </a:lnTo>
                      <a:lnTo>
                        <a:pt x="435" y="296"/>
                      </a:lnTo>
                      <a:lnTo>
                        <a:pt x="435" y="296"/>
                      </a:lnTo>
                      <a:lnTo>
                        <a:pt x="438" y="296"/>
                      </a:lnTo>
                      <a:close/>
                      <a:moveTo>
                        <a:pt x="532" y="255"/>
                      </a:moveTo>
                      <a:lnTo>
                        <a:pt x="532" y="258"/>
                      </a:lnTo>
                      <a:lnTo>
                        <a:pt x="530" y="258"/>
                      </a:lnTo>
                      <a:lnTo>
                        <a:pt x="530" y="260"/>
                      </a:lnTo>
                      <a:lnTo>
                        <a:pt x="530" y="262"/>
                      </a:lnTo>
                      <a:lnTo>
                        <a:pt x="530" y="262"/>
                      </a:lnTo>
                      <a:lnTo>
                        <a:pt x="532" y="258"/>
                      </a:lnTo>
                      <a:lnTo>
                        <a:pt x="535" y="258"/>
                      </a:lnTo>
                      <a:lnTo>
                        <a:pt x="535" y="255"/>
                      </a:lnTo>
                      <a:lnTo>
                        <a:pt x="532" y="255"/>
                      </a:lnTo>
                      <a:close/>
                      <a:moveTo>
                        <a:pt x="537" y="241"/>
                      </a:moveTo>
                      <a:lnTo>
                        <a:pt x="537" y="241"/>
                      </a:lnTo>
                      <a:lnTo>
                        <a:pt x="537" y="241"/>
                      </a:lnTo>
                      <a:lnTo>
                        <a:pt x="537" y="241"/>
                      </a:lnTo>
                      <a:lnTo>
                        <a:pt x="537" y="241"/>
                      </a:lnTo>
                      <a:lnTo>
                        <a:pt x="537" y="244"/>
                      </a:lnTo>
                      <a:lnTo>
                        <a:pt x="537" y="244"/>
                      </a:lnTo>
                      <a:lnTo>
                        <a:pt x="537" y="241"/>
                      </a:lnTo>
                      <a:close/>
                      <a:moveTo>
                        <a:pt x="178" y="234"/>
                      </a:moveTo>
                      <a:lnTo>
                        <a:pt x="175" y="232"/>
                      </a:lnTo>
                      <a:lnTo>
                        <a:pt x="175" y="232"/>
                      </a:lnTo>
                      <a:lnTo>
                        <a:pt x="175" y="234"/>
                      </a:lnTo>
                      <a:lnTo>
                        <a:pt x="175" y="236"/>
                      </a:lnTo>
                      <a:lnTo>
                        <a:pt x="175" y="236"/>
                      </a:lnTo>
                      <a:lnTo>
                        <a:pt x="178" y="234"/>
                      </a:lnTo>
                      <a:lnTo>
                        <a:pt x="178" y="234"/>
                      </a:lnTo>
                      <a:lnTo>
                        <a:pt x="178" y="234"/>
                      </a:lnTo>
                      <a:close/>
                      <a:moveTo>
                        <a:pt x="125" y="177"/>
                      </a:moveTo>
                      <a:lnTo>
                        <a:pt x="125" y="180"/>
                      </a:lnTo>
                      <a:lnTo>
                        <a:pt x="128" y="180"/>
                      </a:lnTo>
                      <a:lnTo>
                        <a:pt x="128" y="180"/>
                      </a:lnTo>
                      <a:lnTo>
                        <a:pt x="128" y="180"/>
                      </a:lnTo>
                      <a:lnTo>
                        <a:pt x="128" y="180"/>
                      </a:lnTo>
                      <a:lnTo>
                        <a:pt x="125" y="177"/>
                      </a:lnTo>
                      <a:lnTo>
                        <a:pt x="125" y="177"/>
                      </a:lnTo>
                      <a:close/>
                      <a:moveTo>
                        <a:pt x="90" y="172"/>
                      </a:moveTo>
                      <a:lnTo>
                        <a:pt x="90" y="172"/>
                      </a:lnTo>
                      <a:lnTo>
                        <a:pt x="92" y="177"/>
                      </a:lnTo>
                      <a:lnTo>
                        <a:pt x="95" y="175"/>
                      </a:lnTo>
                      <a:lnTo>
                        <a:pt x="92" y="172"/>
                      </a:lnTo>
                      <a:lnTo>
                        <a:pt x="90" y="172"/>
                      </a:lnTo>
                      <a:close/>
                      <a:moveTo>
                        <a:pt x="116" y="161"/>
                      </a:moveTo>
                      <a:lnTo>
                        <a:pt x="116" y="161"/>
                      </a:lnTo>
                      <a:lnTo>
                        <a:pt x="116" y="163"/>
                      </a:lnTo>
                      <a:lnTo>
                        <a:pt x="116" y="165"/>
                      </a:lnTo>
                      <a:lnTo>
                        <a:pt x="118" y="165"/>
                      </a:lnTo>
                      <a:lnTo>
                        <a:pt x="118" y="163"/>
                      </a:lnTo>
                      <a:lnTo>
                        <a:pt x="116" y="161"/>
                      </a:lnTo>
                      <a:lnTo>
                        <a:pt x="116" y="161"/>
                      </a:lnTo>
                      <a:lnTo>
                        <a:pt x="116" y="161"/>
                      </a:lnTo>
                      <a:close/>
                      <a:moveTo>
                        <a:pt x="88" y="170"/>
                      </a:moveTo>
                      <a:lnTo>
                        <a:pt x="88" y="168"/>
                      </a:lnTo>
                      <a:lnTo>
                        <a:pt x="88" y="168"/>
                      </a:lnTo>
                      <a:lnTo>
                        <a:pt x="88" y="165"/>
                      </a:lnTo>
                      <a:lnTo>
                        <a:pt x="88" y="165"/>
                      </a:lnTo>
                      <a:lnTo>
                        <a:pt x="90" y="158"/>
                      </a:lnTo>
                      <a:lnTo>
                        <a:pt x="90" y="156"/>
                      </a:lnTo>
                      <a:lnTo>
                        <a:pt x="88" y="163"/>
                      </a:lnTo>
                      <a:lnTo>
                        <a:pt x="85" y="168"/>
                      </a:lnTo>
                      <a:lnTo>
                        <a:pt x="85" y="168"/>
                      </a:lnTo>
                      <a:lnTo>
                        <a:pt x="88" y="168"/>
                      </a:lnTo>
                      <a:lnTo>
                        <a:pt x="88" y="170"/>
                      </a:lnTo>
                      <a:lnTo>
                        <a:pt x="88" y="172"/>
                      </a:lnTo>
                      <a:lnTo>
                        <a:pt x="88" y="172"/>
                      </a:lnTo>
                      <a:lnTo>
                        <a:pt x="88" y="172"/>
                      </a:lnTo>
                      <a:lnTo>
                        <a:pt x="88" y="170"/>
                      </a:lnTo>
                      <a:close/>
                      <a:moveTo>
                        <a:pt x="111" y="139"/>
                      </a:moveTo>
                      <a:lnTo>
                        <a:pt x="111" y="142"/>
                      </a:lnTo>
                      <a:lnTo>
                        <a:pt x="109" y="144"/>
                      </a:lnTo>
                      <a:lnTo>
                        <a:pt x="111" y="144"/>
                      </a:lnTo>
                      <a:lnTo>
                        <a:pt x="111" y="142"/>
                      </a:lnTo>
                      <a:lnTo>
                        <a:pt x="114" y="142"/>
                      </a:lnTo>
                      <a:lnTo>
                        <a:pt x="114" y="142"/>
                      </a:lnTo>
                      <a:lnTo>
                        <a:pt x="114" y="142"/>
                      </a:lnTo>
                      <a:lnTo>
                        <a:pt x="114" y="139"/>
                      </a:lnTo>
                      <a:lnTo>
                        <a:pt x="111" y="139"/>
                      </a:lnTo>
                      <a:close/>
                      <a:moveTo>
                        <a:pt x="52" y="92"/>
                      </a:moveTo>
                      <a:lnTo>
                        <a:pt x="52" y="92"/>
                      </a:lnTo>
                      <a:lnTo>
                        <a:pt x="52" y="92"/>
                      </a:lnTo>
                      <a:lnTo>
                        <a:pt x="50" y="94"/>
                      </a:lnTo>
                      <a:lnTo>
                        <a:pt x="47" y="97"/>
                      </a:lnTo>
                      <a:lnTo>
                        <a:pt x="50" y="99"/>
                      </a:lnTo>
                      <a:lnTo>
                        <a:pt x="52" y="97"/>
                      </a:lnTo>
                      <a:lnTo>
                        <a:pt x="52" y="94"/>
                      </a:lnTo>
                      <a:lnTo>
                        <a:pt x="52" y="92"/>
                      </a:lnTo>
                      <a:close/>
                      <a:moveTo>
                        <a:pt x="2" y="75"/>
                      </a:moveTo>
                      <a:lnTo>
                        <a:pt x="2" y="73"/>
                      </a:lnTo>
                      <a:lnTo>
                        <a:pt x="0" y="73"/>
                      </a:lnTo>
                      <a:lnTo>
                        <a:pt x="0" y="75"/>
                      </a:lnTo>
                      <a:lnTo>
                        <a:pt x="0" y="75"/>
                      </a:lnTo>
                      <a:lnTo>
                        <a:pt x="0" y="80"/>
                      </a:lnTo>
                      <a:lnTo>
                        <a:pt x="2" y="80"/>
                      </a:lnTo>
                      <a:lnTo>
                        <a:pt x="2" y="78"/>
                      </a:lnTo>
                      <a:lnTo>
                        <a:pt x="2" y="75"/>
                      </a:lnTo>
                      <a:lnTo>
                        <a:pt x="2" y="75"/>
                      </a:lnTo>
                      <a:close/>
                      <a:moveTo>
                        <a:pt x="111" y="73"/>
                      </a:moveTo>
                      <a:lnTo>
                        <a:pt x="109" y="73"/>
                      </a:lnTo>
                      <a:lnTo>
                        <a:pt x="107" y="75"/>
                      </a:lnTo>
                      <a:lnTo>
                        <a:pt x="104" y="80"/>
                      </a:lnTo>
                      <a:lnTo>
                        <a:pt x="104" y="80"/>
                      </a:lnTo>
                      <a:lnTo>
                        <a:pt x="107" y="82"/>
                      </a:lnTo>
                      <a:lnTo>
                        <a:pt x="109" y="82"/>
                      </a:lnTo>
                      <a:lnTo>
                        <a:pt x="111" y="78"/>
                      </a:lnTo>
                      <a:lnTo>
                        <a:pt x="111" y="75"/>
                      </a:lnTo>
                      <a:lnTo>
                        <a:pt x="111" y="73"/>
                      </a:lnTo>
                      <a:lnTo>
                        <a:pt x="111" y="73"/>
                      </a:lnTo>
                      <a:close/>
                      <a:moveTo>
                        <a:pt x="92" y="68"/>
                      </a:moveTo>
                      <a:lnTo>
                        <a:pt x="90" y="66"/>
                      </a:lnTo>
                      <a:lnTo>
                        <a:pt x="90" y="66"/>
                      </a:lnTo>
                      <a:lnTo>
                        <a:pt x="90" y="68"/>
                      </a:lnTo>
                      <a:lnTo>
                        <a:pt x="88" y="68"/>
                      </a:lnTo>
                      <a:lnTo>
                        <a:pt x="90" y="71"/>
                      </a:lnTo>
                      <a:lnTo>
                        <a:pt x="92" y="75"/>
                      </a:lnTo>
                      <a:lnTo>
                        <a:pt x="95" y="78"/>
                      </a:lnTo>
                      <a:lnTo>
                        <a:pt x="95" y="78"/>
                      </a:lnTo>
                      <a:lnTo>
                        <a:pt x="95" y="75"/>
                      </a:lnTo>
                      <a:lnTo>
                        <a:pt x="95" y="71"/>
                      </a:lnTo>
                      <a:lnTo>
                        <a:pt x="92" y="71"/>
                      </a:lnTo>
                      <a:lnTo>
                        <a:pt x="92" y="68"/>
                      </a:lnTo>
                      <a:lnTo>
                        <a:pt x="92" y="68"/>
                      </a:lnTo>
                      <a:close/>
                      <a:moveTo>
                        <a:pt x="85" y="19"/>
                      </a:moveTo>
                      <a:lnTo>
                        <a:pt x="85" y="21"/>
                      </a:lnTo>
                      <a:lnTo>
                        <a:pt x="85" y="21"/>
                      </a:lnTo>
                      <a:lnTo>
                        <a:pt x="85" y="21"/>
                      </a:lnTo>
                      <a:lnTo>
                        <a:pt x="85" y="21"/>
                      </a:lnTo>
                      <a:lnTo>
                        <a:pt x="85" y="21"/>
                      </a:lnTo>
                      <a:lnTo>
                        <a:pt x="85" y="19"/>
                      </a:lnTo>
                      <a:lnTo>
                        <a:pt x="85" y="19"/>
                      </a:lnTo>
                      <a:close/>
                      <a:moveTo>
                        <a:pt x="535" y="241"/>
                      </a:moveTo>
                      <a:lnTo>
                        <a:pt x="537" y="239"/>
                      </a:lnTo>
                      <a:lnTo>
                        <a:pt x="535" y="236"/>
                      </a:lnTo>
                      <a:lnTo>
                        <a:pt x="532" y="234"/>
                      </a:lnTo>
                      <a:lnTo>
                        <a:pt x="530" y="234"/>
                      </a:lnTo>
                      <a:lnTo>
                        <a:pt x="530" y="234"/>
                      </a:lnTo>
                      <a:lnTo>
                        <a:pt x="528" y="234"/>
                      </a:lnTo>
                      <a:lnTo>
                        <a:pt x="528" y="234"/>
                      </a:lnTo>
                      <a:lnTo>
                        <a:pt x="525" y="236"/>
                      </a:lnTo>
                      <a:lnTo>
                        <a:pt x="528" y="236"/>
                      </a:lnTo>
                      <a:lnTo>
                        <a:pt x="528" y="236"/>
                      </a:lnTo>
                      <a:lnTo>
                        <a:pt x="530" y="236"/>
                      </a:lnTo>
                      <a:lnTo>
                        <a:pt x="530" y="236"/>
                      </a:lnTo>
                      <a:lnTo>
                        <a:pt x="530" y="236"/>
                      </a:lnTo>
                      <a:lnTo>
                        <a:pt x="530" y="236"/>
                      </a:lnTo>
                      <a:lnTo>
                        <a:pt x="530" y="236"/>
                      </a:lnTo>
                      <a:lnTo>
                        <a:pt x="528" y="239"/>
                      </a:lnTo>
                      <a:lnTo>
                        <a:pt x="525" y="236"/>
                      </a:lnTo>
                      <a:lnTo>
                        <a:pt x="521" y="236"/>
                      </a:lnTo>
                      <a:lnTo>
                        <a:pt x="518" y="236"/>
                      </a:lnTo>
                      <a:lnTo>
                        <a:pt x="516" y="234"/>
                      </a:lnTo>
                      <a:lnTo>
                        <a:pt x="513" y="234"/>
                      </a:lnTo>
                      <a:lnTo>
                        <a:pt x="511" y="234"/>
                      </a:lnTo>
                      <a:lnTo>
                        <a:pt x="511" y="234"/>
                      </a:lnTo>
                      <a:lnTo>
                        <a:pt x="511" y="234"/>
                      </a:lnTo>
                      <a:lnTo>
                        <a:pt x="511" y="234"/>
                      </a:lnTo>
                      <a:lnTo>
                        <a:pt x="506" y="234"/>
                      </a:lnTo>
                      <a:lnTo>
                        <a:pt x="504" y="236"/>
                      </a:lnTo>
                      <a:lnTo>
                        <a:pt x="502" y="239"/>
                      </a:lnTo>
                      <a:lnTo>
                        <a:pt x="499" y="239"/>
                      </a:lnTo>
                      <a:lnTo>
                        <a:pt x="480" y="241"/>
                      </a:lnTo>
                      <a:lnTo>
                        <a:pt x="480" y="241"/>
                      </a:lnTo>
                      <a:lnTo>
                        <a:pt x="473" y="244"/>
                      </a:lnTo>
                      <a:lnTo>
                        <a:pt x="471" y="246"/>
                      </a:lnTo>
                      <a:lnTo>
                        <a:pt x="468" y="253"/>
                      </a:lnTo>
                      <a:lnTo>
                        <a:pt x="468" y="253"/>
                      </a:lnTo>
                      <a:lnTo>
                        <a:pt x="466" y="255"/>
                      </a:lnTo>
                      <a:lnTo>
                        <a:pt x="466" y="260"/>
                      </a:lnTo>
                      <a:lnTo>
                        <a:pt x="466" y="262"/>
                      </a:lnTo>
                      <a:lnTo>
                        <a:pt x="464" y="267"/>
                      </a:lnTo>
                      <a:lnTo>
                        <a:pt x="464" y="270"/>
                      </a:lnTo>
                      <a:lnTo>
                        <a:pt x="464" y="270"/>
                      </a:lnTo>
                      <a:lnTo>
                        <a:pt x="461" y="272"/>
                      </a:lnTo>
                      <a:lnTo>
                        <a:pt x="459" y="274"/>
                      </a:lnTo>
                      <a:lnTo>
                        <a:pt x="459" y="281"/>
                      </a:lnTo>
                      <a:lnTo>
                        <a:pt x="454" y="286"/>
                      </a:lnTo>
                      <a:lnTo>
                        <a:pt x="452" y="288"/>
                      </a:lnTo>
                      <a:lnTo>
                        <a:pt x="450" y="288"/>
                      </a:lnTo>
                      <a:lnTo>
                        <a:pt x="442" y="291"/>
                      </a:lnTo>
                      <a:lnTo>
                        <a:pt x="442" y="293"/>
                      </a:lnTo>
                      <a:lnTo>
                        <a:pt x="442" y="293"/>
                      </a:lnTo>
                      <a:lnTo>
                        <a:pt x="442" y="293"/>
                      </a:lnTo>
                      <a:lnTo>
                        <a:pt x="445" y="291"/>
                      </a:lnTo>
                      <a:lnTo>
                        <a:pt x="445" y="291"/>
                      </a:lnTo>
                      <a:lnTo>
                        <a:pt x="445" y="293"/>
                      </a:lnTo>
                      <a:lnTo>
                        <a:pt x="445" y="293"/>
                      </a:lnTo>
                      <a:lnTo>
                        <a:pt x="445" y="293"/>
                      </a:lnTo>
                      <a:lnTo>
                        <a:pt x="445" y="296"/>
                      </a:lnTo>
                      <a:lnTo>
                        <a:pt x="445" y="298"/>
                      </a:lnTo>
                      <a:lnTo>
                        <a:pt x="442" y="298"/>
                      </a:lnTo>
                      <a:lnTo>
                        <a:pt x="440" y="300"/>
                      </a:lnTo>
                      <a:lnTo>
                        <a:pt x="440" y="300"/>
                      </a:lnTo>
                      <a:lnTo>
                        <a:pt x="435" y="300"/>
                      </a:lnTo>
                      <a:lnTo>
                        <a:pt x="433" y="300"/>
                      </a:lnTo>
                      <a:lnTo>
                        <a:pt x="433" y="298"/>
                      </a:lnTo>
                      <a:lnTo>
                        <a:pt x="435" y="298"/>
                      </a:lnTo>
                      <a:lnTo>
                        <a:pt x="435" y="298"/>
                      </a:lnTo>
                      <a:lnTo>
                        <a:pt x="433" y="296"/>
                      </a:lnTo>
                      <a:lnTo>
                        <a:pt x="431" y="296"/>
                      </a:lnTo>
                      <a:lnTo>
                        <a:pt x="428" y="296"/>
                      </a:lnTo>
                      <a:lnTo>
                        <a:pt x="424" y="296"/>
                      </a:lnTo>
                      <a:lnTo>
                        <a:pt x="424" y="296"/>
                      </a:lnTo>
                      <a:lnTo>
                        <a:pt x="419" y="298"/>
                      </a:lnTo>
                      <a:lnTo>
                        <a:pt x="419" y="298"/>
                      </a:lnTo>
                      <a:lnTo>
                        <a:pt x="419" y="300"/>
                      </a:lnTo>
                      <a:lnTo>
                        <a:pt x="416" y="300"/>
                      </a:lnTo>
                      <a:lnTo>
                        <a:pt x="412" y="303"/>
                      </a:lnTo>
                      <a:lnTo>
                        <a:pt x="409" y="300"/>
                      </a:lnTo>
                      <a:lnTo>
                        <a:pt x="402" y="300"/>
                      </a:lnTo>
                      <a:lnTo>
                        <a:pt x="400" y="303"/>
                      </a:lnTo>
                      <a:lnTo>
                        <a:pt x="398" y="305"/>
                      </a:lnTo>
                      <a:lnTo>
                        <a:pt x="390" y="307"/>
                      </a:lnTo>
                      <a:lnTo>
                        <a:pt x="388" y="307"/>
                      </a:lnTo>
                      <a:lnTo>
                        <a:pt x="386" y="307"/>
                      </a:lnTo>
                      <a:lnTo>
                        <a:pt x="383" y="307"/>
                      </a:lnTo>
                      <a:lnTo>
                        <a:pt x="383" y="303"/>
                      </a:lnTo>
                      <a:lnTo>
                        <a:pt x="381" y="300"/>
                      </a:lnTo>
                      <a:lnTo>
                        <a:pt x="376" y="298"/>
                      </a:lnTo>
                      <a:lnTo>
                        <a:pt x="374" y="296"/>
                      </a:lnTo>
                      <a:lnTo>
                        <a:pt x="367" y="296"/>
                      </a:lnTo>
                      <a:lnTo>
                        <a:pt x="364" y="293"/>
                      </a:lnTo>
                      <a:lnTo>
                        <a:pt x="364" y="293"/>
                      </a:lnTo>
                      <a:lnTo>
                        <a:pt x="367" y="296"/>
                      </a:lnTo>
                      <a:lnTo>
                        <a:pt x="367" y="296"/>
                      </a:lnTo>
                      <a:lnTo>
                        <a:pt x="367" y="296"/>
                      </a:lnTo>
                      <a:lnTo>
                        <a:pt x="362" y="296"/>
                      </a:lnTo>
                      <a:lnTo>
                        <a:pt x="362" y="293"/>
                      </a:lnTo>
                      <a:lnTo>
                        <a:pt x="362" y="293"/>
                      </a:lnTo>
                      <a:lnTo>
                        <a:pt x="362" y="293"/>
                      </a:lnTo>
                      <a:lnTo>
                        <a:pt x="364" y="293"/>
                      </a:lnTo>
                      <a:lnTo>
                        <a:pt x="362" y="291"/>
                      </a:lnTo>
                      <a:lnTo>
                        <a:pt x="360" y="288"/>
                      </a:lnTo>
                      <a:lnTo>
                        <a:pt x="360" y="286"/>
                      </a:lnTo>
                      <a:lnTo>
                        <a:pt x="360" y="286"/>
                      </a:lnTo>
                      <a:lnTo>
                        <a:pt x="355" y="281"/>
                      </a:lnTo>
                      <a:lnTo>
                        <a:pt x="355" y="279"/>
                      </a:lnTo>
                      <a:lnTo>
                        <a:pt x="355" y="277"/>
                      </a:lnTo>
                      <a:lnTo>
                        <a:pt x="355" y="272"/>
                      </a:lnTo>
                      <a:lnTo>
                        <a:pt x="350" y="265"/>
                      </a:lnTo>
                      <a:lnTo>
                        <a:pt x="345" y="255"/>
                      </a:lnTo>
                      <a:lnTo>
                        <a:pt x="343" y="253"/>
                      </a:lnTo>
                      <a:lnTo>
                        <a:pt x="345" y="251"/>
                      </a:lnTo>
                      <a:lnTo>
                        <a:pt x="343" y="246"/>
                      </a:lnTo>
                      <a:lnTo>
                        <a:pt x="341" y="239"/>
                      </a:lnTo>
                      <a:lnTo>
                        <a:pt x="341" y="239"/>
                      </a:lnTo>
                      <a:lnTo>
                        <a:pt x="341" y="236"/>
                      </a:lnTo>
                      <a:lnTo>
                        <a:pt x="341" y="236"/>
                      </a:lnTo>
                      <a:lnTo>
                        <a:pt x="338" y="236"/>
                      </a:lnTo>
                      <a:lnTo>
                        <a:pt x="338" y="234"/>
                      </a:lnTo>
                      <a:lnTo>
                        <a:pt x="338" y="225"/>
                      </a:lnTo>
                      <a:lnTo>
                        <a:pt x="341" y="232"/>
                      </a:lnTo>
                      <a:lnTo>
                        <a:pt x="343" y="234"/>
                      </a:lnTo>
                      <a:lnTo>
                        <a:pt x="343" y="234"/>
                      </a:lnTo>
                      <a:lnTo>
                        <a:pt x="343" y="236"/>
                      </a:lnTo>
                      <a:lnTo>
                        <a:pt x="343" y="236"/>
                      </a:lnTo>
                      <a:lnTo>
                        <a:pt x="341" y="239"/>
                      </a:lnTo>
                      <a:lnTo>
                        <a:pt x="343" y="241"/>
                      </a:lnTo>
                      <a:lnTo>
                        <a:pt x="343" y="239"/>
                      </a:lnTo>
                      <a:lnTo>
                        <a:pt x="343" y="239"/>
                      </a:lnTo>
                      <a:lnTo>
                        <a:pt x="345" y="236"/>
                      </a:lnTo>
                      <a:lnTo>
                        <a:pt x="343" y="234"/>
                      </a:lnTo>
                      <a:lnTo>
                        <a:pt x="343" y="232"/>
                      </a:lnTo>
                      <a:lnTo>
                        <a:pt x="341" y="229"/>
                      </a:lnTo>
                      <a:lnTo>
                        <a:pt x="338" y="225"/>
                      </a:lnTo>
                      <a:lnTo>
                        <a:pt x="338" y="220"/>
                      </a:lnTo>
                      <a:lnTo>
                        <a:pt x="338" y="215"/>
                      </a:lnTo>
                      <a:lnTo>
                        <a:pt x="338" y="215"/>
                      </a:lnTo>
                      <a:lnTo>
                        <a:pt x="338" y="213"/>
                      </a:lnTo>
                      <a:lnTo>
                        <a:pt x="341" y="210"/>
                      </a:lnTo>
                      <a:lnTo>
                        <a:pt x="341" y="208"/>
                      </a:lnTo>
                      <a:lnTo>
                        <a:pt x="341" y="206"/>
                      </a:lnTo>
                      <a:lnTo>
                        <a:pt x="343" y="199"/>
                      </a:lnTo>
                      <a:lnTo>
                        <a:pt x="345" y="189"/>
                      </a:lnTo>
                      <a:lnTo>
                        <a:pt x="345" y="189"/>
                      </a:lnTo>
                      <a:lnTo>
                        <a:pt x="345" y="189"/>
                      </a:lnTo>
                      <a:lnTo>
                        <a:pt x="345" y="184"/>
                      </a:lnTo>
                      <a:lnTo>
                        <a:pt x="348" y="175"/>
                      </a:lnTo>
                      <a:lnTo>
                        <a:pt x="355" y="163"/>
                      </a:lnTo>
                      <a:lnTo>
                        <a:pt x="357" y="158"/>
                      </a:lnTo>
                      <a:lnTo>
                        <a:pt x="362" y="151"/>
                      </a:lnTo>
                      <a:lnTo>
                        <a:pt x="364" y="146"/>
                      </a:lnTo>
                      <a:lnTo>
                        <a:pt x="364" y="142"/>
                      </a:lnTo>
                      <a:lnTo>
                        <a:pt x="362" y="142"/>
                      </a:lnTo>
                      <a:lnTo>
                        <a:pt x="362" y="144"/>
                      </a:lnTo>
                      <a:lnTo>
                        <a:pt x="362" y="144"/>
                      </a:lnTo>
                      <a:lnTo>
                        <a:pt x="362" y="144"/>
                      </a:lnTo>
                      <a:lnTo>
                        <a:pt x="360" y="144"/>
                      </a:lnTo>
                      <a:lnTo>
                        <a:pt x="360" y="144"/>
                      </a:lnTo>
                      <a:lnTo>
                        <a:pt x="357" y="142"/>
                      </a:lnTo>
                      <a:lnTo>
                        <a:pt x="355" y="142"/>
                      </a:lnTo>
                      <a:lnTo>
                        <a:pt x="348" y="139"/>
                      </a:lnTo>
                      <a:lnTo>
                        <a:pt x="345" y="139"/>
                      </a:lnTo>
                      <a:lnTo>
                        <a:pt x="343" y="137"/>
                      </a:lnTo>
                      <a:lnTo>
                        <a:pt x="343" y="137"/>
                      </a:lnTo>
                      <a:lnTo>
                        <a:pt x="341" y="137"/>
                      </a:lnTo>
                      <a:lnTo>
                        <a:pt x="338" y="135"/>
                      </a:lnTo>
                      <a:lnTo>
                        <a:pt x="338" y="135"/>
                      </a:lnTo>
                      <a:lnTo>
                        <a:pt x="336" y="132"/>
                      </a:lnTo>
                      <a:lnTo>
                        <a:pt x="334" y="132"/>
                      </a:lnTo>
                      <a:lnTo>
                        <a:pt x="331" y="132"/>
                      </a:lnTo>
                      <a:lnTo>
                        <a:pt x="331" y="130"/>
                      </a:lnTo>
                      <a:lnTo>
                        <a:pt x="331" y="130"/>
                      </a:lnTo>
                      <a:lnTo>
                        <a:pt x="331" y="125"/>
                      </a:lnTo>
                      <a:lnTo>
                        <a:pt x="331" y="123"/>
                      </a:lnTo>
                      <a:lnTo>
                        <a:pt x="329" y="120"/>
                      </a:lnTo>
                      <a:lnTo>
                        <a:pt x="329" y="118"/>
                      </a:lnTo>
                      <a:lnTo>
                        <a:pt x="329" y="118"/>
                      </a:lnTo>
                      <a:lnTo>
                        <a:pt x="329" y="118"/>
                      </a:lnTo>
                      <a:lnTo>
                        <a:pt x="329" y="116"/>
                      </a:lnTo>
                      <a:lnTo>
                        <a:pt x="329" y="116"/>
                      </a:lnTo>
                      <a:lnTo>
                        <a:pt x="329" y="113"/>
                      </a:lnTo>
                      <a:lnTo>
                        <a:pt x="329" y="113"/>
                      </a:lnTo>
                      <a:lnTo>
                        <a:pt x="331" y="111"/>
                      </a:lnTo>
                      <a:lnTo>
                        <a:pt x="331" y="111"/>
                      </a:lnTo>
                      <a:lnTo>
                        <a:pt x="331" y="109"/>
                      </a:lnTo>
                      <a:lnTo>
                        <a:pt x="329" y="106"/>
                      </a:lnTo>
                      <a:lnTo>
                        <a:pt x="327" y="104"/>
                      </a:lnTo>
                      <a:lnTo>
                        <a:pt x="327" y="101"/>
                      </a:lnTo>
                      <a:lnTo>
                        <a:pt x="324" y="99"/>
                      </a:lnTo>
                      <a:lnTo>
                        <a:pt x="324" y="94"/>
                      </a:lnTo>
                      <a:lnTo>
                        <a:pt x="322" y="94"/>
                      </a:lnTo>
                      <a:lnTo>
                        <a:pt x="322" y="92"/>
                      </a:lnTo>
                      <a:lnTo>
                        <a:pt x="322" y="90"/>
                      </a:lnTo>
                      <a:lnTo>
                        <a:pt x="322" y="90"/>
                      </a:lnTo>
                      <a:lnTo>
                        <a:pt x="322" y="90"/>
                      </a:lnTo>
                      <a:lnTo>
                        <a:pt x="319" y="87"/>
                      </a:lnTo>
                      <a:lnTo>
                        <a:pt x="319" y="82"/>
                      </a:lnTo>
                      <a:lnTo>
                        <a:pt x="319" y="78"/>
                      </a:lnTo>
                      <a:lnTo>
                        <a:pt x="319" y="75"/>
                      </a:lnTo>
                      <a:lnTo>
                        <a:pt x="317" y="73"/>
                      </a:lnTo>
                      <a:lnTo>
                        <a:pt x="315" y="71"/>
                      </a:lnTo>
                      <a:lnTo>
                        <a:pt x="315" y="71"/>
                      </a:lnTo>
                      <a:lnTo>
                        <a:pt x="315" y="68"/>
                      </a:lnTo>
                      <a:lnTo>
                        <a:pt x="315" y="68"/>
                      </a:lnTo>
                      <a:lnTo>
                        <a:pt x="310" y="64"/>
                      </a:lnTo>
                      <a:lnTo>
                        <a:pt x="310" y="61"/>
                      </a:lnTo>
                      <a:lnTo>
                        <a:pt x="310" y="61"/>
                      </a:lnTo>
                      <a:lnTo>
                        <a:pt x="308" y="61"/>
                      </a:lnTo>
                      <a:lnTo>
                        <a:pt x="308" y="61"/>
                      </a:lnTo>
                      <a:lnTo>
                        <a:pt x="308" y="61"/>
                      </a:lnTo>
                      <a:lnTo>
                        <a:pt x="308" y="61"/>
                      </a:lnTo>
                      <a:lnTo>
                        <a:pt x="305" y="61"/>
                      </a:lnTo>
                      <a:lnTo>
                        <a:pt x="303" y="61"/>
                      </a:lnTo>
                      <a:lnTo>
                        <a:pt x="298" y="61"/>
                      </a:lnTo>
                      <a:lnTo>
                        <a:pt x="296" y="61"/>
                      </a:lnTo>
                      <a:lnTo>
                        <a:pt x="296" y="59"/>
                      </a:lnTo>
                      <a:lnTo>
                        <a:pt x="293" y="59"/>
                      </a:lnTo>
                      <a:lnTo>
                        <a:pt x="291" y="61"/>
                      </a:lnTo>
                      <a:lnTo>
                        <a:pt x="291" y="61"/>
                      </a:lnTo>
                      <a:lnTo>
                        <a:pt x="289" y="61"/>
                      </a:lnTo>
                      <a:lnTo>
                        <a:pt x="284" y="64"/>
                      </a:lnTo>
                      <a:lnTo>
                        <a:pt x="282" y="68"/>
                      </a:lnTo>
                      <a:lnTo>
                        <a:pt x="279" y="71"/>
                      </a:lnTo>
                      <a:lnTo>
                        <a:pt x="279" y="73"/>
                      </a:lnTo>
                      <a:lnTo>
                        <a:pt x="279" y="73"/>
                      </a:lnTo>
                      <a:lnTo>
                        <a:pt x="279" y="73"/>
                      </a:lnTo>
                      <a:lnTo>
                        <a:pt x="277" y="75"/>
                      </a:lnTo>
                      <a:lnTo>
                        <a:pt x="275" y="78"/>
                      </a:lnTo>
                      <a:lnTo>
                        <a:pt x="272" y="78"/>
                      </a:lnTo>
                      <a:lnTo>
                        <a:pt x="272" y="78"/>
                      </a:lnTo>
                      <a:lnTo>
                        <a:pt x="270" y="75"/>
                      </a:lnTo>
                      <a:lnTo>
                        <a:pt x="265" y="73"/>
                      </a:lnTo>
                      <a:lnTo>
                        <a:pt x="263" y="71"/>
                      </a:lnTo>
                      <a:lnTo>
                        <a:pt x="260" y="71"/>
                      </a:lnTo>
                      <a:lnTo>
                        <a:pt x="258" y="71"/>
                      </a:lnTo>
                      <a:lnTo>
                        <a:pt x="258" y="68"/>
                      </a:lnTo>
                      <a:lnTo>
                        <a:pt x="256" y="66"/>
                      </a:lnTo>
                      <a:lnTo>
                        <a:pt x="256" y="66"/>
                      </a:lnTo>
                      <a:lnTo>
                        <a:pt x="253" y="64"/>
                      </a:lnTo>
                      <a:lnTo>
                        <a:pt x="253" y="59"/>
                      </a:lnTo>
                      <a:lnTo>
                        <a:pt x="253" y="56"/>
                      </a:lnTo>
                      <a:lnTo>
                        <a:pt x="253" y="54"/>
                      </a:lnTo>
                      <a:lnTo>
                        <a:pt x="253" y="47"/>
                      </a:lnTo>
                      <a:lnTo>
                        <a:pt x="251" y="45"/>
                      </a:lnTo>
                      <a:lnTo>
                        <a:pt x="251" y="42"/>
                      </a:lnTo>
                      <a:lnTo>
                        <a:pt x="251" y="42"/>
                      </a:lnTo>
                      <a:lnTo>
                        <a:pt x="246" y="40"/>
                      </a:lnTo>
                      <a:lnTo>
                        <a:pt x="244" y="35"/>
                      </a:lnTo>
                      <a:lnTo>
                        <a:pt x="241" y="30"/>
                      </a:lnTo>
                      <a:lnTo>
                        <a:pt x="239" y="28"/>
                      </a:lnTo>
                      <a:lnTo>
                        <a:pt x="237" y="26"/>
                      </a:lnTo>
                      <a:lnTo>
                        <a:pt x="234" y="23"/>
                      </a:lnTo>
                      <a:lnTo>
                        <a:pt x="234" y="21"/>
                      </a:lnTo>
                      <a:lnTo>
                        <a:pt x="234" y="19"/>
                      </a:lnTo>
                      <a:lnTo>
                        <a:pt x="234" y="19"/>
                      </a:lnTo>
                      <a:lnTo>
                        <a:pt x="232" y="19"/>
                      </a:lnTo>
                      <a:lnTo>
                        <a:pt x="230" y="19"/>
                      </a:lnTo>
                      <a:lnTo>
                        <a:pt x="225" y="19"/>
                      </a:lnTo>
                      <a:lnTo>
                        <a:pt x="222" y="19"/>
                      </a:lnTo>
                      <a:lnTo>
                        <a:pt x="218" y="19"/>
                      </a:lnTo>
                      <a:lnTo>
                        <a:pt x="213" y="19"/>
                      </a:lnTo>
                      <a:lnTo>
                        <a:pt x="211" y="19"/>
                      </a:lnTo>
                      <a:lnTo>
                        <a:pt x="206" y="19"/>
                      </a:lnTo>
                      <a:lnTo>
                        <a:pt x="201" y="19"/>
                      </a:lnTo>
                      <a:lnTo>
                        <a:pt x="201" y="21"/>
                      </a:lnTo>
                      <a:lnTo>
                        <a:pt x="201" y="23"/>
                      </a:lnTo>
                      <a:lnTo>
                        <a:pt x="199" y="26"/>
                      </a:lnTo>
                      <a:lnTo>
                        <a:pt x="199" y="28"/>
                      </a:lnTo>
                      <a:lnTo>
                        <a:pt x="192" y="28"/>
                      </a:lnTo>
                      <a:lnTo>
                        <a:pt x="185" y="28"/>
                      </a:lnTo>
                      <a:lnTo>
                        <a:pt x="180" y="28"/>
                      </a:lnTo>
                      <a:lnTo>
                        <a:pt x="173" y="28"/>
                      </a:lnTo>
                      <a:lnTo>
                        <a:pt x="166" y="28"/>
                      </a:lnTo>
                      <a:lnTo>
                        <a:pt x="161" y="28"/>
                      </a:lnTo>
                      <a:lnTo>
                        <a:pt x="154" y="28"/>
                      </a:lnTo>
                      <a:lnTo>
                        <a:pt x="147" y="28"/>
                      </a:lnTo>
                      <a:lnTo>
                        <a:pt x="140" y="26"/>
                      </a:lnTo>
                      <a:lnTo>
                        <a:pt x="133" y="23"/>
                      </a:lnTo>
                      <a:lnTo>
                        <a:pt x="125" y="19"/>
                      </a:lnTo>
                      <a:lnTo>
                        <a:pt x="118" y="16"/>
                      </a:lnTo>
                      <a:lnTo>
                        <a:pt x="111" y="14"/>
                      </a:lnTo>
                      <a:lnTo>
                        <a:pt x="104" y="11"/>
                      </a:lnTo>
                      <a:lnTo>
                        <a:pt x="97" y="7"/>
                      </a:lnTo>
                      <a:lnTo>
                        <a:pt x="90" y="4"/>
                      </a:lnTo>
                      <a:lnTo>
                        <a:pt x="90" y="2"/>
                      </a:lnTo>
                      <a:lnTo>
                        <a:pt x="92" y="0"/>
                      </a:lnTo>
                      <a:lnTo>
                        <a:pt x="92" y="0"/>
                      </a:lnTo>
                      <a:lnTo>
                        <a:pt x="85" y="0"/>
                      </a:lnTo>
                      <a:lnTo>
                        <a:pt x="81" y="2"/>
                      </a:lnTo>
                      <a:lnTo>
                        <a:pt x="76" y="2"/>
                      </a:lnTo>
                      <a:lnTo>
                        <a:pt x="71" y="2"/>
                      </a:lnTo>
                      <a:lnTo>
                        <a:pt x="64" y="2"/>
                      </a:lnTo>
                      <a:lnTo>
                        <a:pt x="59" y="2"/>
                      </a:lnTo>
                      <a:lnTo>
                        <a:pt x="55" y="2"/>
                      </a:lnTo>
                      <a:lnTo>
                        <a:pt x="50" y="4"/>
                      </a:lnTo>
                      <a:lnTo>
                        <a:pt x="50" y="7"/>
                      </a:lnTo>
                      <a:lnTo>
                        <a:pt x="50" y="9"/>
                      </a:lnTo>
                      <a:lnTo>
                        <a:pt x="50" y="11"/>
                      </a:lnTo>
                      <a:lnTo>
                        <a:pt x="50" y="14"/>
                      </a:lnTo>
                      <a:lnTo>
                        <a:pt x="52" y="19"/>
                      </a:lnTo>
                      <a:lnTo>
                        <a:pt x="52" y="21"/>
                      </a:lnTo>
                      <a:lnTo>
                        <a:pt x="52" y="21"/>
                      </a:lnTo>
                      <a:lnTo>
                        <a:pt x="50" y="21"/>
                      </a:lnTo>
                      <a:lnTo>
                        <a:pt x="50" y="21"/>
                      </a:lnTo>
                      <a:lnTo>
                        <a:pt x="50" y="21"/>
                      </a:lnTo>
                      <a:lnTo>
                        <a:pt x="50" y="23"/>
                      </a:lnTo>
                      <a:lnTo>
                        <a:pt x="50" y="26"/>
                      </a:lnTo>
                      <a:lnTo>
                        <a:pt x="52" y="28"/>
                      </a:lnTo>
                      <a:lnTo>
                        <a:pt x="52" y="30"/>
                      </a:lnTo>
                      <a:lnTo>
                        <a:pt x="52" y="33"/>
                      </a:lnTo>
                      <a:lnTo>
                        <a:pt x="52" y="35"/>
                      </a:lnTo>
                      <a:lnTo>
                        <a:pt x="52" y="38"/>
                      </a:lnTo>
                      <a:lnTo>
                        <a:pt x="55" y="40"/>
                      </a:lnTo>
                      <a:lnTo>
                        <a:pt x="55" y="42"/>
                      </a:lnTo>
                      <a:lnTo>
                        <a:pt x="52" y="45"/>
                      </a:lnTo>
                      <a:lnTo>
                        <a:pt x="52" y="47"/>
                      </a:lnTo>
                      <a:lnTo>
                        <a:pt x="55" y="49"/>
                      </a:lnTo>
                      <a:lnTo>
                        <a:pt x="55" y="49"/>
                      </a:lnTo>
                      <a:lnTo>
                        <a:pt x="55" y="54"/>
                      </a:lnTo>
                      <a:lnTo>
                        <a:pt x="52" y="59"/>
                      </a:lnTo>
                      <a:lnTo>
                        <a:pt x="55" y="59"/>
                      </a:lnTo>
                      <a:lnTo>
                        <a:pt x="55" y="61"/>
                      </a:lnTo>
                      <a:lnTo>
                        <a:pt x="55" y="64"/>
                      </a:lnTo>
                      <a:lnTo>
                        <a:pt x="59" y="66"/>
                      </a:lnTo>
                      <a:lnTo>
                        <a:pt x="62" y="68"/>
                      </a:lnTo>
                      <a:lnTo>
                        <a:pt x="64" y="71"/>
                      </a:lnTo>
                      <a:lnTo>
                        <a:pt x="64" y="71"/>
                      </a:lnTo>
                      <a:lnTo>
                        <a:pt x="64" y="73"/>
                      </a:lnTo>
                      <a:lnTo>
                        <a:pt x="66" y="75"/>
                      </a:lnTo>
                      <a:lnTo>
                        <a:pt x="71" y="82"/>
                      </a:lnTo>
                      <a:lnTo>
                        <a:pt x="73" y="87"/>
                      </a:lnTo>
                      <a:lnTo>
                        <a:pt x="73" y="90"/>
                      </a:lnTo>
                      <a:lnTo>
                        <a:pt x="71" y="94"/>
                      </a:lnTo>
                      <a:lnTo>
                        <a:pt x="69" y="99"/>
                      </a:lnTo>
                      <a:lnTo>
                        <a:pt x="66" y="101"/>
                      </a:lnTo>
                      <a:lnTo>
                        <a:pt x="66" y="101"/>
                      </a:lnTo>
                      <a:lnTo>
                        <a:pt x="69" y="101"/>
                      </a:lnTo>
                      <a:lnTo>
                        <a:pt x="69" y="101"/>
                      </a:lnTo>
                      <a:lnTo>
                        <a:pt x="69" y="104"/>
                      </a:lnTo>
                      <a:lnTo>
                        <a:pt x="69" y="104"/>
                      </a:lnTo>
                      <a:lnTo>
                        <a:pt x="69" y="106"/>
                      </a:lnTo>
                      <a:lnTo>
                        <a:pt x="66" y="106"/>
                      </a:lnTo>
                      <a:lnTo>
                        <a:pt x="66" y="106"/>
                      </a:lnTo>
                      <a:lnTo>
                        <a:pt x="64" y="104"/>
                      </a:lnTo>
                      <a:lnTo>
                        <a:pt x="66" y="101"/>
                      </a:lnTo>
                      <a:lnTo>
                        <a:pt x="66" y="101"/>
                      </a:lnTo>
                      <a:lnTo>
                        <a:pt x="64" y="101"/>
                      </a:lnTo>
                      <a:lnTo>
                        <a:pt x="62" y="104"/>
                      </a:lnTo>
                      <a:lnTo>
                        <a:pt x="59" y="104"/>
                      </a:lnTo>
                      <a:lnTo>
                        <a:pt x="57" y="104"/>
                      </a:lnTo>
                      <a:lnTo>
                        <a:pt x="52" y="101"/>
                      </a:lnTo>
                      <a:lnTo>
                        <a:pt x="52" y="104"/>
                      </a:lnTo>
                      <a:lnTo>
                        <a:pt x="52" y="104"/>
                      </a:lnTo>
                      <a:lnTo>
                        <a:pt x="55" y="106"/>
                      </a:lnTo>
                      <a:lnTo>
                        <a:pt x="57" y="109"/>
                      </a:lnTo>
                      <a:lnTo>
                        <a:pt x="59" y="111"/>
                      </a:lnTo>
                      <a:lnTo>
                        <a:pt x="59" y="113"/>
                      </a:lnTo>
                      <a:lnTo>
                        <a:pt x="59" y="113"/>
                      </a:lnTo>
                      <a:lnTo>
                        <a:pt x="59" y="116"/>
                      </a:lnTo>
                      <a:lnTo>
                        <a:pt x="62" y="118"/>
                      </a:lnTo>
                      <a:lnTo>
                        <a:pt x="64" y="118"/>
                      </a:lnTo>
                      <a:lnTo>
                        <a:pt x="64" y="118"/>
                      </a:lnTo>
                      <a:lnTo>
                        <a:pt x="66" y="120"/>
                      </a:lnTo>
                      <a:lnTo>
                        <a:pt x="66" y="120"/>
                      </a:lnTo>
                      <a:lnTo>
                        <a:pt x="69" y="120"/>
                      </a:lnTo>
                      <a:lnTo>
                        <a:pt x="69" y="123"/>
                      </a:lnTo>
                      <a:lnTo>
                        <a:pt x="71" y="125"/>
                      </a:lnTo>
                      <a:lnTo>
                        <a:pt x="71" y="125"/>
                      </a:lnTo>
                      <a:lnTo>
                        <a:pt x="76" y="125"/>
                      </a:lnTo>
                      <a:lnTo>
                        <a:pt x="78" y="125"/>
                      </a:lnTo>
                      <a:lnTo>
                        <a:pt x="81" y="123"/>
                      </a:lnTo>
                      <a:lnTo>
                        <a:pt x="81" y="120"/>
                      </a:lnTo>
                      <a:lnTo>
                        <a:pt x="81" y="125"/>
                      </a:lnTo>
                      <a:lnTo>
                        <a:pt x="81" y="125"/>
                      </a:lnTo>
                      <a:lnTo>
                        <a:pt x="81" y="130"/>
                      </a:lnTo>
                      <a:lnTo>
                        <a:pt x="85" y="135"/>
                      </a:lnTo>
                      <a:lnTo>
                        <a:pt x="88" y="135"/>
                      </a:lnTo>
                      <a:lnTo>
                        <a:pt x="90" y="137"/>
                      </a:lnTo>
                      <a:lnTo>
                        <a:pt x="92" y="144"/>
                      </a:lnTo>
                      <a:lnTo>
                        <a:pt x="92" y="146"/>
                      </a:lnTo>
                      <a:lnTo>
                        <a:pt x="92" y="149"/>
                      </a:lnTo>
                      <a:lnTo>
                        <a:pt x="92" y="151"/>
                      </a:lnTo>
                      <a:lnTo>
                        <a:pt x="92" y="151"/>
                      </a:lnTo>
                      <a:lnTo>
                        <a:pt x="92" y="151"/>
                      </a:lnTo>
                      <a:lnTo>
                        <a:pt x="92" y="156"/>
                      </a:lnTo>
                      <a:lnTo>
                        <a:pt x="90" y="161"/>
                      </a:lnTo>
                      <a:lnTo>
                        <a:pt x="90" y="163"/>
                      </a:lnTo>
                      <a:lnTo>
                        <a:pt x="90" y="165"/>
                      </a:lnTo>
                      <a:lnTo>
                        <a:pt x="92" y="170"/>
                      </a:lnTo>
                      <a:lnTo>
                        <a:pt x="92" y="170"/>
                      </a:lnTo>
                      <a:lnTo>
                        <a:pt x="92" y="172"/>
                      </a:lnTo>
                      <a:lnTo>
                        <a:pt x="92" y="172"/>
                      </a:lnTo>
                      <a:lnTo>
                        <a:pt x="95" y="172"/>
                      </a:lnTo>
                      <a:lnTo>
                        <a:pt x="95" y="172"/>
                      </a:lnTo>
                      <a:lnTo>
                        <a:pt x="97" y="175"/>
                      </a:lnTo>
                      <a:lnTo>
                        <a:pt x="99" y="177"/>
                      </a:lnTo>
                      <a:lnTo>
                        <a:pt x="104" y="182"/>
                      </a:lnTo>
                      <a:lnTo>
                        <a:pt x="107" y="184"/>
                      </a:lnTo>
                      <a:lnTo>
                        <a:pt x="109" y="187"/>
                      </a:lnTo>
                      <a:lnTo>
                        <a:pt x="111" y="189"/>
                      </a:lnTo>
                      <a:lnTo>
                        <a:pt x="114" y="191"/>
                      </a:lnTo>
                      <a:lnTo>
                        <a:pt x="116" y="194"/>
                      </a:lnTo>
                      <a:lnTo>
                        <a:pt x="116" y="196"/>
                      </a:lnTo>
                      <a:lnTo>
                        <a:pt x="116" y="199"/>
                      </a:lnTo>
                      <a:lnTo>
                        <a:pt x="116" y="206"/>
                      </a:lnTo>
                      <a:lnTo>
                        <a:pt x="118" y="208"/>
                      </a:lnTo>
                      <a:lnTo>
                        <a:pt x="121" y="208"/>
                      </a:lnTo>
                      <a:lnTo>
                        <a:pt x="121" y="206"/>
                      </a:lnTo>
                      <a:lnTo>
                        <a:pt x="123" y="206"/>
                      </a:lnTo>
                      <a:lnTo>
                        <a:pt x="125" y="203"/>
                      </a:lnTo>
                      <a:lnTo>
                        <a:pt x="128" y="201"/>
                      </a:lnTo>
                      <a:lnTo>
                        <a:pt x="130" y="201"/>
                      </a:lnTo>
                      <a:lnTo>
                        <a:pt x="130" y="196"/>
                      </a:lnTo>
                      <a:lnTo>
                        <a:pt x="130" y="194"/>
                      </a:lnTo>
                      <a:lnTo>
                        <a:pt x="130" y="191"/>
                      </a:lnTo>
                      <a:lnTo>
                        <a:pt x="128" y="191"/>
                      </a:lnTo>
                      <a:lnTo>
                        <a:pt x="128" y="189"/>
                      </a:lnTo>
                      <a:lnTo>
                        <a:pt x="125" y="187"/>
                      </a:lnTo>
                      <a:lnTo>
                        <a:pt x="125" y="184"/>
                      </a:lnTo>
                      <a:lnTo>
                        <a:pt x="125" y="182"/>
                      </a:lnTo>
                      <a:lnTo>
                        <a:pt x="123" y="182"/>
                      </a:lnTo>
                      <a:lnTo>
                        <a:pt x="123" y="180"/>
                      </a:lnTo>
                      <a:lnTo>
                        <a:pt x="121" y="177"/>
                      </a:lnTo>
                      <a:lnTo>
                        <a:pt x="118" y="177"/>
                      </a:lnTo>
                      <a:lnTo>
                        <a:pt x="118" y="177"/>
                      </a:lnTo>
                      <a:lnTo>
                        <a:pt x="118" y="177"/>
                      </a:lnTo>
                      <a:lnTo>
                        <a:pt x="118" y="180"/>
                      </a:lnTo>
                      <a:lnTo>
                        <a:pt x="118" y="182"/>
                      </a:lnTo>
                      <a:lnTo>
                        <a:pt x="116" y="182"/>
                      </a:lnTo>
                      <a:lnTo>
                        <a:pt x="116" y="182"/>
                      </a:lnTo>
                      <a:lnTo>
                        <a:pt x="116" y="180"/>
                      </a:lnTo>
                      <a:lnTo>
                        <a:pt x="116" y="180"/>
                      </a:lnTo>
                      <a:lnTo>
                        <a:pt x="114" y="180"/>
                      </a:lnTo>
                      <a:lnTo>
                        <a:pt x="114" y="177"/>
                      </a:lnTo>
                      <a:lnTo>
                        <a:pt x="111" y="170"/>
                      </a:lnTo>
                      <a:lnTo>
                        <a:pt x="114" y="170"/>
                      </a:lnTo>
                      <a:lnTo>
                        <a:pt x="114" y="168"/>
                      </a:lnTo>
                      <a:lnTo>
                        <a:pt x="114" y="165"/>
                      </a:lnTo>
                      <a:lnTo>
                        <a:pt x="114" y="163"/>
                      </a:lnTo>
                      <a:lnTo>
                        <a:pt x="111" y="161"/>
                      </a:lnTo>
                      <a:lnTo>
                        <a:pt x="111" y="154"/>
                      </a:lnTo>
                      <a:lnTo>
                        <a:pt x="111" y="151"/>
                      </a:lnTo>
                      <a:lnTo>
                        <a:pt x="109" y="151"/>
                      </a:lnTo>
                      <a:lnTo>
                        <a:pt x="109" y="146"/>
                      </a:lnTo>
                      <a:lnTo>
                        <a:pt x="109" y="142"/>
                      </a:lnTo>
                      <a:lnTo>
                        <a:pt x="109" y="139"/>
                      </a:lnTo>
                      <a:lnTo>
                        <a:pt x="109" y="137"/>
                      </a:lnTo>
                      <a:lnTo>
                        <a:pt x="109" y="135"/>
                      </a:lnTo>
                      <a:lnTo>
                        <a:pt x="109" y="132"/>
                      </a:lnTo>
                      <a:lnTo>
                        <a:pt x="109" y="130"/>
                      </a:lnTo>
                      <a:lnTo>
                        <a:pt x="109" y="130"/>
                      </a:lnTo>
                      <a:lnTo>
                        <a:pt x="109" y="127"/>
                      </a:lnTo>
                      <a:lnTo>
                        <a:pt x="104" y="123"/>
                      </a:lnTo>
                      <a:lnTo>
                        <a:pt x="104" y="123"/>
                      </a:lnTo>
                      <a:lnTo>
                        <a:pt x="104" y="125"/>
                      </a:lnTo>
                      <a:lnTo>
                        <a:pt x="104" y="127"/>
                      </a:lnTo>
                      <a:lnTo>
                        <a:pt x="104" y="130"/>
                      </a:lnTo>
                      <a:lnTo>
                        <a:pt x="104" y="130"/>
                      </a:lnTo>
                      <a:lnTo>
                        <a:pt x="104" y="130"/>
                      </a:lnTo>
                      <a:lnTo>
                        <a:pt x="102" y="127"/>
                      </a:lnTo>
                      <a:lnTo>
                        <a:pt x="104" y="123"/>
                      </a:lnTo>
                      <a:lnTo>
                        <a:pt x="102" y="120"/>
                      </a:lnTo>
                      <a:lnTo>
                        <a:pt x="102" y="120"/>
                      </a:lnTo>
                      <a:lnTo>
                        <a:pt x="102" y="118"/>
                      </a:lnTo>
                      <a:lnTo>
                        <a:pt x="102" y="118"/>
                      </a:lnTo>
                      <a:lnTo>
                        <a:pt x="99" y="116"/>
                      </a:lnTo>
                      <a:lnTo>
                        <a:pt x="99" y="113"/>
                      </a:lnTo>
                      <a:lnTo>
                        <a:pt x="99" y="109"/>
                      </a:lnTo>
                      <a:lnTo>
                        <a:pt x="97" y="106"/>
                      </a:lnTo>
                      <a:lnTo>
                        <a:pt x="95" y="104"/>
                      </a:lnTo>
                      <a:lnTo>
                        <a:pt x="95" y="101"/>
                      </a:lnTo>
                      <a:lnTo>
                        <a:pt x="95" y="99"/>
                      </a:lnTo>
                      <a:lnTo>
                        <a:pt x="95" y="97"/>
                      </a:lnTo>
                      <a:lnTo>
                        <a:pt x="95" y="94"/>
                      </a:lnTo>
                      <a:lnTo>
                        <a:pt x="95" y="92"/>
                      </a:lnTo>
                      <a:lnTo>
                        <a:pt x="95" y="92"/>
                      </a:lnTo>
                      <a:lnTo>
                        <a:pt x="95" y="90"/>
                      </a:lnTo>
                      <a:lnTo>
                        <a:pt x="95" y="90"/>
                      </a:lnTo>
                      <a:lnTo>
                        <a:pt x="92" y="90"/>
                      </a:lnTo>
                      <a:lnTo>
                        <a:pt x="92" y="87"/>
                      </a:lnTo>
                      <a:lnTo>
                        <a:pt x="92" y="82"/>
                      </a:lnTo>
                      <a:lnTo>
                        <a:pt x="90" y="82"/>
                      </a:lnTo>
                      <a:lnTo>
                        <a:pt x="90" y="82"/>
                      </a:lnTo>
                      <a:lnTo>
                        <a:pt x="90" y="82"/>
                      </a:lnTo>
                      <a:lnTo>
                        <a:pt x="90" y="80"/>
                      </a:lnTo>
                      <a:lnTo>
                        <a:pt x="90" y="80"/>
                      </a:lnTo>
                      <a:lnTo>
                        <a:pt x="88" y="80"/>
                      </a:lnTo>
                      <a:lnTo>
                        <a:pt x="88" y="78"/>
                      </a:lnTo>
                      <a:lnTo>
                        <a:pt x="88" y="75"/>
                      </a:lnTo>
                      <a:lnTo>
                        <a:pt x="85" y="71"/>
                      </a:lnTo>
                      <a:lnTo>
                        <a:pt x="85" y="68"/>
                      </a:lnTo>
                      <a:lnTo>
                        <a:pt x="81" y="66"/>
                      </a:lnTo>
                      <a:lnTo>
                        <a:pt x="81" y="64"/>
                      </a:lnTo>
                      <a:lnTo>
                        <a:pt x="78" y="61"/>
                      </a:lnTo>
                      <a:lnTo>
                        <a:pt x="78" y="59"/>
                      </a:lnTo>
                      <a:lnTo>
                        <a:pt x="76" y="56"/>
                      </a:lnTo>
                      <a:lnTo>
                        <a:pt x="76" y="54"/>
                      </a:lnTo>
                      <a:lnTo>
                        <a:pt x="76" y="52"/>
                      </a:lnTo>
                      <a:lnTo>
                        <a:pt x="78" y="47"/>
                      </a:lnTo>
                      <a:lnTo>
                        <a:pt x="78" y="45"/>
                      </a:lnTo>
                      <a:lnTo>
                        <a:pt x="78" y="40"/>
                      </a:lnTo>
                      <a:lnTo>
                        <a:pt x="78" y="38"/>
                      </a:lnTo>
                      <a:lnTo>
                        <a:pt x="78" y="35"/>
                      </a:lnTo>
                      <a:lnTo>
                        <a:pt x="78" y="33"/>
                      </a:lnTo>
                      <a:lnTo>
                        <a:pt x="81" y="26"/>
                      </a:lnTo>
                      <a:lnTo>
                        <a:pt x="83" y="23"/>
                      </a:lnTo>
                      <a:lnTo>
                        <a:pt x="83" y="19"/>
                      </a:lnTo>
                      <a:lnTo>
                        <a:pt x="83" y="19"/>
                      </a:lnTo>
                      <a:lnTo>
                        <a:pt x="83" y="16"/>
                      </a:lnTo>
                      <a:lnTo>
                        <a:pt x="85" y="19"/>
                      </a:lnTo>
                      <a:lnTo>
                        <a:pt x="85" y="19"/>
                      </a:lnTo>
                      <a:lnTo>
                        <a:pt x="88" y="21"/>
                      </a:lnTo>
                      <a:lnTo>
                        <a:pt x="88" y="21"/>
                      </a:lnTo>
                      <a:lnTo>
                        <a:pt x="92" y="23"/>
                      </a:lnTo>
                      <a:lnTo>
                        <a:pt x="95" y="26"/>
                      </a:lnTo>
                      <a:lnTo>
                        <a:pt x="95" y="26"/>
                      </a:lnTo>
                      <a:lnTo>
                        <a:pt x="97" y="26"/>
                      </a:lnTo>
                      <a:lnTo>
                        <a:pt x="97" y="23"/>
                      </a:lnTo>
                      <a:lnTo>
                        <a:pt x="99" y="23"/>
                      </a:lnTo>
                      <a:lnTo>
                        <a:pt x="102" y="23"/>
                      </a:lnTo>
                      <a:lnTo>
                        <a:pt x="102" y="26"/>
                      </a:lnTo>
                      <a:lnTo>
                        <a:pt x="102" y="26"/>
                      </a:lnTo>
                      <a:lnTo>
                        <a:pt x="102" y="28"/>
                      </a:lnTo>
                      <a:lnTo>
                        <a:pt x="104" y="30"/>
                      </a:lnTo>
                      <a:lnTo>
                        <a:pt x="109" y="30"/>
                      </a:lnTo>
                      <a:lnTo>
                        <a:pt x="109" y="30"/>
                      </a:lnTo>
                      <a:lnTo>
                        <a:pt x="111" y="30"/>
                      </a:lnTo>
                      <a:lnTo>
                        <a:pt x="111" y="33"/>
                      </a:lnTo>
                      <a:lnTo>
                        <a:pt x="111" y="35"/>
                      </a:lnTo>
                      <a:lnTo>
                        <a:pt x="109" y="35"/>
                      </a:lnTo>
                      <a:lnTo>
                        <a:pt x="109" y="35"/>
                      </a:lnTo>
                      <a:lnTo>
                        <a:pt x="109" y="35"/>
                      </a:lnTo>
                      <a:lnTo>
                        <a:pt x="109" y="35"/>
                      </a:lnTo>
                      <a:lnTo>
                        <a:pt x="109" y="38"/>
                      </a:lnTo>
                      <a:lnTo>
                        <a:pt x="107" y="40"/>
                      </a:lnTo>
                      <a:lnTo>
                        <a:pt x="107" y="42"/>
                      </a:lnTo>
                      <a:lnTo>
                        <a:pt x="109" y="47"/>
                      </a:lnTo>
                      <a:lnTo>
                        <a:pt x="109" y="52"/>
                      </a:lnTo>
                      <a:lnTo>
                        <a:pt x="109" y="54"/>
                      </a:lnTo>
                      <a:lnTo>
                        <a:pt x="109" y="56"/>
                      </a:lnTo>
                      <a:lnTo>
                        <a:pt x="109" y="59"/>
                      </a:lnTo>
                      <a:lnTo>
                        <a:pt x="109" y="59"/>
                      </a:lnTo>
                      <a:lnTo>
                        <a:pt x="109" y="64"/>
                      </a:lnTo>
                      <a:lnTo>
                        <a:pt x="111" y="66"/>
                      </a:lnTo>
                      <a:lnTo>
                        <a:pt x="111" y="68"/>
                      </a:lnTo>
                      <a:lnTo>
                        <a:pt x="111" y="68"/>
                      </a:lnTo>
                      <a:lnTo>
                        <a:pt x="109" y="71"/>
                      </a:lnTo>
                      <a:lnTo>
                        <a:pt x="111" y="71"/>
                      </a:lnTo>
                      <a:lnTo>
                        <a:pt x="111" y="73"/>
                      </a:lnTo>
                      <a:lnTo>
                        <a:pt x="111" y="75"/>
                      </a:lnTo>
                      <a:lnTo>
                        <a:pt x="111" y="78"/>
                      </a:lnTo>
                      <a:lnTo>
                        <a:pt x="114" y="80"/>
                      </a:lnTo>
                      <a:lnTo>
                        <a:pt x="114" y="82"/>
                      </a:lnTo>
                      <a:lnTo>
                        <a:pt x="114" y="82"/>
                      </a:lnTo>
                      <a:lnTo>
                        <a:pt x="114" y="82"/>
                      </a:lnTo>
                      <a:lnTo>
                        <a:pt x="116" y="85"/>
                      </a:lnTo>
                      <a:lnTo>
                        <a:pt x="116" y="87"/>
                      </a:lnTo>
                      <a:lnTo>
                        <a:pt x="116" y="90"/>
                      </a:lnTo>
                      <a:lnTo>
                        <a:pt x="121" y="92"/>
                      </a:lnTo>
                      <a:lnTo>
                        <a:pt x="121" y="97"/>
                      </a:lnTo>
                      <a:lnTo>
                        <a:pt x="123" y="99"/>
                      </a:lnTo>
                      <a:lnTo>
                        <a:pt x="125" y="101"/>
                      </a:lnTo>
                      <a:lnTo>
                        <a:pt x="128" y="101"/>
                      </a:lnTo>
                      <a:lnTo>
                        <a:pt x="128" y="101"/>
                      </a:lnTo>
                      <a:lnTo>
                        <a:pt x="130" y="101"/>
                      </a:lnTo>
                      <a:lnTo>
                        <a:pt x="133" y="101"/>
                      </a:lnTo>
                      <a:lnTo>
                        <a:pt x="133" y="104"/>
                      </a:lnTo>
                      <a:lnTo>
                        <a:pt x="130" y="106"/>
                      </a:lnTo>
                      <a:lnTo>
                        <a:pt x="130" y="109"/>
                      </a:lnTo>
                      <a:lnTo>
                        <a:pt x="130" y="111"/>
                      </a:lnTo>
                      <a:lnTo>
                        <a:pt x="130" y="111"/>
                      </a:lnTo>
                      <a:lnTo>
                        <a:pt x="133" y="113"/>
                      </a:lnTo>
                      <a:lnTo>
                        <a:pt x="133" y="116"/>
                      </a:lnTo>
                      <a:lnTo>
                        <a:pt x="135" y="116"/>
                      </a:lnTo>
                      <a:lnTo>
                        <a:pt x="140" y="118"/>
                      </a:lnTo>
                      <a:lnTo>
                        <a:pt x="140" y="120"/>
                      </a:lnTo>
                      <a:lnTo>
                        <a:pt x="140" y="120"/>
                      </a:lnTo>
                      <a:lnTo>
                        <a:pt x="140" y="123"/>
                      </a:lnTo>
                      <a:lnTo>
                        <a:pt x="140" y="125"/>
                      </a:lnTo>
                      <a:lnTo>
                        <a:pt x="142" y="127"/>
                      </a:lnTo>
                      <a:lnTo>
                        <a:pt x="142" y="127"/>
                      </a:lnTo>
                      <a:lnTo>
                        <a:pt x="147" y="127"/>
                      </a:lnTo>
                      <a:lnTo>
                        <a:pt x="149" y="130"/>
                      </a:lnTo>
                      <a:lnTo>
                        <a:pt x="149" y="132"/>
                      </a:lnTo>
                      <a:lnTo>
                        <a:pt x="149" y="132"/>
                      </a:lnTo>
                      <a:lnTo>
                        <a:pt x="149" y="135"/>
                      </a:lnTo>
                      <a:lnTo>
                        <a:pt x="149" y="135"/>
                      </a:lnTo>
                      <a:lnTo>
                        <a:pt x="149" y="137"/>
                      </a:lnTo>
                      <a:lnTo>
                        <a:pt x="149" y="137"/>
                      </a:lnTo>
                      <a:lnTo>
                        <a:pt x="149" y="135"/>
                      </a:lnTo>
                      <a:lnTo>
                        <a:pt x="147" y="137"/>
                      </a:lnTo>
                      <a:lnTo>
                        <a:pt x="144" y="139"/>
                      </a:lnTo>
                      <a:lnTo>
                        <a:pt x="144" y="142"/>
                      </a:lnTo>
                      <a:lnTo>
                        <a:pt x="142" y="146"/>
                      </a:lnTo>
                      <a:lnTo>
                        <a:pt x="144" y="149"/>
                      </a:lnTo>
                      <a:lnTo>
                        <a:pt x="144" y="149"/>
                      </a:lnTo>
                      <a:lnTo>
                        <a:pt x="144" y="151"/>
                      </a:lnTo>
                      <a:lnTo>
                        <a:pt x="147" y="149"/>
                      </a:lnTo>
                      <a:lnTo>
                        <a:pt x="149" y="149"/>
                      </a:lnTo>
                      <a:lnTo>
                        <a:pt x="151" y="149"/>
                      </a:lnTo>
                      <a:lnTo>
                        <a:pt x="151" y="146"/>
                      </a:lnTo>
                      <a:lnTo>
                        <a:pt x="151" y="149"/>
                      </a:lnTo>
                      <a:lnTo>
                        <a:pt x="149" y="151"/>
                      </a:lnTo>
                      <a:lnTo>
                        <a:pt x="147" y="151"/>
                      </a:lnTo>
                      <a:lnTo>
                        <a:pt x="147" y="151"/>
                      </a:lnTo>
                      <a:lnTo>
                        <a:pt x="147" y="154"/>
                      </a:lnTo>
                      <a:lnTo>
                        <a:pt x="149" y="151"/>
                      </a:lnTo>
                      <a:lnTo>
                        <a:pt x="151" y="151"/>
                      </a:lnTo>
                      <a:lnTo>
                        <a:pt x="151" y="151"/>
                      </a:lnTo>
                      <a:lnTo>
                        <a:pt x="151" y="154"/>
                      </a:lnTo>
                      <a:lnTo>
                        <a:pt x="154" y="154"/>
                      </a:lnTo>
                      <a:lnTo>
                        <a:pt x="156" y="156"/>
                      </a:lnTo>
                      <a:lnTo>
                        <a:pt x="159" y="158"/>
                      </a:lnTo>
                      <a:lnTo>
                        <a:pt x="163" y="161"/>
                      </a:lnTo>
                      <a:lnTo>
                        <a:pt x="163" y="161"/>
                      </a:lnTo>
                      <a:lnTo>
                        <a:pt x="163" y="163"/>
                      </a:lnTo>
                      <a:lnTo>
                        <a:pt x="163" y="163"/>
                      </a:lnTo>
                      <a:lnTo>
                        <a:pt x="161" y="163"/>
                      </a:lnTo>
                      <a:lnTo>
                        <a:pt x="161" y="163"/>
                      </a:lnTo>
                      <a:lnTo>
                        <a:pt x="161" y="161"/>
                      </a:lnTo>
                      <a:lnTo>
                        <a:pt x="159" y="161"/>
                      </a:lnTo>
                      <a:lnTo>
                        <a:pt x="161" y="163"/>
                      </a:lnTo>
                      <a:lnTo>
                        <a:pt x="163" y="168"/>
                      </a:lnTo>
                      <a:lnTo>
                        <a:pt x="163" y="170"/>
                      </a:lnTo>
                      <a:lnTo>
                        <a:pt x="163" y="170"/>
                      </a:lnTo>
                      <a:lnTo>
                        <a:pt x="166" y="172"/>
                      </a:lnTo>
                      <a:lnTo>
                        <a:pt x="168" y="172"/>
                      </a:lnTo>
                      <a:lnTo>
                        <a:pt x="168" y="172"/>
                      </a:lnTo>
                      <a:lnTo>
                        <a:pt x="168" y="172"/>
                      </a:lnTo>
                      <a:lnTo>
                        <a:pt x="170" y="172"/>
                      </a:lnTo>
                      <a:lnTo>
                        <a:pt x="170" y="172"/>
                      </a:lnTo>
                      <a:lnTo>
                        <a:pt x="170" y="175"/>
                      </a:lnTo>
                      <a:lnTo>
                        <a:pt x="170" y="175"/>
                      </a:lnTo>
                      <a:lnTo>
                        <a:pt x="170" y="177"/>
                      </a:lnTo>
                      <a:lnTo>
                        <a:pt x="166" y="175"/>
                      </a:lnTo>
                      <a:lnTo>
                        <a:pt x="166" y="175"/>
                      </a:lnTo>
                      <a:lnTo>
                        <a:pt x="175" y="184"/>
                      </a:lnTo>
                      <a:lnTo>
                        <a:pt x="178" y="187"/>
                      </a:lnTo>
                      <a:lnTo>
                        <a:pt x="180" y="191"/>
                      </a:lnTo>
                      <a:lnTo>
                        <a:pt x="182" y="196"/>
                      </a:lnTo>
                      <a:lnTo>
                        <a:pt x="185" y="201"/>
                      </a:lnTo>
                      <a:lnTo>
                        <a:pt x="187" y="203"/>
                      </a:lnTo>
                      <a:lnTo>
                        <a:pt x="189" y="208"/>
                      </a:lnTo>
                      <a:lnTo>
                        <a:pt x="192" y="210"/>
                      </a:lnTo>
                      <a:lnTo>
                        <a:pt x="194" y="213"/>
                      </a:lnTo>
                      <a:lnTo>
                        <a:pt x="196" y="220"/>
                      </a:lnTo>
                      <a:lnTo>
                        <a:pt x="194" y="227"/>
                      </a:lnTo>
                      <a:lnTo>
                        <a:pt x="196" y="229"/>
                      </a:lnTo>
                      <a:lnTo>
                        <a:pt x="196" y="234"/>
                      </a:lnTo>
                      <a:lnTo>
                        <a:pt x="196" y="234"/>
                      </a:lnTo>
                      <a:lnTo>
                        <a:pt x="201" y="236"/>
                      </a:lnTo>
                      <a:lnTo>
                        <a:pt x="199" y="239"/>
                      </a:lnTo>
                      <a:lnTo>
                        <a:pt x="199" y="241"/>
                      </a:lnTo>
                      <a:lnTo>
                        <a:pt x="199" y="244"/>
                      </a:lnTo>
                      <a:lnTo>
                        <a:pt x="196" y="246"/>
                      </a:lnTo>
                      <a:lnTo>
                        <a:pt x="194" y="248"/>
                      </a:lnTo>
                      <a:lnTo>
                        <a:pt x="194" y="251"/>
                      </a:lnTo>
                      <a:lnTo>
                        <a:pt x="192" y="251"/>
                      </a:lnTo>
                      <a:lnTo>
                        <a:pt x="192" y="253"/>
                      </a:lnTo>
                      <a:lnTo>
                        <a:pt x="194" y="253"/>
                      </a:lnTo>
                      <a:lnTo>
                        <a:pt x="196" y="253"/>
                      </a:lnTo>
                      <a:lnTo>
                        <a:pt x="196" y="253"/>
                      </a:lnTo>
                      <a:lnTo>
                        <a:pt x="196" y="255"/>
                      </a:lnTo>
                      <a:lnTo>
                        <a:pt x="196" y="255"/>
                      </a:lnTo>
                      <a:lnTo>
                        <a:pt x="194" y="258"/>
                      </a:lnTo>
                      <a:lnTo>
                        <a:pt x="189" y="258"/>
                      </a:lnTo>
                      <a:lnTo>
                        <a:pt x="189" y="260"/>
                      </a:lnTo>
                      <a:lnTo>
                        <a:pt x="187" y="260"/>
                      </a:lnTo>
                      <a:lnTo>
                        <a:pt x="189" y="262"/>
                      </a:lnTo>
                      <a:lnTo>
                        <a:pt x="189" y="262"/>
                      </a:lnTo>
                      <a:lnTo>
                        <a:pt x="189" y="267"/>
                      </a:lnTo>
                      <a:lnTo>
                        <a:pt x="189" y="270"/>
                      </a:lnTo>
                      <a:lnTo>
                        <a:pt x="192" y="274"/>
                      </a:lnTo>
                      <a:lnTo>
                        <a:pt x="194" y="277"/>
                      </a:lnTo>
                      <a:lnTo>
                        <a:pt x="196" y="279"/>
                      </a:lnTo>
                      <a:lnTo>
                        <a:pt x="196" y="284"/>
                      </a:lnTo>
                      <a:lnTo>
                        <a:pt x="204" y="286"/>
                      </a:lnTo>
                      <a:lnTo>
                        <a:pt x="206" y="288"/>
                      </a:lnTo>
                      <a:lnTo>
                        <a:pt x="208" y="288"/>
                      </a:lnTo>
                      <a:lnTo>
                        <a:pt x="213" y="291"/>
                      </a:lnTo>
                      <a:lnTo>
                        <a:pt x="215" y="293"/>
                      </a:lnTo>
                      <a:lnTo>
                        <a:pt x="218" y="298"/>
                      </a:lnTo>
                      <a:lnTo>
                        <a:pt x="220" y="300"/>
                      </a:lnTo>
                      <a:lnTo>
                        <a:pt x="220" y="303"/>
                      </a:lnTo>
                      <a:lnTo>
                        <a:pt x="230" y="307"/>
                      </a:lnTo>
                      <a:lnTo>
                        <a:pt x="234" y="310"/>
                      </a:lnTo>
                      <a:lnTo>
                        <a:pt x="237" y="310"/>
                      </a:lnTo>
                      <a:lnTo>
                        <a:pt x="241" y="312"/>
                      </a:lnTo>
                      <a:lnTo>
                        <a:pt x="246" y="312"/>
                      </a:lnTo>
                      <a:lnTo>
                        <a:pt x="248" y="312"/>
                      </a:lnTo>
                      <a:lnTo>
                        <a:pt x="248" y="312"/>
                      </a:lnTo>
                      <a:lnTo>
                        <a:pt x="251" y="315"/>
                      </a:lnTo>
                      <a:lnTo>
                        <a:pt x="253" y="317"/>
                      </a:lnTo>
                      <a:lnTo>
                        <a:pt x="256" y="319"/>
                      </a:lnTo>
                      <a:lnTo>
                        <a:pt x="256" y="322"/>
                      </a:lnTo>
                      <a:lnTo>
                        <a:pt x="260" y="324"/>
                      </a:lnTo>
                      <a:lnTo>
                        <a:pt x="263" y="326"/>
                      </a:lnTo>
                      <a:lnTo>
                        <a:pt x="265" y="326"/>
                      </a:lnTo>
                      <a:lnTo>
                        <a:pt x="272" y="331"/>
                      </a:lnTo>
                      <a:lnTo>
                        <a:pt x="275" y="331"/>
                      </a:lnTo>
                      <a:lnTo>
                        <a:pt x="279" y="333"/>
                      </a:lnTo>
                      <a:lnTo>
                        <a:pt x="284" y="338"/>
                      </a:lnTo>
                      <a:lnTo>
                        <a:pt x="291" y="338"/>
                      </a:lnTo>
                      <a:lnTo>
                        <a:pt x="298" y="341"/>
                      </a:lnTo>
                      <a:lnTo>
                        <a:pt x="298" y="341"/>
                      </a:lnTo>
                      <a:lnTo>
                        <a:pt x="301" y="341"/>
                      </a:lnTo>
                      <a:lnTo>
                        <a:pt x="305" y="345"/>
                      </a:lnTo>
                      <a:lnTo>
                        <a:pt x="312" y="348"/>
                      </a:lnTo>
                      <a:lnTo>
                        <a:pt x="319" y="352"/>
                      </a:lnTo>
                      <a:lnTo>
                        <a:pt x="329" y="355"/>
                      </a:lnTo>
                      <a:lnTo>
                        <a:pt x="336" y="360"/>
                      </a:lnTo>
                      <a:lnTo>
                        <a:pt x="341" y="360"/>
                      </a:lnTo>
                      <a:lnTo>
                        <a:pt x="343" y="360"/>
                      </a:lnTo>
                      <a:lnTo>
                        <a:pt x="345" y="360"/>
                      </a:lnTo>
                      <a:lnTo>
                        <a:pt x="355" y="355"/>
                      </a:lnTo>
                      <a:lnTo>
                        <a:pt x="360" y="352"/>
                      </a:lnTo>
                      <a:lnTo>
                        <a:pt x="367" y="350"/>
                      </a:lnTo>
                      <a:lnTo>
                        <a:pt x="371" y="348"/>
                      </a:lnTo>
                      <a:lnTo>
                        <a:pt x="374" y="348"/>
                      </a:lnTo>
                      <a:lnTo>
                        <a:pt x="374" y="348"/>
                      </a:lnTo>
                      <a:lnTo>
                        <a:pt x="374" y="348"/>
                      </a:lnTo>
                      <a:lnTo>
                        <a:pt x="369" y="348"/>
                      </a:lnTo>
                      <a:lnTo>
                        <a:pt x="369" y="345"/>
                      </a:lnTo>
                      <a:lnTo>
                        <a:pt x="371" y="345"/>
                      </a:lnTo>
                      <a:lnTo>
                        <a:pt x="371" y="343"/>
                      </a:lnTo>
                      <a:lnTo>
                        <a:pt x="374" y="343"/>
                      </a:lnTo>
                      <a:lnTo>
                        <a:pt x="374" y="345"/>
                      </a:lnTo>
                      <a:lnTo>
                        <a:pt x="374" y="345"/>
                      </a:lnTo>
                      <a:lnTo>
                        <a:pt x="374" y="348"/>
                      </a:lnTo>
                      <a:lnTo>
                        <a:pt x="374" y="348"/>
                      </a:lnTo>
                      <a:lnTo>
                        <a:pt x="376" y="345"/>
                      </a:lnTo>
                      <a:lnTo>
                        <a:pt x="376" y="345"/>
                      </a:lnTo>
                      <a:lnTo>
                        <a:pt x="379" y="345"/>
                      </a:lnTo>
                      <a:lnTo>
                        <a:pt x="376" y="348"/>
                      </a:lnTo>
                      <a:lnTo>
                        <a:pt x="376" y="348"/>
                      </a:lnTo>
                      <a:lnTo>
                        <a:pt x="379" y="350"/>
                      </a:lnTo>
                      <a:lnTo>
                        <a:pt x="388" y="352"/>
                      </a:lnTo>
                      <a:lnTo>
                        <a:pt x="388" y="352"/>
                      </a:lnTo>
                      <a:lnTo>
                        <a:pt x="383" y="350"/>
                      </a:lnTo>
                      <a:lnTo>
                        <a:pt x="383" y="350"/>
                      </a:lnTo>
                      <a:lnTo>
                        <a:pt x="383" y="350"/>
                      </a:lnTo>
                      <a:lnTo>
                        <a:pt x="381" y="348"/>
                      </a:lnTo>
                      <a:lnTo>
                        <a:pt x="381" y="348"/>
                      </a:lnTo>
                      <a:lnTo>
                        <a:pt x="381" y="348"/>
                      </a:lnTo>
                      <a:lnTo>
                        <a:pt x="381" y="348"/>
                      </a:lnTo>
                      <a:lnTo>
                        <a:pt x="383" y="348"/>
                      </a:lnTo>
                      <a:lnTo>
                        <a:pt x="383" y="348"/>
                      </a:lnTo>
                      <a:lnTo>
                        <a:pt x="386" y="350"/>
                      </a:lnTo>
                      <a:lnTo>
                        <a:pt x="390" y="352"/>
                      </a:lnTo>
                      <a:lnTo>
                        <a:pt x="393" y="355"/>
                      </a:lnTo>
                      <a:lnTo>
                        <a:pt x="395" y="357"/>
                      </a:lnTo>
                      <a:lnTo>
                        <a:pt x="402" y="364"/>
                      </a:lnTo>
                      <a:lnTo>
                        <a:pt x="405" y="367"/>
                      </a:lnTo>
                      <a:lnTo>
                        <a:pt x="405" y="369"/>
                      </a:lnTo>
                      <a:lnTo>
                        <a:pt x="407" y="371"/>
                      </a:lnTo>
                      <a:lnTo>
                        <a:pt x="412" y="378"/>
                      </a:lnTo>
                      <a:lnTo>
                        <a:pt x="416" y="383"/>
                      </a:lnTo>
                      <a:lnTo>
                        <a:pt x="416" y="383"/>
                      </a:lnTo>
                      <a:lnTo>
                        <a:pt x="416" y="383"/>
                      </a:lnTo>
                      <a:lnTo>
                        <a:pt x="416" y="381"/>
                      </a:lnTo>
                      <a:lnTo>
                        <a:pt x="419" y="381"/>
                      </a:lnTo>
                      <a:lnTo>
                        <a:pt x="419" y="378"/>
                      </a:lnTo>
                      <a:lnTo>
                        <a:pt x="419" y="378"/>
                      </a:lnTo>
                      <a:lnTo>
                        <a:pt x="419" y="376"/>
                      </a:lnTo>
                      <a:lnTo>
                        <a:pt x="419" y="374"/>
                      </a:lnTo>
                      <a:lnTo>
                        <a:pt x="419" y="374"/>
                      </a:lnTo>
                      <a:lnTo>
                        <a:pt x="421" y="374"/>
                      </a:lnTo>
                      <a:lnTo>
                        <a:pt x="421" y="371"/>
                      </a:lnTo>
                      <a:lnTo>
                        <a:pt x="419" y="369"/>
                      </a:lnTo>
                      <a:lnTo>
                        <a:pt x="419" y="369"/>
                      </a:lnTo>
                      <a:lnTo>
                        <a:pt x="419" y="367"/>
                      </a:lnTo>
                      <a:lnTo>
                        <a:pt x="421" y="364"/>
                      </a:lnTo>
                      <a:lnTo>
                        <a:pt x="424" y="360"/>
                      </a:lnTo>
                      <a:lnTo>
                        <a:pt x="428" y="355"/>
                      </a:lnTo>
                      <a:lnTo>
                        <a:pt x="431" y="352"/>
                      </a:lnTo>
                      <a:lnTo>
                        <a:pt x="435" y="352"/>
                      </a:lnTo>
                      <a:lnTo>
                        <a:pt x="438" y="352"/>
                      </a:lnTo>
                      <a:lnTo>
                        <a:pt x="442" y="352"/>
                      </a:lnTo>
                      <a:lnTo>
                        <a:pt x="450" y="352"/>
                      </a:lnTo>
                      <a:lnTo>
                        <a:pt x="452" y="352"/>
                      </a:lnTo>
                      <a:lnTo>
                        <a:pt x="454" y="352"/>
                      </a:lnTo>
                      <a:lnTo>
                        <a:pt x="454" y="350"/>
                      </a:lnTo>
                      <a:lnTo>
                        <a:pt x="454" y="348"/>
                      </a:lnTo>
                      <a:lnTo>
                        <a:pt x="454" y="345"/>
                      </a:lnTo>
                      <a:lnTo>
                        <a:pt x="454" y="345"/>
                      </a:lnTo>
                      <a:lnTo>
                        <a:pt x="454" y="343"/>
                      </a:lnTo>
                      <a:lnTo>
                        <a:pt x="452" y="343"/>
                      </a:lnTo>
                      <a:lnTo>
                        <a:pt x="452" y="343"/>
                      </a:lnTo>
                      <a:lnTo>
                        <a:pt x="452" y="341"/>
                      </a:lnTo>
                      <a:lnTo>
                        <a:pt x="452" y="341"/>
                      </a:lnTo>
                      <a:lnTo>
                        <a:pt x="450" y="338"/>
                      </a:lnTo>
                      <a:lnTo>
                        <a:pt x="450" y="336"/>
                      </a:lnTo>
                      <a:lnTo>
                        <a:pt x="445" y="333"/>
                      </a:lnTo>
                      <a:lnTo>
                        <a:pt x="445" y="331"/>
                      </a:lnTo>
                      <a:lnTo>
                        <a:pt x="442" y="329"/>
                      </a:lnTo>
                      <a:lnTo>
                        <a:pt x="440" y="326"/>
                      </a:lnTo>
                      <a:lnTo>
                        <a:pt x="440" y="326"/>
                      </a:lnTo>
                      <a:lnTo>
                        <a:pt x="440" y="326"/>
                      </a:lnTo>
                      <a:lnTo>
                        <a:pt x="442" y="326"/>
                      </a:lnTo>
                      <a:lnTo>
                        <a:pt x="447" y="326"/>
                      </a:lnTo>
                      <a:lnTo>
                        <a:pt x="447" y="322"/>
                      </a:lnTo>
                      <a:lnTo>
                        <a:pt x="447" y="319"/>
                      </a:lnTo>
                      <a:lnTo>
                        <a:pt x="450" y="315"/>
                      </a:lnTo>
                      <a:lnTo>
                        <a:pt x="454" y="315"/>
                      </a:lnTo>
                      <a:lnTo>
                        <a:pt x="464" y="315"/>
                      </a:lnTo>
                      <a:lnTo>
                        <a:pt x="471" y="315"/>
                      </a:lnTo>
                      <a:lnTo>
                        <a:pt x="478" y="315"/>
                      </a:lnTo>
                      <a:lnTo>
                        <a:pt x="483" y="315"/>
                      </a:lnTo>
                      <a:lnTo>
                        <a:pt x="483" y="312"/>
                      </a:lnTo>
                      <a:lnTo>
                        <a:pt x="483" y="312"/>
                      </a:lnTo>
                      <a:lnTo>
                        <a:pt x="485" y="310"/>
                      </a:lnTo>
                      <a:lnTo>
                        <a:pt x="487" y="312"/>
                      </a:lnTo>
                      <a:lnTo>
                        <a:pt x="487" y="312"/>
                      </a:lnTo>
                      <a:lnTo>
                        <a:pt x="487" y="312"/>
                      </a:lnTo>
                      <a:lnTo>
                        <a:pt x="490" y="312"/>
                      </a:lnTo>
                      <a:lnTo>
                        <a:pt x="490" y="310"/>
                      </a:lnTo>
                      <a:lnTo>
                        <a:pt x="494" y="305"/>
                      </a:lnTo>
                      <a:lnTo>
                        <a:pt x="497" y="300"/>
                      </a:lnTo>
                      <a:lnTo>
                        <a:pt x="497" y="300"/>
                      </a:lnTo>
                      <a:lnTo>
                        <a:pt x="499" y="300"/>
                      </a:lnTo>
                      <a:lnTo>
                        <a:pt x="499" y="300"/>
                      </a:lnTo>
                      <a:lnTo>
                        <a:pt x="502" y="300"/>
                      </a:lnTo>
                      <a:lnTo>
                        <a:pt x="502" y="298"/>
                      </a:lnTo>
                      <a:lnTo>
                        <a:pt x="502" y="296"/>
                      </a:lnTo>
                      <a:lnTo>
                        <a:pt x="504" y="293"/>
                      </a:lnTo>
                      <a:lnTo>
                        <a:pt x="506" y="293"/>
                      </a:lnTo>
                      <a:lnTo>
                        <a:pt x="506" y="293"/>
                      </a:lnTo>
                      <a:lnTo>
                        <a:pt x="506" y="296"/>
                      </a:lnTo>
                      <a:lnTo>
                        <a:pt x="504" y="300"/>
                      </a:lnTo>
                      <a:lnTo>
                        <a:pt x="504" y="300"/>
                      </a:lnTo>
                      <a:lnTo>
                        <a:pt x="506" y="300"/>
                      </a:lnTo>
                      <a:lnTo>
                        <a:pt x="506" y="305"/>
                      </a:lnTo>
                      <a:lnTo>
                        <a:pt x="509" y="305"/>
                      </a:lnTo>
                      <a:lnTo>
                        <a:pt x="509" y="303"/>
                      </a:lnTo>
                      <a:lnTo>
                        <a:pt x="509" y="300"/>
                      </a:lnTo>
                      <a:lnTo>
                        <a:pt x="511" y="296"/>
                      </a:lnTo>
                      <a:lnTo>
                        <a:pt x="513" y="293"/>
                      </a:lnTo>
                      <a:lnTo>
                        <a:pt x="516" y="288"/>
                      </a:lnTo>
                      <a:lnTo>
                        <a:pt x="518" y="284"/>
                      </a:lnTo>
                      <a:lnTo>
                        <a:pt x="518" y="284"/>
                      </a:lnTo>
                      <a:lnTo>
                        <a:pt x="516" y="284"/>
                      </a:lnTo>
                      <a:lnTo>
                        <a:pt x="516" y="284"/>
                      </a:lnTo>
                      <a:lnTo>
                        <a:pt x="513" y="284"/>
                      </a:lnTo>
                      <a:lnTo>
                        <a:pt x="513" y="281"/>
                      </a:lnTo>
                      <a:lnTo>
                        <a:pt x="516" y="281"/>
                      </a:lnTo>
                      <a:lnTo>
                        <a:pt x="516" y="281"/>
                      </a:lnTo>
                      <a:lnTo>
                        <a:pt x="518" y="281"/>
                      </a:lnTo>
                      <a:lnTo>
                        <a:pt x="518" y="279"/>
                      </a:lnTo>
                      <a:lnTo>
                        <a:pt x="518" y="279"/>
                      </a:lnTo>
                      <a:lnTo>
                        <a:pt x="521" y="277"/>
                      </a:lnTo>
                      <a:lnTo>
                        <a:pt x="518" y="277"/>
                      </a:lnTo>
                      <a:lnTo>
                        <a:pt x="518" y="277"/>
                      </a:lnTo>
                      <a:lnTo>
                        <a:pt x="516" y="277"/>
                      </a:lnTo>
                      <a:lnTo>
                        <a:pt x="516" y="277"/>
                      </a:lnTo>
                      <a:lnTo>
                        <a:pt x="513" y="277"/>
                      </a:lnTo>
                      <a:lnTo>
                        <a:pt x="516" y="277"/>
                      </a:lnTo>
                      <a:lnTo>
                        <a:pt x="518" y="272"/>
                      </a:lnTo>
                      <a:lnTo>
                        <a:pt x="518" y="272"/>
                      </a:lnTo>
                      <a:lnTo>
                        <a:pt x="521" y="272"/>
                      </a:lnTo>
                      <a:lnTo>
                        <a:pt x="521" y="272"/>
                      </a:lnTo>
                      <a:lnTo>
                        <a:pt x="521" y="270"/>
                      </a:lnTo>
                      <a:lnTo>
                        <a:pt x="521" y="267"/>
                      </a:lnTo>
                      <a:lnTo>
                        <a:pt x="521" y="267"/>
                      </a:lnTo>
                      <a:lnTo>
                        <a:pt x="521" y="262"/>
                      </a:lnTo>
                      <a:lnTo>
                        <a:pt x="525" y="258"/>
                      </a:lnTo>
                      <a:lnTo>
                        <a:pt x="530" y="255"/>
                      </a:lnTo>
                      <a:lnTo>
                        <a:pt x="532" y="251"/>
                      </a:lnTo>
                      <a:lnTo>
                        <a:pt x="535" y="251"/>
                      </a:lnTo>
                      <a:lnTo>
                        <a:pt x="535" y="246"/>
                      </a:lnTo>
                      <a:lnTo>
                        <a:pt x="537" y="244"/>
                      </a:lnTo>
                      <a:lnTo>
                        <a:pt x="535" y="244"/>
                      </a:lnTo>
                      <a:lnTo>
                        <a:pt x="535" y="241"/>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1" name="Freeform 95"/>
                <p:cNvSpPr>
                  <a:spLocks/>
                </p:cNvSpPr>
                <p:nvPr/>
              </p:nvSpPr>
              <p:spPr bwMode="auto">
                <a:xfrm>
                  <a:off x="3584" y="3068"/>
                  <a:ext cx="4" cy="7"/>
                </a:xfrm>
                <a:custGeom>
                  <a:avLst/>
                  <a:gdLst>
                    <a:gd name="T0" fmla="*/ 4 w 4"/>
                    <a:gd name="T1" fmla="*/ 2 h 7"/>
                    <a:gd name="T2" fmla="*/ 2 w 4"/>
                    <a:gd name="T3" fmla="*/ 2 h 7"/>
                    <a:gd name="T4" fmla="*/ 2 w 4"/>
                    <a:gd name="T5" fmla="*/ 0 h 7"/>
                    <a:gd name="T6" fmla="*/ 2 w 4"/>
                    <a:gd name="T7" fmla="*/ 0 h 7"/>
                    <a:gd name="T8" fmla="*/ 0 w 4"/>
                    <a:gd name="T9" fmla="*/ 0 h 7"/>
                    <a:gd name="T10" fmla="*/ 2 w 4"/>
                    <a:gd name="T11" fmla="*/ 2 h 7"/>
                    <a:gd name="T12" fmla="*/ 2 w 4"/>
                    <a:gd name="T13" fmla="*/ 4 h 7"/>
                    <a:gd name="T14" fmla="*/ 2 w 4"/>
                    <a:gd name="T15" fmla="*/ 4 h 7"/>
                    <a:gd name="T16" fmla="*/ 2 w 4"/>
                    <a:gd name="T17" fmla="*/ 7 h 7"/>
                    <a:gd name="T18" fmla="*/ 2 w 4"/>
                    <a:gd name="T19" fmla="*/ 7 h 7"/>
                    <a:gd name="T20" fmla="*/ 2 w 4"/>
                    <a:gd name="T21" fmla="*/ 7 h 7"/>
                    <a:gd name="T22" fmla="*/ 2 w 4"/>
                    <a:gd name="T23" fmla="*/ 4 h 7"/>
                    <a:gd name="T24" fmla="*/ 4 w 4"/>
                    <a:gd name="T25" fmla="*/ 4 h 7"/>
                    <a:gd name="T26" fmla="*/ 4 w 4"/>
                    <a:gd name="T27" fmla="*/ 4 h 7"/>
                    <a:gd name="T28" fmla="*/ 4 w 4"/>
                    <a:gd name="T2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 h="7">
                      <a:moveTo>
                        <a:pt x="4" y="2"/>
                      </a:moveTo>
                      <a:lnTo>
                        <a:pt x="2" y="2"/>
                      </a:lnTo>
                      <a:lnTo>
                        <a:pt x="2" y="0"/>
                      </a:lnTo>
                      <a:lnTo>
                        <a:pt x="2" y="0"/>
                      </a:lnTo>
                      <a:lnTo>
                        <a:pt x="0" y="0"/>
                      </a:lnTo>
                      <a:lnTo>
                        <a:pt x="2" y="2"/>
                      </a:lnTo>
                      <a:lnTo>
                        <a:pt x="2" y="4"/>
                      </a:lnTo>
                      <a:lnTo>
                        <a:pt x="2" y="4"/>
                      </a:lnTo>
                      <a:lnTo>
                        <a:pt x="2" y="7"/>
                      </a:lnTo>
                      <a:lnTo>
                        <a:pt x="2" y="7"/>
                      </a:lnTo>
                      <a:lnTo>
                        <a:pt x="2" y="7"/>
                      </a:lnTo>
                      <a:lnTo>
                        <a:pt x="2" y="4"/>
                      </a:lnTo>
                      <a:lnTo>
                        <a:pt x="4" y="4"/>
                      </a:lnTo>
                      <a:lnTo>
                        <a:pt x="4" y="4"/>
                      </a:lnTo>
                      <a:lnTo>
                        <a:pt x="4" y="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2" name="Freeform 96"/>
                <p:cNvSpPr>
                  <a:spLocks noEditPoints="1"/>
                </p:cNvSpPr>
                <p:nvPr/>
              </p:nvSpPr>
              <p:spPr bwMode="auto">
                <a:xfrm>
                  <a:off x="2441" y="2222"/>
                  <a:ext cx="225" cy="265"/>
                </a:xfrm>
                <a:custGeom>
                  <a:avLst/>
                  <a:gdLst>
                    <a:gd name="T0" fmla="*/ 10 w 225"/>
                    <a:gd name="T1" fmla="*/ 161 h 265"/>
                    <a:gd name="T2" fmla="*/ 211 w 225"/>
                    <a:gd name="T3" fmla="*/ 50 h 265"/>
                    <a:gd name="T4" fmla="*/ 213 w 225"/>
                    <a:gd name="T5" fmla="*/ 41 h 265"/>
                    <a:gd name="T6" fmla="*/ 196 w 225"/>
                    <a:gd name="T7" fmla="*/ 29 h 265"/>
                    <a:gd name="T8" fmla="*/ 180 w 225"/>
                    <a:gd name="T9" fmla="*/ 17 h 265"/>
                    <a:gd name="T10" fmla="*/ 163 w 225"/>
                    <a:gd name="T11" fmla="*/ 5 h 265"/>
                    <a:gd name="T12" fmla="*/ 156 w 225"/>
                    <a:gd name="T13" fmla="*/ 12 h 265"/>
                    <a:gd name="T14" fmla="*/ 140 w 225"/>
                    <a:gd name="T15" fmla="*/ 29 h 265"/>
                    <a:gd name="T16" fmla="*/ 95 w 225"/>
                    <a:gd name="T17" fmla="*/ 31 h 265"/>
                    <a:gd name="T18" fmla="*/ 95 w 225"/>
                    <a:gd name="T19" fmla="*/ 45 h 265"/>
                    <a:gd name="T20" fmla="*/ 95 w 225"/>
                    <a:gd name="T21" fmla="*/ 59 h 265"/>
                    <a:gd name="T22" fmla="*/ 95 w 225"/>
                    <a:gd name="T23" fmla="*/ 74 h 265"/>
                    <a:gd name="T24" fmla="*/ 90 w 225"/>
                    <a:gd name="T25" fmla="*/ 83 h 265"/>
                    <a:gd name="T26" fmla="*/ 78 w 225"/>
                    <a:gd name="T27" fmla="*/ 90 h 265"/>
                    <a:gd name="T28" fmla="*/ 71 w 225"/>
                    <a:gd name="T29" fmla="*/ 97 h 265"/>
                    <a:gd name="T30" fmla="*/ 73 w 225"/>
                    <a:gd name="T31" fmla="*/ 109 h 265"/>
                    <a:gd name="T32" fmla="*/ 73 w 225"/>
                    <a:gd name="T33" fmla="*/ 123 h 265"/>
                    <a:gd name="T34" fmla="*/ 59 w 225"/>
                    <a:gd name="T35" fmla="*/ 128 h 265"/>
                    <a:gd name="T36" fmla="*/ 38 w 225"/>
                    <a:gd name="T37" fmla="*/ 128 h 265"/>
                    <a:gd name="T38" fmla="*/ 17 w 225"/>
                    <a:gd name="T39" fmla="*/ 128 h 265"/>
                    <a:gd name="T40" fmla="*/ 0 w 225"/>
                    <a:gd name="T41" fmla="*/ 131 h 265"/>
                    <a:gd name="T42" fmla="*/ 0 w 225"/>
                    <a:gd name="T43" fmla="*/ 133 h 265"/>
                    <a:gd name="T44" fmla="*/ 7 w 225"/>
                    <a:gd name="T45" fmla="*/ 142 h 265"/>
                    <a:gd name="T46" fmla="*/ 12 w 225"/>
                    <a:gd name="T47" fmla="*/ 147 h 265"/>
                    <a:gd name="T48" fmla="*/ 10 w 225"/>
                    <a:gd name="T49" fmla="*/ 166 h 265"/>
                    <a:gd name="T50" fmla="*/ 10 w 225"/>
                    <a:gd name="T51" fmla="*/ 171 h 265"/>
                    <a:gd name="T52" fmla="*/ 17 w 225"/>
                    <a:gd name="T53" fmla="*/ 192 h 265"/>
                    <a:gd name="T54" fmla="*/ 7 w 225"/>
                    <a:gd name="T55" fmla="*/ 228 h 265"/>
                    <a:gd name="T56" fmla="*/ 5 w 225"/>
                    <a:gd name="T57" fmla="*/ 237 h 265"/>
                    <a:gd name="T58" fmla="*/ 10 w 225"/>
                    <a:gd name="T59" fmla="*/ 228 h 265"/>
                    <a:gd name="T60" fmla="*/ 19 w 225"/>
                    <a:gd name="T61" fmla="*/ 230 h 265"/>
                    <a:gd name="T62" fmla="*/ 31 w 225"/>
                    <a:gd name="T63" fmla="*/ 228 h 265"/>
                    <a:gd name="T64" fmla="*/ 33 w 225"/>
                    <a:gd name="T65" fmla="*/ 225 h 265"/>
                    <a:gd name="T66" fmla="*/ 47 w 225"/>
                    <a:gd name="T67" fmla="*/ 228 h 265"/>
                    <a:gd name="T68" fmla="*/ 55 w 225"/>
                    <a:gd name="T69" fmla="*/ 237 h 265"/>
                    <a:gd name="T70" fmla="*/ 59 w 225"/>
                    <a:gd name="T71" fmla="*/ 237 h 265"/>
                    <a:gd name="T72" fmla="*/ 62 w 225"/>
                    <a:gd name="T73" fmla="*/ 237 h 265"/>
                    <a:gd name="T74" fmla="*/ 66 w 225"/>
                    <a:gd name="T75" fmla="*/ 249 h 265"/>
                    <a:gd name="T76" fmla="*/ 69 w 225"/>
                    <a:gd name="T77" fmla="*/ 251 h 265"/>
                    <a:gd name="T78" fmla="*/ 71 w 225"/>
                    <a:gd name="T79" fmla="*/ 256 h 265"/>
                    <a:gd name="T80" fmla="*/ 76 w 225"/>
                    <a:gd name="T81" fmla="*/ 258 h 265"/>
                    <a:gd name="T82" fmla="*/ 83 w 225"/>
                    <a:gd name="T83" fmla="*/ 265 h 265"/>
                    <a:gd name="T84" fmla="*/ 90 w 225"/>
                    <a:gd name="T85" fmla="*/ 261 h 265"/>
                    <a:gd name="T86" fmla="*/ 95 w 225"/>
                    <a:gd name="T87" fmla="*/ 251 h 265"/>
                    <a:gd name="T88" fmla="*/ 104 w 225"/>
                    <a:gd name="T89" fmla="*/ 254 h 265"/>
                    <a:gd name="T90" fmla="*/ 111 w 225"/>
                    <a:gd name="T91" fmla="*/ 254 h 265"/>
                    <a:gd name="T92" fmla="*/ 121 w 225"/>
                    <a:gd name="T93" fmla="*/ 251 h 265"/>
                    <a:gd name="T94" fmla="*/ 133 w 225"/>
                    <a:gd name="T95" fmla="*/ 251 h 265"/>
                    <a:gd name="T96" fmla="*/ 137 w 225"/>
                    <a:gd name="T97" fmla="*/ 247 h 265"/>
                    <a:gd name="T98" fmla="*/ 147 w 225"/>
                    <a:gd name="T99" fmla="*/ 251 h 265"/>
                    <a:gd name="T100" fmla="*/ 201 w 225"/>
                    <a:gd name="T101" fmla="*/ 251 h 265"/>
                    <a:gd name="T102" fmla="*/ 208 w 225"/>
                    <a:gd name="T103" fmla="*/ 230 h 265"/>
                    <a:gd name="T104" fmla="*/ 204 w 225"/>
                    <a:gd name="T105" fmla="*/ 206 h 265"/>
                    <a:gd name="T106" fmla="*/ 204 w 225"/>
                    <a:gd name="T107" fmla="*/ 180 h 265"/>
                    <a:gd name="T108" fmla="*/ 201 w 225"/>
                    <a:gd name="T109" fmla="*/ 154 h 265"/>
                    <a:gd name="T110" fmla="*/ 199 w 225"/>
                    <a:gd name="T111" fmla="*/ 128 h 265"/>
                    <a:gd name="T112" fmla="*/ 196 w 225"/>
                    <a:gd name="T113" fmla="*/ 102 h 265"/>
                    <a:gd name="T114" fmla="*/ 194 w 225"/>
                    <a:gd name="T115" fmla="*/ 76 h 265"/>
                    <a:gd name="T116" fmla="*/ 194 w 225"/>
                    <a:gd name="T117" fmla="*/ 50 h 2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25" h="265">
                      <a:moveTo>
                        <a:pt x="12" y="161"/>
                      </a:moveTo>
                      <a:lnTo>
                        <a:pt x="12" y="159"/>
                      </a:lnTo>
                      <a:lnTo>
                        <a:pt x="10" y="159"/>
                      </a:lnTo>
                      <a:lnTo>
                        <a:pt x="10" y="159"/>
                      </a:lnTo>
                      <a:lnTo>
                        <a:pt x="10" y="161"/>
                      </a:lnTo>
                      <a:lnTo>
                        <a:pt x="10" y="164"/>
                      </a:lnTo>
                      <a:lnTo>
                        <a:pt x="10" y="164"/>
                      </a:lnTo>
                      <a:lnTo>
                        <a:pt x="12" y="161"/>
                      </a:lnTo>
                      <a:close/>
                      <a:moveTo>
                        <a:pt x="206" y="50"/>
                      </a:moveTo>
                      <a:lnTo>
                        <a:pt x="211" y="50"/>
                      </a:lnTo>
                      <a:lnTo>
                        <a:pt x="220" y="50"/>
                      </a:lnTo>
                      <a:lnTo>
                        <a:pt x="225" y="50"/>
                      </a:lnTo>
                      <a:lnTo>
                        <a:pt x="222" y="48"/>
                      </a:lnTo>
                      <a:lnTo>
                        <a:pt x="218" y="43"/>
                      </a:lnTo>
                      <a:lnTo>
                        <a:pt x="213" y="41"/>
                      </a:lnTo>
                      <a:lnTo>
                        <a:pt x="211" y="38"/>
                      </a:lnTo>
                      <a:lnTo>
                        <a:pt x="206" y="36"/>
                      </a:lnTo>
                      <a:lnTo>
                        <a:pt x="204" y="33"/>
                      </a:lnTo>
                      <a:lnTo>
                        <a:pt x="201" y="31"/>
                      </a:lnTo>
                      <a:lnTo>
                        <a:pt x="196" y="29"/>
                      </a:lnTo>
                      <a:lnTo>
                        <a:pt x="194" y="26"/>
                      </a:lnTo>
                      <a:lnTo>
                        <a:pt x="189" y="24"/>
                      </a:lnTo>
                      <a:lnTo>
                        <a:pt x="187" y="22"/>
                      </a:lnTo>
                      <a:lnTo>
                        <a:pt x="185" y="19"/>
                      </a:lnTo>
                      <a:lnTo>
                        <a:pt x="180" y="17"/>
                      </a:lnTo>
                      <a:lnTo>
                        <a:pt x="178" y="14"/>
                      </a:lnTo>
                      <a:lnTo>
                        <a:pt x="173" y="12"/>
                      </a:lnTo>
                      <a:lnTo>
                        <a:pt x="170" y="10"/>
                      </a:lnTo>
                      <a:lnTo>
                        <a:pt x="168" y="7"/>
                      </a:lnTo>
                      <a:lnTo>
                        <a:pt x="163" y="5"/>
                      </a:lnTo>
                      <a:lnTo>
                        <a:pt x="161" y="3"/>
                      </a:lnTo>
                      <a:lnTo>
                        <a:pt x="156" y="0"/>
                      </a:lnTo>
                      <a:lnTo>
                        <a:pt x="156" y="5"/>
                      </a:lnTo>
                      <a:lnTo>
                        <a:pt x="156" y="10"/>
                      </a:lnTo>
                      <a:lnTo>
                        <a:pt x="156" y="12"/>
                      </a:lnTo>
                      <a:lnTo>
                        <a:pt x="156" y="17"/>
                      </a:lnTo>
                      <a:lnTo>
                        <a:pt x="156" y="22"/>
                      </a:lnTo>
                      <a:lnTo>
                        <a:pt x="156" y="26"/>
                      </a:lnTo>
                      <a:lnTo>
                        <a:pt x="156" y="29"/>
                      </a:lnTo>
                      <a:lnTo>
                        <a:pt x="140" y="29"/>
                      </a:lnTo>
                      <a:lnTo>
                        <a:pt x="135" y="29"/>
                      </a:lnTo>
                      <a:lnTo>
                        <a:pt x="111" y="29"/>
                      </a:lnTo>
                      <a:lnTo>
                        <a:pt x="109" y="29"/>
                      </a:lnTo>
                      <a:lnTo>
                        <a:pt x="95" y="29"/>
                      </a:lnTo>
                      <a:lnTo>
                        <a:pt x="95" y="31"/>
                      </a:lnTo>
                      <a:lnTo>
                        <a:pt x="95" y="33"/>
                      </a:lnTo>
                      <a:lnTo>
                        <a:pt x="95" y="36"/>
                      </a:lnTo>
                      <a:lnTo>
                        <a:pt x="95" y="41"/>
                      </a:lnTo>
                      <a:lnTo>
                        <a:pt x="95" y="43"/>
                      </a:lnTo>
                      <a:lnTo>
                        <a:pt x="95" y="45"/>
                      </a:lnTo>
                      <a:lnTo>
                        <a:pt x="95" y="48"/>
                      </a:lnTo>
                      <a:lnTo>
                        <a:pt x="95" y="52"/>
                      </a:lnTo>
                      <a:lnTo>
                        <a:pt x="95" y="55"/>
                      </a:lnTo>
                      <a:lnTo>
                        <a:pt x="95" y="57"/>
                      </a:lnTo>
                      <a:lnTo>
                        <a:pt x="95" y="59"/>
                      </a:lnTo>
                      <a:lnTo>
                        <a:pt x="95" y="62"/>
                      </a:lnTo>
                      <a:lnTo>
                        <a:pt x="95" y="67"/>
                      </a:lnTo>
                      <a:lnTo>
                        <a:pt x="95" y="69"/>
                      </a:lnTo>
                      <a:lnTo>
                        <a:pt x="95" y="71"/>
                      </a:lnTo>
                      <a:lnTo>
                        <a:pt x="95" y="74"/>
                      </a:lnTo>
                      <a:lnTo>
                        <a:pt x="95" y="76"/>
                      </a:lnTo>
                      <a:lnTo>
                        <a:pt x="95" y="81"/>
                      </a:lnTo>
                      <a:lnTo>
                        <a:pt x="92" y="83"/>
                      </a:lnTo>
                      <a:lnTo>
                        <a:pt x="92" y="83"/>
                      </a:lnTo>
                      <a:lnTo>
                        <a:pt x="90" y="83"/>
                      </a:lnTo>
                      <a:lnTo>
                        <a:pt x="88" y="86"/>
                      </a:lnTo>
                      <a:lnTo>
                        <a:pt x="83" y="86"/>
                      </a:lnTo>
                      <a:lnTo>
                        <a:pt x="83" y="86"/>
                      </a:lnTo>
                      <a:lnTo>
                        <a:pt x="81" y="88"/>
                      </a:lnTo>
                      <a:lnTo>
                        <a:pt x="78" y="90"/>
                      </a:lnTo>
                      <a:lnTo>
                        <a:pt x="73" y="93"/>
                      </a:lnTo>
                      <a:lnTo>
                        <a:pt x="73" y="95"/>
                      </a:lnTo>
                      <a:lnTo>
                        <a:pt x="71" y="95"/>
                      </a:lnTo>
                      <a:lnTo>
                        <a:pt x="71" y="97"/>
                      </a:lnTo>
                      <a:lnTo>
                        <a:pt x="71" y="97"/>
                      </a:lnTo>
                      <a:lnTo>
                        <a:pt x="73" y="102"/>
                      </a:lnTo>
                      <a:lnTo>
                        <a:pt x="73" y="102"/>
                      </a:lnTo>
                      <a:lnTo>
                        <a:pt x="73" y="104"/>
                      </a:lnTo>
                      <a:lnTo>
                        <a:pt x="73" y="107"/>
                      </a:lnTo>
                      <a:lnTo>
                        <a:pt x="73" y="109"/>
                      </a:lnTo>
                      <a:lnTo>
                        <a:pt x="73" y="114"/>
                      </a:lnTo>
                      <a:lnTo>
                        <a:pt x="73" y="116"/>
                      </a:lnTo>
                      <a:lnTo>
                        <a:pt x="73" y="119"/>
                      </a:lnTo>
                      <a:lnTo>
                        <a:pt x="73" y="121"/>
                      </a:lnTo>
                      <a:lnTo>
                        <a:pt x="73" y="123"/>
                      </a:lnTo>
                      <a:lnTo>
                        <a:pt x="73" y="128"/>
                      </a:lnTo>
                      <a:lnTo>
                        <a:pt x="71" y="128"/>
                      </a:lnTo>
                      <a:lnTo>
                        <a:pt x="66" y="128"/>
                      </a:lnTo>
                      <a:lnTo>
                        <a:pt x="62" y="128"/>
                      </a:lnTo>
                      <a:lnTo>
                        <a:pt x="59" y="128"/>
                      </a:lnTo>
                      <a:lnTo>
                        <a:pt x="55" y="128"/>
                      </a:lnTo>
                      <a:lnTo>
                        <a:pt x="50" y="128"/>
                      </a:lnTo>
                      <a:lnTo>
                        <a:pt x="45" y="128"/>
                      </a:lnTo>
                      <a:lnTo>
                        <a:pt x="40" y="128"/>
                      </a:lnTo>
                      <a:lnTo>
                        <a:pt x="38" y="128"/>
                      </a:lnTo>
                      <a:lnTo>
                        <a:pt x="33" y="128"/>
                      </a:lnTo>
                      <a:lnTo>
                        <a:pt x="28" y="128"/>
                      </a:lnTo>
                      <a:lnTo>
                        <a:pt x="24" y="128"/>
                      </a:lnTo>
                      <a:lnTo>
                        <a:pt x="21" y="128"/>
                      </a:lnTo>
                      <a:lnTo>
                        <a:pt x="17" y="128"/>
                      </a:lnTo>
                      <a:lnTo>
                        <a:pt x="12" y="128"/>
                      </a:lnTo>
                      <a:lnTo>
                        <a:pt x="7" y="128"/>
                      </a:lnTo>
                      <a:lnTo>
                        <a:pt x="5" y="128"/>
                      </a:lnTo>
                      <a:lnTo>
                        <a:pt x="2" y="128"/>
                      </a:lnTo>
                      <a:lnTo>
                        <a:pt x="0" y="131"/>
                      </a:lnTo>
                      <a:lnTo>
                        <a:pt x="0" y="133"/>
                      </a:lnTo>
                      <a:lnTo>
                        <a:pt x="0" y="135"/>
                      </a:lnTo>
                      <a:lnTo>
                        <a:pt x="0" y="138"/>
                      </a:lnTo>
                      <a:lnTo>
                        <a:pt x="0" y="133"/>
                      </a:lnTo>
                      <a:lnTo>
                        <a:pt x="0" y="133"/>
                      </a:lnTo>
                      <a:lnTo>
                        <a:pt x="2" y="133"/>
                      </a:lnTo>
                      <a:lnTo>
                        <a:pt x="2" y="133"/>
                      </a:lnTo>
                      <a:lnTo>
                        <a:pt x="5" y="138"/>
                      </a:lnTo>
                      <a:lnTo>
                        <a:pt x="7" y="142"/>
                      </a:lnTo>
                      <a:lnTo>
                        <a:pt x="7" y="142"/>
                      </a:lnTo>
                      <a:lnTo>
                        <a:pt x="10" y="142"/>
                      </a:lnTo>
                      <a:lnTo>
                        <a:pt x="10" y="140"/>
                      </a:lnTo>
                      <a:lnTo>
                        <a:pt x="10" y="140"/>
                      </a:lnTo>
                      <a:lnTo>
                        <a:pt x="10" y="142"/>
                      </a:lnTo>
                      <a:lnTo>
                        <a:pt x="12" y="147"/>
                      </a:lnTo>
                      <a:lnTo>
                        <a:pt x="14" y="149"/>
                      </a:lnTo>
                      <a:lnTo>
                        <a:pt x="14" y="152"/>
                      </a:lnTo>
                      <a:lnTo>
                        <a:pt x="14" y="154"/>
                      </a:lnTo>
                      <a:lnTo>
                        <a:pt x="12" y="159"/>
                      </a:lnTo>
                      <a:lnTo>
                        <a:pt x="10" y="166"/>
                      </a:lnTo>
                      <a:lnTo>
                        <a:pt x="12" y="166"/>
                      </a:lnTo>
                      <a:lnTo>
                        <a:pt x="10" y="168"/>
                      </a:lnTo>
                      <a:lnTo>
                        <a:pt x="10" y="168"/>
                      </a:lnTo>
                      <a:lnTo>
                        <a:pt x="7" y="168"/>
                      </a:lnTo>
                      <a:lnTo>
                        <a:pt x="10" y="171"/>
                      </a:lnTo>
                      <a:lnTo>
                        <a:pt x="12" y="173"/>
                      </a:lnTo>
                      <a:lnTo>
                        <a:pt x="14" y="175"/>
                      </a:lnTo>
                      <a:lnTo>
                        <a:pt x="14" y="183"/>
                      </a:lnTo>
                      <a:lnTo>
                        <a:pt x="14" y="187"/>
                      </a:lnTo>
                      <a:lnTo>
                        <a:pt x="17" y="192"/>
                      </a:lnTo>
                      <a:lnTo>
                        <a:pt x="17" y="199"/>
                      </a:lnTo>
                      <a:lnTo>
                        <a:pt x="14" y="206"/>
                      </a:lnTo>
                      <a:lnTo>
                        <a:pt x="12" y="216"/>
                      </a:lnTo>
                      <a:lnTo>
                        <a:pt x="10" y="220"/>
                      </a:lnTo>
                      <a:lnTo>
                        <a:pt x="7" y="228"/>
                      </a:lnTo>
                      <a:lnTo>
                        <a:pt x="7" y="230"/>
                      </a:lnTo>
                      <a:lnTo>
                        <a:pt x="5" y="235"/>
                      </a:lnTo>
                      <a:lnTo>
                        <a:pt x="5" y="244"/>
                      </a:lnTo>
                      <a:lnTo>
                        <a:pt x="5" y="242"/>
                      </a:lnTo>
                      <a:lnTo>
                        <a:pt x="5" y="237"/>
                      </a:lnTo>
                      <a:lnTo>
                        <a:pt x="7" y="235"/>
                      </a:lnTo>
                      <a:lnTo>
                        <a:pt x="7" y="235"/>
                      </a:lnTo>
                      <a:lnTo>
                        <a:pt x="7" y="232"/>
                      </a:lnTo>
                      <a:lnTo>
                        <a:pt x="10" y="230"/>
                      </a:lnTo>
                      <a:lnTo>
                        <a:pt x="10" y="228"/>
                      </a:lnTo>
                      <a:lnTo>
                        <a:pt x="12" y="228"/>
                      </a:lnTo>
                      <a:lnTo>
                        <a:pt x="12" y="228"/>
                      </a:lnTo>
                      <a:lnTo>
                        <a:pt x="14" y="230"/>
                      </a:lnTo>
                      <a:lnTo>
                        <a:pt x="17" y="230"/>
                      </a:lnTo>
                      <a:lnTo>
                        <a:pt x="19" y="230"/>
                      </a:lnTo>
                      <a:lnTo>
                        <a:pt x="21" y="230"/>
                      </a:lnTo>
                      <a:lnTo>
                        <a:pt x="24" y="228"/>
                      </a:lnTo>
                      <a:lnTo>
                        <a:pt x="26" y="228"/>
                      </a:lnTo>
                      <a:lnTo>
                        <a:pt x="28" y="228"/>
                      </a:lnTo>
                      <a:lnTo>
                        <a:pt x="31" y="228"/>
                      </a:lnTo>
                      <a:lnTo>
                        <a:pt x="31" y="225"/>
                      </a:lnTo>
                      <a:lnTo>
                        <a:pt x="31" y="225"/>
                      </a:lnTo>
                      <a:lnTo>
                        <a:pt x="33" y="225"/>
                      </a:lnTo>
                      <a:lnTo>
                        <a:pt x="33" y="225"/>
                      </a:lnTo>
                      <a:lnTo>
                        <a:pt x="33" y="225"/>
                      </a:lnTo>
                      <a:lnTo>
                        <a:pt x="33" y="225"/>
                      </a:lnTo>
                      <a:lnTo>
                        <a:pt x="36" y="225"/>
                      </a:lnTo>
                      <a:lnTo>
                        <a:pt x="38" y="225"/>
                      </a:lnTo>
                      <a:lnTo>
                        <a:pt x="43" y="225"/>
                      </a:lnTo>
                      <a:lnTo>
                        <a:pt x="47" y="228"/>
                      </a:lnTo>
                      <a:lnTo>
                        <a:pt x="50" y="230"/>
                      </a:lnTo>
                      <a:lnTo>
                        <a:pt x="52" y="232"/>
                      </a:lnTo>
                      <a:lnTo>
                        <a:pt x="52" y="235"/>
                      </a:lnTo>
                      <a:lnTo>
                        <a:pt x="52" y="235"/>
                      </a:lnTo>
                      <a:lnTo>
                        <a:pt x="55" y="237"/>
                      </a:lnTo>
                      <a:lnTo>
                        <a:pt x="55" y="237"/>
                      </a:lnTo>
                      <a:lnTo>
                        <a:pt x="57" y="237"/>
                      </a:lnTo>
                      <a:lnTo>
                        <a:pt x="57" y="237"/>
                      </a:lnTo>
                      <a:lnTo>
                        <a:pt x="57" y="237"/>
                      </a:lnTo>
                      <a:lnTo>
                        <a:pt x="59" y="237"/>
                      </a:lnTo>
                      <a:lnTo>
                        <a:pt x="59" y="237"/>
                      </a:lnTo>
                      <a:lnTo>
                        <a:pt x="62" y="237"/>
                      </a:lnTo>
                      <a:lnTo>
                        <a:pt x="62" y="237"/>
                      </a:lnTo>
                      <a:lnTo>
                        <a:pt x="62" y="237"/>
                      </a:lnTo>
                      <a:lnTo>
                        <a:pt x="62" y="237"/>
                      </a:lnTo>
                      <a:lnTo>
                        <a:pt x="62" y="239"/>
                      </a:lnTo>
                      <a:lnTo>
                        <a:pt x="64" y="239"/>
                      </a:lnTo>
                      <a:lnTo>
                        <a:pt x="64" y="242"/>
                      </a:lnTo>
                      <a:lnTo>
                        <a:pt x="64" y="247"/>
                      </a:lnTo>
                      <a:lnTo>
                        <a:pt x="66" y="249"/>
                      </a:lnTo>
                      <a:lnTo>
                        <a:pt x="66" y="249"/>
                      </a:lnTo>
                      <a:lnTo>
                        <a:pt x="69" y="249"/>
                      </a:lnTo>
                      <a:lnTo>
                        <a:pt x="69" y="249"/>
                      </a:lnTo>
                      <a:lnTo>
                        <a:pt x="69" y="251"/>
                      </a:lnTo>
                      <a:lnTo>
                        <a:pt x="69" y="251"/>
                      </a:lnTo>
                      <a:lnTo>
                        <a:pt x="69" y="251"/>
                      </a:lnTo>
                      <a:lnTo>
                        <a:pt x="71" y="251"/>
                      </a:lnTo>
                      <a:lnTo>
                        <a:pt x="71" y="254"/>
                      </a:lnTo>
                      <a:lnTo>
                        <a:pt x="73" y="256"/>
                      </a:lnTo>
                      <a:lnTo>
                        <a:pt x="71" y="256"/>
                      </a:lnTo>
                      <a:lnTo>
                        <a:pt x="71" y="256"/>
                      </a:lnTo>
                      <a:lnTo>
                        <a:pt x="73" y="256"/>
                      </a:lnTo>
                      <a:lnTo>
                        <a:pt x="73" y="256"/>
                      </a:lnTo>
                      <a:lnTo>
                        <a:pt x="73" y="258"/>
                      </a:lnTo>
                      <a:lnTo>
                        <a:pt x="76" y="258"/>
                      </a:lnTo>
                      <a:lnTo>
                        <a:pt x="78" y="261"/>
                      </a:lnTo>
                      <a:lnTo>
                        <a:pt x="78" y="261"/>
                      </a:lnTo>
                      <a:lnTo>
                        <a:pt x="81" y="263"/>
                      </a:lnTo>
                      <a:lnTo>
                        <a:pt x="83" y="265"/>
                      </a:lnTo>
                      <a:lnTo>
                        <a:pt x="83" y="265"/>
                      </a:lnTo>
                      <a:lnTo>
                        <a:pt x="85" y="265"/>
                      </a:lnTo>
                      <a:lnTo>
                        <a:pt x="85" y="265"/>
                      </a:lnTo>
                      <a:lnTo>
                        <a:pt x="88" y="265"/>
                      </a:lnTo>
                      <a:lnTo>
                        <a:pt x="90" y="263"/>
                      </a:lnTo>
                      <a:lnTo>
                        <a:pt x="90" y="261"/>
                      </a:lnTo>
                      <a:lnTo>
                        <a:pt x="90" y="258"/>
                      </a:lnTo>
                      <a:lnTo>
                        <a:pt x="90" y="256"/>
                      </a:lnTo>
                      <a:lnTo>
                        <a:pt x="92" y="254"/>
                      </a:lnTo>
                      <a:lnTo>
                        <a:pt x="92" y="251"/>
                      </a:lnTo>
                      <a:lnTo>
                        <a:pt x="95" y="251"/>
                      </a:lnTo>
                      <a:lnTo>
                        <a:pt x="95" y="249"/>
                      </a:lnTo>
                      <a:lnTo>
                        <a:pt x="97" y="247"/>
                      </a:lnTo>
                      <a:lnTo>
                        <a:pt x="97" y="249"/>
                      </a:lnTo>
                      <a:lnTo>
                        <a:pt x="99" y="249"/>
                      </a:lnTo>
                      <a:lnTo>
                        <a:pt x="104" y="254"/>
                      </a:lnTo>
                      <a:lnTo>
                        <a:pt x="107" y="256"/>
                      </a:lnTo>
                      <a:lnTo>
                        <a:pt x="107" y="258"/>
                      </a:lnTo>
                      <a:lnTo>
                        <a:pt x="109" y="258"/>
                      </a:lnTo>
                      <a:lnTo>
                        <a:pt x="109" y="256"/>
                      </a:lnTo>
                      <a:lnTo>
                        <a:pt x="111" y="254"/>
                      </a:lnTo>
                      <a:lnTo>
                        <a:pt x="111" y="251"/>
                      </a:lnTo>
                      <a:lnTo>
                        <a:pt x="114" y="251"/>
                      </a:lnTo>
                      <a:lnTo>
                        <a:pt x="116" y="251"/>
                      </a:lnTo>
                      <a:lnTo>
                        <a:pt x="118" y="251"/>
                      </a:lnTo>
                      <a:lnTo>
                        <a:pt x="121" y="251"/>
                      </a:lnTo>
                      <a:lnTo>
                        <a:pt x="121" y="254"/>
                      </a:lnTo>
                      <a:lnTo>
                        <a:pt x="123" y="254"/>
                      </a:lnTo>
                      <a:lnTo>
                        <a:pt x="125" y="254"/>
                      </a:lnTo>
                      <a:lnTo>
                        <a:pt x="130" y="254"/>
                      </a:lnTo>
                      <a:lnTo>
                        <a:pt x="133" y="251"/>
                      </a:lnTo>
                      <a:lnTo>
                        <a:pt x="135" y="251"/>
                      </a:lnTo>
                      <a:lnTo>
                        <a:pt x="135" y="251"/>
                      </a:lnTo>
                      <a:lnTo>
                        <a:pt x="135" y="249"/>
                      </a:lnTo>
                      <a:lnTo>
                        <a:pt x="135" y="249"/>
                      </a:lnTo>
                      <a:lnTo>
                        <a:pt x="137" y="247"/>
                      </a:lnTo>
                      <a:lnTo>
                        <a:pt x="137" y="247"/>
                      </a:lnTo>
                      <a:lnTo>
                        <a:pt x="137" y="249"/>
                      </a:lnTo>
                      <a:lnTo>
                        <a:pt x="137" y="251"/>
                      </a:lnTo>
                      <a:lnTo>
                        <a:pt x="140" y="251"/>
                      </a:lnTo>
                      <a:lnTo>
                        <a:pt x="147" y="251"/>
                      </a:lnTo>
                      <a:lnTo>
                        <a:pt x="151" y="251"/>
                      </a:lnTo>
                      <a:lnTo>
                        <a:pt x="170" y="251"/>
                      </a:lnTo>
                      <a:lnTo>
                        <a:pt x="173" y="251"/>
                      </a:lnTo>
                      <a:lnTo>
                        <a:pt x="192" y="251"/>
                      </a:lnTo>
                      <a:lnTo>
                        <a:pt x="201" y="251"/>
                      </a:lnTo>
                      <a:lnTo>
                        <a:pt x="208" y="251"/>
                      </a:lnTo>
                      <a:lnTo>
                        <a:pt x="208" y="244"/>
                      </a:lnTo>
                      <a:lnTo>
                        <a:pt x="211" y="239"/>
                      </a:lnTo>
                      <a:lnTo>
                        <a:pt x="211" y="235"/>
                      </a:lnTo>
                      <a:lnTo>
                        <a:pt x="208" y="230"/>
                      </a:lnTo>
                      <a:lnTo>
                        <a:pt x="206" y="228"/>
                      </a:lnTo>
                      <a:lnTo>
                        <a:pt x="206" y="223"/>
                      </a:lnTo>
                      <a:lnTo>
                        <a:pt x="206" y="218"/>
                      </a:lnTo>
                      <a:lnTo>
                        <a:pt x="206" y="213"/>
                      </a:lnTo>
                      <a:lnTo>
                        <a:pt x="204" y="206"/>
                      </a:lnTo>
                      <a:lnTo>
                        <a:pt x="204" y="202"/>
                      </a:lnTo>
                      <a:lnTo>
                        <a:pt x="204" y="197"/>
                      </a:lnTo>
                      <a:lnTo>
                        <a:pt x="204" y="192"/>
                      </a:lnTo>
                      <a:lnTo>
                        <a:pt x="204" y="185"/>
                      </a:lnTo>
                      <a:lnTo>
                        <a:pt x="204" y="180"/>
                      </a:lnTo>
                      <a:lnTo>
                        <a:pt x="201" y="175"/>
                      </a:lnTo>
                      <a:lnTo>
                        <a:pt x="201" y="171"/>
                      </a:lnTo>
                      <a:lnTo>
                        <a:pt x="201" y="166"/>
                      </a:lnTo>
                      <a:lnTo>
                        <a:pt x="201" y="159"/>
                      </a:lnTo>
                      <a:lnTo>
                        <a:pt x="201" y="154"/>
                      </a:lnTo>
                      <a:lnTo>
                        <a:pt x="201" y="149"/>
                      </a:lnTo>
                      <a:lnTo>
                        <a:pt x="199" y="145"/>
                      </a:lnTo>
                      <a:lnTo>
                        <a:pt x="199" y="138"/>
                      </a:lnTo>
                      <a:lnTo>
                        <a:pt x="199" y="133"/>
                      </a:lnTo>
                      <a:lnTo>
                        <a:pt x="199" y="128"/>
                      </a:lnTo>
                      <a:lnTo>
                        <a:pt x="199" y="123"/>
                      </a:lnTo>
                      <a:lnTo>
                        <a:pt x="199" y="119"/>
                      </a:lnTo>
                      <a:lnTo>
                        <a:pt x="196" y="112"/>
                      </a:lnTo>
                      <a:lnTo>
                        <a:pt x="196" y="107"/>
                      </a:lnTo>
                      <a:lnTo>
                        <a:pt x="196" y="102"/>
                      </a:lnTo>
                      <a:lnTo>
                        <a:pt x="196" y="97"/>
                      </a:lnTo>
                      <a:lnTo>
                        <a:pt x="196" y="90"/>
                      </a:lnTo>
                      <a:lnTo>
                        <a:pt x="196" y="86"/>
                      </a:lnTo>
                      <a:lnTo>
                        <a:pt x="196" y="81"/>
                      </a:lnTo>
                      <a:lnTo>
                        <a:pt x="194" y="76"/>
                      </a:lnTo>
                      <a:lnTo>
                        <a:pt x="194" y="71"/>
                      </a:lnTo>
                      <a:lnTo>
                        <a:pt x="194" y="64"/>
                      </a:lnTo>
                      <a:lnTo>
                        <a:pt x="194" y="59"/>
                      </a:lnTo>
                      <a:lnTo>
                        <a:pt x="194" y="55"/>
                      </a:lnTo>
                      <a:lnTo>
                        <a:pt x="194" y="50"/>
                      </a:lnTo>
                      <a:lnTo>
                        <a:pt x="199" y="50"/>
                      </a:lnTo>
                      <a:lnTo>
                        <a:pt x="206" y="5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3" name="Freeform 97"/>
                <p:cNvSpPr>
                  <a:spLocks/>
                </p:cNvSpPr>
                <p:nvPr/>
              </p:nvSpPr>
              <p:spPr bwMode="auto">
                <a:xfrm>
                  <a:off x="1620" y="2485"/>
                  <a:ext cx="5" cy="10"/>
                </a:xfrm>
                <a:custGeom>
                  <a:avLst/>
                  <a:gdLst>
                    <a:gd name="T0" fmla="*/ 5 w 5"/>
                    <a:gd name="T1" fmla="*/ 7 h 10"/>
                    <a:gd name="T2" fmla="*/ 5 w 5"/>
                    <a:gd name="T3" fmla="*/ 5 h 10"/>
                    <a:gd name="T4" fmla="*/ 5 w 5"/>
                    <a:gd name="T5" fmla="*/ 5 h 10"/>
                    <a:gd name="T6" fmla="*/ 5 w 5"/>
                    <a:gd name="T7" fmla="*/ 2 h 10"/>
                    <a:gd name="T8" fmla="*/ 5 w 5"/>
                    <a:gd name="T9" fmla="*/ 2 h 10"/>
                    <a:gd name="T10" fmla="*/ 5 w 5"/>
                    <a:gd name="T11" fmla="*/ 2 h 10"/>
                    <a:gd name="T12" fmla="*/ 3 w 5"/>
                    <a:gd name="T13" fmla="*/ 2 h 10"/>
                    <a:gd name="T14" fmla="*/ 0 w 5"/>
                    <a:gd name="T15" fmla="*/ 0 h 10"/>
                    <a:gd name="T16" fmla="*/ 0 w 5"/>
                    <a:gd name="T17" fmla="*/ 0 h 10"/>
                    <a:gd name="T18" fmla="*/ 0 w 5"/>
                    <a:gd name="T19" fmla="*/ 0 h 10"/>
                    <a:gd name="T20" fmla="*/ 0 w 5"/>
                    <a:gd name="T21" fmla="*/ 2 h 10"/>
                    <a:gd name="T22" fmla="*/ 0 w 5"/>
                    <a:gd name="T23" fmla="*/ 5 h 10"/>
                    <a:gd name="T24" fmla="*/ 0 w 5"/>
                    <a:gd name="T25" fmla="*/ 5 h 10"/>
                    <a:gd name="T26" fmla="*/ 3 w 5"/>
                    <a:gd name="T27" fmla="*/ 7 h 10"/>
                    <a:gd name="T28" fmla="*/ 0 w 5"/>
                    <a:gd name="T29" fmla="*/ 7 h 10"/>
                    <a:gd name="T30" fmla="*/ 0 w 5"/>
                    <a:gd name="T31" fmla="*/ 7 h 10"/>
                    <a:gd name="T32" fmla="*/ 0 w 5"/>
                    <a:gd name="T33" fmla="*/ 10 h 10"/>
                    <a:gd name="T34" fmla="*/ 5 w 5"/>
                    <a:gd name="T35" fmla="*/ 10 h 10"/>
                    <a:gd name="T36" fmla="*/ 5 w 5"/>
                    <a:gd name="T37" fmla="*/ 10 h 10"/>
                    <a:gd name="T38" fmla="*/ 5 w 5"/>
                    <a:gd name="T39" fmla="*/ 10 h 10"/>
                    <a:gd name="T40" fmla="*/ 5 w 5"/>
                    <a:gd name="T41" fmla="*/ 10 h 10"/>
                    <a:gd name="T42" fmla="*/ 5 w 5"/>
                    <a:gd name="T43"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10">
                      <a:moveTo>
                        <a:pt x="5" y="7"/>
                      </a:moveTo>
                      <a:lnTo>
                        <a:pt x="5" y="5"/>
                      </a:lnTo>
                      <a:lnTo>
                        <a:pt x="5" y="5"/>
                      </a:lnTo>
                      <a:lnTo>
                        <a:pt x="5" y="2"/>
                      </a:lnTo>
                      <a:lnTo>
                        <a:pt x="5" y="2"/>
                      </a:lnTo>
                      <a:lnTo>
                        <a:pt x="5" y="2"/>
                      </a:lnTo>
                      <a:lnTo>
                        <a:pt x="3" y="2"/>
                      </a:lnTo>
                      <a:lnTo>
                        <a:pt x="0" y="0"/>
                      </a:lnTo>
                      <a:lnTo>
                        <a:pt x="0" y="0"/>
                      </a:lnTo>
                      <a:lnTo>
                        <a:pt x="0" y="0"/>
                      </a:lnTo>
                      <a:lnTo>
                        <a:pt x="0" y="2"/>
                      </a:lnTo>
                      <a:lnTo>
                        <a:pt x="0" y="5"/>
                      </a:lnTo>
                      <a:lnTo>
                        <a:pt x="0" y="5"/>
                      </a:lnTo>
                      <a:lnTo>
                        <a:pt x="3" y="7"/>
                      </a:lnTo>
                      <a:lnTo>
                        <a:pt x="0" y="7"/>
                      </a:lnTo>
                      <a:lnTo>
                        <a:pt x="0" y="7"/>
                      </a:lnTo>
                      <a:lnTo>
                        <a:pt x="0" y="10"/>
                      </a:lnTo>
                      <a:lnTo>
                        <a:pt x="5" y="10"/>
                      </a:lnTo>
                      <a:lnTo>
                        <a:pt x="5" y="10"/>
                      </a:lnTo>
                      <a:lnTo>
                        <a:pt x="5" y="10"/>
                      </a:lnTo>
                      <a:lnTo>
                        <a:pt x="5" y="10"/>
                      </a:lnTo>
                      <a:lnTo>
                        <a:pt x="5" y="7"/>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4" name="Freeform 98"/>
                <p:cNvSpPr>
                  <a:spLocks/>
                </p:cNvSpPr>
                <p:nvPr/>
              </p:nvSpPr>
              <p:spPr bwMode="auto">
                <a:xfrm>
                  <a:off x="1620" y="2485"/>
                  <a:ext cx="5" cy="10"/>
                </a:xfrm>
                <a:custGeom>
                  <a:avLst/>
                  <a:gdLst>
                    <a:gd name="T0" fmla="*/ 5 w 5"/>
                    <a:gd name="T1" fmla="*/ 7 h 10"/>
                    <a:gd name="T2" fmla="*/ 5 w 5"/>
                    <a:gd name="T3" fmla="*/ 5 h 10"/>
                    <a:gd name="T4" fmla="*/ 5 w 5"/>
                    <a:gd name="T5" fmla="*/ 5 h 10"/>
                    <a:gd name="T6" fmla="*/ 5 w 5"/>
                    <a:gd name="T7" fmla="*/ 2 h 10"/>
                    <a:gd name="T8" fmla="*/ 5 w 5"/>
                    <a:gd name="T9" fmla="*/ 2 h 10"/>
                    <a:gd name="T10" fmla="*/ 5 w 5"/>
                    <a:gd name="T11" fmla="*/ 2 h 10"/>
                    <a:gd name="T12" fmla="*/ 3 w 5"/>
                    <a:gd name="T13" fmla="*/ 2 h 10"/>
                    <a:gd name="T14" fmla="*/ 0 w 5"/>
                    <a:gd name="T15" fmla="*/ 0 h 10"/>
                    <a:gd name="T16" fmla="*/ 0 w 5"/>
                    <a:gd name="T17" fmla="*/ 0 h 10"/>
                    <a:gd name="T18" fmla="*/ 0 w 5"/>
                    <a:gd name="T19" fmla="*/ 0 h 10"/>
                    <a:gd name="T20" fmla="*/ 0 w 5"/>
                    <a:gd name="T21" fmla="*/ 2 h 10"/>
                    <a:gd name="T22" fmla="*/ 0 w 5"/>
                    <a:gd name="T23" fmla="*/ 5 h 10"/>
                    <a:gd name="T24" fmla="*/ 0 w 5"/>
                    <a:gd name="T25" fmla="*/ 5 h 10"/>
                    <a:gd name="T26" fmla="*/ 3 w 5"/>
                    <a:gd name="T27" fmla="*/ 7 h 10"/>
                    <a:gd name="T28" fmla="*/ 0 w 5"/>
                    <a:gd name="T29" fmla="*/ 7 h 10"/>
                    <a:gd name="T30" fmla="*/ 0 w 5"/>
                    <a:gd name="T31" fmla="*/ 7 h 10"/>
                    <a:gd name="T32" fmla="*/ 0 w 5"/>
                    <a:gd name="T33" fmla="*/ 10 h 10"/>
                    <a:gd name="T34" fmla="*/ 5 w 5"/>
                    <a:gd name="T35" fmla="*/ 10 h 10"/>
                    <a:gd name="T36" fmla="*/ 5 w 5"/>
                    <a:gd name="T37" fmla="*/ 10 h 10"/>
                    <a:gd name="T38" fmla="*/ 5 w 5"/>
                    <a:gd name="T39" fmla="*/ 10 h 10"/>
                    <a:gd name="T40" fmla="*/ 5 w 5"/>
                    <a:gd name="T41" fmla="*/ 10 h 10"/>
                    <a:gd name="T42" fmla="*/ 5 w 5"/>
                    <a:gd name="T43"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10">
                      <a:moveTo>
                        <a:pt x="5" y="7"/>
                      </a:moveTo>
                      <a:lnTo>
                        <a:pt x="5" y="5"/>
                      </a:lnTo>
                      <a:lnTo>
                        <a:pt x="5" y="5"/>
                      </a:lnTo>
                      <a:lnTo>
                        <a:pt x="5" y="2"/>
                      </a:lnTo>
                      <a:lnTo>
                        <a:pt x="5" y="2"/>
                      </a:lnTo>
                      <a:lnTo>
                        <a:pt x="5" y="2"/>
                      </a:lnTo>
                      <a:lnTo>
                        <a:pt x="3" y="2"/>
                      </a:lnTo>
                      <a:lnTo>
                        <a:pt x="0" y="0"/>
                      </a:lnTo>
                      <a:lnTo>
                        <a:pt x="0" y="0"/>
                      </a:lnTo>
                      <a:lnTo>
                        <a:pt x="0" y="0"/>
                      </a:lnTo>
                      <a:lnTo>
                        <a:pt x="0" y="2"/>
                      </a:lnTo>
                      <a:lnTo>
                        <a:pt x="0" y="5"/>
                      </a:lnTo>
                      <a:lnTo>
                        <a:pt x="0" y="5"/>
                      </a:lnTo>
                      <a:lnTo>
                        <a:pt x="3" y="7"/>
                      </a:lnTo>
                      <a:lnTo>
                        <a:pt x="0" y="7"/>
                      </a:lnTo>
                      <a:lnTo>
                        <a:pt x="0" y="7"/>
                      </a:lnTo>
                      <a:lnTo>
                        <a:pt x="0" y="10"/>
                      </a:lnTo>
                      <a:lnTo>
                        <a:pt x="5" y="10"/>
                      </a:lnTo>
                      <a:lnTo>
                        <a:pt x="5" y="10"/>
                      </a:lnTo>
                      <a:lnTo>
                        <a:pt x="5" y="10"/>
                      </a:lnTo>
                      <a:lnTo>
                        <a:pt x="5" y="10"/>
                      </a:lnTo>
                      <a:lnTo>
                        <a:pt x="5" y="7"/>
                      </a:lnTo>
                      <a:close/>
                    </a:path>
                  </a:pathLst>
                </a:custGeom>
                <a:noFill/>
                <a:ln w="3175" cap="rnd">
                  <a:solidFill>
                    <a:srgbClr val="F9F9F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5" name="Freeform 99"/>
                <p:cNvSpPr>
                  <a:spLocks/>
                </p:cNvSpPr>
                <p:nvPr/>
              </p:nvSpPr>
              <p:spPr bwMode="auto">
                <a:xfrm>
                  <a:off x="1620" y="2485"/>
                  <a:ext cx="5" cy="10"/>
                </a:xfrm>
                <a:custGeom>
                  <a:avLst/>
                  <a:gdLst>
                    <a:gd name="T0" fmla="*/ 5 w 5"/>
                    <a:gd name="T1" fmla="*/ 7 h 10"/>
                    <a:gd name="T2" fmla="*/ 5 w 5"/>
                    <a:gd name="T3" fmla="*/ 5 h 10"/>
                    <a:gd name="T4" fmla="*/ 5 w 5"/>
                    <a:gd name="T5" fmla="*/ 5 h 10"/>
                    <a:gd name="T6" fmla="*/ 5 w 5"/>
                    <a:gd name="T7" fmla="*/ 2 h 10"/>
                    <a:gd name="T8" fmla="*/ 5 w 5"/>
                    <a:gd name="T9" fmla="*/ 2 h 10"/>
                    <a:gd name="T10" fmla="*/ 5 w 5"/>
                    <a:gd name="T11" fmla="*/ 2 h 10"/>
                    <a:gd name="T12" fmla="*/ 3 w 5"/>
                    <a:gd name="T13" fmla="*/ 2 h 10"/>
                    <a:gd name="T14" fmla="*/ 0 w 5"/>
                    <a:gd name="T15" fmla="*/ 0 h 10"/>
                    <a:gd name="T16" fmla="*/ 0 w 5"/>
                    <a:gd name="T17" fmla="*/ 0 h 10"/>
                    <a:gd name="T18" fmla="*/ 0 w 5"/>
                    <a:gd name="T19" fmla="*/ 0 h 10"/>
                    <a:gd name="T20" fmla="*/ 0 w 5"/>
                    <a:gd name="T21" fmla="*/ 2 h 10"/>
                    <a:gd name="T22" fmla="*/ 0 w 5"/>
                    <a:gd name="T23" fmla="*/ 5 h 10"/>
                    <a:gd name="T24" fmla="*/ 0 w 5"/>
                    <a:gd name="T25" fmla="*/ 5 h 10"/>
                    <a:gd name="T26" fmla="*/ 3 w 5"/>
                    <a:gd name="T27" fmla="*/ 7 h 10"/>
                    <a:gd name="T28" fmla="*/ 0 w 5"/>
                    <a:gd name="T29" fmla="*/ 7 h 10"/>
                    <a:gd name="T30" fmla="*/ 0 w 5"/>
                    <a:gd name="T31" fmla="*/ 7 h 10"/>
                    <a:gd name="T32" fmla="*/ 0 w 5"/>
                    <a:gd name="T33" fmla="*/ 10 h 10"/>
                    <a:gd name="T34" fmla="*/ 5 w 5"/>
                    <a:gd name="T35" fmla="*/ 10 h 10"/>
                    <a:gd name="T36" fmla="*/ 5 w 5"/>
                    <a:gd name="T37" fmla="*/ 10 h 10"/>
                    <a:gd name="T38" fmla="*/ 5 w 5"/>
                    <a:gd name="T39" fmla="*/ 10 h 10"/>
                    <a:gd name="T40" fmla="*/ 5 w 5"/>
                    <a:gd name="T41" fmla="*/ 10 h 10"/>
                    <a:gd name="T42" fmla="*/ 5 w 5"/>
                    <a:gd name="T43"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10">
                      <a:moveTo>
                        <a:pt x="5" y="7"/>
                      </a:moveTo>
                      <a:lnTo>
                        <a:pt x="5" y="5"/>
                      </a:lnTo>
                      <a:lnTo>
                        <a:pt x="5" y="5"/>
                      </a:lnTo>
                      <a:lnTo>
                        <a:pt x="5" y="2"/>
                      </a:lnTo>
                      <a:lnTo>
                        <a:pt x="5" y="2"/>
                      </a:lnTo>
                      <a:lnTo>
                        <a:pt x="5" y="2"/>
                      </a:lnTo>
                      <a:lnTo>
                        <a:pt x="3" y="2"/>
                      </a:lnTo>
                      <a:lnTo>
                        <a:pt x="0" y="0"/>
                      </a:lnTo>
                      <a:lnTo>
                        <a:pt x="0" y="0"/>
                      </a:lnTo>
                      <a:lnTo>
                        <a:pt x="0" y="0"/>
                      </a:lnTo>
                      <a:lnTo>
                        <a:pt x="0" y="2"/>
                      </a:lnTo>
                      <a:lnTo>
                        <a:pt x="0" y="5"/>
                      </a:lnTo>
                      <a:lnTo>
                        <a:pt x="0" y="5"/>
                      </a:lnTo>
                      <a:lnTo>
                        <a:pt x="3" y="7"/>
                      </a:lnTo>
                      <a:lnTo>
                        <a:pt x="0" y="7"/>
                      </a:lnTo>
                      <a:lnTo>
                        <a:pt x="0" y="7"/>
                      </a:lnTo>
                      <a:lnTo>
                        <a:pt x="0" y="10"/>
                      </a:lnTo>
                      <a:lnTo>
                        <a:pt x="5" y="10"/>
                      </a:lnTo>
                      <a:lnTo>
                        <a:pt x="5" y="10"/>
                      </a:lnTo>
                      <a:lnTo>
                        <a:pt x="5" y="10"/>
                      </a:lnTo>
                      <a:lnTo>
                        <a:pt x="5" y="10"/>
                      </a:lnTo>
                      <a:lnTo>
                        <a:pt x="5" y="7"/>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26" name="Freeform 100"/>
                <p:cNvSpPr>
                  <a:spLocks/>
                </p:cNvSpPr>
                <p:nvPr/>
              </p:nvSpPr>
              <p:spPr bwMode="auto">
                <a:xfrm>
                  <a:off x="1620" y="2485"/>
                  <a:ext cx="5" cy="10"/>
                </a:xfrm>
                <a:custGeom>
                  <a:avLst/>
                  <a:gdLst>
                    <a:gd name="T0" fmla="*/ 5 w 5"/>
                    <a:gd name="T1" fmla="*/ 7 h 10"/>
                    <a:gd name="T2" fmla="*/ 5 w 5"/>
                    <a:gd name="T3" fmla="*/ 5 h 10"/>
                    <a:gd name="T4" fmla="*/ 5 w 5"/>
                    <a:gd name="T5" fmla="*/ 5 h 10"/>
                    <a:gd name="T6" fmla="*/ 5 w 5"/>
                    <a:gd name="T7" fmla="*/ 2 h 10"/>
                    <a:gd name="T8" fmla="*/ 5 w 5"/>
                    <a:gd name="T9" fmla="*/ 2 h 10"/>
                    <a:gd name="T10" fmla="*/ 5 w 5"/>
                    <a:gd name="T11" fmla="*/ 2 h 10"/>
                    <a:gd name="T12" fmla="*/ 3 w 5"/>
                    <a:gd name="T13" fmla="*/ 2 h 10"/>
                    <a:gd name="T14" fmla="*/ 0 w 5"/>
                    <a:gd name="T15" fmla="*/ 0 h 10"/>
                    <a:gd name="T16" fmla="*/ 0 w 5"/>
                    <a:gd name="T17" fmla="*/ 0 h 10"/>
                    <a:gd name="T18" fmla="*/ 0 w 5"/>
                    <a:gd name="T19" fmla="*/ 0 h 10"/>
                    <a:gd name="T20" fmla="*/ 0 w 5"/>
                    <a:gd name="T21" fmla="*/ 2 h 10"/>
                    <a:gd name="T22" fmla="*/ 0 w 5"/>
                    <a:gd name="T23" fmla="*/ 5 h 10"/>
                    <a:gd name="T24" fmla="*/ 0 w 5"/>
                    <a:gd name="T25" fmla="*/ 5 h 10"/>
                    <a:gd name="T26" fmla="*/ 3 w 5"/>
                    <a:gd name="T27" fmla="*/ 7 h 10"/>
                    <a:gd name="T28" fmla="*/ 0 w 5"/>
                    <a:gd name="T29" fmla="*/ 7 h 10"/>
                    <a:gd name="T30" fmla="*/ 0 w 5"/>
                    <a:gd name="T31" fmla="*/ 7 h 10"/>
                    <a:gd name="T32" fmla="*/ 0 w 5"/>
                    <a:gd name="T33" fmla="*/ 10 h 10"/>
                    <a:gd name="T34" fmla="*/ 5 w 5"/>
                    <a:gd name="T35" fmla="*/ 10 h 10"/>
                    <a:gd name="T36" fmla="*/ 5 w 5"/>
                    <a:gd name="T37" fmla="*/ 10 h 10"/>
                    <a:gd name="T38" fmla="*/ 5 w 5"/>
                    <a:gd name="T39" fmla="*/ 10 h 10"/>
                    <a:gd name="T40" fmla="*/ 5 w 5"/>
                    <a:gd name="T41" fmla="*/ 10 h 10"/>
                    <a:gd name="T42" fmla="*/ 5 w 5"/>
                    <a:gd name="T43" fmla="*/ 7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10">
                      <a:moveTo>
                        <a:pt x="5" y="7"/>
                      </a:moveTo>
                      <a:lnTo>
                        <a:pt x="5" y="5"/>
                      </a:lnTo>
                      <a:lnTo>
                        <a:pt x="5" y="5"/>
                      </a:lnTo>
                      <a:lnTo>
                        <a:pt x="5" y="2"/>
                      </a:lnTo>
                      <a:lnTo>
                        <a:pt x="5" y="2"/>
                      </a:lnTo>
                      <a:lnTo>
                        <a:pt x="5" y="2"/>
                      </a:lnTo>
                      <a:lnTo>
                        <a:pt x="3" y="2"/>
                      </a:lnTo>
                      <a:lnTo>
                        <a:pt x="0" y="0"/>
                      </a:lnTo>
                      <a:lnTo>
                        <a:pt x="0" y="0"/>
                      </a:lnTo>
                      <a:lnTo>
                        <a:pt x="0" y="0"/>
                      </a:lnTo>
                      <a:lnTo>
                        <a:pt x="0" y="2"/>
                      </a:lnTo>
                      <a:lnTo>
                        <a:pt x="0" y="5"/>
                      </a:lnTo>
                      <a:lnTo>
                        <a:pt x="0" y="5"/>
                      </a:lnTo>
                      <a:lnTo>
                        <a:pt x="3" y="7"/>
                      </a:lnTo>
                      <a:lnTo>
                        <a:pt x="0" y="7"/>
                      </a:lnTo>
                      <a:lnTo>
                        <a:pt x="0" y="7"/>
                      </a:lnTo>
                      <a:lnTo>
                        <a:pt x="0" y="10"/>
                      </a:lnTo>
                      <a:lnTo>
                        <a:pt x="5" y="10"/>
                      </a:lnTo>
                      <a:lnTo>
                        <a:pt x="5" y="10"/>
                      </a:lnTo>
                      <a:lnTo>
                        <a:pt x="5" y="10"/>
                      </a:lnTo>
                      <a:lnTo>
                        <a:pt x="5" y="10"/>
                      </a:lnTo>
                      <a:lnTo>
                        <a:pt x="5" y="7"/>
                      </a:lnTo>
                      <a:close/>
                    </a:path>
                  </a:pathLst>
                </a:custGeom>
                <a:noFill/>
                <a:ln w="3175" cap="rnd">
                  <a:solidFill>
                    <a:srgbClr val="F9F9F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127" name="Freeform 101"/>
                <p:cNvSpPr>
                  <a:spLocks noEditPoints="1"/>
                </p:cNvSpPr>
                <p:nvPr/>
              </p:nvSpPr>
              <p:spPr bwMode="auto">
                <a:xfrm>
                  <a:off x="3009" y="2038"/>
                  <a:ext cx="7" cy="4"/>
                </a:xfrm>
                <a:custGeom>
                  <a:avLst/>
                  <a:gdLst>
                    <a:gd name="T0" fmla="*/ 7 w 7"/>
                    <a:gd name="T1" fmla="*/ 4 h 4"/>
                    <a:gd name="T2" fmla="*/ 5 w 7"/>
                    <a:gd name="T3" fmla="*/ 2 h 4"/>
                    <a:gd name="T4" fmla="*/ 5 w 7"/>
                    <a:gd name="T5" fmla="*/ 2 h 4"/>
                    <a:gd name="T6" fmla="*/ 5 w 7"/>
                    <a:gd name="T7" fmla="*/ 4 h 4"/>
                    <a:gd name="T8" fmla="*/ 5 w 7"/>
                    <a:gd name="T9" fmla="*/ 4 h 4"/>
                    <a:gd name="T10" fmla="*/ 7 w 7"/>
                    <a:gd name="T11" fmla="*/ 4 h 4"/>
                    <a:gd name="T12" fmla="*/ 7 w 7"/>
                    <a:gd name="T13" fmla="*/ 4 h 4"/>
                    <a:gd name="T14" fmla="*/ 7 w 7"/>
                    <a:gd name="T15" fmla="*/ 4 h 4"/>
                    <a:gd name="T16" fmla="*/ 2 w 7"/>
                    <a:gd name="T17" fmla="*/ 0 h 4"/>
                    <a:gd name="T18" fmla="*/ 0 w 7"/>
                    <a:gd name="T19" fmla="*/ 0 h 4"/>
                    <a:gd name="T20" fmla="*/ 0 w 7"/>
                    <a:gd name="T21" fmla="*/ 0 h 4"/>
                    <a:gd name="T22" fmla="*/ 2 w 7"/>
                    <a:gd name="T23" fmla="*/ 0 h 4"/>
                    <a:gd name="T24" fmla="*/ 2 w 7"/>
                    <a:gd name="T25" fmla="*/ 0 h 4"/>
                    <a:gd name="T26" fmla="*/ 2 w 7"/>
                    <a:gd name="T27" fmla="*/ 0 h 4"/>
                    <a:gd name="T28" fmla="*/ 2 w 7"/>
                    <a:gd name="T29" fmla="*/ 0 h 4"/>
                    <a:gd name="T30" fmla="*/ 2 w 7"/>
                    <a:gd name="T31"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 h="4">
                      <a:moveTo>
                        <a:pt x="7" y="4"/>
                      </a:moveTo>
                      <a:lnTo>
                        <a:pt x="5" y="2"/>
                      </a:lnTo>
                      <a:lnTo>
                        <a:pt x="5" y="2"/>
                      </a:lnTo>
                      <a:lnTo>
                        <a:pt x="5" y="4"/>
                      </a:lnTo>
                      <a:lnTo>
                        <a:pt x="5" y="4"/>
                      </a:lnTo>
                      <a:lnTo>
                        <a:pt x="7" y="4"/>
                      </a:lnTo>
                      <a:lnTo>
                        <a:pt x="7" y="4"/>
                      </a:lnTo>
                      <a:lnTo>
                        <a:pt x="7" y="4"/>
                      </a:lnTo>
                      <a:close/>
                      <a:moveTo>
                        <a:pt x="2" y="0"/>
                      </a:moveTo>
                      <a:lnTo>
                        <a:pt x="0" y="0"/>
                      </a:lnTo>
                      <a:lnTo>
                        <a:pt x="0" y="0"/>
                      </a:lnTo>
                      <a:lnTo>
                        <a:pt x="2" y="0"/>
                      </a:lnTo>
                      <a:lnTo>
                        <a:pt x="2" y="0"/>
                      </a:lnTo>
                      <a:lnTo>
                        <a:pt x="2" y="0"/>
                      </a:lnTo>
                      <a:lnTo>
                        <a:pt x="2" y="0"/>
                      </a:lnTo>
                      <a:lnTo>
                        <a:pt x="2"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8" name="Freeform 102"/>
                <p:cNvSpPr>
                  <a:spLocks/>
                </p:cNvSpPr>
                <p:nvPr/>
              </p:nvSpPr>
              <p:spPr bwMode="auto">
                <a:xfrm>
                  <a:off x="2524" y="2272"/>
                  <a:ext cx="305" cy="313"/>
                </a:xfrm>
                <a:custGeom>
                  <a:avLst/>
                  <a:gdLst>
                    <a:gd name="T0" fmla="*/ 286 w 305"/>
                    <a:gd name="T1" fmla="*/ 125 h 313"/>
                    <a:gd name="T2" fmla="*/ 288 w 305"/>
                    <a:gd name="T3" fmla="*/ 118 h 313"/>
                    <a:gd name="T4" fmla="*/ 281 w 305"/>
                    <a:gd name="T5" fmla="*/ 107 h 313"/>
                    <a:gd name="T6" fmla="*/ 262 w 305"/>
                    <a:gd name="T7" fmla="*/ 99 h 313"/>
                    <a:gd name="T8" fmla="*/ 251 w 305"/>
                    <a:gd name="T9" fmla="*/ 88 h 313"/>
                    <a:gd name="T10" fmla="*/ 229 w 305"/>
                    <a:gd name="T11" fmla="*/ 66 h 313"/>
                    <a:gd name="T12" fmla="*/ 182 w 305"/>
                    <a:gd name="T13" fmla="*/ 31 h 313"/>
                    <a:gd name="T14" fmla="*/ 137 w 305"/>
                    <a:gd name="T15" fmla="*/ 0 h 313"/>
                    <a:gd name="T16" fmla="*/ 111 w 305"/>
                    <a:gd name="T17" fmla="*/ 21 h 313"/>
                    <a:gd name="T18" fmla="*/ 113 w 305"/>
                    <a:gd name="T19" fmla="*/ 62 h 313"/>
                    <a:gd name="T20" fmla="*/ 118 w 305"/>
                    <a:gd name="T21" fmla="*/ 104 h 313"/>
                    <a:gd name="T22" fmla="*/ 121 w 305"/>
                    <a:gd name="T23" fmla="*/ 147 h 313"/>
                    <a:gd name="T24" fmla="*/ 128 w 305"/>
                    <a:gd name="T25" fmla="*/ 185 h 313"/>
                    <a:gd name="T26" fmla="*/ 68 w 305"/>
                    <a:gd name="T27" fmla="*/ 201 h 313"/>
                    <a:gd name="T28" fmla="*/ 52 w 305"/>
                    <a:gd name="T29" fmla="*/ 199 h 313"/>
                    <a:gd name="T30" fmla="*/ 38 w 305"/>
                    <a:gd name="T31" fmla="*/ 201 h 313"/>
                    <a:gd name="T32" fmla="*/ 24 w 305"/>
                    <a:gd name="T33" fmla="*/ 208 h 313"/>
                    <a:gd name="T34" fmla="*/ 9 w 305"/>
                    <a:gd name="T35" fmla="*/ 201 h 313"/>
                    <a:gd name="T36" fmla="*/ 2 w 305"/>
                    <a:gd name="T37" fmla="*/ 215 h 313"/>
                    <a:gd name="T38" fmla="*/ 5 w 305"/>
                    <a:gd name="T39" fmla="*/ 227 h 313"/>
                    <a:gd name="T40" fmla="*/ 2 w 305"/>
                    <a:gd name="T41" fmla="*/ 239 h 313"/>
                    <a:gd name="T42" fmla="*/ 9 w 305"/>
                    <a:gd name="T43" fmla="*/ 244 h 313"/>
                    <a:gd name="T44" fmla="*/ 14 w 305"/>
                    <a:gd name="T45" fmla="*/ 253 h 313"/>
                    <a:gd name="T46" fmla="*/ 14 w 305"/>
                    <a:gd name="T47" fmla="*/ 265 h 313"/>
                    <a:gd name="T48" fmla="*/ 16 w 305"/>
                    <a:gd name="T49" fmla="*/ 275 h 313"/>
                    <a:gd name="T50" fmla="*/ 26 w 305"/>
                    <a:gd name="T51" fmla="*/ 277 h 313"/>
                    <a:gd name="T52" fmla="*/ 33 w 305"/>
                    <a:gd name="T53" fmla="*/ 270 h 313"/>
                    <a:gd name="T54" fmla="*/ 47 w 305"/>
                    <a:gd name="T55" fmla="*/ 272 h 313"/>
                    <a:gd name="T56" fmla="*/ 52 w 305"/>
                    <a:gd name="T57" fmla="*/ 265 h 313"/>
                    <a:gd name="T58" fmla="*/ 59 w 305"/>
                    <a:gd name="T59" fmla="*/ 270 h 313"/>
                    <a:gd name="T60" fmla="*/ 66 w 305"/>
                    <a:gd name="T61" fmla="*/ 284 h 313"/>
                    <a:gd name="T62" fmla="*/ 68 w 305"/>
                    <a:gd name="T63" fmla="*/ 289 h 313"/>
                    <a:gd name="T64" fmla="*/ 68 w 305"/>
                    <a:gd name="T65" fmla="*/ 294 h 313"/>
                    <a:gd name="T66" fmla="*/ 71 w 305"/>
                    <a:gd name="T67" fmla="*/ 305 h 313"/>
                    <a:gd name="T68" fmla="*/ 80 w 305"/>
                    <a:gd name="T69" fmla="*/ 313 h 313"/>
                    <a:gd name="T70" fmla="*/ 87 w 305"/>
                    <a:gd name="T71" fmla="*/ 310 h 313"/>
                    <a:gd name="T72" fmla="*/ 97 w 305"/>
                    <a:gd name="T73" fmla="*/ 313 h 313"/>
                    <a:gd name="T74" fmla="*/ 102 w 305"/>
                    <a:gd name="T75" fmla="*/ 308 h 313"/>
                    <a:gd name="T76" fmla="*/ 106 w 305"/>
                    <a:gd name="T77" fmla="*/ 305 h 313"/>
                    <a:gd name="T78" fmla="*/ 109 w 305"/>
                    <a:gd name="T79" fmla="*/ 305 h 313"/>
                    <a:gd name="T80" fmla="*/ 111 w 305"/>
                    <a:gd name="T81" fmla="*/ 313 h 313"/>
                    <a:gd name="T82" fmla="*/ 123 w 305"/>
                    <a:gd name="T83" fmla="*/ 308 h 313"/>
                    <a:gd name="T84" fmla="*/ 125 w 305"/>
                    <a:gd name="T85" fmla="*/ 294 h 313"/>
                    <a:gd name="T86" fmla="*/ 128 w 305"/>
                    <a:gd name="T87" fmla="*/ 279 h 313"/>
                    <a:gd name="T88" fmla="*/ 139 w 305"/>
                    <a:gd name="T89" fmla="*/ 272 h 313"/>
                    <a:gd name="T90" fmla="*/ 142 w 305"/>
                    <a:gd name="T91" fmla="*/ 260 h 313"/>
                    <a:gd name="T92" fmla="*/ 149 w 305"/>
                    <a:gd name="T93" fmla="*/ 246 h 313"/>
                    <a:gd name="T94" fmla="*/ 165 w 305"/>
                    <a:gd name="T95" fmla="*/ 246 h 313"/>
                    <a:gd name="T96" fmla="*/ 173 w 305"/>
                    <a:gd name="T97" fmla="*/ 239 h 313"/>
                    <a:gd name="T98" fmla="*/ 187 w 305"/>
                    <a:gd name="T99" fmla="*/ 230 h 313"/>
                    <a:gd name="T100" fmla="*/ 203 w 305"/>
                    <a:gd name="T101" fmla="*/ 215 h 313"/>
                    <a:gd name="T102" fmla="*/ 218 w 305"/>
                    <a:gd name="T103" fmla="*/ 211 h 313"/>
                    <a:gd name="T104" fmla="*/ 239 w 305"/>
                    <a:gd name="T105" fmla="*/ 213 h 313"/>
                    <a:gd name="T106" fmla="*/ 272 w 305"/>
                    <a:gd name="T107" fmla="*/ 204 h 313"/>
                    <a:gd name="T108" fmla="*/ 291 w 305"/>
                    <a:gd name="T109" fmla="*/ 201 h 313"/>
                    <a:gd name="T110" fmla="*/ 300 w 305"/>
                    <a:gd name="T111" fmla="*/ 189 h 313"/>
                    <a:gd name="T112" fmla="*/ 305 w 305"/>
                    <a:gd name="T113" fmla="*/ 156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05" h="313">
                      <a:moveTo>
                        <a:pt x="300" y="125"/>
                      </a:moveTo>
                      <a:lnTo>
                        <a:pt x="296" y="125"/>
                      </a:lnTo>
                      <a:lnTo>
                        <a:pt x="291" y="125"/>
                      </a:lnTo>
                      <a:lnTo>
                        <a:pt x="291" y="125"/>
                      </a:lnTo>
                      <a:lnTo>
                        <a:pt x="288" y="128"/>
                      </a:lnTo>
                      <a:lnTo>
                        <a:pt x="288" y="125"/>
                      </a:lnTo>
                      <a:lnTo>
                        <a:pt x="288" y="125"/>
                      </a:lnTo>
                      <a:lnTo>
                        <a:pt x="286" y="125"/>
                      </a:lnTo>
                      <a:lnTo>
                        <a:pt x="286" y="123"/>
                      </a:lnTo>
                      <a:lnTo>
                        <a:pt x="284" y="123"/>
                      </a:lnTo>
                      <a:lnTo>
                        <a:pt x="286" y="121"/>
                      </a:lnTo>
                      <a:lnTo>
                        <a:pt x="286" y="121"/>
                      </a:lnTo>
                      <a:lnTo>
                        <a:pt x="286" y="121"/>
                      </a:lnTo>
                      <a:lnTo>
                        <a:pt x="286" y="118"/>
                      </a:lnTo>
                      <a:lnTo>
                        <a:pt x="288" y="118"/>
                      </a:lnTo>
                      <a:lnTo>
                        <a:pt x="288" y="118"/>
                      </a:lnTo>
                      <a:lnTo>
                        <a:pt x="286" y="116"/>
                      </a:lnTo>
                      <a:lnTo>
                        <a:pt x="286" y="114"/>
                      </a:lnTo>
                      <a:lnTo>
                        <a:pt x="286" y="111"/>
                      </a:lnTo>
                      <a:lnTo>
                        <a:pt x="286" y="111"/>
                      </a:lnTo>
                      <a:lnTo>
                        <a:pt x="286" y="109"/>
                      </a:lnTo>
                      <a:lnTo>
                        <a:pt x="286" y="109"/>
                      </a:lnTo>
                      <a:lnTo>
                        <a:pt x="284" y="107"/>
                      </a:lnTo>
                      <a:lnTo>
                        <a:pt x="281" y="107"/>
                      </a:lnTo>
                      <a:lnTo>
                        <a:pt x="279" y="107"/>
                      </a:lnTo>
                      <a:lnTo>
                        <a:pt x="277" y="107"/>
                      </a:lnTo>
                      <a:lnTo>
                        <a:pt x="274" y="104"/>
                      </a:lnTo>
                      <a:lnTo>
                        <a:pt x="272" y="104"/>
                      </a:lnTo>
                      <a:lnTo>
                        <a:pt x="270" y="102"/>
                      </a:lnTo>
                      <a:lnTo>
                        <a:pt x="270" y="99"/>
                      </a:lnTo>
                      <a:lnTo>
                        <a:pt x="262" y="99"/>
                      </a:lnTo>
                      <a:lnTo>
                        <a:pt x="262" y="99"/>
                      </a:lnTo>
                      <a:lnTo>
                        <a:pt x="260" y="99"/>
                      </a:lnTo>
                      <a:lnTo>
                        <a:pt x="260" y="97"/>
                      </a:lnTo>
                      <a:lnTo>
                        <a:pt x="258" y="95"/>
                      </a:lnTo>
                      <a:lnTo>
                        <a:pt x="258" y="95"/>
                      </a:lnTo>
                      <a:lnTo>
                        <a:pt x="258" y="95"/>
                      </a:lnTo>
                      <a:lnTo>
                        <a:pt x="253" y="90"/>
                      </a:lnTo>
                      <a:lnTo>
                        <a:pt x="251" y="90"/>
                      </a:lnTo>
                      <a:lnTo>
                        <a:pt x="251" y="88"/>
                      </a:lnTo>
                      <a:lnTo>
                        <a:pt x="251" y="88"/>
                      </a:lnTo>
                      <a:lnTo>
                        <a:pt x="251" y="85"/>
                      </a:lnTo>
                      <a:lnTo>
                        <a:pt x="251" y="83"/>
                      </a:lnTo>
                      <a:lnTo>
                        <a:pt x="251" y="83"/>
                      </a:lnTo>
                      <a:lnTo>
                        <a:pt x="246" y="81"/>
                      </a:lnTo>
                      <a:lnTo>
                        <a:pt x="241" y="76"/>
                      </a:lnTo>
                      <a:lnTo>
                        <a:pt x="234" y="71"/>
                      </a:lnTo>
                      <a:lnTo>
                        <a:pt x="229" y="66"/>
                      </a:lnTo>
                      <a:lnTo>
                        <a:pt x="222" y="62"/>
                      </a:lnTo>
                      <a:lnTo>
                        <a:pt x="218" y="57"/>
                      </a:lnTo>
                      <a:lnTo>
                        <a:pt x="210" y="52"/>
                      </a:lnTo>
                      <a:lnTo>
                        <a:pt x="206" y="47"/>
                      </a:lnTo>
                      <a:lnTo>
                        <a:pt x="199" y="43"/>
                      </a:lnTo>
                      <a:lnTo>
                        <a:pt x="194" y="40"/>
                      </a:lnTo>
                      <a:lnTo>
                        <a:pt x="187" y="36"/>
                      </a:lnTo>
                      <a:lnTo>
                        <a:pt x="182" y="31"/>
                      </a:lnTo>
                      <a:lnTo>
                        <a:pt x="177" y="26"/>
                      </a:lnTo>
                      <a:lnTo>
                        <a:pt x="170" y="21"/>
                      </a:lnTo>
                      <a:lnTo>
                        <a:pt x="165" y="17"/>
                      </a:lnTo>
                      <a:lnTo>
                        <a:pt x="158" y="12"/>
                      </a:lnTo>
                      <a:lnTo>
                        <a:pt x="154" y="7"/>
                      </a:lnTo>
                      <a:lnTo>
                        <a:pt x="149" y="5"/>
                      </a:lnTo>
                      <a:lnTo>
                        <a:pt x="142" y="0"/>
                      </a:lnTo>
                      <a:lnTo>
                        <a:pt x="137" y="0"/>
                      </a:lnTo>
                      <a:lnTo>
                        <a:pt x="128" y="0"/>
                      </a:lnTo>
                      <a:lnTo>
                        <a:pt x="123" y="0"/>
                      </a:lnTo>
                      <a:lnTo>
                        <a:pt x="116" y="0"/>
                      </a:lnTo>
                      <a:lnTo>
                        <a:pt x="111" y="0"/>
                      </a:lnTo>
                      <a:lnTo>
                        <a:pt x="111" y="5"/>
                      </a:lnTo>
                      <a:lnTo>
                        <a:pt x="111" y="9"/>
                      </a:lnTo>
                      <a:lnTo>
                        <a:pt x="111" y="14"/>
                      </a:lnTo>
                      <a:lnTo>
                        <a:pt x="111" y="21"/>
                      </a:lnTo>
                      <a:lnTo>
                        <a:pt x="111" y="26"/>
                      </a:lnTo>
                      <a:lnTo>
                        <a:pt x="113" y="31"/>
                      </a:lnTo>
                      <a:lnTo>
                        <a:pt x="113" y="36"/>
                      </a:lnTo>
                      <a:lnTo>
                        <a:pt x="113" y="40"/>
                      </a:lnTo>
                      <a:lnTo>
                        <a:pt x="113" y="47"/>
                      </a:lnTo>
                      <a:lnTo>
                        <a:pt x="113" y="52"/>
                      </a:lnTo>
                      <a:lnTo>
                        <a:pt x="113" y="57"/>
                      </a:lnTo>
                      <a:lnTo>
                        <a:pt x="113" y="62"/>
                      </a:lnTo>
                      <a:lnTo>
                        <a:pt x="116" y="69"/>
                      </a:lnTo>
                      <a:lnTo>
                        <a:pt x="116" y="73"/>
                      </a:lnTo>
                      <a:lnTo>
                        <a:pt x="116" y="78"/>
                      </a:lnTo>
                      <a:lnTo>
                        <a:pt x="116" y="83"/>
                      </a:lnTo>
                      <a:lnTo>
                        <a:pt x="116" y="88"/>
                      </a:lnTo>
                      <a:lnTo>
                        <a:pt x="116" y="95"/>
                      </a:lnTo>
                      <a:lnTo>
                        <a:pt x="118" y="99"/>
                      </a:lnTo>
                      <a:lnTo>
                        <a:pt x="118" y="104"/>
                      </a:lnTo>
                      <a:lnTo>
                        <a:pt x="118" y="109"/>
                      </a:lnTo>
                      <a:lnTo>
                        <a:pt x="118" y="116"/>
                      </a:lnTo>
                      <a:lnTo>
                        <a:pt x="118" y="121"/>
                      </a:lnTo>
                      <a:lnTo>
                        <a:pt x="118" y="125"/>
                      </a:lnTo>
                      <a:lnTo>
                        <a:pt x="121" y="130"/>
                      </a:lnTo>
                      <a:lnTo>
                        <a:pt x="121" y="135"/>
                      </a:lnTo>
                      <a:lnTo>
                        <a:pt x="121" y="142"/>
                      </a:lnTo>
                      <a:lnTo>
                        <a:pt x="121" y="147"/>
                      </a:lnTo>
                      <a:lnTo>
                        <a:pt x="121" y="152"/>
                      </a:lnTo>
                      <a:lnTo>
                        <a:pt x="121" y="156"/>
                      </a:lnTo>
                      <a:lnTo>
                        <a:pt x="123" y="163"/>
                      </a:lnTo>
                      <a:lnTo>
                        <a:pt x="123" y="168"/>
                      </a:lnTo>
                      <a:lnTo>
                        <a:pt x="123" y="173"/>
                      </a:lnTo>
                      <a:lnTo>
                        <a:pt x="123" y="178"/>
                      </a:lnTo>
                      <a:lnTo>
                        <a:pt x="125" y="180"/>
                      </a:lnTo>
                      <a:lnTo>
                        <a:pt x="128" y="185"/>
                      </a:lnTo>
                      <a:lnTo>
                        <a:pt x="128" y="189"/>
                      </a:lnTo>
                      <a:lnTo>
                        <a:pt x="125" y="194"/>
                      </a:lnTo>
                      <a:lnTo>
                        <a:pt x="125" y="201"/>
                      </a:lnTo>
                      <a:lnTo>
                        <a:pt x="118" y="201"/>
                      </a:lnTo>
                      <a:lnTo>
                        <a:pt x="109" y="201"/>
                      </a:lnTo>
                      <a:lnTo>
                        <a:pt x="90" y="201"/>
                      </a:lnTo>
                      <a:lnTo>
                        <a:pt x="87" y="201"/>
                      </a:lnTo>
                      <a:lnTo>
                        <a:pt x="68" y="201"/>
                      </a:lnTo>
                      <a:lnTo>
                        <a:pt x="64" y="201"/>
                      </a:lnTo>
                      <a:lnTo>
                        <a:pt x="57" y="201"/>
                      </a:lnTo>
                      <a:lnTo>
                        <a:pt x="54" y="201"/>
                      </a:lnTo>
                      <a:lnTo>
                        <a:pt x="54" y="199"/>
                      </a:lnTo>
                      <a:lnTo>
                        <a:pt x="54" y="197"/>
                      </a:lnTo>
                      <a:lnTo>
                        <a:pt x="54" y="197"/>
                      </a:lnTo>
                      <a:lnTo>
                        <a:pt x="52" y="199"/>
                      </a:lnTo>
                      <a:lnTo>
                        <a:pt x="52" y="199"/>
                      </a:lnTo>
                      <a:lnTo>
                        <a:pt x="52" y="201"/>
                      </a:lnTo>
                      <a:lnTo>
                        <a:pt x="52" y="201"/>
                      </a:lnTo>
                      <a:lnTo>
                        <a:pt x="50" y="201"/>
                      </a:lnTo>
                      <a:lnTo>
                        <a:pt x="47" y="204"/>
                      </a:lnTo>
                      <a:lnTo>
                        <a:pt x="42" y="204"/>
                      </a:lnTo>
                      <a:lnTo>
                        <a:pt x="40" y="204"/>
                      </a:lnTo>
                      <a:lnTo>
                        <a:pt x="38" y="204"/>
                      </a:lnTo>
                      <a:lnTo>
                        <a:pt x="38" y="201"/>
                      </a:lnTo>
                      <a:lnTo>
                        <a:pt x="35" y="201"/>
                      </a:lnTo>
                      <a:lnTo>
                        <a:pt x="33" y="201"/>
                      </a:lnTo>
                      <a:lnTo>
                        <a:pt x="31" y="201"/>
                      </a:lnTo>
                      <a:lnTo>
                        <a:pt x="28" y="201"/>
                      </a:lnTo>
                      <a:lnTo>
                        <a:pt x="28" y="204"/>
                      </a:lnTo>
                      <a:lnTo>
                        <a:pt x="26" y="206"/>
                      </a:lnTo>
                      <a:lnTo>
                        <a:pt x="26" y="208"/>
                      </a:lnTo>
                      <a:lnTo>
                        <a:pt x="24" y="208"/>
                      </a:lnTo>
                      <a:lnTo>
                        <a:pt x="24" y="206"/>
                      </a:lnTo>
                      <a:lnTo>
                        <a:pt x="21" y="204"/>
                      </a:lnTo>
                      <a:lnTo>
                        <a:pt x="16" y="199"/>
                      </a:lnTo>
                      <a:lnTo>
                        <a:pt x="14" y="199"/>
                      </a:lnTo>
                      <a:lnTo>
                        <a:pt x="14" y="197"/>
                      </a:lnTo>
                      <a:lnTo>
                        <a:pt x="12" y="199"/>
                      </a:lnTo>
                      <a:lnTo>
                        <a:pt x="12" y="201"/>
                      </a:lnTo>
                      <a:lnTo>
                        <a:pt x="9" y="201"/>
                      </a:lnTo>
                      <a:lnTo>
                        <a:pt x="9" y="204"/>
                      </a:lnTo>
                      <a:lnTo>
                        <a:pt x="7" y="206"/>
                      </a:lnTo>
                      <a:lnTo>
                        <a:pt x="7" y="208"/>
                      </a:lnTo>
                      <a:lnTo>
                        <a:pt x="7" y="211"/>
                      </a:lnTo>
                      <a:lnTo>
                        <a:pt x="7" y="213"/>
                      </a:lnTo>
                      <a:lnTo>
                        <a:pt x="5" y="215"/>
                      </a:lnTo>
                      <a:lnTo>
                        <a:pt x="2" y="215"/>
                      </a:lnTo>
                      <a:lnTo>
                        <a:pt x="2" y="215"/>
                      </a:lnTo>
                      <a:lnTo>
                        <a:pt x="0" y="215"/>
                      </a:lnTo>
                      <a:lnTo>
                        <a:pt x="2" y="218"/>
                      </a:lnTo>
                      <a:lnTo>
                        <a:pt x="0" y="220"/>
                      </a:lnTo>
                      <a:lnTo>
                        <a:pt x="0" y="223"/>
                      </a:lnTo>
                      <a:lnTo>
                        <a:pt x="2" y="225"/>
                      </a:lnTo>
                      <a:lnTo>
                        <a:pt x="2" y="225"/>
                      </a:lnTo>
                      <a:lnTo>
                        <a:pt x="2" y="227"/>
                      </a:lnTo>
                      <a:lnTo>
                        <a:pt x="5" y="227"/>
                      </a:lnTo>
                      <a:lnTo>
                        <a:pt x="5" y="230"/>
                      </a:lnTo>
                      <a:lnTo>
                        <a:pt x="5" y="232"/>
                      </a:lnTo>
                      <a:lnTo>
                        <a:pt x="5" y="234"/>
                      </a:lnTo>
                      <a:lnTo>
                        <a:pt x="5" y="234"/>
                      </a:lnTo>
                      <a:lnTo>
                        <a:pt x="5" y="237"/>
                      </a:lnTo>
                      <a:lnTo>
                        <a:pt x="5" y="237"/>
                      </a:lnTo>
                      <a:lnTo>
                        <a:pt x="2" y="237"/>
                      </a:lnTo>
                      <a:lnTo>
                        <a:pt x="2" y="239"/>
                      </a:lnTo>
                      <a:lnTo>
                        <a:pt x="5" y="242"/>
                      </a:lnTo>
                      <a:lnTo>
                        <a:pt x="7" y="244"/>
                      </a:lnTo>
                      <a:lnTo>
                        <a:pt x="7" y="244"/>
                      </a:lnTo>
                      <a:lnTo>
                        <a:pt x="7" y="246"/>
                      </a:lnTo>
                      <a:lnTo>
                        <a:pt x="7" y="246"/>
                      </a:lnTo>
                      <a:lnTo>
                        <a:pt x="7" y="246"/>
                      </a:lnTo>
                      <a:lnTo>
                        <a:pt x="7" y="246"/>
                      </a:lnTo>
                      <a:lnTo>
                        <a:pt x="9" y="244"/>
                      </a:lnTo>
                      <a:lnTo>
                        <a:pt x="9" y="246"/>
                      </a:lnTo>
                      <a:lnTo>
                        <a:pt x="12" y="246"/>
                      </a:lnTo>
                      <a:lnTo>
                        <a:pt x="12" y="246"/>
                      </a:lnTo>
                      <a:lnTo>
                        <a:pt x="12" y="249"/>
                      </a:lnTo>
                      <a:lnTo>
                        <a:pt x="12" y="249"/>
                      </a:lnTo>
                      <a:lnTo>
                        <a:pt x="14" y="251"/>
                      </a:lnTo>
                      <a:lnTo>
                        <a:pt x="14" y="253"/>
                      </a:lnTo>
                      <a:lnTo>
                        <a:pt x="14" y="253"/>
                      </a:lnTo>
                      <a:lnTo>
                        <a:pt x="14" y="253"/>
                      </a:lnTo>
                      <a:lnTo>
                        <a:pt x="14" y="256"/>
                      </a:lnTo>
                      <a:lnTo>
                        <a:pt x="14" y="258"/>
                      </a:lnTo>
                      <a:lnTo>
                        <a:pt x="14" y="260"/>
                      </a:lnTo>
                      <a:lnTo>
                        <a:pt x="14" y="263"/>
                      </a:lnTo>
                      <a:lnTo>
                        <a:pt x="14" y="263"/>
                      </a:lnTo>
                      <a:lnTo>
                        <a:pt x="14" y="265"/>
                      </a:lnTo>
                      <a:lnTo>
                        <a:pt x="14" y="265"/>
                      </a:lnTo>
                      <a:lnTo>
                        <a:pt x="14" y="268"/>
                      </a:lnTo>
                      <a:lnTo>
                        <a:pt x="14" y="268"/>
                      </a:lnTo>
                      <a:lnTo>
                        <a:pt x="14" y="270"/>
                      </a:lnTo>
                      <a:lnTo>
                        <a:pt x="12" y="270"/>
                      </a:lnTo>
                      <a:lnTo>
                        <a:pt x="12" y="270"/>
                      </a:lnTo>
                      <a:lnTo>
                        <a:pt x="14" y="272"/>
                      </a:lnTo>
                      <a:lnTo>
                        <a:pt x="16" y="275"/>
                      </a:lnTo>
                      <a:lnTo>
                        <a:pt x="16" y="275"/>
                      </a:lnTo>
                      <a:lnTo>
                        <a:pt x="19" y="275"/>
                      </a:lnTo>
                      <a:lnTo>
                        <a:pt x="19" y="272"/>
                      </a:lnTo>
                      <a:lnTo>
                        <a:pt x="21" y="270"/>
                      </a:lnTo>
                      <a:lnTo>
                        <a:pt x="21" y="270"/>
                      </a:lnTo>
                      <a:lnTo>
                        <a:pt x="24" y="270"/>
                      </a:lnTo>
                      <a:lnTo>
                        <a:pt x="24" y="272"/>
                      </a:lnTo>
                      <a:lnTo>
                        <a:pt x="26" y="275"/>
                      </a:lnTo>
                      <a:lnTo>
                        <a:pt x="26" y="277"/>
                      </a:lnTo>
                      <a:lnTo>
                        <a:pt x="26" y="277"/>
                      </a:lnTo>
                      <a:lnTo>
                        <a:pt x="28" y="277"/>
                      </a:lnTo>
                      <a:lnTo>
                        <a:pt x="28" y="277"/>
                      </a:lnTo>
                      <a:lnTo>
                        <a:pt x="28" y="277"/>
                      </a:lnTo>
                      <a:lnTo>
                        <a:pt x="28" y="275"/>
                      </a:lnTo>
                      <a:lnTo>
                        <a:pt x="28" y="275"/>
                      </a:lnTo>
                      <a:lnTo>
                        <a:pt x="31" y="272"/>
                      </a:lnTo>
                      <a:lnTo>
                        <a:pt x="33" y="270"/>
                      </a:lnTo>
                      <a:lnTo>
                        <a:pt x="33" y="270"/>
                      </a:lnTo>
                      <a:lnTo>
                        <a:pt x="35" y="270"/>
                      </a:lnTo>
                      <a:lnTo>
                        <a:pt x="38" y="270"/>
                      </a:lnTo>
                      <a:lnTo>
                        <a:pt x="40" y="272"/>
                      </a:lnTo>
                      <a:lnTo>
                        <a:pt x="45" y="275"/>
                      </a:lnTo>
                      <a:lnTo>
                        <a:pt x="45" y="275"/>
                      </a:lnTo>
                      <a:lnTo>
                        <a:pt x="45" y="275"/>
                      </a:lnTo>
                      <a:lnTo>
                        <a:pt x="47" y="272"/>
                      </a:lnTo>
                      <a:lnTo>
                        <a:pt x="47" y="270"/>
                      </a:lnTo>
                      <a:lnTo>
                        <a:pt x="50" y="270"/>
                      </a:lnTo>
                      <a:lnTo>
                        <a:pt x="52" y="270"/>
                      </a:lnTo>
                      <a:lnTo>
                        <a:pt x="52" y="270"/>
                      </a:lnTo>
                      <a:lnTo>
                        <a:pt x="52" y="268"/>
                      </a:lnTo>
                      <a:lnTo>
                        <a:pt x="52" y="268"/>
                      </a:lnTo>
                      <a:lnTo>
                        <a:pt x="52" y="268"/>
                      </a:lnTo>
                      <a:lnTo>
                        <a:pt x="52" y="265"/>
                      </a:lnTo>
                      <a:lnTo>
                        <a:pt x="52" y="265"/>
                      </a:lnTo>
                      <a:lnTo>
                        <a:pt x="52" y="265"/>
                      </a:lnTo>
                      <a:lnTo>
                        <a:pt x="54" y="265"/>
                      </a:lnTo>
                      <a:lnTo>
                        <a:pt x="54" y="265"/>
                      </a:lnTo>
                      <a:lnTo>
                        <a:pt x="57" y="265"/>
                      </a:lnTo>
                      <a:lnTo>
                        <a:pt x="59" y="265"/>
                      </a:lnTo>
                      <a:lnTo>
                        <a:pt x="59" y="268"/>
                      </a:lnTo>
                      <a:lnTo>
                        <a:pt x="59" y="270"/>
                      </a:lnTo>
                      <a:lnTo>
                        <a:pt x="61" y="272"/>
                      </a:lnTo>
                      <a:lnTo>
                        <a:pt x="61" y="277"/>
                      </a:lnTo>
                      <a:lnTo>
                        <a:pt x="61" y="279"/>
                      </a:lnTo>
                      <a:lnTo>
                        <a:pt x="61" y="282"/>
                      </a:lnTo>
                      <a:lnTo>
                        <a:pt x="64" y="282"/>
                      </a:lnTo>
                      <a:lnTo>
                        <a:pt x="64" y="282"/>
                      </a:lnTo>
                      <a:lnTo>
                        <a:pt x="64" y="282"/>
                      </a:lnTo>
                      <a:lnTo>
                        <a:pt x="66" y="284"/>
                      </a:lnTo>
                      <a:lnTo>
                        <a:pt x="66" y="284"/>
                      </a:lnTo>
                      <a:lnTo>
                        <a:pt x="66" y="287"/>
                      </a:lnTo>
                      <a:lnTo>
                        <a:pt x="68" y="287"/>
                      </a:lnTo>
                      <a:lnTo>
                        <a:pt x="71" y="287"/>
                      </a:lnTo>
                      <a:lnTo>
                        <a:pt x="71" y="289"/>
                      </a:lnTo>
                      <a:lnTo>
                        <a:pt x="71" y="289"/>
                      </a:lnTo>
                      <a:lnTo>
                        <a:pt x="68" y="289"/>
                      </a:lnTo>
                      <a:lnTo>
                        <a:pt x="68" y="289"/>
                      </a:lnTo>
                      <a:lnTo>
                        <a:pt x="68" y="291"/>
                      </a:lnTo>
                      <a:lnTo>
                        <a:pt x="66" y="291"/>
                      </a:lnTo>
                      <a:lnTo>
                        <a:pt x="64" y="294"/>
                      </a:lnTo>
                      <a:lnTo>
                        <a:pt x="64" y="296"/>
                      </a:lnTo>
                      <a:lnTo>
                        <a:pt x="66" y="296"/>
                      </a:lnTo>
                      <a:lnTo>
                        <a:pt x="66" y="296"/>
                      </a:lnTo>
                      <a:lnTo>
                        <a:pt x="66" y="296"/>
                      </a:lnTo>
                      <a:lnTo>
                        <a:pt x="68" y="294"/>
                      </a:lnTo>
                      <a:lnTo>
                        <a:pt x="68" y="296"/>
                      </a:lnTo>
                      <a:lnTo>
                        <a:pt x="71" y="296"/>
                      </a:lnTo>
                      <a:lnTo>
                        <a:pt x="71" y="296"/>
                      </a:lnTo>
                      <a:lnTo>
                        <a:pt x="71" y="298"/>
                      </a:lnTo>
                      <a:lnTo>
                        <a:pt x="71" y="298"/>
                      </a:lnTo>
                      <a:lnTo>
                        <a:pt x="71" y="301"/>
                      </a:lnTo>
                      <a:lnTo>
                        <a:pt x="71" y="303"/>
                      </a:lnTo>
                      <a:lnTo>
                        <a:pt x="71" y="305"/>
                      </a:lnTo>
                      <a:lnTo>
                        <a:pt x="73" y="308"/>
                      </a:lnTo>
                      <a:lnTo>
                        <a:pt x="78" y="310"/>
                      </a:lnTo>
                      <a:lnTo>
                        <a:pt x="78" y="310"/>
                      </a:lnTo>
                      <a:lnTo>
                        <a:pt x="78" y="313"/>
                      </a:lnTo>
                      <a:lnTo>
                        <a:pt x="78" y="313"/>
                      </a:lnTo>
                      <a:lnTo>
                        <a:pt x="78" y="313"/>
                      </a:lnTo>
                      <a:lnTo>
                        <a:pt x="78" y="313"/>
                      </a:lnTo>
                      <a:lnTo>
                        <a:pt x="80" y="313"/>
                      </a:lnTo>
                      <a:lnTo>
                        <a:pt x="83" y="310"/>
                      </a:lnTo>
                      <a:lnTo>
                        <a:pt x="83" y="308"/>
                      </a:lnTo>
                      <a:lnTo>
                        <a:pt x="85" y="308"/>
                      </a:lnTo>
                      <a:lnTo>
                        <a:pt x="85" y="308"/>
                      </a:lnTo>
                      <a:lnTo>
                        <a:pt x="87" y="308"/>
                      </a:lnTo>
                      <a:lnTo>
                        <a:pt x="87" y="308"/>
                      </a:lnTo>
                      <a:lnTo>
                        <a:pt x="87" y="310"/>
                      </a:lnTo>
                      <a:lnTo>
                        <a:pt x="87" y="310"/>
                      </a:lnTo>
                      <a:lnTo>
                        <a:pt x="90" y="310"/>
                      </a:lnTo>
                      <a:lnTo>
                        <a:pt x="92" y="313"/>
                      </a:lnTo>
                      <a:lnTo>
                        <a:pt x="95" y="313"/>
                      </a:lnTo>
                      <a:lnTo>
                        <a:pt x="95" y="313"/>
                      </a:lnTo>
                      <a:lnTo>
                        <a:pt x="95" y="313"/>
                      </a:lnTo>
                      <a:lnTo>
                        <a:pt x="95" y="313"/>
                      </a:lnTo>
                      <a:lnTo>
                        <a:pt x="97" y="313"/>
                      </a:lnTo>
                      <a:lnTo>
                        <a:pt x="97" y="313"/>
                      </a:lnTo>
                      <a:lnTo>
                        <a:pt x="95" y="310"/>
                      </a:lnTo>
                      <a:lnTo>
                        <a:pt x="97" y="310"/>
                      </a:lnTo>
                      <a:lnTo>
                        <a:pt x="97" y="310"/>
                      </a:lnTo>
                      <a:lnTo>
                        <a:pt x="97" y="310"/>
                      </a:lnTo>
                      <a:lnTo>
                        <a:pt x="99" y="310"/>
                      </a:lnTo>
                      <a:lnTo>
                        <a:pt x="99" y="310"/>
                      </a:lnTo>
                      <a:lnTo>
                        <a:pt x="102" y="310"/>
                      </a:lnTo>
                      <a:lnTo>
                        <a:pt x="102" y="308"/>
                      </a:lnTo>
                      <a:lnTo>
                        <a:pt x="102" y="305"/>
                      </a:lnTo>
                      <a:lnTo>
                        <a:pt x="102" y="305"/>
                      </a:lnTo>
                      <a:lnTo>
                        <a:pt x="102" y="303"/>
                      </a:lnTo>
                      <a:lnTo>
                        <a:pt x="102" y="303"/>
                      </a:lnTo>
                      <a:lnTo>
                        <a:pt x="104" y="305"/>
                      </a:lnTo>
                      <a:lnTo>
                        <a:pt x="104" y="305"/>
                      </a:lnTo>
                      <a:lnTo>
                        <a:pt x="106" y="305"/>
                      </a:lnTo>
                      <a:lnTo>
                        <a:pt x="106" y="305"/>
                      </a:lnTo>
                      <a:lnTo>
                        <a:pt x="106" y="303"/>
                      </a:lnTo>
                      <a:lnTo>
                        <a:pt x="106" y="303"/>
                      </a:lnTo>
                      <a:lnTo>
                        <a:pt x="106" y="303"/>
                      </a:lnTo>
                      <a:lnTo>
                        <a:pt x="106" y="303"/>
                      </a:lnTo>
                      <a:lnTo>
                        <a:pt x="109" y="301"/>
                      </a:lnTo>
                      <a:lnTo>
                        <a:pt x="109" y="301"/>
                      </a:lnTo>
                      <a:lnTo>
                        <a:pt x="109" y="303"/>
                      </a:lnTo>
                      <a:lnTo>
                        <a:pt x="109" y="305"/>
                      </a:lnTo>
                      <a:lnTo>
                        <a:pt x="111" y="305"/>
                      </a:lnTo>
                      <a:lnTo>
                        <a:pt x="111" y="308"/>
                      </a:lnTo>
                      <a:lnTo>
                        <a:pt x="111" y="308"/>
                      </a:lnTo>
                      <a:lnTo>
                        <a:pt x="111" y="310"/>
                      </a:lnTo>
                      <a:lnTo>
                        <a:pt x="109" y="310"/>
                      </a:lnTo>
                      <a:lnTo>
                        <a:pt x="109" y="310"/>
                      </a:lnTo>
                      <a:lnTo>
                        <a:pt x="111" y="313"/>
                      </a:lnTo>
                      <a:lnTo>
                        <a:pt x="111" y="313"/>
                      </a:lnTo>
                      <a:lnTo>
                        <a:pt x="113" y="313"/>
                      </a:lnTo>
                      <a:lnTo>
                        <a:pt x="113" y="313"/>
                      </a:lnTo>
                      <a:lnTo>
                        <a:pt x="116" y="310"/>
                      </a:lnTo>
                      <a:lnTo>
                        <a:pt x="116" y="310"/>
                      </a:lnTo>
                      <a:lnTo>
                        <a:pt x="116" y="310"/>
                      </a:lnTo>
                      <a:lnTo>
                        <a:pt x="116" y="308"/>
                      </a:lnTo>
                      <a:lnTo>
                        <a:pt x="121" y="308"/>
                      </a:lnTo>
                      <a:lnTo>
                        <a:pt x="123" y="308"/>
                      </a:lnTo>
                      <a:lnTo>
                        <a:pt x="123" y="308"/>
                      </a:lnTo>
                      <a:lnTo>
                        <a:pt x="123" y="305"/>
                      </a:lnTo>
                      <a:lnTo>
                        <a:pt x="123" y="305"/>
                      </a:lnTo>
                      <a:lnTo>
                        <a:pt x="123" y="303"/>
                      </a:lnTo>
                      <a:lnTo>
                        <a:pt x="125" y="301"/>
                      </a:lnTo>
                      <a:lnTo>
                        <a:pt x="125" y="296"/>
                      </a:lnTo>
                      <a:lnTo>
                        <a:pt x="123" y="294"/>
                      </a:lnTo>
                      <a:lnTo>
                        <a:pt x="125" y="294"/>
                      </a:lnTo>
                      <a:lnTo>
                        <a:pt x="125" y="294"/>
                      </a:lnTo>
                      <a:lnTo>
                        <a:pt x="128" y="291"/>
                      </a:lnTo>
                      <a:lnTo>
                        <a:pt x="128" y="287"/>
                      </a:lnTo>
                      <a:lnTo>
                        <a:pt x="128" y="284"/>
                      </a:lnTo>
                      <a:lnTo>
                        <a:pt x="128" y="284"/>
                      </a:lnTo>
                      <a:lnTo>
                        <a:pt x="128" y="282"/>
                      </a:lnTo>
                      <a:lnTo>
                        <a:pt x="128" y="282"/>
                      </a:lnTo>
                      <a:lnTo>
                        <a:pt x="128" y="279"/>
                      </a:lnTo>
                      <a:lnTo>
                        <a:pt x="128" y="277"/>
                      </a:lnTo>
                      <a:lnTo>
                        <a:pt x="128" y="277"/>
                      </a:lnTo>
                      <a:lnTo>
                        <a:pt x="130" y="275"/>
                      </a:lnTo>
                      <a:lnTo>
                        <a:pt x="130" y="275"/>
                      </a:lnTo>
                      <a:lnTo>
                        <a:pt x="135" y="275"/>
                      </a:lnTo>
                      <a:lnTo>
                        <a:pt x="137" y="275"/>
                      </a:lnTo>
                      <a:lnTo>
                        <a:pt x="139" y="272"/>
                      </a:lnTo>
                      <a:lnTo>
                        <a:pt x="139" y="272"/>
                      </a:lnTo>
                      <a:lnTo>
                        <a:pt x="142" y="272"/>
                      </a:lnTo>
                      <a:lnTo>
                        <a:pt x="142" y="270"/>
                      </a:lnTo>
                      <a:lnTo>
                        <a:pt x="142" y="268"/>
                      </a:lnTo>
                      <a:lnTo>
                        <a:pt x="144" y="268"/>
                      </a:lnTo>
                      <a:lnTo>
                        <a:pt x="144" y="263"/>
                      </a:lnTo>
                      <a:lnTo>
                        <a:pt x="144" y="263"/>
                      </a:lnTo>
                      <a:lnTo>
                        <a:pt x="144" y="260"/>
                      </a:lnTo>
                      <a:lnTo>
                        <a:pt x="142" y="260"/>
                      </a:lnTo>
                      <a:lnTo>
                        <a:pt x="147" y="258"/>
                      </a:lnTo>
                      <a:lnTo>
                        <a:pt x="147" y="256"/>
                      </a:lnTo>
                      <a:lnTo>
                        <a:pt x="147" y="253"/>
                      </a:lnTo>
                      <a:lnTo>
                        <a:pt x="147" y="251"/>
                      </a:lnTo>
                      <a:lnTo>
                        <a:pt x="147" y="251"/>
                      </a:lnTo>
                      <a:lnTo>
                        <a:pt x="147" y="249"/>
                      </a:lnTo>
                      <a:lnTo>
                        <a:pt x="149" y="249"/>
                      </a:lnTo>
                      <a:lnTo>
                        <a:pt x="149" y="246"/>
                      </a:lnTo>
                      <a:lnTo>
                        <a:pt x="151" y="246"/>
                      </a:lnTo>
                      <a:lnTo>
                        <a:pt x="154" y="244"/>
                      </a:lnTo>
                      <a:lnTo>
                        <a:pt x="154" y="246"/>
                      </a:lnTo>
                      <a:lnTo>
                        <a:pt x="161" y="249"/>
                      </a:lnTo>
                      <a:lnTo>
                        <a:pt x="161" y="249"/>
                      </a:lnTo>
                      <a:lnTo>
                        <a:pt x="161" y="249"/>
                      </a:lnTo>
                      <a:lnTo>
                        <a:pt x="163" y="249"/>
                      </a:lnTo>
                      <a:lnTo>
                        <a:pt x="165" y="246"/>
                      </a:lnTo>
                      <a:lnTo>
                        <a:pt x="165" y="244"/>
                      </a:lnTo>
                      <a:lnTo>
                        <a:pt x="165" y="242"/>
                      </a:lnTo>
                      <a:lnTo>
                        <a:pt x="165" y="239"/>
                      </a:lnTo>
                      <a:lnTo>
                        <a:pt x="168" y="239"/>
                      </a:lnTo>
                      <a:lnTo>
                        <a:pt x="170" y="239"/>
                      </a:lnTo>
                      <a:lnTo>
                        <a:pt x="170" y="239"/>
                      </a:lnTo>
                      <a:lnTo>
                        <a:pt x="173" y="239"/>
                      </a:lnTo>
                      <a:lnTo>
                        <a:pt x="173" y="239"/>
                      </a:lnTo>
                      <a:lnTo>
                        <a:pt x="173" y="237"/>
                      </a:lnTo>
                      <a:lnTo>
                        <a:pt x="173" y="237"/>
                      </a:lnTo>
                      <a:lnTo>
                        <a:pt x="173" y="232"/>
                      </a:lnTo>
                      <a:lnTo>
                        <a:pt x="175" y="230"/>
                      </a:lnTo>
                      <a:lnTo>
                        <a:pt x="177" y="227"/>
                      </a:lnTo>
                      <a:lnTo>
                        <a:pt x="180" y="227"/>
                      </a:lnTo>
                      <a:lnTo>
                        <a:pt x="182" y="227"/>
                      </a:lnTo>
                      <a:lnTo>
                        <a:pt x="187" y="230"/>
                      </a:lnTo>
                      <a:lnTo>
                        <a:pt x="189" y="227"/>
                      </a:lnTo>
                      <a:lnTo>
                        <a:pt x="189" y="223"/>
                      </a:lnTo>
                      <a:lnTo>
                        <a:pt x="192" y="223"/>
                      </a:lnTo>
                      <a:lnTo>
                        <a:pt x="194" y="223"/>
                      </a:lnTo>
                      <a:lnTo>
                        <a:pt x="196" y="220"/>
                      </a:lnTo>
                      <a:lnTo>
                        <a:pt x="196" y="220"/>
                      </a:lnTo>
                      <a:lnTo>
                        <a:pt x="199" y="218"/>
                      </a:lnTo>
                      <a:lnTo>
                        <a:pt x="203" y="215"/>
                      </a:lnTo>
                      <a:lnTo>
                        <a:pt x="208" y="215"/>
                      </a:lnTo>
                      <a:lnTo>
                        <a:pt x="208" y="215"/>
                      </a:lnTo>
                      <a:lnTo>
                        <a:pt x="210" y="213"/>
                      </a:lnTo>
                      <a:lnTo>
                        <a:pt x="213" y="211"/>
                      </a:lnTo>
                      <a:lnTo>
                        <a:pt x="215" y="208"/>
                      </a:lnTo>
                      <a:lnTo>
                        <a:pt x="218" y="208"/>
                      </a:lnTo>
                      <a:lnTo>
                        <a:pt x="218" y="211"/>
                      </a:lnTo>
                      <a:lnTo>
                        <a:pt x="218" y="211"/>
                      </a:lnTo>
                      <a:lnTo>
                        <a:pt x="220" y="211"/>
                      </a:lnTo>
                      <a:lnTo>
                        <a:pt x="222" y="211"/>
                      </a:lnTo>
                      <a:lnTo>
                        <a:pt x="227" y="211"/>
                      </a:lnTo>
                      <a:lnTo>
                        <a:pt x="229" y="213"/>
                      </a:lnTo>
                      <a:lnTo>
                        <a:pt x="232" y="211"/>
                      </a:lnTo>
                      <a:lnTo>
                        <a:pt x="232" y="211"/>
                      </a:lnTo>
                      <a:lnTo>
                        <a:pt x="234" y="211"/>
                      </a:lnTo>
                      <a:lnTo>
                        <a:pt x="239" y="213"/>
                      </a:lnTo>
                      <a:lnTo>
                        <a:pt x="244" y="211"/>
                      </a:lnTo>
                      <a:lnTo>
                        <a:pt x="244" y="211"/>
                      </a:lnTo>
                      <a:lnTo>
                        <a:pt x="248" y="208"/>
                      </a:lnTo>
                      <a:lnTo>
                        <a:pt x="251" y="206"/>
                      </a:lnTo>
                      <a:lnTo>
                        <a:pt x="255" y="206"/>
                      </a:lnTo>
                      <a:lnTo>
                        <a:pt x="260" y="204"/>
                      </a:lnTo>
                      <a:lnTo>
                        <a:pt x="265" y="204"/>
                      </a:lnTo>
                      <a:lnTo>
                        <a:pt x="272" y="204"/>
                      </a:lnTo>
                      <a:lnTo>
                        <a:pt x="277" y="204"/>
                      </a:lnTo>
                      <a:lnTo>
                        <a:pt x="281" y="204"/>
                      </a:lnTo>
                      <a:lnTo>
                        <a:pt x="281" y="201"/>
                      </a:lnTo>
                      <a:lnTo>
                        <a:pt x="284" y="201"/>
                      </a:lnTo>
                      <a:lnTo>
                        <a:pt x="284" y="201"/>
                      </a:lnTo>
                      <a:lnTo>
                        <a:pt x="288" y="204"/>
                      </a:lnTo>
                      <a:lnTo>
                        <a:pt x="291" y="204"/>
                      </a:lnTo>
                      <a:lnTo>
                        <a:pt x="291" y="201"/>
                      </a:lnTo>
                      <a:lnTo>
                        <a:pt x="296" y="197"/>
                      </a:lnTo>
                      <a:lnTo>
                        <a:pt x="298" y="197"/>
                      </a:lnTo>
                      <a:lnTo>
                        <a:pt x="298" y="197"/>
                      </a:lnTo>
                      <a:lnTo>
                        <a:pt x="298" y="194"/>
                      </a:lnTo>
                      <a:lnTo>
                        <a:pt x="298" y="194"/>
                      </a:lnTo>
                      <a:lnTo>
                        <a:pt x="298" y="192"/>
                      </a:lnTo>
                      <a:lnTo>
                        <a:pt x="300" y="192"/>
                      </a:lnTo>
                      <a:lnTo>
                        <a:pt x="300" y="189"/>
                      </a:lnTo>
                      <a:lnTo>
                        <a:pt x="300" y="185"/>
                      </a:lnTo>
                      <a:lnTo>
                        <a:pt x="303" y="182"/>
                      </a:lnTo>
                      <a:lnTo>
                        <a:pt x="305" y="178"/>
                      </a:lnTo>
                      <a:lnTo>
                        <a:pt x="305" y="173"/>
                      </a:lnTo>
                      <a:lnTo>
                        <a:pt x="305" y="170"/>
                      </a:lnTo>
                      <a:lnTo>
                        <a:pt x="305" y="168"/>
                      </a:lnTo>
                      <a:lnTo>
                        <a:pt x="305" y="163"/>
                      </a:lnTo>
                      <a:lnTo>
                        <a:pt x="305" y="156"/>
                      </a:lnTo>
                      <a:lnTo>
                        <a:pt x="305" y="152"/>
                      </a:lnTo>
                      <a:lnTo>
                        <a:pt x="305" y="144"/>
                      </a:lnTo>
                      <a:lnTo>
                        <a:pt x="305" y="140"/>
                      </a:lnTo>
                      <a:lnTo>
                        <a:pt x="305" y="133"/>
                      </a:lnTo>
                      <a:lnTo>
                        <a:pt x="305" y="128"/>
                      </a:lnTo>
                      <a:lnTo>
                        <a:pt x="305" y="123"/>
                      </a:lnTo>
                      <a:lnTo>
                        <a:pt x="300" y="125"/>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29" name="Freeform 103"/>
                <p:cNvSpPr>
                  <a:spLocks noEditPoints="1"/>
                </p:cNvSpPr>
                <p:nvPr/>
              </p:nvSpPr>
              <p:spPr bwMode="auto">
                <a:xfrm>
                  <a:off x="4606" y="2644"/>
                  <a:ext cx="366" cy="137"/>
                </a:xfrm>
                <a:custGeom>
                  <a:avLst/>
                  <a:gdLst>
                    <a:gd name="T0" fmla="*/ 220 w 366"/>
                    <a:gd name="T1" fmla="*/ 99 h 137"/>
                    <a:gd name="T2" fmla="*/ 85 w 366"/>
                    <a:gd name="T3" fmla="*/ 97 h 137"/>
                    <a:gd name="T4" fmla="*/ 33 w 366"/>
                    <a:gd name="T5" fmla="*/ 92 h 137"/>
                    <a:gd name="T6" fmla="*/ 338 w 366"/>
                    <a:gd name="T7" fmla="*/ 66 h 137"/>
                    <a:gd name="T8" fmla="*/ 11 w 366"/>
                    <a:gd name="T9" fmla="*/ 40 h 137"/>
                    <a:gd name="T10" fmla="*/ 0 w 366"/>
                    <a:gd name="T11" fmla="*/ 23 h 137"/>
                    <a:gd name="T12" fmla="*/ 82 w 366"/>
                    <a:gd name="T13" fmla="*/ 109 h 137"/>
                    <a:gd name="T14" fmla="*/ 73 w 366"/>
                    <a:gd name="T15" fmla="*/ 83 h 137"/>
                    <a:gd name="T16" fmla="*/ 63 w 366"/>
                    <a:gd name="T17" fmla="*/ 42 h 137"/>
                    <a:gd name="T18" fmla="*/ 45 w 366"/>
                    <a:gd name="T19" fmla="*/ 26 h 137"/>
                    <a:gd name="T20" fmla="*/ 37 w 366"/>
                    <a:gd name="T21" fmla="*/ 33 h 137"/>
                    <a:gd name="T22" fmla="*/ 28 w 366"/>
                    <a:gd name="T23" fmla="*/ 38 h 137"/>
                    <a:gd name="T24" fmla="*/ 26 w 366"/>
                    <a:gd name="T25" fmla="*/ 26 h 137"/>
                    <a:gd name="T26" fmla="*/ 18 w 366"/>
                    <a:gd name="T27" fmla="*/ 19 h 137"/>
                    <a:gd name="T28" fmla="*/ 7 w 366"/>
                    <a:gd name="T29" fmla="*/ 19 h 137"/>
                    <a:gd name="T30" fmla="*/ 18 w 366"/>
                    <a:gd name="T31" fmla="*/ 57 h 137"/>
                    <a:gd name="T32" fmla="*/ 23 w 366"/>
                    <a:gd name="T33" fmla="*/ 76 h 137"/>
                    <a:gd name="T34" fmla="*/ 35 w 366"/>
                    <a:gd name="T35" fmla="*/ 97 h 137"/>
                    <a:gd name="T36" fmla="*/ 71 w 366"/>
                    <a:gd name="T37" fmla="*/ 123 h 137"/>
                    <a:gd name="T38" fmla="*/ 82 w 366"/>
                    <a:gd name="T39" fmla="*/ 125 h 137"/>
                    <a:gd name="T40" fmla="*/ 87 w 366"/>
                    <a:gd name="T41" fmla="*/ 128 h 137"/>
                    <a:gd name="T42" fmla="*/ 364 w 366"/>
                    <a:gd name="T43" fmla="*/ 42 h 137"/>
                    <a:gd name="T44" fmla="*/ 350 w 366"/>
                    <a:gd name="T45" fmla="*/ 35 h 137"/>
                    <a:gd name="T46" fmla="*/ 340 w 366"/>
                    <a:gd name="T47" fmla="*/ 33 h 137"/>
                    <a:gd name="T48" fmla="*/ 333 w 366"/>
                    <a:gd name="T49" fmla="*/ 31 h 137"/>
                    <a:gd name="T50" fmla="*/ 333 w 366"/>
                    <a:gd name="T51" fmla="*/ 19 h 137"/>
                    <a:gd name="T52" fmla="*/ 324 w 366"/>
                    <a:gd name="T53" fmla="*/ 9 h 137"/>
                    <a:gd name="T54" fmla="*/ 319 w 366"/>
                    <a:gd name="T55" fmla="*/ 12 h 137"/>
                    <a:gd name="T56" fmla="*/ 305 w 366"/>
                    <a:gd name="T57" fmla="*/ 33 h 137"/>
                    <a:gd name="T58" fmla="*/ 295 w 366"/>
                    <a:gd name="T59" fmla="*/ 38 h 137"/>
                    <a:gd name="T60" fmla="*/ 293 w 366"/>
                    <a:gd name="T61" fmla="*/ 52 h 137"/>
                    <a:gd name="T62" fmla="*/ 293 w 366"/>
                    <a:gd name="T63" fmla="*/ 64 h 137"/>
                    <a:gd name="T64" fmla="*/ 286 w 366"/>
                    <a:gd name="T65" fmla="*/ 54 h 137"/>
                    <a:gd name="T66" fmla="*/ 283 w 366"/>
                    <a:gd name="T67" fmla="*/ 64 h 137"/>
                    <a:gd name="T68" fmla="*/ 279 w 366"/>
                    <a:gd name="T69" fmla="*/ 71 h 137"/>
                    <a:gd name="T70" fmla="*/ 272 w 366"/>
                    <a:gd name="T71" fmla="*/ 61 h 137"/>
                    <a:gd name="T72" fmla="*/ 267 w 366"/>
                    <a:gd name="T73" fmla="*/ 64 h 137"/>
                    <a:gd name="T74" fmla="*/ 250 w 366"/>
                    <a:gd name="T75" fmla="*/ 90 h 137"/>
                    <a:gd name="T76" fmla="*/ 222 w 366"/>
                    <a:gd name="T77" fmla="*/ 104 h 137"/>
                    <a:gd name="T78" fmla="*/ 217 w 366"/>
                    <a:gd name="T79" fmla="*/ 109 h 137"/>
                    <a:gd name="T80" fmla="*/ 215 w 366"/>
                    <a:gd name="T81" fmla="*/ 121 h 137"/>
                    <a:gd name="T82" fmla="*/ 212 w 366"/>
                    <a:gd name="T83" fmla="*/ 123 h 137"/>
                    <a:gd name="T84" fmla="*/ 194 w 366"/>
                    <a:gd name="T85" fmla="*/ 121 h 137"/>
                    <a:gd name="T86" fmla="*/ 189 w 366"/>
                    <a:gd name="T87" fmla="*/ 118 h 137"/>
                    <a:gd name="T88" fmla="*/ 198 w 366"/>
                    <a:gd name="T89" fmla="*/ 130 h 137"/>
                    <a:gd name="T90" fmla="*/ 215 w 366"/>
                    <a:gd name="T91" fmla="*/ 135 h 137"/>
                    <a:gd name="T92" fmla="*/ 231 w 366"/>
                    <a:gd name="T93" fmla="*/ 132 h 137"/>
                    <a:gd name="T94" fmla="*/ 250 w 366"/>
                    <a:gd name="T95" fmla="*/ 123 h 137"/>
                    <a:gd name="T96" fmla="*/ 260 w 366"/>
                    <a:gd name="T97" fmla="*/ 128 h 137"/>
                    <a:gd name="T98" fmla="*/ 272 w 366"/>
                    <a:gd name="T99" fmla="*/ 125 h 137"/>
                    <a:gd name="T100" fmla="*/ 283 w 366"/>
                    <a:gd name="T101" fmla="*/ 118 h 137"/>
                    <a:gd name="T102" fmla="*/ 283 w 366"/>
                    <a:gd name="T103" fmla="*/ 111 h 137"/>
                    <a:gd name="T104" fmla="*/ 291 w 366"/>
                    <a:gd name="T105" fmla="*/ 102 h 137"/>
                    <a:gd name="T106" fmla="*/ 291 w 366"/>
                    <a:gd name="T107" fmla="*/ 94 h 137"/>
                    <a:gd name="T108" fmla="*/ 298 w 366"/>
                    <a:gd name="T109" fmla="*/ 87 h 137"/>
                    <a:gd name="T110" fmla="*/ 298 w 366"/>
                    <a:gd name="T111" fmla="*/ 73 h 137"/>
                    <a:gd name="T112" fmla="*/ 307 w 366"/>
                    <a:gd name="T113" fmla="*/ 64 h 137"/>
                    <a:gd name="T114" fmla="*/ 317 w 366"/>
                    <a:gd name="T115" fmla="*/ 64 h 137"/>
                    <a:gd name="T116" fmla="*/ 335 w 366"/>
                    <a:gd name="T117" fmla="*/ 68 h 137"/>
                    <a:gd name="T118" fmla="*/ 350 w 366"/>
                    <a:gd name="T119" fmla="*/ 64 h 137"/>
                    <a:gd name="T120" fmla="*/ 347 w 366"/>
                    <a:gd name="T121" fmla="*/ 49 h 137"/>
                    <a:gd name="T122" fmla="*/ 364 w 366"/>
                    <a:gd name="T123" fmla="*/ 47 h 137"/>
                    <a:gd name="T124" fmla="*/ 326 w 366"/>
                    <a:gd name="T125" fmla="*/ 2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66" h="137">
                      <a:moveTo>
                        <a:pt x="220" y="106"/>
                      </a:moveTo>
                      <a:lnTo>
                        <a:pt x="220" y="104"/>
                      </a:lnTo>
                      <a:lnTo>
                        <a:pt x="220" y="104"/>
                      </a:lnTo>
                      <a:lnTo>
                        <a:pt x="220" y="102"/>
                      </a:lnTo>
                      <a:lnTo>
                        <a:pt x="220" y="99"/>
                      </a:lnTo>
                      <a:lnTo>
                        <a:pt x="220" y="97"/>
                      </a:lnTo>
                      <a:lnTo>
                        <a:pt x="220" y="97"/>
                      </a:lnTo>
                      <a:lnTo>
                        <a:pt x="220" y="99"/>
                      </a:lnTo>
                      <a:lnTo>
                        <a:pt x="220" y="104"/>
                      </a:lnTo>
                      <a:lnTo>
                        <a:pt x="220" y="106"/>
                      </a:lnTo>
                      <a:close/>
                      <a:moveTo>
                        <a:pt x="85" y="99"/>
                      </a:moveTo>
                      <a:lnTo>
                        <a:pt x="87" y="99"/>
                      </a:lnTo>
                      <a:lnTo>
                        <a:pt x="87" y="97"/>
                      </a:lnTo>
                      <a:lnTo>
                        <a:pt x="85" y="94"/>
                      </a:lnTo>
                      <a:lnTo>
                        <a:pt x="85" y="97"/>
                      </a:lnTo>
                      <a:lnTo>
                        <a:pt x="85" y="97"/>
                      </a:lnTo>
                      <a:lnTo>
                        <a:pt x="85" y="99"/>
                      </a:lnTo>
                      <a:lnTo>
                        <a:pt x="85" y="99"/>
                      </a:lnTo>
                      <a:close/>
                      <a:moveTo>
                        <a:pt x="33" y="92"/>
                      </a:moveTo>
                      <a:lnTo>
                        <a:pt x="33" y="92"/>
                      </a:lnTo>
                      <a:lnTo>
                        <a:pt x="30" y="92"/>
                      </a:lnTo>
                      <a:lnTo>
                        <a:pt x="30" y="92"/>
                      </a:lnTo>
                      <a:lnTo>
                        <a:pt x="30" y="94"/>
                      </a:lnTo>
                      <a:lnTo>
                        <a:pt x="33" y="92"/>
                      </a:lnTo>
                      <a:lnTo>
                        <a:pt x="33" y="92"/>
                      </a:lnTo>
                      <a:close/>
                      <a:moveTo>
                        <a:pt x="338" y="66"/>
                      </a:moveTo>
                      <a:lnTo>
                        <a:pt x="335" y="66"/>
                      </a:lnTo>
                      <a:lnTo>
                        <a:pt x="335" y="66"/>
                      </a:lnTo>
                      <a:lnTo>
                        <a:pt x="335" y="68"/>
                      </a:lnTo>
                      <a:lnTo>
                        <a:pt x="338" y="68"/>
                      </a:lnTo>
                      <a:lnTo>
                        <a:pt x="340" y="68"/>
                      </a:lnTo>
                      <a:lnTo>
                        <a:pt x="338" y="66"/>
                      </a:lnTo>
                      <a:lnTo>
                        <a:pt x="338" y="66"/>
                      </a:lnTo>
                      <a:close/>
                      <a:moveTo>
                        <a:pt x="11" y="40"/>
                      </a:moveTo>
                      <a:lnTo>
                        <a:pt x="9" y="40"/>
                      </a:lnTo>
                      <a:lnTo>
                        <a:pt x="9" y="45"/>
                      </a:lnTo>
                      <a:lnTo>
                        <a:pt x="11" y="45"/>
                      </a:lnTo>
                      <a:lnTo>
                        <a:pt x="11" y="45"/>
                      </a:lnTo>
                      <a:lnTo>
                        <a:pt x="11" y="42"/>
                      </a:lnTo>
                      <a:lnTo>
                        <a:pt x="11" y="40"/>
                      </a:lnTo>
                      <a:lnTo>
                        <a:pt x="11" y="40"/>
                      </a:lnTo>
                      <a:close/>
                      <a:moveTo>
                        <a:pt x="2" y="19"/>
                      </a:moveTo>
                      <a:lnTo>
                        <a:pt x="0" y="21"/>
                      </a:lnTo>
                      <a:lnTo>
                        <a:pt x="0" y="21"/>
                      </a:lnTo>
                      <a:lnTo>
                        <a:pt x="0" y="21"/>
                      </a:lnTo>
                      <a:lnTo>
                        <a:pt x="0" y="21"/>
                      </a:lnTo>
                      <a:lnTo>
                        <a:pt x="0" y="21"/>
                      </a:lnTo>
                      <a:lnTo>
                        <a:pt x="0" y="23"/>
                      </a:lnTo>
                      <a:lnTo>
                        <a:pt x="2" y="23"/>
                      </a:lnTo>
                      <a:lnTo>
                        <a:pt x="2" y="23"/>
                      </a:lnTo>
                      <a:lnTo>
                        <a:pt x="2" y="23"/>
                      </a:lnTo>
                      <a:lnTo>
                        <a:pt x="2" y="23"/>
                      </a:lnTo>
                      <a:lnTo>
                        <a:pt x="4" y="21"/>
                      </a:lnTo>
                      <a:lnTo>
                        <a:pt x="2" y="19"/>
                      </a:lnTo>
                      <a:lnTo>
                        <a:pt x="2" y="19"/>
                      </a:lnTo>
                      <a:close/>
                      <a:moveTo>
                        <a:pt x="82" y="109"/>
                      </a:moveTo>
                      <a:lnTo>
                        <a:pt x="80" y="104"/>
                      </a:lnTo>
                      <a:lnTo>
                        <a:pt x="80" y="102"/>
                      </a:lnTo>
                      <a:lnTo>
                        <a:pt x="73" y="97"/>
                      </a:lnTo>
                      <a:lnTo>
                        <a:pt x="73" y="97"/>
                      </a:lnTo>
                      <a:lnTo>
                        <a:pt x="73" y="94"/>
                      </a:lnTo>
                      <a:lnTo>
                        <a:pt x="73" y="87"/>
                      </a:lnTo>
                      <a:lnTo>
                        <a:pt x="71" y="85"/>
                      </a:lnTo>
                      <a:lnTo>
                        <a:pt x="73" y="83"/>
                      </a:lnTo>
                      <a:lnTo>
                        <a:pt x="71" y="78"/>
                      </a:lnTo>
                      <a:lnTo>
                        <a:pt x="71" y="76"/>
                      </a:lnTo>
                      <a:lnTo>
                        <a:pt x="71" y="73"/>
                      </a:lnTo>
                      <a:lnTo>
                        <a:pt x="71" y="64"/>
                      </a:lnTo>
                      <a:lnTo>
                        <a:pt x="71" y="57"/>
                      </a:lnTo>
                      <a:lnTo>
                        <a:pt x="71" y="54"/>
                      </a:lnTo>
                      <a:lnTo>
                        <a:pt x="66" y="45"/>
                      </a:lnTo>
                      <a:lnTo>
                        <a:pt x="63" y="42"/>
                      </a:lnTo>
                      <a:lnTo>
                        <a:pt x="61" y="40"/>
                      </a:lnTo>
                      <a:lnTo>
                        <a:pt x="59" y="38"/>
                      </a:lnTo>
                      <a:lnTo>
                        <a:pt x="59" y="38"/>
                      </a:lnTo>
                      <a:lnTo>
                        <a:pt x="54" y="33"/>
                      </a:lnTo>
                      <a:lnTo>
                        <a:pt x="49" y="26"/>
                      </a:lnTo>
                      <a:lnTo>
                        <a:pt x="47" y="26"/>
                      </a:lnTo>
                      <a:lnTo>
                        <a:pt x="45" y="23"/>
                      </a:lnTo>
                      <a:lnTo>
                        <a:pt x="45" y="26"/>
                      </a:lnTo>
                      <a:lnTo>
                        <a:pt x="45" y="28"/>
                      </a:lnTo>
                      <a:lnTo>
                        <a:pt x="42" y="31"/>
                      </a:lnTo>
                      <a:lnTo>
                        <a:pt x="42" y="31"/>
                      </a:lnTo>
                      <a:lnTo>
                        <a:pt x="40" y="33"/>
                      </a:lnTo>
                      <a:lnTo>
                        <a:pt x="40" y="33"/>
                      </a:lnTo>
                      <a:lnTo>
                        <a:pt x="37" y="35"/>
                      </a:lnTo>
                      <a:lnTo>
                        <a:pt x="37" y="33"/>
                      </a:lnTo>
                      <a:lnTo>
                        <a:pt x="37" y="33"/>
                      </a:lnTo>
                      <a:lnTo>
                        <a:pt x="35" y="33"/>
                      </a:lnTo>
                      <a:lnTo>
                        <a:pt x="35" y="31"/>
                      </a:lnTo>
                      <a:lnTo>
                        <a:pt x="35" y="31"/>
                      </a:lnTo>
                      <a:lnTo>
                        <a:pt x="33" y="33"/>
                      </a:lnTo>
                      <a:lnTo>
                        <a:pt x="28" y="33"/>
                      </a:lnTo>
                      <a:lnTo>
                        <a:pt x="28" y="35"/>
                      </a:lnTo>
                      <a:lnTo>
                        <a:pt x="28" y="35"/>
                      </a:lnTo>
                      <a:lnTo>
                        <a:pt x="28" y="38"/>
                      </a:lnTo>
                      <a:lnTo>
                        <a:pt x="26" y="38"/>
                      </a:lnTo>
                      <a:lnTo>
                        <a:pt x="26" y="35"/>
                      </a:lnTo>
                      <a:lnTo>
                        <a:pt x="26" y="35"/>
                      </a:lnTo>
                      <a:lnTo>
                        <a:pt x="23" y="35"/>
                      </a:lnTo>
                      <a:lnTo>
                        <a:pt x="23" y="33"/>
                      </a:lnTo>
                      <a:lnTo>
                        <a:pt x="26" y="31"/>
                      </a:lnTo>
                      <a:lnTo>
                        <a:pt x="26" y="28"/>
                      </a:lnTo>
                      <a:lnTo>
                        <a:pt x="26" y="26"/>
                      </a:lnTo>
                      <a:lnTo>
                        <a:pt x="26" y="23"/>
                      </a:lnTo>
                      <a:lnTo>
                        <a:pt x="26" y="23"/>
                      </a:lnTo>
                      <a:lnTo>
                        <a:pt x="23" y="23"/>
                      </a:lnTo>
                      <a:lnTo>
                        <a:pt x="21" y="23"/>
                      </a:lnTo>
                      <a:lnTo>
                        <a:pt x="21" y="21"/>
                      </a:lnTo>
                      <a:lnTo>
                        <a:pt x="21" y="21"/>
                      </a:lnTo>
                      <a:lnTo>
                        <a:pt x="18" y="19"/>
                      </a:lnTo>
                      <a:lnTo>
                        <a:pt x="18" y="19"/>
                      </a:lnTo>
                      <a:lnTo>
                        <a:pt x="16" y="19"/>
                      </a:lnTo>
                      <a:lnTo>
                        <a:pt x="16" y="19"/>
                      </a:lnTo>
                      <a:lnTo>
                        <a:pt x="11" y="19"/>
                      </a:lnTo>
                      <a:lnTo>
                        <a:pt x="9" y="14"/>
                      </a:lnTo>
                      <a:lnTo>
                        <a:pt x="9" y="14"/>
                      </a:lnTo>
                      <a:lnTo>
                        <a:pt x="9" y="14"/>
                      </a:lnTo>
                      <a:lnTo>
                        <a:pt x="9" y="16"/>
                      </a:lnTo>
                      <a:lnTo>
                        <a:pt x="7" y="19"/>
                      </a:lnTo>
                      <a:lnTo>
                        <a:pt x="7" y="21"/>
                      </a:lnTo>
                      <a:lnTo>
                        <a:pt x="9" y="23"/>
                      </a:lnTo>
                      <a:lnTo>
                        <a:pt x="11" y="26"/>
                      </a:lnTo>
                      <a:lnTo>
                        <a:pt x="11" y="31"/>
                      </a:lnTo>
                      <a:lnTo>
                        <a:pt x="14" y="33"/>
                      </a:lnTo>
                      <a:lnTo>
                        <a:pt x="11" y="38"/>
                      </a:lnTo>
                      <a:lnTo>
                        <a:pt x="16" y="49"/>
                      </a:lnTo>
                      <a:lnTo>
                        <a:pt x="18" y="57"/>
                      </a:lnTo>
                      <a:lnTo>
                        <a:pt x="18" y="64"/>
                      </a:lnTo>
                      <a:lnTo>
                        <a:pt x="18" y="66"/>
                      </a:lnTo>
                      <a:lnTo>
                        <a:pt x="21" y="68"/>
                      </a:lnTo>
                      <a:lnTo>
                        <a:pt x="21" y="71"/>
                      </a:lnTo>
                      <a:lnTo>
                        <a:pt x="21" y="71"/>
                      </a:lnTo>
                      <a:lnTo>
                        <a:pt x="21" y="73"/>
                      </a:lnTo>
                      <a:lnTo>
                        <a:pt x="21" y="76"/>
                      </a:lnTo>
                      <a:lnTo>
                        <a:pt x="23" y="76"/>
                      </a:lnTo>
                      <a:lnTo>
                        <a:pt x="26" y="80"/>
                      </a:lnTo>
                      <a:lnTo>
                        <a:pt x="28" y="83"/>
                      </a:lnTo>
                      <a:lnTo>
                        <a:pt x="33" y="87"/>
                      </a:lnTo>
                      <a:lnTo>
                        <a:pt x="33" y="90"/>
                      </a:lnTo>
                      <a:lnTo>
                        <a:pt x="33" y="92"/>
                      </a:lnTo>
                      <a:lnTo>
                        <a:pt x="33" y="94"/>
                      </a:lnTo>
                      <a:lnTo>
                        <a:pt x="33" y="97"/>
                      </a:lnTo>
                      <a:lnTo>
                        <a:pt x="35" y="97"/>
                      </a:lnTo>
                      <a:lnTo>
                        <a:pt x="37" y="99"/>
                      </a:lnTo>
                      <a:lnTo>
                        <a:pt x="42" y="102"/>
                      </a:lnTo>
                      <a:lnTo>
                        <a:pt x="42" y="104"/>
                      </a:lnTo>
                      <a:lnTo>
                        <a:pt x="49" y="109"/>
                      </a:lnTo>
                      <a:lnTo>
                        <a:pt x="56" y="113"/>
                      </a:lnTo>
                      <a:lnTo>
                        <a:pt x="59" y="116"/>
                      </a:lnTo>
                      <a:lnTo>
                        <a:pt x="63" y="118"/>
                      </a:lnTo>
                      <a:lnTo>
                        <a:pt x="71" y="123"/>
                      </a:lnTo>
                      <a:lnTo>
                        <a:pt x="73" y="125"/>
                      </a:lnTo>
                      <a:lnTo>
                        <a:pt x="73" y="125"/>
                      </a:lnTo>
                      <a:lnTo>
                        <a:pt x="73" y="128"/>
                      </a:lnTo>
                      <a:lnTo>
                        <a:pt x="75" y="128"/>
                      </a:lnTo>
                      <a:lnTo>
                        <a:pt x="78" y="125"/>
                      </a:lnTo>
                      <a:lnTo>
                        <a:pt x="80" y="125"/>
                      </a:lnTo>
                      <a:lnTo>
                        <a:pt x="82" y="125"/>
                      </a:lnTo>
                      <a:lnTo>
                        <a:pt x="82" y="125"/>
                      </a:lnTo>
                      <a:lnTo>
                        <a:pt x="82" y="123"/>
                      </a:lnTo>
                      <a:lnTo>
                        <a:pt x="82" y="123"/>
                      </a:lnTo>
                      <a:lnTo>
                        <a:pt x="82" y="123"/>
                      </a:lnTo>
                      <a:lnTo>
                        <a:pt x="85" y="123"/>
                      </a:lnTo>
                      <a:lnTo>
                        <a:pt x="85" y="125"/>
                      </a:lnTo>
                      <a:lnTo>
                        <a:pt x="85" y="125"/>
                      </a:lnTo>
                      <a:lnTo>
                        <a:pt x="85" y="125"/>
                      </a:lnTo>
                      <a:lnTo>
                        <a:pt x="87" y="128"/>
                      </a:lnTo>
                      <a:lnTo>
                        <a:pt x="87" y="128"/>
                      </a:lnTo>
                      <a:lnTo>
                        <a:pt x="89" y="125"/>
                      </a:lnTo>
                      <a:lnTo>
                        <a:pt x="89" y="125"/>
                      </a:lnTo>
                      <a:lnTo>
                        <a:pt x="87" y="121"/>
                      </a:lnTo>
                      <a:lnTo>
                        <a:pt x="82" y="109"/>
                      </a:lnTo>
                      <a:close/>
                      <a:moveTo>
                        <a:pt x="364" y="42"/>
                      </a:moveTo>
                      <a:lnTo>
                        <a:pt x="364" y="42"/>
                      </a:lnTo>
                      <a:lnTo>
                        <a:pt x="364" y="42"/>
                      </a:lnTo>
                      <a:lnTo>
                        <a:pt x="361" y="42"/>
                      </a:lnTo>
                      <a:lnTo>
                        <a:pt x="359" y="42"/>
                      </a:lnTo>
                      <a:lnTo>
                        <a:pt x="359" y="42"/>
                      </a:lnTo>
                      <a:lnTo>
                        <a:pt x="354" y="38"/>
                      </a:lnTo>
                      <a:lnTo>
                        <a:pt x="352" y="38"/>
                      </a:lnTo>
                      <a:lnTo>
                        <a:pt x="352" y="35"/>
                      </a:lnTo>
                      <a:lnTo>
                        <a:pt x="350" y="35"/>
                      </a:lnTo>
                      <a:lnTo>
                        <a:pt x="350" y="35"/>
                      </a:lnTo>
                      <a:lnTo>
                        <a:pt x="347" y="33"/>
                      </a:lnTo>
                      <a:lnTo>
                        <a:pt x="347" y="33"/>
                      </a:lnTo>
                      <a:lnTo>
                        <a:pt x="345" y="33"/>
                      </a:lnTo>
                      <a:lnTo>
                        <a:pt x="343" y="35"/>
                      </a:lnTo>
                      <a:lnTo>
                        <a:pt x="343" y="35"/>
                      </a:lnTo>
                      <a:lnTo>
                        <a:pt x="340" y="35"/>
                      </a:lnTo>
                      <a:lnTo>
                        <a:pt x="340" y="35"/>
                      </a:lnTo>
                      <a:lnTo>
                        <a:pt x="340" y="33"/>
                      </a:lnTo>
                      <a:lnTo>
                        <a:pt x="343" y="33"/>
                      </a:lnTo>
                      <a:lnTo>
                        <a:pt x="343" y="33"/>
                      </a:lnTo>
                      <a:lnTo>
                        <a:pt x="343" y="31"/>
                      </a:lnTo>
                      <a:lnTo>
                        <a:pt x="340" y="28"/>
                      </a:lnTo>
                      <a:lnTo>
                        <a:pt x="338" y="31"/>
                      </a:lnTo>
                      <a:lnTo>
                        <a:pt x="338" y="31"/>
                      </a:lnTo>
                      <a:lnTo>
                        <a:pt x="331" y="31"/>
                      </a:lnTo>
                      <a:lnTo>
                        <a:pt x="333" y="31"/>
                      </a:lnTo>
                      <a:lnTo>
                        <a:pt x="333" y="28"/>
                      </a:lnTo>
                      <a:lnTo>
                        <a:pt x="333" y="28"/>
                      </a:lnTo>
                      <a:lnTo>
                        <a:pt x="333" y="26"/>
                      </a:lnTo>
                      <a:lnTo>
                        <a:pt x="335" y="23"/>
                      </a:lnTo>
                      <a:lnTo>
                        <a:pt x="335" y="21"/>
                      </a:lnTo>
                      <a:lnTo>
                        <a:pt x="333" y="21"/>
                      </a:lnTo>
                      <a:lnTo>
                        <a:pt x="333" y="19"/>
                      </a:lnTo>
                      <a:lnTo>
                        <a:pt x="333" y="19"/>
                      </a:lnTo>
                      <a:lnTo>
                        <a:pt x="331" y="16"/>
                      </a:lnTo>
                      <a:lnTo>
                        <a:pt x="328" y="16"/>
                      </a:lnTo>
                      <a:lnTo>
                        <a:pt x="326" y="14"/>
                      </a:lnTo>
                      <a:lnTo>
                        <a:pt x="326" y="12"/>
                      </a:lnTo>
                      <a:lnTo>
                        <a:pt x="326" y="12"/>
                      </a:lnTo>
                      <a:lnTo>
                        <a:pt x="326" y="9"/>
                      </a:lnTo>
                      <a:lnTo>
                        <a:pt x="326" y="9"/>
                      </a:lnTo>
                      <a:lnTo>
                        <a:pt x="324" y="9"/>
                      </a:lnTo>
                      <a:lnTo>
                        <a:pt x="324" y="9"/>
                      </a:lnTo>
                      <a:lnTo>
                        <a:pt x="321" y="12"/>
                      </a:lnTo>
                      <a:lnTo>
                        <a:pt x="319" y="16"/>
                      </a:lnTo>
                      <a:lnTo>
                        <a:pt x="319" y="16"/>
                      </a:lnTo>
                      <a:lnTo>
                        <a:pt x="317" y="16"/>
                      </a:lnTo>
                      <a:lnTo>
                        <a:pt x="319" y="14"/>
                      </a:lnTo>
                      <a:lnTo>
                        <a:pt x="319" y="14"/>
                      </a:lnTo>
                      <a:lnTo>
                        <a:pt x="319" y="12"/>
                      </a:lnTo>
                      <a:lnTo>
                        <a:pt x="319" y="9"/>
                      </a:lnTo>
                      <a:lnTo>
                        <a:pt x="317" y="9"/>
                      </a:lnTo>
                      <a:lnTo>
                        <a:pt x="317" y="9"/>
                      </a:lnTo>
                      <a:lnTo>
                        <a:pt x="312" y="16"/>
                      </a:lnTo>
                      <a:lnTo>
                        <a:pt x="312" y="19"/>
                      </a:lnTo>
                      <a:lnTo>
                        <a:pt x="307" y="26"/>
                      </a:lnTo>
                      <a:lnTo>
                        <a:pt x="305" y="28"/>
                      </a:lnTo>
                      <a:lnTo>
                        <a:pt x="305" y="33"/>
                      </a:lnTo>
                      <a:lnTo>
                        <a:pt x="302" y="35"/>
                      </a:lnTo>
                      <a:lnTo>
                        <a:pt x="302" y="38"/>
                      </a:lnTo>
                      <a:lnTo>
                        <a:pt x="300" y="40"/>
                      </a:lnTo>
                      <a:lnTo>
                        <a:pt x="300" y="40"/>
                      </a:lnTo>
                      <a:lnTo>
                        <a:pt x="298" y="40"/>
                      </a:lnTo>
                      <a:lnTo>
                        <a:pt x="298" y="38"/>
                      </a:lnTo>
                      <a:lnTo>
                        <a:pt x="298" y="38"/>
                      </a:lnTo>
                      <a:lnTo>
                        <a:pt x="295" y="38"/>
                      </a:lnTo>
                      <a:lnTo>
                        <a:pt x="293" y="42"/>
                      </a:lnTo>
                      <a:lnTo>
                        <a:pt x="293" y="42"/>
                      </a:lnTo>
                      <a:lnTo>
                        <a:pt x="295" y="45"/>
                      </a:lnTo>
                      <a:lnTo>
                        <a:pt x="298" y="47"/>
                      </a:lnTo>
                      <a:lnTo>
                        <a:pt x="295" y="49"/>
                      </a:lnTo>
                      <a:lnTo>
                        <a:pt x="295" y="49"/>
                      </a:lnTo>
                      <a:lnTo>
                        <a:pt x="293" y="52"/>
                      </a:lnTo>
                      <a:lnTo>
                        <a:pt x="293" y="52"/>
                      </a:lnTo>
                      <a:lnTo>
                        <a:pt x="288" y="52"/>
                      </a:lnTo>
                      <a:lnTo>
                        <a:pt x="288" y="54"/>
                      </a:lnTo>
                      <a:lnTo>
                        <a:pt x="291" y="57"/>
                      </a:lnTo>
                      <a:lnTo>
                        <a:pt x="291" y="59"/>
                      </a:lnTo>
                      <a:lnTo>
                        <a:pt x="291" y="61"/>
                      </a:lnTo>
                      <a:lnTo>
                        <a:pt x="293" y="64"/>
                      </a:lnTo>
                      <a:lnTo>
                        <a:pt x="293" y="64"/>
                      </a:lnTo>
                      <a:lnTo>
                        <a:pt x="293" y="64"/>
                      </a:lnTo>
                      <a:lnTo>
                        <a:pt x="291" y="64"/>
                      </a:lnTo>
                      <a:lnTo>
                        <a:pt x="291" y="64"/>
                      </a:lnTo>
                      <a:lnTo>
                        <a:pt x="288" y="64"/>
                      </a:lnTo>
                      <a:lnTo>
                        <a:pt x="288" y="59"/>
                      </a:lnTo>
                      <a:lnTo>
                        <a:pt x="286" y="57"/>
                      </a:lnTo>
                      <a:lnTo>
                        <a:pt x="286" y="54"/>
                      </a:lnTo>
                      <a:lnTo>
                        <a:pt x="286" y="52"/>
                      </a:lnTo>
                      <a:lnTo>
                        <a:pt x="286" y="54"/>
                      </a:lnTo>
                      <a:lnTo>
                        <a:pt x="283" y="54"/>
                      </a:lnTo>
                      <a:lnTo>
                        <a:pt x="281" y="57"/>
                      </a:lnTo>
                      <a:lnTo>
                        <a:pt x="281" y="57"/>
                      </a:lnTo>
                      <a:lnTo>
                        <a:pt x="281" y="57"/>
                      </a:lnTo>
                      <a:lnTo>
                        <a:pt x="281" y="59"/>
                      </a:lnTo>
                      <a:lnTo>
                        <a:pt x="283" y="61"/>
                      </a:lnTo>
                      <a:lnTo>
                        <a:pt x="283" y="61"/>
                      </a:lnTo>
                      <a:lnTo>
                        <a:pt x="283" y="64"/>
                      </a:lnTo>
                      <a:lnTo>
                        <a:pt x="283" y="64"/>
                      </a:lnTo>
                      <a:lnTo>
                        <a:pt x="283" y="66"/>
                      </a:lnTo>
                      <a:lnTo>
                        <a:pt x="283" y="66"/>
                      </a:lnTo>
                      <a:lnTo>
                        <a:pt x="283" y="68"/>
                      </a:lnTo>
                      <a:lnTo>
                        <a:pt x="281" y="68"/>
                      </a:lnTo>
                      <a:lnTo>
                        <a:pt x="281" y="71"/>
                      </a:lnTo>
                      <a:lnTo>
                        <a:pt x="279" y="71"/>
                      </a:lnTo>
                      <a:lnTo>
                        <a:pt x="279" y="71"/>
                      </a:lnTo>
                      <a:lnTo>
                        <a:pt x="279" y="68"/>
                      </a:lnTo>
                      <a:lnTo>
                        <a:pt x="276" y="66"/>
                      </a:lnTo>
                      <a:lnTo>
                        <a:pt x="276" y="66"/>
                      </a:lnTo>
                      <a:lnTo>
                        <a:pt x="274" y="66"/>
                      </a:lnTo>
                      <a:lnTo>
                        <a:pt x="274" y="66"/>
                      </a:lnTo>
                      <a:lnTo>
                        <a:pt x="274" y="64"/>
                      </a:lnTo>
                      <a:lnTo>
                        <a:pt x="272" y="64"/>
                      </a:lnTo>
                      <a:lnTo>
                        <a:pt x="272" y="61"/>
                      </a:lnTo>
                      <a:lnTo>
                        <a:pt x="272" y="61"/>
                      </a:lnTo>
                      <a:lnTo>
                        <a:pt x="269" y="59"/>
                      </a:lnTo>
                      <a:lnTo>
                        <a:pt x="269" y="59"/>
                      </a:lnTo>
                      <a:lnTo>
                        <a:pt x="269" y="59"/>
                      </a:lnTo>
                      <a:lnTo>
                        <a:pt x="267" y="59"/>
                      </a:lnTo>
                      <a:lnTo>
                        <a:pt x="267" y="59"/>
                      </a:lnTo>
                      <a:lnTo>
                        <a:pt x="267" y="61"/>
                      </a:lnTo>
                      <a:lnTo>
                        <a:pt x="267" y="64"/>
                      </a:lnTo>
                      <a:lnTo>
                        <a:pt x="267" y="66"/>
                      </a:lnTo>
                      <a:lnTo>
                        <a:pt x="267" y="66"/>
                      </a:lnTo>
                      <a:lnTo>
                        <a:pt x="262" y="71"/>
                      </a:lnTo>
                      <a:lnTo>
                        <a:pt x="257" y="78"/>
                      </a:lnTo>
                      <a:lnTo>
                        <a:pt x="255" y="80"/>
                      </a:lnTo>
                      <a:lnTo>
                        <a:pt x="253" y="85"/>
                      </a:lnTo>
                      <a:lnTo>
                        <a:pt x="250" y="87"/>
                      </a:lnTo>
                      <a:lnTo>
                        <a:pt x="250" y="90"/>
                      </a:lnTo>
                      <a:lnTo>
                        <a:pt x="248" y="90"/>
                      </a:lnTo>
                      <a:lnTo>
                        <a:pt x="246" y="92"/>
                      </a:lnTo>
                      <a:lnTo>
                        <a:pt x="234" y="94"/>
                      </a:lnTo>
                      <a:lnTo>
                        <a:pt x="227" y="97"/>
                      </a:lnTo>
                      <a:lnTo>
                        <a:pt x="224" y="97"/>
                      </a:lnTo>
                      <a:lnTo>
                        <a:pt x="222" y="99"/>
                      </a:lnTo>
                      <a:lnTo>
                        <a:pt x="222" y="102"/>
                      </a:lnTo>
                      <a:lnTo>
                        <a:pt x="222" y="104"/>
                      </a:lnTo>
                      <a:lnTo>
                        <a:pt x="222" y="104"/>
                      </a:lnTo>
                      <a:lnTo>
                        <a:pt x="222" y="106"/>
                      </a:lnTo>
                      <a:lnTo>
                        <a:pt x="222" y="106"/>
                      </a:lnTo>
                      <a:lnTo>
                        <a:pt x="220" y="106"/>
                      </a:lnTo>
                      <a:lnTo>
                        <a:pt x="220" y="106"/>
                      </a:lnTo>
                      <a:lnTo>
                        <a:pt x="217" y="104"/>
                      </a:lnTo>
                      <a:lnTo>
                        <a:pt x="217" y="106"/>
                      </a:lnTo>
                      <a:lnTo>
                        <a:pt x="217" y="109"/>
                      </a:lnTo>
                      <a:lnTo>
                        <a:pt x="217" y="109"/>
                      </a:lnTo>
                      <a:lnTo>
                        <a:pt x="217" y="111"/>
                      </a:lnTo>
                      <a:lnTo>
                        <a:pt x="217" y="113"/>
                      </a:lnTo>
                      <a:lnTo>
                        <a:pt x="217" y="113"/>
                      </a:lnTo>
                      <a:lnTo>
                        <a:pt x="217" y="116"/>
                      </a:lnTo>
                      <a:lnTo>
                        <a:pt x="217" y="121"/>
                      </a:lnTo>
                      <a:lnTo>
                        <a:pt x="215" y="121"/>
                      </a:lnTo>
                      <a:lnTo>
                        <a:pt x="215" y="121"/>
                      </a:lnTo>
                      <a:lnTo>
                        <a:pt x="215" y="123"/>
                      </a:lnTo>
                      <a:lnTo>
                        <a:pt x="215" y="125"/>
                      </a:lnTo>
                      <a:lnTo>
                        <a:pt x="215" y="125"/>
                      </a:lnTo>
                      <a:lnTo>
                        <a:pt x="217" y="128"/>
                      </a:lnTo>
                      <a:lnTo>
                        <a:pt x="217" y="128"/>
                      </a:lnTo>
                      <a:lnTo>
                        <a:pt x="215" y="128"/>
                      </a:lnTo>
                      <a:lnTo>
                        <a:pt x="212" y="123"/>
                      </a:lnTo>
                      <a:lnTo>
                        <a:pt x="212" y="123"/>
                      </a:lnTo>
                      <a:lnTo>
                        <a:pt x="210" y="123"/>
                      </a:lnTo>
                      <a:lnTo>
                        <a:pt x="208" y="123"/>
                      </a:lnTo>
                      <a:lnTo>
                        <a:pt x="203" y="121"/>
                      </a:lnTo>
                      <a:lnTo>
                        <a:pt x="201" y="121"/>
                      </a:lnTo>
                      <a:lnTo>
                        <a:pt x="201" y="121"/>
                      </a:lnTo>
                      <a:lnTo>
                        <a:pt x="201" y="121"/>
                      </a:lnTo>
                      <a:lnTo>
                        <a:pt x="196" y="121"/>
                      </a:lnTo>
                      <a:lnTo>
                        <a:pt x="194" y="121"/>
                      </a:lnTo>
                      <a:lnTo>
                        <a:pt x="194" y="118"/>
                      </a:lnTo>
                      <a:lnTo>
                        <a:pt x="189" y="116"/>
                      </a:lnTo>
                      <a:lnTo>
                        <a:pt x="189" y="116"/>
                      </a:lnTo>
                      <a:lnTo>
                        <a:pt x="189" y="113"/>
                      </a:lnTo>
                      <a:lnTo>
                        <a:pt x="186" y="116"/>
                      </a:lnTo>
                      <a:lnTo>
                        <a:pt x="186" y="118"/>
                      </a:lnTo>
                      <a:lnTo>
                        <a:pt x="186" y="118"/>
                      </a:lnTo>
                      <a:lnTo>
                        <a:pt x="189" y="118"/>
                      </a:lnTo>
                      <a:lnTo>
                        <a:pt x="189" y="123"/>
                      </a:lnTo>
                      <a:lnTo>
                        <a:pt x="191" y="123"/>
                      </a:lnTo>
                      <a:lnTo>
                        <a:pt x="191" y="125"/>
                      </a:lnTo>
                      <a:lnTo>
                        <a:pt x="194" y="128"/>
                      </a:lnTo>
                      <a:lnTo>
                        <a:pt x="194" y="128"/>
                      </a:lnTo>
                      <a:lnTo>
                        <a:pt x="196" y="130"/>
                      </a:lnTo>
                      <a:lnTo>
                        <a:pt x="196" y="130"/>
                      </a:lnTo>
                      <a:lnTo>
                        <a:pt x="198" y="130"/>
                      </a:lnTo>
                      <a:lnTo>
                        <a:pt x="201" y="135"/>
                      </a:lnTo>
                      <a:lnTo>
                        <a:pt x="203" y="137"/>
                      </a:lnTo>
                      <a:lnTo>
                        <a:pt x="203" y="137"/>
                      </a:lnTo>
                      <a:lnTo>
                        <a:pt x="205" y="137"/>
                      </a:lnTo>
                      <a:lnTo>
                        <a:pt x="208" y="137"/>
                      </a:lnTo>
                      <a:lnTo>
                        <a:pt x="212" y="135"/>
                      </a:lnTo>
                      <a:lnTo>
                        <a:pt x="215" y="135"/>
                      </a:lnTo>
                      <a:lnTo>
                        <a:pt x="215" y="135"/>
                      </a:lnTo>
                      <a:lnTo>
                        <a:pt x="220" y="135"/>
                      </a:lnTo>
                      <a:lnTo>
                        <a:pt x="222" y="135"/>
                      </a:lnTo>
                      <a:lnTo>
                        <a:pt x="224" y="135"/>
                      </a:lnTo>
                      <a:lnTo>
                        <a:pt x="224" y="135"/>
                      </a:lnTo>
                      <a:lnTo>
                        <a:pt x="227" y="135"/>
                      </a:lnTo>
                      <a:lnTo>
                        <a:pt x="229" y="135"/>
                      </a:lnTo>
                      <a:lnTo>
                        <a:pt x="229" y="135"/>
                      </a:lnTo>
                      <a:lnTo>
                        <a:pt x="231" y="132"/>
                      </a:lnTo>
                      <a:lnTo>
                        <a:pt x="234" y="132"/>
                      </a:lnTo>
                      <a:lnTo>
                        <a:pt x="234" y="130"/>
                      </a:lnTo>
                      <a:lnTo>
                        <a:pt x="236" y="128"/>
                      </a:lnTo>
                      <a:lnTo>
                        <a:pt x="236" y="125"/>
                      </a:lnTo>
                      <a:lnTo>
                        <a:pt x="236" y="125"/>
                      </a:lnTo>
                      <a:lnTo>
                        <a:pt x="238" y="125"/>
                      </a:lnTo>
                      <a:lnTo>
                        <a:pt x="241" y="123"/>
                      </a:lnTo>
                      <a:lnTo>
                        <a:pt x="250" y="123"/>
                      </a:lnTo>
                      <a:lnTo>
                        <a:pt x="250" y="123"/>
                      </a:lnTo>
                      <a:lnTo>
                        <a:pt x="250" y="125"/>
                      </a:lnTo>
                      <a:lnTo>
                        <a:pt x="250" y="125"/>
                      </a:lnTo>
                      <a:lnTo>
                        <a:pt x="250" y="125"/>
                      </a:lnTo>
                      <a:lnTo>
                        <a:pt x="253" y="125"/>
                      </a:lnTo>
                      <a:lnTo>
                        <a:pt x="253" y="125"/>
                      </a:lnTo>
                      <a:lnTo>
                        <a:pt x="257" y="128"/>
                      </a:lnTo>
                      <a:lnTo>
                        <a:pt x="260" y="128"/>
                      </a:lnTo>
                      <a:lnTo>
                        <a:pt x="260" y="128"/>
                      </a:lnTo>
                      <a:lnTo>
                        <a:pt x="262" y="130"/>
                      </a:lnTo>
                      <a:lnTo>
                        <a:pt x="265" y="130"/>
                      </a:lnTo>
                      <a:lnTo>
                        <a:pt x="265" y="128"/>
                      </a:lnTo>
                      <a:lnTo>
                        <a:pt x="267" y="128"/>
                      </a:lnTo>
                      <a:lnTo>
                        <a:pt x="267" y="125"/>
                      </a:lnTo>
                      <a:lnTo>
                        <a:pt x="269" y="125"/>
                      </a:lnTo>
                      <a:lnTo>
                        <a:pt x="272" y="125"/>
                      </a:lnTo>
                      <a:lnTo>
                        <a:pt x="274" y="125"/>
                      </a:lnTo>
                      <a:lnTo>
                        <a:pt x="276" y="125"/>
                      </a:lnTo>
                      <a:lnTo>
                        <a:pt x="279" y="125"/>
                      </a:lnTo>
                      <a:lnTo>
                        <a:pt x="279" y="125"/>
                      </a:lnTo>
                      <a:lnTo>
                        <a:pt x="281" y="125"/>
                      </a:lnTo>
                      <a:lnTo>
                        <a:pt x="281" y="123"/>
                      </a:lnTo>
                      <a:lnTo>
                        <a:pt x="281" y="121"/>
                      </a:lnTo>
                      <a:lnTo>
                        <a:pt x="283" y="118"/>
                      </a:lnTo>
                      <a:lnTo>
                        <a:pt x="283" y="118"/>
                      </a:lnTo>
                      <a:lnTo>
                        <a:pt x="283" y="116"/>
                      </a:lnTo>
                      <a:lnTo>
                        <a:pt x="283" y="116"/>
                      </a:lnTo>
                      <a:lnTo>
                        <a:pt x="283" y="116"/>
                      </a:lnTo>
                      <a:lnTo>
                        <a:pt x="286" y="113"/>
                      </a:lnTo>
                      <a:lnTo>
                        <a:pt x="286" y="113"/>
                      </a:lnTo>
                      <a:lnTo>
                        <a:pt x="283" y="113"/>
                      </a:lnTo>
                      <a:lnTo>
                        <a:pt x="283" y="111"/>
                      </a:lnTo>
                      <a:lnTo>
                        <a:pt x="283" y="109"/>
                      </a:lnTo>
                      <a:lnTo>
                        <a:pt x="283" y="109"/>
                      </a:lnTo>
                      <a:lnTo>
                        <a:pt x="286" y="109"/>
                      </a:lnTo>
                      <a:lnTo>
                        <a:pt x="288" y="106"/>
                      </a:lnTo>
                      <a:lnTo>
                        <a:pt x="291" y="104"/>
                      </a:lnTo>
                      <a:lnTo>
                        <a:pt x="291" y="104"/>
                      </a:lnTo>
                      <a:lnTo>
                        <a:pt x="291" y="104"/>
                      </a:lnTo>
                      <a:lnTo>
                        <a:pt x="291" y="102"/>
                      </a:lnTo>
                      <a:lnTo>
                        <a:pt x="291" y="102"/>
                      </a:lnTo>
                      <a:lnTo>
                        <a:pt x="288" y="102"/>
                      </a:lnTo>
                      <a:lnTo>
                        <a:pt x="288" y="99"/>
                      </a:lnTo>
                      <a:lnTo>
                        <a:pt x="288" y="99"/>
                      </a:lnTo>
                      <a:lnTo>
                        <a:pt x="291" y="97"/>
                      </a:lnTo>
                      <a:lnTo>
                        <a:pt x="288" y="97"/>
                      </a:lnTo>
                      <a:lnTo>
                        <a:pt x="288" y="97"/>
                      </a:lnTo>
                      <a:lnTo>
                        <a:pt x="291" y="94"/>
                      </a:lnTo>
                      <a:lnTo>
                        <a:pt x="291" y="92"/>
                      </a:lnTo>
                      <a:lnTo>
                        <a:pt x="293" y="92"/>
                      </a:lnTo>
                      <a:lnTo>
                        <a:pt x="293" y="92"/>
                      </a:lnTo>
                      <a:lnTo>
                        <a:pt x="295" y="92"/>
                      </a:lnTo>
                      <a:lnTo>
                        <a:pt x="295" y="92"/>
                      </a:lnTo>
                      <a:lnTo>
                        <a:pt x="298" y="90"/>
                      </a:lnTo>
                      <a:lnTo>
                        <a:pt x="298" y="90"/>
                      </a:lnTo>
                      <a:lnTo>
                        <a:pt x="298" y="87"/>
                      </a:lnTo>
                      <a:lnTo>
                        <a:pt x="298" y="85"/>
                      </a:lnTo>
                      <a:lnTo>
                        <a:pt x="298" y="85"/>
                      </a:lnTo>
                      <a:lnTo>
                        <a:pt x="298" y="83"/>
                      </a:lnTo>
                      <a:lnTo>
                        <a:pt x="298" y="83"/>
                      </a:lnTo>
                      <a:lnTo>
                        <a:pt x="298" y="80"/>
                      </a:lnTo>
                      <a:lnTo>
                        <a:pt x="298" y="78"/>
                      </a:lnTo>
                      <a:lnTo>
                        <a:pt x="298" y="73"/>
                      </a:lnTo>
                      <a:lnTo>
                        <a:pt x="298" y="73"/>
                      </a:lnTo>
                      <a:lnTo>
                        <a:pt x="298" y="71"/>
                      </a:lnTo>
                      <a:lnTo>
                        <a:pt x="300" y="68"/>
                      </a:lnTo>
                      <a:lnTo>
                        <a:pt x="300" y="66"/>
                      </a:lnTo>
                      <a:lnTo>
                        <a:pt x="302" y="64"/>
                      </a:lnTo>
                      <a:lnTo>
                        <a:pt x="302" y="64"/>
                      </a:lnTo>
                      <a:lnTo>
                        <a:pt x="302" y="64"/>
                      </a:lnTo>
                      <a:lnTo>
                        <a:pt x="305" y="66"/>
                      </a:lnTo>
                      <a:lnTo>
                        <a:pt x="307" y="64"/>
                      </a:lnTo>
                      <a:lnTo>
                        <a:pt x="309" y="64"/>
                      </a:lnTo>
                      <a:lnTo>
                        <a:pt x="312" y="64"/>
                      </a:lnTo>
                      <a:lnTo>
                        <a:pt x="312" y="64"/>
                      </a:lnTo>
                      <a:lnTo>
                        <a:pt x="312" y="66"/>
                      </a:lnTo>
                      <a:lnTo>
                        <a:pt x="314" y="64"/>
                      </a:lnTo>
                      <a:lnTo>
                        <a:pt x="317" y="64"/>
                      </a:lnTo>
                      <a:lnTo>
                        <a:pt x="317" y="64"/>
                      </a:lnTo>
                      <a:lnTo>
                        <a:pt x="317" y="64"/>
                      </a:lnTo>
                      <a:lnTo>
                        <a:pt x="319" y="64"/>
                      </a:lnTo>
                      <a:lnTo>
                        <a:pt x="321" y="64"/>
                      </a:lnTo>
                      <a:lnTo>
                        <a:pt x="326" y="64"/>
                      </a:lnTo>
                      <a:lnTo>
                        <a:pt x="328" y="66"/>
                      </a:lnTo>
                      <a:lnTo>
                        <a:pt x="333" y="68"/>
                      </a:lnTo>
                      <a:lnTo>
                        <a:pt x="333" y="68"/>
                      </a:lnTo>
                      <a:lnTo>
                        <a:pt x="335" y="68"/>
                      </a:lnTo>
                      <a:lnTo>
                        <a:pt x="335" y="68"/>
                      </a:lnTo>
                      <a:lnTo>
                        <a:pt x="335" y="66"/>
                      </a:lnTo>
                      <a:lnTo>
                        <a:pt x="338" y="64"/>
                      </a:lnTo>
                      <a:lnTo>
                        <a:pt x="338" y="64"/>
                      </a:lnTo>
                      <a:lnTo>
                        <a:pt x="340" y="66"/>
                      </a:lnTo>
                      <a:lnTo>
                        <a:pt x="343" y="66"/>
                      </a:lnTo>
                      <a:lnTo>
                        <a:pt x="345" y="66"/>
                      </a:lnTo>
                      <a:lnTo>
                        <a:pt x="347" y="64"/>
                      </a:lnTo>
                      <a:lnTo>
                        <a:pt x="350" y="64"/>
                      </a:lnTo>
                      <a:lnTo>
                        <a:pt x="352" y="64"/>
                      </a:lnTo>
                      <a:lnTo>
                        <a:pt x="352" y="64"/>
                      </a:lnTo>
                      <a:lnTo>
                        <a:pt x="354" y="64"/>
                      </a:lnTo>
                      <a:lnTo>
                        <a:pt x="354" y="61"/>
                      </a:lnTo>
                      <a:lnTo>
                        <a:pt x="352" y="61"/>
                      </a:lnTo>
                      <a:lnTo>
                        <a:pt x="347" y="57"/>
                      </a:lnTo>
                      <a:lnTo>
                        <a:pt x="345" y="54"/>
                      </a:lnTo>
                      <a:lnTo>
                        <a:pt x="347" y="49"/>
                      </a:lnTo>
                      <a:lnTo>
                        <a:pt x="347" y="49"/>
                      </a:lnTo>
                      <a:lnTo>
                        <a:pt x="350" y="49"/>
                      </a:lnTo>
                      <a:lnTo>
                        <a:pt x="352" y="52"/>
                      </a:lnTo>
                      <a:lnTo>
                        <a:pt x="354" y="52"/>
                      </a:lnTo>
                      <a:lnTo>
                        <a:pt x="359" y="49"/>
                      </a:lnTo>
                      <a:lnTo>
                        <a:pt x="364" y="47"/>
                      </a:lnTo>
                      <a:lnTo>
                        <a:pt x="364" y="47"/>
                      </a:lnTo>
                      <a:lnTo>
                        <a:pt x="364" y="47"/>
                      </a:lnTo>
                      <a:lnTo>
                        <a:pt x="366" y="45"/>
                      </a:lnTo>
                      <a:lnTo>
                        <a:pt x="366" y="45"/>
                      </a:lnTo>
                      <a:lnTo>
                        <a:pt x="364" y="42"/>
                      </a:lnTo>
                      <a:close/>
                      <a:moveTo>
                        <a:pt x="321" y="7"/>
                      </a:moveTo>
                      <a:lnTo>
                        <a:pt x="324" y="4"/>
                      </a:lnTo>
                      <a:lnTo>
                        <a:pt x="326" y="4"/>
                      </a:lnTo>
                      <a:lnTo>
                        <a:pt x="326" y="4"/>
                      </a:lnTo>
                      <a:lnTo>
                        <a:pt x="326" y="2"/>
                      </a:lnTo>
                      <a:lnTo>
                        <a:pt x="326" y="0"/>
                      </a:lnTo>
                      <a:lnTo>
                        <a:pt x="324" y="2"/>
                      </a:lnTo>
                      <a:lnTo>
                        <a:pt x="321" y="2"/>
                      </a:lnTo>
                      <a:lnTo>
                        <a:pt x="321" y="4"/>
                      </a:lnTo>
                      <a:lnTo>
                        <a:pt x="321" y="7"/>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0" name="Freeform 104"/>
                <p:cNvSpPr>
                  <a:spLocks noEditPoints="1"/>
                </p:cNvSpPr>
                <p:nvPr/>
              </p:nvSpPr>
              <p:spPr bwMode="auto">
                <a:xfrm>
                  <a:off x="3354" y="2999"/>
                  <a:ext cx="59" cy="163"/>
                </a:xfrm>
                <a:custGeom>
                  <a:avLst/>
                  <a:gdLst>
                    <a:gd name="T0" fmla="*/ 38 w 59"/>
                    <a:gd name="T1" fmla="*/ 57 h 163"/>
                    <a:gd name="T2" fmla="*/ 40 w 59"/>
                    <a:gd name="T3" fmla="*/ 54 h 163"/>
                    <a:gd name="T4" fmla="*/ 38 w 59"/>
                    <a:gd name="T5" fmla="*/ 54 h 163"/>
                    <a:gd name="T6" fmla="*/ 38 w 59"/>
                    <a:gd name="T7" fmla="*/ 57 h 163"/>
                    <a:gd name="T8" fmla="*/ 59 w 59"/>
                    <a:gd name="T9" fmla="*/ 116 h 163"/>
                    <a:gd name="T10" fmla="*/ 52 w 59"/>
                    <a:gd name="T11" fmla="*/ 102 h 163"/>
                    <a:gd name="T12" fmla="*/ 43 w 59"/>
                    <a:gd name="T13" fmla="*/ 88 h 163"/>
                    <a:gd name="T14" fmla="*/ 36 w 59"/>
                    <a:gd name="T15" fmla="*/ 83 h 163"/>
                    <a:gd name="T16" fmla="*/ 36 w 59"/>
                    <a:gd name="T17" fmla="*/ 69 h 163"/>
                    <a:gd name="T18" fmla="*/ 33 w 59"/>
                    <a:gd name="T19" fmla="*/ 59 h 163"/>
                    <a:gd name="T20" fmla="*/ 36 w 59"/>
                    <a:gd name="T21" fmla="*/ 52 h 163"/>
                    <a:gd name="T22" fmla="*/ 43 w 59"/>
                    <a:gd name="T23" fmla="*/ 45 h 163"/>
                    <a:gd name="T24" fmla="*/ 43 w 59"/>
                    <a:gd name="T25" fmla="*/ 43 h 163"/>
                    <a:gd name="T26" fmla="*/ 40 w 59"/>
                    <a:gd name="T27" fmla="*/ 40 h 163"/>
                    <a:gd name="T28" fmla="*/ 38 w 59"/>
                    <a:gd name="T29" fmla="*/ 35 h 163"/>
                    <a:gd name="T30" fmla="*/ 38 w 59"/>
                    <a:gd name="T31" fmla="*/ 28 h 163"/>
                    <a:gd name="T32" fmla="*/ 38 w 59"/>
                    <a:gd name="T33" fmla="*/ 24 h 163"/>
                    <a:gd name="T34" fmla="*/ 38 w 59"/>
                    <a:gd name="T35" fmla="*/ 16 h 163"/>
                    <a:gd name="T36" fmla="*/ 33 w 59"/>
                    <a:gd name="T37" fmla="*/ 7 h 163"/>
                    <a:gd name="T38" fmla="*/ 26 w 59"/>
                    <a:gd name="T39" fmla="*/ 2 h 163"/>
                    <a:gd name="T40" fmla="*/ 26 w 59"/>
                    <a:gd name="T41" fmla="*/ 5 h 163"/>
                    <a:gd name="T42" fmla="*/ 21 w 59"/>
                    <a:gd name="T43" fmla="*/ 5 h 163"/>
                    <a:gd name="T44" fmla="*/ 14 w 59"/>
                    <a:gd name="T45" fmla="*/ 2 h 163"/>
                    <a:gd name="T46" fmla="*/ 7 w 59"/>
                    <a:gd name="T47" fmla="*/ 0 h 163"/>
                    <a:gd name="T48" fmla="*/ 7 w 59"/>
                    <a:gd name="T49" fmla="*/ 2 h 163"/>
                    <a:gd name="T50" fmla="*/ 10 w 59"/>
                    <a:gd name="T51" fmla="*/ 5 h 163"/>
                    <a:gd name="T52" fmla="*/ 12 w 59"/>
                    <a:gd name="T53" fmla="*/ 5 h 163"/>
                    <a:gd name="T54" fmla="*/ 14 w 59"/>
                    <a:gd name="T55" fmla="*/ 12 h 163"/>
                    <a:gd name="T56" fmla="*/ 19 w 59"/>
                    <a:gd name="T57" fmla="*/ 16 h 163"/>
                    <a:gd name="T58" fmla="*/ 21 w 59"/>
                    <a:gd name="T59" fmla="*/ 24 h 163"/>
                    <a:gd name="T60" fmla="*/ 14 w 59"/>
                    <a:gd name="T61" fmla="*/ 31 h 163"/>
                    <a:gd name="T62" fmla="*/ 14 w 59"/>
                    <a:gd name="T63" fmla="*/ 33 h 163"/>
                    <a:gd name="T64" fmla="*/ 12 w 59"/>
                    <a:gd name="T65" fmla="*/ 43 h 163"/>
                    <a:gd name="T66" fmla="*/ 12 w 59"/>
                    <a:gd name="T67" fmla="*/ 47 h 163"/>
                    <a:gd name="T68" fmla="*/ 12 w 59"/>
                    <a:gd name="T69" fmla="*/ 57 h 163"/>
                    <a:gd name="T70" fmla="*/ 17 w 59"/>
                    <a:gd name="T71" fmla="*/ 61 h 163"/>
                    <a:gd name="T72" fmla="*/ 12 w 59"/>
                    <a:gd name="T73" fmla="*/ 66 h 163"/>
                    <a:gd name="T74" fmla="*/ 7 w 59"/>
                    <a:gd name="T75" fmla="*/ 73 h 163"/>
                    <a:gd name="T76" fmla="*/ 7 w 59"/>
                    <a:gd name="T77" fmla="*/ 80 h 163"/>
                    <a:gd name="T78" fmla="*/ 5 w 59"/>
                    <a:gd name="T79" fmla="*/ 85 h 163"/>
                    <a:gd name="T80" fmla="*/ 0 w 59"/>
                    <a:gd name="T81" fmla="*/ 90 h 163"/>
                    <a:gd name="T82" fmla="*/ 3 w 59"/>
                    <a:gd name="T83" fmla="*/ 92 h 163"/>
                    <a:gd name="T84" fmla="*/ 5 w 59"/>
                    <a:gd name="T85" fmla="*/ 95 h 163"/>
                    <a:gd name="T86" fmla="*/ 7 w 59"/>
                    <a:gd name="T87" fmla="*/ 97 h 163"/>
                    <a:gd name="T88" fmla="*/ 10 w 59"/>
                    <a:gd name="T89" fmla="*/ 97 h 163"/>
                    <a:gd name="T90" fmla="*/ 19 w 59"/>
                    <a:gd name="T91" fmla="*/ 109 h 163"/>
                    <a:gd name="T92" fmla="*/ 24 w 59"/>
                    <a:gd name="T93" fmla="*/ 106 h 163"/>
                    <a:gd name="T94" fmla="*/ 31 w 59"/>
                    <a:gd name="T95" fmla="*/ 106 h 163"/>
                    <a:gd name="T96" fmla="*/ 36 w 59"/>
                    <a:gd name="T97" fmla="*/ 116 h 163"/>
                    <a:gd name="T98" fmla="*/ 33 w 59"/>
                    <a:gd name="T99" fmla="*/ 128 h 163"/>
                    <a:gd name="T100" fmla="*/ 29 w 59"/>
                    <a:gd name="T101" fmla="*/ 135 h 163"/>
                    <a:gd name="T102" fmla="*/ 31 w 59"/>
                    <a:gd name="T103" fmla="*/ 142 h 163"/>
                    <a:gd name="T104" fmla="*/ 31 w 59"/>
                    <a:gd name="T105" fmla="*/ 144 h 163"/>
                    <a:gd name="T106" fmla="*/ 40 w 59"/>
                    <a:gd name="T107" fmla="*/ 156 h 163"/>
                    <a:gd name="T108" fmla="*/ 43 w 59"/>
                    <a:gd name="T109" fmla="*/ 161 h 163"/>
                    <a:gd name="T110" fmla="*/ 45 w 59"/>
                    <a:gd name="T111" fmla="*/ 163 h 163"/>
                    <a:gd name="T112" fmla="*/ 48 w 59"/>
                    <a:gd name="T113" fmla="*/ 156 h 163"/>
                    <a:gd name="T114" fmla="*/ 45 w 59"/>
                    <a:gd name="T115" fmla="*/ 149 h 163"/>
                    <a:gd name="T116" fmla="*/ 50 w 59"/>
                    <a:gd name="T117" fmla="*/ 142 h 163"/>
                    <a:gd name="T118" fmla="*/ 57 w 59"/>
                    <a:gd name="T119" fmla="*/ 140 h 163"/>
                    <a:gd name="T120" fmla="*/ 59 w 59"/>
                    <a:gd name="T121" fmla="*/ 118 h 1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59" h="163">
                      <a:moveTo>
                        <a:pt x="38" y="54"/>
                      </a:moveTo>
                      <a:lnTo>
                        <a:pt x="38" y="57"/>
                      </a:lnTo>
                      <a:lnTo>
                        <a:pt x="38" y="57"/>
                      </a:lnTo>
                      <a:lnTo>
                        <a:pt x="38" y="57"/>
                      </a:lnTo>
                      <a:lnTo>
                        <a:pt x="40" y="57"/>
                      </a:lnTo>
                      <a:lnTo>
                        <a:pt x="40" y="57"/>
                      </a:lnTo>
                      <a:lnTo>
                        <a:pt x="40" y="57"/>
                      </a:lnTo>
                      <a:lnTo>
                        <a:pt x="40" y="54"/>
                      </a:lnTo>
                      <a:lnTo>
                        <a:pt x="40" y="54"/>
                      </a:lnTo>
                      <a:lnTo>
                        <a:pt x="40" y="54"/>
                      </a:lnTo>
                      <a:lnTo>
                        <a:pt x="38" y="54"/>
                      </a:lnTo>
                      <a:close/>
                      <a:moveTo>
                        <a:pt x="38" y="54"/>
                      </a:moveTo>
                      <a:lnTo>
                        <a:pt x="36" y="54"/>
                      </a:lnTo>
                      <a:lnTo>
                        <a:pt x="36" y="54"/>
                      </a:lnTo>
                      <a:lnTo>
                        <a:pt x="38" y="57"/>
                      </a:lnTo>
                      <a:lnTo>
                        <a:pt x="38" y="57"/>
                      </a:lnTo>
                      <a:lnTo>
                        <a:pt x="38" y="54"/>
                      </a:lnTo>
                      <a:lnTo>
                        <a:pt x="38" y="54"/>
                      </a:lnTo>
                      <a:lnTo>
                        <a:pt x="38" y="54"/>
                      </a:lnTo>
                      <a:close/>
                      <a:moveTo>
                        <a:pt x="59" y="116"/>
                      </a:moveTo>
                      <a:lnTo>
                        <a:pt x="59" y="116"/>
                      </a:lnTo>
                      <a:lnTo>
                        <a:pt x="59" y="111"/>
                      </a:lnTo>
                      <a:lnTo>
                        <a:pt x="57" y="106"/>
                      </a:lnTo>
                      <a:lnTo>
                        <a:pt x="52" y="102"/>
                      </a:lnTo>
                      <a:lnTo>
                        <a:pt x="50" y="99"/>
                      </a:lnTo>
                      <a:lnTo>
                        <a:pt x="48" y="95"/>
                      </a:lnTo>
                      <a:lnTo>
                        <a:pt x="45" y="90"/>
                      </a:lnTo>
                      <a:lnTo>
                        <a:pt x="43" y="88"/>
                      </a:lnTo>
                      <a:lnTo>
                        <a:pt x="40" y="88"/>
                      </a:lnTo>
                      <a:lnTo>
                        <a:pt x="38" y="85"/>
                      </a:lnTo>
                      <a:lnTo>
                        <a:pt x="36" y="85"/>
                      </a:lnTo>
                      <a:lnTo>
                        <a:pt x="36" y="83"/>
                      </a:lnTo>
                      <a:lnTo>
                        <a:pt x="36" y="80"/>
                      </a:lnTo>
                      <a:lnTo>
                        <a:pt x="36" y="78"/>
                      </a:lnTo>
                      <a:lnTo>
                        <a:pt x="36" y="73"/>
                      </a:lnTo>
                      <a:lnTo>
                        <a:pt x="36" y="69"/>
                      </a:lnTo>
                      <a:lnTo>
                        <a:pt x="36" y="66"/>
                      </a:lnTo>
                      <a:lnTo>
                        <a:pt x="33" y="64"/>
                      </a:lnTo>
                      <a:lnTo>
                        <a:pt x="33" y="59"/>
                      </a:lnTo>
                      <a:lnTo>
                        <a:pt x="33" y="59"/>
                      </a:lnTo>
                      <a:lnTo>
                        <a:pt x="33" y="57"/>
                      </a:lnTo>
                      <a:lnTo>
                        <a:pt x="36" y="54"/>
                      </a:lnTo>
                      <a:lnTo>
                        <a:pt x="36" y="52"/>
                      </a:lnTo>
                      <a:lnTo>
                        <a:pt x="36" y="52"/>
                      </a:lnTo>
                      <a:lnTo>
                        <a:pt x="38" y="47"/>
                      </a:lnTo>
                      <a:lnTo>
                        <a:pt x="38" y="47"/>
                      </a:lnTo>
                      <a:lnTo>
                        <a:pt x="38" y="45"/>
                      </a:lnTo>
                      <a:lnTo>
                        <a:pt x="43" y="45"/>
                      </a:lnTo>
                      <a:lnTo>
                        <a:pt x="45" y="45"/>
                      </a:lnTo>
                      <a:lnTo>
                        <a:pt x="45" y="45"/>
                      </a:lnTo>
                      <a:lnTo>
                        <a:pt x="43" y="43"/>
                      </a:lnTo>
                      <a:lnTo>
                        <a:pt x="43" y="43"/>
                      </a:lnTo>
                      <a:lnTo>
                        <a:pt x="43" y="40"/>
                      </a:lnTo>
                      <a:lnTo>
                        <a:pt x="40" y="40"/>
                      </a:lnTo>
                      <a:lnTo>
                        <a:pt x="40" y="40"/>
                      </a:lnTo>
                      <a:lnTo>
                        <a:pt x="40" y="40"/>
                      </a:lnTo>
                      <a:lnTo>
                        <a:pt x="40" y="38"/>
                      </a:lnTo>
                      <a:lnTo>
                        <a:pt x="40" y="38"/>
                      </a:lnTo>
                      <a:lnTo>
                        <a:pt x="38" y="35"/>
                      </a:lnTo>
                      <a:lnTo>
                        <a:pt x="38" y="35"/>
                      </a:lnTo>
                      <a:lnTo>
                        <a:pt x="38" y="35"/>
                      </a:lnTo>
                      <a:lnTo>
                        <a:pt x="38" y="33"/>
                      </a:lnTo>
                      <a:lnTo>
                        <a:pt x="38" y="31"/>
                      </a:lnTo>
                      <a:lnTo>
                        <a:pt x="38" y="28"/>
                      </a:lnTo>
                      <a:lnTo>
                        <a:pt x="38" y="28"/>
                      </a:lnTo>
                      <a:lnTo>
                        <a:pt x="38" y="26"/>
                      </a:lnTo>
                      <a:lnTo>
                        <a:pt x="38" y="24"/>
                      </a:lnTo>
                      <a:lnTo>
                        <a:pt x="38" y="24"/>
                      </a:lnTo>
                      <a:lnTo>
                        <a:pt x="38" y="21"/>
                      </a:lnTo>
                      <a:lnTo>
                        <a:pt x="38" y="21"/>
                      </a:lnTo>
                      <a:lnTo>
                        <a:pt x="38" y="19"/>
                      </a:lnTo>
                      <a:lnTo>
                        <a:pt x="38" y="16"/>
                      </a:lnTo>
                      <a:lnTo>
                        <a:pt x="36" y="14"/>
                      </a:lnTo>
                      <a:lnTo>
                        <a:pt x="36" y="14"/>
                      </a:lnTo>
                      <a:lnTo>
                        <a:pt x="36" y="12"/>
                      </a:lnTo>
                      <a:lnTo>
                        <a:pt x="33" y="7"/>
                      </a:lnTo>
                      <a:lnTo>
                        <a:pt x="33" y="7"/>
                      </a:lnTo>
                      <a:lnTo>
                        <a:pt x="29" y="2"/>
                      </a:lnTo>
                      <a:lnTo>
                        <a:pt x="26" y="2"/>
                      </a:lnTo>
                      <a:lnTo>
                        <a:pt x="26" y="2"/>
                      </a:lnTo>
                      <a:lnTo>
                        <a:pt x="26" y="2"/>
                      </a:lnTo>
                      <a:lnTo>
                        <a:pt x="26" y="5"/>
                      </a:lnTo>
                      <a:lnTo>
                        <a:pt x="26" y="5"/>
                      </a:lnTo>
                      <a:lnTo>
                        <a:pt x="26" y="5"/>
                      </a:lnTo>
                      <a:lnTo>
                        <a:pt x="26" y="5"/>
                      </a:lnTo>
                      <a:lnTo>
                        <a:pt x="24" y="5"/>
                      </a:lnTo>
                      <a:lnTo>
                        <a:pt x="24" y="5"/>
                      </a:lnTo>
                      <a:lnTo>
                        <a:pt x="21" y="5"/>
                      </a:lnTo>
                      <a:lnTo>
                        <a:pt x="19" y="5"/>
                      </a:lnTo>
                      <a:lnTo>
                        <a:pt x="17" y="5"/>
                      </a:lnTo>
                      <a:lnTo>
                        <a:pt x="17" y="5"/>
                      </a:lnTo>
                      <a:lnTo>
                        <a:pt x="14" y="2"/>
                      </a:lnTo>
                      <a:lnTo>
                        <a:pt x="12" y="2"/>
                      </a:lnTo>
                      <a:lnTo>
                        <a:pt x="12" y="2"/>
                      </a:lnTo>
                      <a:lnTo>
                        <a:pt x="7" y="0"/>
                      </a:lnTo>
                      <a:lnTo>
                        <a:pt x="7" y="0"/>
                      </a:lnTo>
                      <a:lnTo>
                        <a:pt x="7" y="0"/>
                      </a:lnTo>
                      <a:lnTo>
                        <a:pt x="7" y="0"/>
                      </a:lnTo>
                      <a:lnTo>
                        <a:pt x="7" y="2"/>
                      </a:lnTo>
                      <a:lnTo>
                        <a:pt x="7" y="2"/>
                      </a:lnTo>
                      <a:lnTo>
                        <a:pt x="7" y="5"/>
                      </a:lnTo>
                      <a:lnTo>
                        <a:pt x="10" y="5"/>
                      </a:lnTo>
                      <a:lnTo>
                        <a:pt x="10" y="5"/>
                      </a:lnTo>
                      <a:lnTo>
                        <a:pt x="10" y="5"/>
                      </a:lnTo>
                      <a:lnTo>
                        <a:pt x="10" y="5"/>
                      </a:lnTo>
                      <a:lnTo>
                        <a:pt x="12" y="5"/>
                      </a:lnTo>
                      <a:lnTo>
                        <a:pt x="12" y="5"/>
                      </a:lnTo>
                      <a:lnTo>
                        <a:pt x="12" y="5"/>
                      </a:lnTo>
                      <a:lnTo>
                        <a:pt x="12" y="7"/>
                      </a:lnTo>
                      <a:lnTo>
                        <a:pt x="14" y="9"/>
                      </a:lnTo>
                      <a:lnTo>
                        <a:pt x="14" y="9"/>
                      </a:lnTo>
                      <a:lnTo>
                        <a:pt x="14" y="12"/>
                      </a:lnTo>
                      <a:lnTo>
                        <a:pt x="14" y="14"/>
                      </a:lnTo>
                      <a:lnTo>
                        <a:pt x="17" y="14"/>
                      </a:lnTo>
                      <a:lnTo>
                        <a:pt x="17" y="16"/>
                      </a:lnTo>
                      <a:lnTo>
                        <a:pt x="19" y="16"/>
                      </a:lnTo>
                      <a:lnTo>
                        <a:pt x="19" y="19"/>
                      </a:lnTo>
                      <a:lnTo>
                        <a:pt x="19" y="21"/>
                      </a:lnTo>
                      <a:lnTo>
                        <a:pt x="19" y="24"/>
                      </a:lnTo>
                      <a:lnTo>
                        <a:pt x="21" y="24"/>
                      </a:lnTo>
                      <a:lnTo>
                        <a:pt x="21" y="26"/>
                      </a:lnTo>
                      <a:lnTo>
                        <a:pt x="17" y="28"/>
                      </a:lnTo>
                      <a:lnTo>
                        <a:pt x="17" y="28"/>
                      </a:lnTo>
                      <a:lnTo>
                        <a:pt x="14" y="31"/>
                      </a:lnTo>
                      <a:lnTo>
                        <a:pt x="14" y="31"/>
                      </a:lnTo>
                      <a:lnTo>
                        <a:pt x="12" y="31"/>
                      </a:lnTo>
                      <a:lnTo>
                        <a:pt x="12" y="31"/>
                      </a:lnTo>
                      <a:lnTo>
                        <a:pt x="14" y="33"/>
                      </a:lnTo>
                      <a:lnTo>
                        <a:pt x="14" y="35"/>
                      </a:lnTo>
                      <a:lnTo>
                        <a:pt x="14" y="38"/>
                      </a:lnTo>
                      <a:lnTo>
                        <a:pt x="14" y="38"/>
                      </a:lnTo>
                      <a:lnTo>
                        <a:pt x="12" y="43"/>
                      </a:lnTo>
                      <a:lnTo>
                        <a:pt x="12" y="43"/>
                      </a:lnTo>
                      <a:lnTo>
                        <a:pt x="12" y="45"/>
                      </a:lnTo>
                      <a:lnTo>
                        <a:pt x="12" y="45"/>
                      </a:lnTo>
                      <a:lnTo>
                        <a:pt x="12" y="47"/>
                      </a:lnTo>
                      <a:lnTo>
                        <a:pt x="14" y="47"/>
                      </a:lnTo>
                      <a:lnTo>
                        <a:pt x="14" y="50"/>
                      </a:lnTo>
                      <a:lnTo>
                        <a:pt x="14" y="52"/>
                      </a:lnTo>
                      <a:lnTo>
                        <a:pt x="12" y="57"/>
                      </a:lnTo>
                      <a:lnTo>
                        <a:pt x="14" y="61"/>
                      </a:lnTo>
                      <a:lnTo>
                        <a:pt x="14" y="61"/>
                      </a:lnTo>
                      <a:lnTo>
                        <a:pt x="17" y="61"/>
                      </a:lnTo>
                      <a:lnTo>
                        <a:pt x="17" y="61"/>
                      </a:lnTo>
                      <a:lnTo>
                        <a:pt x="17" y="64"/>
                      </a:lnTo>
                      <a:lnTo>
                        <a:pt x="14" y="64"/>
                      </a:lnTo>
                      <a:lnTo>
                        <a:pt x="14" y="66"/>
                      </a:lnTo>
                      <a:lnTo>
                        <a:pt x="12" y="66"/>
                      </a:lnTo>
                      <a:lnTo>
                        <a:pt x="7" y="69"/>
                      </a:lnTo>
                      <a:lnTo>
                        <a:pt x="7" y="69"/>
                      </a:lnTo>
                      <a:lnTo>
                        <a:pt x="7" y="71"/>
                      </a:lnTo>
                      <a:lnTo>
                        <a:pt x="7" y="73"/>
                      </a:lnTo>
                      <a:lnTo>
                        <a:pt x="7" y="73"/>
                      </a:lnTo>
                      <a:lnTo>
                        <a:pt x="7" y="76"/>
                      </a:lnTo>
                      <a:lnTo>
                        <a:pt x="7" y="78"/>
                      </a:lnTo>
                      <a:lnTo>
                        <a:pt x="7" y="80"/>
                      </a:lnTo>
                      <a:lnTo>
                        <a:pt x="7" y="80"/>
                      </a:lnTo>
                      <a:lnTo>
                        <a:pt x="5" y="80"/>
                      </a:lnTo>
                      <a:lnTo>
                        <a:pt x="5" y="83"/>
                      </a:lnTo>
                      <a:lnTo>
                        <a:pt x="5" y="85"/>
                      </a:lnTo>
                      <a:lnTo>
                        <a:pt x="3" y="88"/>
                      </a:lnTo>
                      <a:lnTo>
                        <a:pt x="3" y="88"/>
                      </a:lnTo>
                      <a:lnTo>
                        <a:pt x="0" y="88"/>
                      </a:lnTo>
                      <a:lnTo>
                        <a:pt x="0" y="90"/>
                      </a:lnTo>
                      <a:lnTo>
                        <a:pt x="3" y="90"/>
                      </a:lnTo>
                      <a:lnTo>
                        <a:pt x="3" y="90"/>
                      </a:lnTo>
                      <a:lnTo>
                        <a:pt x="3" y="90"/>
                      </a:lnTo>
                      <a:lnTo>
                        <a:pt x="3" y="92"/>
                      </a:lnTo>
                      <a:lnTo>
                        <a:pt x="3" y="92"/>
                      </a:lnTo>
                      <a:lnTo>
                        <a:pt x="3" y="92"/>
                      </a:lnTo>
                      <a:lnTo>
                        <a:pt x="5" y="92"/>
                      </a:lnTo>
                      <a:lnTo>
                        <a:pt x="5" y="95"/>
                      </a:lnTo>
                      <a:lnTo>
                        <a:pt x="7" y="97"/>
                      </a:lnTo>
                      <a:lnTo>
                        <a:pt x="7" y="97"/>
                      </a:lnTo>
                      <a:lnTo>
                        <a:pt x="7" y="97"/>
                      </a:lnTo>
                      <a:lnTo>
                        <a:pt x="7" y="97"/>
                      </a:lnTo>
                      <a:lnTo>
                        <a:pt x="7" y="97"/>
                      </a:lnTo>
                      <a:lnTo>
                        <a:pt x="10" y="97"/>
                      </a:lnTo>
                      <a:lnTo>
                        <a:pt x="10" y="95"/>
                      </a:lnTo>
                      <a:lnTo>
                        <a:pt x="10" y="97"/>
                      </a:lnTo>
                      <a:lnTo>
                        <a:pt x="12" y="97"/>
                      </a:lnTo>
                      <a:lnTo>
                        <a:pt x="14" y="104"/>
                      </a:lnTo>
                      <a:lnTo>
                        <a:pt x="17" y="106"/>
                      </a:lnTo>
                      <a:lnTo>
                        <a:pt x="19" y="109"/>
                      </a:lnTo>
                      <a:lnTo>
                        <a:pt x="19" y="109"/>
                      </a:lnTo>
                      <a:lnTo>
                        <a:pt x="19" y="109"/>
                      </a:lnTo>
                      <a:lnTo>
                        <a:pt x="21" y="109"/>
                      </a:lnTo>
                      <a:lnTo>
                        <a:pt x="24" y="106"/>
                      </a:lnTo>
                      <a:lnTo>
                        <a:pt x="26" y="106"/>
                      </a:lnTo>
                      <a:lnTo>
                        <a:pt x="26" y="106"/>
                      </a:lnTo>
                      <a:lnTo>
                        <a:pt x="29" y="106"/>
                      </a:lnTo>
                      <a:lnTo>
                        <a:pt x="31" y="106"/>
                      </a:lnTo>
                      <a:lnTo>
                        <a:pt x="31" y="106"/>
                      </a:lnTo>
                      <a:lnTo>
                        <a:pt x="33" y="109"/>
                      </a:lnTo>
                      <a:lnTo>
                        <a:pt x="36" y="114"/>
                      </a:lnTo>
                      <a:lnTo>
                        <a:pt x="36" y="116"/>
                      </a:lnTo>
                      <a:lnTo>
                        <a:pt x="36" y="118"/>
                      </a:lnTo>
                      <a:lnTo>
                        <a:pt x="36" y="121"/>
                      </a:lnTo>
                      <a:lnTo>
                        <a:pt x="33" y="125"/>
                      </a:lnTo>
                      <a:lnTo>
                        <a:pt x="33" y="128"/>
                      </a:lnTo>
                      <a:lnTo>
                        <a:pt x="31" y="130"/>
                      </a:lnTo>
                      <a:lnTo>
                        <a:pt x="31" y="133"/>
                      </a:lnTo>
                      <a:lnTo>
                        <a:pt x="29" y="135"/>
                      </a:lnTo>
                      <a:lnTo>
                        <a:pt x="29" y="135"/>
                      </a:lnTo>
                      <a:lnTo>
                        <a:pt x="29" y="137"/>
                      </a:lnTo>
                      <a:lnTo>
                        <a:pt x="29" y="137"/>
                      </a:lnTo>
                      <a:lnTo>
                        <a:pt x="31" y="140"/>
                      </a:lnTo>
                      <a:lnTo>
                        <a:pt x="31" y="142"/>
                      </a:lnTo>
                      <a:lnTo>
                        <a:pt x="31" y="142"/>
                      </a:lnTo>
                      <a:lnTo>
                        <a:pt x="31" y="144"/>
                      </a:lnTo>
                      <a:lnTo>
                        <a:pt x="31" y="144"/>
                      </a:lnTo>
                      <a:lnTo>
                        <a:pt x="31" y="144"/>
                      </a:lnTo>
                      <a:lnTo>
                        <a:pt x="33" y="147"/>
                      </a:lnTo>
                      <a:lnTo>
                        <a:pt x="36" y="149"/>
                      </a:lnTo>
                      <a:lnTo>
                        <a:pt x="38" y="151"/>
                      </a:lnTo>
                      <a:lnTo>
                        <a:pt x="40" y="156"/>
                      </a:lnTo>
                      <a:lnTo>
                        <a:pt x="43" y="156"/>
                      </a:lnTo>
                      <a:lnTo>
                        <a:pt x="43" y="156"/>
                      </a:lnTo>
                      <a:lnTo>
                        <a:pt x="45" y="159"/>
                      </a:lnTo>
                      <a:lnTo>
                        <a:pt x="43" y="161"/>
                      </a:lnTo>
                      <a:lnTo>
                        <a:pt x="43" y="161"/>
                      </a:lnTo>
                      <a:lnTo>
                        <a:pt x="43" y="163"/>
                      </a:lnTo>
                      <a:lnTo>
                        <a:pt x="43" y="163"/>
                      </a:lnTo>
                      <a:lnTo>
                        <a:pt x="45" y="163"/>
                      </a:lnTo>
                      <a:lnTo>
                        <a:pt x="45" y="163"/>
                      </a:lnTo>
                      <a:lnTo>
                        <a:pt x="48" y="163"/>
                      </a:lnTo>
                      <a:lnTo>
                        <a:pt x="48" y="163"/>
                      </a:lnTo>
                      <a:lnTo>
                        <a:pt x="48" y="156"/>
                      </a:lnTo>
                      <a:lnTo>
                        <a:pt x="48" y="154"/>
                      </a:lnTo>
                      <a:lnTo>
                        <a:pt x="45" y="151"/>
                      </a:lnTo>
                      <a:lnTo>
                        <a:pt x="45" y="151"/>
                      </a:lnTo>
                      <a:lnTo>
                        <a:pt x="45" y="149"/>
                      </a:lnTo>
                      <a:lnTo>
                        <a:pt x="48" y="147"/>
                      </a:lnTo>
                      <a:lnTo>
                        <a:pt x="48" y="144"/>
                      </a:lnTo>
                      <a:lnTo>
                        <a:pt x="48" y="144"/>
                      </a:lnTo>
                      <a:lnTo>
                        <a:pt x="50" y="142"/>
                      </a:lnTo>
                      <a:lnTo>
                        <a:pt x="55" y="142"/>
                      </a:lnTo>
                      <a:lnTo>
                        <a:pt x="55" y="142"/>
                      </a:lnTo>
                      <a:lnTo>
                        <a:pt x="57" y="140"/>
                      </a:lnTo>
                      <a:lnTo>
                        <a:pt x="57" y="140"/>
                      </a:lnTo>
                      <a:lnTo>
                        <a:pt x="57" y="133"/>
                      </a:lnTo>
                      <a:lnTo>
                        <a:pt x="59" y="128"/>
                      </a:lnTo>
                      <a:lnTo>
                        <a:pt x="57" y="123"/>
                      </a:lnTo>
                      <a:lnTo>
                        <a:pt x="59" y="118"/>
                      </a:lnTo>
                      <a:lnTo>
                        <a:pt x="59" y="116"/>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1" name="Freeform 105"/>
                <p:cNvSpPr>
                  <a:spLocks noEditPoints="1"/>
                </p:cNvSpPr>
                <p:nvPr/>
              </p:nvSpPr>
              <p:spPr bwMode="auto">
                <a:xfrm>
                  <a:off x="3543" y="3056"/>
                  <a:ext cx="140" cy="284"/>
                </a:xfrm>
                <a:custGeom>
                  <a:avLst/>
                  <a:gdLst>
                    <a:gd name="T0" fmla="*/ 128 w 140"/>
                    <a:gd name="T1" fmla="*/ 97 h 284"/>
                    <a:gd name="T2" fmla="*/ 102 w 140"/>
                    <a:gd name="T3" fmla="*/ 23 h 284"/>
                    <a:gd name="T4" fmla="*/ 102 w 140"/>
                    <a:gd name="T5" fmla="*/ 28 h 284"/>
                    <a:gd name="T6" fmla="*/ 135 w 140"/>
                    <a:gd name="T7" fmla="*/ 40 h 284"/>
                    <a:gd name="T8" fmla="*/ 131 w 140"/>
                    <a:gd name="T9" fmla="*/ 16 h 284"/>
                    <a:gd name="T10" fmla="*/ 121 w 140"/>
                    <a:gd name="T11" fmla="*/ 2 h 284"/>
                    <a:gd name="T12" fmla="*/ 116 w 140"/>
                    <a:gd name="T13" fmla="*/ 4 h 284"/>
                    <a:gd name="T14" fmla="*/ 112 w 140"/>
                    <a:gd name="T15" fmla="*/ 12 h 284"/>
                    <a:gd name="T16" fmla="*/ 107 w 140"/>
                    <a:gd name="T17" fmla="*/ 28 h 284"/>
                    <a:gd name="T18" fmla="*/ 100 w 140"/>
                    <a:gd name="T19" fmla="*/ 33 h 284"/>
                    <a:gd name="T20" fmla="*/ 93 w 140"/>
                    <a:gd name="T21" fmla="*/ 35 h 284"/>
                    <a:gd name="T22" fmla="*/ 95 w 140"/>
                    <a:gd name="T23" fmla="*/ 40 h 284"/>
                    <a:gd name="T24" fmla="*/ 93 w 140"/>
                    <a:gd name="T25" fmla="*/ 54 h 284"/>
                    <a:gd name="T26" fmla="*/ 86 w 140"/>
                    <a:gd name="T27" fmla="*/ 61 h 284"/>
                    <a:gd name="T28" fmla="*/ 86 w 140"/>
                    <a:gd name="T29" fmla="*/ 57 h 284"/>
                    <a:gd name="T30" fmla="*/ 81 w 140"/>
                    <a:gd name="T31" fmla="*/ 57 h 284"/>
                    <a:gd name="T32" fmla="*/ 79 w 140"/>
                    <a:gd name="T33" fmla="*/ 66 h 284"/>
                    <a:gd name="T34" fmla="*/ 76 w 140"/>
                    <a:gd name="T35" fmla="*/ 71 h 284"/>
                    <a:gd name="T36" fmla="*/ 69 w 140"/>
                    <a:gd name="T37" fmla="*/ 68 h 284"/>
                    <a:gd name="T38" fmla="*/ 62 w 140"/>
                    <a:gd name="T39" fmla="*/ 78 h 284"/>
                    <a:gd name="T40" fmla="*/ 60 w 140"/>
                    <a:gd name="T41" fmla="*/ 78 h 284"/>
                    <a:gd name="T42" fmla="*/ 50 w 140"/>
                    <a:gd name="T43" fmla="*/ 78 h 284"/>
                    <a:gd name="T44" fmla="*/ 48 w 140"/>
                    <a:gd name="T45" fmla="*/ 83 h 284"/>
                    <a:gd name="T46" fmla="*/ 41 w 140"/>
                    <a:gd name="T47" fmla="*/ 83 h 284"/>
                    <a:gd name="T48" fmla="*/ 29 w 140"/>
                    <a:gd name="T49" fmla="*/ 87 h 284"/>
                    <a:gd name="T50" fmla="*/ 26 w 140"/>
                    <a:gd name="T51" fmla="*/ 97 h 284"/>
                    <a:gd name="T52" fmla="*/ 17 w 140"/>
                    <a:gd name="T53" fmla="*/ 123 h 284"/>
                    <a:gd name="T54" fmla="*/ 22 w 140"/>
                    <a:gd name="T55" fmla="*/ 142 h 284"/>
                    <a:gd name="T56" fmla="*/ 24 w 140"/>
                    <a:gd name="T57" fmla="*/ 158 h 284"/>
                    <a:gd name="T58" fmla="*/ 19 w 140"/>
                    <a:gd name="T59" fmla="*/ 175 h 284"/>
                    <a:gd name="T60" fmla="*/ 10 w 140"/>
                    <a:gd name="T61" fmla="*/ 192 h 284"/>
                    <a:gd name="T62" fmla="*/ 3 w 140"/>
                    <a:gd name="T63" fmla="*/ 203 h 284"/>
                    <a:gd name="T64" fmla="*/ 0 w 140"/>
                    <a:gd name="T65" fmla="*/ 210 h 284"/>
                    <a:gd name="T66" fmla="*/ 0 w 140"/>
                    <a:gd name="T67" fmla="*/ 227 h 284"/>
                    <a:gd name="T68" fmla="*/ 8 w 140"/>
                    <a:gd name="T69" fmla="*/ 241 h 284"/>
                    <a:gd name="T70" fmla="*/ 5 w 140"/>
                    <a:gd name="T71" fmla="*/ 258 h 284"/>
                    <a:gd name="T72" fmla="*/ 10 w 140"/>
                    <a:gd name="T73" fmla="*/ 270 h 284"/>
                    <a:gd name="T74" fmla="*/ 17 w 140"/>
                    <a:gd name="T75" fmla="*/ 277 h 284"/>
                    <a:gd name="T76" fmla="*/ 29 w 140"/>
                    <a:gd name="T77" fmla="*/ 284 h 284"/>
                    <a:gd name="T78" fmla="*/ 45 w 140"/>
                    <a:gd name="T79" fmla="*/ 279 h 284"/>
                    <a:gd name="T80" fmla="*/ 64 w 140"/>
                    <a:gd name="T81" fmla="*/ 274 h 284"/>
                    <a:gd name="T82" fmla="*/ 71 w 140"/>
                    <a:gd name="T83" fmla="*/ 258 h 284"/>
                    <a:gd name="T84" fmla="*/ 76 w 140"/>
                    <a:gd name="T85" fmla="*/ 244 h 284"/>
                    <a:gd name="T86" fmla="*/ 86 w 140"/>
                    <a:gd name="T87" fmla="*/ 218 h 284"/>
                    <a:gd name="T88" fmla="*/ 102 w 140"/>
                    <a:gd name="T89" fmla="*/ 170 h 284"/>
                    <a:gd name="T90" fmla="*/ 114 w 140"/>
                    <a:gd name="T91" fmla="*/ 137 h 284"/>
                    <a:gd name="T92" fmla="*/ 119 w 140"/>
                    <a:gd name="T93" fmla="*/ 109 h 284"/>
                    <a:gd name="T94" fmla="*/ 126 w 140"/>
                    <a:gd name="T95" fmla="*/ 99 h 284"/>
                    <a:gd name="T96" fmla="*/ 126 w 140"/>
                    <a:gd name="T97" fmla="*/ 87 h 284"/>
                    <a:gd name="T98" fmla="*/ 126 w 140"/>
                    <a:gd name="T99" fmla="*/ 78 h 284"/>
                    <a:gd name="T100" fmla="*/ 128 w 140"/>
                    <a:gd name="T101" fmla="*/ 71 h 284"/>
                    <a:gd name="T102" fmla="*/ 133 w 140"/>
                    <a:gd name="T103" fmla="*/ 83 h 284"/>
                    <a:gd name="T104" fmla="*/ 140 w 140"/>
                    <a:gd name="T105" fmla="*/ 68 h 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0" h="284">
                      <a:moveTo>
                        <a:pt x="126" y="102"/>
                      </a:moveTo>
                      <a:lnTo>
                        <a:pt x="126" y="106"/>
                      </a:lnTo>
                      <a:lnTo>
                        <a:pt x="128" y="102"/>
                      </a:lnTo>
                      <a:lnTo>
                        <a:pt x="131" y="97"/>
                      </a:lnTo>
                      <a:lnTo>
                        <a:pt x="128" y="97"/>
                      </a:lnTo>
                      <a:lnTo>
                        <a:pt x="126" y="102"/>
                      </a:lnTo>
                      <a:close/>
                      <a:moveTo>
                        <a:pt x="102" y="28"/>
                      </a:moveTo>
                      <a:lnTo>
                        <a:pt x="102" y="26"/>
                      </a:lnTo>
                      <a:lnTo>
                        <a:pt x="102" y="26"/>
                      </a:lnTo>
                      <a:lnTo>
                        <a:pt x="102" y="23"/>
                      </a:lnTo>
                      <a:lnTo>
                        <a:pt x="100" y="23"/>
                      </a:lnTo>
                      <a:lnTo>
                        <a:pt x="100" y="23"/>
                      </a:lnTo>
                      <a:lnTo>
                        <a:pt x="100" y="23"/>
                      </a:lnTo>
                      <a:lnTo>
                        <a:pt x="100" y="28"/>
                      </a:lnTo>
                      <a:lnTo>
                        <a:pt x="102" y="28"/>
                      </a:lnTo>
                      <a:close/>
                      <a:moveTo>
                        <a:pt x="140" y="64"/>
                      </a:moveTo>
                      <a:lnTo>
                        <a:pt x="138" y="59"/>
                      </a:lnTo>
                      <a:lnTo>
                        <a:pt x="135" y="57"/>
                      </a:lnTo>
                      <a:lnTo>
                        <a:pt x="135" y="52"/>
                      </a:lnTo>
                      <a:lnTo>
                        <a:pt x="135" y="40"/>
                      </a:lnTo>
                      <a:lnTo>
                        <a:pt x="133" y="31"/>
                      </a:lnTo>
                      <a:lnTo>
                        <a:pt x="133" y="26"/>
                      </a:lnTo>
                      <a:lnTo>
                        <a:pt x="133" y="21"/>
                      </a:lnTo>
                      <a:lnTo>
                        <a:pt x="131" y="19"/>
                      </a:lnTo>
                      <a:lnTo>
                        <a:pt x="131" y="16"/>
                      </a:lnTo>
                      <a:lnTo>
                        <a:pt x="126" y="12"/>
                      </a:lnTo>
                      <a:lnTo>
                        <a:pt x="126" y="9"/>
                      </a:lnTo>
                      <a:lnTo>
                        <a:pt x="126" y="7"/>
                      </a:lnTo>
                      <a:lnTo>
                        <a:pt x="123" y="4"/>
                      </a:lnTo>
                      <a:lnTo>
                        <a:pt x="121" y="2"/>
                      </a:lnTo>
                      <a:lnTo>
                        <a:pt x="121" y="2"/>
                      </a:lnTo>
                      <a:lnTo>
                        <a:pt x="121" y="0"/>
                      </a:lnTo>
                      <a:lnTo>
                        <a:pt x="121" y="0"/>
                      </a:lnTo>
                      <a:lnTo>
                        <a:pt x="119" y="0"/>
                      </a:lnTo>
                      <a:lnTo>
                        <a:pt x="116" y="4"/>
                      </a:lnTo>
                      <a:lnTo>
                        <a:pt x="114" y="7"/>
                      </a:lnTo>
                      <a:lnTo>
                        <a:pt x="114" y="7"/>
                      </a:lnTo>
                      <a:lnTo>
                        <a:pt x="112" y="7"/>
                      </a:lnTo>
                      <a:lnTo>
                        <a:pt x="112" y="7"/>
                      </a:lnTo>
                      <a:lnTo>
                        <a:pt x="112" y="12"/>
                      </a:lnTo>
                      <a:lnTo>
                        <a:pt x="114" y="14"/>
                      </a:lnTo>
                      <a:lnTo>
                        <a:pt x="114" y="16"/>
                      </a:lnTo>
                      <a:lnTo>
                        <a:pt x="114" y="19"/>
                      </a:lnTo>
                      <a:lnTo>
                        <a:pt x="112" y="23"/>
                      </a:lnTo>
                      <a:lnTo>
                        <a:pt x="107" y="28"/>
                      </a:lnTo>
                      <a:lnTo>
                        <a:pt x="105" y="28"/>
                      </a:lnTo>
                      <a:lnTo>
                        <a:pt x="102" y="31"/>
                      </a:lnTo>
                      <a:lnTo>
                        <a:pt x="102" y="33"/>
                      </a:lnTo>
                      <a:lnTo>
                        <a:pt x="100" y="35"/>
                      </a:lnTo>
                      <a:lnTo>
                        <a:pt x="100" y="33"/>
                      </a:lnTo>
                      <a:lnTo>
                        <a:pt x="97" y="33"/>
                      </a:lnTo>
                      <a:lnTo>
                        <a:pt x="97" y="31"/>
                      </a:lnTo>
                      <a:lnTo>
                        <a:pt x="95" y="33"/>
                      </a:lnTo>
                      <a:lnTo>
                        <a:pt x="95" y="33"/>
                      </a:lnTo>
                      <a:lnTo>
                        <a:pt x="93" y="35"/>
                      </a:lnTo>
                      <a:lnTo>
                        <a:pt x="93" y="35"/>
                      </a:lnTo>
                      <a:lnTo>
                        <a:pt x="93" y="38"/>
                      </a:lnTo>
                      <a:lnTo>
                        <a:pt x="95" y="40"/>
                      </a:lnTo>
                      <a:lnTo>
                        <a:pt x="95" y="40"/>
                      </a:lnTo>
                      <a:lnTo>
                        <a:pt x="95" y="40"/>
                      </a:lnTo>
                      <a:lnTo>
                        <a:pt x="95" y="42"/>
                      </a:lnTo>
                      <a:lnTo>
                        <a:pt x="90" y="47"/>
                      </a:lnTo>
                      <a:lnTo>
                        <a:pt x="90" y="52"/>
                      </a:lnTo>
                      <a:lnTo>
                        <a:pt x="95" y="54"/>
                      </a:lnTo>
                      <a:lnTo>
                        <a:pt x="93" y="54"/>
                      </a:lnTo>
                      <a:lnTo>
                        <a:pt x="90" y="54"/>
                      </a:lnTo>
                      <a:lnTo>
                        <a:pt x="90" y="54"/>
                      </a:lnTo>
                      <a:lnTo>
                        <a:pt x="88" y="57"/>
                      </a:lnTo>
                      <a:lnTo>
                        <a:pt x="88" y="59"/>
                      </a:lnTo>
                      <a:lnTo>
                        <a:pt x="86" y="61"/>
                      </a:lnTo>
                      <a:lnTo>
                        <a:pt x="86" y="61"/>
                      </a:lnTo>
                      <a:lnTo>
                        <a:pt x="83" y="61"/>
                      </a:lnTo>
                      <a:lnTo>
                        <a:pt x="83" y="59"/>
                      </a:lnTo>
                      <a:lnTo>
                        <a:pt x="86" y="59"/>
                      </a:lnTo>
                      <a:lnTo>
                        <a:pt x="86" y="57"/>
                      </a:lnTo>
                      <a:lnTo>
                        <a:pt x="86" y="57"/>
                      </a:lnTo>
                      <a:lnTo>
                        <a:pt x="86" y="54"/>
                      </a:lnTo>
                      <a:lnTo>
                        <a:pt x="83" y="54"/>
                      </a:lnTo>
                      <a:lnTo>
                        <a:pt x="83" y="57"/>
                      </a:lnTo>
                      <a:lnTo>
                        <a:pt x="81" y="57"/>
                      </a:lnTo>
                      <a:lnTo>
                        <a:pt x="81" y="59"/>
                      </a:lnTo>
                      <a:lnTo>
                        <a:pt x="79" y="61"/>
                      </a:lnTo>
                      <a:lnTo>
                        <a:pt x="79" y="64"/>
                      </a:lnTo>
                      <a:lnTo>
                        <a:pt x="79" y="66"/>
                      </a:lnTo>
                      <a:lnTo>
                        <a:pt x="79" y="66"/>
                      </a:lnTo>
                      <a:lnTo>
                        <a:pt x="79" y="68"/>
                      </a:lnTo>
                      <a:lnTo>
                        <a:pt x="79" y="68"/>
                      </a:lnTo>
                      <a:lnTo>
                        <a:pt x="76" y="71"/>
                      </a:lnTo>
                      <a:lnTo>
                        <a:pt x="76" y="71"/>
                      </a:lnTo>
                      <a:lnTo>
                        <a:pt x="76" y="71"/>
                      </a:lnTo>
                      <a:lnTo>
                        <a:pt x="76" y="71"/>
                      </a:lnTo>
                      <a:lnTo>
                        <a:pt x="76" y="66"/>
                      </a:lnTo>
                      <a:lnTo>
                        <a:pt x="74" y="66"/>
                      </a:lnTo>
                      <a:lnTo>
                        <a:pt x="74" y="66"/>
                      </a:lnTo>
                      <a:lnTo>
                        <a:pt x="69" y="68"/>
                      </a:lnTo>
                      <a:lnTo>
                        <a:pt x="67" y="73"/>
                      </a:lnTo>
                      <a:lnTo>
                        <a:pt x="64" y="73"/>
                      </a:lnTo>
                      <a:lnTo>
                        <a:pt x="62" y="76"/>
                      </a:lnTo>
                      <a:lnTo>
                        <a:pt x="62" y="78"/>
                      </a:lnTo>
                      <a:lnTo>
                        <a:pt x="62" y="78"/>
                      </a:lnTo>
                      <a:lnTo>
                        <a:pt x="64" y="80"/>
                      </a:lnTo>
                      <a:lnTo>
                        <a:pt x="64" y="80"/>
                      </a:lnTo>
                      <a:lnTo>
                        <a:pt x="62" y="80"/>
                      </a:lnTo>
                      <a:lnTo>
                        <a:pt x="62" y="80"/>
                      </a:lnTo>
                      <a:lnTo>
                        <a:pt x="60" y="78"/>
                      </a:lnTo>
                      <a:lnTo>
                        <a:pt x="60" y="78"/>
                      </a:lnTo>
                      <a:lnTo>
                        <a:pt x="57" y="78"/>
                      </a:lnTo>
                      <a:lnTo>
                        <a:pt x="55" y="78"/>
                      </a:lnTo>
                      <a:lnTo>
                        <a:pt x="50" y="78"/>
                      </a:lnTo>
                      <a:lnTo>
                        <a:pt x="50" y="78"/>
                      </a:lnTo>
                      <a:lnTo>
                        <a:pt x="50" y="80"/>
                      </a:lnTo>
                      <a:lnTo>
                        <a:pt x="50" y="80"/>
                      </a:lnTo>
                      <a:lnTo>
                        <a:pt x="50" y="83"/>
                      </a:lnTo>
                      <a:lnTo>
                        <a:pt x="48" y="83"/>
                      </a:lnTo>
                      <a:lnTo>
                        <a:pt x="48" y="83"/>
                      </a:lnTo>
                      <a:lnTo>
                        <a:pt x="45" y="83"/>
                      </a:lnTo>
                      <a:lnTo>
                        <a:pt x="43" y="83"/>
                      </a:lnTo>
                      <a:lnTo>
                        <a:pt x="43" y="83"/>
                      </a:lnTo>
                      <a:lnTo>
                        <a:pt x="43" y="80"/>
                      </a:lnTo>
                      <a:lnTo>
                        <a:pt x="41" y="83"/>
                      </a:lnTo>
                      <a:lnTo>
                        <a:pt x="38" y="85"/>
                      </a:lnTo>
                      <a:lnTo>
                        <a:pt x="36" y="85"/>
                      </a:lnTo>
                      <a:lnTo>
                        <a:pt x="36" y="85"/>
                      </a:lnTo>
                      <a:lnTo>
                        <a:pt x="29" y="87"/>
                      </a:lnTo>
                      <a:lnTo>
                        <a:pt x="29" y="87"/>
                      </a:lnTo>
                      <a:lnTo>
                        <a:pt x="26" y="87"/>
                      </a:lnTo>
                      <a:lnTo>
                        <a:pt x="26" y="87"/>
                      </a:lnTo>
                      <a:lnTo>
                        <a:pt x="26" y="92"/>
                      </a:lnTo>
                      <a:lnTo>
                        <a:pt x="26" y="94"/>
                      </a:lnTo>
                      <a:lnTo>
                        <a:pt x="26" y="97"/>
                      </a:lnTo>
                      <a:lnTo>
                        <a:pt x="17" y="111"/>
                      </a:lnTo>
                      <a:lnTo>
                        <a:pt x="17" y="116"/>
                      </a:lnTo>
                      <a:lnTo>
                        <a:pt x="17" y="118"/>
                      </a:lnTo>
                      <a:lnTo>
                        <a:pt x="17" y="120"/>
                      </a:lnTo>
                      <a:lnTo>
                        <a:pt x="17" y="123"/>
                      </a:lnTo>
                      <a:lnTo>
                        <a:pt x="17" y="130"/>
                      </a:lnTo>
                      <a:lnTo>
                        <a:pt x="19" y="135"/>
                      </a:lnTo>
                      <a:lnTo>
                        <a:pt x="19" y="137"/>
                      </a:lnTo>
                      <a:lnTo>
                        <a:pt x="22" y="139"/>
                      </a:lnTo>
                      <a:lnTo>
                        <a:pt x="22" y="142"/>
                      </a:lnTo>
                      <a:lnTo>
                        <a:pt x="22" y="147"/>
                      </a:lnTo>
                      <a:lnTo>
                        <a:pt x="22" y="147"/>
                      </a:lnTo>
                      <a:lnTo>
                        <a:pt x="24" y="151"/>
                      </a:lnTo>
                      <a:lnTo>
                        <a:pt x="24" y="154"/>
                      </a:lnTo>
                      <a:lnTo>
                        <a:pt x="24" y="158"/>
                      </a:lnTo>
                      <a:lnTo>
                        <a:pt x="24" y="161"/>
                      </a:lnTo>
                      <a:lnTo>
                        <a:pt x="24" y="165"/>
                      </a:lnTo>
                      <a:lnTo>
                        <a:pt x="22" y="168"/>
                      </a:lnTo>
                      <a:lnTo>
                        <a:pt x="22" y="170"/>
                      </a:lnTo>
                      <a:lnTo>
                        <a:pt x="19" y="175"/>
                      </a:lnTo>
                      <a:lnTo>
                        <a:pt x="17" y="177"/>
                      </a:lnTo>
                      <a:lnTo>
                        <a:pt x="17" y="180"/>
                      </a:lnTo>
                      <a:lnTo>
                        <a:pt x="12" y="184"/>
                      </a:lnTo>
                      <a:lnTo>
                        <a:pt x="12" y="189"/>
                      </a:lnTo>
                      <a:lnTo>
                        <a:pt x="10" y="192"/>
                      </a:lnTo>
                      <a:lnTo>
                        <a:pt x="10" y="194"/>
                      </a:lnTo>
                      <a:lnTo>
                        <a:pt x="8" y="194"/>
                      </a:lnTo>
                      <a:lnTo>
                        <a:pt x="5" y="196"/>
                      </a:lnTo>
                      <a:lnTo>
                        <a:pt x="3" y="201"/>
                      </a:lnTo>
                      <a:lnTo>
                        <a:pt x="3" y="203"/>
                      </a:lnTo>
                      <a:lnTo>
                        <a:pt x="3" y="203"/>
                      </a:lnTo>
                      <a:lnTo>
                        <a:pt x="3" y="206"/>
                      </a:lnTo>
                      <a:lnTo>
                        <a:pt x="0" y="206"/>
                      </a:lnTo>
                      <a:lnTo>
                        <a:pt x="0" y="208"/>
                      </a:lnTo>
                      <a:lnTo>
                        <a:pt x="0" y="210"/>
                      </a:lnTo>
                      <a:lnTo>
                        <a:pt x="0" y="215"/>
                      </a:lnTo>
                      <a:lnTo>
                        <a:pt x="0" y="218"/>
                      </a:lnTo>
                      <a:lnTo>
                        <a:pt x="0" y="225"/>
                      </a:lnTo>
                      <a:lnTo>
                        <a:pt x="0" y="227"/>
                      </a:lnTo>
                      <a:lnTo>
                        <a:pt x="0" y="227"/>
                      </a:lnTo>
                      <a:lnTo>
                        <a:pt x="5" y="232"/>
                      </a:lnTo>
                      <a:lnTo>
                        <a:pt x="5" y="234"/>
                      </a:lnTo>
                      <a:lnTo>
                        <a:pt x="5" y="237"/>
                      </a:lnTo>
                      <a:lnTo>
                        <a:pt x="8" y="239"/>
                      </a:lnTo>
                      <a:lnTo>
                        <a:pt x="8" y="241"/>
                      </a:lnTo>
                      <a:lnTo>
                        <a:pt x="5" y="244"/>
                      </a:lnTo>
                      <a:lnTo>
                        <a:pt x="5" y="246"/>
                      </a:lnTo>
                      <a:lnTo>
                        <a:pt x="5" y="251"/>
                      </a:lnTo>
                      <a:lnTo>
                        <a:pt x="5" y="253"/>
                      </a:lnTo>
                      <a:lnTo>
                        <a:pt x="5" y="258"/>
                      </a:lnTo>
                      <a:lnTo>
                        <a:pt x="5" y="260"/>
                      </a:lnTo>
                      <a:lnTo>
                        <a:pt x="8" y="263"/>
                      </a:lnTo>
                      <a:lnTo>
                        <a:pt x="10" y="265"/>
                      </a:lnTo>
                      <a:lnTo>
                        <a:pt x="10" y="267"/>
                      </a:lnTo>
                      <a:lnTo>
                        <a:pt x="10" y="270"/>
                      </a:lnTo>
                      <a:lnTo>
                        <a:pt x="10" y="272"/>
                      </a:lnTo>
                      <a:lnTo>
                        <a:pt x="10" y="272"/>
                      </a:lnTo>
                      <a:lnTo>
                        <a:pt x="12" y="272"/>
                      </a:lnTo>
                      <a:lnTo>
                        <a:pt x="15" y="274"/>
                      </a:lnTo>
                      <a:lnTo>
                        <a:pt x="17" y="277"/>
                      </a:lnTo>
                      <a:lnTo>
                        <a:pt x="17" y="279"/>
                      </a:lnTo>
                      <a:lnTo>
                        <a:pt x="19" y="279"/>
                      </a:lnTo>
                      <a:lnTo>
                        <a:pt x="22" y="279"/>
                      </a:lnTo>
                      <a:lnTo>
                        <a:pt x="24" y="279"/>
                      </a:lnTo>
                      <a:lnTo>
                        <a:pt x="29" y="284"/>
                      </a:lnTo>
                      <a:lnTo>
                        <a:pt x="31" y="284"/>
                      </a:lnTo>
                      <a:lnTo>
                        <a:pt x="36" y="284"/>
                      </a:lnTo>
                      <a:lnTo>
                        <a:pt x="38" y="284"/>
                      </a:lnTo>
                      <a:lnTo>
                        <a:pt x="41" y="282"/>
                      </a:lnTo>
                      <a:lnTo>
                        <a:pt x="45" y="279"/>
                      </a:lnTo>
                      <a:lnTo>
                        <a:pt x="48" y="277"/>
                      </a:lnTo>
                      <a:lnTo>
                        <a:pt x="52" y="277"/>
                      </a:lnTo>
                      <a:lnTo>
                        <a:pt x="57" y="277"/>
                      </a:lnTo>
                      <a:lnTo>
                        <a:pt x="60" y="277"/>
                      </a:lnTo>
                      <a:lnTo>
                        <a:pt x="64" y="274"/>
                      </a:lnTo>
                      <a:lnTo>
                        <a:pt x="64" y="272"/>
                      </a:lnTo>
                      <a:lnTo>
                        <a:pt x="69" y="267"/>
                      </a:lnTo>
                      <a:lnTo>
                        <a:pt x="69" y="263"/>
                      </a:lnTo>
                      <a:lnTo>
                        <a:pt x="71" y="260"/>
                      </a:lnTo>
                      <a:lnTo>
                        <a:pt x="71" y="258"/>
                      </a:lnTo>
                      <a:lnTo>
                        <a:pt x="71" y="255"/>
                      </a:lnTo>
                      <a:lnTo>
                        <a:pt x="74" y="253"/>
                      </a:lnTo>
                      <a:lnTo>
                        <a:pt x="76" y="248"/>
                      </a:lnTo>
                      <a:lnTo>
                        <a:pt x="76" y="246"/>
                      </a:lnTo>
                      <a:lnTo>
                        <a:pt x="76" y="244"/>
                      </a:lnTo>
                      <a:lnTo>
                        <a:pt x="81" y="234"/>
                      </a:lnTo>
                      <a:lnTo>
                        <a:pt x="81" y="229"/>
                      </a:lnTo>
                      <a:lnTo>
                        <a:pt x="83" y="225"/>
                      </a:lnTo>
                      <a:lnTo>
                        <a:pt x="83" y="220"/>
                      </a:lnTo>
                      <a:lnTo>
                        <a:pt x="86" y="218"/>
                      </a:lnTo>
                      <a:lnTo>
                        <a:pt x="90" y="206"/>
                      </a:lnTo>
                      <a:lnTo>
                        <a:pt x="93" y="196"/>
                      </a:lnTo>
                      <a:lnTo>
                        <a:pt x="97" y="187"/>
                      </a:lnTo>
                      <a:lnTo>
                        <a:pt x="100" y="177"/>
                      </a:lnTo>
                      <a:lnTo>
                        <a:pt x="102" y="170"/>
                      </a:lnTo>
                      <a:lnTo>
                        <a:pt x="105" y="165"/>
                      </a:lnTo>
                      <a:lnTo>
                        <a:pt x="107" y="156"/>
                      </a:lnTo>
                      <a:lnTo>
                        <a:pt x="109" y="149"/>
                      </a:lnTo>
                      <a:lnTo>
                        <a:pt x="112" y="142"/>
                      </a:lnTo>
                      <a:lnTo>
                        <a:pt x="114" y="137"/>
                      </a:lnTo>
                      <a:lnTo>
                        <a:pt x="116" y="132"/>
                      </a:lnTo>
                      <a:lnTo>
                        <a:pt x="119" y="123"/>
                      </a:lnTo>
                      <a:lnTo>
                        <a:pt x="119" y="118"/>
                      </a:lnTo>
                      <a:lnTo>
                        <a:pt x="119" y="111"/>
                      </a:lnTo>
                      <a:lnTo>
                        <a:pt x="119" y="109"/>
                      </a:lnTo>
                      <a:lnTo>
                        <a:pt x="121" y="104"/>
                      </a:lnTo>
                      <a:lnTo>
                        <a:pt x="121" y="102"/>
                      </a:lnTo>
                      <a:lnTo>
                        <a:pt x="123" y="102"/>
                      </a:lnTo>
                      <a:lnTo>
                        <a:pt x="123" y="99"/>
                      </a:lnTo>
                      <a:lnTo>
                        <a:pt x="126" y="99"/>
                      </a:lnTo>
                      <a:lnTo>
                        <a:pt x="123" y="99"/>
                      </a:lnTo>
                      <a:lnTo>
                        <a:pt x="123" y="97"/>
                      </a:lnTo>
                      <a:lnTo>
                        <a:pt x="126" y="94"/>
                      </a:lnTo>
                      <a:lnTo>
                        <a:pt x="126" y="92"/>
                      </a:lnTo>
                      <a:lnTo>
                        <a:pt x="126" y="87"/>
                      </a:lnTo>
                      <a:lnTo>
                        <a:pt x="126" y="85"/>
                      </a:lnTo>
                      <a:lnTo>
                        <a:pt x="126" y="85"/>
                      </a:lnTo>
                      <a:lnTo>
                        <a:pt x="126" y="85"/>
                      </a:lnTo>
                      <a:lnTo>
                        <a:pt x="126" y="80"/>
                      </a:lnTo>
                      <a:lnTo>
                        <a:pt x="126" y="78"/>
                      </a:lnTo>
                      <a:lnTo>
                        <a:pt x="123" y="76"/>
                      </a:lnTo>
                      <a:lnTo>
                        <a:pt x="123" y="73"/>
                      </a:lnTo>
                      <a:lnTo>
                        <a:pt x="123" y="73"/>
                      </a:lnTo>
                      <a:lnTo>
                        <a:pt x="126" y="71"/>
                      </a:lnTo>
                      <a:lnTo>
                        <a:pt x="128" y="71"/>
                      </a:lnTo>
                      <a:lnTo>
                        <a:pt x="128" y="71"/>
                      </a:lnTo>
                      <a:lnTo>
                        <a:pt x="128" y="73"/>
                      </a:lnTo>
                      <a:lnTo>
                        <a:pt x="131" y="78"/>
                      </a:lnTo>
                      <a:lnTo>
                        <a:pt x="133" y="80"/>
                      </a:lnTo>
                      <a:lnTo>
                        <a:pt x="133" y="83"/>
                      </a:lnTo>
                      <a:lnTo>
                        <a:pt x="135" y="83"/>
                      </a:lnTo>
                      <a:lnTo>
                        <a:pt x="135" y="80"/>
                      </a:lnTo>
                      <a:lnTo>
                        <a:pt x="135" y="80"/>
                      </a:lnTo>
                      <a:lnTo>
                        <a:pt x="138" y="76"/>
                      </a:lnTo>
                      <a:lnTo>
                        <a:pt x="140" y="68"/>
                      </a:lnTo>
                      <a:lnTo>
                        <a:pt x="140" y="6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2" name="Freeform 106"/>
                <p:cNvSpPr>
                  <a:spLocks/>
                </p:cNvSpPr>
                <p:nvPr/>
              </p:nvSpPr>
              <p:spPr bwMode="auto">
                <a:xfrm>
                  <a:off x="3115" y="1905"/>
                  <a:ext cx="43" cy="33"/>
                </a:xfrm>
                <a:custGeom>
                  <a:avLst/>
                  <a:gdLst>
                    <a:gd name="T0" fmla="*/ 43 w 43"/>
                    <a:gd name="T1" fmla="*/ 14 h 33"/>
                    <a:gd name="T2" fmla="*/ 40 w 43"/>
                    <a:gd name="T3" fmla="*/ 12 h 33"/>
                    <a:gd name="T4" fmla="*/ 40 w 43"/>
                    <a:gd name="T5" fmla="*/ 7 h 33"/>
                    <a:gd name="T6" fmla="*/ 36 w 43"/>
                    <a:gd name="T7" fmla="*/ 7 h 33"/>
                    <a:gd name="T8" fmla="*/ 31 w 43"/>
                    <a:gd name="T9" fmla="*/ 2 h 33"/>
                    <a:gd name="T10" fmla="*/ 31 w 43"/>
                    <a:gd name="T11" fmla="*/ 0 h 33"/>
                    <a:gd name="T12" fmla="*/ 29 w 43"/>
                    <a:gd name="T13" fmla="*/ 2 h 33"/>
                    <a:gd name="T14" fmla="*/ 26 w 43"/>
                    <a:gd name="T15" fmla="*/ 2 h 33"/>
                    <a:gd name="T16" fmla="*/ 24 w 43"/>
                    <a:gd name="T17" fmla="*/ 2 h 33"/>
                    <a:gd name="T18" fmla="*/ 22 w 43"/>
                    <a:gd name="T19" fmla="*/ 2 h 33"/>
                    <a:gd name="T20" fmla="*/ 19 w 43"/>
                    <a:gd name="T21" fmla="*/ 2 h 33"/>
                    <a:gd name="T22" fmla="*/ 14 w 43"/>
                    <a:gd name="T23" fmla="*/ 5 h 33"/>
                    <a:gd name="T24" fmla="*/ 14 w 43"/>
                    <a:gd name="T25" fmla="*/ 5 h 33"/>
                    <a:gd name="T26" fmla="*/ 12 w 43"/>
                    <a:gd name="T27" fmla="*/ 7 h 33"/>
                    <a:gd name="T28" fmla="*/ 12 w 43"/>
                    <a:gd name="T29" fmla="*/ 5 h 33"/>
                    <a:gd name="T30" fmla="*/ 5 w 43"/>
                    <a:gd name="T31" fmla="*/ 7 h 33"/>
                    <a:gd name="T32" fmla="*/ 5 w 43"/>
                    <a:gd name="T33" fmla="*/ 9 h 33"/>
                    <a:gd name="T34" fmla="*/ 5 w 43"/>
                    <a:gd name="T35" fmla="*/ 12 h 33"/>
                    <a:gd name="T36" fmla="*/ 3 w 43"/>
                    <a:gd name="T37" fmla="*/ 12 h 33"/>
                    <a:gd name="T38" fmla="*/ 0 w 43"/>
                    <a:gd name="T39" fmla="*/ 14 h 33"/>
                    <a:gd name="T40" fmla="*/ 0 w 43"/>
                    <a:gd name="T41" fmla="*/ 17 h 33"/>
                    <a:gd name="T42" fmla="*/ 0 w 43"/>
                    <a:gd name="T43" fmla="*/ 19 h 33"/>
                    <a:gd name="T44" fmla="*/ 0 w 43"/>
                    <a:gd name="T45" fmla="*/ 21 h 33"/>
                    <a:gd name="T46" fmla="*/ 3 w 43"/>
                    <a:gd name="T47" fmla="*/ 26 h 33"/>
                    <a:gd name="T48" fmla="*/ 5 w 43"/>
                    <a:gd name="T49" fmla="*/ 28 h 33"/>
                    <a:gd name="T50" fmla="*/ 5 w 43"/>
                    <a:gd name="T51" fmla="*/ 31 h 33"/>
                    <a:gd name="T52" fmla="*/ 10 w 43"/>
                    <a:gd name="T53" fmla="*/ 31 h 33"/>
                    <a:gd name="T54" fmla="*/ 10 w 43"/>
                    <a:gd name="T55" fmla="*/ 33 h 33"/>
                    <a:gd name="T56" fmla="*/ 12 w 43"/>
                    <a:gd name="T57" fmla="*/ 31 h 33"/>
                    <a:gd name="T58" fmla="*/ 17 w 43"/>
                    <a:gd name="T59" fmla="*/ 31 h 33"/>
                    <a:gd name="T60" fmla="*/ 19 w 43"/>
                    <a:gd name="T61" fmla="*/ 31 h 33"/>
                    <a:gd name="T62" fmla="*/ 24 w 43"/>
                    <a:gd name="T63" fmla="*/ 31 h 33"/>
                    <a:gd name="T64" fmla="*/ 26 w 43"/>
                    <a:gd name="T65" fmla="*/ 26 h 33"/>
                    <a:gd name="T66" fmla="*/ 31 w 43"/>
                    <a:gd name="T67" fmla="*/ 26 h 33"/>
                    <a:gd name="T68" fmla="*/ 33 w 43"/>
                    <a:gd name="T69" fmla="*/ 26 h 33"/>
                    <a:gd name="T70" fmla="*/ 38 w 43"/>
                    <a:gd name="T71" fmla="*/ 26 h 33"/>
                    <a:gd name="T72" fmla="*/ 40 w 43"/>
                    <a:gd name="T73" fmla="*/ 24 h 33"/>
                    <a:gd name="T74" fmla="*/ 40 w 43"/>
                    <a:gd name="T75" fmla="*/ 21 h 33"/>
                    <a:gd name="T76" fmla="*/ 43 w 43"/>
                    <a:gd name="T77" fmla="*/ 21 h 33"/>
                    <a:gd name="T78" fmla="*/ 43 w 43"/>
                    <a:gd name="T79" fmla="*/ 14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3" h="33">
                      <a:moveTo>
                        <a:pt x="43" y="14"/>
                      </a:moveTo>
                      <a:lnTo>
                        <a:pt x="43" y="14"/>
                      </a:lnTo>
                      <a:lnTo>
                        <a:pt x="43" y="12"/>
                      </a:lnTo>
                      <a:lnTo>
                        <a:pt x="40" y="12"/>
                      </a:lnTo>
                      <a:lnTo>
                        <a:pt x="40" y="9"/>
                      </a:lnTo>
                      <a:lnTo>
                        <a:pt x="40" y="7"/>
                      </a:lnTo>
                      <a:lnTo>
                        <a:pt x="38" y="7"/>
                      </a:lnTo>
                      <a:lnTo>
                        <a:pt x="36" y="7"/>
                      </a:lnTo>
                      <a:lnTo>
                        <a:pt x="33" y="5"/>
                      </a:lnTo>
                      <a:lnTo>
                        <a:pt x="31" y="2"/>
                      </a:lnTo>
                      <a:lnTo>
                        <a:pt x="31" y="2"/>
                      </a:lnTo>
                      <a:lnTo>
                        <a:pt x="31" y="0"/>
                      </a:lnTo>
                      <a:lnTo>
                        <a:pt x="29" y="0"/>
                      </a:lnTo>
                      <a:lnTo>
                        <a:pt x="29" y="2"/>
                      </a:lnTo>
                      <a:lnTo>
                        <a:pt x="26" y="2"/>
                      </a:lnTo>
                      <a:lnTo>
                        <a:pt x="26" y="2"/>
                      </a:lnTo>
                      <a:lnTo>
                        <a:pt x="24" y="2"/>
                      </a:lnTo>
                      <a:lnTo>
                        <a:pt x="24" y="2"/>
                      </a:lnTo>
                      <a:lnTo>
                        <a:pt x="22" y="2"/>
                      </a:lnTo>
                      <a:lnTo>
                        <a:pt x="22" y="2"/>
                      </a:lnTo>
                      <a:lnTo>
                        <a:pt x="19" y="2"/>
                      </a:lnTo>
                      <a:lnTo>
                        <a:pt x="19" y="2"/>
                      </a:lnTo>
                      <a:lnTo>
                        <a:pt x="19" y="2"/>
                      </a:lnTo>
                      <a:lnTo>
                        <a:pt x="14" y="5"/>
                      </a:lnTo>
                      <a:lnTo>
                        <a:pt x="14" y="5"/>
                      </a:lnTo>
                      <a:lnTo>
                        <a:pt x="14" y="5"/>
                      </a:lnTo>
                      <a:lnTo>
                        <a:pt x="14" y="7"/>
                      </a:lnTo>
                      <a:lnTo>
                        <a:pt x="12" y="7"/>
                      </a:lnTo>
                      <a:lnTo>
                        <a:pt x="12" y="5"/>
                      </a:lnTo>
                      <a:lnTo>
                        <a:pt x="12" y="5"/>
                      </a:lnTo>
                      <a:lnTo>
                        <a:pt x="10" y="5"/>
                      </a:lnTo>
                      <a:lnTo>
                        <a:pt x="5" y="7"/>
                      </a:lnTo>
                      <a:lnTo>
                        <a:pt x="5" y="7"/>
                      </a:lnTo>
                      <a:lnTo>
                        <a:pt x="5" y="9"/>
                      </a:lnTo>
                      <a:lnTo>
                        <a:pt x="5" y="12"/>
                      </a:lnTo>
                      <a:lnTo>
                        <a:pt x="5" y="12"/>
                      </a:lnTo>
                      <a:lnTo>
                        <a:pt x="3" y="12"/>
                      </a:lnTo>
                      <a:lnTo>
                        <a:pt x="3" y="12"/>
                      </a:lnTo>
                      <a:lnTo>
                        <a:pt x="0" y="12"/>
                      </a:lnTo>
                      <a:lnTo>
                        <a:pt x="0" y="14"/>
                      </a:lnTo>
                      <a:lnTo>
                        <a:pt x="0" y="17"/>
                      </a:lnTo>
                      <a:lnTo>
                        <a:pt x="0" y="17"/>
                      </a:lnTo>
                      <a:lnTo>
                        <a:pt x="0" y="17"/>
                      </a:lnTo>
                      <a:lnTo>
                        <a:pt x="0" y="19"/>
                      </a:lnTo>
                      <a:lnTo>
                        <a:pt x="0" y="21"/>
                      </a:lnTo>
                      <a:lnTo>
                        <a:pt x="0" y="21"/>
                      </a:lnTo>
                      <a:lnTo>
                        <a:pt x="0" y="24"/>
                      </a:lnTo>
                      <a:lnTo>
                        <a:pt x="3" y="26"/>
                      </a:lnTo>
                      <a:lnTo>
                        <a:pt x="3" y="28"/>
                      </a:lnTo>
                      <a:lnTo>
                        <a:pt x="5" y="28"/>
                      </a:lnTo>
                      <a:lnTo>
                        <a:pt x="5" y="31"/>
                      </a:lnTo>
                      <a:lnTo>
                        <a:pt x="5" y="31"/>
                      </a:lnTo>
                      <a:lnTo>
                        <a:pt x="7" y="31"/>
                      </a:lnTo>
                      <a:lnTo>
                        <a:pt x="10" y="31"/>
                      </a:lnTo>
                      <a:lnTo>
                        <a:pt x="10" y="31"/>
                      </a:lnTo>
                      <a:lnTo>
                        <a:pt x="10" y="33"/>
                      </a:lnTo>
                      <a:lnTo>
                        <a:pt x="12" y="31"/>
                      </a:lnTo>
                      <a:lnTo>
                        <a:pt x="12" y="31"/>
                      </a:lnTo>
                      <a:lnTo>
                        <a:pt x="14" y="31"/>
                      </a:lnTo>
                      <a:lnTo>
                        <a:pt x="17" y="31"/>
                      </a:lnTo>
                      <a:lnTo>
                        <a:pt x="17" y="31"/>
                      </a:lnTo>
                      <a:lnTo>
                        <a:pt x="19" y="31"/>
                      </a:lnTo>
                      <a:lnTo>
                        <a:pt x="22" y="31"/>
                      </a:lnTo>
                      <a:lnTo>
                        <a:pt x="24" y="31"/>
                      </a:lnTo>
                      <a:lnTo>
                        <a:pt x="26" y="26"/>
                      </a:lnTo>
                      <a:lnTo>
                        <a:pt x="26" y="26"/>
                      </a:lnTo>
                      <a:lnTo>
                        <a:pt x="29" y="26"/>
                      </a:lnTo>
                      <a:lnTo>
                        <a:pt x="31" y="26"/>
                      </a:lnTo>
                      <a:lnTo>
                        <a:pt x="31" y="26"/>
                      </a:lnTo>
                      <a:lnTo>
                        <a:pt x="33" y="26"/>
                      </a:lnTo>
                      <a:lnTo>
                        <a:pt x="36" y="26"/>
                      </a:lnTo>
                      <a:lnTo>
                        <a:pt x="38" y="26"/>
                      </a:lnTo>
                      <a:lnTo>
                        <a:pt x="38" y="26"/>
                      </a:lnTo>
                      <a:lnTo>
                        <a:pt x="40" y="24"/>
                      </a:lnTo>
                      <a:lnTo>
                        <a:pt x="40" y="21"/>
                      </a:lnTo>
                      <a:lnTo>
                        <a:pt x="40" y="21"/>
                      </a:lnTo>
                      <a:lnTo>
                        <a:pt x="43" y="21"/>
                      </a:lnTo>
                      <a:lnTo>
                        <a:pt x="43" y="21"/>
                      </a:lnTo>
                      <a:lnTo>
                        <a:pt x="43" y="17"/>
                      </a:lnTo>
                      <a:lnTo>
                        <a:pt x="43" y="14"/>
                      </a:lnTo>
                      <a:lnTo>
                        <a:pt x="43" y="1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3" name="Freeform 107"/>
                <p:cNvSpPr>
                  <a:spLocks/>
                </p:cNvSpPr>
                <p:nvPr/>
              </p:nvSpPr>
              <p:spPr bwMode="auto">
                <a:xfrm>
                  <a:off x="4826" y="2329"/>
                  <a:ext cx="0" cy="2"/>
                </a:xfrm>
                <a:custGeom>
                  <a:avLst/>
                  <a:gdLst>
                    <a:gd name="T0" fmla="*/ 0 h 2"/>
                    <a:gd name="T1" fmla="*/ 0 h 2"/>
                    <a:gd name="T2" fmla="*/ 2 h 2"/>
                    <a:gd name="T3" fmla="*/ 2 h 2"/>
                    <a:gd name="T4" fmla="*/ 2 h 2"/>
                    <a:gd name="T5" fmla="*/ 2 h 2"/>
                    <a:gd name="T6" fmla="*/ 2 h 2"/>
                    <a:gd name="T7" fmla="*/ 2 h 2"/>
                    <a:gd name="T8" fmla="*/ 0 h 2"/>
                  </a:gdLst>
                  <a:ahLst/>
                  <a:cxnLst>
                    <a:cxn ang="0">
                      <a:pos x="0" y="T0"/>
                    </a:cxn>
                    <a:cxn ang="0">
                      <a:pos x="0" y="T1"/>
                    </a:cxn>
                    <a:cxn ang="0">
                      <a:pos x="0" y="T2"/>
                    </a:cxn>
                    <a:cxn ang="0">
                      <a:pos x="0" y="T3"/>
                    </a:cxn>
                    <a:cxn ang="0">
                      <a:pos x="0" y="T4"/>
                    </a:cxn>
                    <a:cxn ang="0">
                      <a:pos x="0" y="T5"/>
                    </a:cxn>
                    <a:cxn ang="0">
                      <a:pos x="0" y="T6"/>
                    </a:cxn>
                    <a:cxn ang="0">
                      <a:pos x="0" y="T7"/>
                    </a:cxn>
                    <a:cxn ang="0">
                      <a:pos x="0" y="T8"/>
                    </a:cxn>
                  </a:cxnLst>
                  <a:rect l="0" t="0" r="r" b="b"/>
                  <a:pathLst>
                    <a:path h="2">
                      <a:moveTo>
                        <a:pt x="0" y="0"/>
                      </a:moveTo>
                      <a:lnTo>
                        <a:pt x="0" y="0"/>
                      </a:lnTo>
                      <a:lnTo>
                        <a:pt x="0" y="2"/>
                      </a:lnTo>
                      <a:lnTo>
                        <a:pt x="0" y="2"/>
                      </a:lnTo>
                      <a:lnTo>
                        <a:pt x="0" y="2"/>
                      </a:lnTo>
                      <a:lnTo>
                        <a:pt x="0" y="2"/>
                      </a:lnTo>
                      <a:lnTo>
                        <a:pt x="0" y="2"/>
                      </a:lnTo>
                      <a:lnTo>
                        <a:pt x="0" y="2"/>
                      </a:lnTo>
                      <a:lnTo>
                        <a:pt x="0"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4" name="Freeform 108"/>
                <p:cNvSpPr>
                  <a:spLocks/>
                </p:cNvSpPr>
                <p:nvPr/>
              </p:nvSpPr>
              <p:spPr bwMode="auto">
                <a:xfrm>
                  <a:off x="2869" y="1744"/>
                  <a:ext cx="12" cy="14"/>
                </a:xfrm>
                <a:custGeom>
                  <a:avLst/>
                  <a:gdLst>
                    <a:gd name="T0" fmla="*/ 12 w 12"/>
                    <a:gd name="T1" fmla="*/ 7 h 14"/>
                    <a:gd name="T2" fmla="*/ 10 w 12"/>
                    <a:gd name="T3" fmla="*/ 7 h 14"/>
                    <a:gd name="T4" fmla="*/ 10 w 12"/>
                    <a:gd name="T5" fmla="*/ 7 h 14"/>
                    <a:gd name="T6" fmla="*/ 7 w 12"/>
                    <a:gd name="T7" fmla="*/ 5 h 14"/>
                    <a:gd name="T8" fmla="*/ 7 w 12"/>
                    <a:gd name="T9" fmla="*/ 5 h 14"/>
                    <a:gd name="T10" fmla="*/ 5 w 12"/>
                    <a:gd name="T11" fmla="*/ 5 h 14"/>
                    <a:gd name="T12" fmla="*/ 5 w 12"/>
                    <a:gd name="T13" fmla="*/ 2 h 14"/>
                    <a:gd name="T14" fmla="*/ 5 w 12"/>
                    <a:gd name="T15" fmla="*/ 2 h 14"/>
                    <a:gd name="T16" fmla="*/ 5 w 12"/>
                    <a:gd name="T17" fmla="*/ 0 h 14"/>
                    <a:gd name="T18" fmla="*/ 5 w 12"/>
                    <a:gd name="T19" fmla="*/ 0 h 14"/>
                    <a:gd name="T20" fmla="*/ 5 w 12"/>
                    <a:gd name="T21" fmla="*/ 0 h 14"/>
                    <a:gd name="T22" fmla="*/ 5 w 12"/>
                    <a:gd name="T23" fmla="*/ 0 h 14"/>
                    <a:gd name="T24" fmla="*/ 3 w 12"/>
                    <a:gd name="T25" fmla="*/ 0 h 14"/>
                    <a:gd name="T26" fmla="*/ 3 w 12"/>
                    <a:gd name="T27" fmla="*/ 2 h 14"/>
                    <a:gd name="T28" fmla="*/ 0 w 12"/>
                    <a:gd name="T29" fmla="*/ 2 h 14"/>
                    <a:gd name="T30" fmla="*/ 0 w 12"/>
                    <a:gd name="T31" fmla="*/ 5 h 14"/>
                    <a:gd name="T32" fmla="*/ 0 w 12"/>
                    <a:gd name="T33" fmla="*/ 5 h 14"/>
                    <a:gd name="T34" fmla="*/ 0 w 12"/>
                    <a:gd name="T35" fmla="*/ 5 h 14"/>
                    <a:gd name="T36" fmla="*/ 0 w 12"/>
                    <a:gd name="T37" fmla="*/ 7 h 14"/>
                    <a:gd name="T38" fmla="*/ 0 w 12"/>
                    <a:gd name="T39" fmla="*/ 7 h 14"/>
                    <a:gd name="T40" fmla="*/ 0 w 12"/>
                    <a:gd name="T41" fmla="*/ 7 h 14"/>
                    <a:gd name="T42" fmla="*/ 0 w 12"/>
                    <a:gd name="T43" fmla="*/ 7 h 14"/>
                    <a:gd name="T44" fmla="*/ 0 w 12"/>
                    <a:gd name="T45" fmla="*/ 9 h 14"/>
                    <a:gd name="T46" fmla="*/ 3 w 12"/>
                    <a:gd name="T47" fmla="*/ 9 h 14"/>
                    <a:gd name="T48" fmla="*/ 0 w 12"/>
                    <a:gd name="T49" fmla="*/ 12 h 14"/>
                    <a:gd name="T50" fmla="*/ 0 w 12"/>
                    <a:gd name="T51" fmla="*/ 12 h 14"/>
                    <a:gd name="T52" fmla="*/ 0 w 12"/>
                    <a:gd name="T53" fmla="*/ 12 h 14"/>
                    <a:gd name="T54" fmla="*/ 0 w 12"/>
                    <a:gd name="T55" fmla="*/ 12 h 14"/>
                    <a:gd name="T56" fmla="*/ 0 w 12"/>
                    <a:gd name="T57" fmla="*/ 14 h 14"/>
                    <a:gd name="T58" fmla="*/ 3 w 12"/>
                    <a:gd name="T59" fmla="*/ 14 h 14"/>
                    <a:gd name="T60" fmla="*/ 3 w 12"/>
                    <a:gd name="T61" fmla="*/ 14 h 14"/>
                    <a:gd name="T62" fmla="*/ 3 w 12"/>
                    <a:gd name="T63" fmla="*/ 14 h 14"/>
                    <a:gd name="T64" fmla="*/ 3 w 12"/>
                    <a:gd name="T65" fmla="*/ 14 h 14"/>
                    <a:gd name="T66" fmla="*/ 5 w 12"/>
                    <a:gd name="T67" fmla="*/ 14 h 14"/>
                    <a:gd name="T68" fmla="*/ 5 w 12"/>
                    <a:gd name="T69" fmla="*/ 14 h 14"/>
                    <a:gd name="T70" fmla="*/ 7 w 12"/>
                    <a:gd name="T71" fmla="*/ 14 h 14"/>
                    <a:gd name="T72" fmla="*/ 7 w 12"/>
                    <a:gd name="T73" fmla="*/ 14 h 14"/>
                    <a:gd name="T74" fmla="*/ 7 w 12"/>
                    <a:gd name="T75" fmla="*/ 14 h 14"/>
                    <a:gd name="T76" fmla="*/ 10 w 12"/>
                    <a:gd name="T77" fmla="*/ 14 h 14"/>
                    <a:gd name="T78" fmla="*/ 10 w 12"/>
                    <a:gd name="T79" fmla="*/ 14 h 14"/>
                    <a:gd name="T80" fmla="*/ 10 w 12"/>
                    <a:gd name="T81" fmla="*/ 12 h 14"/>
                    <a:gd name="T82" fmla="*/ 10 w 12"/>
                    <a:gd name="T83" fmla="*/ 9 h 14"/>
                    <a:gd name="T84" fmla="*/ 10 w 12"/>
                    <a:gd name="T85" fmla="*/ 9 h 14"/>
                    <a:gd name="T86" fmla="*/ 12 w 12"/>
                    <a:gd name="T87" fmla="*/ 9 h 14"/>
                    <a:gd name="T88" fmla="*/ 12 w 12"/>
                    <a:gd name="T89" fmla="*/ 7 h 14"/>
                    <a:gd name="T90" fmla="*/ 12 w 12"/>
                    <a:gd name="T9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2" h="14">
                      <a:moveTo>
                        <a:pt x="12" y="7"/>
                      </a:moveTo>
                      <a:lnTo>
                        <a:pt x="10" y="7"/>
                      </a:lnTo>
                      <a:lnTo>
                        <a:pt x="10" y="7"/>
                      </a:lnTo>
                      <a:lnTo>
                        <a:pt x="7" y="5"/>
                      </a:lnTo>
                      <a:lnTo>
                        <a:pt x="7" y="5"/>
                      </a:lnTo>
                      <a:lnTo>
                        <a:pt x="5" y="5"/>
                      </a:lnTo>
                      <a:lnTo>
                        <a:pt x="5" y="2"/>
                      </a:lnTo>
                      <a:lnTo>
                        <a:pt x="5" y="2"/>
                      </a:lnTo>
                      <a:lnTo>
                        <a:pt x="5" y="0"/>
                      </a:lnTo>
                      <a:lnTo>
                        <a:pt x="5" y="0"/>
                      </a:lnTo>
                      <a:lnTo>
                        <a:pt x="5" y="0"/>
                      </a:lnTo>
                      <a:lnTo>
                        <a:pt x="5" y="0"/>
                      </a:lnTo>
                      <a:lnTo>
                        <a:pt x="3" y="0"/>
                      </a:lnTo>
                      <a:lnTo>
                        <a:pt x="3" y="2"/>
                      </a:lnTo>
                      <a:lnTo>
                        <a:pt x="0" y="2"/>
                      </a:lnTo>
                      <a:lnTo>
                        <a:pt x="0" y="5"/>
                      </a:lnTo>
                      <a:lnTo>
                        <a:pt x="0" y="5"/>
                      </a:lnTo>
                      <a:lnTo>
                        <a:pt x="0" y="5"/>
                      </a:lnTo>
                      <a:lnTo>
                        <a:pt x="0" y="7"/>
                      </a:lnTo>
                      <a:lnTo>
                        <a:pt x="0" y="7"/>
                      </a:lnTo>
                      <a:lnTo>
                        <a:pt x="0" y="7"/>
                      </a:lnTo>
                      <a:lnTo>
                        <a:pt x="0" y="7"/>
                      </a:lnTo>
                      <a:lnTo>
                        <a:pt x="0" y="9"/>
                      </a:lnTo>
                      <a:lnTo>
                        <a:pt x="3" y="9"/>
                      </a:lnTo>
                      <a:lnTo>
                        <a:pt x="0" y="12"/>
                      </a:lnTo>
                      <a:lnTo>
                        <a:pt x="0" y="12"/>
                      </a:lnTo>
                      <a:lnTo>
                        <a:pt x="0" y="12"/>
                      </a:lnTo>
                      <a:lnTo>
                        <a:pt x="0" y="12"/>
                      </a:lnTo>
                      <a:lnTo>
                        <a:pt x="0" y="14"/>
                      </a:lnTo>
                      <a:lnTo>
                        <a:pt x="3" y="14"/>
                      </a:lnTo>
                      <a:lnTo>
                        <a:pt x="3" y="14"/>
                      </a:lnTo>
                      <a:lnTo>
                        <a:pt x="3" y="14"/>
                      </a:lnTo>
                      <a:lnTo>
                        <a:pt x="3" y="14"/>
                      </a:lnTo>
                      <a:lnTo>
                        <a:pt x="5" y="14"/>
                      </a:lnTo>
                      <a:lnTo>
                        <a:pt x="5" y="14"/>
                      </a:lnTo>
                      <a:lnTo>
                        <a:pt x="7" y="14"/>
                      </a:lnTo>
                      <a:lnTo>
                        <a:pt x="7" y="14"/>
                      </a:lnTo>
                      <a:lnTo>
                        <a:pt x="7" y="14"/>
                      </a:lnTo>
                      <a:lnTo>
                        <a:pt x="10" y="14"/>
                      </a:lnTo>
                      <a:lnTo>
                        <a:pt x="10" y="14"/>
                      </a:lnTo>
                      <a:lnTo>
                        <a:pt x="10" y="12"/>
                      </a:lnTo>
                      <a:lnTo>
                        <a:pt x="10" y="9"/>
                      </a:lnTo>
                      <a:lnTo>
                        <a:pt x="10" y="9"/>
                      </a:lnTo>
                      <a:lnTo>
                        <a:pt x="12" y="9"/>
                      </a:lnTo>
                      <a:lnTo>
                        <a:pt x="12" y="7"/>
                      </a:lnTo>
                      <a:lnTo>
                        <a:pt x="12" y="7"/>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5" name="Freeform 109"/>
                <p:cNvSpPr>
                  <a:spLocks noEditPoints="1"/>
                </p:cNvSpPr>
                <p:nvPr/>
              </p:nvSpPr>
              <p:spPr bwMode="auto">
                <a:xfrm>
                  <a:off x="3108" y="1618"/>
                  <a:ext cx="90" cy="50"/>
                </a:xfrm>
                <a:custGeom>
                  <a:avLst/>
                  <a:gdLst>
                    <a:gd name="T0" fmla="*/ 0 w 90"/>
                    <a:gd name="T1" fmla="*/ 19 h 50"/>
                    <a:gd name="T2" fmla="*/ 3 w 90"/>
                    <a:gd name="T3" fmla="*/ 22 h 50"/>
                    <a:gd name="T4" fmla="*/ 3 w 90"/>
                    <a:gd name="T5" fmla="*/ 15 h 50"/>
                    <a:gd name="T6" fmla="*/ 90 w 90"/>
                    <a:gd name="T7" fmla="*/ 22 h 50"/>
                    <a:gd name="T8" fmla="*/ 85 w 90"/>
                    <a:gd name="T9" fmla="*/ 22 h 50"/>
                    <a:gd name="T10" fmla="*/ 88 w 90"/>
                    <a:gd name="T11" fmla="*/ 15 h 50"/>
                    <a:gd name="T12" fmla="*/ 85 w 90"/>
                    <a:gd name="T13" fmla="*/ 15 h 50"/>
                    <a:gd name="T14" fmla="*/ 78 w 90"/>
                    <a:gd name="T15" fmla="*/ 10 h 50"/>
                    <a:gd name="T16" fmla="*/ 71 w 90"/>
                    <a:gd name="T17" fmla="*/ 5 h 50"/>
                    <a:gd name="T18" fmla="*/ 62 w 90"/>
                    <a:gd name="T19" fmla="*/ 5 h 50"/>
                    <a:gd name="T20" fmla="*/ 59 w 90"/>
                    <a:gd name="T21" fmla="*/ 0 h 50"/>
                    <a:gd name="T22" fmla="*/ 55 w 90"/>
                    <a:gd name="T23" fmla="*/ 3 h 50"/>
                    <a:gd name="T24" fmla="*/ 47 w 90"/>
                    <a:gd name="T25" fmla="*/ 3 h 50"/>
                    <a:gd name="T26" fmla="*/ 40 w 90"/>
                    <a:gd name="T27" fmla="*/ 0 h 50"/>
                    <a:gd name="T28" fmla="*/ 33 w 90"/>
                    <a:gd name="T29" fmla="*/ 0 h 50"/>
                    <a:gd name="T30" fmla="*/ 29 w 90"/>
                    <a:gd name="T31" fmla="*/ 0 h 50"/>
                    <a:gd name="T32" fmla="*/ 21 w 90"/>
                    <a:gd name="T33" fmla="*/ 0 h 50"/>
                    <a:gd name="T34" fmla="*/ 12 w 90"/>
                    <a:gd name="T35" fmla="*/ 3 h 50"/>
                    <a:gd name="T36" fmla="*/ 0 w 90"/>
                    <a:gd name="T37" fmla="*/ 8 h 50"/>
                    <a:gd name="T38" fmla="*/ 3 w 90"/>
                    <a:gd name="T39" fmla="*/ 15 h 50"/>
                    <a:gd name="T40" fmla="*/ 5 w 90"/>
                    <a:gd name="T41" fmla="*/ 22 h 50"/>
                    <a:gd name="T42" fmla="*/ 7 w 90"/>
                    <a:gd name="T43" fmla="*/ 22 h 50"/>
                    <a:gd name="T44" fmla="*/ 12 w 90"/>
                    <a:gd name="T45" fmla="*/ 24 h 50"/>
                    <a:gd name="T46" fmla="*/ 19 w 90"/>
                    <a:gd name="T47" fmla="*/ 27 h 50"/>
                    <a:gd name="T48" fmla="*/ 26 w 90"/>
                    <a:gd name="T49" fmla="*/ 29 h 50"/>
                    <a:gd name="T50" fmla="*/ 31 w 90"/>
                    <a:gd name="T51" fmla="*/ 31 h 50"/>
                    <a:gd name="T52" fmla="*/ 29 w 90"/>
                    <a:gd name="T53" fmla="*/ 38 h 50"/>
                    <a:gd name="T54" fmla="*/ 31 w 90"/>
                    <a:gd name="T55" fmla="*/ 41 h 50"/>
                    <a:gd name="T56" fmla="*/ 33 w 90"/>
                    <a:gd name="T57" fmla="*/ 41 h 50"/>
                    <a:gd name="T58" fmla="*/ 36 w 90"/>
                    <a:gd name="T59" fmla="*/ 43 h 50"/>
                    <a:gd name="T60" fmla="*/ 40 w 90"/>
                    <a:gd name="T61" fmla="*/ 43 h 50"/>
                    <a:gd name="T62" fmla="*/ 43 w 90"/>
                    <a:gd name="T63" fmla="*/ 48 h 50"/>
                    <a:gd name="T64" fmla="*/ 43 w 90"/>
                    <a:gd name="T65" fmla="*/ 50 h 50"/>
                    <a:gd name="T66" fmla="*/ 50 w 90"/>
                    <a:gd name="T67" fmla="*/ 50 h 50"/>
                    <a:gd name="T68" fmla="*/ 52 w 90"/>
                    <a:gd name="T69" fmla="*/ 50 h 50"/>
                    <a:gd name="T70" fmla="*/ 57 w 90"/>
                    <a:gd name="T71" fmla="*/ 50 h 50"/>
                    <a:gd name="T72" fmla="*/ 62 w 90"/>
                    <a:gd name="T73" fmla="*/ 48 h 50"/>
                    <a:gd name="T74" fmla="*/ 66 w 90"/>
                    <a:gd name="T75" fmla="*/ 45 h 50"/>
                    <a:gd name="T76" fmla="*/ 69 w 90"/>
                    <a:gd name="T77" fmla="*/ 43 h 50"/>
                    <a:gd name="T78" fmla="*/ 74 w 90"/>
                    <a:gd name="T79" fmla="*/ 43 h 50"/>
                    <a:gd name="T80" fmla="*/ 74 w 90"/>
                    <a:gd name="T81" fmla="*/ 45 h 50"/>
                    <a:gd name="T82" fmla="*/ 78 w 90"/>
                    <a:gd name="T83" fmla="*/ 45 h 50"/>
                    <a:gd name="T84" fmla="*/ 76 w 90"/>
                    <a:gd name="T85" fmla="*/ 43 h 50"/>
                    <a:gd name="T86" fmla="*/ 74 w 90"/>
                    <a:gd name="T87" fmla="*/ 41 h 50"/>
                    <a:gd name="T88" fmla="*/ 74 w 90"/>
                    <a:gd name="T89" fmla="*/ 38 h 50"/>
                    <a:gd name="T90" fmla="*/ 76 w 90"/>
                    <a:gd name="T91" fmla="*/ 36 h 50"/>
                    <a:gd name="T92" fmla="*/ 76 w 90"/>
                    <a:gd name="T93" fmla="*/ 31 h 50"/>
                    <a:gd name="T94" fmla="*/ 81 w 90"/>
                    <a:gd name="T95" fmla="*/ 29 h 50"/>
                    <a:gd name="T96" fmla="*/ 83 w 90"/>
                    <a:gd name="T97" fmla="*/ 27 h 50"/>
                    <a:gd name="T98" fmla="*/ 88 w 90"/>
                    <a:gd name="T99" fmla="*/ 27 h 50"/>
                    <a:gd name="T100" fmla="*/ 90 w 90"/>
                    <a:gd name="T101" fmla="*/ 24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0" h="50">
                      <a:moveTo>
                        <a:pt x="3" y="17"/>
                      </a:moveTo>
                      <a:lnTo>
                        <a:pt x="3" y="19"/>
                      </a:lnTo>
                      <a:lnTo>
                        <a:pt x="0" y="19"/>
                      </a:lnTo>
                      <a:lnTo>
                        <a:pt x="0" y="22"/>
                      </a:lnTo>
                      <a:lnTo>
                        <a:pt x="0" y="22"/>
                      </a:lnTo>
                      <a:lnTo>
                        <a:pt x="3" y="22"/>
                      </a:lnTo>
                      <a:lnTo>
                        <a:pt x="3" y="19"/>
                      </a:lnTo>
                      <a:lnTo>
                        <a:pt x="3" y="17"/>
                      </a:lnTo>
                      <a:lnTo>
                        <a:pt x="3" y="15"/>
                      </a:lnTo>
                      <a:lnTo>
                        <a:pt x="3" y="17"/>
                      </a:lnTo>
                      <a:close/>
                      <a:moveTo>
                        <a:pt x="90" y="22"/>
                      </a:moveTo>
                      <a:lnTo>
                        <a:pt x="90" y="22"/>
                      </a:lnTo>
                      <a:lnTo>
                        <a:pt x="88" y="22"/>
                      </a:lnTo>
                      <a:lnTo>
                        <a:pt x="85" y="22"/>
                      </a:lnTo>
                      <a:lnTo>
                        <a:pt x="85" y="22"/>
                      </a:lnTo>
                      <a:lnTo>
                        <a:pt x="88" y="19"/>
                      </a:lnTo>
                      <a:lnTo>
                        <a:pt x="88" y="17"/>
                      </a:lnTo>
                      <a:lnTo>
                        <a:pt x="88" y="15"/>
                      </a:lnTo>
                      <a:lnTo>
                        <a:pt x="88" y="15"/>
                      </a:lnTo>
                      <a:lnTo>
                        <a:pt x="88" y="15"/>
                      </a:lnTo>
                      <a:lnTo>
                        <a:pt x="85" y="15"/>
                      </a:lnTo>
                      <a:lnTo>
                        <a:pt x="83" y="12"/>
                      </a:lnTo>
                      <a:lnTo>
                        <a:pt x="81" y="12"/>
                      </a:lnTo>
                      <a:lnTo>
                        <a:pt x="78" y="10"/>
                      </a:lnTo>
                      <a:lnTo>
                        <a:pt x="78" y="10"/>
                      </a:lnTo>
                      <a:lnTo>
                        <a:pt x="76" y="8"/>
                      </a:lnTo>
                      <a:lnTo>
                        <a:pt x="71" y="5"/>
                      </a:lnTo>
                      <a:lnTo>
                        <a:pt x="71" y="5"/>
                      </a:lnTo>
                      <a:lnTo>
                        <a:pt x="64" y="5"/>
                      </a:lnTo>
                      <a:lnTo>
                        <a:pt x="62" y="5"/>
                      </a:lnTo>
                      <a:lnTo>
                        <a:pt x="62" y="3"/>
                      </a:lnTo>
                      <a:lnTo>
                        <a:pt x="59" y="0"/>
                      </a:lnTo>
                      <a:lnTo>
                        <a:pt x="59" y="0"/>
                      </a:lnTo>
                      <a:lnTo>
                        <a:pt x="57" y="0"/>
                      </a:lnTo>
                      <a:lnTo>
                        <a:pt x="57" y="0"/>
                      </a:lnTo>
                      <a:lnTo>
                        <a:pt x="55" y="3"/>
                      </a:lnTo>
                      <a:lnTo>
                        <a:pt x="55" y="3"/>
                      </a:lnTo>
                      <a:lnTo>
                        <a:pt x="52" y="3"/>
                      </a:lnTo>
                      <a:lnTo>
                        <a:pt x="47" y="3"/>
                      </a:lnTo>
                      <a:lnTo>
                        <a:pt x="45" y="3"/>
                      </a:lnTo>
                      <a:lnTo>
                        <a:pt x="43" y="0"/>
                      </a:lnTo>
                      <a:lnTo>
                        <a:pt x="40" y="0"/>
                      </a:lnTo>
                      <a:lnTo>
                        <a:pt x="40" y="0"/>
                      </a:lnTo>
                      <a:lnTo>
                        <a:pt x="33" y="0"/>
                      </a:lnTo>
                      <a:lnTo>
                        <a:pt x="33" y="0"/>
                      </a:lnTo>
                      <a:lnTo>
                        <a:pt x="31" y="3"/>
                      </a:lnTo>
                      <a:lnTo>
                        <a:pt x="31" y="0"/>
                      </a:lnTo>
                      <a:lnTo>
                        <a:pt x="29" y="0"/>
                      </a:lnTo>
                      <a:lnTo>
                        <a:pt x="26" y="0"/>
                      </a:lnTo>
                      <a:lnTo>
                        <a:pt x="24" y="0"/>
                      </a:lnTo>
                      <a:lnTo>
                        <a:pt x="21" y="0"/>
                      </a:lnTo>
                      <a:lnTo>
                        <a:pt x="17" y="0"/>
                      </a:lnTo>
                      <a:lnTo>
                        <a:pt x="17" y="0"/>
                      </a:lnTo>
                      <a:lnTo>
                        <a:pt x="12" y="3"/>
                      </a:lnTo>
                      <a:lnTo>
                        <a:pt x="10" y="3"/>
                      </a:lnTo>
                      <a:lnTo>
                        <a:pt x="5" y="5"/>
                      </a:lnTo>
                      <a:lnTo>
                        <a:pt x="0" y="8"/>
                      </a:lnTo>
                      <a:lnTo>
                        <a:pt x="0" y="8"/>
                      </a:lnTo>
                      <a:lnTo>
                        <a:pt x="3" y="12"/>
                      </a:lnTo>
                      <a:lnTo>
                        <a:pt x="3" y="15"/>
                      </a:lnTo>
                      <a:lnTo>
                        <a:pt x="5" y="19"/>
                      </a:lnTo>
                      <a:lnTo>
                        <a:pt x="5" y="22"/>
                      </a:lnTo>
                      <a:lnTo>
                        <a:pt x="5" y="22"/>
                      </a:lnTo>
                      <a:lnTo>
                        <a:pt x="5" y="22"/>
                      </a:lnTo>
                      <a:lnTo>
                        <a:pt x="5" y="22"/>
                      </a:lnTo>
                      <a:lnTo>
                        <a:pt x="7" y="22"/>
                      </a:lnTo>
                      <a:lnTo>
                        <a:pt x="7" y="24"/>
                      </a:lnTo>
                      <a:lnTo>
                        <a:pt x="10" y="24"/>
                      </a:lnTo>
                      <a:lnTo>
                        <a:pt x="12" y="24"/>
                      </a:lnTo>
                      <a:lnTo>
                        <a:pt x="14" y="27"/>
                      </a:lnTo>
                      <a:lnTo>
                        <a:pt x="19" y="27"/>
                      </a:lnTo>
                      <a:lnTo>
                        <a:pt x="19" y="27"/>
                      </a:lnTo>
                      <a:lnTo>
                        <a:pt x="21" y="27"/>
                      </a:lnTo>
                      <a:lnTo>
                        <a:pt x="26" y="27"/>
                      </a:lnTo>
                      <a:lnTo>
                        <a:pt x="26" y="29"/>
                      </a:lnTo>
                      <a:lnTo>
                        <a:pt x="29" y="29"/>
                      </a:lnTo>
                      <a:lnTo>
                        <a:pt x="31" y="31"/>
                      </a:lnTo>
                      <a:lnTo>
                        <a:pt x="31" y="31"/>
                      </a:lnTo>
                      <a:lnTo>
                        <a:pt x="29" y="36"/>
                      </a:lnTo>
                      <a:lnTo>
                        <a:pt x="29" y="36"/>
                      </a:lnTo>
                      <a:lnTo>
                        <a:pt x="29" y="38"/>
                      </a:lnTo>
                      <a:lnTo>
                        <a:pt x="29" y="41"/>
                      </a:lnTo>
                      <a:lnTo>
                        <a:pt x="31" y="41"/>
                      </a:lnTo>
                      <a:lnTo>
                        <a:pt x="31" y="41"/>
                      </a:lnTo>
                      <a:lnTo>
                        <a:pt x="31" y="41"/>
                      </a:lnTo>
                      <a:lnTo>
                        <a:pt x="33" y="41"/>
                      </a:lnTo>
                      <a:lnTo>
                        <a:pt x="33" y="41"/>
                      </a:lnTo>
                      <a:lnTo>
                        <a:pt x="33" y="41"/>
                      </a:lnTo>
                      <a:lnTo>
                        <a:pt x="36" y="43"/>
                      </a:lnTo>
                      <a:lnTo>
                        <a:pt x="36" y="43"/>
                      </a:lnTo>
                      <a:lnTo>
                        <a:pt x="36" y="43"/>
                      </a:lnTo>
                      <a:lnTo>
                        <a:pt x="38" y="43"/>
                      </a:lnTo>
                      <a:lnTo>
                        <a:pt x="40" y="43"/>
                      </a:lnTo>
                      <a:lnTo>
                        <a:pt x="40" y="45"/>
                      </a:lnTo>
                      <a:lnTo>
                        <a:pt x="43" y="45"/>
                      </a:lnTo>
                      <a:lnTo>
                        <a:pt x="43" y="48"/>
                      </a:lnTo>
                      <a:lnTo>
                        <a:pt x="43" y="48"/>
                      </a:lnTo>
                      <a:lnTo>
                        <a:pt x="43" y="50"/>
                      </a:lnTo>
                      <a:lnTo>
                        <a:pt x="43" y="50"/>
                      </a:lnTo>
                      <a:lnTo>
                        <a:pt x="45" y="50"/>
                      </a:lnTo>
                      <a:lnTo>
                        <a:pt x="47" y="50"/>
                      </a:lnTo>
                      <a:lnTo>
                        <a:pt x="50" y="50"/>
                      </a:lnTo>
                      <a:lnTo>
                        <a:pt x="50" y="50"/>
                      </a:lnTo>
                      <a:lnTo>
                        <a:pt x="52" y="50"/>
                      </a:lnTo>
                      <a:lnTo>
                        <a:pt x="52" y="50"/>
                      </a:lnTo>
                      <a:lnTo>
                        <a:pt x="55" y="50"/>
                      </a:lnTo>
                      <a:lnTo>
                        <a:pt x="55" y="50"/>
                      </a:lnTo>
                      <a:lnTo>
                        <a:pt x="57" y="50"/>
                      </a:lnTo>
                      <a:lnTo>
                        <a:pt x="59" y="48"/>
                      </a:lnTo>
                      <a:lnTo>
                        <a:pt x="62" y="48"/>
                      </a:lnTo>
                      <a:lnTo>
                        <a:pt x="62" y="48"/>
                      </a:lnTo>
                      <a:lnTo>
                        <a:pt x="62" y="45"/>
                      </a:lnTo>
                      <a:lnTo>
                        <a:pt x="64" y="45"/>
                      </a:lnTo>
                      <a:lnTo>
                        <a:pt x="66" y="45"/>
                      </a:lnTo>
                      <a:lnTo>
                        <a:pt x="66" y="45"/>
                      </a:lnTo>
                      <a:lnTo>
                        <a:pt x="69" y="43"/>
                      </a:lnTo>
                      <a:lnTo>
                        <a:pt x="69" y="43"/>
                      </a:lnTo>
                      <a:lnTo>
                        <a:pt x="71" y="43"/>
                      </a:lnTo>
                      <a:lnTo>
                        <a:pt x="74" y="43"/>
                      </a:lnTo>
                      <a:lnTo>
                        <a:pt x="74" y="43"/>
                      </a:lnTo>
                      <a:lnTo>
                        <a:pt x="74" y="43"/>
                      </a:lnTo>
                      <a:lnTo>
                        <a:pt x="74" y="45"/>
                      </a:lnTo>
                      <a:lnTo>
                        <a:pt x="74" y="45"/>
                      </a:lnTo>
                      <a:lnTo>
                        <a:pt x="74" y="45"/>
                      </a:lnTo>
                      <a:lnTo>
                        <a:pt x="76" y="45"/>
                      </a:lnTo>
                      <a:lnTo>
                        <a:pt x="78" y="45"/>
                      </a:lnTo>
                      <a:lnTo>
                        <a:pt x="78" y="45"/>
                      </a:lnTo>
                      <a:lnTo>
                        <a:pt x="78" y="43"/>
                      </a:lnTo>
                      <a:lnTo>
                        <a:pt x="76" y="43"/>
                      </a:lnTo>
                      <a:lnTo>
                        <a:pt x="76" y="43"/>
                      </a:lnTo>
                      <a:lnTo>
                        <a:pt x="76" y="41"/>
                      </a:lnTo>
                      <a:lnTo>
                        <a:pt x="74" y="41"/>
                      </a:lnTo>
                      <a:lnTo>
                        <a:pt x="74" y="41"/>
                      </a:lnTo>
                      <a:lnTo>
                        <a:pt x="74" y="41"/>
                      </a:lnTo>
                      <a:lnTo>
                        <a:pt x="74" y="38"/>
                      </a:lnTo>
                      <a:lnTo>
                        <a:pt x="76" y="38"/>
                      </a:lnTo>
                      <a:lnTo>
                        <a:pt x="76" y="36"/>
                      </a:lnTo>
                      <a:lnTo>
                        <a:pt x="76" y="36"/>
                      </a:lnTo>
                      <a:lnTo>
                        <a:pt x="76" y="36"/>
                      </a:lnTo>
                      <a:lnTo>
                        <a:pt x="76" y="34"/>
                      </a:lnTo>
                      <a:lnTo>
                        <a:pt x="76" y="31"/>
                      </a:lnTo>
                      <a:lnTo>
                        <a:pt x="78" y="29"/>
                      </a:lnTo>
                      <a:lnTo>
                        <a:pt x="78" y="29"/>
                      </a:lnTo>
                      <a:lnTo>
                        <a:pt x="81" y="29"/>
                      </a:lnTo>
                      <a:lnTo>
                        <a:pt x="83" y="29"/>
                      </a:lnTo>
                      <a:lnTo>
                        <a:pt x="83" y="27"/>
                      </a:lnTo>
                      <a:lnTo>
                        <a:pt x="83" y="27"/>
                      </a:lnTo>
                      <a:lnTo>
                        <a:pt x="83" y="27"/>
                      </a:lnTo>
                      <a:lnTo>
                        <a:pt x="83" y="24"/>
                      </a:lnTo>
                      <a:lnTo>
                        <a:pt x="88" y="27"/>
                      </a:lnTo>
                      <a:lnTo>
                        <a:pt x="90" y="24"/>
                      </a:lnTo>
                      <a:lnTo>
                        <a:pt x="90" y="24"/>
                      </a:lnTo>
                      <a:lnTo>
                        <a:pt x="90" y="24"/>
                      </a:lnTo>
                      <a:lnTo>
                        <a:pt x="90" y="22"/>
                      </a:lnTo>
                      <a:lnTo>
                        <a:pt x="90" y="2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6" name="Freeform 110"/>
                <p:cNvSpPr>
                  <a:spLocks/>
                </p:cNvSpPr>
                <p:nvPr/>
              </p:nvSpPr>
              <p:spPr bwMode="auto">
                <a:xfrm>
                  <a:off x="2928" y="1803"/>
                  <a:ext cx="3" cy="5"/>
                </a:xfrm>
                <a:custGeom>
                  <a:avLst/>
                  <a:gdLst>
                    <a:gd name="T0" fmla="*/ 3 w 3"/>
                    <a:gd name="T1" fmla="*/ 3 h 5"/>
                    <a:gd name="T2" fmla="*/ 3 w 3"/>
                    <a:gd name="T3" fmla="*/ 3 h 5"/>
                    <a:gd name="T4" fmla="*/ 3 w 3"/>
                    <a:gd name="T5" fmla="*/ 3 h 5"/>
                    <a:gd name="T6" fmla="*/ 3 w 3"/>
                    <a:gd name="T7" fmla="*/ 3 h 5"/>
                    <a:gd name="T8" fmla="*/ 3 w 3"/>
                    <a:gd name="T9" fmla="*/ 0 h 5"/>
                    <a:gd name="T10" fmla="*/ 3 w 3"/>
                    <a:gd name="T11" fmla="*/ 0 h 5"/>
                    <a:gd name="T12" fmla="*/ 0 w 3"/>
                    <a:gd name="T13" fmla="*/ 0 h 5"/>
                    <a:gd name="T14" fmla="*/ 0 w 3"/>
                    <a:gd name="T15" fmla="*/ 3 h 5"/>
                    <a:gd name="T16" fmla="*/ 0 w 3"/>
                    <a:gd name="T17" fmla="*/ 5 h 5"/>
                    <a:gd name="T18" fmla="*/ 0 w 3"/>
                    <a:gd name="T19" fmla="*/ 5 h 5"/>
                    <a:gd name="T20" fmla="*/ 0 w 3"/>
                    <a:gd name="T21" fmla="*/ 5 h 5"/>
                    <a:gd name="T22" fmla="*/ 3 w 3"/>
                    <a:gd name="T23" fmla="*/ 5 h 5"/>
                    <a:gd name="T24" fmla="*/ 3 w 3"/>
                    <a:gd name="T25" fmla="*/ 5 h 5"/>
                    <a:gd name="T26" fmla="*/ 3 w 3"/>
                    <a:gd name="T27" fmla="*/ 5 h 5"/>
                    <a:gd name="T28" fmla="*/ 3 w 3"/>
                    <a:gd name="T29"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 h="5">
                      <a:moveTo>
                        <a:pt x="3" y="3"/>
                      </a:moveTo>
                      <a:lnTo>
                        <a:pt x="3" y="3"/>
                      </a:lnTo>
                      <a:lnTo>
                        <a:pt x="3" y="3"/>
                      </a:lnTo>
                      <a:lnTo>
                        <a:pt x="3" y="3"/>
                      </a:lnTo>
                      <a:lnTo>
                        <a:pt x="3" y="0"/>
                      </a:lnTo>
                      <a:lnTo>
                        <a:pt x="3" y="0"/>
                      </a:lnTo>
                      <a:lnTo>
                        <a:pt x="0" y="0"/>
                      </a:lnTo>
                      <a:lnTo>
                        <a:pt x="0" y="3"/>
                      </a:lnTo>
                      <a:lnTo>
                        <a:pt x="0" y="5"/>
                      </a:lnTo>
                      <a:lnTo>
                        <a:pt x="0" y="5"/>
                      </a:lnTo>
                      <a:lnTo>
                        <a:pt x="0" y="5"/>
                      </a:lnTo>
                      <a:lnTo>
                        <a:pt x="3" y="5"/>
                      </a:lnTo>
                      <a:lnTo>
                        <a:pt x="3" y="5"/>
                      </a:lnTo>
                      <a:lnTo>
                        <a:pt x="3" y="5"/>
                      </a:lnTo>
                      <a:lnTo>
                        <a:pt x="3" y="3"/>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7" name="Freeform 111"/>
                <p:cNvSpPr>
                  <a:spLocks/>
                </p:cNvSpPr>
                <p:nvPr/>
              </p:nvSpPr>
              <p:spPr bwMode="auto">
                <a:xfrm>
                  <a:off x="2924" y="2099"/>
                  <a:ext cx="286" cy="289"/>
                </a:xfrm>
                <a:custGeom>
                  <a:avLst/>
                  <a:gdLst>
                    <a:gd name="T0" fmla="*/ 286 w 286"/>
                    <a:gd name="T1" fmla="*/ 232 h 289"/>
                    <a:gd name="T2" fmla="*/ 284 w 286"/>
                    <a:gd name="T3" fmla="*/ 209 h 289"/>
                    <a:gd name="T4" fmla="*/ 284 w 286"/>
                    <a:gd name="T5" fmla="*/ 185 h 289"/>
                    <a:gd name="T6" fmla="*/ 284 w 286"/>
                    <a:gd name="T7" fmla="*/ 161 h 289"/>
                    <a:gd name="T8" fmla="*/ 284 w 286"/>
                    <a:gd name="T9" fmla="*/ 137 h 289"/>
                    <a:gd name="T10" fmla="*/ 281 w 286"/>
                    <a:gd name="T11" fmla="*/ 111 h 289"/>
                    <a:gd name="T12" fmla="*/ 281 w 286"/>
                    <a:gd name="T13" fmla="*/ 88 h 289"/>
                    <a:gd name="T14" fmla="*/ 276 w 286"/>
                    <a:gd name="T15" fmla="*/ 71 h 289"/>
                    <a:gd name="T16" fmla="*/ 279 w 286"/>
                    <a:gd name="T17" fmla="*/ 57 h 289"/>
                    <a:gd name="T18" fmla="*/ 276 w 286"/>
                    <a:gd name="T19" fmla="*/ 45 h 289"/>
                    <a:gd name="T20" fmla="*/ 281 w 286"/>
                    <a:gd name="T21" fmla="*/ 33 h 289"/>
                    <a:gd name="T22" fmla="*/ 279 w 286"/>
                    <a:gd name="T23" fmla="*/ 26 h 289"/>
                    <a:gd name="T24" fmla="*/ 262 w 286"/>
                    <a:gd name="T25" fmla="*/ 24 h 289"/>
                    <a:gd name="T26" fmla="*/ 246 w 286"/>
                    <a:gd name="T27" fmla="*/ 17 h 289"/>
                    <a:gd name="T28" fmla="*/ 234 w 286"/>
                    <a:gd name="T29" fmla="*/ 7 h 289"/>
                    <a:gd name="T30" fmla="*/ 217 w 286"/>
                    <a:gd name="T31" fmla="*/ 5 h 289"/>
                    <a:gd name="T32" fmla="*/ 196 w 286"/>
                    <a:gd name="T33" fmla="*/ 17 h 289"/>
                    <a:gd name="T34" fmla="*/ 189 w 286"/>
                    <a:gd name="T35" fmla="*/ 33 h 289"/>
                    <a:gd name="T36" fmla="*/ 194 w 286"/>
                    <a:gd name="T37" fmla="*/ 48 h 289"/>
                    <a:gd name="T38" fmla="*/ 175 w 286"/>
                    <a:gd name="T39" fmla="*/ 62 h 289"/>
                    <a:gd name="T40" fmla="*/ 151 w 286"/>
                    <a:gd name="T41" fmla="*/ 48 h 289"/>
                    <a:gd name="T42" fmla="*/ 116 w 286"/>
                    <a:gd name="T43" fmla="*/ 38 h 289"/>
                    <a:gd name="T44" fmla="*/ 108 w 286"/>
                    <a:gd name="T45" fmla="*/ 26 h 289"/>
                    <a:gd name="T46" fmla="*/ 90 w 286"/>
                    <a:gd name="T47" fmla="*/ 12 h 289"/>
                    <a:gd name="T48" fmla="*/ 75 w 286"/>
                    <a:gd name="T49" fmla="*/ 7 h 289"/>
                    <a:gd name="T50" fmla="*/ 52 w 286"/>
                    <a:gd name="T51" fmla="*/ 7 h 289"/>
                    <a:gd name="T52" fmla="*/ 38 w 286"/>
                    <a:gd name="T53" fmla="*/ 5 h 289"/>
                    <a:gd name="T54" fmla="*/ 40 w 286"/>
                    <a:gd name="T55" fmla="*/ 14 h 289"/>
                    <a:gd name="T56" fmla="*/ 26 w 286"/>
                    <a:gd name="T57" fmla="*/ 24 h 289"/>
                    <a:gd name="T58" fmla="*/ 21 w 286"/>
                    <a:gd name="T59" fmla="*/ 29 h 289"/>
                    <a:gd name="T60" fmla="*/ 14 w 286"/>
                    <a:gd name="T61" fmla="*/ 33 h 289"/>
                    <a:gd name="T62" fmla="*/ 16 w 286"/>
                    <a:gd name="T63" fmla="*/ 48 h 289"/>
                    <a:gd name="T64" fmla="*/ 9 w 286"/>
                    <a:gd name="T65" fmla="*/ 59 h 289"/>
                    <a:gd name="T66" fmla="*/ 0 w 286"/>
                    <a:gd name="T67" fmla="*/ 64 h 289"/>
                    <a:gd name="T68" fmla="*/ 7 w 286"/>
                    <a:gd name="T69" fmla="*/ 81 h 289"/>
                    <a:gd name="T70" fmla="*/ 9 w 286"/>
                    <a:gd name="T71" fmla="*/ 109 h 289"/>
                    <a:gd name="T72" fmla="*/ 9 w 286"/>
                    <a:gd name="T73" fmla="*/ 130 h 289"/>
                    <a:gd name="T74" fmla="*/ 7 w 286"/>
                    <a:gd name="T75" fmla="*/ 142 h 289"/>
                    <a:gd name="T76" fmla="*/ 4 w 286"/>
                    <a:gd name="T77" fmla="*/ 154 h 289"/>
                    <a:gd name="T78" fmla="*/ 14 w 286"/>
                    <a:gd name="T79" fmla="*/ 178 h 289"/>
                    <a:gd name="T80" fmla="*/ 19 w 286"/>
                    <a:gd name="T81" fmla="*/ 182 h 289"/>
                    <a:gd name="T82" fmla="*/ 42 w 286"/>
                    <a:gd name="T83" fmla="*/ 192 h 289"/>
                    <a:gd name="T84" fmla="*/ 66 w 286"/>
                    <a:gd name="T85" fmla="*/ 209 h 289"/>
                    <a:gd name="T86" fmla="*/ 90 w 286"/>
                    <a:gd name="T87" fmla="*/ 223 h 289"/>
                    <a:gd name="T88" fmla="*/ 108 w 286"/>
                    <a:gd name="T89" fmla="*/ 211 h 289"/>
                    <a:gd name="T90" fmla="*/ 144 w 286"/>
                    <a:gd name="T91" fmla="*/ 218 h 289"/>
                    <a:gd name="T92" fmla="*/ 189 w 286"/>
                    <a:gd name="T93" fmla="*/ 244 h 289"/>
                    <a:gd name="T94" fmla="*/ 231 w 286"/>
                    <a:gd name="T95" fmla="*/ 270 h 289"/>
                    <a:gd name="T96" fmla="*/ 267 w 286"/>
                    <a:gd name="T97" fmla="*/ 287 h 289"/>
                    <a:gd name="T98" fmla="*/ 276 w 286"/>
                    <a:gd name="T99" fmla="*/ 280 h 289"/>
                    <a:gd name="T100" fmla="*/ 286 w 286"/>
                    <a:gd name="T101" fmla="*/ 277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286" h="289">
                      <a:moveTo>
                        <a:pt x="286" y="268"/>
                      </a:moveTo>
                      <a:lnTo>
                        <a:pt x="286" y="258"/>
                      </a:lnTo>
                      <a:lnTo>
                        <a:pt x="286" y="246"/>
                      </a:lnTo>
                      <a:lnTo>
                        <a:pt x="286" y="237"/>
                      </a:lnTo>
                      <a:lnTo>
                        <a:pt x="286" y="232"/>
                      </a:lnTo>
                      <a:lnTo>
                        <a:pt x="286" y="227"/>
                      </a:lnTo>
                      <a:lnTo>
                        <a:pt x="286" y="223"/>
                      </a:lnTo>
                      <a:lnTo>
                        <a:pt x="284" y="218"/>
                      </a:lnTo>
                      <a:lnTo>
                        <a:pt x="284" y="213"/>
                      </a:lnTo>
                      <a:lnTo>
                        <a:pt x="284" y="209"/>
                      </a:lnTo>
                      <a:lnTo>
                        <a:pt x="284" y="204"/>
                      </a:lnTo>
                      <a:lnTo>
                        <a:pt x="284" y="199"/>
                      </a:lnTo>
                      <a:lnTo>
                        <a:pt x="284" y="194"/>
                      </a:lnTo>
                      <a:lnTo>
                        <a:pt x="284" y="190"/>
                      </a:lnTo>
                      <a:lnTo>
                        <a:pt x="284" y="185"/>
                      </a:lnTo>
                      <a:lnTo>
                        <a:pt x="284" y="180"/>
                      </a:lnTo>
                      <a:lnTo>
                        <a:pt x="284" y="175"/>
                      </a:lnTo>
                      <a:lnTo>
                        <a:pt x="284" y="171"/>
                      </a:lnTo>
                      <a:lnTo>
                        <a:pt x="284" y="166"/>
                      </a:lnTo>
                      <a:lnTo>
                        <a:pt x="284" y="161"/>
                      </a:lnTo>
                      <a:lnTo>
                        <a:pt x="284" y="156"/>
                      </a:lnTo>
                      <a:lnTo>
                        <a:pt x="284" y="152"/>
                      </a:lnTo>
                      <a:lnTo>
                        <a:pt x="284" y="147"/>
                      </a:lnTo>
                      <a:lnTo>
                        <a:pt x="284" y="142"/>
                      </a:lnTo>
                      <a:lnTo>
                        <a:pt x="284" y="137"/>
                      </a:lnTo>
                      <a:lnTo>
                        <a:pt x="284" y="133"/>
                      </a:lnTo>
                      <a:lnTo>
                        <a:pt x="281" y="128"/>
                      </a:lnTo>
                      <a:lnTo>
                        <a:pt x="281" y="123"/>
                      </a:lnTo>
                      <a:lnTo>
                        <a:pt x="281" y="116"/>
                      </a:lnTo>
                      <a:lnTo>
                        <a:pt x="281" y="111"/>
                      </a:lnTo>
                      <a:lnTo>
                        <a:pt x="281" y="107"/>
                      </a:lnTo>
                      <a:lnTo>
                        <a:pt x="281" y="102"/>
                      </a:lnTo>
                      <a:lnTo>
                        <a:pt x="281" y="97"/>
                      </a:lnTo>
                      <a:lnTo>
                        <a:pt x="281" y="92"/>
                      </a:lnTo>
                      <a:lnTo>
                        <a:pt x="281" y="88"/>
                      </a:lnTo>
                      <a:lnTo>
                        <a:pt x="281" y="83"/>
                      </a:lnTo>
                      <a:lnTo>
                        <a:pt x="281" y="83"/>
                      </a:lnTo>
                      <a:lnTo>
                        <a:pt x="279" y="81"/>
                      </a:lnTo>
                      <a:lnTo>
                        <a:pt x="279" y="76"/>
                      </a:lnTo>
                      <a:lnTo>
                        <a:pt x="276" y="71"/>
                      </a:lnTo>
                      <a:lnTo>
                        <a:pt x="276" y="69"/>
                      </a:lnTo>
                      <a:lnTo>
                        <a:pt x="276" y="64"/>
                      </a:lnTo>
                      <a:lnTo>
                        <a:pt x="274" y="62"/>
                      </a:lnTo>
                      <a:lnTo>
                        <a:pt x="276" y="62"/>
                      </a:lnTo>
                      <a:lnTo>
                        <a:pt x="279" y="57"/>
                      </a:lnTo>
                      <a:lnTo>
                        <a:pt x="279" y="55"/>
                      </a:lnTo>
                      <a:lnTo>
                        <a:pt x="279" y="52"/>
                      </a:lnTo>
                      <a:lnTo>
                        <a:pt x="279" y="50"/>
                      </a:lnTo>
                      <a:lnTo>
                        <a:pt x="279" y="48"/>
                      </a:lnTo>
                      <a:lnTo>
                        <a:pt x="276" y="45"/>
                      </a:lnTo>
                      <a:lnTo>
                        <a:pt x="276" y="43"/>
                      </a:lnTo>
                      <a:lnTo>
                        <a:pt x="276" y="38"/>
                      </a:lnTo>
                      <a:lnTo>
                        <a:pt x="279" y="36"/>
                      </a:lnTo>
                      <a:lnTo>
                        <a:pt x="279" y="36"/>
                      </a:lnTo>
                      <a:lnTo>
                        <a:pt x="281" y="33"/>
                      </a:lnTo>
                      <a:lnTo>
                        <a:pt x="281" y="33"/>
                      </a:lnTo>
                      <a:lnTo>
                        <a:pt x="281" y="31"/>
                      </a:lnTo>
                      <a:lnTo>
                        <a:pt x="281" y="31"/>
                      </a:lnTo>
                      <a:lnTo>
                        <a:pt x="279" y="26"/>
                      </a:lnTo>
                      <a:lnTo>
                        <a:pt x="279" y="26"/>
                      </a:lnTo>
                      <a:lnTo>
                        <a:pt x="276" y="26"/>
                      </a:lnTo>
                      <a:lnTo>
                        <a:pt x="274" y="24"/>
                      </a:lnTo>
                      <a:lnTo>
                        <a:pt x="269" y="24"/>
                      </a:lnTo>
                      <a:lnTo>
                        <a:pt x="262" y="24"/>
                      </a:lnTo>
                      <a:lnTo>
                        <a:pt x="262" y="24"/>
                      </a:lnTo>
                      <a:lnTo>
                        <a:pt x="260" y="21"/>
                      </a:lnTo>
                      <a:lnTo>
                        <a:pt x="258" y="21"/>
                      </a:lnTo>
                      <a:lnTo>
                        <a:pt x="248" y="19"/>
                      </a:lnTo>
                      <a:lnTo>
                        <a:pt x="246" y="17"/>
                      </a:lnTo>
                      <a:lnTo>
                        <a:pt x="246" y="17"/>
                      </a:lnTo>
                      <a:lnTo>
                        <a:pt x="246" y="14"/>
                      </a:lnTo>
                      <a:lnTo>
                        <a:pt x="243" y="12"/>
                      </a:lnTo>
                      <a:lnTo>
                        <a:pt x="241" y="10"/>
                      </a:lnTo>
                      <a:lnTo>
                        <a:pt x="239" y="10"/>
                      </a:lnTo>
                      <a:lnTo>
                        <a:pt x="234" y="7"/>
                      </a:lnTo>
                      <a:lnTo>
                        <a:pt x="231" y="7"/>
                      </a:lnTo>
                      <a:lnTo>
                        <a:pt x="229" y="5"/>
                      </a:lnTo>
                      <a:lnTo>
                        <a:pt x="222" y="5"/>
                      </a:lnTo>
                      <a:lnTo>
                        <a:pt x="220" y="5"/>
                      </a:lnTo>
                      <a:lnTo>
                        <a:pt x="217" y="5"/>
                      </a:lnTo>
                      <a:lnTo>
                        <a:pt x="215" y="7"/>
                      </a:lnTo>
                      <a:lnTo>
                        <a:pt x="213" y="7"/>
                      </a:lnTo>
                      <a:lnTo>
                        <a:pt x="208" y="7"/>
                      </a:lnTo>
                      <a:lnTo>
                        <a:pt x="201" y="12"/>
                      </a:lnTo>
                      <a:lnTo>
                        <a:pt x="196" y="17"/>
                      </a:lnTo>
                      <a:lnTo>
                        <a:pt x="191" y="19"/>
                      </a:lnTo>
                      <a:lnTo>
                        <a:pt x="191" y="21"/>
                      </a:lnTo>
                      <a:lnTo>
                        <a:pt x="189" y="24"/>
                      </a:lnTo>
                      <a:lnTo>
                        <a:pt x="189" y="29"/>
                      </a:lnTo>
                      <a:lnTo>
                        <a:pt x="189" y="33"/>
                      </a:lnTo>
                      <a:lnTo>
                        <a:pt x="191" y="38"/>
                      </a:lnTo>
                      <a:lnTo>
                        <a:pt x="191" y="40"/>
                      </a:lnTo>
                      <a:lnTo>
                        <a:pt x="194" y="43"/>
                      </a:lnTo>
                      <a:lnTo>
                        <a:pt x="194" y="45"/>
                      </a:lnTo>
                      <a:lnTo>
                        <a:pt x="194" y="48"/>
                      </a:lnTo>
                      <a:lnTo>
                        <a:pt x="191" y="50"/>
                      </a:lnTo>
                      <a:lnTo>
                        <a:pt x="187" y="57"/>
                      </a:lnTo>
                      <a:lnTo>
                        <a:pt x="184" y="57"/>
                      </a:lnTo>
                      <a:lnTo>
                        <a:pt x="177" y="62"/>
                      </a:lnTo>
                      <a:lnTo>
                        <a:pt x="175" y="62"/>
                      </a:lnTo>
                      <a:lnTo>
                        <a:pt x="172" y="62"/>
                      </a:lnTo>
                      <a:lnTo>
                        <a:pt x="168" y="57"/>
                      </a:lnTo>
                      <a:lnTo>
                        <a:pt x="158" y="50"/>
                      </a:lnTo>
                      <a:lnTo>
                        <a:pt x="153" y="50"/>
                      </a:lnTo>
                      <a:lnTo>
                        <a:pt x="151" y="48"/>
                      </a:lnTo>
                      <a:lnTo>
                        <a:pt x="144" y="45"/>
                      </a:lnTo>
                      <a:lnTo>
                        <a:pt x="132" y="40"/>
                      </a:lnTo>
                      <a:lnTo>
                        <a:pt x="127" y="40"/>
                      </a:lnTo>
                      <a:lnTo>
                        <a:pt x="120" y="40"/>
                      </a:lnTo>
                      <a:lnTo>
                        <a:pt x="116" y="38"/>
                      </a:lnTo>
                      <a:lnTo>
                        <a:pt x="113" y="36"/>
                      </a:lnTo>
                      <a:lnTo>
                        <a:pt x="111" y="36"/>
                      </a:lnTo>
                      <a:lnTo>
                        <a:pt x="111" y="31"/>
                      </a:lnTo>
                      <a:lnTo>
                        <a:pt x="108" y="29"/>
                      </a:lnTo>
                      <a:lnTo>
                        <a:pt x="108" y="26"/>
                      </a:lnTo>
                      <a:lnTo>
                        <a:pt x="106" y="21"/>
                      </a:lnTo>
                      <a:lnTo>
                        <a:pt x="106" y="19"/>
                      </a:lnTo>
                      <a:lnTo>
                        <a:pt x="104" y="17"/>
                      </a:lnTo>
                      <a:lnTo>
                        <a:pt x="92" y="14"/>
                      </a:lnTo>
                      <a:lnTo>
                        <a:pt x="90" y="12"/>
                      </a:lnTo>
                      <a:lnTo>
                        <a:pt x="87" y="10"/>
                      </a:lnTo>
                      <a:lnTo>
                        <a:pt x="85" y="10"/>
                      </a:lnTo>
                      <a:lnTo>
                        <a:pt x="80" y="7"/>
                      </a:lnTo>
                      <a:lnTo>
                        <a:pt x="78" y="7"/>
                      </a:lnTo>
                      <a:lnTo>
                        <a:pt x="75" y="7"/>
                      </a:lnTo>
                      <a:lnTo>
                        <a:pt x="71" y="5"/>
                      </a:lnTo>
                      <a:lnTo>
                        <a:pt x="68" y="5"/>
                      </a:lnTo>
                      <a:lnTo>
                        <a:pt x="61" y="7"/>
                      </a:lnTo>
                      <a:lnTo>
                        <a:pt x="54" y="7"/>
                      </a:lnTo>
                      <a:lnTo>
                        <a:pt x="52" y="7"/>
                      </a:lnTo>
                      <a:lnTo>
                        <a:pt x="45" y="3"/>
                      </a:lnTo>
                      <a:lnTo>
                        <a:pt x="42" y="0"/>
                      </a:lnTo>
                      <a:lnTo>
                        <a:pt x="38" y="0"/>
                      </a:lnTo>
                      <a:lnTo>
                        <a:pt x="38" y="0"/>
                      </a:lnTo>
                      <a:lnTo>
                        <a:pt x="38" y="5"/>
                      </a:lnTo>
                      <a:lnTo>
                        <a:pt x="38" y="5"/>
                      </a:lnTo>
                      <a:lnTo>
                        <a:pt x="38" y="7"/>
                      </a:lnTo>
                      <a:lnTo>
                        <a:pt x="38" y="12"/>
                      </a:lnTo>
                      <a:lnTo>
                        <a:pt x="40" y="14"/>
                      </a:lnTo>
                      <a:lnTo>
                        <a:pt x="40" y="14"/>
                      </a:lnTo>
                      <a:lnTo>
                        <a:pt x="40" y="17"/>
                      </a:lnTo>
                      <a:lnTo>
                        <a:pt x="35" y="17"/>
                      </a:lnTo>
                      <a:lnTo>
                        <a:pt x="33" y="19"/>
                      </a:lnTo>
                      <a:lnTo>
                        <a:pt x="30" y="21"/>
                      </a:lnTo>
                      <a:lnTo>
                        <a:pt x="26" y="24"/>
                      </a:lnTo>
                      <a:lnTo>
                        <a:pt x="26" y="24"/>
                      </a:lnTo>
                      <a:lnTo>
                        <a:pt x="23" y="26"/>
                      </a:lnTo>
                      <a:lnTo>
                        <a:pt x="23" y="26"/>
                      </a:lnTo>
                      <a:lnTo>
                        <a:pt x="23" y="26"/>
                      </a:lnTo>
                      <a:lnTo>
                        <a:pt x="21" y="29"/>
                      </a:lnTo>
                      <a:lnTo>
                        <a:pt x="21" y="31"/>
                      </a:lnTo>
                      <a:lnTo>
                        <a:pt x="16" y="31"/>
                      </a:lnTo>
                      <a:lnTo>
                        <a:pt x="16" y="31"/>
                      </a:lnTo>
                      <a:lnTo>
                        <a:pt x="16" y="33"/>
                      </a:lnTo>
                      <a:lnTo>
                        <a:pt x="14" y="33"/>
                      </a:lnTo>
                      <a:lnTo>
                        <a:pt x="14" y="36"/>
                      </a:lnTo>
                      <a:lnTo>
                        <a:pt x="14" y="40"/>
                      </a:lnTo>
                      <a:lnTo>
                        <a:pt x="16" y="45"/>
                      </a:lnTo>
                      <a:lnTo>
                        <a:pt x="16" y="48"/>
                      </a:lnTo>
                      <a:lnTo>
                        <a:pt x="16" y="48"/>
                      </a:lnTo>
                      <a:lnTo>
                        <a:pt x="16" y="50"/>
                      </a:lnTo>
                      <a:lnTo>
                        <a:pt x="14" y="52"/>
                      </a:lnTo>
                      <a:lnTo>
                        <a:pt x="14" y="55"/>
                      </a:lnTo>
                      <a:lnTo>
                        <a:pt x="12" y="57"/>
                      </a:lnTo>
                      <a:lnTo>
                        <a:pt x="9" y="59"/>
                      </a:lnTo>
                      <a:lnTo>
                        <a:pt x="9" y="59"/>
                      </a:lnTo>
                      <a:lnTo>
                        <a:pt x="4" y="62"/>
                      </a:lnTo>
                      <a:lnTo>
                        <a:pt x="4" y="62"/>
                      </a:lnTo>
                      <a:lnTo>
                        <a:pt x="2" y="64"/>
                      </a:lnTo>
                      <a:lnTo>
                        <a:pt x="0" y="64"/>
                      </a:lnTo>
                      <a:lnTo>
                        <a:pt x="2" y="66"/>
                      </a:lnTo>
                      <a:lnTo>
                        <a:pt x="4" y="71"/>
                      </a:lnTo>
                      <a:lnTo>
                        <a:pt x="4" y="74"/>
                      </a:lnTo>
                      <a:lnTo>
                        <a:pt x="7" y="76"/>
                      </a:lnTo>
                      <a:lnTo>
                        <a:pt x="7" y="81"/>
                      </a:lnTo>
                      <a:lnTo>
                        <a:pt x="9" y="85"/>
                      </a:lnTo>
                      <a:lnTo>
                        <a:pt x="9" y="85"/>
                      </a:lnTo>
                      <a:lnTo>
                        <a:pt x="9" y="88"/>
                      </a:lnTo>
                      <a:lnTo>
                        <a:pt x="9" y="97"/>
                      </a:lnTo>
                      <a:lnTo>
                        <a:pt x="9" y="109"/>
                      </a:lnTo>
                      <a:lnTo>
                        <a:pt x="9" y="114"/>
                      </a:lnTo>
                      <a:lnTo>
                        <a:pt x="9" y="119"/>
                      </a:lnTo>
                      <a:lnTo>
                        <a:pt x="7" y="123"/>
                      </a:lnTo>
                      <a:lnTo>
                        <a:pt x="7" y="126"/>
                      </a:lnTo>
                      <a:lnTo>
                        <a:pt x="9" y="130"/>
                      </a:lnTo>
                      <a:lnTo>
                        <a:pt x="9" y="133"/>
                      </a:lnTo>
                      <a:lnTo>
                        <a:pt x="9" y="133"/>
                      </a:lnTo>
                      <a:lnTo>
                        <a:pt x="9" y="137"/>
                      </a:lnTo>
                      <a:lnTo>
                        <a:pt x="9" y="140"/>
                      </a:lnTo>
                      <a:lnTo>
                        <a:pt x="7" y="142"/>
                      </a:lnTo>
                      <a:lnTo>
                        <a:pt x="2" y="145"/>
                      </a:lnTo>
                      <a:lnTo>
                        <a:pt x="2" y="147"/>
                      </a:lnTo>
                      <a:lnTo>
                        <a:pt x="2" y="149"/>
                      </a:lnTo>
                      <a:lnTo>
                        <a:pt x="2" y="149"/>
                      </a:lnTo>
                      <a:lnTo>
                        <a:pt x="4" y="154"/>
                      </a:lnTo>
                      <a:lnTo>
                        <a:pt x="7" y="159"/>
                      </a:lnTo>
                      <a:lnTo>
                        <a:pt x="12" y="166"/>
                      </a:lnTo>
                      <a:lnTo>
                        <a:pt x="12" y="168"/>
                      </a:lnTo>
                      <a:lnTo>
                        <a:pt x="12" y="171"/>
                      </a:lnTo>
                      <a:lnTo>
                        <a:pt x="14" y="178"/>
                      </a:lnTo>
                      <a:lnTo>
                        <a:pt x="16" y="180"/>
                      </a:lnTo>
                      <a:lnTo>
                        <a:pt x="16" y="180"/>
                      </a:lnTo>
                      <a:lnTo>
                        <a:pt x="19" y="182"/>
                      </a:lnTo>
                      <a:lnTo>
                        <a:pt x="19" y="182"/>
                      </a:lnTo>
                      <a:lnTo>
                        <a:pt x="19" y="182"/>
                      </a:lnTo>
                      <a:lnTo>
                        <a:pt x="23" y="182"/>
                      </a:lnTo>
                      <a:lnTo>
                        <a:pt x="33" y="185"/>
                      </a:lnTo>
                      <a:lnTo>
                        <a:pt x="40" y="187"/>
                      </a:lnTo>
                      <a:lnTo>
                        <a:pt x="40" y="187"/>
                      </a:lnTo>
                      <a:lnTo>
                        <a:pt x="42" y="192"/>
                      </a:lnTo>
                      <a:lnTo>
                        <a:pt x="45" y="197"/>
                      </a:lnTo>
                      <a:lnTo>
                        <a:pt x="45" y="199"/>
                      </a:lnTo>
                      <a:lnTo>
                        <a:pt x="47" y="204"/>
                      </a:lnTo>
                      <a:lnTo>
                        <a:pt x="56" y="206"/>
                      </a:lnTo>
                      <a:lnTo>
                        <a:pt x="66" y="209"/>
                      </a:lnTo>
                      <a:lnTo>
                        <a:pt x="75" y="211"/>
                      </a:lnTo>
                      <a:lnTo>
                        <a:pt x="78" y="213"/>
                      </a:lnTo>
                      <a:lnTo>
                        <a:pt x="82" y="218"/>
                      </a:lnTo>
                      <a:lnTo>
                        <a:pt x="87" y="223"/>
                      </a:lnTo>
                      <a:lnTo>
                        <a:pt x="90" y="223"/>
                      </a:lnTo>
                      <a:lnTo>
                        <a:pt x="90" y="223"/>
                      </a:lnTo>
                      <a:lnTo>
                        <a:pt x="94" y="220"/>
                      </a:lnTo>
                      <a:lnTo>
                        <a:pt x="101" y="216"/>
                      </a:lnTo>
                      <a:lnTo>
                        <a:pt x="101" y="216"/>
                      </a:lnTo>
                      <a:lnTo>
                        <a:pt x="108" y="211"/>
                      </a:lnTo>
                      <a:lnTo>
                        <a:pt x="113" y="209"/>
                      </a:lnTo>
                      <a:lnTo>
                        <a:pt x="120" y="206"/>
                      </a:lnTo>
                      <a:lnTo>
                        <a:pt x="127" y="209"/>
                      </a:lnTo>
                      <a:lnTo>
                        <a:pt x="135" y="213"/>
                      </a:lnTo>
                      <a:lnTo>
                        <a:pt x="144" y="218"/>
                      </a:lnTo>
                      <a:lnTo>
                        <a:pt x="153" y="225"/>
                      </a:lnTo>
                      <a:lnTo>
                        <a:pt x="163" y="230"/>
                      </a:lnTo>
                      <a:lnTo>
                        <a:pt x="170" y="235"/>
                      </a:lnTo>
                      <a:lnTo>
                        <a:pt x="179" y="239"/>
                      </a:lnTo>
                      <a:lnTo>
                        <a:pt x="189" y="244"/>
                      </a:lnTo>
                      <a:lnTo>
                        <a:pt x="196" y="249"/>
                      </a:lnTo>
                      <a:lnTo>
                        <a:pt x="205" y="254"/>
                      </a:lnTo>
                      <a:lnTo>
                        <a:pt x="215" y="258"/>
                      </a:lnTo>
                      <a:lnTo>
                        <a:pt x="224" y="263"/>
                      </a:lnTo>
                      <a:lnTo>
                        <a:pt x="231" y="270"/>
                      </a:lnTo>
                      <a:lnTo>
                        <a:pt x="241" y="275"/>
                      </a:lnTo>
                      <a:lnTo>
                        <a:pt x="250" y="280"/>
                      </a:lnTo>
                      <a:lnTo>
                        <a:pt x="260" y="284"/>
                      </a:lnTo>
                      <a:lnTo>
                        <a:pt x="267" y="289"/>
                      </a:lnTo>
                      <a:lnTo>
                        <a:pt x="267" y="287"/>
                      </a:lnTo>
                      <a:lnTo>
                        <a:pt x="267" y="284"/>
                      </a:lnTo>
                      <a:lnTo>
                        <a:pt x="267" y="282"/>
                      </a:lnTo>
                      <a:lnTo>
                        <a:pt x="267" y="277"/>
                      </a:lnTo>
                      <a:lnTo>
                        <a:pt x="272" y="277"/>
                      </a:lnTo>
                      <a:lnTo>
                        <a:pt x="276" y="280"/>
                      </a:lnTo>
                      <a:lnTo>
                        <a:pt x="281" y="280"/>
                      </a:lnTo>
                      <a:lnTo>
                        <a:pt x="286" y="280"/>
                      </a:lnTo>
                      <a:lnTo>
                        <a:pt x="286" y="277"/>
                      </a:lnTo>
                      <a:lnTo>
                        <a:pt x="286" y="277"/>
                      </a:lnTo>
                      <a:lnTo>
                        <a:pt x="286" y="277"/>
                      </a:lnTo>
                      <a:lnTo>
                        <a:pt x="286" y="277"/>
                      </a:lnTo>
                      <a:lnTo>
                        <a:pt x="286" y="268"/>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8" name="Freeform 112"/>
                <p:cNvSpPr>
                  <a:spLocks/>
                </p:cNvSpPr>
                <p:nvPr/>
              </p:nvSpPr>
              <p:spPr bwMode="auto">
                <a:xfrm>
                  <a:off x="2536" y="2620"/>
                  <a:ext cx="75" cy="88"/>
                </a:xfrm>
                <a:custGeom>
                  <a:avLst/>
                  <a:gdLst>
                    <a:gd name="T0" fmla="*/ 73 w 75"/>
                    <a:gd name="T1" fmla="*/ 57 h 88"/>
                    <a:gd name="T2" fmla="*/ 71 w 75"/>
                    <a:gd name="T3" fmla="*/ 55 h 88"/>
                    <a:gd name="T4" fmla="*/ 68 w 75"/>
                    <a:gd name="T5" fmla="*/ 52 h 88"/>
                    <a:gd name="T6" fmla="*/ 66 w 75"/>
                    <a:gd name="T7" fmla="*/ 47 h 88"/>
                    <a:gd name="T8" fmla="*/ 61 w 75"/>
                    <a:gd name="T9" fmla="*/ 47 h 88"/>
                    <a:gd name="T10" fmla="*/ 56 w 75"/>
                    <a:gd name="T11" fmla="*/ 45 h 88"/>
                    <a:gd name="T12" fmla="*/ 54 w 75"/>
                    <a:gd name="T13" fmla="*/ 43 h 88"/>
                    <a:gd name="T14" fmla="*/ 52 w 75"/>
                    <a:gd name="T15" fmla="*/ 43 h 88"/>
                    <a:gd name="T16" fmla="*/ 59 w 75"/>
                    <a:gd name="T17" fmla="*/ 36 h 88"/>
                    <a:gd name="T18" fmla="*/ 59 w 75"/>
                    <a:gd name="T19" fmla="*/ 31 h 88"/>
                    <a:gd name="T20" fmla="*/ 56 w 75"/>
                    <a:gd name="T21" fmla="*/ 21 h 88"/>
                    <a:gd name="T22" fmla="*/ 54 w 75"/>
                    <a:gd name="T23" fmla="*/ 19 h 88"/>
                    <a:gd name="T24" fmla="*/ 52 w 75"/>
                    <a:gd name="T25" fmla="*/ 17 h 88"/>
                    <a:gd name="T26" fmla="*/ 49 w 75"/>
                    <a:gd name="T27" fmla="*/ 21 h 88"/>
                    <a:gd name="T28" fmla="*/ 49 w 75"/>
                    <a:gd name="T29" fmla="*/ 24 h 88"/>
                    <a:gd name="T30" fmla="*/ 47 w 75"/>
                    <a:gd name="T31" fmla="*/ 26 h 88"/>
                    <a:gd name="T32" fmla="*/ 45 w 75"/>
                    <a:gd name="T33" fmla="*/ 28 h 88"/>
                    <a:gd name="T34" fmla="*/ 42 w 75"/>
                    <a:gd name="T35" fmla="*/ 26 h 88"/>
                    <a:gd name="T36" fmla="*/ 40 w 75"/>
                    <a:gd name="T37" fmla="*/ 24 h 88"/>
                    <a:gd name="T38" fmla="*/ 38 w 75"/>
                    <a:gd name="T39" fmla="*/ 24 h 88"/>
                    <a:gd name="T40" fmla="*/ 38 w 75"/>
                    <a:gd name="T41" fmla="*/ 19 h 88"/>
                    <a:gd name="T42" fmla="*/ 38 w 75"/>
                    <a:gd name="T43" fmla="*/ 14 h 88"/>
                    <a:gd name="T44" fmla="*/ 38 w 75"/>
                    <a:gd name="T45" fmla="*/ 12 h 88"/>
                    <a:gd name="T46" fmla="*/ 38 w 75"/>
                    <a:gd name="T47" fmla="*/ 10 h 88"/>
                    <a:gd name="T48" fmla="*/ 35 w 75"/>
                    <a:gd name="T49" fmla="*/ 5 h 88"/>
                    <a:gd name="T50" fmla="*/ 35 w 75"/>
                    <a:gd name="T51" fmla="*/ 2 h 88"/>
                    <a:gd name="T52" fmla="*/ 33 w 75"/>
                    <a:gd name="T53" fmla="*/ 0 h 88"/>
                    <a:gd name="T54" fmla="*/ 33 w 75"/>
                    <a:gd name="T55" fmla="*/ 2 h 88"/>
                    <a:gd name="T56" fmla="*/ 30 w 75"/>
                    <a:gd name="T57" fmla="*/ 0 h 88"/>
                    <a:gd name="T58" fmla="*/ 26 w 75"/>
                    <a:gd name="T59" fmla="*/ 0 h 88"/>
                    <a:gd name="T60" fmla="*/ 21 w 75"/>
                    <a:gd name="T61" fmla="*/ 0 h 88"/>
                    <a:gd name="T62" fmla="*/ 21 w 75"/>
                    <a:gd name="T63" fmla="*/ 7 h 88"/>
                    <a:gd name="T64" fmla="*/ 16 w 75"/>
                    <a:gd name="T65" fmla="*/ 10 h 88"/>
                    <a:gd name="T66" fmla="*/ 14 w 75"/>
                    <a:gd name="T67" fmla="*/ 17 h 88"/>
                    <a:gd name="T68" fmla="*/ 7 w 75"/>
                    <a:gd name="T69" fmla="*/ 24 h 88"/>
                    <a:gd name="T70" fmla="*/ 2 w 75"/>
                    <a:gd name="T71" fmla="*/ 31 h 88"/>
                    <a:gd name="T72" fmla="*/ 2 w 75"/>
                    <a:gd name="T73" fmla="*/ 38 h 88"/>
                    <a:gd name="T74" fmla="*/ 12 w 75"/>
                    <a:gd name="T75" fmla="*/ 47 h 88"/>
                    <a:gd name="T76" fmla="*/ 19 w 75"/>
                    <a:gd name="T77" fmla="*/ 50 h 88"/>
                    <a:gd name="T78" fmla="*/ 38 w 75"/>
                    <a:gd name="T79" fmla="*/ 69 h 88"/>
                    <a:gd name="T80" fmla="*/ 64 w 75"/>
                    <a:gd name="T81" fmla="*/ 85 h 88"/>
                    <a:gd name="T82" fmla="*/ 71 w 75"/>
                    <a:gd name="T83" fmla="*/ 88 h 88"/>
                    <a:gd name="T84" fmla="*/ 71 w 75"/>
                    <a:gd name="T85" fmla="*/ 76 h 88"/>
                    <a:gd name="T86" fmla="*/ 73 w 75"/>
                    <a:gd name="T87" fmla="*/ 71 h 88"/>
                    <a:gd name="T88" fmla="*/ 75 w 75"/>
                    <a:gd name="T89" fmla="*/ 66 h 88"/>
                    <a:gd name="T90" fmla="*/ 75 w 75"/>
                    <a:gd name="T91" fmla="*/ 6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5" h="88">
                      <a:moveTo>
                        <a:pt x="75" y="62"/>
                      </a:moveTo>
                      <a:lnTo>
                        <a:pt x="73" y="57"/>
                      </a:lnTo>
                      <a:lnTo>
                        <a:pt x="73" y="57"/>
                      </a:lnTo>
                      <a:lnTo>
                        <a:pt x="73" y="57"/>
                      </a:lnTo>
                      <a:lnTo>
                        <a:pt x="73" y="57"/>
                      </a:lnTo>
                      <a:lnTo>
                        <a:pt x="71" y="55"/>
                      </a:lnTo>
                      <a:lnTo>
                        <a:pt x="68" y="55"/>
                      </a:lnTo>
                      <a:lnTo>
                        <a:pt x="68" y="55"/>
                      </a:lnTo>
                      <a:lnTo>
                        <a:pt x="68" y="52"/>
                      </a:lnTo>
                      <a:lnTo>
                        <a:pt x="66" y="52"/>
                      </a:lnTo>
                      <a:lnTo>
                        <a:pt x="66" y="50"/>
                      </a:lnTo>
                      <a:lnTo>
                        <a:pt x="66" y="47"/>
                      </a:lnTo>
                      <a:lnTo>
                        <a:pt x="64" y="47"/>
                      </a:lnTo>
                      <a:lnTo>
                        <a:pt x="64" y="47"/>
                      </a:lnTo>
                      <a:lnTo>
                        <a:pt x="61" y="47"/>
                      </a:lnTo>
                      <a:lnTo>
                        <a:pt x="61" y="47"/>
                      </a:lnTo>
                      <a:lnTo>
                        <a:pt x="59" y="47"/>
                      </a:lnTo>
                      <a:lnTo>
                        <a:pt x="56" y="45"/>
                      </a:lnTo>
                      <a:lnTo>
                        <a:pt x="56" y="45"/>
                      </a:lnTo>
                      <a:lnTo>
                        <a:pt x="56" y="43"/>
                      </a:lnTo>
                      <a:lnTo>
                        <a:pt x="54" y="43"/>
                      </a:lnTo>
                      <a:lnTo>
                        <a:pt x="54" y="43"/>
                      </a:lnTo>
                      <a:lnTo>
                        <a:pt x="54" y="43"/>
                      </a:lnTo>
                      <a:lnTo>
                        <a:pt x="52" y="43"/>
                      </a:lnTo>
                      <a:lnTo>
                        <a:pt x="56" y="38"/>
                      </a:lnTo>
                      <a:lnTo>
                        <a:pt x="59" y="36"/>
                      </a:lnTo>
                      <a:lnTo>
                        <a:pt x="59" y="36"/>
                      </a:lnTo>
                      <a:lnTo>
                        <a:pt x="59" y="33"/>
                      </a:lnTo>
                      <a:lnTo>
                        <a:pt x="59" y="33"/>
                      </a:lnTo>
                      <a:lnTo>
                        <a:pt x="59" y="31"/>
                      </a:lnTo>
                      <a:lnTo>
                        <a:pt x="56" y="24"/>
                      </a:lnTo>
                      <a:lnTo>
                        <a:pt x="56" y="21"/>
                      </a:lnTo>
                      <a:lnTo>
                        <a:pt x="56" y="21"/>
                      </a:lnTo>
                      <a:lnTo>
                        <a:pt x="54" y="21"/>
                      </a:lnTo>
                      <a:lnTo>
                        <a:pt x="54" y="19"/>
                      </a:lnTo>
                      <a:lnTo>
                        <a:pt x="54" y="19"/>
                      </a:lnTo>
                      <a:lnTo>
                        <a:pt x="54" y="17"/>
                      </a:lnTo>
                      <a:lnTo>
                        <a:pt x="52" y="17"/>
                      </a:lnTo>
                      <a:lnTo>
                        <a:pt x="52" y="17"/>
                      </a:lnTo>
                      <a:lnTo>
                        <a:pt x="52" y="19"/>
                      </a:lnTo>
                      <a:lnTo>
                        <a:pt x="52" y="19"/>
                      </a:lnTo>
                      <a:lnTo>
                        <a:pt x="49" y="21"/>
                      </a:lnTo>
                      <a:lnTo>
                        <a:pt x="49" y="21"/>
                      </a:lnTo>
                      <a:lnTo>
                        <a:pt x="49" y="21"/>
                      </a:lnTo>
                      <a:lnTo>
                        <a:pt x="49" y="24"/>
                      </a:lnTo>
                      <a:lnTo>
                        <a:pt x="47" y="26"/>
                      </a:lnTo>
                      <a:lnTo>
                        <a:pt x="47" y="26"/>
                      </a:lnTo>
                      <a:lnTo>
                        <a:pt x="47" y="26"/>
                      </a:lnTo>
                      <a:lnTo>
                        <a:pt x="47" y="26"/>
                      </a:lnTo>
                      <a:lnTo>
                        <a:pt x="47" y="26"/>
                      </a:lnTo>
                      <a:lnTo>
                        <a:pt x="45" y="28"/>
                      </a:lnTo>
                      <a:lnTo>
                        <a:pt x="42" y="28"/>
                      </a:lnTo>
                      <a:lnTo>
                        <a:pt x="42" y="26"/>
                      </a:lnTo>
                      <a:lnTo>
                        <a:pt x="42" y="26"/>
                      </a:lnTo>
                      <a:lnTo>
                        <a:pt x="42" y="26"/>
                      </a:lnTo>
                      <a:lnTo>
                        <a:pt x="40" y="24"/>
                      </a:lnTo>
                      <a:lnTo>
                        <a:pt x="40" y="24"/>
                      </a:lnTo>
                      <a:lnTo>
                        <a:pt x="38" y="24"/>
                      </a:lnTo>
                      <a:lnTo>
                        <a:pt x="38" y="24"/>
                      </a:lnTo>
                      <a:lnTo>
                        <a:pt x="38" y="24"/>
                      </a:lnTo>
                      <a:lnTo>
                        <a:pt x="38" y="24"/>
                      </a:lnTo>
                      <a:lnTo>
                        <a:pt x="38" y="21"/>
                      </a:lnTo>
                      <a:lnTo>
                        <a:pt x="38" y="19"/>
                      </a:lnTo>
                      <a:lnTo>
                        <a:pt x="38" y="19"/>
                      </a:lnTo>
                      <a:lnTo>
                        <a:pt x="38" y="17"/>
                      </a:lnTo>
                      <a:lnTo>
                        <a:pt x="38" y="14"/>
                      </a:lnTo>
                      <a:lnTo>
                        <a:pt x="38" y="14"/>
                      </a:lnTo>
                      <a:lnTo>
                        <a:pt x="38" y="12"/>
                      </a:lnTo>
                      <a:lnTo>
                        <a:pt x="38" y="12"/>
                      </a:lnTo>
                      <a:lnTo>
                        <a:pt x="38" y="10"/>
                      </a:lnTo>
                      <a:lnTo>
                        <a:pt x="38" y="10"/>
                      </a:lnTo>
                      <a:lnTo>
                        <a:pt x="38" y="10"/>
                      </a:lnTo>
                      <a:lnTo>
                        <a:pt x="38" y="7"/>
                      </a:lnTo>
                      <a:lnTo>
                        <a:pt x="35" y="7"/>
                      </a:lnTo>
                      <a:lnTo>
                        <a:pt x="35" y="5"/>
                      </a:lnTo>
                      <a:lnTo>
                        <a:pt x="35" y="5"/>
                      </a:lnTo>
                      <a:lnTo>
                        <a:pt x="35" y="2"/>
                      </a:lnTo>
                      <a:lnTo>
                        <a:pt x="35" y="2"/>
                      </a:lnTo>
                      <a:lnTo>
                        <a:pt x="33" y="2"/>
                      </a:lnTo>
                      <a:lnTo>
                        <a:pt x="33" y="0"/>
                      </a:lnTo>
                      <a:lnTo>
                        <a:pt x="33" y="0"/>
                      </a:lnTo>
                      <a:lnTo>
                        <a:pt x="33" y="0"/>
                      </a:lnTo>
                      <a:lnTo>
                        <a:pt x="33" y="2"/>
                      </a:lnTo>
                      <a:lnTo>
                        <a:pt x="33" y="2"/>
                      </a:lnTo>
                      <a:lnTo>
                        <a:pt x="30" y="0"/>
                      </a:lnTo>
                      <a:lnTo>
                        <a:pt x="30" y="0"/>
                      </a:lnTo>
                      <a:lnTo>
                        <a:pt x="30" y="0"/>
                      </a:lnTo>
                      <a:lnTo>
                        <a:pt x="26" y="2"/>
                      </a:lnTo>
                      <a:lnTo>
                        <a:pt x="26" y="0"/>
                      </a:lnTo>
                      <a:lnTo>
                        <a:pt x="26" y="0"/>
                      </a:lnTo>
                      <a:lnTo>
                        <a:pt x="23" y="0"/>
                      </a:lnTo>
                      <a:lnTo>
                        <a:pt x="23" y="0"/>
                      </a:lnTo>
                      <a:lnTo>
                        <a:pt x="21" y="0"/>
                      </a:lnTo>
                      <a:lnTo>
                        <a:pt x="21" y="2"/>
                      </a:lnTo>
                      <a:lnTo>
                        <a:pt x="21" y="5"/>
                      </a:lnTo>
                      <a:lnTo>
                        <a:pt x="21" y="7"/>
                      </a:lnTo>
                      <a:lnTo>
                        <a:pt x="21" y="7"/>
                      </a:lnTo>
                      <a:lnTo>
                        <a:pt x="19" y="7"/>
                      </a:lnTo>
                      <a:lnTo>
                        <a:pt x="16" y="10"/>
                      </a:lnTo>
                      <a:lnTo>
                        <a:pt x="16" y="14"/>
                      </a:lnTo>
                      <a:lnTo>
                        <a:pt x="14" y="17"/>
                      </a:lnTo>
                      <a:lnTo>
                        <a:pt x="14" y="17"/>
                      </a:lnTo>
                      <a:lnTo>
                        <a:pt x="12" y="21"/>
                      </a:lnTo>
                      <a:lnTo>
                        <a:pt x="9" y="21"/>
                      </a:lnTo>
                      <a:lnTo>
                        <a:pt x="7" y="24"/>
                      </a:lnTo>
                      <a:lnTo>
                        <a:pt x="4" y="26"/>
                      </a:lnTo>
                      <a:lnTo>
                        <a:pt x="4" y="26"/>
                      </a:lnTo>
                      <a:lnTo>
                        <a:pt x="2" y="31"/>
                      </a:lnTo>
                      <a:lnTo>
                        <a:pt x="0" y="33"/>
                      </a:lnTo>
                      <a:lnTo>
                        <a:pt x="0" y="33"/>
                      </a:lnTo>
                      <a:lnTo>
                        <a:pt x="2" y="38"/>
                      </a:lnTo>
                      <a:lnTo>
                        <a:pt x="9" y="40"/>
                      </a:lnTo>
                      <a:lnTo>
                        <a:pt x="12" y="43"/>
                      </a:lnTo>
                      <a:lnTo>
                        <a:pt x="12" y="47"/>
                      </a:lnTo>
                      <a:lnTo>
                        <a:pt x="14" y="47"/>
                      </a:lnTo>
                      <a:lnTo>
                        <a:pt x="16" y="50"/>
                      </a:lnTo>
                      <a:lnTo>
                        <a:pt x="19" y="50"/>
                      </a:lnTo>
                      <a:lnTo>
                        <a:pt x="21" y="52"/>
                      </a:lnTo>
                      <a:lnTo>
                        <a:pt x="33" y="64"/>
                      </a:lnTo>
                      <a:lnTo>
                        <a:pt x="38" y="69"/>
                      </a:lnTo>
                      <a:lnTo>
                        <a:pt x="42" y="73"/>
                      </a:lnTo>
                      <a:lnTo>
                        <a:pt x="59" y="83"/>
                      </a:lnTo>
                      <a:lnTo>
                        <a:pt x="64" y="85"/>
                      </a:lnTo>
                      <a:lnTo>
                        <a:pt x="71" y="88"/>
                      </a:lnTo>
                      <a:lnTo>
                        <a:pt x="73" y="88"/>
                      </a:lnTo>
                      <a:lnTo>
                        <a:pt x="71" y="88"/>
                      </a:lnTo>
                      <a:lnTo>
                        <a:pt x="71" y="83"/>
                      </a:lnTo>
                      <a:lnTo>
                        <a:pt x="71" y="78"/>
                      </a:lnTo>
                      <a:lnTo>
                        <a:pt x="71" y="76"/>
                      </a:lnTo>
                      <a:lnTo>
                        <a:pt x="71" y="73"/>
                      </a:lnTo>
                      <a:lnTo>
                        <a:pt x="71" y="73"/>
                      </a:lnTo>
                      <a:lnTo>
                        <a:pt x="73" y="71"/>
                      </a:lnTo>
                      <a:lnTo>
                        <a:pt x="73" y="71"/>
                      </a:lnTo>
                      <a:lnTo>
                        <a:pt x="73" y="69"/>
                      </a:lnTo>
                      <a:lnTo>
                        <a:pt x="75" y="66"/>
                      </a:lnTo>
                      <a:lnTo>
                        <a:pt x="75" y="64"/>
                      </a:lnTo>
                      <a:lnTo>
                        <a:pt x="75" y="64"/>
                      </a:lnTo>
                      <a:lnTo>
                        <a:pt x="75" y="62"/>
                      </a:lnTo>
                      <a:lnTo>
                        <a:pt x="75" y="6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9" name="Freeform 113"/>
                <p:cNvSpPr>
                  <a:spLocks/>
                </p:cNvSpPr>
                <p:nvPr/>
              </p:nvSpPr>
              <p:spPr bwMode="auto">
                <a:xfrm>
                  <a:off x="3241" y="3404"/>
                  <a:ext cx="42" cy="45"/>
                </a:xfrm>
                <a:custGeom>
                  <a:avLst/>
                  <a:gdLst>
                    <a:gd name="T0" fmla="*/ 42 w 42"/>
                    <a:gd name="T1" fmla="*/ 12 h 45"/>
                    <a:gd name="T2" fmla="*/ 40 w 42"/>
                    <a:gd name="T3" fmla="*/ 12 h 45"/>
                    <a:gd name="T4" fmla="*/ 38 w 42"/>
                    <a:gd name="T5" fmla="*/ 9 h 45"/>
                    <a:gd name="T6" fmla="*/ 33 w 42"/>
                    <a:gd name="T7" fmla="*/ 5 h 45"/>
                    <a:gd name="T8" fmla="*/ 30 w 42"/>
                    <a:gd name="T9" fmla="*/ 2 h 45"/>
                    <a:gd name="T10" fmla="*/ 30 w 42"/>
                    <a:gd name="T11" fmla="*/ 0 h 45"/>
                    <a:gd name="T12" fmla="*/ 28 w 42"/>
                    <a:gd name="T13" fmla="*/ 0 h 45"/>
                    <a:gd name="T14" fmla="*/ 23 w 42"/>
                    <a:gd name="T15" fmla="*/ 2 h 45"/>
                    <a:gd name="T16" fmla="*/ 19 w 42"/>
                    <a:gd name="T17" fmla="*/ 7 h 45"/>
                    <a:gd name="T18" fmla="*/ 14 w 42"/>
                    <a:gd name="T19" fmla="*/ 7 h 45"/>
                    <a:gd name="T20" fmla="*/ 11 w 42"/>
                    <a:gd name="T21" fmla="*/ 12 h 45"/>
                    <a:gd name="T22" fmla="*/ 9 w 42"/>
                    <a:gd name="T23" fmla="*/ 14 h 45"/>
                    <a:gd name="T24" fmla="*/ 7 w 42"/>
                    <a:gd name="T25" fmla="*/ 16 h 45"/>
                    <a:gd name="T26" fmla="*/ 4 w 42"/>
                    <a:gd name="T27" fmla="*/ 21 h 45"/>
                    <a:gd name="T28" fmla="*/ 2 w 42"/>
                    <a:gd name="T29" fmla="*/ 21 h 45"/>
                    <a:gd name="T30" fmla="*/ 0 w 42"/>
                    <a:gd name="T31" fmla="*/ 23 h 45"/>
                    <a:gd name="T32" fmla="*/ 2 w 42"/>
                    <a:gd name="T33" fmla="*/ 26 h 45"/>
                    <a:gd name="T34" fmla="*/ 4 w 42"/>
                    <a:gd name="T35" fmla="*/ 31 h 45"/>
                    <a:gd name="T36" fmla="*/ 7 w 42"/>
                    <a:gd name="T37" fmla="*/ 33 h 45"/>
                    <a:gd name="T38" fmla="*/ 7 w 42"/>
                    <a:gd name="T39" fmla="*/ 35 h 45"/>
                    <a:gd name="T40" fmla="*/ 7 w 42"/>
                    <a:gd name="T41" fmla="*/ 38 h 45"/>
                    <a:gd name="T42" fmla="*/ 7 w 42"/>
                    <a:gd name="T43" fmla="*/ 38 h 45"/>
                    <a:gd name="T44" fmla="*/ 9 w 42"/>
                    <a:gd name="T45" fmla="*/ 40 h 45"/>
                    <a:gd name="T46" fmla="*/ 11 w 42"/>
                    <a:gd name="T47" fmla="*/ 42 h 45"/>
                    <a:gd name="T48" fmla="*/ 14 w 42"/>
                    <a:gd name="T49" fmla="*/ 42 h 45"/>
                    <a:gd name="T50" fmla="*/ 19 w 42"/>
                    <a:gd name="T51" fmla="*/ 42 h 45"/>
                    <a:gd name="T52" fmla="*/ 19 w 42"/>
                    <a:gd name="T53" fmla="*/ 42 h 45"/>
                    <a:gd name="T54" fmla="*/ 21 w 42"/>
                    <a:gd name="T55" fmla="*/ 40 h 45"/>
                    <a:gd name="T56" fmla="*/ 23 w 42"/>
                    <a:gd name="T57" fmla="*/ 33 h 45"/>
                    <a:gd name="T58" fmla="*/ 26 w 42"/>
                    <a:gd name="T59" fmla="*/ 33 h 45"/>
                    <a:gd name="T60" fmla="*/ 28 w 42"/>
                    <a:gd name="T61" fmla="*/ 33 h 45"/>
                    <a:gd name="T62" fmla="*/ 30 w 42"/>
                    <a:gd name="T63" fmla="*/ 33 h 45"/>
                    <a:gd name="T64" fmla="*/ 35 w 42"/>
                    <a:gd name="T65" fmla="*/ 31 h 45"/>
                    <a:gd name="T66" fmla="*/ 38 w 42"/>
                    <a:gd name="T67" fmla="*/ 28 h 45"/>
                    <a:gd name="T68" fmla="*/ 38 w 42"/>
                    <a:gd name="T69" fmla="*/ 23 h 45"/>
                    <a:gd name="T70" fmla="*/ 40 w 42"/>
                    <a:gd name="T71" fmla="*/ 21 h 45"/>
                    <a:gd name="T72" fmla="*/ 42 w 42"/>
                    <a:gd name="T73" fmla="*/ 19 h 45"/>
                    <a:gd name="T74" fmla="*/ 42 w 42"/>
                    <a:gd name="T75"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2" h="45">
                      <a:moveTo>
                        <a:pt x="42" y="14"/>
                      </a:moveTo>
                      <a:lnTo>
                        <a:pt x="42" y="12"/>
                      </a:lnTo>
                      <a:lnTo>
                        <a:pt x="42" y="12"/>
                      </a:lnTo>
                      <a:lnTo>
                        <a:pt x="40" y="12"/>
                      </a:lnTo>
                      <a:lnTo>
                        <a:pt x="40" y="9"/>
                      </a:lnTo>
                      <a:lnTo>
                        <a:pt x="38" y="9"/>
                      </a:lnTo>
                      <a:lnTo>
                        <a:pt x="35" y="7"/>
                      </a:lnTo>
                      <a:lnTo>
                        <a:pt x="33" y="5"/>
                      </a:lnTo>
                      <a:lnTo>
                        <a:pt x="33" y="5"/>
                      </a:lnTo>
                      <a:lnTo>
                        <a:pt x="30" y="2"/>
                      </a:lnTo>
                      <a:lnTo>
                        <a:pt x="30" y="2"/>
                      </a:lnTo>
                      <a:lnTo>
                        <a:pt x="30" y="0"/>
                      </a:lnTo>
                      <a:lnTo>
                        <a:pt x="30" y="0"/>
                      </a:lnTo>
                      <a:lnTo>
                        <a:pt x="28" y="0"/>
                      </a:lnTo>
                      <a:lnTo>
                        <a:pt x="28" y="2"/>
                      </a:lnTo>
                      <a:lnTo>
                        <a:pt x="23" y="2"/>
                      </a:lnTo>
                      <a:lnTo>
                        <a:pt x="21" y="5"/>
                      </a:lnTo>
                      <a:lnTo>
                        <a:pt x="19" y="7"/>
                      </a:lnTo>
                      <a:lnTo>
                        <a:pt x="16" y="7"/>
                      </a:lnTo>
                      <a:lnTo>
                        <a:pt x="14" y="7"/>
                      </a:lnTo>
                      <a:lnTo>
                        <a:pt x="11" y="9"/>
                      </a:lnTo>
                      <a:lnTo>
                        <a:pt x="11" y="12"/>
                      </a:lnTo>
                      <a:lnTo>
                        <a:pt x="9" y="14"/>
                      </a:lnTo>
                      <a:lnTo>
                        <a:pt x="9" y="14"/>
                      </a:lnTo>
                      <a:lnTo>
                        <a:pt x="9" y="16"/>
                      </a:lnTo>
                      <a:lnTo>
                        <a:pt x="7" y="16"/>
                      </a:lnTo>
                      <a:lnTo>
                        <a:pt x="7" y="19"/>
                      </a:lnTo>
                      <a:lnTo>
                        <a:pt x="4" y="21"/>
                      </a:lnTo>
                      <a:lnTo>
                        <a:pt x="4" y="21"/>
                      </a:lnTo>
                      <a:lnTo>
                        <a:pt x="2" y="21"/>
                      </a:lnTo>
                      <a:lnTo>
                        <a:pt x="0" y="23"/>
                      </a:lnTo>
                      <a:lnTo>
                        <a:pt x="0" y="23"/>
                      </a:lnTo>
                      <a:lnTo>
                        <a:pt x="2" y="26"/>
                      </a:lnTo>
                      <a:lnTo>
                        <a:pt x="2" y="26"/>
                      </a:lnTo>
                      <a:lnTo>
                        <a:pt x="2" y="28"/>
                      </a:lnTo>
                      <a:lnTo>
                        <a:pt x="4" y="31"/>
                      </a:lnTo>
                      <a:lnTo>
                        <a:pt x="4" y="33"/>
                      </a:lnTo>
                      <a:lnTo>
                        <a:pt x="7" y="33"/>
                      </a:lnTo>
                      <a:lnTo>
                        <a:pt x="4" y="35"/>
                      </a:lnTo>
                      <a:lnTo>
                        <a:pt x="7" y="35"/>
                      </a:lnTo>
                      <a:lnTo>
                        <a:pt x="7" y="38"/>
                      </a:lnTo>
                      <a:lnTo>
                        <a:pt x="7" y="38"/>
                      </a:lnTo>
                      <a:lnTo>
                        <a:pt x="7" y="38"/>
                      </a:lnTo>
                      <a:lnTo>
                        <a:pt x="7" y="38"/>
                      </a:lnTo>
                      <a:lnTo>
                        <a:pt x="9" y="38"/>
                      </a:lnTo>
                      <a:lnTo>
                        <a:pt x="9" y="40"/>
                      </a:lnTo>
                      <a:lnTo>
                        <a:pt x="9" y="40"/>
                      </a:lnTo>
                      <a:lnTo>
                        <a:pt x="11" y="42"/>
                      </a:lnTo>
                      <a:lnTo>
                        <a:pt x="11" y="42"/>
                      </a:lnTo>
                      <a:lnTo>
                        <a:pt x="14" y="42"/>
                      </a:lnTo>
                      <a:lnTo>
                        <a:pt x="16" y="45"/>
                      </a:lnTo>
                      <a:lnTo>
                        <a:pt x="19" y="42"/>
                      </a:lnTo>
                      <a:lnTo>
                        <a:pt x="19" y="42"/>
                      </a:lnTo>
                      <a:lnTo>
                        <a:pt x="19" y="42"/>
                      </a:lnTo>
                      <a:lnTo>
                        <a:pt x="19" y="40"/>
                      </a:lnTo>
                      <a:lnTo>
                        <a:pt x="21" y="40"/>
                      </a:lnTo>
                      <a:lnTo>
                        <a:pt x="23" y="35"/>
                      </a:lnTo>
                      <a:lnTo>
                        <a:pt x="23" y="33"/>
                      </a:lnTo>
                      <a:lnTo>
                        <a:pt x="26" y="33"/>
                      </a:lnTo>
                      <a:lnTo>
                        <a:pt x="26" y="33"/>
                      </a:lnTo>
                      <a:lnTo>
                        <a:pt x="28" y="33"/>
                      </a:lnTo>
                      <a:lnTo>
                        <a:pt x="28" y="33"/>
                      </a:lnTo>
                      <a:lnTo>
                        <a:pt x="28" y="33"/>
                      </a:lnTo>
                      <a:lnTo>
                        <a:pt x="30" y="33"/>
                      </a:lnTo>
                      <a:lnTo>
                        <a:pt x="33" y="31"/>
                      </a:lnTo>
                      <a:lnTo>
                        <a:pt x="35" y="31"/>
                      </a:lnTo>
                      <a:lnTo>
                        <a:pt x="35" y="31"/>
                      </a:lnTo>
                      <a:lnTo>
                        <a:pt x="38" y="28"/>
                      </a:lnTo>
                      <a:lnTo>
                        <a:pt x="38" y="26"/>
                      </a:lnTo>
                      <a:lnTo>
                        <a:pt x="38" y="23"/>
                      </a:lnTo>
                      <a:lnTo>
                        <a:pt x="40" y="23"/>
                      </a:lnTo>
                      <a:lnTo>
                        <a:pt x="40" y="21"/>
                      </a:lnTo>
                      <a:lnTo>
                        <a:pt x="40" y="21"/>
                      </a:lnTo>
                      <a:lnTo>
                        <a:pt x="42" y="19"/>
                      </a:lnTo>
                      <a:lnTo>
                        <a:pt x="42" y="16"/>
                      </a:lnTo>
                      <a:lnTo>
                        <a:pt x="42" y="14"/>
                      </a:lnTo>
                      <a:lnTo>
                        <a:pt x="42" y="1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0" name="Freeform 114"/>
                <p:cNvSpPr>
                  <a:spLocks/>
                </p:cNvSpPr>
                <p:nvPr/>
              </p:nvSpPr>
              <p:spPr bwMode="auto">
                <a:xfrm>
                  <a:off x="3380" y="2066"/>
                  <a:ext cx="26" cy="36"/>
                </a:xfrm>
                <a:custGeom>
                  <a:avLst/>
                  <a:gdLst>
                    <a:gd name="T0" fmla="*/ 24 w 26"/>
                    <a:gd name="T1" fmla="*/ 7 h 36"/>
                    <a:gd name="T2" fmla="*/ 22 w 26"/>
                    <a:gd name="T3" fmla="*/ 5 h 36"/>
                    <a:gd name="T4" fmla="*/ 22 w 26"/>
                    <a:gd name="T5" fmla="*/ 5 h 36"/>
                    <a:gd name="T6" fmla="*/ 19 w 26"/>
                    <a:gd name="T7" fmla="*/ 5 h 36"/>
                    <a:gd name="T8" fmla="*/ 19 w 26"/>
                    <a:gd name="T9" fmla="*/ 5 h 36"/>
                    <a:gd name="T10" fmla="*/ 22 w 26"/>
                    <a:gd name="T11" fmla="*/ 2 h 36"/>
                    <a:gd name="T12" fmla="*/ 22 w 26"/>
                    <a:gd name="T13" fmla="*/ 2 h 36"/>
                    <a:gd name="T14" fmla="*/ 22 w 26"/>
                    <a:gd name="T15" fmla="*/ 2 h 36"/>
                    <a:gd name="T16" fmla="*/ 19 w 26"/>
                    <a:gd name="T17" fmla="*/ 0 h 36"/>
                    <a:gd name="T18" fmla="*/ 19 w 26"/>
                    <a:gd name="T19" fmla="*/ 2 h 36"/>
                    <a:gd name="T20" fmla="*/ 17 w 26"/>
                    <a:gd name="T21" fmla="*/ 2 h 36"/>
                    <a:gd name="T22" fmla="*/ 14 w 26"/>
                    <a:gd name="T23" fmla="*/ 2 h 36"/>
                    <a:gd name="T24" fmla="*/ 14 w 26"/>
                    <a:gd name="T25" fmla="*/ 5 h 36"/>
                    <a:gd name="T26" fmla="*/ 12 w 26"/>
                    <a:gd name="T27" fmla="*/ 5 h 36"/>
                    <a:gd name="T28" fmla="*/ 12 w 26"/>
                    <a:gd name="T29" fmla="*/ 7 h 36"/>
                    <a:gd name="T30" fmla="*/ 10 w 26"/>
                    <a:gd name="T31" fmla="*/ 9 h 36"/>
                    <a:gd name="T32" fmla="*/ 7 w 26"/>
                    <a:gd name="T33" fmla="*/ 14 h 36"/>
                    <a:gd name="T34" fmla="*/ 7 w 26"/>
                    <a:gd name="T35" fmla="*/ 19 h 36"/>
                    <a:gd name="T36" fmla="*/ 5 w 26"/>
                    <a:gd name="T37" fmla="*/ 26 h 36"/>
                    <a:gd name="T38" fmla="*/ 3 w 26"/>
                    <a:gd name="T39" fmla="*/ 28 h 36"/>
                    <a:gd name="T40" fmla="*/ 3 w 26"/>
                    <a:gd name="T41" fmla="*/ 31 h 36"/>
                    <a:gd name="T42" fmla="*/ 3 w 26"/>
                    <a:gd name="T43" fmla="*/ 33 h 36"/>
                    <a:gd name="T44" fmla="*/ 0 w 26"/>
                    <a:gd name="T45" fmla="*/ 36 h 36"/>
                    <a:gd name="T46" fmla="*/ 3 w 26"/>
                    <a:gd name="T47" fmla="*/ 36 h 36"/>
                    <a:gd name="T48" fmla="*/ 5 w 26"/>
                    <a:gd name="T49" fmla="*/ 36 h 36"/>
                    <a:gd name="T50" fmla="*/ 7 w 26"/>
                    <a:gd name="T51" fmla="*/ 36 h 36"/>
                    <a:gd name="T52" fmla="*/ 7 w 26"/>
                    <a:gd name="T53" fmla="*/ 33 h 36"/>
                    <a:gd name="T54" fmla="*/ 7 w 26"/>
                    <a:gd name="T55" fmla="*/ 31 h 36"/>
                    <a:gd name="T56" fmla="*/ 10 w 26"/>
                    <a:gd name="T57" fmla="*/ 31 h 36"/>
                    <a:gd name="T58" fmla="*/ 10 w 26"/>
                    <a:gd name="T59" fmla="*/ 31 h 36"/>
                    <a:gd name="T60" fmla="*/ 10 w 26"/>
                    <a:gd name="T61" fmla="*/ 31 h 36"/>
                    <a:gd name="T62" fmla="*/ 12 w 26"/>
                    <a:gd name="T63" fmla="*/ 31 h 36"/>
                    <a:gd name="T64" fmla="*/ 12 w 26"/>
                    <a:gd name="T65" fmla="*/ 28 h 36"/>
                    <a:gd name="T66" fmla="*/ 14 w 26"/>
                    <a:gd name="T67" fmla="*/ 28 h 36"/>
                    <a:gd name="T68" fmla="*/ 14 w 26"/>
                    <a:gd name="T69" fmla="*/ 28 h 36"/>
                    <a:gd name="T70" fmla="*/ 14 w 26"/>
                    <a:gd name="T71" fmla="*/ 26 h 36"/>
                    <a:gd name="T72" fmla="*/ 14 w 26"/>
                    <a:gd name="T73" fmla="*/ 26 h 36"/>
                    <a:gd name="T74" fmla="*/ 14 w 26"/>
                    <a:gd name="T75" fmla="*/ 26 h 36"/>
                    <a:gd name="T76" fmla="*/ 17 w 26"/>
                    <a:gd name="T77" fmla="*/ 24 h 36"/>
                    <a:gd name="T78" fmla="*/ 17 w 26"/>
                    <a:gd name="T79" fmla="*/ 24 h 36"/>
                    <a:gd name="T80" fmla="*/ 17 w 26"/>
                    <a:gd name="T81" fmla="*/ 24 h 36"/>
                    <a:gd name="T82" fmla="*/ 14 w 26"/>
                    <a:gd name="T83" fmla="*/ 24 h 36"/>
                    <a:gd name="T84" fmla="*/ 14 w 26"/>
                    <a:gd name="T85" fmla="*/ 24 h 36"/>
                    <a:gd name="T86" fmla="*/ 14 w 26"/>
                    <a:gd name="T87" fmla="*/ 21 h 36"/>
                    <a:gd name="T88" fmla="*/ 14 w 26"/>
                    <a:gd name="T89" fmla="*/ 21 h 36"/>
                    <a:gd name="T90" fmla="*/ 17 w 26"/>
                    <a:gd name="T91" fmla="*/ 19 h 36"/>
                    <a:gd name="T92" fmla="*/ 17 w 26"/>
                    <a:gd name="T93" fmla="*/ 19 h 36"/>
                    <a:gd name="T94" fmla="*/ 19 w 26"/>
                    <a:gd name="T95" fmla="*/ 19 h 36"/>
                    <a:gd name="T96" fmla="*/ 19 w 26"/>
                    <a:gd name="T97" fmla="*/ 19 h 36"/>
                    <a:gd name="T98" fmla="*/ 22 w 26"/>
                    <a:gd name="T99" fmla="*/ 19 h 36"/>
                    <a:gd name="T100" fmla="*/ 22 w 26"/>
                    <a:gd name="T101" fmla="*/ 19 h 36"/>
                    <a:gd name="T102" fmla="*/ 22 w 26"/>
                    <a:gd name="T103" fmla="*/ 19 h 36"/>
                    <a:gd name="T104" fmla="*/ 22 w 26"/>
                    <a:gd name="T105" fmla="*/ 19 h 36"/>
                    <a:gd name="T106" fmla="*/ 22 w 26"/>
                    <a:gd name="T107" fmla="*/ 17 h 36"/>
                    <a:gd name="T108" fmla="*/ 22 w 26"/>
                    <a:gd name="T109" fmla="*/ 17 h 36"/>
                    <a:gd name="T110" fmla="*/ 22 w 26"/>
                    <a:gd name="T111" fmla="*/ 17 h 36"/>
                    <a:gd name="T112" fmla="*/ 22 w 26"/>
                    <a:gd name="T113" fmla="*/ 14 h 36"/>
                    <a:gd name="T114" fmla="*/ 24 w 26"/>
                    <a:gd name="T115" fmla="*/ 14 h 36"/>
                    <a:gd name="T116" fmla="*/ 24 w 26"/>
                    <a:gd name="T117" fmla="*/ 14 h 36"/>
                    <a:gd name="T118" fmla="*/ 24 w 26"/>
                    <a:gd name="T119" fmla="*/ 12 h 36"/>
                    <a:gd name="T120" fmla="*/ 26 w 26"/>
                    <a:gd name="T121" fmla="*/ 12 h 36"/>
                    <a:gd name="T122" fmla="*/ 24 w 26"/>
                    <a:gd name="T123" fmla="*/ 7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 h="36">
                      <a:moveTo>
                        <a:pt x="24" y="7"/>
                      </a:moveTo>
                      <a:lnTo>
                        <a:pt x="22" y="5"/>
                      </a:lnTo>
                      <a:lnTo>
                        <a:pt x="22" y="5"/>
                      </a:lnTo>
                      <a:lnTo>
                        <a:pt x="19" y="5"/>
                      </a:lnTo>
                      <a:lnTo>
                        <a:pt x="19" y="5"/>
                      </a:lnTo>
                      <a:lnTo>
                        <a:pt x="22" y="2"/>
                      </a:lnTo>
                      <a:lnTo>
                        <a:pt x="22" y="2"/>
                      </a:lnTo>
                      <a:lnTo>
                        <a:pt x="22" y="2"/>
                      </a:lnTo>
                      <a:lnTo>
                        <a:pt x="19" y="0"/>
                      </a:lnTo>
                      <a:lnTo>
                        <a:pt x="19" y="2"/>
                      </a:lnTo>
                      <a:lnTo>
                        <a:pt x="17" y="2"/>
                      </a:lnTo>
                      <a:lnTo>
                        <a:pt x="14" y="2"/>
                      </a:lnTo>
                      <a:lnTo>
                        <a:pt x="14" y="5"/>
                      </a:lnTo>
                      <a:lnTo>
                        <a:pt x="12" y="5"/>
                      </a:lnTo>
                      <a:lnTo>
                        <a:pt x="12" y="7"/>
                      </a:lnTo>
                      <a:lnTo>
                        <a:pt x="10" y="9"/>
                      </a:lnTo>
                      <a:lnTo>
                        <a:pt x="7" y="14"/>
                      </a:lnTo>
                      <a:lnTo>
                        <a:pt x="7" y="19"/>
                      </a:lnTo>
                      <a:lnTo>
                        <a:pt x="5" y="26"/>
                      </a:lnTo>
                      <a:lnTo>
                        <a:pt x="3" y="28"/>
                      </a:lnTo>
                      <a:lnTo>
                        <a:pt x="3" y="31"/>
                      </a:lnTo>
                      <a:lnTo>
                        <a:pt x="3" y="33"/>
                      </a:lnTo>
                      <a:lnTo>
                        <a:pt x="0" y="36"/>
                      </a:lnTo>
                      <a:lnTo>
                        <a:pt x="3" y="36"/>
                      </a:lnTo>
                      <a:lnTo>
                        <a:pt x="5" y="36"/>
                      </a:lnTo>
                      <a:lnTo>
                        <a:pt x="7" y="36"/>
                      </a:lnTo>
                      <a:lnTo>
                        <a:pt x="7" y="33"/>
                      </a:lnTo>
                      <a:lnTo>
                        <a:pt x="7" y="31"/>
                      </a:lnTo>
                      <a:lnTo>
                        <a:pt x="10" y="31"/>
                      </a:lnTo>
                      <a:lnTo>
                        <a:pt x="10" y="31"/>
                      </a:lnTo>
                      <a:lnTo>
                        <a:pt x="10" y="31"/>
                      </a:lnTo>
                      <a:lnTo>
                        <a:pt x="12" y="31"/>
                      </a:lnTo>
                      <a:lnTo>
                        <a:pt x="12" y="28"/>
                      </a:lnTo>
                      <a:lnTo>
                        <a:pt x="14" y="28"/>
                      </a:lnTo>
                      <a:lnTo>
                        <a:pt x="14" y="28"/>
                      </a:lnTo>
                      <a:lnTo>
                        <a:pt x="14" y="26"/>
                      </a:lnTo>
                      <a:lnTo>
                        <a:pt x="14" y="26"/>
                      </a:lnTo>
                      <a:lnTo>
                        <a:pt x="14" y="26"/>
                      </a:lnTo>
                      <a:lnTo>
                        <a:pt x="17" y="24"/>
                      </a:lnTo>
                      <a:lnTo>
                        <a:pt x="17" y="24"/>
                      </a:lnTo>
                      <a:lnTo>
                        <a:pt x="17" y="24"/>
                      </a:lnTo>
                      <a:lnTo>
                        <a:pt x="14" y="24"/>
                      </a:lnTo>
                      <a:lnTo>
                        <a:pt x="14" y="24"/>
                      </a:lnTo>
                      <a:lnTo>
                        <a:pt x="14" y="21"/>
                      </a:lnTo>
                      <a:lnTo>
                        <a:pt x="14" y="21"/>
                      </a:lnTo>
                      <a:lnTo>
                        <a:pt x="17" y="19"/>
                      </a:lnTo>
                      <a:lnTo>
                        <a:pt x="17" y="19"/>
                      </a:lnTo>
                      <a:lnTo>
                        <a:pt x="19" y="19"/>
                      </a:lnTo>
                      <a:lnTo>
                        <a:pt x="19" y="19"/>
                      </a:lnTo>
                      <a:lnTo>
                        <a:pt x="22" y="19"/>
                      </a:lnTo>
                      <a:lnTo>
                        <a:pt x="22" y="19"/>
                      </a:lnTo>
                      <a:lnTo>
                        <a:pt x="22" y="19"/>
                      </a:lnTo>
                      <a:lnTo>
                        <a:pt x="22" y="19"/>
                      </a:lnTo>
                      <a:lnTo>
                        <a:pt x="22" y="17"/>
                      </a:lnTo>
                      <a:lnTo>
                        <a:pt x="22" y="17"/>
                      </a:lnTo>
                      <a:lnTo>
                        <a:pt x="22" y="17"/>
                      </a:lnTo>
                      <a:lnTo>
                        <a:pt x="22" y="14"/>
                      </a:lnTo>
                      <a:lnTo>
                        <a:pt x="24" y="14"/>
                      </a:lnTo>
                      <a:lnTo>
                        <a:pt x="24" y="14"/>
                      </a:lnTo>
                      <a:lnTo>
                        <a:pt x="24" y="12"/>
                      </a:lnTo>
                      <a:lnTo>
                        <a:pt x="26" y="12"/>
                      </a:lnTo>
                      <a:lnTo>
                        <a:pt x="24" y="7"/>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1" name="Freeform 115"/>
                <p:cNvSpPr>
                  <a:spLocks/>
                </p:cNvSpPr>
                <p:nvPr/>
              </p:nvSpPr>
              <p:spPr bwMode="auto">
                <a:xfrm>
                  <a:off x="3108" y="1585"/>
                  <a:ext cx="111" cy="48"/>
                </a:xfrm>
                <a:custGeom>
                  <a:avLst/>
                  <a:gdLst>
                    <a:gd name="T0" fmla="*/ 109 w 111"/>
                    <a:gd name="T1" fmla="*/ 31 h 48"/>
                    <a:gd name="T2" fmla="*/ 107 w 111"/>
                    <a:gd name="T3" fmla="*/ 29 h 48"/>
                    <a:gd name="T4" fmla="*/ 104 w 111"/>
                    <a:gd name="T5" fmla="*/ 24 h 48"/>
                    <a:gd name="T6" fmla="*/ 102 w 111"/>
                    <a:gd name="T7" fmla="*/ 24 h 48"/>
                    <a:gd name="T8" fmla="*/ 102 w 111"/>
                    <a:gd name="T9" fmla="*/ 19 h 48"/>
                    <a:gd name="T10" fmla="*/ 104 w 111"/>
                    <a:gd name="T11" fmla="*/ 17 h 48"/>
                    <a:gd name="T12" fmla="*/ 102 w 111"/>
                    <a:gd name="T13" fmla="*/ 15 h 48"/>
                    <a:gd name="T14" fmla="*/ 97 w 111"/>
                    <a:gd name="T15" fmla="*/ 12 h 48"/>
                    <a:gd name="T16" fmla="*/ 95 w 111"/>
                    <a:gd name="T17" fmla="*/ 12 h 48"/>
                    <a:gd name="T18" fmla="*/ 90 w 111"/>
                    <a:gd name="T19" fmla="*/ 10 h 48"/>
                    <a:gd name="T20" fmla="*/ 83 w 111"/>
                    <a:gd name="T21" fmla="*/ 10 h 48"/>
                    <a:gd name="T22" fmla="*/ 78 w 111"/>
                    <a:gd name="T23" fmla="*/ 7 h 48"/>
                    <a:gd name="T24" fmla="*/ 74 w 111"/>
                    <a:gd name="T25" fmla="*/ 5 h 48"/>
                    <a:gd name="T26" fmla="*/ 69 w 111"/>
                    <a:gd name="T27" fmla="*/ 3 h 48"/>
                    <a:gd name="T28" fmla="*/ 62 w 111"/>
                    <a:gd name="T29" fmla="*/ 0 h 48"/>
                    <a:gd name="T30" fmla="*/ 62 w 111"/>
                    <a:gd name="T31" fmla="*/ 3 h 48"/>
                    <a:gd name="T32" fmla="*/ 59 w 111"/>
                    <a:gd name="T33" fmla="*/ 0 h 48"/>
                    <a:gd name="T34" fmla="*/ 55 w 111"/>
                    <a:gd name="T35" fmla="*/ 3 h 48"/>
                    <a:gd name="T36" fmla="*/ 47 w 111"/>
                    <a:gd name="T37" fmla="*/ 5 h 48"/>
                    <a:gd name="T38" fmla="*/ 50 w 111"/>
                    <a:gd name="T39" fmla="*/ 15 h 48"/>
                    <a:gd name="T40" fmla="*/ 45 w 111"/>
                    <a:gd name="T41" fmla="*/ 19 h 48"/>
                    <a:gd name="T42" fmla="*/ 33 w 111"/>
                    <a:gd name="T43" fmla="*/ 19 h 48"/>
                    <a:gd name="T44" fmla="*/ 24 w 111"/>
                    <a:gd name="T45" fmla="*/ 10 h 48"/>
                    <a:gd name="T46" fmla="*/ 17 w 111"/>
                    <a:gd name="T47" fmla="*/ 7 h 48"/>
                    <a:gd name="T48" fmla="*/ 5 w 111"/>
                    <a:gd name="T49" fmla="*/ 15 h 48"/>
                    <a:gd name="T50" fmla="*/ 5 w 111"/>
                    <a:gd name="T51" fmla="*/ 22 h 48"/>
                    <a:gd name="T52" fmla="*/ 0 w 111"/>
                    <a:gd name="T53" fmla="*/ 29 h 48"/>
                    <a:gd name="T54" fmla="*/ 5 w 111"/>
                    <a:gd name="T55" fmla="*/ 38 h 48"/>
                    <a:gd name="T56" fmla="*/ 17 w 111"/>
                    <a:gd name="T57" fmla="*/ 33 h 48"/>
                    <a:gd name="T58" fmla="*/ 24 w 111"/>
                    <a:gd name="T59" fmla="*/ 33 h 48"/>
                    <a:gd name="T60" fmla="*/ 31 w 111"/>
                    <a:gd name="T61" fmla="*/ 33 h 48"/>
                    <a:gd name="T62" fmla="*/ 33 w 111"/>
                    <a:gd name="T63" fmla="*/ 33 h 48"/>
                    <a:gd name="T64" fmla="*/ 43 w 111"/>
                    <a:gd name="T65" fmla="*/ 33 h 48"/>
                    <a:gd name="T66" fmla="*/ 52 w 111"/>
                    <a:gd name="T67" fmla="*/ 36 h 48"/>
                    <a:gd name="T68" fmla="*/ 57 w 111"/>
                    <a:gd name="T69" fmla="*/ 33 h 48"/>
                    <a:gd name="T70" fmla="*/ 59 w 111"/>
                    <a:gd name="T71" fmla="*/ 33 h 48"/>
                    <a:gd name="T72" fmla="*/ 64 w 111"/>
                    <a:gd name="T73" fmla="*/ 38 h 48"/>
                    <a:gd name="T74" fmla="*/ 76 w 111"/>
                    <a:gd name="T75" fmla="*/ 41 h 48"/>
                    <a:gd name="T76" fmla="*/ 81 w 111"/>
                    <a:gd name="T77" fmla="*/ 45 h 48"/>
                    <a:gd name="T78" fmla="*/ 88 w 111"/>
                    <a:gd name="T79" fmla="*/ 48 h 48"/>
                    <a:gd name="T80" fmla="*/ 90 w 111"/>
                    <a:gd name="T81" fmla="*/ 48 h 48"/>
                    <a:gd name="T82" fmla="*/ 95 w 111"/>
                    <a:gd name="T83" fmla="*/ 45 h 48"/>
                    <a:gd name="T84" fmla="*/ 100 w 111"/>
                    <a:gd name="T85" fmla="*/ 45 h 48"/>
                    <a:gd name="T86" fmla="*/ 104 w 111"/>
                    <a:gd name="T87" fmla="*/ 43 h 48"/>
                    <a:gd name="T88" fmla="*/ 109 w 111"/>
                    <a:gd name="T89" fmla="*/ 38 h 48"/>
                    <a:gd name="T90" fmla="*/ 111 w 111"/>
                    <a:gd name="T91" fmla="*/ 38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11" h="48">
                      <a:moveTo>
                        <a:pt x="111" y="36"/>
                      </a:moveTo>
                      <a:lnTo>
                        <a:pt x="109" y="33"/>
                      </a:lnTo>
                      <a:lnTo>
                        <a:pt x="109" y="31"/>
                      </a:lnTo>
                      <a:lnTo>
                        <a:pt x="109" y="31"/>
                      </a:lnTo>
                      <a:lnTo>
                        <a:pt x="107" y="29"/>
                      </a:lnTo>
                      <a:lnTo>
                        <a:pt x="107" y="29"/>
                      </a:lnTo>
                      <a:lnTo>
                        <a:pt x="107" y="26"/>
                      </a:lnTo>
                      <a:lnTo>
                        <a:pt x="104" y="26"/>
                      </a:lnTo>
                      <a:lnTo>
                        <a:pt x="104" y="24"/>
                      </a:lnTo>
                      <a:lnTo>
                        <a:pt x="104" y="24"/>
                      </a:lnTo>
                      <a:lnTo>
                        <a:pt x="104" y="24"/>
                      </a:lnTo>
                      <a:lnTo>
                        <a:pt x="102" y="24"/>
                      </a:lnTo>
                      <a:lnTo>
                        <a:pt x="102" y="24"/>
                      </a:lnTo>
                      <a:lnTo>
                        <a:pt x="102" y="22"/>
                      </a:lnTo>
                      <a:lnTo>
                        <a:pt x="102" y="19"/>
                      </a:lnTo>
                      <a:lnTo>
                        <a:pt x="102" y="19"/>
                      </a:lnTo>
                      <a:lnTo>
                        <a:pt x="102" y="17"/>
                      </a:lnTo>
                      <a:lnTo>
                        <a:pt x="104" y="17"/>
                      </a:lnTo>
                      <a:lnTo>
                        <a:pt x="104" y="17"/>
                      </a:lnTo>
                      <a:lnTo>
                        <a:pt x="102" y="15"/>
                      </a:lnTo>
                      <a:lnTo>
                        <a:pt x="102" y="15"/>
                      </a:lnTo>
                      <a:lnTo>
                        <a:pt x="100" y="15"/>
                      </a:lnTo>
                      <a:lnTo>
                        <a:pt x="97" y="12"/>
                      </a:lnTo>
                      <a:lnTo>
                        <a:pt x="97" y="12"/>
                      </a:lnTo>
                      <a:lnTo>
                        <a:pt x="97" y="12"/>
                      </a:lnTo>
                      <a:lnTo>
                        <a:pt x="95" y="10"/>
                      </a:lnTo>
                      <a:lnTo>
                        <a:pt x="95" y="12"/>
                      </a:lnTo>
                      <a:lnTo>
                        <a:pt x="92" y="10"/>
                      </a:lnTo>
                      <a:lnTo>
                        <a:pt x="90" y="10"/>
                      </a:lnTo>
                      <a:lnTo>
                        <a:pt x="90" y="10"/>
                      </a:lnTo>
                      <a:lnTo>
                        <a:pt x="88" y="10"/>
                      </a:lnTo>
                      <a:lnTo>
                        <a:pt x="88" y="10"/>
                      </a:lnTo>
                      <a:lnTo>
                        <a:pt x="83" y="10"/>
                      </a:lnTo>
                      <a:lnTo>
                        <a:pt x="81" y="10"/>
                      </a:lnTo>
                      <a:lnTo>
                        <a:pt x="78" y="10"/>
                      </a:lnTo>
                      <a:lnTo>
                        <a:pt x="78" y="7"/>
                      </a:lnTo>
                      <a:lnTo>
                        <a:pt x="74" y="5"/>
                      </a:lnTo>
                      <a:lnTo>
                        <a:pt x="74" y="5"/>
                      </a:lnTo>
                      <a:lnTo>
                        <a:pt x="74" y="5"/>
                      </a:lnTo>
                      <a:lnTo>
                        <a:pt x="71" y="5"/>
                      </a:lnTo>
                      <a:lnTo>
                        <a:pt x="69" y="3"/>
                      </a:lnTo>
                      <a:lnTo>
                        <a:pt x="69" y="3"/>
                      </a:lnTo>
                      <a:lnTo>
                        <a:pt x="66" y="3"/>
                      </a:lnTo>
                      <a:lnTo>
                        <a:pt x="64" y="0"/>
                      </a:lnTo>
                      <a:lnTo>
                        <a:pt x="62" y="0"/>
                      </a:lnTo>
                      <a:lnTo>
                        <a:pt x="62" y="0"/>
                      </a:lnTo>
                      <a:lnTo>
                        <a:pt x="62" y="0"/>
                      </a:lnTo>
                      <a:lnTo>
                        <a:pt x="62" y="3"/>
                      </a:lnTo>
                      <a:lnTo>
                        <a:pt x="62" y="3"/>
                      </a:lnTo>
                      <a:lnTo>
                        <a:pt x="62" y="0"/>
                      </a:lnTo>
                      <a:lnTo>
                        <a:pt x="59" y="0"/>
                      </a:lnTo>
                      <a:lnTo>
                        <a:pt x="57" y="3"/>
                      </a:lnTo>
                      <a:lnTo>
                        <a:pt x="57" y="3"/>
                      </a:lnTo>
                      <a:lnTo>
                        <a:pt x="55" y="3"/>
                      </a:lnTo>
                      <a:lnTo>
                        <a:pt x="50" y="3"/>
                      </a:lnTo>
                      <a:lnTo>
                        <a:pt x="50" y="5"/>
                      </a:lnTo>
                      <a:lnTo>
                        <a:pt x="47" y="5"/>
                      </a:lnTo>
                      <a:lnTo>
                        <a:pt x="47" y="5"/>
                      </a:lnTo>
                      <a:lnTo>
                        <a:pt x="50" y="10"/>
                      </a:lnTo>
                      <a:lnTo>
                        <a:pt x="50" y="15"/>
                      </a:lnTo>
                      <a:lnTo>
                        <a:pt x="50" y="17"/>
                      </a:lnTo>
                      <a:lnTo>
                        <a:pt x="50" y="17"/>
                      </a:lnTo>
                      <a:lnTo>
                        <a:pt x="45" y="19"/>
                      </a:lnTo>
                      <a:lnTo>
                        <a:pt x="43" y="22"/>
                      </a:lnTo>
                      <a:lnTo>
                        <a:pt x="40" y="22"/>
                      </a:lnTo>
                      <a:lnTo>
                        <a:pt x="33" y="19"/>
                      </a:lnTo>
                      <a:lnTo>
                        <a:pt x="31" y="15"/>
                      </a:lnTo>
                      <a:lnTo>
                        <a:pt x="29" y="15"/>
                      </a:lnTo>
                      <a:lnTo>
                        <a:pt x="24" y="10"/>
                      </a:lnTo>
                      <a:lnTo>
                        <a:pt x="24" y="7"/>
                      </a:lnTo>
                      <a:lnTo>
                        <a:pt x="21" y="7"/>
                      </a:lnTo>
                      <a:lnTo>
                        <a:pt x="17" y="7"/>
                      </a:lnTo>
                      <a:lnTo>
                        <a:pt x="12" y="10"/>
                      </a:lnTo>
                      <a:lnTo>
                        <a:pt x="10" y="10"/>
                      </a:lnTo>
                      <a:lnTo>
                        <a:pt x="5" y="15"/>
                      </a:lnTo>
                      <a:lnTo>
                        <a:pt x="5" y="17"/>
                      </a:lnTo>
                      <a:lnTo>
                        <a:pt x="5" y="19"/>
                      </a:lnTo>
                      <a:lnTo>
                        <a:pt x="5" y="22"/>
                      </a:lnTo>
                      <a:lnTo>
                        <a:pt x="3" y="22"/>
                      </a:lnTo>
                      <a:lnTo>
                        <a:pt x="0" y="24"/>
                      </a:lnTo>
                      <a:lnTo>
                        <a:pt x="0" y="29"/>
                      </a:lnTo>
                      <a:lnTo>
                        <a:pt x="0" y="36"/>
                      </a:lnTo>
                      <a:lnTo>
                        <a:pt x="0" y="41"/>
                      </a:lnTo>
                      <a:lnTo>
                        <a:pt x="5" y="38"/>
                      </a:lnTo>
                      <a:lnTo>
                        <a:pt x="10" y="36"/>
                      </a:lnTo>
                      <a:lnTo>
                        <a:pt x="12" y="36"/>
                      </a:lnTo>
                      <a:lnTo>
                        <a:pt x="17" y="33"/>
                      </a:lnTo>
                      <a:lnTo>
                        <a:pt x="17" y="33"/>
                      </a:lnTo>
                      <a:lnTo>
                        <a:pt x="21" y="33"/>
                      </a:lnTo>
                      <a:lnTo>
                        <a:pt x="24" y="33"/>
                      </a:lnTo>
                      <a:lnTo>
                        <a:pt x="26" y="33"/>
                      </a:lnTo>
                      <a:lnTo>
                        <a:pt x="29" y="33"/>
                      </a:lnTo>
                      <a:lnTo>
                        <a:pt x="31" y="33"/>
                      </a:lnTo>
                      <a:lnTo>
                        <a:pt x="31" y="36"/>
                      </a:lnTo>
                      <a:lnTo>
                        <a:pt x="33" y="33"/>
                      </a:lnTo>
                      <a:lnTo>
                        <a:pt x="33" y="33"/>
                      </a:lnTo>
                      <a:lnTo>
                        <a:pt x="40" y="33"/>
                      </a:lnTo>
                      <a:lnTo>
                        <a:pt x="40" y="33"/>
                      </a:lnTo>
                      <a:lnTo>
                        <a:pt x="43" y="33"/>
                      </a:lnTo>
                      <a:lnTo>
                        <a:pt x="45" y="36"/>
                      </a:lnTo>
                      <a:lnTo>
                        <a:pt x="47" y="36"/>
                      </a:lnTo>
                      <a:lnTo>
                        <a:pt x="52" y="36"/>
                      </a:lnTo>
                      <a:lnTo>
                        <a:pt x="55" y="36"/>
                      </a:lnTo>
                      <a:lnTo>
                        <a:pt x="55" y="36"/>
                      </a:lnTo>
                      <a:lnTo>
                        <a:pt x="57" y="33"/>
                      </a:lnTo>
                      <a:lnTo>
                        <a:pt x="57" y="33"/>
                      </a:lnTo>
                      <a:lnTo>
                        <a:pt x="59" y="33"/>
                      </a:lnTo>
                      <a:lnTo>
                        <a:pt x="59" y="33"/>
                      </a:lnTo>
                      <a:lnTo>
                        <a:pt x="62" y="36"/>
                      </a:lnTo>
                      <a:lnTo>
                        <a:pt x="62" y="38"/>
                      </a:lnTo>
                      <a:lnTo>
                        <a:pt x="64" y="38"/>
                      </a:lnTo>
                      <a:lnTo>
                        <a:pt x="71" y="38"/>
                      </a:lnTo>
                      <a:lnTo>
                        <a:pt x="71" y="38"/>
                      </a:lnTo>
                      <a:lnTo>
                        <a:pt x="76" y="41"/>
                      </a:lnTo>
                      <a:lnTo>
                        <a:pt x="78" y="43"/>
                      </a:lnTo>
                      <a:lnTo>
                        <a:pt x="78" y="43"/>
                      </a:lnTo>
                      <a:lnTo>
                        <a:pt x="81" y="45"/>
                      </a:lnTo>
                      <a:lnTo>
                        <a:pt x="83" y="45"/>
                      </a:lnTo>
                      <a:lnTo>
                        <a:pt x="85" y="48"/>
                      </a:lnTo>
                      <a:lnTo>
                        <a:pt x="88" y="48"/>
                      </a:lnTo>
                      <a:lnTo>
                        <a:pt x="88" y="48"/>
                      </a:lnTo>
                      <a:lnTo>
                        <a:pt x="88" y="48"/>
                      </a:lnTo>
                      <a:lnTo>
                        <a:pt x="90" y="48"/>
                      </a:lnTo>
                      <a:lnTo>
                        <a:pt x="90" y="48"/>
                      </a:lnTo>
                      <a:lnTo>
                        <a:pt x="92" y="45"/>
                      </a:lnTo>
                      <a:lnTo>
                        <a:pt x="95" y="45"/>
                      </a:lnTo>
                      <a:lnTo>
                        <a:pt x="97" y="45"/>
                      </a:lnTo>
                      <a:lnTo>
                        <a:pt x="100" y="45"/>
                      </a:lnTo>
                      <a:lnTo>
                        <a:pt x="100" y="45"/>
                      </a:lnTo>
                      <a:lnTo>
                        <a:pt x="102" y="45"/>
                      </a:lnTo>
                      <a:lnTo>
                        <a:pt x="102" y="45"/>
                      </a:lnTo>
                      <a:lnTo>
                        <a:pt x="104" y="43"/>
                      </a:lnTo>
                      <a:lnTo>
                        <a:pt x="104" y="43"/>
                      </a:lnTo>
                      <a:lnTo>
                        <a:pt x="107" y="41"/>
                      </a:lnTo>
                      <a:lnTo>
                        <a:pt x="109" y="38"/>
                      </a:lnTo>
                      <a:lnTo>
                        <a:pt x="109" y="38"/>
                      </a:lnTo>
                      <a:lnTo>
                        <a:pt x="111" y="38"/>
                      </a:lnTo>
                      <a:lnTo>
                        <a:pt x="111" y="38"/>
                      </a:lnTo>
                      <a:lnTo>
                        <a:pt x="111" y="36"/>
                      </a:lnTo>
                      <a:lnTo>
                        <a:pt x="111" y="36"/>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2" name="Freeform 116"/>
                <p:cNvSpPr>
                  <a:spLocks/>
                </p:cNvSpPr>
                <p:nvPr/>
              </p:nvSpPr>
              <p:spPr bwMode="auto">
                <a:xfrm>
                  <a:off x="4587" y="2324"/>
                  <a:ext cx="151" cy="182"/>
                </a:xfrm>
                <a:custGeom>
                  <a:avLst/>
                  <a:gdLst>
                    <a:gd name="T0" fmla="*/ 142 w 151"/>
                    <a:gd name="T1" fmla="*/ 142 h 182"/>
                    <a:gd name="T2" fmla="*/ 144 w 151"/>
                    <a:gd name="T3" fmla="*/ 137 h 182"/>
                    <a:gd name="T4" fmla="*/ 134 w 151"/>
                    <a:gd name="T5" fmla="*/ 128 h 182"/>
                    <a:gd name="T6" fmla="*/ 130 w 151"/>
                    <a:gd name="T7" fmla="*/ 126 h 182"/>
                    <a:gd name="T8" fmla="*/ 123 w 151"/>
                    <a:gd name="T9" fmla="*/ 114 h 182"/>
                    <a:gd name="T10" fmla="*/ 108 w 151"/>
                    <a:gd name="T11" fmla="*/ 100 h 182"/>
                    <a:gd name="T12" fmla="*/ 99 w 151"/>
                    <a:gd name="T13" fmla="*/ 90 h 182"/>
                    <a:gd name="T14" fmla="*/ 97 w 151"/>
                    <a:gd name="T15" fmla="*/ 83 h 182"/>
                    <a:gd name="T16" fmla="*/ 75 w 151"/>
                    <a:gd name="T17" fmla="*/ 71 h 182"/>
                    <a:gd name="T18" fmla="*/ 73 w 151"/>
                    <a:gd name="T19" fmla="*/ 64 h 182"/>
                    <a:gd name="T20" fmla="*/ 82 w 151"/>
                    <a:gd name="T21" fmla="*/ 62 h 182"/>
                    <a:gd name="T22" fmla="*/ 87 w 151"/>
                    <a:gd name="T23" fmla="*/ 52 h 182"/>
                    <a:gd name="T24" fmla="*/ 82 w 151"/>
                    <a:gd name="T25" fmla="*/ 47 h 182"/>
                    <a:gd name="T26" fmla="*/ 80 w 151"/>
                    <a:gd name="T27" fmla="*/ 43 h 182"/>
                    <a:gd name="T28" fmla="*/ 71 w 151"/>
                    <a:gd name="T29" fmla="*/ 33 h 182"/>
                    <a:gd name="T30" fmla="*/ 59 w 151"/>
                    <a:gd name="T31" fmla="*/ 38 h 182"/>
                    <a:gd name="T32" fmla="*/ 47 w 151"/>
                    <a:gd name="T33" fmla="*/ 21 h 182"/>
                    <a:gd name="T34" fmla="*/ 45 w 151"/>
                    <a:gd name="T35" fmla="*/ 14 h 182"/>
                    <a:gd name="T36" fmla="*/ 42 w 151"/>
                    <a:gd name="T37" fmla="*/ 17 h 182"/>
                    <a:gd name="T38" fmla="*/ 30 w 151"/>
                    <a:gd name="T39" fmla="*/ 2 h 182"/>
                    <a:gd name="T40" fmla="*/ 23 w 151"/>
                    <a:gd name="T41" fmla="*/ 0 h 182"/>
                    <a:gd name="T42" fmla="*/ 21 w 151"/>
                    <a:gd name="T43" fmla="*/ 7 h 182"/>
                    <a:gd name="T44" fmla="*/ 26 w 151"/>
                    <a:gd name="T45" fmla="*/ 19 h 182"/>
                    <a:gd name="T46" fmla="*/ 28 w 151"/>
                    <a:gd name="T47" fmla="*/ 29 h 182"/>
                    <a:gd name="T48" fmla="*/ 21 w 151"/>
                    <a:gd name="T49" fmla="*/ 26 h 182"/>
                    <a:gd name="T50" fmla="*/ 16 w 151"/>
                    <a:gd name="T51" fmla="*/ 24 h 182"/>
                    <a:gd name="T52" fmla="*/ 7 w 151"/>
                    <a:gd name="T53" fmla="*/ 26 h 182"/>
                    <a:gd name="T54" fmla="*/ 7 w 151"/>
                    <a:gd name="T55" fmla="*/ 36 h 182"/>
                    <a:gd name="T56" fmla="*/ 0 w 151"/>
                    <a:gd name="T57" fmla="*/ 40 h 182"/>
                    <a:gd name="T58" fmla="*/ 2 w 151"/>
                    <a:gd name="T59" fmla="*/ 45 h 182"/>
                    <a:gd name="T60" fmla="*/ 7 w 151"/>
                    <a:gd name="T61" fmla="*/ 52 h 182"/>
                    <a:gd name="T62" fmla="*/ 14 w 151"/>
                    <a:gd name="T63" fmla="*/ 64 h 182"/>
                    <a:gd name="T64" fmla="*/ 21 w 151"/>
                    <a:gd name="T65" fmla="*/ 64 h 182"/>
                    <a:gd name="T66" fmla="*/ 23 w 151"/>
                    <a:gd name="T67" fmla="*/ 85 h 182"/>
                    <a:gd name="T68" fmla="*/ 23 w 151"/>
                    <a:gd name="T69" fmla="*/ 92 h 182"/>
                    <a:gd name="T70" fmla="*/ 26 w 151"/>
                    <a:gd name="T71" fmla="*/ 107 h 182"/>
                    <a:gd name="T72" fmla="*/ 35 w 151"/>
                    <a:gd name="T73" fmla="*/ 95 h 182"/>
                    <a:gd name="T74" fmla="*/ 45 w 151"/>
                    <a:gd name="T75" fmla="*/ 92 h 182"/>
                    <a:gd name="T76" fmla="*/ 54 w 151"/>
                    <a:gd name="T77" fmla="*/ 100 h 182"/>
                    <a:gd name="T78" fmla="*/ 59 w 151"/>
                    <a:gd name="T79" fmla="*/ 95 h 182"/>
                    <a:gd name="T80" fmla="*/ 61 w 151"/>
                    <a:gd name="T81" fmla="*/ 88 h 182"/>
                    <a:gd name="T82" fmla="*/ 75 w 151"/>
                    <a:gd name="T83" fmla="*/ 88 h 182"/>
                    <a:gd name="T84" fmla="*/ 92 w 151"/>
                    <a:gd name="T85" fmla="*/ 107 h 182"/>
                    <a:gd name="T86" fmla="*/ 101 w 151"/>
                    <a:gd name="T87" fmla="*/ 133 h 182"/>
                    <a:gd name="T88" fmla="*/ 108 w 151"/>
                    <a:gd name="T89" fmla="*/ 142 h 182"/>
                    <a:gd name="T90" fmla="*/ 113 w 151"/>
                    <a:gd name="T91" fmla="*/ 149 h 182"/>
                    <a:gd name="T92" fmla="*/ 113 w 151"/>
                    <a:gd name="T93" fmla="*/ 163 h 182"/>
                    <a:gd name="T94" fmla="*/ 108 w 151"/>
                    <a:gd name="T95" fmla="*/ 173 h 182"/>
                    <a:gd name="T96" fmla="*/ 116 w 151"/>
                    <a:gd name="T97" fmla="*/ 178 h 182"/>
                    <a:gd name="T98" fmla="*/ 125 w 151"/>
                    <a:gd name="T99" fmla="*/ 178 h 182"/>
                    <a:gd name="T100" fmla="*/ 127 w 151"/>
                    <a:gd name="T101" fmla="*/ 171 h 182"/>
                    <a:gd name="T102" fmla="*/ 134 w 151"/>
                    <a:gd name="T103" fmla="*/ 171 h 182"/>
                    <a:gd name="T104" fmla="*/ 142 w 151"/>
                    <a:gd name="T105" fmla="*/ 171 h 182"/>
                    <a:gd name="T106" fmla="*/ 149 w 151"/>
                    <a:gd name="T107" fmla="*/ 168 h 182"/>
                    <a:gd name="T108" fmla="*/ 149 w 151"/>
                    <a:gd name="T109" fmla="*/ 159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1" h="182">
                      <a:moveTo>
                        <a:pt x="151" y="152"/>
                      </a:moveTo>
                      <a:lnTo>
                        <a:pt x="149" y="152"/>
                      </a:lnTo>
                      <a:lnTo>
                        <a:pt x="149" y="149"/>
                      </a:lnTo>
                      <a:lnTo>
                        <a:pt x="146" y="147"/>
                      </a:lnTo>
                      <a:lnTo>
                        <a:pt x="144" y="147"/>
                      </a:lnTo>
                      <a:lnTo>
                        <a:pt x="144" y="145"/>
                      </a:lnTo>
                      <a:lnTo>
                        <a:pt x="142" y="142"/>
                      </a:lnTo>
                      <a:lnTo>
                        <a:pt x="142" y="142"/>
                      </a:lnTo>
                      <a:lnTo>
                        <a:pt x="142" y="142"/>
                      </a:lnTo>
                      <a:lnTo>
                        <a:pt x="144" y="140"/>
                      </a:lnTo>
                      <a:lnTo>
                        <a:pt x="146" y="140"/>
                      </a:lnTo>
                      <a:lnTo>
                        <a:pt x="146" y="137"/>
                      </a:lnTo>
                      <a:lnTo>
                        <a:pt x="144" y="137"/>
                      </a:lnTo>
                      <a:lnTo>
                        <a:pt x="144" y="137"/>
                      </a:lnTo>
                      <a:lnTo>
                        <a:pt x="144" y="135"/>
                      </a:lnTo>
                      <a:lnTo>
                        <a:pt x="142" y="135"/>
                      </a:lnTo>
                      <a:lnTo>
                        <a:pt x="139" y="133"/>
                      </a:lnTo>
                      <a:lnTo>
                        <a:pt x="137" y="130"/>
                      </a:lnTo>
                      <a:lnTo>
                        <a:pt x="134" y="130"/>
                      </a:lnTo>
                      <a:lnTo>
                        <a:pt x="134" y="130"/>
                      </a:lnTo>
                      <a:lnTo>
                        <a:pt x="134" y="128"/>
                      </a:lnTo>
                      <a:lnTo>
                        <a:pt x="134" y="126"/>
                      </a:lnTo>
                      <a:lnTo>
                        <a:pt x="132" y="128"/>
                      </a:lnTo>
                      <a:lnTo>
                        <a:pt x="132" y="128"/>
                      </a:lnTo>
                      <a:lnTo>
                        <a:pt x="132" y="128"/>
                      </a:lnTo>
                      <a:lnTo>
                        <a:pt x="130" y="128"/>
                      </a:lnTo>
                      <a:lnTo>
                        <a:pt x="130" y="126"/>
                      </a:lnTo>
                      <a:lnTo>
                        <a:pt x="130" y="126"/>
                      </a:lnTo>
                      <a:lnTo>
                        <a:pt x="127" y="123"/>
                      </a:lnTo>
                      <a:lnTo>
                        <a:pt x="127" y="121"/>
                      </a:lnTo>
                      <a:lnTo>
                        <a:pt x="127" y="118"/>
                      </a:lnTo>
                      <a:lnTo>
                        <a:pt x="125" y="118"/>
                      </a:lnTo>
                      <a:lnTo>
                        <a:pt x="125" y="116"/>
                      </a:lnTo>
                      <a:lnTo>
                        <a:pt x="125" y="116"/>
                      </a:lnTo>
                      <a:lnTo>
                        <a:pt x="123" y="114"/>
                      </a:lnTo>
                      <a:lnTo>
                        <a:pt x="120" y="111"/>
                      </a:lnTo>
                      <a:lnTo>
                        <a:pt x="116" y="109"/>
                      </a:lnTo>
                      <a:lnTo>
                        <a:pt x="116" y="107"/>
                      </a:lnTo>
                      <a:lnTo>
                        <a:pt x="113" y="107"/>
                      </a:lnTo>
                      <a:lnTo>
                        <a:pt x="111" y="102"/>
                      </a:lnTo>
                      <a:lnTo>
                        <a:pt x="108" y="102"/>
                      </a:lnTo>
                      <a:lnTo>
                        <a:pt x="108" y="100"/>
                      </a:lnTo>
                      <a:lnTo>
                        <a:pt x="106" y="97"/>
                      </a:lnTo>
                      <a:lnTo>
                        <a:pt x="106" y="95"/>
                      </a:lnTo>
                      <a:lnTo>
                        <a:pt x="104" y="95"/>
                      </a:lnTo>
                      <a:lnTo>
                        <a:pt x="104" y="92"/>
                      </a:lnTo>
                      <a:lnTo>
                        <a:pt x="101" y="92"/>
                      </a:lnTo>
                      <a:lnTo>
                        <a:pt x="101" y="92"/>
                      </a:lnTo>
                      <a:lnTo>
                        <a:pt x="99" y="90"/>
                      </a:lnTo>
                      <a:lnTo>
                        <a:pt x="97" y="88"/>
                      </a:lnTo>
                      <a:lnTo>
                        <a:pt x="97" y="88"/>
                      </a:lnTo>
                      <a:lnTo>
                        <a:pt x="97" y="85"/>
                      </a:lnTo>
                      <a:lnTo>
                        <a:pt x="97" y="85"/>
                      </a:lnTo>
                      <a:lnTo>
                        <a:pt x="97" y="83"/>
                      </a:lnTo>
                      <a:lnTo>
                        <a:pt x="97" y="83"/>
                      </a:lnTo>
                      <a:lnTo>
                        <a:pt x="97" y="83"/>
                      </a:lnTo>
                      <a:lnTo>
                        <a:pt x="97" y="81"/>
                      </a:lnTo>
                      <a:lnTo>
                        <a:pt x="94" y="81"/>
                      </a:lnTo>
                      <a:lnTo>
                        <a:pt x="87" y="78"/>
                      </a:lnTo>
                      <a:lnTo>
                        <a:pt x="85" y="78"/>
                      </a:lnTo>
                      <a:lnTo>
                        <a:pt x="85" y="76"/>
                      </a:lnTo>
                      <a:lnTo>
                        <a:pt x="82" y="76"/>
                      </a:lnTo>
                      <a:lnTo>
                        <a:pt x="75" y="71"/>
                      </a:lnTo>
                      <a:lnTo>
                        <a:pt x="73" y="69"/>
                      </a:lnTo>
                      <a:lnTo>
                        <a:pt x="73" y="69"/>
                      </a:lnTo>
                      <a:lnTo>
                        <a:pt x="71" y="69"/>
                      </a:lnTo>
                      <a:lnTo>
                        <a:pt x="71" y="66"/>
                      </a:lnTo>
                      <a:lnTo>
                        <a:pt x="73" y="66"/>
                      </a:lnTo>
                      <a:lnTo>
                        <a:pt x="73" y="66"/>
                      </a:lnTo>
                      <a:lnTo>
                        <a:pt x="73" y="64"/>
                      </a:lnTo>
                      <a:lnTo>
                        <a:pt x="73" y="62"/>
                      </a:lnTo>
                      <a:lnTo>
                        <a:pt x="73" y="62"/>
                      </a:lnTo>
                      <a:lnTo>
                        <a:pt x="73" y="59"/>
                      </a:lnTo>
                      <a:lnTo>
                        <a:pt x="73" y="59"/>
                      </a:lnTo>
                      <a:lnTo>
                        <a:pt x="75" y="59"/>
                      </a:lnTo>
                      <a:lnTo>
                        <a:pt x="78" y="59"/>
                      </a:lnTo>
                      <a:lnTo>
                        <a:pt x="82" y="62"/>
                      </a:lnTo>
                      <a:lnTo>
                        <a:pt x="82" y="62"/>
                      </a:lnTo>
                      <a:lnTo>
                        <a:pt x="85" y="59"/>
                      </a:lnTo>
                      <a:lnTo>
                        <a:pt x="87" y="57"/>
                      </a:lnTo>
                      <a:lnTo>
                        <a:pt x="87" y="55"/>
                      </a:lnTo>
                      <a:lnTo>
                        <a:pt x="87" y="55"/>
                      </a:lnTo>
                      <a:lnTo>
                        <a:pt x="90" y="52"/>
                      </a:lnTo>
                      <a:lnTo>
                        <a:pt x="87" y="52"/>
                      </a:lnTo>
                      <a:lnTo>
                        <a:pt x="87" y="50"/>
                      </a:lnTo>
                      <a:lnTo>
                        <a:pt x="87" y="50"/>
                      </a:lnTo>
                      <a:lnTo>
                        <a:pt x="85" y="50"/>
                      </a:lnTo>
                      <a:lnTo>
                        <a:pt x="82" y="50"/>
                      </a:lnTo>
                      <a:lnTo>
                        <a:pt x="82" y="47"/>
                      </a:lnTo>
                      <a:lnTo>
                        <a:pt x="82" y="47"/>
                      </a:lnTo>
                      <a:lnTo>
                        <a:pt x="82" y="47"/>
                      </a:lnTo>
                      <a:lnTo>
                        <a:pt x="82" y="45"/>
                      </a:lnTo>
                      <a:lnTo>
                        <a:pt x="80" y="45"/>
                      </a:lnTo>
                      <a:lnTo>
                        <a:pt x="78" y="45"/>
                      </a:lnTo>
                      <a:lnTo>
                        <a:pt x="78" y="45"/>
                      </a:lnTo>
                      <a:lnTo>
                        <a:pt x="78" y="43"/>
                      </a:lnTo>
                      <a:lnTo>
                        <a:pt x="78" y="43"/>
                      </a:lnTo>
                      <a:lnTo>
                        <a:pt x="80" y="43"/>
                      </a:lnTo>
                      <a:lnTo>
                        <a:pt x="80" y="40"/>
                      </a:lnTo>
                      <a:lnTo>
                        <a:pt x="80" y="40"/>
                      </a:lnTo>
                      <a:lnTo>
                        <a:pt x="80" y="38"/>
                      </a:lnTo>
                      <a:lnTo>
                        <a:pt x="78" y="38"/>
                      </a:lnTo>
                      <a:lnTo>
                        <a:pt x="75" y="36"/>
                      </a:lnTo>
                      <a:lnTo>
                        <a:pt x="73" y="33"/>
                      </a:lnTo>
                      <a:lnTo>
                        <a:pt x="71" y="33"/>
                      </a:lnTo>
                      <a:lnTo>
                        <a:pt x="71" y="33"/>
                      </a:lnTo>
                      <a:lnTo>
                        <a:pt x="66" y="36"/>
                      </a:lnTo>
                      <a:lnTo>
                        <a:pt x="66" y="36"/>
                      </a:lnTo>
                      <a:lnTo>
                        <a:pt x="64" y="38"/>
                      </a:lnTo>
                      <a:lnTo>
                        <a:pt x="64" y="38"/>
                      </a:lnTo>
                      <a:lnTo>
                        <a:pt x="61" y="38"/>
                      </a:lnTo>
                      <a:lnTo>
                        <a:pt x="59" y="38"/>
                      </a:lnTo>
                      <a:lnTo>
                        <a:pt x="54" y="36"/>
                      </a:lnTo>
                      <a:lnTo>
                        <a:pt x="52" y="36"/>
                      </a:lnTo>
                      <a:lnTo>
                        <a:pt x="47" y="29"/>
                      </a:lnTo>
                      <a:lnTo>
                        <a:pt x="47" y="26"/>
                      </a:lnTo>
                      <a:lnTo>
                        <a:pt x="47" y="26"/>
                      </a:lnTo>
                      <a:lnTo>
                        <a:pt x="47" y="24"/>
                      </a:lnTo>
                      <a:lnTo>
                        <a:pt x="47" y="21"/>
                      </a:lnTo>
                      <a:lnTo>
                        <a:pt x="47" y="19"/>
                      </a:lnTo>
                      <a:lnTo>
                        <a:pt x="47" y="19"/>
                      </a:lnTo>
                      <a:lnTo>
                        <a:pt x="47" y="17"/>
                      </a:lnTo>
                      <a:lnTo>
                        <a:pt x="47" y="17"/>
                      </a:lnTo>
                      <a:lnTo>
                        <a:pt x="47" y="17"/>
                      </a:lnTo>
                      <a:lnTo>
                        <a:pt x="45" y="17"/>
                      </a:lnTo>
                      <a:lnTo>
                        <a:pt x="45" y="14"/>
                      </a:lnTo>
                      <a:lnTo>
                        <a:pt x="45" y="14"/>
                      </a:lnTo>
                      <a:lnTo>
                        <a:pt x="45" y="17"/>
                      </a:lnTo>
                      <a:lnTo>
                        <a:pt x="42" y="17"/>
                      </a:lnTo>
                      <a:lnTo>
                        <a:pt x="42" y="19"/>
                      </a:lnTo>
                      <a:lnTo>
                        <a:pt x="42" y="19"/>
                      </a:lnTo>
                      <a:lnTo>
                        <a:pt x="42" y="17"/>
                      </a:lnTo>
                      <a:lnTo>
                        <a:pt x="42" y="17"/>
                      </a:lnTo>
                      <a:lnTo>
                        <a:pt x="40" y="14"/>
                      </a:lnTo>
                      <a:lnTo>
                        <a:pt x="40" y="12"/>
                      </a:lnTo>
                      <a:lnTo>
                        <a:pt x="37" y="12"/>
                      </a:lnTo>
                      <a:lnTo>
                        <a:pt x="37" y="10"/>
                      </a:lnTo>
                      <a:lnTo>
                        <a:pt x="33" y="7"/>
                      </a:lnTo>
                      <a:lnTo>
                        <a:pt x="30" y="5"/>
                      </a:lnTo>
                      <a:lnTo>
                        <a:pt x="30" y="2"/>
                      </a:lnTo>
                      <a:lnTo>
                        <a:pt x="30" y="2"/>
                      </a:lnTo>
                      <a:lnTo>
                        <a:pt x="28" y="2"/>
                      </a:lnTo>
                      <a:lnTo>
                        <a:pt x="26" y="2"/>
                      </a:lnTo>
                      <a:lnTo>
                        <a:pt x="26" y="2"/>
                      </a:lnTo>
                      <a:lnTo>
                        <a:pt x="23" y="0"/>
                      </a:lnTo>
                      <a:lnTo>
                        <a:pt x="23" y="0"/>
                      </a:lnTo>
                      <a:lnTo>
                        <a:pt x="23" y="0"/>
                      </a:lnTo>
                      <a:lnTo>
                        <a:pt x="21" y="0"/>
                      </a:lnTo>
                      <a:lnTo>
                        <a:pt x="21" y="2"/>
                      </a:lnTo>
                      <a:lnTo>
                        <a:pt x="21" y="5"/>
                      </a:lnTo>
                      <a:lnTo>
                        <a:pt x="21" y="5"/>
                      </a:lnTo>
                      <a:lnTo>
                        <a:pt x="19" y="5"/>
                      </a:lnTo>
                      <a:lnTo>
                        <a:pt x="21" y="7"/>
                      </a:lnTo>
                      <a:lnTo>
                        <a:pt x="21" y="7"/>
                      </a:lnTo>
                      <a:lnTo>
                        <a:pt x="21" y="10"/>
                      </a:lnTo>
                      <a:lnTo>
                        <a:pt x="21" y="10"/>
                      </a:lnTo>
                      <a:lnTo>
                        <a:pt x="21" y="12"/>
                      </a:lnTo>
                      <a:lnTo>
                        <a:pt x="23" y="14"/>
                      </a:lnTo>
                      <a:lnTo>
                        <a:pt x="26" y="14"/>
                      </a:lnTo>
                      <a:lnTo>
                        <a:pt x="26" y="17"/>
                      </a:lnTo>
                      <a:lnTo>
                        <a:pt x="26" y="19"/>
                      </a:lnTo>
                      <a:lnTo>
                        <a:pt x="26" y="21"/>
                      </a:lnTo>
                      <a:lnTo>
                        <a:pt x="26" y="24"/>
                      </a:lnTo>
                      <a:lnTo>
                        <a:pt x="26" y="26"/>
                      </a:lnTo>
                      <a:lnTo>
                        <a:pt x="26" y="26"/>
                      </a:lnTo>
                      <a:lnTo>
                        <a:pt x="28" y="26"/>
                      </a:lnTo>
                      <a:lnTo>
                        <a:pt x="28" y="29"/>
                      </a:lnTo>
                      <a:lnTo>
                        <a:pt x="28" y="29"/>
                      </a:lnTo>
                      <a:lnTo>
                        <a:pt x="26" y="29"/>
                      </a:lnTo>
                      <a:lnTo>
                        <a:pt x="26" y="29"/>
                      </a:lnTo>
                      <a:lnTo>
                        <a:pt x="26" y="29"/>
                      </a:lnTo>
                      <a:lnTo>
                        <a:pt x="23" y="29"/>
                      </a:lnTo>
                      <a:lnTo>
                        <a:pt x="23" y="29"/>
                      </a:lnTo>
                      <a:lnTo>
                        <a:pt x="23" y="26"/>
                      </a:lnTo>
                      <a:lnTo>
                        <a:pt x="21" y="26"/>
                      </a:lnTo>
                      <a:lnTo>
                        <a:pt x="19" y="29"/>
                      </a:lnTo>
                      <a:lnTo>
                        <a:pt x="19" y="29"/>
                      </a:lnTo>
                      <a:lnTo>
                        <a:pt x="16" y="29"/>
                      </a:lnTo>
                      <a:lnTo>
                        <a:pt x="16" y="26"/>
                      </a:lnTo>
                      <a:lnTo>
                        <a:pt x="16" y="24"/>
                      </a:lnTo>
                      <a:lnTo>
                        <a:pt x="16" y="24"/>
                      </a:lnTo>
                      <a:lnTo>
                        <a:pt x="16" y="24"/>
                      </a:lnTo>
                      <a:lnTo>
                        <a:pt x="16" y="21"/>
                      </a:lnTo>
                      <a:lnTo>
                        <a:pt x="14" y="19"/>
                      </a:lnTo>
                      <a:lnTo>
                        <a:pt x="14" y="21"/>
                      </a:lnTo>
                      <a:lnTo>
                        <a:pt x="11" y="24"/>
                      </a:lnTo>
                      <a:lnTo>
                        <a:pt x="9" y="26"/>
                      </a:lnTo>
                      <a:lnTo>
                        <a:pt x="9" y="26"/>
                      </a:lnTo>
                      <a:lnTo>
                        <a:pt x="7" y="26"/>
                      </a:lnTo>
                      <a:lnTo>
                        <a:pt x="7" y="29"/>
                      </a:lnTo>
                      <a:lnTo>
                        <a:pt x="7" y="31"/>
                      </a:lnTo>
                      <a:lnTo>
                        <a:pt x="4" y="31"/>
                      </a:lnTo>
                      <a:lnTo>
                        <a:pt x="4" y="33"/>
                      </a:lnTo>
                      <a:lnTo>
                        <a:pt x="4" y="33"/>
                      </a:lnTo>
                      <a:lnTo>
                        <a:pt x="7" y="36"/>
                      </a:lnTo>
                      <a:lnTo>
                        <a:pt x="7" y="36"/>
                      </a:lnTo>
                      <a:lnTo>
                        <a:pt x="7" y="36"/>
                      </a:lnTo>
                      <a:lnTo>
                        <a:pt x="7" y="36"/>
                      </a:lnTo>
                      <a:lnTo>
                        <a:pt x="4" y="36"/>
                      </a:lnTo>
                      <a:lnTo>
                        <a:pt x="4" y="36"/>
                      </a:lnTo>
                      <a:lnTo>
                        <a:pt x="2" y="36"/>
                      </a:lnTo>
                      <a:lnTo>
                        <a:pt x="0" y="38"/>
                      </a:lnTo>
                      <a:lnTo>
                        <a:pt x="0" y="40"/>
                      </a:lnTo>
                      <a:lnTo>
                        <a:pt x="0" y="45"/>
                      </a:lnTo>
                      <a:lnTo>
                        <a:pt x="0" y="47"/>
                      </a:lnTo>
                      <a:lnTo>
                        <a:pt x="0" y="47"/>
                      </a:lnTo>
                      <a:lnTo>
                        <a:pt x="0" y="47"/>
                      </a:lnTo>
                      <a:lnTo>
                        <a:pt x="0" y="47"/>
                      </a:lnTo>
                      <a:lnTo>
                        <a:pt x="2" y="45"/>
                      </a:lnTo>
                      <a:lnTo>
                        <a:pt x="2" y="45"/>
                      </a:lnTo>
                      <a:lnTo>
                        <a:pt x="2" y="45"/>
                      </a:lnTo>
                      <a:lnTo>
                        <a:pt x="4" y="45"/>
                      </a:lnTo>
                      <a:lnTo>
                        <a:pt x="4" y="47"/>
                      </a:lnTo>
                      <a:lnTo>
                        <a:pt x="7" y="50"/>
                      </a:lnTo>
                      <a:lnTo>
                        <a:pt x="7" y="50"/>
                      </a:lnTo>
                      <a:lnTo>
                        <a:pt x="7" y="50"/>
                      </a:lnTo>
                      <a:lnTo>
                        <a:pt x="7" y="52"/>
                      </a:lnTo>
                      <a:lnTo>
                        <a:pt x="7" y="52"/>
                      </a:lnTo>
                      <a:lnTo>
                        <a:pt x="7" y="55"/>
                      </a:lnTo>
                      <a:lnTo>
                        <a:pt x="7" y="59"/>
                      </a:lnTo>
                      <a:lnTo>
                        <a:pt x="7" y="62"/>
                      </a:lnTo>
                      <a:lnTo>
                        <a:pt x="9" y="62"/>
                      </a:lnTo>
                      <a:lnTo>
                        <a:pt x="11" y="64"/>
                      </a:lnTo>
                      <a:lnTo>
                        <a:pt x="14" y="64"/>
                      </a:lnTo>
                      <a:lnTo>
                        <a:pt x="14" y="64"/>
                      </a:lnTo>
                      <a:lnTo>
                        <a:pt x="14" y="62"/>
                      </a:lnTo>
                      <a:lnTo>
                        <a:pt x="16" y="62"/>
                      </a:lnTo>
                      <a:lnTo>
                        <a:pt x="16" y="62"/>
                      </a:lnTo>
                      <a:lnTo>
                        <a:pt x="21" y="62"/>
                      </a:lnTo>
                      <a:lnTo>
                        <a:pt x="21" y="62"/>
                      </a:lnTo>
                      <a:lnTo>
                        <a:pt x="21" y="64"/>
                      </a:lnTo>
                      <a:lnTo>
                        <a:pt x="21" y="66"/>
                      </a:lnTo>
                      <a:lnTo>
                        <a:pt x="23" y="71"/>
                      </a:lnTo>
                      <a:lnTo>
                        <a:pt x="23" y="73"/>
                      </a:lnTo>
                      <a:lnTo>
                        <a:pt x="26" y="76"/>
                      </a:lnTo>
                      <a:lnTo>
                        <a:pt x="23" y="78"/>
                      </a:lnTo>
                      <a:lnTo>
                        <a:pt x="23" y="83"/>
                      </a:lnTo>
                      <a:lnTo>
                        <a:pt x="23" y="85"/>
                      </a:lnTo>
                      <a:lnTo>
                        <a:pt x="21" y="85"/>
                      </a:lnTo>
                      <a:lnTo>
                        <a:pt x="21" y="85"/>
                      </a:lnTo>
                      <a:lnTo>
                        <a:pt x="21" y="88"/>
                      </a:lnTo>
                      <a:lnTo>
                        <a:pt x="23" y="88"/>
                      </a:lnTo>
                      <a:lnTo>
                        <a:pt x="23" y="90"/>
                      </a:lnTo>
                      <a:lnTo>
                        <a:pt x="23" y="90"/>
                      </a:lnTo>
                      <a:lnTo>
                        <a:pt x="23" y="92"/>
                      </a:lnTo>
                      <a:lnTo>
                        <a:pt x="23" y="95"/>
                      </a:lnTo>
                      <a:lnTo>
                        <a:pt x="23" y="100"/>
                      </a:lnTo>
                      <a:lnTo>
                        <a:pt x="21" y="104"/>
                      </a:lnTo>
                      <a:lnTo>
                        <a:pt x="23" y="104"/>
                      </a:lnTo>
                      <a:lnTo>
                        <a:pt x="23" y="107"/>
                      </a:lnTo>
                      <a:lnTo>
                        <a:pt x="26" y="107"/>
                      </a:lnTo>
                      <a:lnTo>
                        <a:pt x="26" y="107"/>
                      </a:lnTo>
                      <a:lnTo>
                        <a:pt x="28" y="104"/>
                      </a:lnTo>
                      <a:lnTo>
                        <a:pt x="30" y="102"/>
                      </a:lnTo>
                      <a:lnTo>
                        <a:pt x="33" y="100"/>
                      </a:lnTo>
                      <a:lnTo>
                        <a:pt x="33" y="100"/>
                      </a:lnTo>
                      <a:lnTo>
                        <a:pt x="35" y="97"/>
                      </a:lnTo>
                      <a:lnTo>
                        <a:pt x="35" y="97"/>
                      </a:lnTo>
                      <a:lnTo>
                        <a:pt x="35" y="95"/>
                      </a:lnTo>
                      <a:lnTo>
                        <a:pt x="37" y="95"/>
                      </a:lnTo>
                      <a:lnTo>
                        <a:pt x="37" y="95"/>
                      </a:lnTo>
                      <a:lnTo>
                        <a:pt x="40" y="95"/>
                      </a:lnTo>
                      <a:lnTo>
                        <a:pt x="40" y="92"/>
                      </a:lnTo>
                      <a:lnTo>
                        <a:pt x="42" y="90"/>
                      </a:lnTo>
                      <a:lnTo>
                        <a:pt x="42" y="90"/>
                      </a:lnTo>
                      <a:lnTo>
                        <a:pt x="45" y="92"/>
                      </a:lnTo>
                      <a:lnTo>
                        <a:pt x="47" y="95"/>
                      </a:lnTo>
                      <a:lnTo>
                        <a:pt x="49" y="95"/>
                      </a:lnTo>
                      <a:lnTo>
                        <a:pt x="52" y="97"/>
                      </a:lnTo>
                      <a:lnTo>
                        <a:pt x="52" y="97"/>
                      </a:lnTo>
                      <a:lnTo>
                        <a:pt x="52" y="97"/>
                      </a:lnTo>
                      <a:lnTo>
                        <a:pt x="52" y="100"/>
                      </a:lnTo>
                      <a:lnTo>
                        <a:pt x="54" y="100"/>
                      </a:lnTo>
                      <a:lnTo>
                        <a:pt x="54" y="100"/>
                      </a:lnTo>
                      <a:lnTo>
                        <a:pt x="54" y="100"/>
                      </a:lnTo>
                      <a:lnTo>
                        <a:pt x="54" y="97"/>
                      </a:lnTo>
                      <a:lnTo>
                        <a:pt x="56" y="97"/>
                      </a:lnTo>
                      <a:lnTo>
                        <a:pt x="56" y="97"/>
                      </a:lnTo>
                      <a:lnTo>
                        <a:pt x="59" y="95"/>
                      </a:lnTo>
                      <a:lnTo>
                        <a:pt x="59" y="95"/>
                      </a:lnTo>
                      <a:lnTo>
                        <a:pt x="61" y="92"/>
                      </a:lnTo>
                      <a:lnTo>
                        <a:pt x="61" y="90"/>
                      </a:lnTo>
                      <a:lnTo>
                        <a:pt x="61" y="90"/>
                      </a:lnTo>
                      <a:lnTo>
                        <a:pt x="64" y="90"/>
                      </a:lnTo>
                      <a:lnTo>
                        <a:pt x="64" y="90"/>
                      </a:lnTo>
                      <a:lnTo>
                        <a:pt x="64" y="88"/>
                      </a:lnTo>
                      <a:lnTo>
                        <a:pt x="61" y="88"/>
                      </a:lnTo>
                      <a:lnTo>
                        <a:pt x="64" y="88"/>
                      </a:lnTo>
                      <a:lnTo>
                        <a:pt x="64" y="88"/>
                      </a:lnTo>
                      <a:lnTo>
                        <a:pt x="66" y="88"/>
                      </a:lnTo>
                      <a:lnTo>
                        <a:pt x="68" y="88"/>
                      </a:lnTo>
                      <a:lnTo>
                        <a:pt x="73" y="88"/>
                      </a:lnTo>
                      <a:lnTo>
                        <a:pt x="75" y="90"/>
                      </a:lnTo>
                      <a:lnTo>
                        <a:pt x="75" y="88"/>
                      </a:lnTo>
                      <a:lnTo>
                        <a:pt x="78" y="90"/>
                      </a:lnTo>
                      <a:lnTo>
                        <a:pt x="80" y="95"/>
                      </a:lnTo>
                      <a:lnTo>
                        <a:pt x="82" y="100"/>
                      </a:lnTo>
                      <a:lnTo>
                        <a:pt x="85" y="102"/>
                      </a:lnTo>
                      <a:lnTo>
                        <a:pt x="87" y="104"/>
                      </a:lnTo>
                      <a:lnTo>
                        <a:pt x="90" y="104"/>
                      </a:lnTo>
                      <a:lnTo>
                        <a:pt x="92" y="107"/>
                      </a:lnTo>
                      <a:lnTo>
                        <a:pt x="94" y="111"/>
                      </a:lnTo>
                      <a:lnTo>
                        <a:pt x="94" y="116"/>
                      </a:lnTo>
                      <a:lnTo>
                        <a:pt x="94" y="118"/>
                      </a:lnTo>
                      <a:lnTo>
                        <a:pt x="94" y="123"/>
                      </a:lnTo>
                      <a:lnTo>
                        <a:pt x="97" y="128"/>
                      </a:lnTo>
                      <a:lnTo>
                        <a:pt x="99" y="130"/>
                      </a:lnTo>
                      <a:lnTo>
                        <a:pt x="101" y="133"/>
                      </a:lnTo>
                      <a:lnTo>
                        <a:pt x="101" y="135"/>
                      </a:lnTo>
                      <a:lnTo>
                        <a:pt x="104" y="135"/>
                      </a:lnTo>
                      <a:lnTo>
                        <a:pt x="106" y="137"/>
                      </a:lnTo>
                      <a:lnTo>
                        <a:pt x="108" y="137"/>
                      </a:lnTo>
                      <a:lnTo>
                        <a:pt x="108" y="140"/>
                      </a:lnTo>
                      <a:lnTo>
                        <a:pt x="108" y="140"/>
                      </a:lnTo>
                      <a:lnTo>
                        <a:pt x="108" y="142"/>
                      </a:lnTo>
                      <a:lnTo>
                        <a:pt x="111" y="142"/>
                      </a:lnTo>
                      <a:lnTo>
                        <a:pt x="111" y="142"/>
                      </a:lnTo>
                      <a:lnTo>
                        <a:pt x="113" y="145"/>
                      </a:lnTo>
                      <a:lnTo>
                        <a:pt x="113" y="145"/>
                      </a:lnTo>
                      <a:lnTo>
                        <a:pt x="113" y="147"/>
                      </a:lnTo>
                      <a:lnTo>
                        <a:pt x="113" y="149"/>
                      </a:lnTo>
                      <a:lnTo>
                        <a:pt x="113" y="149"/>
                      </a:lnTo>
                      <a:lnTo>
                        <a:pt x="113" y="152"/>
                      </a:lnTo>
                      <a:lnTo>
                        <a:pt x="111" y="152"/>
                      </a:lnTo>
                      <a:lnTo>
                        <a:pt x="111" y="154"/>
                      </a:lnTo>
                      <a:lnTo>
                        <a:pt x="113" y="156"/>
                      </a:lnTo>
                      <a:lnTo>
                        <a:pt x="113" y="159"/>
                      </a:lnTo>
                      <a:lnTo>
                        <a:pt x="113" y="161"/>
                      </a:lnTo>
                      <a:lnTo>
                        <a:pt x="113" y="163"/>
                      </a:lnTo>
                      <a:lnTo>
                        <a:pt x="113" y="166"/>
                      </a:lnTo>
                      <a:lnTo>
                        <a:pt x="113" y="168"/>
                      </a:lnTo>
                      <a:lnTo>
                        <a:pt x="113" y="168"/>
                      </a:lnTo>
                      <a:lnTo>
                        <a:pt x="113" y="171"/>
                      </a:lnTo>
                      <a:lnTo>
                        <a:pt x="111" y="171"/>
                      </a:lnTo>
                      <a:lnTo>
                        <a:pt x="108" y="173"/>
                      </a:lnTo>
                      <a:lnTo>
                        <a:pt x="108" y="173"/>
                      </a:lnTo>
                      <a:lnTo>
                        <a:pt x="108" y="173"/>
                      </a:lnTo>
                      <a:lnTo>
                        <a:pt x="108" y="175"/>
                      </a:lnTo>
                      <a:lnTo>
                        <a:pt x="111" y="175"/>
                      </a:lnTo>
                      <a:lnTo>
                        <a:pt x="111" y="178"/>
                      </a:lnTo>
                      <a:lnTo>
                        <a:pt x="111" y="178"/>
                      </a:lnTo>
                      <a:lnTo>
                        <a:pt x="113" y="178"/>
                      </a:lnTo>
                      <a:lnTo>
                        <a:pt x="116" y="178"/>
                      </a:lnTo>
                      <a:lnTo>
                        <a:pt x="120" y="178"/>
                      </a:lnTo>
                      <a:lnTo>
                        <a:pt x="120" y="180"/>
                      </a:lnTo>
                      <a:lnTo>
                        <a:pt x="120" y="180"/>
                      </a:lnTo>
                      <a:lnTo>
                        <a:pt x="123" y="182"/>
                      </a:lnTo>
                      <a:lnTo>
                        <a:pt x="125" y="182"/>
                      </a:lnTo>
                      <a:lnTo>
                        <a:pt x="127" y="180"/>
                      </a:lnTo>
                      <a:lnTo>
                        <a:pt x="125" y="178"/>
                      </a:lnTo>
                      <a:lnTo>
                        <a:pt x="123" y="175"/>
                      </a:lnTo>
                      <a:lnTo>
                        <a:pt x="123" y="173"/>
                      </a:lnTo>
                      <a:lnTo>
                        <a:pt x="123" y="173"/>
                      </a:lnTo>
                      <a:lnTo>
                        <a:pt x="127" y="173"/>
                      </a:lnTo>
                      <a:lnTo>
                        <a:pt x="127" y="173"/>
                      </a:lnTo>
                      <a:lnTo>
                        <a:pt x="127" y="171"/>
                      </a:lnTo>
                      <a:lnTo>
                        <a:pt x="127" y="171"/>
                      </a:lnTo>
                      <a:lnTo>
                        <a:pt x="130" y="171"/>
                      </a:lnTo>
                      <a:lnTo>
                        <a:pt x="132" y="168"/>
                      </a:lnTo>
                      <a:lnTo>
                        <a:pt x="132" y="168"/>
                      </a:lnTo>
                      <a:lnTo>
                        <a:pt x="132" y="168"/>
                      </a:lnTo>
                      <a:lnTo>
                        <a:pt x="134" y="171"/>
                      </a:lnTo>
                      <a:lnTo>
                        <a:pt x="134" y="171"/>
                      </a:lnTo>
                      <a:lnTo>
                        <a:pt x="134" y="171"/>
                      </a:lnTo>
                      <a:lnTo>
                        <a:pt x="137" y="173"/>
                      </a:lnTo>
                      <a:lnTo>
                        <a:pt x="137" y="173"/>
                      </a:lnTo>
                      <a:lnTo>
                        <a:pt x="139" y="173"/>
                      </a:lnTo>
                      <a:lnTo>
                        <a:pt x="139" y="173"/>
                      </a:lnTo>
                      <a:lnTo>
                        <a:pt x="142" y="173"/>
                      </a:lnTo>
                      <a:lnTo>
                        <a:pt x="142" y="173"/>
                      </a:lnTo>
                      <a:lnTo>
                        <a:pt x="142" y="171"/>
                      </a:lnTo>
                      <a:lnTo>
                        <a:pt x="144" y="171"/>
                      </a:lnTo>
                      <a:lnTo>
                        <a:pt x="144" y="171"/>
                      </a:lnTo>
                      <a:lnTo>
                        <a:pt x="146" y="171"/>
                      </a:lnTo>
                      <a:lnTo>
                        <a:pt x="146" y="168"/>
                      </a:lnTo>
                      <a:lnTo>
                        <a:pt x="146" y="168"/>
                      </a:lnTo>
                      <a:lnTo>
                        <a:pt x="149" y="168"/>
                      </a:lnTo>
                      <a:lnTo>
                        <a:pt x="149" y="168"/>
                      </a:lnTo>
                      <a:lnTo>
                        <a:pt x="149" y="166"/>
                      </a:lnTo>
                      <a:lnTo>
                        <a:pt x="151" y="166"/>
                      </a:lnTo>
                      <a:lnTo>
                        <a:pt x="151" y="163"/>
                      </a:lnTo>
                      <a:lnTo>
                        <a:pt x="151" y="161"/>
                      </a:lnTo>
                      <a:lnTo>
                        <a:pt x="151" y="161"/>
                      </a:lnTo>
                      <a:lnTo>
                        <a:pt x="149" y="159"/>
                      </a:lnTo>
                      <a:lnTo>
                        <a:pt x="149" y="159"/>
                      </a:lnTo>
                      <a:lnTo>
                        <a:pt x="151" y="159"/>
                      </a:lnTo>
                      <a:lnTo>
                        <a:pt x="151" y="156"/>
                      </a:lnTo>
                      <a:lnTo>
                        <a:pt x="151" y="154"/>
                      </a:lnTo>
                      <a:lnTo>
                        <a:pt x="151" y="154"/>
                      </a:lnTo>
                      <a:lnTo>
                        <a:pt x="151" y="15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3" name="Freeform 117"/>
                <p:cNvSpPr>
                  <a:spLocks noEditPoints="1"/>
                </p:cNvSpPr>
                <p:nvPr/>
              </p:nvSpPr>
              <p:spPr bwMode="auto">
                <a:xfrm>
                  <a:off x="3593" y="2163"/>
                  <a:ext cx="36" cy="33"/>
                </a:xfrm>
                <a:custGeom>
                  <a:avLst/>
                  <a:gdLst>
                    <a:gd name="T0" fmla="*/ 29 w 36"/>
                    <a:gd name="T1" fmla="*/ 12 h 33"/>
                    <a:gd name="T2" fmla="*/ 29 w 36"/>
                    <a:gd name="T3" fmla="*/ 12 h 33"/>
                    <a:gd name="T4" fmla="*/ 31 w 36"/>
                    <a:gd name="T5" fmla="*/ 10 h 33"/>
                    <a:gd name="T6" fmla="*/ 29 w 36"/>
                    <a:gd name="T7" fmla="*/ 5 h 33"/>
                    <a:gd name="T8" fmla="*/ 26 w 36"/>
                    <a:gd name="T9" fmla="*/ 5 h 33"/>
                    <a:gd name="T10" fmla="*/ 26 w 36"/>
                    <a:gd name="T11" fmla="*/ 5 h 33"/>
                    <a:gd name="T12" fmla="*/ 26 w 36"/>
                    <a:gd name="T13" fmla="*/ 7 h 33"/>
                    <a:gd name="T14" fmla="*/ 26 w 36"/>
                    <a:gd name="T15" fmla="*/ 10 h 33"/>
                    <a:gd name="T16" fmla="*/ 33 w 36"/>
                    <a:gd name="T17" fmla="*/ 31 h 33"/>
                    <a:gd name="T18" fmla="*/ 31 w 36"/>
                    <a:gd name="T19" fmla="*/ 26 h 33"/>
                    <a:gd name="T20" fmla="*/ 26 w 36"/>
                    <a:gd name="T21" fmla="*/ 19 h 33"/>
                    <a:gd name="T22" fmla="*/ 26 w 36"/>
                    <a:gd name="T23" fmla="*/ 17 h 33"/>
                    <a:gd name="T24" fmla="*/ 24 w 36"/>
                    <a:gd name="T25" fmla="*/ 17 h 33"/>
                    <a:gd name="T26" fmla="*/ 19 w 36"/>
                    <a:gd name="T27" fmla="*/ 17 h 33"/>
                    <a:gd name="T28" fmla="*/ 21 w 36"/>
                    <a:gd name="T29" fmla="*/ 14 h 33"/>
                    <a:gd name="T30" fmla="*/ 26 w 36"/>
                    <a:gd name="T31" fmla="*/ 12 h 33"/>
                    <a:gd name="T32" fmla="*/ 26 w 36"/>
                    <a:gd name="T33" fmla="*/ 12 h 33"/>
                    <a:gd name="T34" fmla="*/ 26 w 36"/>
                    <a:gd name="T35" fmla="*/ 10 h 33"/>
                    <a:gd name="T36" fmla="*/ 24 w 36"/>
                    <a:gd name="T37" fmla="*/ 5 h 33"/>
                    <a:gd name="T38" fmla="*/ 19 w 36"/>
                    <a:gd name="T39" fmla="*/ 0 h 33"/>
                    <a:gd name="T40" fmla="*/ 17 w 36"/>
                    <a:gd name="T41" fmla="*/ 0 h 33"/>
                    <a:gd name="T42" fmla="*/ 12 w 36"/>
                    <a:gd name="T43" fmla="*/ 0 h 33"/>
                    <a:gd name="T44" fmla="*/ 7 w 36"/>
                    <a:gd name="T45" fmla="*/ 2 h 33"/>
                    <a:gd name="T46" fmla="*/ 7 w 36"/>
                    <a:gd name="T47" fmla="*/ 5 h 33"/>
                    <a:gd name="T48" fmla="*/ 5 w 36"/>
                    <a:gd name="T49" fmla="*/ 10 h 33"/>
                    <a:gd name="T50" fmla="*/ 2 w 36"/>
                    <a:gd name="T51" fmla="*/ 17 h 33"/>
                    <a:gd name="T52" fmla="*/ 0 w 36"/>
                    <a:gd name="T53" fmla="*/ 21 h 33"/>
                    <a:gd name="T54" fmla="*/ 7 w 36"/>
                    <a:gd name="T55" fmla="*/ 24 h 33"/>
                    <a:gd name="T56" fmla="*/ 17 w 36"/>
                    <a:gd name="T57" fmla="*/ 24 h 33"/>
                    <a:gd name="T58" fmla="*/ 19 w 36"/>
                    <a:gd name="T59" fmla="*/ 28 h 33"/>
                    <a:gd name="T60" fmla="*/ 21 w 36"/>
                    <a:gd name="T61" fmla="*/ 33 h 33"/>
                    <a:gd name="T62" fmla="*/ 29 w 36"/>
                    <a:gd name="T63" fmla="*/ 33 h 33"/>
                    <a:gd name="T64" fmla="*/ 36 w 36"/>
                    <a:gd name="T65" fmla="*/ 33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 h="33">
                      <a:moveTo>
                        <a:pt x="26" y="10"/>
                      </a:moveTo>
                      <a:lnTo>
                        <a:pt x="29" y="12"/>
                      </a:lnTo>
                      <a:lnTo>
                        <a:pt x="29" y="12"/>
                      </a:lnTo>
                      <a:lnTo>
                        <a:pt x="29" y="12"/>
                      </a:lnTo>
                      <a:lnTo>
                        <a:pt x="31" y="10"/>
                      </a:lnTo>
                      <a:lnTo>
                        <a:pt x="31" y="10"/>
                      </a:lnTo>
                      <a:lnTo>
                        <a:pt x="31" y="7"/>
                      </a:lnTo>
                      <a:lnTo>
                        <a:pt x="29" y="5"/>
                      </a:lnTo>
                      <a:lnTo>
                        <a:pt x="26" y="2"/>
                      </a:lnTo>
                      <a:lnTo>
                        <a:pt x="26" y="5"/>
                      </a:lnTo>
                      <a:lnTo>
                        <a:pt x="26" y="5"/>
                      </a:lnTo>
                      <a:lnTo>
                        <a:pt x="26" y="5"/>
                      </a:lnTo>
                      <a:lnTo>
                        <a:pt x="26" y="5"/>
                      </a:lnTo>
                      <a:lnTo>
                        <a:pt x="26" y="7"/>
                      </a:lnTo>
                      <a:lnTo>
                        <a:pt x="26" y="7"/>
                      </a:lnTo>
                      <a:lnTo>
                        <a:pt x="26" y="10"/>
                      </a:lnTo>
                      <a:close/>
                      <a:moveTo>
                        <a:pt x="33" y="31"/>
                      </a:moveTo>
                      <a:lnTo>
                        <a:pt x="33" y="31"/>
                      </a:lnTo>
                      <a:lnTo>
                        <a:pt x="33" y="28"/>
                      </a:lnTo>
                      <a:lnTo>
                        <a:pt x="31" y="26"/>
                      </a:lnTo>
                      <a:lnTo>
                        <a:pt x="29" y="24"/>
                      </a:lnTo>
                      <a:lnTo>
                        <a:pt x="26" y="19"/>
                      </a:lnTo>
                      <a:lnTo>
                        <a:pt x="26" y="19"/>
                      </a:lnTo>
                      <a:lnTo>
                        <a:pt x="26" y="17"/>
                      </a:lnTo>
                      <a:lnTo>
                        <a:pt x="24" y="17"/>
                      </a:lnTo>
                      <a:lnTo>
                        <a:pt x="24" y="17"/>
                      </a:lnTo>
                      <a:lnTo>
                        <a:pt x="21" y="17"/>
                      </a:lnTo>
                      <a:lnTo>
                        <a:pt x="19" y="17"/>
                      </a:lnTo>
                      <a:lnTo>
                        <a:pt x="19" y="14"/>
                      </a:lnTo>
                      <a:lnTo>
                        <a:pt x="21" y="14"/>
                      </a:lnTo>
                      <a:lnTo>
                        <a:pt x="24" y="12"/>
                      </a:lnTo>
                      <a:lnTo>
                        <a:pt x="26" y="12"/>
                      </a:lnTo>
                      <a:lnTo>
                        <a:pt x="26" y="12"/>
                      </a:lnTo>
                      <a:lnTo>
                        <a:pt x="26" y="12"/>
                      </a:lnTo>
                      <a:lnTo>
                        <a:pt x="26" y="12"/>
                      </a:lnTo>
                      <a:lnTo>
                        <a:pt x="26" y="10"/>
                      </a:lnTo>
                      <a:lnTo>
                        <a:pt x="24" y="7"/>
                      </a:lnTo>
                      <a:lnTo>
                        <a:pt x="24" y="5"/>
                      </a:lnTo>
                      <a:lnTo>
                        <a:pt x="24" y="2"/>
                      </a:lnTo>
                      <a:lnTo>
                        <a:pt x="19" y="0"/>
                      </a:lnTo>
                      <a:lnTo>
                        <a:pt x="17" y="0"/>
                      </a:lnTo>
                      <a:lnTo>
                        <a:pt x="17" y="0"/>
                      </a:lnTo>
                      <a:lnTo>
                        <a:pt x="14" y="0"/>
                      </a:lnTo>
                      <a:lnTo>
                        <a:pt x="12" y="0"/>
                      </a:lnTo>
                      <a:lnTo>
                        <a:pt x="10" y="2"/>
                      </a:lnTo>
                      <a:lnTo>
                        <a:pt x="7" y="2"/>
                      </a:lnTo>
                      <a:lnTo>
                        <a:pt x="7" y="5"/>
                      </a:lnTo>
                      <a:lnTo>
                        <a:pt x="7" y="5"/>
                      </a:lnTo>
                      <a:lnTo>
                        <a:pt x="7" y="7"/>
                      </a:lnTo>
                      <a:lnTo>
                        <a:pt x="5" y="10"/>
                      </a:lnTo>
                      <a:lnTo>
                        <a:pt x="5" y="12"/>
                      </a:lnTo>
                      <a:lnTo>
                        <a:pt x="2" y="17"/>
                      </a:lnTo>
                      <a:lnTo>
                        <a:pt x="2" y="19"/>
                      </a:lnTo>
                      <a:lnTo>
                        <a:pt x="0" y="21"/>
                      </a:lnTo>
                      <a:lnTo>
                        <a:pt x="2" y="21"/>
                      </a:lnTo>
                      <a:lnTo>
                        <a:pt x="7" y="24"/>
                      </a:lnTo>
                      <a:lnTo>
                        <a:pt x="10" y="24"/>
                      </a:lnTo>
                      <a:lnTo>
                        <a:pt x="17" y="24"/>
                      </a:lnTo>
                      <a:lnTo>
                        <a:pt x="17" y="28"/>
                      </a:lnTo>
                      <a:lnTo>
                        <a:pt x="19" y="28"/>
                      </a:lnTo>
                      <a:lnTo>
                        <a:pt x="19" y="31"/>
                      </a:lnTo>
                      <a:lnTo>
                        <a:pt x="21" y="33"/>
                      </a:lnTo>
                      <a:lnTo>
                        <a:pt x="24" y="33"/>
                      </a:lnTo>
                      <a:lnTo>
                        <a:pt x="29" y="33"/>
                      </a:lnTo>
                      <a:lnTo>
                        <a:pt x="31" y="33"/>
                      </a:lnTo>
                      <a:lnTo>
                        <a:pt x="36" y="33"/>
                      </a:lnTo>
                      <a:lnTo>
                        <a:pt x="33" y="31"/>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4" name="Freeform 118"/>
                <p:cNvSpPr>
                  <a:spLocks noEditPoints="1"/>
                </p:cNvSpPr>
                <p:nvPr/>
              </p:nvSpPr>
              <p:spPr bwMode="auto">
                <a:xfrm>
                  <a:off x="3957" y="1888"/>
                  <a:ext cx="175" cy="81"/>
                </a:xfrm>
                <a:custGeom>
                  <a:avLst/>
                  <a:gdLst>
                    <a:gd name="T0" fmla="*/ 173 w 175"/>
                    <a:gd name="T1" fmla="*/ 22 h 81"/>
                    <a:gd name="T2" fmla="*/ 157 w 175"/>
                    <a:gd name="T3" fmla="*/ 15 h 81"/>
                    <a:gd name="T4" fmla="*/ 147 w 175"/>
                    <a:gd name="T5" fmla="*/ 10 h 81"/>
                    <a:gd name="T6" fmla="*/ 128 w 175"/>
                    <a:gd name="T7" fmla="*/ 8 h 81"/>
                    <a:gd name="T8" fmla="*/ 114 w 175"/>
                    <a:gd name="T9" fmla="*/ 5 h 81"/>
                    <a:gd name="T10" fmla="*/ 93 w 175"/>
                    <a:gd name="T11" fmla="*/ 5 h 81"/>
                    <a:gd name="T12" fmla="*/ 69 w 175"/>
                    <a:gd name="T13" fmla="*/ 0 h 81"/>
                    <a:gd name="T14" fmla="*/ 57 w 175"/>
                    <a:gd name="T15" fmla="*/ 3 h 81"/>
                    <a:gd name="T16" fmla="*/ 55 w 175"/>
                    <a:gd name="T17" fmla="*/ 15 h 81"/>
                    <a:gd name="T18" fmla="*/ 41 w 175"/>
                    <a:gd name="T19" fmla="*/ 12 h 81"/>
                    <a:gd name="T20" fmla="*/ 22 w 175"/>
                    <a:gd name="T21" fmla="*/ 10 h 81"/>
                    <a:gd name="T22" fmla="*/ 15 w 175"/>
                    <a:gd name="T23" fmla="*/ 17 h 81"/>
                    <a:gd name="T24" fmla="*/ 19 w 175"/>
                    <a:gd name="T25" fmla="*/ 22 h 81"/>
                    <a:gd name="T26" fmla="*/ 15 w 175"/>
                    <a:gd name="T27" fmla="*/ 26 h 81"/>
                    <a:gd name="T28" fmla="*/ 8 w 175"/>
                    <a:gd name="T29" fmla="*/ 36 h 81"/>
                    <a:gd name="T30" fmla="*/ 19 w 175"/>
                    <a:gd name="T31" fmla="*/ 41 h 81"/>
                    <a:gd name="T32" fmla="*/ 29 w 175"/>
                    <a:gd name="T33" fmla="*/ 43 h 81"/>
                    <a:gd name="T34" fmla="*/ 31 w 175"/>
                    <a:gd name="T35" fmla="*/ 36 h 81"/>
                    <a:gd name="T36" fmla="*/ 34 w 175"/>
                    <a:gd name="T37" fmla="*/ 36 h 81"/>
                    <a:gd name="T38" fmla="*/ 41 w 175"/>
                    <a:gd name="T39" fmla="*/ 43 h 81"/>
                    <a:gd name="T40" fmla="*/ 45 w 175"/>
                    <a:gd name="T41" fmla="*/ 45 h 81"/>
                    <a:gd name="T42" fmla="*/ 57 w 175"/>
                    <a:gd name="T43" fmla="*/ 50 h 81"/>
                    <a:gd name="T44" fmla="*/ 55 w 175"/>
                    <a:gd name="T45" fmla="*/ 55 h 81"/>
                    <a:gd name="T46" fmla="*/ 50 w 175"/>
                    <a:gd name="T47" fmla="*/ 57 h 81"/>
                    <a:gd name="T48" fmla="*/ 45 w 175"/>
                    <a:gd name="T49" fmla="*/ 57 h 81"/>
                    <a:gd name="T50" fmla="*/ 41 w 175"/>
                    <a:gd name="T51" fmla="*/ 64 h 81"/>
                    <a:gd name="T52" fmla="*/ 34 w 175"/>
                    <a:gd name="T53" fmla="*/ 62 h 81"/>
                    <a:gd name="T54" fmla="*/ 24 w 175"/>
                    <a:gd name="T55" fmla="*/ 64 h 81"/>
                    <a:gd name="T56" fmla="*/ 17 w 175"/>
                    <a:gd name="T57" fmla="*/ 64 h 81"/>
                    <a:gd name="T58" fmla="*/ 3 w 175"/>
                    <a:gd name="T59" fmla="*/ 67 h 81"/>
                    <a:gd name="T60" fmla="*/ 0 w 175"/>
                    <a:gd name="T61" fmla="*/ 69 h 81"/>
                    <a:gd name="T62" fmla="*/ 10 w 175"/>
                    <a:gd name="T63" fmla="*/ 74 h 81"/>
                    <a:gd name="T64" fmla="*/ 19 w 175"/>
                    <a:gd name="T65" fmla="*/ 74 h 81"/>
                    <a:gd name="T66" fmla="*/ 31 w 175"/>
                    <a:gd name="T67" fmla="*/ 79 h 81"/>
                    <a:gd name="T68" fmla="*/ 38 w 175"/>
                    <a:gd name="T69" fmla="*/ 74 h 81"/>
                    <a:gd name="T70" fmla="*/ 45 w 175"/>
                    <a:gd name="T71" fmla="*/ 76 h 81"/>
                    <a:gd name="T72" fmla="*/ 50 w 175"/>
                    <a:gd name="T73" fmla="*/ 79 h 81"/>
                    <a:gd name="T74" fmla="*/ 60 w 175"/>
                    <a:gd name="T75" fmla="*/ 79 h 81"/>
                    <a:gd name="T76" fmla="*/ 74 w 175"/>
                    <a:gd name="T77" fmla="*/ 76 h 81"/>
                    <a:gd name="T78" fmla="*/ 81 w 175"/>
                    <a:gd name="T79" fmla="*/ 74 h 81"/>
                    <a:gd name="T80" fmla="*/ 78 w 175"/>
                    <a:gd name="T81" fmla="*/ 67 h 81"/>
                    <a:gd name="T82" fmla="*/ 90 w 175"/>
                    <a:gd name="T83" fmla="*/ 60 h 81"/>
                    <a:gd name="T84" fmla="*/ 93 w 175"/>
                    <a:gd name="T85" fmla="*/ 57 h 81"/>
                    <a:gd name="T86" fmla="*/ 104 w 175"/>
                    <a:gd name="T87" fmla="*/ 55 h 81"/>
                    <a:gd name="T88" fmla="*/ 116 w 175"/>
                    <a:gd name="T89" fmla="*/ 57 h 81"/>
                    <a:gd name="T90" fmla="*/ 121 w 175"/>
                    <a:gd name="T91" fmla="*/ 53 h 81"/>
                    <a:gd name="T92" fmla="*/ 128 w 175"/>
                    <a:gd name="T93" fmla="*/ 45 h 81"/>
                    <a:gd name="T94" fmla="*/ 147 w 175"/>
                    <a:gd name="T95" fmla="*/ 41 h 81"/>
                    <a:gd name="T96" fmla="*/ 161 w 175"/>
                    <a:gd name="T97" fmla="*/ 29 h 81"/>
                    <a:gd name="T98" fmla="*/ 175 w 175"/>
                    <a:gd name="T99" fmla="*/ 24 h 81"/>
                    <a:gd name="T100" fmla="*/ 19 w 175"/>
                    <a:gd name="T101" fmla="*/ 67 h 81"/>
                    <a:gd name="T102" fmla="*/ 34 w 175"/>
                    <a:gd name="T103" fmla="*/ 67 h 81"/>
                    <a:gd name="T104" fmla="*/ 29 w 175"/>
                    <a:gd name="T105" fmla="*/ 67 h 81"/>
                    <a:gd name="T106" fmla="*/ 31 w 175"/>
                    <a:gd name="T107" fmla="*/ 67 h 81"/>
                    <a:gd name="T108" fmla="*/ 43 w 175"/>
                    <a:gd name="T109" fmla="*/ 67 h 81"/>
                    <a:gd name="T110" fmla="*/ 43 w 175"/>
                    <a:gd name="T111" fmla="*/ 67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75" h="81">
                      <a:moveTo>
                        <a:pt x="3" y="67"/>
                      </a:moveTo>
                      <a:lnTo>
                        <a:pt x="3" y="67"/>
                      </a:lnTo>
                      <a:lnTo>
                        <a:pt x="3" y="64"/>
                      </a:lnTo>
                      <a:lnTo>
                        <a:pt x="3" y="64"/>
                      </a:lnTo>
                      <a:lnTo>
                        <a:pt x="3" y="67"/>
                      </a:lnTo>
                      <a:close/>
                      <a:moveTo>
                        <a:pt x="173" y="22"/>
                      </a:moveTo>
                      <a:lnTo>
                        <a:pt x="173" y="22"/>
                      </a:lnTo>
                      <a:lnTo>
                        <a:pt x="171" y="19"/>
                      </a:lnTo>
                      <a:lnTo>
                        <a:pt x="166" y="17"/>
                      </a:lnTo>
                      <a:lnTo>
                        <a:pt x="164" y="17"/>
                      </a:lnTo>
                      <a:lnTo>
                        <a:pt x="161" y="17"/>
                      </a:lnTo>
                      <a:lnTo>
                        <a:pt x="159" y="17"/>
                      </a:lnTo>
                      <a:lnTo>
                        <a:pt x="159" y="15"/>
                      </a:lnTo>
                      <a:lnTo>
                        <a:pt x="157" y="15"/>
                      </a:lnTo>
                      <a:lnTo>
                        <a:pt x="154" y="12"/>
                      </a:lnTo>
                      <a:lnTo>
                        <a:pt x="154" y="12"/>
                      </a:lnTo>
                      <a:lnTo>
                        <a:pt x="152" y="10"/>
                      </a:lnTo>
                      <a:lnTo>
                        <a:pt x="152" y="10"/>
                      </a:lnTo>
                      <a:lnTo>
                        <a:pt x="149" y="10"/>
                      </a:lnTo>
                      <a:lnTo>
                        <a:pt x="147" y="10"/>
                      </a:lnTo>
                      <a:lnTo>
                        <a:pt x="147" y="10"/>
                      </a:lnTo>
                      <a:lnTo>
                        <a:pt x="145" y="10"/>
                      </a:lnTo>
                      <a:lnTo>
                        <a:pt x="142" y="8"/>
                      </a:lnTo>
                      <a:lnTo>
                        <a:pt x="140" y="8"/>
                      </a:lnTo>
                      <a:lnTo>
                        <a:pt x="138" y="8"/>
                      </a:lnTo>
                      <a:lnTo>
                        <a:pt x="135" y="8"/>
                      </a:lnTo>
                      <a:lnTo>
                        <a:pt x="133" y="8"/>
                      </a:lnTo>
                      <a:lnTo>
                        <a:pt x="128" y="8"/>
                      </a:lnTo>
                      <a:lnTo>
                        <a:pt x="126" y="8"/>
                      </a:lnTo>
                      <a:lnTo>
                        <a:pt x="123" y="8"/>
                      </a:lnTo>
                      <a:lnTo>
                        <a:pt x="121" y="8"/>
                      </a:lnTo>
                      <a:lnTo>
                        <a:pt x="121" y="8"/>
                      </a:lnTo>
                      <a:lnTo>
                        <a:pt x="119" y="8"/>
                      </a:lnTo>
                      <a:lnTo>
                        <a:pt x="114" y="5"/>
                      </a:lnTo>
                      <a:lnTo>
                        <a:pt x="114" y="5"/>
                      </a:lnTo>
                      <a:lnTo>
                        <a:pt x="114" y="5"/>
                      </a:lnTo>
                      <a:lnTo>
                        <a:pt x="109" y="5"/>
                      </a:lnTo>
                      <a:lnTo>
                        <a:pt x="107" y="8"/>
                      </a:lnTo>
                      <a:lnTo>
                        <a:pt x="100" y="8"/>
                      </a:lnTo>
                      <a:lnTo>
                        <a:pt x="95" y="8"/>
                      </a:lnTo>
                      <a:lnTo>
                        <a:pt x="95" y="5"/>
                      </a:lnTo>
                      <a:lnTo>
                        <a:pt x="93" y="5"/>
                      </a:lnTo>
                      <a:lnTo>
                        <a:pt x="93" y="8"/>
                      </a:lnTo>
                      <a:lnTo>
                        <a:pt x="93" y="8"/>
                      </a:lnTo>
                      <a:lnTo>
                        <a:pt x="88" y="8"/>
                      </a:lnTo>
                      <a:lnTo>
                        <a:pt x="81" y="8"/>
                      </a:lnTo>
                      <a:lnTo>
                        <a:pt x="76" y="5"/>
                      </a:lnTo>
                      <a:lnTo>
                        <a:pt x="74" y="3"/>
                      </a:lnTo>
                      <a:lnTo>
                        <a:pt x="69" y="0"/>
                      </a:lnTo>
                      <a:lnTo>
                        <a:pt x="64" y="0"/>
                      </a:lnTo>
                      <a:lnTo>
                        <a:pt x="64" y="0"/>
                      </a:lnTo>
                      <a:lnTo>
                        <a:pt x="64" y="0"/>
                      </a:lnTo>
                      <a:lnTo>
                        <a:pt x="64" y="0"/>
                      </a:lnTo>
                      <a:lnTo>
                        <a:pt x="62" y="0"/>
                      </a:lnTo>
                      <a:lnTo>
                        <a:pt x="60" y="3"/>
                      </a:lnTo>
                      <a:lnTo>
                        <a:pt x="57" y="3"/>
                      </a:lnTo>
                      <a:lnTo>
                        <a:pt x="55" y="3"/>
                      </a:lnTo>
                      <a:lnTo>
                        <a:pt x="55" y="5"/>
                      </a:lnTo>
                      <a:lnTo>
                        <a:pt x="55" y="10"/>
                      </a:lnTo>
                      <a:lnTo>
                        <a:pt x="55" y="12"/>
                      </a:lnTo>
                      <a:lnTo>
                        <a:pt x="57" y="17"/>
                      </a:lnTo>
                      <a:lnTo>
                        <a:pt x="57" y="17"/>
                      </a:lnTo>
                      <a:lnTo>
                        <a:pt x="55" y="15"/>
                      </a:lnTo>
                      <a:lnTo>
                        <a:pt x="55" y="15"/>
                      </a:lnTo>
                      <a:lnTo>
                        <a:pt x="52" y="15"/>
                      </a:lnTo>
                      <a:lnTo>
                        <a:pt x="45" y="15"/>
                      </a:lnTo>
                      <a:lnTo>
                        <a:pt x="45" y="12"/>
                      </a:lnTo>
                      <a:lnTo>
                        <a:pt x="43" y="12"/>
                      </a:lnTo>
                      <a:lnTo>
                        <a:pt x="43" y="12"/>
                      </a:lnTo>
                      <a:lnTo>
                        <a:pt x="41" y="12"/>
                      </a:lnTo>
                      <a:lnTo>
                        <a:pt x="36" y="10"/>
                      </a:lnTo>
                      <a:lnTo>
                        <a:pt x="34" y="10"/>
                      </a:lnTo>
                      <a:lnTo>
                        <a:pt x="26" y="8"/>
                      </a:lnTo>
                      <a:lnTo>
                        <a:pt x="26" y="8"/>
                      </a:lnTo>
                      <a:lnTo>
                        <a:pt x="26" y="8"/>
                      </a:lnTo>
                      <a:lnTo>
                        <a:pt x="24" y="10"/>
                      </a:lnTo>
                      <a:lnTo>
                        <a:pt x="22" y="10"/>
                      </a:lnTo>
                      <a:lnTo>
                        <a:pt x="19" y="10"/>
                      </a:lnTo>
                      <a:lnTo>
                        <a:pt x="17" y="10"/>
                      </a:lnTo>
                      <a:lnTo>
                        <a:pt x="17" y="12"/>
                      </a:lnTo>
                      <a:lnTo>
                        <a:pt x="17" y="12"/>
                      </a:lnTo>
                      <a:lnTo>
                        <a:pt x="15" y="15"/>
                      </a:lnTo>
                      <a:lnTo>
                        <a:pt x="15" y="17"/>
                      </a:lnTo>
                      <a:lnTo>
                        <a:pt x="15" y="17"/>
                      </a:lnTo>
                      <a:lnTo>
                        <a:pt x="15" y="19"/>
                      </a:lnTo>
                      <a:lnTo>
                        <a:pt x="15" y="19"/>
                      </a:lnTo>
                      <a:lnTo>
                        <a:pt x="15" y="19"/>
                      </a:lnTo>
                      <a:lnTo>
                        <a:pt x="17" y="19"/>
                      </a:lnTo>
                      <a:lnTo>
                        <a:pt x="17" y="19"/>
                      </a:lnTo>
                      <a:lnTo>
                        <a:pt x="19" y="19"/>
                      </a:lnTo>
                      <a:lnTo>
                        <a:pt x="19" y="22"/>
                      </a:lnTo>
                      <a:lnTo>
                        <a:pt x="22" y="22"/>
                      </a:lnTo>
                      <a:lnTo>
                        <a:pt x="22" y="22"/>
                      </a:lnTo>
                      <a:lnTo>
                        <a:pt x="17" y="24"/>
                      </a:lnTo>
                      <a:lnTo>
                        <a:pt x="17" y="24"/>
                      </a:lnTo>
                      <a:lnTo>
                        <a:pt x="15" y="24"/>
                      </a:lnTo>
                      <a:lnTo>
                        <a:pt x="15" y="24"/>
                      </a:lnTo>
                      <a:lnTo>
                        <a:pt x="15" y="26"/>
                      </a:lnTo>
                      <a:lnTo>
                        <a:pt x="15" y="26"/>
                      </a:lnTo>
                      <a:lnTo>
                        <a:pt x="12" y="29"/>
                      </a:lnTo>
                      <a:lnTo>
                        <a:pt x="12" y="29"/>
                      </a:lnTo>
                      <a:lnTo>
                        <a:pt x="10" y="31"/>
                      </a:lnTo>
                      <a:lnTo>
                        <a:pt x="5" y="34"/>
                      </a:lnTo>
                      <a:lnTo>
                        <a:pt x="5" y="36"/>
                      </a:lnTo>
                      <a:lnTo>
                        <a:pt x="8" y="36"/>
                      </a:lnTo>
                      <a:lnTo>
                        <a:pt x="8" y="36"/>
                      </a:lnTo>
                      <a:lnTo>
                        <a:pt x="10" y="36"/>
                      </a:lnTo>
                      <a:lnTo>
                        <a:pt x="12" y="38"/>
                      </a:lnTo>
                      <a:lnTo>
                        <a:pt x="15" y="36"/>
                      </a:lnTo>
                      <a:lnTo>
                        <a:pt x="15" y="36"/>
                      </a:lnTo>
                      <a:lnTo>
                        <a:pt x="17" y="38"/>
                      </a:lnTo>
                      <a:lnTo>
                        <a:pt x="19" y="41"/>
                      </a:lnTo>
                      <a:lnTo>
                        <a:pt x="19" y="41"/>
                      </a:lnTo>
                      <a:lnTo>
                        <a:pt x="22" y="43"/>
                      </a:lnTo>
                      <a:lnTo>
                        <a:pt x="22" y="43"/>
                      </a:lnTo>
                      <a:lnTo>
                        <a:pt x="24" y="43"/>
                      </a:lnTo>
                      <a:lnTo>
                        <a:pt x="26" y="43"/>
                      </a:lnTo>
                      <a:lnTo>
                        <a:pt x="26" y="43"/>
                      </a:lnTo>
                      <a:lnTo>
                        <a:pt x="29" y="43"/>
                      </a:lnTo>
                      <a:lnTo>
                        <a:pt x="29" y="43"/>
                      </a:lnTo>
                      <a:lnTo>
                        <a:pt x="29" y="38"/>
                      </a:lnTo>
                      <a:lnTo>
                        <a:pt x="31" y="41"/>
                      </a:lnTo>
                      <a:lnTo>
                        <a:pt x="31" y="41"/>
                      </a:lnTo>
                      <a:lnTo>
                        <a:pt x="31" y="38"/>
                      </a:lnTo>
                      <a:lnTo>
                        <a:pt x="31" y="38"/>
                      </a:lnTo>
                      <a:lnTo>
                        <a:pt x="31" y="36"/>
                      </a:lnTo>
                      <a:lnTo>
                        <a:pt x="31" y="36"/>
                      </a:lnTo>
                      <a:lnTo>
                        <a:pt x="31" y="36"/>
                      </a:lnTo>
                      <a:lnTo>
                        <a:pt x="31" y="36"/>
                      </a:lnTo>
                      <a:lnTo>
                        <a:pt x="31" y="36"/>
                      </a:lnTo>
                      <a:lnTo>
                        <a:pt x="34" y="36"/>
                      </a:lnTo>
                      <a:lnTo>
                        <a:pt x="34" y="36"/>
                      </a:lnTo>
                      <a:lnTo>
                        <a:pt x="34" y="36"/>
                      </a:lnTo>
                      <a:lnTo>
                        <a:pt x="34" y="38"/>
                      </a:lnTo>
                      <a:lnTo>
                        <a:pt x="36" y="38"/>
                      </a:lnTo>
                      <a:lnTo>
                        <a:pt x="36" y="41"/>
                      </a:lnTo>
                      <a:lnTo>
                        <a:pt x="38" y="43"/>
                      </a:lnTo>
                      <a:lnTo>
                        <a:pt x="38" y="43"/>
                      </a:lnTo>
                      <a:lnTo>
                        <a:pt x="41" y="43"/>
                      </a:lnTo>
                      <a:lnTo>
                        <a:pt x="41" y="43"/>
                      </a:lnTo>
                      <a:lnTo>
                        <a:pt x="43" y="43"/>
                      </a:lnTo>
                      <a:lnTo>
                        <a:pt x="43" y="43"/>
                      </a:lnTo>
                      <a:lnTo>
                        <a:pt x="43" y="45"/>
                      </a:lnTo>
                      <a:lnTo>
                        <a:pt x="43" y="45"/>
                      </a:lnTo>
                      <a:lnTo>
                        <a:pt x="43" y="45"/>
                      </a:lnTo>
                      <a:lnTo>
                        <a:pt x="45" y="45"/>
                      </a:lnTo>
                      <a:lnTo>
                        <a:pt x="45" y="45"/>
                      </a:lnTo>
                      <a:lnTo>
                        <a:pt x="48" y="45"/>
                      </a:lnTo>
                      <a:lnTo>
                        <a:pt x="50" y="45"/>
                      </a:lnTo>
                      <a:lnTo>
                        <a:pt x="52" y="48"/>
                      </a:lnTo>
                      <a:lnTo>
                        <a:pt x="52" y="48"/>
                      </a:lnTo>
                      <a:lnTo>
                        <a:pt x="55" y="48"/>
                      </a:lnTo>
                      <a:lnTo>
                        <a:pt x="57" y="50"/>
                      </a:lnTo>
                      <a:lnTo>
                        <a:pt x="57" y="50"/>
                      </a:lnTo>
                      <a:lnTo>
                        <a:pt x="57" y="48"/>
                      </a:lnTo>
                      <a:lnTo>
                        <a:pt x="62" y="50"/>
                      </a:lnTo>
                      <a:lnTo>
                        <a:pt x="62" y="50"/>
                      </a:lnTo>
                      <a:lnTo>
                        <a:pt x="60" y="50"/>
                      </a:lnTo>
                      <a:lnTo>
                        <a:pt x="55" y="53"/>
                      </a:lnTo>
                      <a:lnTo>
                        <a:pt x="55" y="55"/>
                      </a:lnTo>
                      <a:lnTo>
                        <a:pt x="55" y="55"/>
                      </a:lnTo>
                      <a:lnTo>
                        <a:pt x="52" y="55"/>
                      </a:lnTo>
                      <a:lnTo>
                        <a:pt x="52" y="55"/>
                      </a:lnTo>
                      <a:lnTo>
                        <a:pt x="50" y="55"/>
                      </a:lnTo>
                      <a:lnTo>
                        <a:pt x="50" y="55"/>
                      </a:lnTo>
                      <a:lnTo>
                        <a:pt x="50" y="55"/>
                      </a:lnTo>
                      <a:lnTo>
                        <a:pt x="50" y="55"/>
                      </a:lnTo>
                      <a:lnTo>
                        <a:pt x="50" y="57"/>
                      </a:lnTo>
                      <a:lnTo>
                        <a:pt x="50" y="57"/>
                      </a:lnTo>
                      <a:lnTo>
                        <a:pt x="50" y="57"/>
                      </a:lnTo>
                      <a:lnTo>
                        <a:pt x="48" y="57"/>
                      </a:lnTo>
                      <a:lnTo>
                        <a:pt x="48" y="57"/>
                      </a:lnTo>
                      <a:lnTo>
                        <a:pt x="48" y="57"/>
                      </a:lnTo>
                      <a:lnTo>
                        <a:pt x="48" y="57"/>
                      </a:lnTo>
                      <a:lnTo>
                        <a:pt x="45" y="57"/>
                      </a:lnTo>
                      <a:lnTo>
                        <a:pt x="45" y="60"/>
                      </a:lnTo>
                      <a:lnTo>
                        <a:pt x="43" y="60"/>
                      </a:lnTo>
                      <a:lnTo>
                        <a:pt x="43" y="62"/>
                      </a:lnTo>
                      <a:lnTo>
                        <a:pt x="43" y="62"/>
                      </a:lnTo>
                      <a:lnTo>
                        <a:pt x="43" y="62"/>
                      </a:lnTo>
                      <a:lnTo>
                        <a:pt x="41" y="62"/>
                      </a:lnTo>
                      <a:lnTo>
                        <a:pt x="41" y="64"/>
                      </a:lnTo>
                      <a:lnTo>
                        <a:pt x="38" y="62"/>
                      </a:lnTo>
                      <a:lnTo>
                        <a:pt x="38" y="62"/>
                      </a:lnTo>
                      <a:lnTo>
                        <a:pt x="38" y="62"/>
                      </a:lnTo>
                      <a:lnTo>
                        <a:pt x="38" y="62"/>
                      </a:lnTo>
                      <a:lnTo>
                        <a:pt x="36" y="62"/>
                      </a:lnTo>
                      <a:lnTo>
                        <a:pt x="36" y="62"/>
                      </a:lnTo>
                      <a:lnTo>
                        <a:pt x="34" y="62"/>
                      </a:lnTo>
                      <a:lnTo>
                        <a:pt x="34" y="62"/>
                      </a:lnTo>
                      <a:lnTo>
                        <a:pt x="29" y="62"/>
                      </a:lnTo>
                      <a:lnTo>
                        <a:pt x="26" y="62"/>
                      </a:lnTo>
                      <a:lnTo>
                        <a:pt x="26" y="62"/>
                      </a:lnTo>
                      <a:lnTo>
                        <a:pt x="26" y="62"/>
                      </a:lnTo>
                      <a:lnTo>
                        <a:pt x="26" y="62"/>
                      </a:lnTo>
                      <a:lnTo>
                        <a:pt x="24" y="64"/>
                      </a:lnTo>
                      <a:lnTo>
                        <a:pt x="22" y="64"/>
                      </a:lnTo>
                      <a:lnTo>
                        <a:pt x="22" y="64"/>
                      </a:lnTo>
                      <a:lnTo>
                        <a:pt x="22" y="67"/>
                      </a:lnTo>
                      <a:lnTo>
                        <a:pt x="22" y="67"/>
                      </a:lnTo>
                      <a:lnTo>
                        <a:pt x="22" y="67"/>
                      </a:lnTo>
                      <a:lnTo>
                        <a:pt x="19" y="67"/>
                      </a:lnTo>
                      <a:lnTo>
                        <a:pt x="17" y="64"/>
                      </a:lnTo>
                      <a:lnTo>
                        <a:pt x="15" y="64"/>
                      </a:lnTo>
                      <a:lnTo>
                        <a:pt x="12" y="64"/>
                      </a:lnTo>
                      <a:lnTo>
                        <a:pt x="10" y="62"/>
                      </a:lnTo>
                      <a:lnTo>
                        <a:pt x="8" y="64"/>
                      </a:lnTo>
                      <a:lnTo>
                        <a:pt x="3" y="64"/>
                      </a:lnTo>
                      <a:lnTo>
                        <a:pt x="3" y="64"/>
                      </a:lnTo>
                      <a:lnTo>
                        <a:pt x="3" y="67"/>
                      </a:lnTo>
                      <a:lnTo>
                        <a:pt x="3" y="67"/>
                      </a:lnTo>
                      <a:lnTo>
                        <a:pt x="3" y="67"/>
                      </a:lnTo>
                      <a:lnTo>
                        <a:pt x="0" y="67"/>
                      </a:lnTo>
                      <a:lnTo>
                        <a:pt x="0" y="67"/>
                      </a:lnTo>
                      <a:lnTo>
                        <a:pt x="0" y="67"/>
                      </a:lnTo>
                      <a:lnTo>
                        <a:pt x="0" y="69"/>
                      </a:lnTo>
                      <a:lnTo>
                        <a:pt x="0" y="69"/>
                      </a:lnTo>
                      <a:lnTo>
                        <a:pt x="0" y="71"/>
                      </a:lnTo>
                      <a:lnTo>
                        <a:pt x="3" y="76"/>
                      </a:lnTo>
                      <a:lnTo>
                        <a:pt x="3" y="74"/>
                      </a:lnTo>
                      <a:lnTo>
                        <a:pt x="5" y="74"/>
                      </a:lnTo>
                      <a:lnTo>
                        <a:pt x="8" y="74"/>
                      </a:lnTo>
                      <a:lnTo>
                        <a:pt x="8" y="74"/>
                      </a:lnTo>
                      <a:lnTo>
                        <a:pt x="10" y="74"/>
                      </a:lnTo>
                      <a:lnTo>
                        <a:pt x="12" y="74"/>
                      </a:lnTo>
                      <a:lnTo>
                        <a:pt x="15" y="74"/>
                      </a:lnTo>
                      <a:lnTo>
                        <a:pt x="17" y="74"/>
                      </a:lnTo>
                      <a:lnTo>
                        <a:pt x="17" y="74"/>
                      </a:lnTo>
                      <a:lnTo>
                        <a:pt x="17" y="74"/>
                      </a:lnTo>
                      <a:lnTo>
                        <a:pt x="17" y="74"/>
                      </a:lnTo>
                      <a:lnTo>
                        <a:pt x="19" y="74"/>
                      </a:lnTo>
                      <a:lnTo>
                        <a:pt x="22" y="74"/>
                      </a:lnTo>
                      <a:lnTo>
                        <a:pt x="24" y="74"/>
                      </a:lnTo>
                      <a:lnTo>
                        <a:pt x="24" y="74"/>
                      </a:lnTo>
                      <a:lnTo>
                        <a:pt x="26" y="76"/>
                      </a:lnTo>
                      <a:lnTo>
                        <a:pt x="26" y="79"/>
                      </a:lnTo>
                      <a:lnTo>
                        <a:pt x="29" y="79"/>
                      </a:lnTo>
                      <a:lnTo>
                        <a:pt x="31" y="79"/>
                      </a:lnTo>
                      <a:lnTo>
                        <a:pt x="34" y="76"/>
                      </a:lnTo>
                      <a:lnTo>
                        <a:pt x="34" y="76"/>
                      </a:lnTo>
                      <a:lnTo>
                        <a:pt x="34" y="76"/>
                      </a:lnTo>
                      <a:lnTo>
                        <a:pt x="36" y="74"/>
                      </a:lnTo>
                      <a:lnTo>
                        <a:pt x="36" y="74"/>
                      </a:lnTo>
                      <a:lnTo>
                        <a:pt x="38" y="74"/>
                      </a:lnTo>
                      <a:lnTo>
                        <a:pt x="38" y="74"/>
                      </a:lnTo>
                      <a:lnTo>
                        <a:pt x="41" y="74"/>
                      </a:lnTo>
                      <a:lnTo>
                        <a:pt x="41" y="74"/>
                      </a:lnTo>
                      <a:lnTo>
                        <a:pt x="41" y="76"/>
                      </a:lnTo>
                      <a:lnTo>
                        <a:pt x="41" y="76"/>
                      </a:lnTo>
                      <a:lnTo>
                        <a:pt x="41" y="76"/>
                      </a:lnTo>
                      <a:lnTo>
                        <a:pt x="43" y="76"/>
                      </a:lnTo>
                      <a:lnTo>
                        <a:pt x="45" y="76"/>
                      </a:lnTo>
                      <a:lnTo>
                        <a:pt x="45" y="79"/>
                      </a:lnTo>
                      <a:lnTo>
                        <a:pt x="45" y="81"/>
                      </a:lnTo>
                      <a:lnTo>
                        <a:pt x="45" y="81"/>
                      </a:lnTo>
                      <a:lnTo>
                        <a:pt x="45" y="81"/>
                      </a:lnTo>
                      <a:lnTo>
                        <a:pt x="50" y="79"/>
                      </a:lnTo>
                      <a:lnTo>
                        <a:pt x="50" y="79"/>
                      </a:lnTo>
                      <a:lnTo>
                        <a:pt x="50" y="79"/>
                      </a:lnTo>
                      <a:lnTo>
                        <a:pt x="52" y="81"/>
                      </a:lnTo>
                      <a:lnTo>
                        <a:pt x="55" y="81"/>
                      </a:lnTo>
                      <a:lnTo>
                        <a:pt x="55" y="81"/>
                      </a:lnTo>
                      <a:lnTo>
                        <a:pt x="55" y="81"/>
                      </a:lnTo>
                      <a:lnTo>
                        <a:pt x="55" y="79"/>
                      </a:lnTo>
                      <a:lnTo>
                        <a:pt x="57" y="79"/>
                      </a:lnTo>
                      <a:lnTo>
                        <a:pt x="60" y="79"/>
                      </a:lnTo>
                      <a:lnTo>
                        <a:pt x="60" y="79"/>
                      </a:lnTo>
                      <a:lnTo>
                        <a:pt x="64" y="79"/>
                      </a:lnTo>
                      <a:lnTo>
                        <a:pt x="67" y="79"/>
                      </a:lnTo>
                      <a:lnTo>
                        <a:pt x="69" y="79"/>
                      </a:lnTo>
                      <a:lnTo>
                        <a:pt x="71" y="79"/>
                      </a:lnTo>
                      <a:lnTo>
                        <a:pt x="71" y="79"/>
                      </a:lnTo>
                      <a:lnTo>
                        <a:pt x="74" y="76"/>
                      </a:lnTo>
                      <a:lnTo>
                        <a:pt x="74" y="76"/>
                      </a:lnTo>
                      <a:lnTo>
                        <a:pt x="76" y="76"/>
                      </a:lnTo>
                      <a:lnTo>
                        <a:pt x="76" y="76"/>
                      </a:lnTo>
                      <a:lnTo>
                        <a:pt x="78" y="76"/>
                      </a:lnTo>
                      <a:lnTo>
                        <a:pt x="81" y="76"/>
                      </a:lnTo>
                      <a:lnTo>
                        <a:pt x="81" y="74"/>
                      </a:lnTo>
                      <a:lnTo>
                        <a:pt x="81" y="74"/>
                      </a:lnTo>
                      <a:lnTo>
                        <a:pt x="81" y="74"/>
                      </a:lnTo>
                      <a:lnTo>
                        <a:pt x="81" y="71"/>
                      </a:lnTo>
                      <a:lnTo>
                        <a:pt x="78" y="69"/>
                      </a:lnTo>
                      <a:lnTo>
                        <a:pt x="78" y="69"/>
                      </a:lnTo>
                      <a:lnTo>
                        <a:pt x="78" y="69"/>
                      </a:lnTo>
                      <a:lnTo>
                        <a:pt x="78" y="67"/>
                      </a:lnTo>
                      <a:lnTo>
                        <a:pt x="78" y="67"/>
                      </a:lnTo>
                      <a:lnTo>
                        <a:pt x="81" y="67"/>
                      </a:lnTo>
                      <a:lnTo>
                        <a:pt x="81" y="67"/>
                      </a:lnTo>
                      <a:lnTo>
                        <a:pt x="81" y="64"/>
                      </a:lnTo>
                      <a:lnTo>
                        <a:pt x="83" y="64"/>
                      </a:lnTo>
                      <a:lnTo>
                        <a:pt x="86" y="64"/>
                      </a:lnTo>
                      <a:lnTo>
                        <a:pt x="90" y="62"/>
                      </a:lnTo>
                      <a:lnTo>
                        <a:pt x="90" y="60"/>
                      </a:lnTo>
                      <a:lnTo>
                        <a:pt x="93" y="60"/>
                      </a:lnTo>
                      <a:lnTo>
                        <a:pt x="93" y="60"/>
                      </a:lnTo>
                      <a:lnTo>
                        <a:pt x="93" y="60"/>
                      </a:lnTo>
                      <a:lnTo>
                        <a:pt x="93" y="57"/>
                      </a:lnTo>
                      <a:lnTo>
                        <a:pt x="93" y="57"/>
                      </a:lnTo>
                      <a:lnTo>
                        <a:pt x="93" y="57"/>
                      </a:lnTo>
                      <a:lnTo>
                        <a:pt x="93" y="57"/>
                      </a:lnTo>
                      <a:lnTo>
                        <a:pt x="95" y="57"/>
                      </a:lnTo>
                      <a:lnTo>
                        <a:pt x="97" y="57"/>
                      </a:lnTo>
                      <a:lnTo>
                        <a:pt x="100" y="57"/>
                      </a:lnTo>
                      <a:lnTo>
                        <a:pt x="102" y="55"/>
                      </a:lnTo>
                      <a:lnTo>
                        <a:pt x="104" y="55"/>
                      </a:lnTo>
                      <a:lnTo>
                        <a:pt x="104" y="55"/>
                      </a:lnTo>
                      <a:lnTo>
                        <a:pt x="104" y="55"/>
                      </a:lnTo>
                      <a:lnTo>
                        <a:pt x="107" y="60"/>
                      </a:lnTo>
                      <a:lnTo>
                        <a:pt x="107" y="60"/>
                      </a:lnTo>
                      <a:lnTo>
                        <a:pt x="112" y="60"/>
                      </a:lnTo>
                      <a:lnTo>
                        <a:pt x="112" y="60"/>
                      </a:lnTo>
                      <a:lnTo>
                        <a:pt x="114" y="60"/>
                      </a:lnTo>
                      <a:lnTo>
                        <a:pt x="116" y="60"/>
                      </a:lnTo>
                      <a:lnTo>
                        <a:pt x="116" y="57"/>
                      </a:lnTo>
                      <a:lnTo>
                        <a:pt x="116" y="57"/>
                      </a:lnTo>
                      <a:lnTo>
                        <a:pt x="119" y="60"/>
                      </a:lnTo>
                      <a:lnTo>
                        <a:pt x="119" y="60"/>
                      </a:lnTo>
                      <a:lnTo>
                        <a:pt x="121" y="57"/>
                      </a:lnTo>
                      <a:lnTo>
                        <a:pt x="121" y="57"/>
                      </a:lnTo>
                      <a:lnTo>
                        <a:pt x="121" y="55"/>
                      </a:lnTo>
                      <a:lnTo>
                        <a:pt x="121" y="53"/>
                      </a:lnTo>
                      <a:lnTo>
                        <a:pt x="121" y="50"/>
                      </a:lnTo>
                      <a:lnTo>
                        <a:pt x="121" y="50"/>
                      </a:lnTo>
                      <a:lnTo>
                        <a:pt x="121" y="50"/>
                      </a:lnTo>
                      <a:lnTo>
                        <a:pt x="123" y="45"/>
                      </a:lnTo>
                      <a:lnTo>
                        <a:pt x="123" y="45"/>
                      </a:lnTo>
                      <a:lnTo>
                        <a:pt x="126" y="45"/>
                      </a:lnTo>
                      <a:lnTo>
                        <a:pt x="128" y="45"/>
                      </a:lnTo>
                      <a:lnTo>
                        <a:pt x="131" y="45"/>
                      </a:lnTo>
                      <a:lnTo>
                        <a:pt x="135" y="45"/>
                      </a:lnTo>
                      <a:lnTo>
                        <a:pt x="138" y="45"/>
                      </a:lnTo>
                      <a:lnTo>
                        <a:pt x="140" y="45"/>
                      </a:lnTo>
                      <a:lnTo>
                        <a:pt x="142" y="45"/>
                      </a:lnTo>
                      <a:lnTo>
                        <a:pt x="145" y="45"/>
                      </a:lnTo>
                      <a:lnTo>
                        <a:pt x="147" y="41"/>
                      </a:lnTo>
                      <a:lnTo>
                        <a:pt x="147" y="38"/>
                      </a:lnTo>
                      <a:lnTo>
                        <a:pt x="147" y="38"/>
                      </a:lnTo>
                      <a:lnTo>
                        <a:pt x="147" y="38"/>
                      </a:lnTo>
                      <a:lnTo>
                        <a:pt x="149" y="36"/>
                      </a:lnTo>
                      <a:lnTo>
                        <a:pt x="152" y="34"/>
                      </a:lnTo>
                      <a:lnTo>
                        <a:pt x="159" y="31"/>
                      </a:lnTo>
                      <a:lnTo>
                        <a:pt x="161" y="29"/>
                      </a:lnTo>
                      <a:lnTo>
                        <a:pt x="161" y="29"/>
                      </a:lnTo>
                      <a:lnTo>
                        <a:pt x="164" y="29"/>
                      </a:lnTo>
                      <a:lnTo>
                        <a:pt x="168" y="26"/>
                      </a:lnTo>
                      <a:lnTo>
                        <a:pt x="168" y="26"/>
                      </a:lnTo>
                      <a:lnTo>
                        <a:pt x="168" y="24"/>
                      </a:lnTo>
                      <a:lnTo>
                        <a:pt x="175" y="24"/>
                      </a:lnTo>
                      <a:lnTo>
                        <a:pt x="175" y="24"/>
                      </a:lnTo>
                      <a:lnTo>
                        <a:pt x="175" y="24"/>
                      </a:lnTo>
                      <a:lnTo>
                        <a:pt x="173" y="22"/>
                      </a:lnTo>
                      <a:close/>
                      <a:moveTo>
                        <a:pt x="24" y="69"/>
                      </a:moveTo>
                      <a:lnTo>
                        <a:pt x="22" y="69"/>
                      </a:lnTo>
                      <a:lnTo>
                        <a:pt x="22" y="69"/>
                      </a:lnTo>
                      <a:lnTo>
                        <a:pt x="22" y="69"/>
                      </a:lnTo>
                      <a:lnTo>
                        <a:pt x="19" y="67"/>
                      </a:lnTo>
                      <a:lnTo>
                        <a:pt x="22" y="67"/>
                      </a:lnTo>
                      <a:lnTo>
                        <a:pt x="22" y="69"/>
                      </a:lnTo>
                      <a:lnTo>
                        <a:pt x="24" y="69"/>
                      </a:lnTo>
                      <a:lnTo>
                        <a:pt x="24" y="69"/>
                      </a:lnTo>
                      <a:lnTo>
                        <a:pt x="24" y="69"/>
                      </a:lnTo>
                      <a:lnTo>
                        <a:pt x="24" y="69"/>
                      </a:lnTo>
                      <a:close/>
                      <a:moveTo>
                        <a:pt x="34" y="67"/>
                      </a:moveTo>
                      <a:lnTo>
                        <a:pt x="31" y="67"/>
                      </a:lnTo>
                      <a:lnTo>
                        <a:pt x="31" y="67"/>
                      </a:lnTo>
                      <a:lnTo>
                        <a:pt x="29" y="67"/>
                      </a:lnTo>
                      <a:lnTo>
                        <a:pt x="29" y="67"/>
                      </a:lnTo>
                      <a:lnTo>
                        <a:pt x="29" y="64"/>
                      </a:lnTo>
                      <a:lnTo>
                        <a:pt x="29" y="64"/>
                      </a:lnTo>
                      <a:lnTo>
                        <a:pt x="29" y="67"/>
                      </a:lnTo>
                      <a:lnTo>
                        <a:pt x="29" y="67"/>
                      </a:lnTo>
                      <a:lnTo>
                        <a:pt x="26" y="64"/>
                      </a:lnTo>
                      <a:lnTo>
                        <a:pt x="26" y="64"/>
                      </a:lnTo>
                      <a:lnTo>
                        <a:pt x="29" y="64"/>
                      </a:lnTo>
                      <a:lnTo>
                        <a:pt x="29" y="64"/>
                      </a:lnTo>
                      <a:lnTo>
                        <a:pt x="29" y="64"/>
                      </a:lnTo>
                      <a:lnTo>
                        <a:pt x="31" y="67"/>
                      </a:lnTo>
                      <a:lnTo>
                        <a:pt x="31" y="67"/>
                      </a:lnTo>
                      <a:lnTo>
                        <a:pt x="31" y="64"/>
                      </a:lnTo>
                      <a:lnTo>
                        <a:pt x="34" y="67"/>
                      </a:lnTo>
                      <a:lnTo>
                        <a:pt x="31" y="67"/>
                      </a:lnTo>
                      <a:lnTo>
                        <a:pt x="34" y="67"/>
                      </a:lnTo>
                      <a:lnTo>
                        <a:pt x="34" y="67"/>
                      </a:lnTo>
                      <a:close/>
                      <a:moveTo>
                        <a:pt x="43" y="67"/>
                      </a:moveTo>
                      <a:lnTo>
                        <a:pt x="41" y="67"/>
                      </a:lnTo>
                      <a:lnTo>
                        <a:pt x="41" y="67"/>
                      </a:lnTo>
                      <a:lnTo>
                        <a:pt x="41" y="67"/>
                      </a:lnTo>
                      <a:lnTo>
                        <a:pt x="41" y="64"/>
                      </a:lnTo>
                      <a:lnTo>
                        <a:pt x="43" y="64"/>
                      </a:lnTo>
                      <a:lnTo>
                        <a:pt x="43" y="64"/>
                      </a:lnTo>
                      <a:lnTo>
                        <a:pt x="43" y="67"/>
                      </a:lnTo>
                      <a:lnTo>
                        <a:pt x="43" y="67"/>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5" name="Freeform 119"/>
                <p:cNvSpPr>
                  <a:spLocks/>
                </p:cNvSpPr>
                <p:nvPr/>
              </p:nvSpPr>
              <p:spPr bwMode="auto">
                <a:xfrm>
                  <a:off x="3106" y="1888"/>
                  <a:ext cx="31" cy="29"/>
                </a:xfrm>
                <a:custGeom>
                  <a:avLst/>
                  <a:gdLst>
                    <a:gd name="T0" fmla="*/ 31 w 31"/>
                    <a:gd name="T1" fmla="*/ 12 h 29"/>
                    <a:gd name="T2" fmla="*/ 23 w 31"/>
                    <a:gd name="T3" fmla="*/ 10 h 29"/>
                    <a:gd name="T4" fmla="*/ 23 w 31"/>
                    <a:gd name="T5" fmla="*/ 8 h 29"/>
                    <a:gd name="T6" fmla="*/ 21 w 31"/>
                    <a:gd name="T7" fmla="*/ 5 h 29"/>
                    <a:gd name="T8" fmla="*/ 19 w 31"/>
                    <a:gd name="T9" fmla="*/ 3 h 29"/>
                    <a:gd name="T10" fmla="*/ 14 w 31"/>
                    <a:gd name="T11" fmla="*/ 3 h 29"/>
                    <a:gd name="T12" fmla="*/ 14 w 31"/>
                    <a:gd name="T13" fmla="*/ 0 h 29"/>
                    <a:gd name="T14" fmla="*/ 14 w 31"/>
                    <a:gd name="T15" fmla="*/ 0 h 29"/>
                    <a:gd name="T16" fmla="*/ 12 w 31"/>
                    <a:gd name="T17" fmla="*/ 0 h 29"/>
                    <a:gd name="T18" fmla="*/ 9 w 31"/>
                    <a:gd name="T19" fmla="*/ 0 h 29"/>
                    <a:gd name="T20" fmla="*/ 12 w 31"/>
                    <a:gd name="T21" fmla="*/ 3 h 29"/>
                    <a:gd name="T22" fmla="*/ 12 w 31"/>
                    <a:gd name="T23" fmla="*/ 5 h 29"/>
                    <a:gd name="T24" fmla="*/ 7 w 31"/>
                    <a:gd name="T25" fmla="*/ 8 h 29"/>
                    <a:gd name="T26" fmla="*/ 9 w 31"/>
                    <a:gd name="T27" fmla="*/ 8 h 29"/>
                    <a:gd name="T28" fmla="*/ 5 w 31"/>
                    <a:gd name="T29" fmla="*/ 10 h 29"/>
                    <a:gd name="T30" fmla="*/ 2 w 31"/>
                    <a:gd name="T31" fmla="*/ 10 h 29"/>
                    <a:gd name="T32" fmla="*/ 0 w 31"/>
                    <a:gd name="T33" fmla="*/ 10 h 29"/>
                    <a:gd name="T34" fmla="*/ 2 w 31"/>
                    <a:gd name="T35" fmla="*/ 12 h 29"/>
                    <a:gd name="T36" fmla="*/ 2 w 31"/>
                    <a:gd name="T37" fmla="*/ 15 h 29"/>
                    <a:gd name="T38" fmla="*/ 5 w 31"/>
                    <a:gd name="T39" fmla="*/ 17 h 29"/>
                    <a:gd name="T40" fmla="*/ 7 w 31"/>
                    <a:gd name="T41" fmla="*/ 19 h 29"/>
                    <a:gd name="T42" fmla="*/ 9 w 31"/>
                    <a:gd name="T43" fmla="*/ 22 h 29"/>
                    <a:gd name="T44" fmla="*/ 12 w 31"/>
                    <a:gd name="T45" fmla="*/ 24 h 29"/>
                    <a:gd name="T46" fmla="*/ 12 w 31"/>
                    <a:gd name="T47" fmla="*/ 29 h 29"/>
                    <a:gd name="T48" fmla="*/ 14 w 31"/>
                    <a:gd name="T49" fmla="*/ 29 h 29"/>
                    <a:gd name="T50" fmla="*/ 14 w 31"/>
                    <a:gd name="T51" fmla="*/ 26 h 29"/>
                    <a:gd name="T52" fmla="*/ 14 w 31"/>
                    <a:gd name="T53" fmla="*/ 24 h 29"/>
                    <a:gd name="T54" fmla="*/ 21 w 31"/>
                    <a:gd name="T55" fmla="*/ 22 h 29"/>
                    <a:gd name="T56" fmla="*/ 21 w 31"/>
                    <a:gd name="T57" fmla="*/ 24 h 29"/>
                    <a:gd name="T58" fmla="*/ 23 w 31"/>
                    <a:gd name="T59" fmla="*/ 22 h 29"/>
                    <a:gd name="T60" fmla="*/ 23 w 31"/>
                    <a:gd name="T61" fmla="*/ 22 h 29"/>
                    <a:gd name="T62" fmla="*/ 28 w 31"/>
                    <a:gd name="T63" fmla="*/ 19 h 29"/>
                    <a:gd name="T64" fmla="*/ 26 w 31"/>
                    <a:gd name="T65" fmla="*/ 19 h 29"/>
                    <a:gd name="T66" fmla="*/ 28 w 31"/>
                    <a:gd name="T67" fmla="*/ 17 h 29"/>
                    <a:gd name="T68" fmla="*/ 31 w 31"/>
                    <a:gd name="T69" fmla="*/ 12 h 29"/>
                    <a:gd name="T70" fmla="*/ 31 w 31"/>
                    <a:gd name="T71" fmla="*/ 1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 h="29">
                      <a:moveTo>
                        <a:pt x="31" y="12"/>
                      </a:moveTo>
                      <a:lnTo>
                        <a:pt x="31" y="12"/>
                      </a:lnTo>
                      <a:lnTo>
                        <a:pt x="28" y="12"/>
                      </a:lnTo>
                      <a:lnTo>
                        <a:pt x="23" y="10"/>
                      </a:lnTo>
                      <a:lnTo>
                        <a:pt x="23" y="8"/>
                      </a:lnTo>
                      <a:lnTo>
                        <a:pt x="23" y="8"/>
                      </a:lnTo>
                      <a:lnTo>
                        <a:pt x="21" y="8"/>
                      </a:lnTo>
                      <a:lnTo>
                        <a:pt x="21" y="5"/>
                      </a:lnTo>
                      <a:lnTo>
                        <a:pt x="19" y="5"/>
                      </a:lnTo>
                      <a:lnTo>
                        <a:pt x="19" y="3"/>
                      </a:lnTo>
                      <a:lnTo>
                        <a:pt x="16" y="3"/>
                      </a:lnTo>
                      <a:lnTo>
                        <a:pt x="14" y="3"/>
                      </a:lnTo>
                      <a:lnTo>
                        <a:pt x="14" y="0"/>
                      </a:lnTo>
                      <a:lnTo>
                        <a:pt x="14" y="0"/>
                      </a:lnTo>
                      <a:lnTo>
                        <a:pt x="14" y="0"/>
                      </a:lnTo>
                      <a:lnTo>
                        <a:pt x="14" y="0"/>
                      </a:lnTo>
                      <a:lnTo>
                        <a:pt x="12" y="0"/>
                      </a:lnTo>
                      <a:lnTo>
                        <a:pt x="12" y="0"/>
                      </a:lnTo>
                      <a:lnTo>
                        <a:pt x="9" y="0"/>
                      </a:lnTo>
                      <a:lnTo>
                        <a:pt x="9" y="0"/>
                      </a:lnTo>
                      <a:lnTo>
                        <a:pt x="12" y="3"/>
                      </a:lnTo>
                      <a:lnTo>
                        <a:pt x="12" y="3"/>
                      </a:lnTo>
                      <a:lnTo>
                        <a:pt x="12" y="3"/>
                      </a:lnTo>
                      <a:lnTo>
                        <a:pt x="12" y="5"/>
                      </a:lnTo>
                      <a:lnTo>
                        <a:pt x="9" y="5"/>
                      </a:lnTo>
                      <a:lnTo>
                        <a:pt x="7" y="8"/>
                      </a:lnTo>
                      <a:lnTo>
                        <a:pt x="9" y="8"/>
                      </a:lnTo>
                      <a:lnTo>
                        <a:pt x="9" y="8"/>
                      </a:lnTo>
                      <a:lnTo>
                        <a:pt x="7" y="8"/>
                      </a:lnTo>
                      <a:lnTo>
                        <a:pt x="5" y="10"/>
                      </a:lnTo>
                      <a:lnTo>
                        <a:pt x="5" y="10"/>
                      </a:lnTo>
                      <a:lnTo>
                        <a:pt x="2" y="10"/>
                      </a:lnTo>
                      <a:lnTo>
                        <a:pt x="2" y="10"/>
                      </a:lnTo>
                      <a:lnTo>
                        <a:pt x="0" y="10"/>
                      </a:lnTo>
                      <a:lnTo>
                        <a:pt x="2" y="12"/>
                      </a:lnTo>
                      <a:lnTo>
                        <a:pt x="2" y="12"/>
                      </a:lnTo>
                      <a:lnTo>
                        <a:pt x="2" y="15"/>
                      </a:lnTo>
                      <a:lnTo>
                        <a:pt x="2" y="15"/>
                      </a:lnTo>
                      <a:lnTo>
                        <a:pt x="2" y="15"/>
                      </a:lnTo>
                      <a:lnTo>
                        <a:pt x="5" y="17"/>
                      </a:lnTo>
                      <a:lnTo>
                        <a:pt x="5" y="19"/>
                      </a:lnTo>
                      <a:lnTo>
                        <a:pt x="7" y="19"/>
                      </a:lnTo>
                      <a:lnTo>
                        <a:pt x="7" y="19"/>
                      </a:lnTo>
                      <a:lnTo>
                        <a:pt x="9" y="22"/>
                      </a:lnTo>
                      <a:lnTo>
                        <a:pt x="9" y="22"/>
                      </a:lnTo>
                      <a:lnTo>
                        <a:pt x="12" y="24"/>
                      </a:lnTo>
                      <a:lnTo>
                        <a:pt x="12" y="26"/>
                      </a:lnTo>
                      <a:lnTo>
                        <a:pt x="12" y="29"/>
                      </a:lnTo>
                      <a:lnTo>
                        <a:pt x="12" y="29"/>
                      </a:lnTo>
                      <a:lnTo>
                        <a:pt x="14" y="29"/>
                      </a:lnTo>
                      <a:lnTo>
                        <a:pt x="14" y="29"/>
                      </a:lnTo>
                      <a:lnTo>
                        <a:pt x="14" y="26"/>
                      </a:lnTo>
                      <a:lnTo>
                        <a:pt x="14" y="24"/>
                      </a:lnTo>
                      <a:lnTo>
                        <a:pt x="14" y="24"/>
                      </a:lnTo>
                      <a:lnTo>
                        <a:pt x="19" y="22"/>
                      </a:lnTo>
                      <a:lnTo>
                        <a:pt x="21" y="22"/>
                      </a:lnTo>
                      <a:lnTo>
                        <a:pt x="21" y="22"/>
                      </a:lnTo>
                      <a:lnTo>
                        <a:pt x="21" y="24"/>
                      </a:lnTo>
                      <a:lnTo>
                        <a:pt x="23" y="24"/>
                      </a:lnTo>
                      <a:lnTo>
                        <a:pt x="23" y="22"/>
                      </a:lnTo>
                      <a:lnTo>
                        <a:pt x="23" y="22"/>
                      </a:lnTo>
                      <a:lnTo>
                        <a:pt x="23" y="22"/>
                      </a:lnTo>
                      <a:lnTo>
                        <a:pt x="28" y="19"/>
                      </a:lnTo>
                      <a:lnTo>
                        <a:pt x="28" y="19"/>
                      </a:lnTo>
                      <a:lnTo>
                        <a:pt x="26" y="19"/>
                      </a:lnTo>
                      <a:lnTo>
                        <a:pt x="26" y="19"/>
                      </a:lnTo>
                      <a:lnTo>
                        <a:pt x="26" y="17"/>
                      </a:lnTo>
                      <a:lnTo>
                        <a:pt x="28" y="17"/>
                      </a:lnTo>
                      <a:lnTo>
                        <a:pt x="28" y="17"/>
                      </a:lnTo>
                      <a:lnTo>
                        <a:pt x="31" y="12"/>
                      </a:lnTo>
                      <a:lnTo>
                        <a:pt x="31" y="12"/>
                      </a:lnTo>
                      <a:lnTo>
                        <a:pt x="31" y="1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6" name="Freeform 120"/>
                <p:cNvSpPr>
                  <a:spLocks noEditPoints="1"/>
                </p:cNvSpPr>
                <p:nvPr/>
              </p:nvSpPr>
              <p:spPr bwMode="auto">
                <a:xfrm>
                  <a:off x="3536" y="1637"/>
                  <a:ext cx="663" cy="306"/>
                </a:xfrm>
                <a:custGeom>
                  <a:avLst/>
                  <a:gdLst>
                    <a:gd name="T0" fmla="*/ 76 w 663"/>
                    <a:gd name="T1" fmla="*/ 211 h 306"/>
                    <a:gd name="T2" fmla="*/ 646 w 663"/>
                    <a:gd name="T3" fmla="*/ 119 h 306"/>
                    <a:gd name="T4" fmla="*/ 625 w 663"/>
                    <a:gd name="T5" fmla="*/ 119 h 306"/>
                    <a:gd name="T6" fmla="*/ 599 w 663"/>
                    <a:gd name="T7" fmla="*/ 100 h 306"/>
                    <a:gd name="T8" fmla="*/ 568 w 663"/>
                    <a:gd name="T9" fmla="*/ 95 h 306"/>
                    <a:gd name="T10" fmla="*/ 544 w 663"/>
                    <a:gd name="T11" fmla="*/ 86 h 306"/>
                    <a:gd name="T12" fmla="*/ 533 w 663"/>
                    <a:gd name="T13" fmla="*/ 90 h 306"/>
                    <a:gd name="T14" fmla="*/ 471 w 663"/>
                    <a:gd name="T15" fmla="*/ 41 h 306"/>
                    <a:gd name="T16" fmla="*/ 440 w 663"/>
                    <a:gd name="T17" fmla="*/ 22 h 306"/>
                    <a:gd name="T18" fmla="*/ 419 w 663"/>
                    <a:gd name="T19" fmla="*/ 38 h 306"/>
                    <a:gd name="T20" fmla="*/ 402 w 663"/>
                    <a:gd name="T21" fmla="*/ 29 h 306"/>
                    <a:gd name="T22" fmla="*/ 384 w 663"/>
                    <a:gd name="T23" fmla="*/ 29 h 306"/>
                    <a:gd name="T24" fmla="*/ 360 w 663"/>
                    <a:gd name="T25" fmla="*/ 19 h 306"/>
                    <a:gd name="T26" fmla="*/ 317 w 663"/>
                    <a:gd name="T27" fmla="*/ 0 h 306"/>
                    <a:gd name="T28" fmla="*/ 289 w 663"/>
                    <a:gd name="T29" fmla="*/ 15 h 306"/>
                    <a:gd name="T30" fmla="*/ 256 w 663"/>
                    <a:gd name="T31" fmla="*/ 22 h 306"/>
                    <a:gd name="T32" fmla="*/ 220 w 663"/>
                    <a:gd name="T33" fmla="*/ 29 h 306"/>
                    <a:gd name="T34" fmla="*/ 213 w 663"/>
                    <a:gd name="T35" fmla="*/ 38 h 306"/>
                    <a:gd name="T36" fmla="*/ 227 w 663"/>
                    <a:gd name="T37" fmla="*/ 50 h 306"/>
                    <a:gd name="T38" fmla="*/ 211 w 663"/>
                    <a:gd name="T39" fmla="*/ 64 h 306"/>
                    <a:gd name="T40" fmla="*/ 230 w 663"/>
                    <a:gd name="T41" fmla="*/ 83 h 306"/>
                    <a:gd name="T42" fmla="*/ 204 w 663"/>
                    <a:gd name="T43" fmla="*/ 100 h 306"/>
                    <a:gd name="T44" fmla="*/ 171 w 663"/>
                    <a:gd name="T45" fmla="*/ 88 h 306"/>
                    <a:gd name="T46" fmla="*/ 142 w 663"/>
                    <a:gd name="T47" fmla="*/ 98 h 306"/>
                    <a:gd name="T48" fmla="*/ 121 w 663"/>
                    <a:gd name="T49" fmla="*/ 100 h 306"/>
                    <a:gd name="T50" fmla="*/ 90 w 663"/>
                    <a:gd name="T51" fmla="*/ 81 h 306"/>
                    <a:gd name="T52" fmla="*/ 64 w 663"/>
                    <a:gd name="T53" fmla="*/ 79 h 306"/>
                    <a:gd name="T54" fmla="*/ 36 w 663"/>
                    <a:gd name="T55" fmla="*/ 90 h 306"/>
                    <a:gd name="T56" fmla="*/ 24 w 663"/>
                    <a:gd name="T57" fmla="*/ 114 h 306"/>
                    <a:gd name="T58" fmla="*/ 0 w 663"/>
                    <a:gd name="T59" fmla="*/ 121 h 306"/>
                    <a:gd name="T60" fmla="*/ 12 w 663"/>
                    <a:gd name="T61" fmla="*/ 154 h 306"/>
                    <a:gd name="T62" fmla="*/ 43 w 663"/>
                    <a:gd name="T63" fmla="*/ 178 h 306"/>
                    <a:gd name="T64" fmla="*/ 52 w 663"/>
                    <a:gd name="T65" fmla="*/ 183 h 306"/>
                    <a:gd name="T66" fmla="*/ 83 w 663"/>
                    <a:gd name="T67" fmla="*/ 171 h 306"/>
                    <a:gd name="T68" fmla="*/ 116 w 663"/>
                    <a:gd name="T69" fmla="*/ 178 h 306"/>
                    <a:gd name="T70" fmla="*/ 97 w 663"/>
                    <a:gd name="T71" fmla="*/ 204 h 306"/>
                    <a:gd name="T72" fmla="*/ 95 w 663"/>
                    <a:gd name="T73" fmla="*/ 225 h 306"/>
                    <a:gd name="T74" fmla="*/ 93 w 663"/>
                    <a:gd name="T75" fmla="*/ 240 h 306"/>
                    <a:gd name="T76" fmla="*/ 112 w 663"/>
                    <a:gd name="T77" fmla="*/ 259 h 306"/>
                    <a:gd name="T78" fmla="*/ 130 w 663"/>
                    <a:gd name="T79" fmla="*/ 275 h 306"/>
                    <a:gd name="T80" fmla="*/ 171 w 663"/>
                    <a:gd name="T81" fmla="*/ 285 h 306"/>
                    <a:gd name="T82" fmla="*/ 178 w 663"/>
                    <a:gd name="T83" fmla="*/ 254 h 306"/>
                    <a:gd name="T84" fmla="*/ 197 w 663"/>
                    <a:gd name="T85" fmla="*/ 206 h 306"/>
                    <a:gd name="T86" fmla="*/ 244 w 663"/>
                    <a:gd name="T87" fmla="*/ 221 h 306"/>
                    <a:gd name="T88" fmla="*/ 287 w 663"/>
                    <a:gd name="T89" fmla="*/ 244 h 306"/>
                    <a:gd name="T90" fmla="*/ 329 w 663"/>
                    <a:gd name="T91" fmla="*/ 244 h 306"/>
                    <a:gd name="T92" fmla="*/ 353 w 663"/>
                    <a:gd name="T93" fmla="*/ 275 h 306"/>
                    <a:gd name="T94" fmla="*/ 388 w 663"/>
                    <a:gd name="T95" fmla="*/ 294 h 306"/>
                    <a:gd name="T96" fmla="*/ 405 w 663"/>
                    <a:gd name="T97" fmla="*/ 304 h 306"/>
                    <a:gd name="T98" fmla="*/ 424 w 663"/>
                    <a:gd name="T99" fmla="*/ 280 h 306"/>
                    <a:gd name="T100" fmla="*/ 438 w 663"/>
                    <a:gd name="T101" fmla="*/ 263 h 306"/>
                    <a:gd name="T102" fmla="*/ 476 w 663"/>
                    <a:gd name="T103" fmla="*/ 266 h 306"/>
                    <a:gd name="T104" fmla="*/ 509 w 663"/>
                    <a:gd name="T105" fmla="*/ 259 h 306"/>
                    <a:gd name="T106" fmla="*/ 554 w 663"/>
                    <a:gd name="T107" fmla="*/ 259 h 306"/>
                    <a:gd name="T108" fmla="*/ 587 w 663"/>
                    <a:gd name="T109" fmla="*/ 268 h 306"/>
                    <a:gd name="T110" fmla="*/ 592 w 663"/>
                    <a:gd name="T111" fmla="*/ 256 h 306"/>
                    <a:gd name="T112" fmla="*/ 585 w 663"/>
                    <a:gd name="T113" fmla="*/ 232 h 306"/>
                    <a:gd name="T114" fmla="*/ 570 w 663"/>
                    <a:gd name="T115" fmla="*/ 216 h 306"/>
                    <a:gd name="T116" fmla="*/ 608 w 663"/>
                    <a:gd name="T117" fmla="*/ 209 h 306"/>
                    <a:gd name="T118" fmla="*/ 606 w 663"/>
                    <a:gd name="T119" fmla="*/ 190 h 306"/>
                    <a:gd name="T120" fmla="*/ 634 w 663"/>
                    <a:gd name="T121" fmla="*/ 173 h 306"/>
                    <a:gd name="T122" fmla="*/ 644 w 663"/>
                    <a:gd name="T123" fmla="*/ 157 h 306"/>
                    <a:gd name="T124" fmla="*/ 653 w 663"/>
                    <a:gd name="T125" fmla="*/ 131 h 3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663" h="306">
                      <a:moveTo>
                        <a:pt x="71" y="216"/>
                      </a:moveTo>
                      <a:lnTo>
                        <a:pt x="71" y="214"/>
                      </a:lnTo>
                      <a:lnTo>
                        <a:pt x="71" y="211"/>
                      </a:lnTo>
                      <a:lnTo>
                        <a:pt x="71" y="211"/>
                      </a:lnTo>
                      <a:lnTo>
                        <a:pt x="71" y="211"/>
                      </a:lnTo>
                      <a:lnTo>
                        <a:pt x="71" y="214"/>
                      </a:lnTo>
                      <a:lnTo>
                        <a:pt x="71" y="216"/>
                      </a:lnTo>
                      <a:lnTo>
                        <a:pt x="71" y="218"/>
                      </a:lnTo>
                      <a:lnTo>
                        <a:pt x="74" y="218"/>
                      </a:lnTo>
                      <a:lnTo>
                        <a:pt x="74" y="218"/>
                      </a:lnTo>
                      <a:lnTo>
                        <a:pt x="71" y="218"/>
                      </a:lnTo>
                      <a:lnTo>
                        <a:pt x="71" y="216"/>
                      </a:lnTo>
                      <a:close/>
                      <a:moveTo>
                        <a:pt x="74" y="211"/>
                      </a:moveTo>
                      <a:lnTo>
                        <a:pt x="74" y="214"/>
                      </a:lnTo>
                      <a:lnTo>
                        <a:pt x="74" y="216"/>
                      </a:lnTo>
                      <a:lnTo>
                        <a:pt x="76" y="216"/>
                      </a:lnTo>
                      <a:lnTo>
                        <a:pt x="76" y="216"/>
                      </a:lnTo>
                      <a:lnTo>
                        <a:pt x="76" y="211"/>
                      </a:lnTo>
                      <a:lnTo>
                        <a:pt x="74" y="211"/>
                      </a:lnTo>
                      <a:close/>
                      <a:moveTo>
                        <a:pt x="114" y="204"/>
                      </a:moveTo>
                      <a:lnTo>
                        <a:pt x="114" y="204"/>
                      </a:lnTo>
                      <a:lnTo>
                        <a:pt x="112" y="202"/>
                      </a:lnTo>
                      <a:lnTo>
                        <a:pt x="112" y="202"/>
                      </a:lnTo>
                      <a:lnTo>
                        <a:pt x="112" y="204"/>
                      </a:lnTo>
                      <a:lnTo>
                        <a:pt x="112" y="204"/>
                      </a:lnTo>
                      <a:lnTo>
                        <a:pt x="114" y="204"/>
                      </a:lnTo>
                      <a:lnTo>
                        <a:pt x="114" y="204"/>
                      </a:lnTo>
                      <a:close/>
                      <a:moveTo>
                        <a:pt x="660" y="128"/>
                      </a:moveTo>
                      <a:lnTo>
                        <a:pt x="660" y="126"/>
                      </a:lnTo>
                      <a:lnTo>
                        <a:pt x="658" y="126"/>
                      </a:lnTo>
                      <a:lnTo>
                        <a:pt x="656" y="126"/>
                      </a:lnTo>
                      <a:lnTo>
                        <a:pt x="656" y="126"/>
                      </a:lnTo>
                      <a:lnTo>
                        <a:pt x="653" y="124"/>
                      </a:lnTo>
                      <a:lnTo>
                        <a:pt x="651" y="121"/>
                      </a:lnTo>
                      <a:lnTo>
                        <a:pt x="649" y="119"/>
                      </a:lnTo>
                      <a:lnTo>
                        <a:pt x="646" y="119"/>
                      </a:lnTo>
                      <a:lnTo>
                        <a:pt x="646" y="119"/>
                      </a:lnTo>
                      <a:lnTo>
                        <a:pt x="646" y="116"/>
                      </a:lnTo>
                      <a:lnTo>
                        <a:pt x="646" y="116"/>
                      </a:lnTo>
                      <a:lnTo>
                        <a:pt x="646" y="116"/>
                      </a:lnTo>
                      <a:lnTo>
                        <a:pt x="646" y="114"/>
                      </a:lnTo>
                      <a:lnTo>
                        <a:pt x="644" y="114"/>
                      </a:lnTo>
                      <a:lnTo>
                        <a:pt x="644" y="116"/>
                      </a:lnTo>
                      <a:lnTo>
                        <a:pt x="641" y="116"/>
                      </a:lnTo>
                      <a:lnTo>
                        <a:pt x="641" y="119"/>
                      </a:lnTo>
                      <a:lnTo>
                        <a:pt x="641" y="119"/>
                      </a:lnTo>
                      <a:lnTo>
                        <a:pt x="639" y="121"/>
                      </a:lnTo>
                      <a:lnTo>
                        <a:pt x="639" y="121"/>
                      </a:lnTo>
                      <a:lnTo>
                        <a:pt x="637" y="121"/>
                      </a:lnTo>
                      <a:lnTo>
                        <a:pt x="637" y="121"/>
                      </a:lnTo>
                      <a:lnTo>
                        <a:pt x="634" y="119"/>
                      </a:lnTo>
                      <a:lnTo>
                        <a:pt x="634" y="119"/>
                      </a:lnTo>
                      <a:lnTo>
                        <a:pt x="627" y="119"/>
                      </a:lnTo>
                      <a:lnTo>
                        <a:pt x="625" y="119"/>
                      </a:lnTo>
                      <a:lnTo>
                        <a:pt x="625" y="119"/>
                      </a:lnTo>
                      <a:lnTo>
                        <a:pt x="622" y="119"/>
                      </a:lnTo>
                      <a:lnTo>
                        <a:pt x="622" y="116"/>
                      </a:lnTo>
                      <a:lnTo>
                        <a:pt x="620" y="116"/>
                      </a:lnTo>
                      <a:lnTo>
                        <a:pt x="620" y="114"/>
                      </a:lnTo>
                      <a:lnTo>
                        <a:pt x="618" y="112"/>
                      </a:lnTo>
                      <a:lnTo>
                        <a:pt x="615" y="112"/>
                      </a:lnTo>
                      <a:lnTo>
                        <a:pt x="615" y="109"/>
                      </a:lnTo>
                      <a:lnTo>
                        <a:pt x="615" y="109"/>
                      </a:lnTo>
                      <a:lnTo>
                        <a:pt x="615" y="109"/>
                      </a:lnTo>
                      <a:lnTo>
                        <a:pt x="613" y="109"/>
                      </a:lnTo>
                      <a:lnTo>
                        <a:pt x="608" y="107"/>
                      </a:lnTo>
                      <a:lnTo>
                        <a:pt x="606" y="105"/>
                      </a:lnTo>
                      <a:lnTo>
                        <a:pt x="604" y="105"/>
                      </a:lnTo>
                      <a:lnTo>
                        <a:pt x="604" y="105"/>
                      </a:lnTo>
                      <a:lnTo>
                        <a:pt x="601" y="105"/>
                      </a:lnTo>
                      <a:lnTo>
                        <a:pt x="599" y="102"/>
                      </a:lnTo>
                      <a:lnTo>
                        <a:pt x="599" y="100"/>
                      </a:lnTo>
                      <a:lnTo>
                        <a:pt x="596" y="98"/>
                      </a:lnTo>
                      <a:lnTo>
                        <a:pt x="594" y="95"/>
                      </a:lnTo>
                      <a:lnTo>
                        <a:pt x="592" y="95"/>
                      </a:lnTo>
                      <a:lnTo>
                        <a:pt x="592" y="93"/>
                      </a:lnTo>
                      <a:lnTo>
                        <a:pt x="587" y="93"/>
                      </a:lnTo>
                      <a:lnTo>
                        <a:pt x="585" y="90"/>
                      </a:lnTo>
                      <a:lnTo>
                        <a:pt x="582" y="90"/>
                      </a:lnTo>
                      <a:lnTo>
                        <a:pt x="580" y="90"/>
                      </a:lnTo>
                      <a:lnTo>
                        <a:pt x="578" y="90"/>
                      </a:lnTo>
                      <a:lnTo>
                        <a:pt x="578" y="90"/>
                      </a:lnTo>
                      <a:lnTo>
                        <a:pt x="578" y="93"/>
                      </a:lnTo>
                      <a:lnTo>
                        <a:pt x="575" y="93"/>
                      </a:lnTo>
                      <a:lnTo>
                        <a:pt x="573" y="93"/>
                      </a:lnTo>
                      <a:lnTo>
                        <a:pt x="573" y="93"/>
                      </a:lnTo>
                      <a:lnTo>
                        <a:pt x="573" y="93"/>
                      </a:lnTo>
                      <a:lnTo>
                        <a:pt x="570" y="95"/>
                      </a:lnTo>
                      <a:lnTo>
                        <a:pt x="570" y="95"/>
                      </a:lnTo>
                      <a:lnTo>
                        <a:pt x="568" y="95"/>
                      </a:lnTo>
                      <a:lnTo>
                        <a:pt x="566" y="95"/>
                      </a:lnTo>
                      <a:lnTo>
                        <a:pt x="563" y="95"/>
                      </a:lnTo>
                      <a:lnTo>
                        <a:pt x="561" y="95"/>
                      </a:lnTo>
                      <a:lnTo>
                        <a:pt x="559" y="95"/>
                      </a:lnTo>
                      <a:lnTo>
                        <a:pt x="556" y="95"/>
                      </a:lnTo>
                      <a:lnTo>
                        <a:pt x="554" y="95"/>
                      </a:lnTo>
                      <a:lnTo>
                        <a:pt x="552" y="95"/>
                      </a:lnTo>
                      <a:lnTo>
                        <a:pt x="552" y="93"/>
                      </a:lnTo>
                      <a:lnTo>
                        <a:pt x="552" y="93"/>
                      </a:lnTo>
                      <a:lnTo>
                        <a:pt x="552" y="90"/>
                      </a:lnTo>
                      <a:lnTo>
                        <a:pt x="549" y="90"/>
                      </a:lnTo>
                      <a:lnTo>
                        <a:pt x="549" y="90"/>
                      </a:lnTo>
                      <a:lnTo>
                        <a:pt x="547" y="90"/>
                      </a:lnTo>
                      <a:lnTo>
                        <a:pt x="544" y="90"/>
                      </a:lnTo>
                      <a:lnTo>
                        <a:pt x="544" y="90"/>
                      </a:lnTo>
                      <a:lnTo>
                        <a:pt x="544" y="88"/>
                      </a:lnTo>
                      <a:lnTo>
                        <a:pt x="544" y="86"/>
                      </a:lnTo>
                      <a:lnTo>
                        <a:pt x="544" y="86"/>
                      </a:lnTo>
                      <a:lnTo>
                        <a:pt x="542" y="86"/>
                      </a:lnTo>
                      <a:lnTo>
                        <a:pt x="542" y="86"/>
                      </a:lnTo>
                      <a:lnTo>
                        <a:pt x="540" y="86"/>
                      </a:lnTo>
                      <a:lnTo>
                        <a:pt x="540" y="83"/>
                      </a:lnTo>
                      <a:lnTo>
                        <a:pt x="537" y="83"/>
                      </a:lnTo>
                      <a:lnTo>
                        <a:pt x="537" y="83"/>
                      </a:lnTo>
                      <a:lnTo>
                        <a:pt x="535" y="83"/>
                      </a:lnTo>
                      <a:lnTo>
                        <a:pt x="535" y="86"/>
                      </a:lnTo>
                      <a:lnTo>
                        <a:pt x="535" y="86"/>
                      </a:lnTo>
                      <a:lnTo>
                        <a:pt x="533" y="86"/>
                      </a:lnTo>
                      <a:lnTo>
                        <a:pt x="533" y="86"/>
                      </a:lnTo>
                      <a:lnTo>
                        <a:pt x="533" y="88"/>
                      </a:lnTo>
                      <a:lnTo>
                        <a:pt x="533" y="88"/>
                      </a:lnTo>
                      <a:lnTo>
                        <a:pt x="535" y="90"/>
                      </a:lnTo>
                      <a:lnTo>
                        <a:pt x="535" y="90"/>
                      </a:lnTo>
                      <a:lnTo>
                        <a:pt x="533" y="90"/>
                      </a:lnTo>
                      <a:lnTo>
                        <a:pt x="533" y="90"/>
                      </a:lnTo>
                      <a:lnTo>
                        <a:pt x="533" y="90"/>
                      </a:lnTo>
                      <a:lnTo>
                        <a:pt x="530" y="93"/>
                      </a:lnTo>
                      <a:lnTo>
                        <a:pt x="530" y="93"/>
                      </a:lnTo>
                      <a:lnTo>
                        <a:pt x="530" y="93"/>
                      </a:lnTo>
                      <a:lnTo>
                        <a:pt x="530" y="95"/>
                      </a:lnTo>
                      <a:lnTo>
                        <a:pt x="528" y="95"/>
                      </a:lnTo>
                      <a:lnTo>
                        <a:pt x="525" y="90"/>
                      </a:lnTo>
                      <a:lnTo>
                        <a:pt x="521" y="86"/>
                      </a:lnTo>
                      <a:lnTo>
                        <a:pt x="516" y="81"/>
                      </a:lnTo>
                      <a:lnTo>
                        <a:pt x="514" y="79"/>
                      </a:lnTo>
                      <a:lnTo>
                        <a:pt x="507" y="71"/>
                      </a:lnTo>
                      <a:lnTo>
                        <a:pt x="502" y="69"/>
                      </a:lnTo>
                      <a:lnTo>
                        <a:pt x="495" y="62"/>
                      </a:lnTo>
                      <a:lnTo>
                        <a:pt x="490" y="57"/>
                      </a:lnTo>
                      <a:lnTo>
                        <a:pt x="483" y="50"/>
                      </a:lnTo>
                      <a:lnTo>
                        <a:pt x="478" y="48"/>
                      </a:lnTo>
                      <a:lnTo>
                        <a:pt x="473" y="43"/>
                      </a:lnTo>
                      <a:lnTo>
                        <a:pt x="473" y="43"/>
                      </a:lnTo>
                      <a:lnTo>
                        <a:pt x="471" y="41"/>
                      </a:lnTo>
                      <a:lnTo>
                        <a:pt x="466" y="38"/>
                      </a:lnTo>
                      <a:lnTo>
                        <a:pt x="459" y="36"/>
                      </a:lnTo>
                      <a:lnTo>
                        <a:pt x="455" y="34"/>
                      </a:lnTo>
                      <a:lnTo>
                        <a:pt x="447" y="31"/>
                      </a:lnTo>
                      <a:lnTo>
                        <a:pt x="447" y="29"/>
                      </a:lnTo>
                      <a:lnTo>
                        <a:pt x="447" y="29"/>
                      </a:lnTo>
                      <a:lnTo>
                        <a:pt x="445" y="29"/>
                      </a:lnTo>
                      <a:lnTo>
                        <a:pt x="445" y="26"/>
                      </a:lnTo>
                      <a:lnTo>
                        <a:pt x="445" y="26"/>
                      </a:lnTo>
                      <a:lnTo>
                        <a:pt x="447" y="26"/>
                      </a:lnTo>
                      <a:lnTo>
                        <a:pt x="447" y="26"/>
                      </a:lnTo>
                      <a:lnTo>
                        <a:pt x="450" y="22"/>
                      </a:lnTo>
                      <a:lnTo>
                        <a:pt x="447" y="19"/>
                      </a:lnTo>
                      <a:lnTo>
                        <a:pt x="447" y="19"/>
                      </a:lnTo>
                      <a:lnTo>
                        <a:pt x="445" y="22"/>
                      </a:lnTo>
                      <a:lnTo>
                        <a:pt x="445" y="22"/>
                      </a:lnTo>
                      <a:lnTo>
                        <a:pt x="445" y="22"/>
                      </a:lnTo>
                      <a:lnTo>
                        <a:pt x="440" y="22"/>
                      </a:lnTo>
                      <a:lnTo>
                        <a:pt x="438" y="24"/>
                      </a:lnTo>
                      <a:lnTo>
                        <a:pt x="436" y="26"/>
                      </a:lnTo>
                      <a:lnTo>
                        <a:pt x="433" y="26"/>
                      </a:lnTo>
                      <a:lnTo>
                        <a:pt x="433" y="26"/>
                      </a:lnTo>
                      <a:lnTo>
                        <a:pt x="429" y="26"/>
                      </a:lnTo>
                      <a:lnTo>
                        <a:pt x="429" y="29"/>
                      </a:lnTo>
                      <a:lnTo>
                        <a:pt x="429" y="29"/>
                      </a:lnTo>
                      <a:lnTo>
                        <a:pt x="429" y="29"/>
                      </a:lnTo>
                      <a:lnTo>
                        <a:pt x="429" y="31"/>
                      </a:lnTo>
                      <a:lnTo>
                        <a:pt x="426" y="34"/>
                      </a:lnTo>
                      <a:lnTo>
                        <a:pt x="424" y="34"/>
                      </a:lnTo>
                      <a:lnTo>
                        <a:pt x="424" y="31"/>
                      </a:lnTo>
                      <a:lnTo>
                        <a:pt x="421" y="34"/>
                      </a:lnTo>
                      <a:lnTo>
                        <a:pt x="421" y="34"/>
                      </a:lnTo>
                      <a:lnTo>
                        <a:pt x="417" y="36"/>
                      </a:lnTo>
                      <a:lnTo>
                        <a:pt x="417" y="36"/>
                      </a:lnTo>
                      <a:lnTo>
                        <a:pt x="419" y="38"/>
                      </a:lnTo>
                      <a:lnTo>
                        <a:pt x="419" y="38"/>
                      </a:lnTo>
                      <a:lnTo>
                        <a:pt x="417" y="38"/>
                      </a:lnTo>
                      <a:lnTo>
                        <a:pt x="417" y="38"/>
                      </a:lnTo>
                      <a:lnTo>
                        <a:pt x="414" y="38"/>
                      </a:lnTo>
                      <a:lnTo>
                        <a:pt x="412" y="36"/>
                      </a:lnTo>
                      <a:lnTo>
                        <a:pt x="410" y="36"/>
                      </a:lnTo>
                      <a:lnTo>
                        <a:pt x="407" y="36"/>
                      </a:lnTo>
                      <a:lnTo>
                        <a:pt x="405" y="38"/>
                      </a:lnTo>
                      <a:lnTo>
                        <a:pt x="402" y="41"/>
                      </a:lnTo>
                      <a:lnTo>
                        <a:pt x="402" y="41"/>
                      </a:lnTo>
                      <a:lnTo>
                        <a:pt x="402" y="41"/>
                      </a:lnTo>
                      <a:lnTo>
                        <a:pt x="402" y="38"/>
                      </a:lnTo>
                      <a:lnTo>
                        <a:pt x="400" y="38"/>
                      </a:lnTo>
                      <a:lnTo>
                        <a:pt x="400" y="36"/>
                      </a:lnTo>
                      <a:lnTo>
                        <a:pt x="400" y="36"/>
                      </a:lnTo>
                      <a:lnTo>
                        <a:pt x="400" y="34"/>
                      </a:lnTo>
                      <a:lnTo>
                        <a:pt x="402" y="31"/>
                      </a:lnTo>
                      <a:lnTo>
                        <a:pt x="402" y="31"/>
                      </a:lnTo>
                      <a:lnTo>
                        <a:pt x="402" y="29"/>
                      </a:lnTo>
                      <a:lnTo>
                        <a:pt x="402" y="29"/>
                      </a:lnTo>
                      <a:lnTo>
                        <a:pt x="402" y="29"/>
                      </a:lnTo>
                      <a:lnTo>
                        <a:pt x="400" y="29"/>
                      </a:lnTo>
                      <a:lnTo>
                        <a:pt x="400" y="29"/>
                      </a:lnTo>
                      <a:lnTo>
                        <a:pt x="400" y="29"/>
                      </a:lnTo>
                      <a:lnTo>
                        <a:pt x="398" y="29"/>
                      </a:lnTo>
                      <a:lnTo>
                        <a:pt x="398" y="29"/>
                      </a:lnTo>
                      <a:lnTo>
                        <a:pt x="395" y="29"/>
                      </a:lnTo>
                      <a:lnTo>
                        <a:pt x="393" y="29"/>
                      </a:lnTo>
                      <a:lnTo>
                        <a:pt x="391" y="26"/>
                      </a:lnTo>
                      <a:lnTo>
                        <a:pt x="386" y="26"/>
                      </a:lnTo>
                      <a:lnTo>
                        <a:pt x="386" y="26"/>
                      </a:lnTo>
                      <a:lnTo>
                        <a:pt x="384" y="26"/>
                      </a:lnTo>
                      <a:lnTo>
                        <a:pt x="384" y="26"/>
                      </a:lnTo>
                      <a:lnTo>
                        <a:pt x="386" y="29"/>
                      </a:lnTo>
                      <a:lnTo>
                        <a:pt x="386" y="29"/>
                      </a:lnTo>
                      <a:lnTo>
                        <a:pt x="386" y="29"/>
                      </a:lnTo>
                      <a:lnTo>
                        <a:pt x="384" y="29"/>
                      </a:lnTo>
                      <a:lnTo>
                        <a:pt x="384" y="31"/>
                      </a:lnTo>
                      <a:lnTo>
                        <a:pt x="384" y="29"/>
                      </a:lnTo>
                      <a:lnTo>
                        <a:pt x="381" y="29"/>
                      </a:lnTo>
                      <a:lnTo>
                        <a:pt x="381" y="26"/>
                      </a:lnTo>
                      <a:lnTo>
                        <a:pt x="379" y="26"/>
                      </a:lnTo>
                      <a:lnTo>
                        <a:pt x="379" y="24"/>
                      </a:lnTo>
                      <a:lnTo>
                        <a:pt x="376" y="22"/>
                      </a:lnTo>
                      <a:lnTo>
                        <a:pt x="376" y="22"/>
                      </a:lnTo>
                      <a:lnTo>
                        <a:pt x="376" y="24"/>
                      </a:lnTo>
                      <a:lnTo>
                        <a:pt x="374" y="24"/>
                      </a:lnTo>
                      <a:lnTo>
                        <a:pt x="372" y="24"/>
                      </a:lnTo>
                      <a:lnTo>
                        <a:pt x="369" y="26"/>
                      </a:lnTo>
                      <a:lnTo>
                        <a:pt x="365" y="26"/>
                      </a:lnTo>
                      <a:lnTo>
                        <a:pt x="360" y="24"/>
                      </a:lnTo>
                      <a:lnTo>
                        <a:pt x="360" y="24"/>
                      </a:lnTo>
                      <a:lnTo>
                        <a:pt x="360" y="22"/>
                      </a:lnTo>
                      <a:lnTo>
                        <a:pt x="360" y="19"/>
                      </a:lnTo>
                      <a:lnTo>
                        <a:pt x="360" y="19"/>
                      </a:lnTo>
                      <a:lnTo>
                        <a:pt x="360" y="17"/>
                      </a:lnTo>
                      <a:lnTo>
                        <a:pt x="358" y="15"/>
                      </a:lnTo>
                      <a:lnTo>
                        <a:pt x="353" y="10"/>
                      </a:lnTo>
                      <a:lnTo>
                        <a:pt x="350" y="8"/>
                      </a:lnTo>
                      <a:lnTo>
                        <a:pt x="348" y="3"/>
                      </a:lnTo>
                      <a:lnTo>
                        <a:pt x="346" y="3"/>
                      </a:lnTo>
                      <a:lnTo>
                        <a:pt x="343" y="3"/>
                      </a:lnTo>
                      <a:lnTo>
                        <a:pt x="341" y="5"/>
                      </a:lnTo>
                      <a:lnTo>
                        <a:pt x="341" y="5"/>
                      </a:lnTo>
                      <a:lnTo>
                        <a:pt x="341" y="5"/>
                      </a:lnTo>
                      <a:lnTo>
                        <a:pt x="339" y="5"/>
                      </a:lnTo>
                      <a:lnTo>
                        <a:pt x="336" y="5"/>
                      </a:lnTo>
                      <a:lnTo>
                        <a:pt x="336" y="5"/>
                      </a:lnTo>
                      <a:lnTo>
                        <a:pt x="334" y="5"/>
                      </a:lnTo>
                      <a:lnTo>
                        <a:pt x="332" y="3"/>
                      </a:lnTo>
                      <a:lnTo>
                        <a:pt x="327" y="3"/>
                      </a:lnTo>
                      <a:lnTo>
                        <a:pt x="322" y="3"/>
                      </a:lnTo>
                      <a:lnTo>
                        <a:pt x="317" y="0"/>
                      </a:lnTo>
                      <a:lnTo>
                        <a:pt x="317" y="3"/>
                      </a:lnTo>
                      <a:lnTo>
                        <a:pt x="315" y="3"/>
                      </a:lnTo>
                      <a:lnTo>
                        <a:pt x="313" y="5"/>
                      </a:lnTo>
                      <a:lnTo>
                        <a:pt x="310" y="5"/>
                      </a:lnTo>
                      <a:lnTo>
                        <a:pt x="310" y="5"/>
                      </a:lnTo>
                      <a:lnTo>
                        <a:pt x="308" y="5"/>
                      </a:lnTo>
                      <a:lnTo>
                        <a:pt x="308" y="8"/>
                      </a:lnTo>
                      <a:lnTo>
                        <a:pt x="310" y="8"/>
                      </a:lnTo>
                      <a:lnTo>
                        <a:pt x="310" y="10"/>
                      </a:lnTo>
                      <a:lnTo>
                        <a:pt x="308" y="10"/>
                      </a:lnTo>
                      <a:lnTo>
                        <a:pt x="308" y="10"/>
                      </a:lnTo>
                      <a:lnTo>
                        <a:pt x="306" y="10"/>
                      </a:lnTo>
                      <a:lnTo>
                        <a:pt x="303" y="10"/>
                      </a:lnTo>
                      <a:lnTo>
                        <a:pt x="303" y="12"/>
                      </a:lnTo>
                      <a:lnTo>
                        <a:pt x="298" y="12"/>
                      </a:lnTo>
                      <a:lnTo>
                        <a:pt x="296" y="12"/>
                      </a:lnTo>
                      <a:lnTo>
                        <a:pt x="294" y="12"/>
                      </a:lnTo>
                      <a:lnTo>
                        <a:pt x="289" y="15"/>
                      </a:lnTo>
                      <a:lnTo>
                        <a:pt x="287" y="15"/>
                      </a:lnTo>
                      <a:lnTo>
                        <a:pt x="279" y="15"/>
                      </a:lnTo>
                      <a:lnTo>
                        <a:pt x="277" y="17"/>
                      </a:lnTo>
                      <a:lnTo>
                        <a:pt x="275" y="15"/>
                      </a:lnTo>
                      <a:lnTo>
                        <a:pt x="272" y="17"/>
                      </a:lnTo>
                      <a:lnTo>
                        <a:pt x="270" y="17"/>
                      </a:lnTo>
                      <a:lnTo>
                        <a:pt x="270" y="17"/>
                      </a:lnTo>
                      <a:lnTo>
                        <a:pt x="268" y="17"/>
                      </a:lnTo>
                      <a:lnTo>
                        <a:pt x="268" y="17"/>
                      </a:lnTo>
                      <a:lnTo>
                        <a:pt x="265" y="19"/>
                      </a:lnTo>
                      <a:lnTo>
                        <a:pt x="265" y="19"/>
                      </a:lnTo>
                      <a:lnTo>
                        <a:pt x="265" y="22"/>
                      </a:lnTo>
                      <a:lnTo>
                        <a:pt x="265" y="22"/>
                      </a:lnTo>
                      <a:lnTo>
                        <a:pt x="263" y="22"/>
                      </a:lnTo>
                      <a:lnTo>
                        <a:pt x="263" y="22"/>
                      </a:lnTo>
                      <a:lnTo>
                        <a:pt x="261" y="22"/>
                      </a:lnTo>
                      <a:lnTo>
                        <a:pt x="258" y="22"/>
                      </a:lnTo>
                      <a:lnTo>
                        <a:pt x="256" y="22"/>
                      </a:lnTo>
                      <a:lnTo>
                        <a:pt x="256" y="22"/>
                      </a:lnTo>
                      <a:lnTo>
                        <a:pt x="251" y="22"/>
                      </a:lnTo>
                      <a:lnTo>
                        <a:pt x="249" y="24"/>
                      </a:lnTo>
                      <a:lnTo>
                        <a:pt x="249" y="24"/>
                      </a:lnTo>
                      <a:lnTo>
                        <a:pt x="249" y="24"/>
                      </a:lnTo>
                      <a:lnTo>
                        <a:pt x="246" y="24"/>
                      </a:lnTo>
                      <a:lnTo>
                        <a:pt x="244" y="24"/>
                      </a:lnTo>
                      <a:lnTo>
                        <a:pt x="244" y="24"/>
                      </a:lnTo>
                      <a:lnTo>
                        <a:pt x="242" y="24"/>
                      </a:lnTo>
                      <a:lnTo>
                        <a:pt x="239" y="26"/>
                      </a:lnTo>
                      <a:lnTo>
                        <a:pt x="239" y="26"/>
                      </a:lnTo>
                      <a:lnTo>
                        <a:pt x="237" y="26"/>
                      </a:lnTo>
                      <a:lnTo>
                        <a:pt x="237" y="26"/>
                      </a:lnTo>
                      <a:lnTo>
                        <a:pt x="235" y="26"/>
                      </a:lnTo>
                      <a:lnTo>
                        <a:pt x="227" y="29"/>
                      </a:lnTo>
                      <a:lnTo>
                        <a:pt x="227" y="29"/>
                      </a:lnTo>
                      <a:lnTo>
                        <a:pt x="227" y="29"/>
                      </a:lnTo>
                      <a:lnTo>
                        <a:pt x="220" y="29"/>
                      </a:lnTo>
                      <a:lnTo>
                        <a:pt x="220" y="29"/>
                      </a:lnTo>
                      <a:lnTo>
                        <a:pt x="218" y="29"/>
                      </a:lnTo>
                      <a:lnTo>
                        <a:pt x="218" y="31"/>
                      </a:lnTo>
                      <a:lnTo>
                        <a:pt x="213" y="29"/>
                      </a:lnTo>
                      <a:lnTo>
                        <a:pt x="209" y="29"/>
                      </a:lnTo>
                      <a:lnTo>
                        <a:pt x="206" y="29"/>
                      </a:lnTo>
                      <a:lnTo>
                        <a:pt x="206" y="29"/>
                      </a:lnTo>
                      <a:lnTo>
                        <a:pt x="206" y="31"/>
                      </a:lnTo>
                      <a:lnTo>
                        <a:pt x="206" y="34"/>
                      </a:lnTo>
                      <a:lnTo>
                        <a:pt x="206" y="34"/>
                      </a:lnTo>
                      <a:lnTo>
                        <a:pt x="206" y="36"/>
                      </a:lnTo>
                      <a:lnTo>
                        <a:pt x="206" y="36"/>
                      </a:lnTo>
                      <a:lnTo>
                        <a:pt x="206" y="36"/>
                      </a:lnTo>
                      <a:lnTo>
                        <a:pt x="209" y="38"/>
                      </a:lnTo>
                      <a:lnTo>
                        <a:pt x="211" y="38"/>
                      </a:lnTo>
                      <a:lnTo>
                        <a:pt x="211" y="38"/>
                      </a:lnTo>
                      <a:lnTo>
                        <a:pt x="213" y="38"/>
                      </a:lnTo>
                      <a:lnTo>
                        <a:pt x="213" y="38"/>
                      </a:lnTo>
                      <a:lnTo>
                        <a:pt x="213" y="38"/>
                      </a:lnTo>
                      <a:lnTo>
                        <a:pt x="216" y="38"/>
                      </a:lnTo>
                      <a:lnTo>
                        <a:pt x="216" y="38"/>
                      </a:lnTo>
                      <a:lnTo>
                        <a:pt x="216" y="38"/>
                      </a:lnTo>
                      <a:lnTo>
                        <a:pt x="213" y="41"/>
                      </a:lnTo>
                      <a:lnTo>
                        <a:pt x="211" y="41"/>
                      </a:lnTo>
                      <a:lnTo>
                        <a:pt x="211" y="41"/>
                      </a:lnTo>
                      <a:lnTo>
                        <a:pt x="211" y="41"/>
                      </a:lnTo>
                      <a:lnTo>
                        <a:pt x="211" y="43"/>
                      </a:lnTo>
                      <a:lnTo>
                        <a:pt x="211" y="43"/>
                      </a:lnTo>
                      <a:lnTo>
                        <a:pt x="213" y="43"/>
                      </a:lnTo>
                      <a:lnTo>
                        <a:pt x="216" y="45"/>
                      </a:lnTo>
                      <a:lnTo>
                        <a:pt x="218" y="45"/>
                      </a:lnTo>
                      <a:lnTo>
                        <a:pt x="218" y="45"/>
                      </a:lnTo>
                      <a:lnTo>
                        <a:pt x="220" y="45"/>
                      </a:lnTo>
                      <a:lnTo>
                        <a:pt x="225" y="48"/>
                      </a:lnTo>
                      <a:lnTo>
                        <a:pt x="227" y="48"/>
                      </a:lnTo>
                      <a:lnTo>
                        <a:pt x="227" y="50"/>
                      </a:lnTo>
                      <a:lnTo>
                        <a:pt x="227" y="50"/>
                      </a:lnTo>
                      <a:lnTo>
                        <a:pt x="225" y="50"/>
                      </a:lnTo>
                      <a:lnTo>
                        <a:pt x="225" y="50"/>
                      </a:lnTo>
                      <a:lnTo>
                        <a:pt x="220" y="50"/>
                      </a:lnTo>
                      <a:lnTo>
                        <a:pt x="218" y="50"/>
                      </a:lnTo>
                      <a:lnTo>
                        <a:pt x="216" y="50"/>
                      </a:lnTo>
                      <a:lnTo>
                        <a:pt x="213" y="50"/>
                      </a:lnTo>
                      <a:lnTo>
                        <a:pt x="211" y="50"/>
                      </a:lnTo>
                      <a:lnTo>
                        <a:pt x="211" y="50"/>
                      </a:lnTo>
                      <a:lnTo>
                        <a:pt x="209" y="53"/>
                      </a:lnTo>
                      <a:lnTo>
                        <a:pt x="209" y="53"/>
                      </a:lnTo>
                      <a:lnTo>
                        <a:pt x="209" y="55"/>
                      </a:lnTo>
                      <a:lnTo>
                        <a:pt x="209" y="55"/>
                      </a:lnTo>
                      <a:lnTo>
                        <a:pt x="209" y="57"/>
                      </a:lnTo>
                      <a:lnTo>
                        <a:pt x="213" y="62"/>
                      </a:lnTo>
                      <a:lnTo>
                        <a:pt x="213" y="62"/>
                      </a:lnTo>
                      <a:lnTo>
                        <a:pt x="213" y="64"/>
                      </a:lnTo>
                      <a:lnTo>
                        <a:pt x="211" y="64"/>
                      </a:lnTo>
                      <a:lnTo>
                        <a:pt x="209" y="67"/>
                      </a:lnTo>
                      <a:lnTo>
                        <a:pt x="206" y="67"/>
                      </a:lnTo>
                      <a:lnTo>
                        <a:pt x="206" y="67"/>
                      </a:lnTo>
                      <a:lnTo>
                        <a:pt x="204" y="69"/>
                      </a:lnTo>
                      <a:lnTo>
                        <a:pt x="201" y="69"/>
                      </a:lnTo>
                      <a:lnTo>
                        <a:pt x="201" y="71"/>
                      </a:lnTo>
                      <a:lnTo>
                        <a:pt x="201" y="71"/>
                      </a:lnTo>
                      <a:lnTo>
                        <a:pt x="206" y="74"/>
                      </a:lnTo>
                      <a:lnTo>
                        <a:pt x="209" y="74"/>
                      </a:lnTo>
                      <a:lnTo>
                        <a:pt x="209" y="76"/>
                      </a:lnTo>
                      <a:lnTo>
                        <a:pt x="209" y="76"/>
                      </a:lnTo>
                      <a:lnTo>
                        <a:pt x="213" y="76"/>
                      </a:lnTo>
                      <a:lnTo>
                        <a:pt x="218" y="79"/>
                      </a:lnTo>
                      <a:lnTo>
                        <a:pt x="218" y="79"/>
                      </a:lnTo>
                      <a:lnTo>
                        <a:pt x="218" y="79"/>
                      </a:lnTo>
                      <a:lnTo>
                        <a:pt x="225" y="81"/>
                      </a:lnTo>
                      <a:lnTo>
                        <a:pt x="225" y="81"/>
                      </a:lnTo>
                      <a:lnTo>
                        <a:pt x="230" y="83"/>
                      </a:lnTo>
                      <a:lnTo>
                        <a:pt x="230" y="86"/>
                      </a:lnTo>
                      <a:lnTo>
                        <a:pt x="230" y="88"/>
                      </a:lnTo>
                      <a:lnTo>
                        <a:pt x="230" y="90"/>
                      </a:lnTo>
                      <a:lnTo>
                        <a:pt x="230" y="93"/>
                      </a:lnTo>
                      <a:lnTo>
                        <a:pt x="227" y="95"/>
                      </a:lnTo>
                      <a:lnTo>
                        <a:pt x="223" y="95"/>
                      </a:lnTo>
                      <a:lnTo>
                        <a:pt x="218" y="98"/>
                      </a:lnTo>
                      <a:lnTo>
                        <a:pt x="216" y="98"/>
                      </a:lnTo>
                      <a:lnTo>
                        <a:pt x="213" y="95"/>
                      </a:lnTo>
                      <a:lnTo>
                        <a:pt x="211" y="95"/>
                      </a:lnTo>
                      <a:lnTo>
                        <a:pt x="211" y="95"/>
                      </a:lnTo>
                      <a:lnTo>
                        <a:pt x="209" y="93"/>
                      </a:lnTo>
                      <a:lnTo>
                        <a:pt x="209" y="93"/>
                      </a:lnTo>
                      <a:lnTo>
                        <a:pt x="206" y="93"/>
                      </a:lnTo>
                      <a:lnTo>
                        <a:pt x="206" y="93"/>
                      </a:lnTo>
                      <a:lnTo>
                        <a:pt x="206" y="95"/>
                      </a:lnTo>
                      <a:lnTo>
                        <a:pt x="206" y="98"/>
                      </a:lnTo>
                      <a:lnTo>
                        <a:pt x="204" y="100"/>
                      </a:lnTo>
                      <a:lnTo>
                        <a:pt x="201" y="100"/>
                      </a:lnTo>
                      <a:lnTo>
                        <a:pt x="201" y="100"/>
                      </a:lnTo>
                      <a:lnTo>
                        <a:pt x="201" y="98"/>
                      </a:lnTo>
                      <a:lnTo>
                        <a:pt x="199" y="98"/>
                      </a:lnTo>
                      <a:lnTo>
                        <a:pt x="199" y="98"/>
                      </a:lnTo>
                      <a:lnTo>
                        <a:pt x="194" y="98"/>
                      </a:lnTo>
                      <a:lnTo>
                        <a:pt x="192" y="98"/>
                      </a:lnTo>
                      <a:lnTo>
                        <a:pt x="192" y="95"/>
                      </a:lnTo>
                      <a:lnTo>
                        <a:pt x="190" y="95"/>
                      </a:lnTo>
                      <a:lnTo>
                        <a:pt x="187" y="95"/>
                      </a:lnTo>
                      <a:lnTo>
                        <a:pt x="185" y="93"/>
                      </a:lnTo>
                      <a:lnTo>
                        <a:pt x="182" y="90"/>
                      </a:lnTo>
                      <a:lnTo>
                        <a:pt x="180" y="88"/>
                      </a:lnTo>
                      <a:lnTo>
                        <a:pt x="175" y="88"/>
                      </a:lnTo>
                      <a:lnTo>
                        <a:pt x="175" y="88"/>
                      </a:lnTo>
                      <a:lnTo>
                        <a:pt x="173" y="88"/>
                      </a:lnTo>
                      <a:lnTo>
                        <a:pt x="171" y="88"/>
                      </a:lnTo>
                      <a:lnTo>
                        <a:pt x="171" y="88"/>
                      </a:lnTo>
                      <a:lnTo>
                        <a:pt x="171" y="88"/>
                      </a:lnTo>
                      <a:lnTo>
                        <a:pt x="168" y="90"/>
                      </a:lnTo>
                      <a:lnTo>
                        <a:pt x="168" y="90"/>
                      </a:lnTo>
                      <a:lnTo>
                        <a:pt x="166" y="93"/>
                      </a:lnTo>
                      <a:lnTo>
                        <a:pt x="166" y="93"/>
                      </a:lnTo>
                      <a:lnTo>
                        <a:pt x="164" y="90"/>
                      </a:lnTo>
                      <a:lnTo>
                        <a:pt x="161" y="88"/>
                      </a:lnTo>
                      <a:lnTo>
                        <a:pt x="156" y="88"/>
                      </a:lnTo>
                      <a:lnTo>
                        <a:pt x="154" y="88"/>
                      </a:lnTo>
                      <a:lnTo>
                        <a:pt x="154" y="88"/>
                      </a:lnTo>
                      <a:lnTo>
                        <a:pt x="152" y="90"/>
                      </a:lnTo>
                      <a:lnTo>
                        <a:pt x="149" y="90"/>
                      </a:lnTo>
                      <a:lnTo>
                        <a:pt x="149" y="90"/>
                      </a:lnTo>
                      <a:lnTo>
                        <a:pt x="147" y="90"/>
                      </a:lnTo>
                      <a:lnTo>
                        <a:pt x="145" y="93"/>
                      </a:lnTo>
                      <a:lnTo>
                        <a:pt x="145" y="95"/>
                      </a:lnTo>
                      <a:lnTo>
                        <a:pt x="145" y="95"/>
                      </a:lnTo>
                      <a:lnTo>
                        <a:pt x="142" y="98"/>
                      </a:lnTo>
                      <a:lnTo>
                        <a:pt x="140" y="98"/>
                      </a:lnTo>
                      <a:lnTo>
                        <a:pt x="138" y="98"/>
                      </a:lnTo>
                      <a:lnTo>
                        <a:pt x="135" y="98"/>
                      </a:lnTo>
                      <a:lnTo>
                        <a:pt x="133" y="98"/>
                      </a:lnTo>
                      <a:lnTo>
                        <a:pt x="130" y="95"/>
                      </a:lnTo>
                      <a:lnTo>
                        <a:pt x="126" y="93"/>
                      </a:lnTo>
                      <a:lnTo>
                        <a:pt x="123" y="90"/>
                      </a:lnTo>
                      <a:lnTo>
                        <a:pt x="121" y="90"/>
                      </a:lnTo>
                      <a:lnTo>
                        <a:pt x="119" y="90"/>
                      </a:lnTo>
                      <a:lnTo>
                        <a:pt x="119" y="90"/>
                      </a:lnTo>
                      <a:lnTo>
                        <a:pt x="119" y="90"/>
                      </a:lnTo>
                      <a:lnTo>
                        <a:pt x="119" y="90"/>
                      </a:lnTo>
                      <a:lnTo>
                        <a:pt x="119" y="93"/>
                      </a:lnTo>
                      <a:lnTo>
                        <a:pt x="121" y="95"/>
                      </a:lnTo>
                      <a:lnTo>
                        <a:pt x="121" y="98"/>
                      </a:lnTo>
                      <a:lnTo>
                        <a:pt x="121" y="98"/>
                      </a:lnTo>
                      <a:lnTo>
                        <a:pt x="121" y="100"/>
                      </a:lnTo>
                      <a:lnTo>
                        <a:pt x="121" y="100"/>
                      </a:lnTo>
                      <a:lnTo>
                        <a:pt x="121" y="100"/>
                      </a:lnTo>
                      <a:lnTo>
                        <a:pt x="119" y="98"/>
                      </a:lnTo>
                      <a:lnTo>
                        <a:pt x="119" y="98"/>
                      </a:lnTo>
                      <a:lnTo>
                        <a:pt x="116" y="95"/>
                      </a:lnTo>
                      <a:lnTo>
                        <a:pt x="114" y="90"/>
                      </a:lnTo>
                      <a:lnTo>
                        <a:pt x="112" y="90"/>
                      </a:lnTo>
                      <a:lnTo>
                        <a:pt x="112" y="88"/>
                      </a:lnTo>
                      <a:lnTo>
                        <a:pt x="109" y="88"/>
                      </a:lnTo>
                      <a:lnTo>
                        <a:pt x="107" y="86"/>
                      </a:lnTo>
                      <a:lnTo>
                        <a:pt x="104" y="86"/>
                      </a:lnTo>
                      <a:lnTo>
                        <a:pt x="102" y="86"/>
                      </a:lnTo>
                      <a:lnTo>
                        <a:pt x="100" y="81"/>
                      </a:lnTo>
                      <a:lnTo>
                        <a:pt x="97" y="81"/>
                      </a:lnTo>
                      <a:lnTo>
                        <a:pt x="97" y="81"/>
                      </a:lnTo>
                      <a:lnTo>
                        <a:pt x="95" y="79"/>
                      </a:lnTo>
                      <a:lnTo>
                        <a:pt x="95" y="81"/>
                      </a:lnTo>
                      <a:lnTo>
                        <a:pt x="93" y="81"/>
                      </a:lnTo>
                      <a:lnTo>
                        <a:pt x="90" y="81"/>
                      </a:lnTo>
                      <a:lnTo>
                        <a:pt x="88" y="79"/>
                      </a:lnTo>
                      <a:lnTo>
                        <a:pt x="86" y="79"/>
                      </a:lnTo>
                      <a:lnTo>
                        <a:pt x="86" y="79"/>
                      </a:lnTo>
                      <a:lnTo>
                        <a:pt x="86" y="81"/>
                      </a:lnTo>
                      <a:lnTo>
                        <a:pt x="86" y="81"/>
                      </a:lnTo>
                      <a:lnTo>
                        <a:pt x="83" y="81"/>
                      </a:lnTo>
                      <a:lnTo>
                        <a:pt x="83" y="79"/>
                      </a:lnTo>
                      <a:lnTo>
                        <a:pt x="81" y="79"/>
                      </a:lnTo>
                      <a:lnTo>
                        <a:pt x="78" y="76"/>
                      </a:lnTo>
                      <a:lnTo>
                        <a:pt x="76" y="76"/>
                      </a:lnTo>
                      <a:lnTo>
                        <a:pt x="74" y="76"/>
                      </a:lnTo>
                      <a:lnTo>
                        <a:pt x="71" y="79"/>
                      </a:lnTo>
                      <a:lnTo>
                        <a:pt x="69" y="81"/>
                      </a:lnTo>
                      <a:lnTo>
                        <a:pt x="67" y="81"/>
                      </a:lnTo>
                      <a:lnTo>
                        <a:pt x="64" y="81"/>
                      </a:lnTo>
                      <a:lnTo>
                        <a:pt x="64" y="81"/>
                      </a:lnTo>
                      <a:lnTo>
                        <a:pt x="64" y="79"/>
                      </a:lnTo>
                      <a:lnTo>
                        <a:pt x="64" y="79"/>
                      </a:lnTo>
                      <a:lnTo>
                        <a:pt x="62" y="79"/>
                      </a:lnTo>
                      <a:lnTo>
                        <a:pt x="59" y="76"/>
                      </a:lnTo>
                      <a:lnTo>
                        <a:pt x="57" y="76"/>
                      </a:lnTo>
                      <a:lnTo>
                        <a:pt x="55" y="76"/>
                      </a:lnTo>
                      <a:lnTo>
                        <a:pt x="55" y="74"/>
                      </a:lnTo>
                      <a:lnTo>
                        <a:pt x="55" y="76"/>
                      </a:lnTo>
                      <a:lnTo>
                        <a:pt x="52" y="79"/>
                      </a:lnTo>
                      <a:lnTo>
                        <a:pt x="50" y="79"/>
                      </a:lnTo>
                      <a:lnTo>
                        <a:pt x="50" y="83"/>
                      </a:lnTo>
                      <a:lnTo>
                        <a:pt x="48" y="83"/>
                      </a:lnTo>
                      <a:lnTo>
                        <a:pt x="48" y="83"/>
                      </a:lnTo>
                      <a:lnTo>
                        <a:pt x="45" y="86"/>
                      </a:lnTo>
                      <a:lnTo>
                        <a:pt x="43" y="86"/>
                      </a:lnTo>
                      <a:lnTo>
                        <a:pt x="41" y="88"/>
                      </a:lnTo>
                      <a:lnTo>
                        <a:pt x="38" y="88"/>
                      </a:lnTo>
                      <a:lnTo>
                        <a:pt x="36" y="88"/>
                      </a:lnTo>
                      <a:lnTo>
                        <a:pt x="36" y="88"/>
                      </a:lnTo>
                      <a:lnTo>
                        <a:pt x="36" y="90"/>
                      </a:lnTo>
                      <a:lnTo>
                        <a:pt x="36" y="93"/>
                      </a:lnTo>
                      <a:lnTo>
                        <a:pt x="31" y="95"/>
                      </a:lnTo>
                      <a:lnTo>
                        <a:pt x="29" y="98"/>
                      </a:lnTo>
                      <a:lnTo>
                        <a:pt x="26" y="98"/>
                      </a:lnTo>
                      <a:lnTo>
                        <a:pt x="26" y="98"/>
                      </a:lnTo>
                      <a:lnTo>
                        <a:pt x="24" y="98"/>
                      </a:lnTo>
                      <a:lnTo>
                        <a:pt x="24" y="98"/>
                      </a:lnTo>
                      <a:lnTo>
                        <a:pt x="26" y="100"/>
                      </a:lnTo>
                      <a:lnTo>
                        <a:pt x="26" y="102"/>
                      </a:lnTo>
                      <a:lnTo>
                        <a:pt x="29" y="105"/>
                      </a:lnTo>
                      <a:lnTo>
                        <a:pt x="29" y="107"/>
                      </a:lnTo>
                      <a:lnTo>
                        <a:pt x="29" y="107"/>
                      </a:lnTo>
                      <a:lnTo>
                        <a:pt x="31" y="109"/>
                      </a:lnTo>
                      <a:lnTo>
                        <a:pt x="31" y="112"/>
                      </a:lnTo>
                      <a:lnTo>
                        <a:pt x="29" y="112"/>
                      </a:lnTo>
                      <a:lnTo>
                        <a:pt x="26" y="112"/>
                      </a:lnTo>
                      <a:lnTo>
                        <a:pt x="24" y="114"/>
                      </a:lnTo>
                      <a:lnTo>
                        <a:pt x="24" y="114"/>
                      </a:lnTo>
                      <a:lnTo>
                        <a:pt x="22" y="112"/>
                      </a:lnTo>
                      <a:lnTo>
                        <a:pt x="19" y="112"/>
                      </a:lnTo>
                      <a:lnTo>
                        <a:pt x="17" y="109"/>
                      </a:lnTo>
                      <a:lnTo>
                        <a:pt x="15" y="105"/>
                      </a:lnTo>
                      <a:lnTo>
                        <a:pt x="10" y="102"/>
                      </a:lnTo>
                      <a:lnTo>
                        <a:pt x="10" y="102"/>
                      </a:lnTo>
                      <a:lnTo>
                        <a:pt x="7" y="102"/>
                      </a:lnTo>
                      <a:lnTo>
                        <a:pt x="7" y="102"/>
                      </a:lnTo>
                      <a:lnTo>
                        <a:pt x="5" y="105"/>
                      </a:lnTo>
                      <a:lnTo>
                        <a:pt x="5" y="105"/>
                      </a:lnTo>
                      <a:lnTo>
                        <a:pt x="5" y="105"/>
                      </a:lnTo>
                      <a:lnTo>
                        <a:pt x="5" y="107"/>
                      </a:lnTo>
                      <a:lnTo>
                        <a:pt x="5" y="109"/>
                      </a:lnTo>
                      <a:lnTo>
                        <a:pt x="5" y="109"/>
                      </a:lnTo>
                      <a:lnTo>
                        <a:pt x="3" y="112"/>
                      </a:lnTo>
                      <a:lnTo>
                        <a:pt x="0" y="114"/>
                      </a:lnTo>
                      <a:lnTo>
                        <a:pt x="0" y="116"/>
                      </a:lnTo>
                      <a:lnTo>
                        <a:pt x="0" y="121"/>
                      </a:lnTo>
                      <a:lnTo>
                        <a:pt x="0" y="124"/>
                      </a:lnTo>
                      <a:lnTo>
                        <a:pt x="0" y="124"/>
                      </a:lnTo>
                      <a:lnTo>
                        <a:pt x="3" y="126"/>
                      </a:lnTo>
                      <a:lnTo>
                        <a:pt x="5" y="126"/>
                      </a:lnTo>
                      <a:lnTo>
                        <a:pt x="5" y="128"/>
                      </a:lnTo>
                      <a:lnTo>
                        <a:pt x="5" y="128"/>
                      </a:lnTo>
                      <a:lnTo>
                        <a:pt x="5" y="131"/>
                      </a:lnTo>
                      <a:lnTo>
                        <a:pt x="3" y="131"/>
                      </a:lnTo>
                      <a:lnTo>
                        <a:pt x="0" y="135"/>
                      </a:lnTo>
                      <a:lnTo>
                        <a:pt x="0" y="140"/>
                      </a:lnTo>
                      <a:lnTo>
                        <a:pt x="3" y="142"/>
                      </a:lnTo>
                      <a:lnTo>
                        <a:pt x="5" y="145"/>
                      </a:lnTo>
                      <a:lnTo>
                        <a:pt x="7" y="145"/>
                      </a:lnTo>
                      <a:lnTo>
                        <a:pt x="10" y="147"/>
                      </a:lnTo>
                      <a:lnTo>
                        <a:pt x="10" y="150"/>
                      </a:lnTo>
                      <a:lnTo>
                        <a:pt x="10" y="152"/>
                      </a:lnTo>
                      <a:lnTo>
                        <a:pt x="10" y="152"/>
                      </a:lnTo>
                      <a:lnTo>
                        <a:pt x="12" y="154"/>
                      </a:lnTo>
                      <a:lnTo>
                        <a:pt x="12" y="157"/>
                      </a:lnTo>
                      <a:lnTo>
                        <a:pt x="15" y="157"/>
                      </a:lnTo>
                      <a:lnTo>
                        <a:pt x="17" y="157"/>
                      </a:lnTo>
                      <a:lnTo>
                        <a:pt x="17" y="154"/>
                      </a:lnTo>
                      <a:lnTo>
                        <a:pt x="19" y="157"/>
                      </a:lnTo>
                      <a:lnTo>
                        <a:pt x="24" y="157"/>
                      </a:lnTo>
                      <a:lnTo>
                        <a:pt x="29" y="157"/>
                      </a:lnTo>
                      <a:lnTo>
                        <a:pt x="29" y="157"/>
                      </a:lnTo>
                      <a:lnTo>
                        <a:pt x="31" y="159"/>
                      </a:lnTo>
                      <a:lnTo>
                        <a:pt x="33" y="164"/>
                      </a:lnTo>
                      <a:lnTo>
                        <a:pt x="36" y="166"/>
                      </a:lnTo>
                      <a:lnTo>
                        <a:pt x="38" y="166"/>
                      </a:lnTo>
                      <a:lnTo>
                        <a:pt x="41" y="171"/>
                      </a:lnTo>
                      <a:lnTo>
                        <a:pt x="43" y="173"/>
                      </a:lnTo>
                      <a:lnTo>
                        <a:pt x="45" y="176"/>
                      </a:lnTo>
                      <a:lnTo>
                        <a:pt x="45" y="178"/>
                      </a:lnTo>
                      <a:lnTo>
                        <a:pt x="45" y="178"/>
                      </a:lnTo>
                      <a:lnTo>
                        <a:pt x="43" y="178"/>
                      </a:lnTo>
                      <a:lnTo>
                        <a:pt x="41" y="178"/>
                      </a:lnTo>
                      <a:lnTo>
                        <a:pt x="41" y="178"/>
                      </a:lnTo>
                      <a:lnTo>
                        <a:pt x="41" y="178"/>
                      </a:lnTo>
                      <a:lnTo>
                        <a:pt x="38" y="178"/>
                      </a:lnTo>
                      <a:lnTo>
                        <a:pt x="38" y="178"/>
                      </a:lnTo>
                      <a:lnTo>
                        <a:pt x="38" y="178"/>
                      </a:lnTo>
                      <a:lnTo>
                        <a:pt x="38" y="180"/>
                      </a:lnTo>
                      <a:lnTo>
                        <a:pt x="41" y="180"/>
                      </a:lnTo>
                      <a:lnTo>
                        <a:pt x="41" y="180"/>
                      </a:lnTo>
                      <a:lnTo>
                        <a:pt x="41" y="180"/>
                      </a:lnTo>
                      <a:lnTo>
                        <a:pt x="43" y="183"/>
                      </a:lnTo>
                      <a:lnTo>
                        <a:pt x="48" y="183"/>
                      </a:lnTo>
                      <a:lnTo>
                        <a:pt x="50" y="185"/>
                      </a:lnTo>
                      <a:lnTo>
                        <a:pt x="52" y="185"/>
                      </a:lnTo>
                      <a:lnTo>
                        <a:pt x="52" y="185"/>
                      </a:lnTo>
                      <a:lnTo>
                        <a:pt x="52" y="183"/>
                      </a:lnTo>
                      <a:lnTo>
                        <a:pt x="55" y="185"/>
                      </a:lnTo>
                      <a:lnTo>
                        <a:pt x="52" y="183"/>
                      </a:lnTo>
                      <a:lnTo>
                        <a:pt x="52" y="183"/>
                      </a:lnTo>
                      <a:lnTo>
                        <a:pt x="55" y="183"/>
                      </a:lnTo>
                      <a:lnTo>
                        <a:pt x="57" y="180"/>
                      </a:lnTo>
                      <a:lnTo>
                        <a:pt x="57" y="180"/>
                      </a:lnTo>
                      <a:lnTo>
                        <a:pt x="59" y="180"/>
                      </a:lnTo>
                      <a:lnTo>
                        <a:pt x="62" y="180"/>
                      </a:lnTo>
                      <a:lnTo>
                        <a:pt x="64" y="180"/>
                      </a:lnTo>
                      <a:lnTo>
                        <a:pt x="64" y="178"/>
                      </a:lnTo>
                      <a:lnTo>
                        <a:pt x="69" y="176"/>
                      </a:lnTo>
                      <a:lnTo>
                        <a:pt x="69" y="176"/>
                      </a:lnTo>
                      <a:lnTo>
                        <a:pt x="71" y="176"/>
                      </a:lnTo>
                      <a:lnTo>
                        <a:pt x="71" y="176"/>
                      </a:lnTo>
                      <a:lnTo>
                        <a:pt x="71" y="176"/>
                      </a:lnTo>
                      <a:lnTo>
                        <a:pt x="74" y="173"/>
                      </a:lnTo>
                      <a:lnTo>
                        <a:pt x="74" y="173"/>
                      </a:lnTo>
                      <a:lnTo>
                        <a:pt x="76" y="171"/>
                      </a:lnTo>
                      <a:lnTo>
                        <a:pt x="81" y="171"/>
                      </a:lnTo>
                      <a:lnTo>
                        <a:pt x="83" y="171"/>
                      </a:lnTo>
                      <a:lnTo>
                        <a:pt x="88" y="171"/>
                      </a:lnTo>
                      <a:lnTo>
                        <a:pt x="90" y="171"/>
                      </a:lnTo>
                      <a:lnTo>
                        <a:pt x="90" y="173"/>
                      </a:lnTo>
                      <a:lnTo>
                        <a:pt x="95" y="173"/>
                      </a:lnTo>
                      <a:lnTo>
                        <a:pt x="95" y="173"/>
                      </a:lnTo>
                      <a:lnTo>
                        <a:pt x="97" y="176"/>
                      </a:lnTo>
                      <a:lnTo>
                        <a:pt x="97" y="176"/>
                      </a:lnTo>
                      <a:lnTo>
                        <a:pt x="100" y="176"/>
                      </a:lnTo>
                      <a:lnTo>
                        <a:pt x="102" y="173"/>
                      </a:lnTo>
                      <a:lnTo>
                        <a:pt x="102" y="173"/>
                      </a:lnTo>
                      <a:lnTo>
                        <a:pt x="102" y="173"/>
                      </a:lnTo>
                      <a:lnTo>
                        <a:pt x="102" y="173"/>
                      </a:lnTo>
                      <a:lnTo>
                        <a:pt x="107" y="173"/>
                      </a:lnTo>
                      <a:lnTo>
                        <a:pt x="112" y="173"/>
                      </a:lnTo>
                      <a:lnTo>
                        <a:pt x="112" y="173"/>
                      </a:lnTo>
                      <a:lnTo>
                        <a:pt x="114" y="176"/>
                      </a:lnTo>
                      <a:lnTo>
                        <a:pt x="114" y="178"/>
                      </a:lnTo>
                      <a:lnTo>
                        <a:pt x="116" y="178"/>
                      </a:lnTo>
                      <a:lnTo>
                        <a:pt x="116" y="180"/>
                      </a:lnTo>
                      <a:lnTo>
                        <a:pt x="114" y="180"/>
                      </a:lnTo>
                      <a:lnTo>
                        <a:pt x="114" y="183"/>
                      </a:lnTo>
                      <a:lnTo>
                        <a:pt x="116" y="185"/>
                      </a:lnTo>
                      <a:lnTo>
                        <a:pt x="116" y="190"/>
                      </a:lnTo>
                      <a:lnTo>
                        <a:pt x="116" y="192"/>
                      </a:lnTo>
                      <a:lnTo>
                        <a:pt x="114" y="197"/>
                      </a:lnTo>
                      <a:lnTo>
                        <a:pt x="114" y="202"/>
                      </a:lnTo>
                      <a:lnTo>
                        <a:pt x="116" y="204"/>
                      </a:lnTo>
                      <a:lnTo>
                        <a:pt x="121" y="204"/>
                      </a:lnTo>
                      <a:lnTo>
                        <a:pt x="121" y="206"/>
                      </a:lnTo>
                      <a:lnTo>
                        <a:pt x="121" y="206"/>
                      </a:lnTo>
                      <a:lnTo>
                        <a:pt x="116" y="206"/>
                      </a:lnTo>
                      <a:lnTo>
                        <a:pt x="114" y="206"/>
                      </a:lnTo>
                      <a:lnTo>
                        <a:pt x="112" y="204"/>
                      </a:lnTo>
                      <a:lnTo>
                        <a:pt x="109" y="204"/>
                      </a:lnTo>
                      <a:lnTo>
                        <a:pt x="102" y="206"/>
                      </a:lnTo>
                      <a:lnTo>
                        <a:pt x="97" y="204"/>
                      </a:lnTo>
                      <a:lnTo>
                        <a:pt x="95" y="206"/>
                      </a:lnTo>
                      <a:lnTo>
                        <a:pt x="93" y="206"/>
                      </a:lnTo>
                      <a:lnTo>
                        <a:pt x="90" y="206"/>
                      </a:lnTo>
                      <a:lnTo>
                        <a:pt x="90" y="209"/>
                      </a:lnTo>
                      <a:lnTo>
                        <a:pt x="90" y="211"/>
                      </a:lnTo>
                      <a:lnTo>
                        <a:pt x="90" y="214"/>
                      </a:lnTo>
                      <a:lnTo>
                        <a:pt x="88" y="216"/>
                      </a:lnTo>
                      <a:lnTo>
                        <a:pt x="88" y="216"/>
                      </a:lnTo>
                      <a:lnTo>
                        <a:pt x="88" y="218"/>
                      </a:lnTo>
                      <a:lnTo>
                        <a:pt x="88" y="218"/>
                      </a:lnTo>
                      <a:lnTo>
                        <a:pt x="93" y="221"/>
                      </a:lnTo>
                      <a:lnTo>
                        <a:pt x="93" y="223"/>
                      </a:lnTo>
                      <a:lnTo>
                        <a:pt x="95" y="223"/>
                      </a:lnTo>
                      <a:lnTo>
                        <a:pt x="95" y="223"/>
                      </a:lnTo>
                      <a:lnTo>
                        <a:pt x="97" y="223"/>
                      </a:lnTo>
                      <a:lnTo>
                        <a:pt x="97" y="225"/>
                      </a:lnTo>
                      <a:lnTo>
                        <a:pt x="95" y="225"/>
                      </a:lnTo>
                      <a:lnTo>
                        <a:pt x="95" y="225"/>
                      </a:lnTo>
                      <a:lnTo>
                        <a:pt x="93" y="225"/>
                      </a:lnTo>
                      <a:lnTo>
                        <a:pt x="90" y="225"/>
                      </a:lnTo>
                      <a:lnTo>
                        <a:pt x="90" y="225"/>
                      </a:lnTo>
                      <a:lnTo>
                        <a:pt x="86" y="223"/>
                      </a:lnTo>
                      <a:lnTo>
                        <a:pt x="83" y="223"/>
                      </a:lnTo>
                      <a:lnTo>
                        <a:pt x="78" y="223"/>
                      </a:lnTo>
                      <a:lnTo>
                        <a:pt x="76" y="223"/>
                      </a:lnTo>
                      <a:lnTo>
                        <a:pt x="76" y="225"/>
                      </a:lnTo>
                      <a:lnTo>
                        <a:pt x="76" y="225"/>
                      </a:lnTo>
                      <a:lnTo>
                        <a:pt x="76" y="228"/>
                      </a:lnTo>
                      <a:lnTo>
                        <a:pt x="76" y="228"/>
                      </a:lnTo>
                      <a:lnTo>
                        <a:pt x="78" y="228"/>
                      </a:lnTo>
                      <a:lnTo>
                        <a:pt x="81" y="230"/>
                      </a:lnTo>
                      <a:lnTo>
                        <a:pt x="86" y="230"/>
                      </a:lnTo>
                      <a:lnTo>
                        <a:pt x="86" y="230"/>
                      </a:lnTo>
                      <a:lnTo>
                        <a:pt x="88" y="232"/>
                      </a:lnTo>
                      <a:lnTo>
                        <a:pt x="90" y="237"/>
                      </a:lnTo>
                      <a:lnTo>
                        <a:pt x="93" y="240"/>
                      </a:lnTo>
                      <a:lnTo>
                        <a:pt x="95" y="242"/>
                      </a:lnTo>
                      <a:lnTo>
                        <a:pt x="97" y="244"/>
                      </a:lnTo>
                      <a:lnTo>
                        <a:pt x="97" y="244"/>
                      </a:lnTo>
                      <a:lnTo>
                        <a:pt x="97" y="247"/>
                      </a:lnTo>
                      <a:lnTo>
                        <a:pt x="97" y="247"/>
                      </a:lnTo>
                      <a:lnTo>
                        <a:pt x="100" y="249"/>
                      </a:lnTo>
                      <a:lnTo>
                        <a:pt x="100" y="251"/>
                      </a:lnTo>
                      <a:lnTo>
                        <a:pt x="100" y="251"/>
                      </a:lnTo>
                      <a:lnTo>
                        <a:pt x="100" y="251"/>
                      </a:lnTo>
                      <a:lnTo>
                        <a:pt x="102" y="251"/>
                      </a:lnTo>
                      <a:lnTo>
                        <a:pt x="104" y="254"/>
                      </a:lnTo>
                      <a:lnTo>
                        <a:pt x="107" y="254"/>
                      </a:lnTo>
                      <a:lnTo>
                        <a:pt x="107" y="256"/>
                      </a:lnTo>
                      <a:lnTo>
                        <a:pt x="109" y="256"/>
                      </a:lnTo>
                      <a:lnTo>
                        <a:pt x="109" y="259"/>
                      </a:lnTo>
                      <a:lnTo>
                        <a:pt x="109" y="259"/>
                      </a:lnTo>
                      <a:lnTo>
                        <a:pt x="112" y="259"/>
                      </a:lnTo>
                      <a:lnTo>
                        <a:pt x="112" y="259"/>
                      </a:lnTo>
                      <a:lnTo>
                        <a:pt x="114" y="259"/>
                      </a:lnTo>
                      <a:lnTo>
                        <a:pt x="116" y="259"/>
                      </a:lnTo>
                      <a:lnTo>
                        <a:pt x="116" y="261"/>
                      </a:lnTo>
                      <a:lnTo>
                        <a:pt x="119" y="259"/>
                      </a:lnTo>
                      <a:lnTo>
                        <a:pt x="119" y="259"/>
                      </a:lnTo>
                      <a:lnTo>
                        <a:pt x="121" y="259"/>
                      </a:lnTo>
                      <a:lnTo>
                        <a:pt x="121" y="261"/>
                      </a:lnTo>
                      <a:lnTo>
                        <a:pt x="123" y="261"/>
                      </a:lnTo>
                      <a:lnTo>
                        <a:pt x="123" y="266"/>
                      </a:lnTo>
                      <a:lnTo>
                        <a:pt x="123" y="268"/>
                      </a:lnTo>
                      <a:lnTo>
                        <a:pt x="123" y="270"/>
                      </a:lnTo>
                      <a:lnTo>
                        <a:pt x="123" y="270"/>
                      </a:lnTo>
                      <a:lnTo>
                        <a:pt x="123" y="275"/>
                      </a:lnTo>
                      <a:lnTo>
                        <a:pt x="123" y="275"/>
                      </a:lnTo>
                      <a:lnTo>
                        <a:pt x="123" y="280"/>
                      </a:lnTo>
                      <a:lnTo>
                        <a:pt x="126" y="280"/>
                      </a:lnTo>
                      <a:lnTo>
                        <a:pt x="128" y="277"/>
                      </a:lnTo>
                      <a:lnTo>
                        <a:pt x="130" y="275"/>
                      </a:lnTo>
                      <a:lnTo>
                        <a:pt x="133" y="273"/>
                      </a:lnTo>
                      <a:lnTo>
                        <a:pt x="133" y="273"/>
                      </a:lnTo>
                      <a:lnTo>
                        <a:pt x="135" y="273"/>
                      </a:lnTo>
                      <a:lnTo>
                        <a:pt x="140" y="270"/>
                      </a:lnTo>
                      <a:lnTo>
                        <a:pt x="142" y="270"/>
                      </a:lnTo>
                      <a:lnTo>
                        <a:pt x="147" y="270"/>
                      </a:lnTo>
                      <a:lnTo>
                        <a:pt x="149" y="270"/>
                      </a:lnTo>
                      <a:lnTo>
                        <a:pt x="149" y="270"/>
                      </a:lnTo>
                      <a:lnTo>
                        <a:pt x="152" y="270"/>
                      </a:lnTo>
                      <a:lnTo>
                        <a:pt x="154" y="270"/>
                      </a:lnTo>
                      <a:lnTo>
                        <a:pt x="156" y="273"/>
                      </a:lnTo>
                      <a:lnTo>
                        <a:pt x="161" y="275"/>
                      </a:lnTo>
                      <a:lnTo>
                        <a:pt x="164" y="277"/>
                      </a:lnTo>
                      <a:lnTo>
                        <a:pt x="166" y="277"/>
                      </a:lnTo>
                      <a:lnTo>
                        <a:pt x="166" y="280"/>
                      </a:lnTo>
                      <a:lnTo>
                        <a:pt x="166" y="280"/>
                      </a:lnTo>
                      <a:lnTo>
                        <a:pt x="171" y="285"/>
                      </a:lnTo>
                      <a:lnTo>
                        <a:pt x="171" y="285"/>
                      </a:lnTo>
                      <a:lnTo>
                        <a:pt x="173" y="287"/>
                      </a:lnTo>
                      <a:lnTo>
                        <a:pt x="175" y="289"/>
                      </a:lnTo>
                      <a:lnTo>
                        <a:pt x="175" y="289"/>
                      </a:lnTo>
                      <a:lnTo>
                        <a:pt x="178" y="292"/>
                      </a:lnTo>
                      <a:lnTo>
                        <a:pt x="178" y="292"/>
                      </a:lnTo>
                      <a:lnTo>
                        <a:pt x="178" y="292"/>
                      </a:lnTo>
                      <a:lnTo>
                        <a:pt x="180" y="292"/>
                      </a:lnTo>
                      <a:lnTo>
                        <a:pt x="182" y="292"/>
                      </a:lnTo>
                      <a:lnTo>
                        <a:pt x="185" y="289"/>
                      </a:lnTo>
                      <a:lnTo>
                        <a:pt x="185" y="289"/>
                      </a:lnTo>
                      <a:lnTo>
                        <a:pt x="185" y="285"/>
                      </a:lnTo>
                      <a:lnTo>
                        <a:pt x="185" y="280"/>
                      </a:lnTo>
                      <a:lnTo>
                        <a:pt x="182" y="275"/>
                      </a:lnTo>
                      <a:lnTo>
                        <a:pt x="182" y="270"/>
                      </a:lnTo>
                      <a:lnTo>
                        <a:pt x="180" y="266"/>
                      </a:lnTo>
                      <a:lnTo>
                        <a:pt x="180" y="261"/>
                      </a:lnTo>
                      <a:lnTo>
                        <a:pt x="180" y="256"/>
                      </a:lnTo>
                      <a:lnTo>
                        <a:pt x="178" y="254"/>
                      </a:lnTo>
                      <a:lnTo>
                        <a:pt x="178" y="249"/>
                      </a:lnTo>
                      <a:lnTo>
                        <a:pt x="175" y="244"/>
                      </a:lnTo>
                      <a:lnTo>
                        <a:pt x="175" y="240"/>
                      </a:lnTo>
                      <a:lnTo>
                        <a:pt x="173" y="235"/>
                      </a:lnTo>
                      <a:lnTo>
                        <a:pt x="173" y="230"/>
                      </a:lnTo>
                      <a:lnTo>
                        <a:pt x="173" y="225"/>
                      </a:lnTo>
                      <a:lnTo>
                        <a:pt x="171" y="221"/>
                      </a:lnTo>
                      <a:lnTo>
                        <a:pt x="171" y="216"/>
                      </a:lnTo>
                      <a:lnTo>
                        <a:pt x="173" y="214"/>
                      </a:lnTo>
                      <a:lnTo>
                        <a:pt x="175" y="211"/>
                      </a:lnTo>
                      <a:lnTo>
                        <a:pt x="178" y="211"/>
                      </a:lnTo>
                      <a:lnTo>
                        <a:pt x="180" y="211"/>
                      </a:lnTo>
                      <a:lnTo>
                        <a:pt x="182" y="209"/>
                      </a:lnTo>
                      <a:lnTo>
                        <a:pt x="185" y="209"/>
                      </a:lnTo>
                      <a:lnTo>
                        <a:pt x="190" y="209"/>
                      </a:lnTo>
                      <a:lnTo>
                        <a:pt x="192" y="206"/>
                      </a:lnTo>
                      <a:lnTo>
                        <a:pt x="194" y="206"/>
                      </a:lnTo>
                      <a:lnTo>
                        <a:pt x="197" y="206"/>
                      </a:lnTo>
                      <a:lnTo>
                        <a:pt x="201" y="204"/>
                      </a:lnTo>
                      <a:lnTo>
                        <a:pt x="204" y="204"/>
                      </a:lnTo>
                      <a:lnTo>
                        <a:pt x="206" y="202"/>
                      </a:lnTo>
                      <a:lnTo>
                        <a:pt x="209" y="202"/>
                      </a:lnTo>
                      <a:lnTo>
                        <a:pt x="211" y="202"/>
                      </a:lnTo>
                      <a:lnTo>
                        <a:pt x="213" y="202"/>
                      </a:lnTo>
                      <a:lnTo>
                        <a:pt x="216" y="204"/>
                      </a:lnTo>
                      <a:lnTo>
                        <a:pt x="218" y="206"/>
                      </a:lnTo>
                      <a:lnTo>
                        <a:pt x="220" y="206"/>
                      </a:lnTo>
                      <a:lnTo>
                        <a:pt x="223" y="209"/>
                      </a:lnTo>
                      <a:lnTo>
                        <a:pt x="225" y="209"/>
                      </a:lnTo>
                      <a:lnTo>
                        <a:pt x="227" y="211"/>
                      </a:lnTo>
                      <a:lnTo>
                        <a:pt x="230" y="211"/>
                      </a:lnTo>
                      <a:lnTo>
                        <a:pt x="235" y="216"/>
                      </a:lnTo>
                      <a:lnTo>
                        <a:pt x="237" y="216"/>
                      </a:lnTo>
                      <a:lnTo>
                        <a:pt x="239" y="218"/>
                      </a:lnTo>
                      <a:lnTo>
                        <a:pt x="242" y="218"/>
                      </a:lnTo>
                      <a:lnTo>
                        <a:pt x="244" y="221"/>
                      </a:lnTo>
                      <a:lnTo>
                        <a:pt x="246" y="223"/>
                      </a:lnTo>
                      <a:lnTo>
                        <a:pt x="249" y="223"/>
                      </a:lnTo>
                      <a:lnTo>
                        <a:pt x="251" y="225"/>
                      </a:lnTo>
                      <a:lnTo>
                        <a:pt x="256" y="225"/>
                      </a:lnTo>
                      <a:lnTo>
                        <a:pt x="258" y="228"/>
                      </a:lnTo>
                      <a:lnTo>
                        <a:pt x="258" y="228"/>
                      </a:lnTo>
                      <a:lnTo>
                        <a:pt x="258" y="230"/>
                      </a:lnTo>
                      <a:lnTo>
                        <a:pt x="261" y="232"/>
                      </a:lnTo>
                      <a:lnTo>
                        <a:pt x="263" y="235"/>
                      </a:lnTo>
                      <a:lnTo>
                        <a:pt x="265" y="235"/>
                      </a:lnTo>
                      <a:lnTo>
                        <a:pt x="268" y="237"/>
                      </a:lnTo>
                      <a:lnTo>
                        <a:pt x="270" y="240"/>
                      </a:lnTo>
                      <a:lnTo>
                        <a:pt x="272" y="242"/>
                      </a:lnTo>
                      <a:lnTo>
                        <a:pt x="277" y="244"/>
                      </a:lnTo>
                      <a:lnTo>
                        <a:pt x="277" y="247"/>
                      </a:lnTo>
                      <a:lnTo>
                        <a:pt x="279" y="247"/>
                      </a:lnTo>
                      <a:lnTo>
                        <a:pt x="282" y="244"/>
                      </a:lnTo>
                      <a:lnTo>
                        <a:pt x="287" y="244"/>
                      </a:lnTo>
                      <a:lnTo>
                        <a:pt x="289" y="244"/>
                      </a:lnTo>
                      <a:lnTo>
                        <a:pt x="291" y="244"/>
                      </a:lnTo>
                      <a:lnTo>
                        <a:pt x="296" y="244"/>
                      </a:lnTo>
                      <a:lnTo>
                        <a:pt x="298" y="242"/>
                      </a:lnTo>
                      <a:lnTo>
                        <a:pt x="303" y="244"/>
                      </a:lnTo>
                      <a:lnTo>
                        <a:pt x="306" y="244"/>
                      </a:lnTo>
                      <a:lnTo>
                        <a:pt x="308" y="244"/>
                      </a:lnTo>
                      <a:lnTo>
                        <a:pt x="313" y="244"/>
                      </a:lnTo>
                      <a:lnTo>
                        <a:pt x="315" y="244"/>
                      </a:lnTo>
                      <a:lnTo>
                        <a:pt x="317" y="244"/>
                      </a:lnTo>
                      <a:lnTo>
                        <a:pt x="320" y="244"/>
                      </a:lnTo>
                      <a:lnTo>
                        <a:pt x="320" y="244"/>
                      </a:lnTo>
                      <a:lnTo>
                        <a:pt x="322" y="244"/>
                      </a:lnTo>
                      <a:lnTo>
                        <a:pt x="322" y="242"/>
                      </a:lnTo>
                      <a:lnTo>
                        <a:pt x="324" y="242"/>
                      </a:lnTo>
                      <a:lnTo>
                        <a:pt x="327" y="242"/>
                      </a:lnTo>
                      <a:lnTo>
                        <a:pt x="329" y="242"/>
                      </a:lnTo>
                      <a:lnTo>
                        <a:pt x="329" y="244"/>
                      </a:lnTo>
                      <a:lnTo>
                        <a:pt x="332" y="247"/>
                      </a:lnTo>
                      <a:lnTo>
                        <a:pt x="334" y="247"/>
                      </a:lnTo>
                      <a:lnTo>
                        <a:pt x="336" y="249"/>
                      </a:lnTo>
                      <a:lnTo>
                        <a:pt x="339" y="249"/>
                      </a:lnTo>
                      <a:lnTo>
                        <a:pt x="341" y="251"/>
                      </a:lnTo>
                      <a:lnTo>
                        <a:pt x="343" y="254"/>
                      </a:lnTo>
                      <a:lnTo>
                        <a:pt x="343" y="256"/>
                      </a:lnTo>
                      <a:lnTo>
                        <a:pt x="346" y="259"/>
                      </a:lnTo>
                      <a:lnTo>
                        <a:pt x="348" y="259"/>
                      </a:lnTo>
                      <a:lnTo>
                        <a:pt x="348" y="256"/>
                      </a:lnTo>
                      <a:lnTo>
                        <a:pt x="350" y="256"/>
                      </a:lnTo>
                      <a:lnTo>
                        <a:pt x="350" y="259"/>
                      </a:lnTo>
                      <a:lnTo>
                        <a:pt x="350" y="261"/>
                      </a:lnTo>
                      <a:lnTo>
                        <a:pt x="350" y="263"/>
                      </a:lnTo>
                      <a:lnTo>
                        <a:pt x="353" y="266"/>
                      </a:lnTo>
                      <a:lnTo>
                        <a:pt x="353" y="270"/>
                      </a:lnTo>
                      <a:lnTo>
                        <a:pt x="353" y="273"/>
                      </a:lnTo>
                      <a:lnTo>
                        <a:pt x="353" y="275"/>
                      </a:lnTo>
                      <a:lnTo>
                        <a:pt x="353" y="275"/>
                      </a:lnTo>
                      <a:lnTo>
                        <a:pt x="358" y="277"/>
                      </a:lnTo>
                      <a:lnTo>
                        <a:pt x="360" y="277"/>
                      </a:lnTo>
                      <a:lnTo>
                        <a:pt x="362" y="277"/>
                      </a:lnTo>
                      <a:lnTo>
                        <a:pt x="362" y="277"/>
                      </a:lnTo>
                      <a:lnTo>
                        <a:pt x="365" y="282"/>
                      </a:lnTo>
                      <a:lnTo>
                        <a:pt x="365" y="285"/>
                      </a:lnTo>
                      <a:lnTo>
                        <a:pt x="367" y="287"/>
                      </a:lnTo>
                      <a:lnTo>
                        <a:pt x="367" y="289"/>
                      </a:lnTo>
                      <a:lnTo>
                        <a:pt x="369" y="292"/>
                      </a:lnTo>
                      <a:lnTo>
                        <a:pt x="369" y="294"/>
                      </a:lnTo>
                      <a:lnTo>
                        <a:pt x="372" y="294"/>
                      </a:lnTo>
                      <a:lnTo>
                        <a:pt x="372" y="294"/>
                      </a:lnTo>
                      <a:lnTo>
                        <a:pt x="376" y="294"/>
                      </a:lnTo>
                      <a:lnTo>
                        <a:pt x="379" y="294"/>
                      </a:lnTo>
                      <a:lnTo>
                        <a:pt x="381" y="294"/>
                      </a:lnTo>
                      <a:lnTo>
                        <a:pt x="384" y="294"/>
                      </a:lnTo>
                      <a:lnTo>
                        <a:pt x="388" y="294"/>
                      </a:lnTo>
                      <a:lnTo>
                        <a:pt x="388" y="294"/>
                      </a:lnTo>
                      <a:lnTo>
                        <a:pt x="391" y="294"/>
                      </a:lnTo>
                      <a:lnTo>
                        <a:pt x="391" y="294"/>
                      </a:lnTo>
                      <a:lnTo>
                        <a:pt x="393" y="294"/>
                      </a:lnTo>
                      <a:lnTo>
                        <a:pt x="393" y="294"/>
                      </a:lnTo>
                      <a:lnTo>
                        <a:pt x="393" y="296"/>
                      </a:lnTo>
                      <a:lnTo>
                        <a:pt x="395" y="296"/>
                      </a:lnTo>
                      <a:lnTo>
                        <a:pt x="395" y="299"/>
                      </a:lnTo>
                      <a:lnTo>
                        <a:pt x="395" y="299"/>
                      </a:lnTo>
                      <a:lnTo>
                        <a:pt x="395" y="301"/>
                      </a:lnTo>
                      <a:lnTo>
                        <a:pt x="395" y="301"/>
                      </a:lnTo>
                      <a:lnTo>
                        <a:pt x="398" y="304"/>
                      </a:lnTo>
                      <a:lnTo>
                        <a:pt x="400" y="304"/>
                      </a:lnTo>
                      <a:lnTo>
                        <a:pt x="402" y="306"/>
                      </a:lnTo>
                      <a:lnTo>
                        <a:pt x="402" y="306"/>
                      </a:lnTo>
                      <a:lnTo>
                        <a:pt x="405" y="306"/>
                      </a:lnTo>
                      <a:lnTo>
                        <a:pt x="405" y="304"/>
                      </a:lnTo>
                      <a:lnTo>
                        <a:pt x="405" y="304"/>
                      </a:lnTo>
                      <a:lnTo>
                        <a:pt x="405" y="301"/>
                      </a:lnTo>
                      <a:lnTo>
                        <a:pt x="402" y="301"/>
                      </a:lnTo>
                      <a:lnTo>
                        <a:pt x="402" y="299"/>
                      </a:lnTo>
                      <a:lnTo>
                        <a:pt x="405" y="299"/>
                      </a:lnTo>
                      <a:lnTo>
                        <a:pt x="405" y="296"/>
                      </a:lnTo>
                      <a:lnTo>
                        <a:pt x="407" y="294"/>
                      </a:lnTo>
                      <a:lnTo>
                        <a:pt x="410" y="292"/>
                      </a:lnTo>
                      <a:lnTo>
                        <a:pt x="410" y="292"/>
                      </a:lnTo>
                      <a:lnTo>
                        <a:pt x="410" y="289"/>
                      </a:lnTo>
                      <a:lnTo>
                        <a:pt x="410" y="289"/>
                      </a:lnTo>
                      <a:lnTo>
                        <a:pt x="412" y="287"/>
                      </a:lnTo>
                      <a:lnTo>
                        <a:pt x="414" y="287"/>
                      </a:lnTo>
                      <a:lnTo>
                        <a:pt x="414" y="287"/>
                      </a:lnTo>
                      <a:lnTo>
                        <a:pt x="417" y="285"/>
                      </a:lnTo>
                      <a:lnTo>
                        <a:pt x="417" y="282"/>
                      </a:lnTo>
                      <a:lnTo>
                        <a:pt x="419" y="282"/>
                      </a:lnTo>
                      <a:lnTo>
                        <a:pt x="421" y="282"/>
                      </a:lnTo>
                      <a:lnTo>
                        <a:pt x="424" y="280"/>
                      </a:lnTo>
                      <a:lnTo>
                        <a:pt x="426" y="277"/>
                      </a:lnTo>
                      <a:lnTo>
                        <a:pt x="426" y="275"/>
                      </a:lnTo>
                      <a:lnTo>
                        <a:pt x="429" y="275"/>
                      </a:lnTo>
                      <a:lnTo>
                        <a:pt x="429" y="275"/>
                      </a:lnTo>
                      <a:lnTo>
                        <a:pt x="431" y="275"/>
                      </a:lnTo>
                      <a:lnTo>
                        <a:pt x="431" y="275"/>
                      </a:lnTo>
                      <a:lnTo>
                        <a:pt x="431" y="275"/>
                      </a:lnTo>
                      <a:lnTo>
                        <a:pt x="433" y="275"/>
                      </a:lnTo>
                      <a:lnTo>
                        <a:pt x="433" y="273"/>
                      </a:lnTo>
                      <a:lnTo>
                        <a:pt x="433" y="273"/>
                      </a:lnTo>
                      <a:lnTo>
                        <a:pt x="436" y="273"/>
                      </a:lnTo>
                      <a:lnTo>
                        <a:pt x="436" y="270"/>
                      </a:lnTo>
                      <a:lnTo>
                        <a:pt x="436" y="270"/>
                      </a:lnTo>
                      <a:lnTo>
                        <a:pt x="436" y="270"/>
                      </a:lnTo>
                      <a:lnTo>
                        <a:pt x="436" y="268"/>
                      </a:lnTo>
                      <a:lnTo>
                        <a:pt x="436" y="268"/>
                      </a:lnTo>
                      <a:lnTo>
                        <a:pt x="436" y="266"/>
                      </a:lnTo>
                      <a:lnTo>
                        <a:pt x="438" y="263"/>
                      </a:lnTo>
                      <a:lnTo>
                        <a:pt x="438" y="263"/>
                      </a:lnTo>
                      <a:lnTo>
                        <a:pt x="438" y="261"/>
                      </a:lnTo>
                      <a:lnTo>
                        <a:pt x="440" y="261"/>
                      </a:lnTo>
                      <a:lnTo>
                        <a:pt x="443" y="261"/>
                      </a:lnTo>
                      <a:lnTo>
                        <a:pt x="445" y="261"/>
                      </a:lnTo>
                      <a:lnTo>
                        <a:pt x="447" y="259"/>
                      </a:lnTo>
                      <a:lnTo>
                        <a:pt x="447" y="259"/>
                      </a:lnTo>
                      <a:lnTo>
                        <a:pt x="447" y="259"/>
                      </a:lnTo>
                      <a:lnTo>
                        <a:pt x="455" y="261"/>
                      </a:lnTo>
                      <a:lnTo>
                        <a:pt x="457" y="261"/>
                      </a:lnTo>
                      <a:lnTo>
                        <a:pt x="462" y="263"/>
                      </a:lnTo>
                      <a:lnTo>
                        <a:pt x="464" y="263"/>
                      </a:lnTo>
                      <a:lnTo>
                        <a:pt x="464" y="263"/>
                      </a:lnTo>
                      <a:lnTo>
                        <a:pt x="466" y="263"/>
                      </a:lnTo>
                      <a:lnTo>
                        <a:pt x="466" y="266"/>
                      </a:lnTo>
                      <a:lnTo>
                        <a:pt x="473" y="266"/>
                      </a:lnTo>
                      <a:lnTo>
                        <a:pt x="476" y="266"/>
                      </a:lnTo>
                      <a:lnTo>
                        <a:pt x="476" y="266"/>
                      </a:lnTo>
                      <a:lnTo>
                        <a:pt x="478" y="268"/>
                      </a:lnTo>
                      <a:lnTo>
                        <a:pt x="478" y="268"/>
                      </a:lnTo>
                      <a:lnTo>
                        <a:pt x="476" y="263"/>
                      </a:lnTo>
                      <a:lnTo>
                        <a:pt x="476" y="261"/>
                      </a:lnTo>
                      <a:lnTo>
                        <a:pt x="476" y="256"/>
                      </a:lnTo>
                      <a:lnTo>
                        <a:pt x="476" y="254"/>
                      </a:lnTo>
                      <a:lnTo>
                        <a:pt x="478" y="254"/>
                      </a:lnTo>
                      <a:lnTo>
                        <a:pt x="481" y="254"/>
                      </a:lnTo>
                      <a:lnTo>
                        <a:pt x="483" y="251"/>
                      </a:lnTo>
                      <a:lnTo>
                        <a:pt x="485" y="251"/>
                      </a:lnTo>
                      <a:lnTo>
                        <a:pt x="485" y="251"/>
                      </a:lnTo>
                      <a:lnTo>
                        <a:pt x="485" y="251"/>
                      </a:lnTo>
                      <a:lnTo>
                        <a:pt x="485" y="251"/>
                      </a:lnTo>
                      <a:lnTo>
                        <a:pt x="490" y="251"/>
                      </a:lnTo>
                      <a:lnTo>
                        <a:pt x="495" y="254"/>
                      </a:lnTo>
                      <a:lnTo>
                        <a:pt x="497" y="256"/>
                      </a:lnTo>
                      <a:lnTo>
                        <a:pt x="502" y="259"/>
                      </a:lnTo>
                      <a:lnTo>
                        <a:pt x="509" y="259"/>
                      </a:lnTo>
                      <a:lnTo>
                        <a:pt x="514" y="259"/>
                      </a:lnTo>
                      <a:lnTo>
                        <a:pt x="514" y="259"/>
                      </a:lnTo>
                      <a:lnTo>
                        <a:pt x="514" y="256"/>
                      </a:lnTo>
                      <a:lnTo>
                        <a:pt x="516" y="256"/>
                      </a:lnTo>
                      <a:lnTo>
                        <a:pt x="516" y="259"/>
                      </a:lnTo>
                      <a:lnTo>
                        <a:pt x="521" y="259"/>
                      </a:lnTo>
                      <a:lnTo>
                        <a:pt x="528" y="259"/>
                      </a:lnTo>
                      <a:lnTo>
                        <a:pt x="530" y="256"/>
                      </a:lnTo>
                      <a:lnTo>
                        <a:pt x="535" y="256"/>
                      </a:lnTo>
                      <a:lnTo>
                        <a:pt x="535" y="256"/>
                      </a:lnTo>
                      <a:lnTo>
                        <a:pt x="535" y="256"/>
                      </a:lnTo>
                      <a:lnTo>
                        <a:pt x="540" y="259"/>
                      </a:lnTo>
                      <a:lnTo>
                        <a:pt x="542" y="259"/>
                      </a:lnTo>
                      <a:lnTo>
                        <a:pt x="542" y="259"/>
                      </a:lnTo>
                      <a:lnTo>
                        <a:pt x="544" y="259"/>
                      </a:lnTo>
                      <a:lnTo>
                        <a:pt x="547" y="259"/>
                      </a:lnTo>
                      <a:lnTo>
                        <a:pt x="549" y="259"/>
                      </a:lnTo>
                      <a:lnTo>
                        <a:pt x="554" y="259"/>
                      </a:lnTo>
                      <a:lnTo>
                        <a:pt x="556" y="259"/>
                      </a:lnTo>
                      <a:lnTo>
                        <a:pt x="559" y="259"/>
                      </a:lnTo>
                      <a:lnTo>
                        <a:pt x="561" y="259"/>
                      </a:lnTo>
                      <a:lnTo>
                        <a:pt x="563" y="259"/>
                      </a:lnTo>
                      <a:lnTo>
                        <a:pt x="566" y="261"/>
                      </a:lnTo>
                      <a:lnTo>
                        <a:pt x="568" y="261"/>
                      </a:lnTo>
                      <a:lnTo>
                        <a:pt x="568" y="261"/>
                      </a:lnTo>
                      <a:lnTo>
                        <a:pt x="570" y="261"/>
                      </a:lnTo>
                      <a:lnTo>
                        <a:pt x="573" y="261"/>
                      </a:lnTo>
                      <a:lnTo>
                        <a:pt x="573" y="261"/>
                      </a:lnTo>
                      <a:lnTo>
                        <a:pt x="575" y="263"/>
                      </a:lnTo>
                      <a:lnTo>
                        <a:pt x="575" y="263"/>
                      </a:lnTo>
                      <a:lnTo>
                        <a:pt x="578" y="266"/>
                      </a:lnTo>
                      <a:lnTo>
                        <a:pt x="580" y="266"/>
                      </a:lnTo>
                      <a:lnTo>
                        <a:pt x="580" y="268"/>
                      </a:lnTo>
                      <a:lnTo>
                        <a:pt x="582" y="268"/>
                      </a:lnTo>
                      <a:lnTo>
                        <a:pt x="585" y="268"/>
                      </a:lnTo>
                      <a:lnTo>
                        <a:pt x="587" y="268"/>
                      </a:lnTo>
                      <a:lnTo>
                        <a:pt x="592" y="270"/>
                      </a:lnTo>
                      <a:lnTo>
                        <a:pt x="594" y="273"/>
                      </a:lnTo>
                      <a:lnTo>
                        <a:pt x="594" y="273"/>
                      </a:lnTo>
                      <a:lnTo>
                        <a:pt x="594" y="270"/>
                      </a:lnTo>
                      <a:lnTo>
                        <a:pt x="594" y="270"/>
                      </a:lnTo>
                      <a:lnTo>
                        <a:pt x="592" y="268"/>
                      </a:lnTo>
                      <a:lnTo>
                        <a:pt x="592" y="266"/>
                      </a:lnTo>
                      <a:lnTo>
                        <a:pt x="592" y="263"/>
                      </a:lnTo>
                      <a:lnTo>
                        <a:pt x="589" y="263"/>
                      </a:lnTo>
                      <a:lnTo>
                        <a:pt x="589" y="261"/>
                      </a:lnTo>
                      <a:lnTo>
                        <a:pt x="592" y="261"/>
                      </a:lnTo>
                      <a:lnTo>
                        <a:pt x="594" y="259"/>
                      </a:lnTo>
                      <a:lnTo>
                        <a:pt x="596" y="259"/>
                      </a:lnTo>
                      <a:lnTo>
                        <a:pt x="594" y="259"/>
                      </a:lnTo>
                      <a:lnTo>
                        <a:pt x="594" y="256"/>
                      </a:lnTo>
                      <a:lnTo>
                        <a:pt x="592" y="256"/>
                      </a:lnTo>
                      <a:lnTo>
                        <a:pt x="592" y="256"/>
                      </a:lnTo>
                      <a:lnTo>
                        <a:pt x="592" y="256"/>
                      </a:lnTo>
                      <a:lnTo>
                        <a:pt x="592" y="256"/>
                      </a:lnTo>
                      <a:lnTo>
                        <a:pt x="594" y="254"/>
                      </a:lnTo>
                      <a:lnTo>
                        <a:pt x="594" y="254"/>
                      </a:lnTo>
                      <a:lnTo>
                        <a:pt x="596" y="254"/>
                      </a:lnTo>
                      <a:lnTo>
                        <a:pt x="599" y="254"/>
                      </a:lnTo>
                      <a:lnTo>
                        <a:pt x="596" y="251"/>
                      </a:lnTo>
                      <a:lnTo>
                        <a:pt x="596" y="251"/>
                      </a:lnTo>
                      <a:lnTo>
                        <a:pt x="596" y="251"/>
                      </a:lnTo>
                      <a:lnTo>
                        <a:pt x="594" y="249"/>
                      </a:lnTo>
                      <a:lnTo>
                        <a:pt x="594" y="249"/>
                      </a:lnTo>
                      <a:lnTo>
                        <a:pt x="594" y="247"/>
                      </a:lnTo>
                      <a:lnTo>
                        <a:pt x="592" y="244"/>
                      </a:lnTo>
                      <a:lnTo>
                        <a:pt x="592" y="242"/>
                      </a:lnTo>
                      <a:lnTo>
                        <a:pt x="587" y="237"/>
                      </a:lnTo>
                      <a:lnTo>
                        <a:pt x="587" y="237"/>
                      </a:lnTo>
                      <a:lnTo>
                        <a:pt x="585" y="235"/>
                      </a:lnTo>
                      <a:lnTo>
                        <a:pt x="585" y="232"/>
                      </a:lnTo>
                      <a:lnTo>
                        <a:pt x="585" y="232"/>
                      </a:lnTo>
                      <a:lnTo>
                        <a:pt x="582" y="230"/>
                      </a:lnTo>
                      <a:lnTo>
                        <a:pt x="582" y="228"/>
                      </a:lnTo>
                      <a:lnTo>
                        <a:pt x="582" y="225"/>
                      </a:lnTo>
                      <a:lnTo>
                        <a:pt x="580" y="223"/>
                      </a:lnTo>
                      <a:lnTo>
                        <a:pt x="580" y="223"/>
                      </a:lnTo>
                      <a:lnTo>
                        <a:pt x="580" y="223"/>
                      </a:lnTo>
                      <a:lnTo>
                        <a:pt x="580" y="221"/>
                      </a:lnTo>
                      <a:lnTo>
                        <a:pt x="582" y="221"/>
                      </a:lnTo>
                      <a:lnTo>
                        <a:pt x="582" y="221"/>
                      </a:lnTo>
                      <a:lnTo>
                        <a:pt x="582" y="221"/>
                      </a:lnTo>
                      <a:lnTo>
                        <a:pt x="580" y="221"/>
                      </a:lnTo>
                      <a:lnTo>
                        <a:pt x="578" y="218"/>
                      </a:lnTo>
                      <a:lnTo>
                        <a:pt x="575" y="218"/>
                      </a:lnTo>
                      <a:lnTo>
                        <a:pt x="573" y="218"/>
                      </a:lnTo>
                      <a:lnTo>
                        <a:pt x="573" y="218"/>
                      </a:lnTo>
                      <a:lnTo>
                        <a:pt x="570" y="218"/>
                      </a:lnTo>
                      <a:lnTo>
                        <a:pt x="570" y="218"/>
                      </a:lnTo>
                      <a:lnTo>
                        <a:pt x="570" y="216"/>
                      </a:lnTo>
                      <a:lnTo>
                        <a:pt x="573" y="214"/>
                      </a:lnTo>
                      <a:lnTo>
                        <a:pt x="575" y="214"/>
                      </a:lnTo>
                      <a:lnTo>
                        <a:pt x="578" y="211"/>
                      </a:lnTo>
                      <a:lnTo>
                        <a:pt x="580" y="211"/>
                      </a:lnTo>
                      <a:lnTo>
                        <a:pt x="582" y="211"/>
                      </a:lnTo>
                      <a:lnTo>
                        <a:pt x="585" y="211"/>
                      </a:lnTo>
                      <a:lnTo>
                        <a:pt x="585" y="211"/>
                      </a:lnTo>
                      <a:lnTo>
                        <a:pt x="587" y="209"/>
                      </a:lnTo>
                      <a:lnTo>
                        <a:pt x="592" y="209"/>
                      </a:lnTo>
                      <a:lnTo>
                        <a:pt x="596" y="206"/>
                      </a:lnTo>
                      <a:lnTo>
                        <a:pt x="596" y="206"/>
                      </a:lnTo>
                      <a:lnTo>
                        <a:pt x="599" y="206"/>
                      </a:lnTo>
                      <a:lnTo>
                        <a:pt x="601" y="209"/>
                      </a:lnTo>
                      <a:lnTo>
                        <a:pt x="601" y="209"/>
                      </a:lnTo>
                      <a:lnTo>
                        <a:pt x="604" y="211"/>
                      </a:lnTo>
                      <a:lnTo>
                        <a:pt x="604" y="211"/>
                      </a:lnTo>
                      <a:lnTo>
                        <a:pt x="606" y="209"/>
                      </a:lnTo>
                      <a:lnTo>
                        <a:pt x="608" y="209"/>
                      </a:lnTo>
                      <a:lnTo>
                        <a:pt x="608" y="209"/>
                      </a:lnTo>
                      <a:lnTo>
                        <a:pt x="611" y="209"/>
                      </a:lnTo>
                      <a:lnTo>
                        <a:pt x="613" y="211"/>
                      </a:lnTo>
                      <a:lnTo>
                        <a:pt x="613" y="211"/>
                      </a:lnTo>
                      <a:lnTo>
                        <a:pt x="613" y="211"/>
                      </a:lnTo>
                      <a:lnTo>
                        <a:pt x="613" y="209"/>
                      </a:lnTo>
                      <a:lnTo>
                        <a:pt x="613" y="206"/>
                      </a:lnTo>
                      <a:lnTo>
                        <a:pt x="613" y="206"/>
                      </a:lnTo>
                      <a:lnTo>
                        <a:pt x="613" y="204"/>
                      </a:lnTo>
                      <a:lnTo>
                        <a:pt x="611" y="204"/>
                      </a:lnTo>
                      <a:lnTo>
                        <a:pt x="608" y="204"/>
                      </a:lnTo>
                      <a:lnTo>
                        <a:pt x="606" y="202"/>
                      </a:lnTo>
                      <a:lnTo>
                        <a:pt x="606" y="202"/>
                      </a:lnTo>
                      <a:lnTo>
                        <a:pt x="606" y="202"/>
                      </a:lnTo>
                      <a:lnTo>
                        <a:pt x="606" y="199"/>
                      </a:lnTo>
                      <a:lnTo>
                        <a:pt x="606" y="197"/>
                      </a:lnTo>
                      <a:lnTo>
                        <a:pt x="606" y="192"/>
                      </a:lnTo>
                      <a:lnTo>
                        <a:pt x="606" y="190"/>
                      </a:lnTo>
                      <a:lnTo>
                        <a:pt x="606" y="185"/>
                      </a:lnTo>
                      <a:lnTo>
                        <a:pt x="606" y="180"/>
                      </a:lnTo>
                      <a:lnTo>
                        <a:pt x="608" y="173"/>
                      </a:lnTo>
                      <a:lnTo>
                        <a:pt x="606" y="171"/>
                      </a:lnTo>
                      <a:lnTo>
                        <a:pt x="606" y="169"/>
                      </a:lnTo>
                      <a:lnTo>
                        <a:pt x="606" y="169"/>
                      </a:lnTo>
                      <a:lnTo>
                        <a:pt x="608" y="169"/>
                      </a:lnTo>
                      <a:lnTo>
                        <a:pt x="608" y="169"/>
                      </a:lnTo>
                      <a:lnTo>
                        <a:pt x="613" y="171"/>
                      </a:lnTo>
                      <a:lnTo>
                        <a:pt x="618" y="171"/>
                      </a:lnTo>
                      <a:lnTo>
                        <a:pt x="618" y="171"/>
                      </a:lnTo>
                      <a:lnTo>
                        <a:pt x="620" y="173"/>
                      </a:lnTo>
                      <a:lnTo>
                        <a:pt x="625" y="173"/>
                      </a:lnTo>
                      <a:lnTo>
                        <a:pt x="625" y="173"/>
                      </a:lnTo>
                      <a:lnTo>
                        <a:pt x="627" y="173"/>
                      </a:lnTo>
                      <a:lnTo>
                        <a:pt x="630" y="173"/>
                      </a:lnTo>
                      <a:lnTo>
                        <a:pt x="632" y="173"/>
                      </a:lnTo>
                      <a:lnTo>
                        <a:pt x="634" y="173"/>
                      </a:lnTo>
                      <a:lnTo>
                        <a:pt x="634" y="173"/>
                      </a:lnTo>
                      <a:lnTo>
                        <a:pt x="637" y="173"/>
                      </a:lnTo>
                      <a:lnTo>
                        <a:pt x="637" y="176"/>
                      </a:lnTo>
                      <a:lnTo>
                        <a:pt x="639" y="176"/>
                      </a:lnTo>
                      <a:lnTo>
                        <a:pt x="639" y="176"/>
                      </a:lnTo>
                      <a:lnTo>
                        <a:pt x="641" y="173"/>
                      </a:lnTo>
                      <a:lnTo>
                        <a:pt x="641" y="173"/>
                      </a:lnTo>
                      <a:lnTo>
                        <a:pt x="644" y="171"/>
                      </a:lnTo>
                      <a:lnTo>
                        <a:pt x="646" y="171"/>
                      </a:lnTo>
                      <a:lnTo>
                        <a:pt x="649" y="171"/>
                      </a:lnTo>
                      <a:lnTo>
                        <a:pt x="649" y="171"/>
                      </a:lnTo>
                      <a:lnTo>
                        <a:pt x="649" y="169"/>
                      </a:lnTo>
                      <a:lnTo>
                        <a:pt x="649" y="166"/>
                      </a:lnTo>
                      <a:lnTo>
                        <a:pt x="649" y="166"/>
                      </a:lnTo>
                      <a:lnTo>
                        <a:pt x="649" y="164"/>
                      </a:lnTo>
                      <a:lnTo>
                        <a:pt x="646" y="161"/>
                      </a:lnTo>
                      <a:lnTo>
                        <a:pt x="646" y="161"/>
                      </a:lnTo>
                      <a:lnTo>
                        <a:pt x="644" y="157"/>
                      </a:lnTo>
                      <a:lnTo>
                        <a:pt x="641" y="152"/>
                      </a:lnTo>
                      <a:lnTo>
                        <a:pt x="641" y="150"/>
                      </a:lnTo>
                      <a:lnTo>
                        <a:pt x="641" y="147"/>
                      </a:lnTo>
                      <a:lnTo>
                        <a:pt x="641" y="147"/>
                      </a:lnTo>
                      <a:lnTo>
                        <a:pt x="641" y="145"/>
                      </a:lnTo>
                      <a:lnTo>
                        <a:pt x="641" y="142"/>
                      </a:lnTo>
                      <a:lnTo>
                        <a:pt x="644" y="142"/>
                      </a:lnTo>
                      <a:lnTo>
                        <a:pt x="646" y="142"/>
                      </a:lnTo>
                      <a:lnTo>
                        <a:pt x="649" y="142"/>
                      </a:lnTo>
                      <a:lnTo>
                        <a:pt x="651" y="142"/>
                      </a:lnTo>
                      <a:lnTo>
                        <a:pt x="653" y="140"/>
                      </a:lnTo>
                      <a:lnTo>
                        <a:pt x="653" y="140"/>
                      </a:lnTo>
                      <a:lnTo>
                        <a:pt x="656" y="138"/>
                      </a:lnTo>
                      <a:lnTo>
                        <a:pt x="656" y="138"/>
                      </a:lnTo>
                      <a:lnTo>
                        <a:pt x="653" y="133"/>
                      </a:lnTo>
                      <a:lnTo>
                        <a:pt x="653" y="133"/>
                      </a:lnTo>
                      <a:lnTo>
                        <a:pt x="653" y="131"/>
                      </a:lnTo>
                      <a:lnTo>
                        <a:pt x="653" y="131"/>
                      </a:lnTo>
                      <a:lnTo>
                        <a:pt x="656" y="128"/>
                      </a:lnTo>
                      <a:lnTo>
                        <a:pt x="656" y="128"/>
                      </a:lnTo>
                      <a:lnTo>
                        <a:pt x="658" y="128"/>
                      </a:lnTo>
                      <a:lnTo>
                        <a:pt x="660" y="128"/>
                      </a:lnTo>
                      <a:lnTo>
                        <a:pt x="663" y="128"/>
                      </a:lnTo>
                      <a:lnTo>
                        <a:pt x="660" y="128"/>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7" name="Freeform 121"/>
                <p:cNvSpPr>
                  <a:spLocks noEditPoints="1"/>
                </p:cNvSpPr>
                <p:nvPr/>
              </p:nvSpPr>
              <p:spPr bwMode="auto">
                <a:xfrm>
                  <a:off x="3380" y="2684"/>
                  <a:ext cx="149" cy="215"/>
                </a:xfrm>
                <a:custGeom>
                  <a:avLst/>
                  <a:gdLst>
                    <a:gd name="T0" fmla="*/ 133 w 149"/>
                    <a:gd name="T1" fmla="*/ 161 h 215"/>
                    <a:gd name="T2" fmla="*/ 135 w 149"/>
                    <a:gd name="T3" fmla="*/ 159 h 215"/>
                    <a:gd name="T4" fmla="*/ 140 w 149"/>
                    <a:gd name="T5" fmla="*/ 33 h 215"/>
                    <a:gd name="T6" fmla="*/ 135 w 149"/>
                    <a:gd name="T7" fmla="*/ 31 h 215"/>
                    <a:gd name="T8" fmla="*/ 123 w 149"/>
                    <a:gd name="T9" fmla="*/ 28 h 215"/>
                    <a:gd name="T10" fmla="*/ 111 w 149"/>
                    <a:gd name="T11" fmla="*/ 38 h 215"/>
                    <a:gd name="T12" fmla="*/ 100 w 149"/>
                    <a:gd name="T13" fmla="*/ 43 h 215"/>
                    <a:gd name="T14" fmla="*/ 88 w 149"/>
                    <a:gd name="T15" fmla="*/ 40 h 215"/>
                    <a:gd name="T16" fmla="*/ 76 w 149"/>
                    <a:gd name="T17" fmla="*/ 38 h 215"/>
                    <a:gd name="T18" fmla="*/ 62 w 149"/>
                    <a:gd name="T19" fmla="*/ 26 h 215"/>
                    <a:gd name="T20" fmla="*/ 50 w 149"/>
                    <a:gd name="T21" fmla="*/ 21 h 215"/>
                    <a:gd name="T22" fmla="*/ 40 w 149"/>
                    <a:gd name="T23" fmla="*/ 21 h 215"/>
                    <a:gd name="T24" fmla="*/ 36 w 149"/>
                    <a:gd name="T25" fmla="*/ 12 h 215"/>
                    <a:gd name="T26" fmla="*/ 36 w 149"/>
                    <a:gd name="T27" fmla="*/ 5 h 215"/>
                    <a:gd name="T28" fmla="*/ 29 w 149"/>
                    <a:gd name="T29" fmla="*/ 2 h 215"/>
                    <a:gd name="T30" fmla="*/ 26 w 149"/>
                    <a:gd name="T31" fmla="*/ 0 h 215"/>
                    <a:gd name="T32" fmla="*/ 14 w 149"/>
                    <a:gd name="T33" fmla="*/ 12 h 215"/>
                    <a:gd name="T34" fmla="*/ 5 w 149"/>
                    <a:gd name="T35" fmla="*/ 33 h 215"/>
                    <a:gd name="T36" fmla="*/ 7 w 149"/>
                    <a:gd name="T37" fmla="*/ 38 h 215"/>
                    <a:gd name="T38" fmla="*/ 10 w 149"/>
                    <a:gd name="T39" fmla="*/ 45 h 215"/>
                    <a:gd name="T40" fmla="*/ 14 w 149"/>
                    <a:gd name="T41" fmla="*/ 54 h 215"/>
                    <a:gd name="T42" fmla="*/ 19 w 149"/>
                    <a:gd name="T43" fmla="*/ 62 h 215"/>
                    <a:gd name="T44" fmla="*/ 19 w 149"/>
                    <a:gd name="T45" fmla="*/ 64 h 215"/>
                    <a:gd name="T46" fmla="*/ 22 w 149"/>
                    <a:gd name="T47" fmla="*/ 78 h 215"/>
                    <a:gd name="T48" fmla="*/ 19 w 149"/>
                    <a:gd name="T49" fmla="*/ 83 h 215"/>
                    <a:gd name="T50" fmla="*/ 17 w 149"/>
                    <a:gd name="T51" fmla="*/ 90 h 215"/>
                    <a:gd name="T52" fmla="*/ 14 w 149"/>
                    <a:gd name="T53" fmla="*/ 90 h 215"/>
                    <a:gd name="T54" fmla="*/ 10 w 149"/>
                    <a:gd name="T55" fmla="*/ 97 h 215"/>
                    <a:gd name="T56" fmla="*/ 5 w 149"/>
                    <a:gd name="T57" fmla="*/ 107 h 215"/>
                    <a:gd name="T58" fmla="*/ 3 w 149"/>
                    <a:gd name="T59" fmla="*/ 116 h 215"/>
                    <a:gd name="T60" fmla="*/ 3 w 149"/>
                    <a:gd name="T61" fmla="*/ 137 h 215"/>
                    <a:gd name="T62" fmla="*/ 14 w 149"/>
                    <a:gd name="T63" fmla="*/ 144 h 215"/>
                    <a:gd name="T64" fmla="*/ 29 w 149"/>
                    <a:gd name="T65" fmla="*/ 154 h 215"/>
                    <a:gd name="T66" fmla="*/ 45 w 149"/>
                    <a:gd name="T67" fmla="*/ 163 h 215"/>
                    <a:gd name="T68" fmla="*/ 62 w 149"/>
                    <a:gd name="T69" fmla="*/ 175 h 215"/>
                    <a:gd name="T70" fmla="*/ 71 w 149"/>
                    <a:gd name="T71" fmla="*/ 180 h 215"/>
                    <a:gd name="T72" fmla="*/ 71 w 149"/>
                    <a:gd name="T73" fmla="*/ 187 h 215"/>
                    <a:gd name="T74" fmla="*/ 71 w 149"/>
                    <a:gd name="T75" fmla="*/ 189 h 215"/>
                    <a:gd name="T76" fmla="*/ 74 w 149"/>
                    <a:gd name="T77" fmla="*/ 194 h 215"/>
                    <a:gd name="T78" fmla="*/ 85 w 149"/>
                    <a:gd name="T79" fmla="*/ 204 h 215"/>
                    <a:gd name="T80" fmla="*/ 97 w 149"/>
                    <a:gd name="T81" fmla="*/ 213 h 215"/>
                    <a:gd name="T82" fmla="*/ 102 w 149"/>
                    <a:gd name="T83" fmla="*/ 213 h 215"/>
                    <a:gd name="T84" fmla="*/ 109 w 149"/>
                    <a:gd name="T85" fmla="*/ 204 h 215"/>
                    <a:gd name="T86" fmla="*/ 109 w 149"/>
                    <a:gd name="T87" fmla="*/ 199 h 215"/>
                    <a:gd name="T88" fmla="*/ 114 w 149"/>
                    <a:gd name="T89" fmla="*/ 189 h 215"/>
                    <a:gd name="T90" fmla="*/ 118 w 149"/>
                    <a:gd name="T91" fmla="*/ 180 h 215"/>
                    <a:gd name="T92" fmla="*/ 123 w 149"/>
                    <a:gd name="T93" fmla="*/ 170 h 215"/>
                    <a:gd name="T94" fmla="*/ 133 w 149"/>
                    <a:gd name="T95" fmla="*/ 163 h 215"/>
                    <a:gd name="T96" fmla="*/ 133 w 149"/>
                    <a:gd name="T97" fmla="*/ 159 h 215"/>
                    <a:gd name="T98" fmla="*/ 135 w 149"/>
                    <a:gd name="T99" fmla="*/ 159 h 215"/>
                    <a:gd name="T100" fmla="*/ 145 w 149"/>
                    <a:gd name="T101" fmla="*/ 152 h 215"/>
                    <a:gd name="T102" fmla="*/ 137 w 149"/>
                    <a:gd name="T103" fmla="*/ 142 h 215"/>
                    <a:gd name="T104" fmla="*/ 133 w 149"/>
                    <a:gd name="T105" fmla="*/ 123 h 215"/>
                    <a:gd name="T106" fmla="*/ 133 w 149"/>
                    <a:gd name="T107" fmla="*/ 59 h 215"/>
                    <a:gd name="T108" fmla="*/ 140 w 149"/>
                    <a:gd name="T109" fmla="*/ 47 h 215"/>
                    <a:gd name="T110" fmla="*/ 147 w 149"/>
                    <a:gd name="T111" fmla="*/ 33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9" h="215">
                      <a:moveTo>
                        <a:pt x="135" y="159"/>
                      </a:moveTo>
                      <a:lnTo>
                        <a:pt x="133" y="161"/>
                      </a:lnTo>
                      <a:lnTo>
                        <a:pt x="133" y="161"/>
                      </a:lnTo>
                      <a:lnTo>
                        <a:pt x="133" y="161"/>
                      </a:lnTo>
                      <a:lnTo>
                        <a:pt x="135" y="161"/>
                      </a:lnTo>
                      <a:lnTo>
                        <a:pt x="135" y="161"/>
                      </a:lnTo>
                      <a:lnTo>
                        <a:pt x="135" y="161"/>
                      </a:lnTo>
                      <a:lnTo>
                        <a:pt x="135" y="159"/>
                      </a:lnTo>
                      <a:lnTo>
                        <a:pt x="135" y="159"/>
                      </a:lnTo>
                      <a:close/>
                      <a:moveTo>
                        <a:pt x="147" y="33"/>
                      </a:moveTo>
                      <a:lnTo>
                        <a:pt x="142" y="33"/>
                      </a:lnTo>
                      <a:lnTo>
                        <a:pt x="140" y="33"/>
                      </a:lnTo>
                      <a:lnTo>
                        <a:pt x="140" y="33"/>
                      </a:lnTo>
                      <a:lnTo>
                        <a:pt x="137" y="33"/>
                      </a:lnTo>
                      <a:lnTo>
                        <a:pt x="135" y="33"/>
                      </a:lnTo>
                      <a:lnTo>
                        <a:pt x="135" y="31"/>
                      </a:lnTo>
                      <a:lnTo>
                        <a:pt x="133" y="31"/>
                      </a:lnTo>
                      <a:lnTo>
                        <a:pt x="130" y="28"/>
                      </a:lnTo>
                      <a:lnTo>
                        <a:pt x="128" y="26"/>
                      </a:lnTo>
                      <a:lnTo>
                        <a:pt x="123" y="28"/>
                      </a:lnTo>
                      <a:lnTo>
                        <a:pt x="121" y="31"/>
                      </a:lnTo>
                      <a:lnTo>
                        <a:pt x="114" y="33"/>
                      </a:lnTo>
                      <a:lnTo>
                        <a:pt x="111" y="36"/>
                      </a:lnTo>
                      <a:lnTo>
                        <a:pt x="111" y="38"/>
                      </a:lnTo>
                      <a:lnTo>
                        <a:pt x="109" y="40"/>
                      </a:lnTo>
                      <a:lnTo>
                        <a:pt x="107" y="43"/>
                      </a:lnTo>
                      <a:lnTo>
                        <a:pt x="104" y="43"/>
                      </a:lnTo>
                      <a:lnTo>
                        <a:pt x="100" y="43"/>
                      </a:lnTo>
                      <a:lnTo>
                        <a:pt x="97" y="43"/>
                      </a:lnTo>
                      <a:lnTo>
                        <a:pt x="95" y="43"/>
                      </a:lnTo>
                      <a:lnTo>
                        <a:pt x="90" y="40"/>
                      </a:lnTo>
                      <a:lnTo>
                        <a:pt x="88" y="40"/>
                      </a:lnTo>
                      <a:lnTo>
                        <a:pt x="85" y="40"/>
                      </a:lnTo>
                      <a:lnTo>
                        <a:pt x="81" y="40"/>
                      </a:lnTo>
                      <a:lnTo>
                        <a:pt x="78" y="38"/>
                      </a:lnTo>
                      <a:lnTo>
                        <a:pt x="76" y="38"/>
                      </a:lnTo>
                      <a:lnTo>
                        <a:pt x="74" y="36"/>
                      </a:lnTo>
                      <a:lnTo>
                        <a:pt x="69" y="31"/>
                      </a:lnTo>
                      <a:lnTo>
                        <a:pt x="66" y="28"/>
                      </a:lnTo>
                      <a:lnTo>
                        <a:pt x="62" y="26"/>
                      </a:lnTo>
                      <a:lnTo>
                        <a:pt x="57" y="24"/>
                      </a:lnTo>
                      <a:lnTo>
                        <a:pt x="55" y="24"/>
                      </a:lnTo>
                      <a:lnTo>
                        <a:pt x="55" y="21"/>
                      </a:lnTo>
                      <a:lnTo>
                        <a:pt x="50" y="21"/>
                      </a:lnTo>
                      <a:lnTo>
                        <a:pt x="45" y="21"/>
                      </a:lnTo>
                      <a:lnTo>
                        <a:pt x="40" y="21"/>
                      </a:lnTo>
                      <a:lnTo>
                        <a:pt x="40" y="21"/>
                      </a:lnTo>
                      <a:lnTo>
                        <a:pt x="40" y="21"/>
                      </a:lnTo>
                      <a:lnTo>
                        <a:pt x="38" y="19"/>
                      </a:lnTo>
                      <a:lnTo>
                        <a:pt x="36" y="17"/>
                      </a:lnTo>
                      <a:lnTo>
                        <a:pt x="36" y="14"/>
                      </a:lnTo>
                      <a:lnTo>
                        <a:pt x="36" y="12"/>
                      </a:lnTo>
                      <a:lnTo>
                        <a:pt x="36" y="7"/>
                      </a:lnTo>
                      <a:lnTo>
                        <a:pt x="36" y="7"/>
                      </a:lnTo>
                      <a:lnTo>
                        <a:pt x="36" y="7"/>
                      </a:lnTo>
                      <a:lnTo>
                        <a:pt x="36" y="5"/>
                      </a:lnTo>
                      <a:lnTo>
                        <a:pt x="36" y="2"/>
                      </a:lnTo>
                      <a:lnTo>
                        <a:pt x="29" y="2"/>
                      </a:lnTo>
                      <a:lnTo>
                        <a:pt x="29" y="2"/>
                      </a:lnTo>
                      <a:lnTo>
                        <a:pt x="29" y="2"/>
                      </a:lnTo>
                      <a:lnTo>
                        <a:pt x="26" y="2"/>
                      </a:lnTo>
                      <a:lnTo>
                        <a:pt x="26" y="2"/>
                      </a:lnTo>
                      <a:lnTo>
                        <a:pt x="26" y="2"/>
                      </a:lnTo>
                      <a:lnTo>
                        <a:pt x="26" y="0"/>
                      </a:lnTo>
                      <a:lnTo>
                        <a:pt x="26" y="0"/>
                      </a:lnTo>
                      <a:lnTo>
                        <a:pt x="22" y="5"/>
                      </a:lnTo>
                      <a:lnTo>
                        <a:pt x="19" y="7"/>
                      </a:lnTo>
                      <a:lnTo>
                        <a:pt x="14" y="12"/>
                      </a:lnTo>
                      <a:lnTo>
                        <a:pt x="10" y="19"/>
                      </a:lnTo>
                      <a:lnTo>
                        <a:pt x="5" y="24"/>
                      </a:lnTo>
                      <a:lnTo>
                        <a:pt x="3" y="26"/>
                      </a:lnTo>
                      <a:lnTo>
                        <a:pt x="5" y="33"/>
                      </a:lnTo>
                      <a:lnTo>
                        <a:pt x="5" y="33"/>
                      </a:lnTo>
                      <a:lnTo>
                        <a:pt x="5" y="36"/>
                      </a:lnTo>
                      <a:lnTo>
                        <a:pt x="5" y="36"/>
                      </a:lnTo>
                      <a:lnTo>
                        <a:pt x="7" y="38"/>
                      </a:lnTo>
                      <a:lnTo>
                        <a:pt x="10" y="38"/>
                      </a:lnTo>
                      <a:lnTo>
                        <a:pt x="10" y="38"/>
                      </a:lnTo>
                      <a:lnTo>
                        <a:pt x="12" y="40"/>
                      </a:lnTo>
                      <a:lnTo>
                        <a:pt x="10" y="45"/>
                      </a:lnTo>
                      <a:lnTo>
                        <a:pt x="10" y="45"/>
                      </a:lnTo>
                      <a:lnTo>
                        <a:pt x="12" y="50"/>
                      </a:lnTo>
                      <a:lnTo>
                        <a:pt x="12" y="50"/>
                      </a:lnTo>
                      <a:lnTo>
                        <a:pt x="14" y="54"/>
                      </a:lnTo>
                      <a:lnTo>
                        <a:pt x="17" y="57"/>
                      </a:lnTo>
                      <a:lnTo>
                        <a:pt x="17" y="57"/>
                      </a:lnTo>
                      <a:lnTo>
                        <a:pt x="17" y="59"/>
                      </a:lnTo>
                      <a:lnTo>
                        <a:pt x="19" y="62"/>
                      </a:lnTo>
                      <a:lnTo>
                        <a:pt x="19" y="62"/>
                      </a:lnTo>
                      <a:lnTo>
                        <a:pt x="19" y="62"/>
                      </a:lnTo>
                      <a:lnTo>
                        <a:pt x="19" y="64"/>
                      </a:lnTo>
                      <a:lnTo>
                        <a:pt x="19" y="64"/>
                      </a:lnTo>
                      <a:lnTo>
                        <a:pt x="19" y="69"/>
                      </a:lnTo>
                      <a:lnTo>
                        <a:pt x="22" y="73"/>
                      </a:lnTo>
                      <a:lnTo>
                        <a:pt x="22" y="76"/>
                      </a:lnTo>
                      <a:lnTo>
                        <a:pt x="22" y="78"/>
                      </a:lnTo>
                      <a:lnTo>
                        <a:pt x="22" y="81"/>
                      </a:lnTo>
                      <a:lnTo>
                        <a:pt x="22" y="81"/>
                      </a:lnTo>
                      <a:lnTo>
                        <a:pt x="22" y="83"/>
                      </a:lnTo>
                      <a:lnTo>
                        <a:pt x="19" y="83"/>
                      </a:lnTo>
                      <a:lnTo>
                        <a:pt x="19" y="85"/>
                      </a:lnTo>
                      <a:lnTo>
                        <a:pt x="19" y="85"/>
                      </a:lnTo>
                      <a:lnTo>
                        <a:pt x="17" y="88"/>
                      </a:lnTo>
                      <a:lnTo>
                        <a:pt x="17" y="90"/>
                      </a:lnTo>
                      <a:lnTo>
                        <a:pt x="17" y="90"/>
                      </a:lnTo>
                      <a:lnTo>
                        <a:pt x="17" y="90"/>
                      </a:lnTo>
                      <a:lnTo>
                        <a:pt x="17" y="90"/>
                      </a:lnTo>
                      <a:lnTo>
                        <a:pt x="14" y="90"/>
                      </a:lnTo>
                      <a:lnTo>
                        <a:pt x="14" y="92"/>
                      </a:lnTo>
                      <a:lnTo>
                        <a:pt x="12" y="92"/>
                      </a:lnTo>
                      <a:lnTo>
                        <a:pt x="12" y="95"/>
                      </a:lnTo>
                      <a:lnTo>
                        <a:pt x="10" y="97"/>
                      </a:lnTo>
                      <a:lnTo>
                        <a:pt x="7" y="102"/>
                      </a:lnTo>
                      <a:lnTo>
                        <a:pt x="7" y="102"/>
                      </a:lnTo>
                      <a:lnTo>
                        <a:pt x="5" y="104"/>
                      </a:lnTo>
                      <a:lnTo>
                        <a:pt x="5" y="107"/>
                      </a:lnTo>
                      <a:lnTo>
                        <a:pt x="5" y="109"/>
                      </a:lnTo>
                      <a:lnTo>
                        <a:pt x="3" y="109"/>
                      </a:lnTo>
                      <a:lnTo>
                        <a:pt x="3" y="111"/>
                      </a:lnTo>
                      <a:lnTo>
                        <a:pt x="3" y="116"/>
                      </a:lnTo>
                      <a:lnTo>
                        <a:pt x="3" y="125"/>
                      </a:lnTo>
                      <a:lnTo>
                        <a:pt x="0" y="133"/>
                      </a:lnTo>
                      <a:lnTo>
                        <a:pt x="0" y="137"/>
                      </a:lnTo>
                      <a:lnTo>
                        <a:pt x="3" y="137"/>
                      </a:lnTo>
                      <a:lnTo>
                        <a:pt x="5" y="137"/>
                      </a:lnTo>
                      <a:lnTo>
                        <a:pt x="5" y="140"/>
                      </a:lnTo>
                      <a:lnTo>
                        <a:pt x="10" y="142"/>
                      </a:lnTo>
                      <a:lnTo>
                        <a:pt x="14" y="144"/>
                      </a:lnTo>
                      <a:lnTo>
                        <a:pt x="17" y="147"/>
                      </a:lnTo>
                      <a:lnTo>
                        <a:pt x="22" y="149"/>
                      </a:lnTo>
                      <a:lnTo>
                        <a:pt x="26" y="152"/>
                      </a:lnTo>
                      <a:lnTo>
                        <a:pt x="29" y="154"/>
                      </a:lnTo>
                      <a:lnTo>
                        <a:pt x="33" y="156"/>
                      </a:lnTo>
                      <a:lnTo>
                        <a:pt x="38" y="159"/>
                      </a:lnTo>
                      <a:lnTo>
                        <a:pt x="40" y="161"/>
                      </a:lnTo>
                      <a:lnTo>
                        <a:pt x="45" y="163"/>
                      </a:lnTo>
                      <a:lnTo>
                        <a:pt x="50" y="166"/>
                      </a:lnTo>
                      <a:lnTo>
                        <a:pt x="52" y="168"/>
                      </a:lnTo>
                      <a:lnTo>
                        <a:pt x="57" y="173"/>
                      </a:lnTo>
                      <a:lnTo>
                        <a:pt x="62" y="175"/>
                      </a:lnTo>
                      <a:lnTo>
                        <a:pt x="64" y="178"/>
                      </a:lnTo>
                      <a:lnTo>
                        <a:pt x="69" y="180"/>
                      </a:lnTo>
                      <a:lnTo>
                        <a:pt x="71" y="180"/>
                      </a:lnTo>
                      <a:lnTo>
                        <a:pt x="71" y="180"/>
                      </a:lnTo>
                      <a:lnTo>
                        <a:pt x="71" y="182"/>
                      </a:lnTo>
                      <a:lnTo>
                        <a:pt x="71" y="185"/>
                      </a:lnTo>
                      <a:lnTo>
                        <a:pt x="71" y="187"/>
                      </a:lnTo>
                      <a:lnTo>
                        <a:pt x="71" y="187"/>
                      </a:lnTo>
                      <a:lnTo>
                        <a:pt x="69" y="189"/>
                      </a:lnTo>
                      <a:lnTo>
                        <a:pt x="69" y="189"/>
                      </a:lnTo>
                      <a:lnTo>
                        <a:pt x="71" y="189"/>
                      </a:lnTo>
                      <a:lnTo>
                        <a:pt x="71" y="189"/>
                      </a:lnTo>
                      <a:lnTo>
                        <a:pt x="71" y="192"/>
                      </a:lnTo>
                      <a:lnTo>
                        <a:pt x="71" y="192"/>
                      </a:lnTo>
                      <a:lnTo>
                        <a:pt x="74" y="192"/>
                      </a:lnTo>
                      <a:lnTo>
                        <a:pt x="74" y="194"/>
                      </a:lnTo>
                      <a:lnTo>
                        <a:pt x="76" y="194"/>
                      </a:lnTo>
                      <a:lnTo>
                        <a:pt x="78" y="197"/>
                      </a:lnTo>
                      <a:lnTo>
                        <a:pt x="83" y="201"/>
                      </a:lnTo>
                      <a:lnTo>
                        <a:pt x="85" y="204"/>
                      </a:lnTo>
                      <a:lnTo>
                        <a:pt x="90" y="206"/>
                      </a:lnTo>
                      <a:lnTo>
                        <a:pt x="92" y="208"/>
                      </a:lnTo>
                      <a:lnTo>
                        <a:pt x="95" y="211"/>
                      </a:lnTo>
                      <a:lnTo>
                        <a:pt x="97" y="213"/>
                      </a:lnTo>
                      <a:lnTo>
                        <a:pt x="100" y="215"/>
                      </a:lnTo>
                      <a:lnTo>
                        <a:pt x="100" y="215"/>
                      </a:lnTo>
                      <a:lnTo>
                        <a:pt x="100" y="215"/>
                      </a:lnTo>
                      <a:lnTo>
                        <a:pt x="102" y="213"/>
                      </a:lnTo>
                      <a:lnTo>
                        <a:pt x="102" y="213"/>
                      </a:lnTo>
                      <a:lnTo>
                        <a:pt x="104" y="211"/>
                      </a:lnTo>
                      <a:lnTo>
                        <a:pt x="107" y="204"/>
                      </a:lnTo>
                      <a:lnTo>
                        <a:pt x="109" y="204"/>
                      </a:lnTo>
                      <a:lnTo>
                        <a:pt x="109" y="201"/>
                      </a:lnTo>
                      <a:lnTo>
                        <a:pt x="109" y="201"/>
                      </a:lnTo>
                      <a:lnTo>
                        <a:pt x="109" y="199"/>
                      </a:lnTo>
                      <a:lnTo>
                        <a:pt x="109" y="199"/>
                      </a:lnTo>
                      <a:lnTo>
                        <a:pt x="111" y="197"/>
                      </a:lnTo>
                      <a:lnTo>
                        <a:pt x="111" y="192"/>
                      </a:lnTo>
                      <a:lnTo>
                        <a:pt x="114" y="192"/>
                      </a:lnTo>
                      <a:lnTo>
                        <a:pt x="114" y="189"/>
                      </a:lnTo>
                      <a:lnTo>
                        <a:pt x="114" y="187"/>
                      </a:lnTo>
                      <a:lnTo>
                        <a:pt x="116" y="185"/>
                      </a:lnTo>
                      <a:lnTo>
                        <a:pt x="116" y="182"/>
                      </a:lnTo>
                      <a:lnTo>
                        <a:pt x="118" y="180"/>
                      </a:lnTo>
                      <a:lnTo>
                        <a:pt x="118" y="175"/>
                      </a:lnTo>
                      <a:lnTo>
                        <a:pt x="118" y="173"/>
                      </a:lnTo>
                      <a:lnTo>
                        <a:pt x="121" y="170"/>
                      </a:lnTo>
                      <a:lnTo>
                        <a:pt x="123" y="170"/>
                      </a:lnTo>
                      <a:lnTo>
                        <a:pt x="126" y="170"/>
                      </a:lnTo>
                      <a:lnTo>
                        <a:pt x="130" y="166"/>
                      </a:lnTo>
                      <a:lnTo>
                        <a:pt x="130" y="166"/>
                      </a:lnTo>
                      <a:lnTo>
                        <a:pt x="133" y="163"/>
                      </a:lnTo>
                      <a:lnTo>
                        <a:pt x="133" y="163"/>
                      </a:lnTo>
                      <a:lnTo>
                        <a:pt x="133" y="161"/>
                      </a:lnTo>
                      <a:lnTo>
                        <a:pt x="130" y="159"/>
                      </a:lnTo>
                      <a:lnTo>
                        <a:pt x="133" y="159"/>
                      </a:lnTo>
                      <a:lnTo>
                        <a:pt x="133" y="159"/>
                      </a:lnTo>
                      <a:lnTo>
                        <a:pt x="133" y="159"/>
                      </a:lnTo>
                      <a:lnTo>
                        <a:pt x="133" y="156"/>
                      </a:lnTo>
                      <a:lnTo>
                        <a:pt x="135" y="159"/>
                      </a:lnTo>
                      <a:lnTo>
                        <a:pt x="135" y="159"/>
                      </a:lnTo>
                      <a:lnTo>
                        <a:pt x="137" y="156"/>
                      </a:lnTo>
                      <a:lnTo>
                        <a:pt x="140" y="156"/>
                      </a:lnTo>
                      <a:lnTo>
                        <a:pt x="145" y="152"/>
                      </a:lnTo>
                      <a:lnTo>
                        <a:pt x="145" y="149"/>
                      </a:lnTo>
                      <a:lnTo>
                        <a:pt x="142" y="149"/>
                      </a:lnTo>
                      <a:lnTo>
                        <a:pt x="142" y="147"/>
                      </a:lnTo>
                      <a:lnTo>
                        <a:pt x="137" y="142"/>
                      </a:lnTo>
                      <a:lnTo>
                        <a:pt x="135" y="137"/>
                      </a:lnTo>
                      <a:lnTo>
                        <a:pt x="133" y="135"/>
                      </a:lnTo>
                      <a:lnTo>
                        <a:pt x="133" y="133"/>
                      </a:lnTo>
                      <a:lnTo>
                        <a:pt x="133" y="123"/>
                      </a:lnTo>
                      <a:lnTo>
                        <a:pt x="133" y="104"/>
                      </a:lnTo>
                      <a:lnTo>
                        <a:pt x="133" y="88"/>
                      </a:lnTo>
                      <a:lnTo>
                        <a:pt x="133" y="69"/>
                      </a:lnTo>
                      <a:lnTo>
                        <a:pt x="133" y="59"/>
                      </a:lnTo>
                      <a:lnTo>
                        <a:pt x="133" y="57"/>
                      </a:lnTo>
                      <a:lnTo>
                        <a:pt x="133" y="57"/>
                      </a:lnTo>
                      <a:lnTo>
                        <a:pt x="135" y="52"/>
                      </a:lnTo>
                      <a:lnTo>
                        <a:pt x="140" y="47"/>
                      </a:lnTo>
                      <a:lnTo>
                        <a:pt x="145" y="40"/>
                      </a:lnTo>
                      <a:lnTo>
                        <a:pt x="147" y="36"/>
                      </a:lnTo>
                      <a:lnTo>
                        <a:pt x="149" y="33"/>
                      </a:lnTo>
                      <a:lnTo>
                        <a:pt x="147" y="33"/>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8" name="Freeform 122"/>
                <p:cNvSpPr>
                  <a:spLocks/>
                </p:cNvSpPr>
                <p:nvPr/>
              </p:nvSpPr>
              <p:spPr bwMode="auto">
                <a:xfrm>
                  <a:off x="3383" y="2094"/>
                  <a:ext cx="73" cy="88"/>
                </a:xfrm>
                <a:custGeom>
                  <a:avLst/>
                  <a:gdLst>
                    <a:gd name="T0" fmla="*/ 71 w 73"/>
                    <a:gd name="T1" fmla="*/ 22 h 88"/>
                    <a:gd name="T2" fmla="*/ 68 w 73"/>
                    <a:gd name="T3" fmla="*/ 19 h 88"/>
                    <a:gd name="T4" fmla="*/ 68 w 73"/>
                    <a:gd name="T5" fmla="*/ 15 h 88"/>
                    <a:gd name="T6" fmla="*/ 63 w 73"/>
                    <a:gd name="T7" fmla="*/ 5 h 88"/>
                    <a:gd name="T8" fmla="*/ 59 w 73"/>
                    <a:gd name="T9" fmla="*/ 3 h 88"/>
                    <a:gd name="T10" fmla="*/ 52 w 73"/>
                    <a:gd name="T11" fmla="*/ 10 h 88"/>
                    <a:gd name="T12" fmla="*/ 42 w 73"/>
                    <a:gd name="T13" fmla="*/ 15 h 88"/>
                    <a:gd name="T14" fmla="*/ 35 w 73"/>
                    <a:gd name="T15" fmla="*/ 19 h 88"/>
                    <a:gd name="T16" fmla="*/ 23 w 73"/>
                    <a:gd name="T17" fmla="*/ 22 h 88"/>
                    <a:gd name="T18" fmla="*/ 21 w 73"/>
                    <a:gd name="T19" fmla="*/ 19 h 88"/>
                    <a:gd name="T20" fmla="*/ 16 w 73"/>
                    <a:gd name="T21" fmla="*/ 19 h 88"/>
                    <a:gd name="T22" fmla="*/ 14 w 73"/>
                    <a:gd name="T23" fmla="*/ 15 h 88"/>
                    <a:gd name="T24" fmla="*/ 9 w 73"/>
                    <a:gd name="T25" fmla="*/ 15 h 88"/>
                    <a:gd name="T26" fmla="*/ 7 w 73"/>
                    <a:gd name="T27" fmla="*/ 15 h 88"/>
                    <a:gd name="T28" fmla="*/ 7 w 73"/>
                    <a:gd name="T29" fmla="*/ 17 h 88"/>
                    <a:gd name="T30" fmla="*/ 7 w 73"/>
                    <a:gd name="T31" fmla="*/ 24 h 88"/>
                    <a:gd name="T32" fmla="*/ 7 w 73"/>
                    <a:gd name="T33" fmla="*/ 31 h 88"/>
                    <a:gd name="T34" fmla="*/ 7 w 73"/>
                    <a:gd name="T35" fmla="*/ 36 h 88"/>
                    <a:gd name="T36" fmla="*/ 7 w 73"/>
                    <a:gd name="T37" fmla="*/ 41 h 88"/>
                    <a:gd name="T38" fmla="*/ 7 w 73"/>
                    <a:gd name="T39" fmla="*/ 43 h 88"/>
                    <a:gd name="T40" fmla="*/ 7 w 73"/>
                    <a:gd name="T41" fmla="*/ 45 h 88"/>
                    <a:gd name="T42" fmla="*/ 7 w 73"/>
                    <a:gd name="T43" fmla="*/ 50 h 88"/>
                    <a:gd name="T44" fmla="*/ 4 w 73"/>
                    <a:gd name="T45" fmla="*/ 55 h 88"/>
                    <a:gd name="T46" fmla="*/ 2 w 73"/>
                    <a:gd name="T47" fmla="*/ 62 h 88"/>
                    <a:gd name="T48" fmla="*/ 2 w 73"/>
                    <a:gd name="T49" fmla="*/ 64 h 88"/>
                    <a:gd name="T50" fmla="*/ 2 w 73"/>
                    <a:gd name="T51" fmla="*/ 69 h 88"/>
                    <a:gd name="T52" fmla="*/ 2 w 73"/>
                    <a:gd name="T53" fmla="*/ 74 h 88"/>
                    <a:gd name="T54" fmla="*/ 2 w 73"/>
                    <a:gd name="T55" fmla="*/ 81 h 88"/>
                    <a:gd name="T56" fmla="*/ 0 w 73"/>
                    <a:gd name="T57" fmla="*/ 86 h 88"/>
                    <a:gd name="T58" fmla="*/ 7 w 73"/>
                    <a:gd name="T59" fmla="*/ 86 h 88"/>
                    <a:gd name="T60" fmla="*/ 16 w 73"/>
                    <a:gd name="T61" fmla="*/ 88 h 88"/>
                    <a:gd name="T62" fmla="*/ 21 w 73"/>
                    <a:gd name="T63" fmla="*/ 88 h 88"/>
                    <a:gd name="T64" fmla="*/ 28 w 73"/>
                    <a:gd name="T65" fmla="*/ 83 h 88"/>
                    <a:gd name="T66" fmla="*/ 30 w 73"/>
                    <a:gd name="T67" fmla="*/ 76 h 88"/>
                    <a:gd name="T68" fmla="*/ 35 w 73"/>
                    <a:gd name="T69" fmla="*/ 74 h 88"/>
                    <a:gd name="T70" fmla="*/ 45 w 73"/>
                    <a:gd name="T71" fmla="*/ 71 h 88"/>
                    <a:gd name="T72" fmla="*/ 47 w 73"/>
                    <a:gd name="T73" fmla="*/ 69 h 88"/>
                    <a:gd name="T74" fmla="*/ 47 w 73"/>
                    <a:gd name="T75" fmla="*/ 64 h 88"/>
                    <a:gd name="T76" fmla="*/ 52 w 73"/>
                    <a:gd name="T77" fmla="*/ 62 h 88"/>
                    <a:gd name="T78" fmla="*/ 49 w 73"/>
                    <a:gd name="T79" fmla="*/ 57 h 88"/>
                    <a:gd name="T80" fmla="*/ 45 w 73"/>
                    <a:gd name="T81" fmla="*/ 50 h 88"/>
                    <a:gd name="T82" fmla="*/ 37 w 73"/>
                    <a:gd name="T83" fmla="*/ 43 h 88"/>
                    <a:gd name="T84" fmla="*/ 37 w 73"/>
                    <a:gd name="T85" fmla="*/ 38 h 88"/>
                    <a:gd name="T86" fmla="*/ 47 w 73"/>
                    <a:gd name="T87" fmla="*/ 36 h 88"/>
                    <a:gd name="T88" fmla="*/ 59 w 73"/>
                    <a:gd name="T89" fmla="*/ 34 h 88"/>
                    <a:gd name="T90" fmla="*/ 68 w 73"/>
                    <a:gd name="T91" fmla="*/ 29 h 88"/>
                    <a:gd name="T92" fmla="*/ 71 w 73"/>
                    <a:gd name="T93" fmla="*/ 26 h 88"/>
                    <a:gd name="T94" fmla="*/ 73 w 73"/>
                    <a:gd name="T95" fmla="*/ 22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73" h="88">
                      <a:moveTo>
                        <a:pt x="73" y="22"/>
                      </a:moveTo>
                      <a:lnTo>
                        <a:pt x="71" y="22"/>
                      </a:lnTo>
                      <a:lnTo>
                        <a:pt x="68" y="24"/>
                      </a:lnTo>
                      <a:lnTo>
                        <a:pt x="68" y="19"/>
                      </a:lnTo>
                      <a:lnTo>
                        <a:pt x="68" y="19"/>
                      </a:lnTo>
                      <a:lnTo>
                        <a:pt x="68" y="15"/>
                      </a:lnTo>
                      <a:lnTo>
                        <a:pt x="66" y="10"/>
                      </a:lnTo>
                      <a:lnTo>
                        <a:pt x="63" y="5"/>
                      </a:lnTo>
                      <a:lnTo>
                        <a:pt x="63" y="0"/>
                      </a:lnTo>
                      <a:lnTo>
                        <a:pt x="59" y="3"/>
                      </a:lnTo>
                      <a:lnTo>
                        <a:pt x="54" y="8"/>
                      </a:lnTo>
                      <a:lnTo>
                        <a:pt x="52" y="10"/>
                      </a:lnTo>
                      <a:lnTo>
                        <a:pt x="45" y="12"/>
                      </a:lnTo>
                      <a:lnTo>
                        <a:pt x="42" y="15"/>
                      </a:lnTo>
                      <a:lnTo>
                        <a:pt x="37" y="17"/>
                      </a:lnTo>
                      <a:lnTo>
                        <a:pt x="35" y="19"/>
                      </a:lnTo>
                      <a:lnTo>
                        <a:pt x="30" y="24"/>
                      </a:lnTo>
                      <a:lnTo>
                        <a:pt x="23" y="22"/>
                      </a:lnTo>
                      <a:lnTo>
                        <a:pt x="21" y="22"/>
                      </a:lnTo>
                      <a:lnTo>
                        <a:pt x="21" y="19"/>
                      </a:lnTo>
                      <a:lnTo>
                        <a:pt x="19" y="19"/>
                      </a:lnTo>
                      <a:lnTo>
                        <a:pt x="16" y="19"/>
                      </a:lnTo>
                      <a:lnTo>
                        <a:pt x="14" y="15"/>
                      </a:lnTo>
                      <a:lnTo>
                        <a:pt x="14" y="15"/>
                      </a:lnTo>
                      <a:lnTo>
                        <a:pt x="11" y="15"/>
                      </a:lnTo>
                      <a:lnTo>
                        <a:pt x="9" y="15"/>
                      </a:lnTo>
                      <a:lnTo>
                        <a:pt x="7" y="15"/>
                      </a:lnTo>
                      <a:lnTo>
                        <a:pt x="7" y="15"/>
                      </a:lnTo>
                      <a:lnTo>
                        <a:pt x="7" y="17"/>
                      </a:lnTo>
                      <a:lnTo>
                        <a:pt x="7" y="17"/>
                      </a:lnTo>
                      <a:lnTo>
                        <a:pt x="7" y="22"/>
                      </a:lnTo>
                      <a:lnTo>
                        <a:pt x="7" y="24"/>
                      </a:lnTo>
                      <a:lnTo>
                        <a:pt x="7" y="26"/>
                      </a:lnTo>
                      <a:lnTo>
                        <a:pt x="7" y="31"/>
                      </a:lnTo>
                      <a:lnTo>
                        <a:pt x="9" y="34"/>
                      </a:lnTo>
                      <a:lnTo>
                        <a:pt x="7" y="36"/>
                      </a:lnTo>
                      <a:lnTo>
                        <a:pt x="7" y="38"/>
                      </a:lnTo>
                      <a:lnTo>
                        <a:pt x="7" y="41"/>
                      </a:lnTo>
                      <a:lnTo>
                        <a:pt x="7" y="43"/>
                      </a:lnTo>
                      <a:lnTo>
                        <a:pt x="7" y="43"/>
                      </a:lnTo>
                      <a:lnTo>
                        <a:pt x="7" y="45"/>
                      </a:lnTo>
                      <a:lnTo>
                        <a:pt x="7" y="45"/>
                      </a:lnTo>
                      <a:lnTo>
                        <a:pt x="7" y="48"/>
                      </a:lnTo>
                      <a:lnTo>
                        <a:pt x="7" y="50"/>
                      </a:lnTo>
                      <a:lnTo>
                        <a:pt x="4" y="55"/>
                      </a:lnTo>
                      <a:lnTo>
                        <a:pt x="4" y="55"/>
                      </a:lnTo>
                      <a:lnTo>
                        <a:pt x="4" y="57"/>
                      </a:lnTo>
                      <a:lnTo>
                        <a:pt x="2" y="62"/>
                      </a:lnTo>
                      <a:lnTo>
                        <a:pt x="2" y="62"/>
                      </a:lnTo>
                      <a:lnTo>
                        <a:pt x="2" y="64"/>
                      </a:lnTo>
                      <a:lnTo>
                        <a:pt x="2" y="67"/>
                      </a:lnTo>
                      <a:lnTo>
                        <a:pt x="2" y="69"/>
                      </a:lnTo>
                      <a:lnTo>
                        <a:pt x="2" y="71"/>
                      </a:lnTo>
                      <a:lnTo>
                        <a:pt x="2" y="74"/>
                      </a:lnTo>
                      <a:lnTo>
                        <a:pt x="2" y="76"/>
                      </a:lnTo>
                      <a:lnTo>
                        <a:pt x="2" y="81"/>
                      </a:lnTo>
                      <a:lnTo>
                        <a:pt x="2" y="83"/>
                      </a:lnTo>
                      <a:lnTo>
                        <a:pt x="0" y="86"/>
                      </a:lnTo>
                      <a:lnTo>
                        <a:pt x="4" y="86"/>
                      </a:lnTo>
                      <a:lnTo>
                        <a:pt x="7" y="86"/>
                      </a:lnTo>
                      <a:lnTo>
                        <a:pt x="11" y="88"/>
                      </a:lnTo>
                      <a:lnTo>
                        <a:pt x="16" y="88"/>
                      </a:lnTo>
                      <a:lnTo>
                        <a:pt x="21" y="88"/>
                      </a:lnTo>
                      <a:lnTo>
                        <a:pt x="21" y="88"/>
                      </a:lnTo>
                      <a:lnTo>
                        <a:pt x="26" y="86"/>
                      </a:lnTo>
                      <a:lnTo>
                        <a:pt x="28" y="83"/>
                      </a:lnTo>
                      <a:lnTo>
                        <a:pt x="30" y="79"/>
                      </a:lnTo>
                      <a:lnTo>
                        <a:pt x="30" y="76"/>
                      </a:lnTo>
                      <a:lnTo>
                        <a:pt x="33" y="74"/>
                      </a:lnTo>
                      <a:lnTo>
                        <a:pt x="35" y="74"/>
                      </a:lnTo>
                      <a:lnTo>
                        <a:pt x="40" y="74"/>
                      </a:lnTo>
                      <a:lnTo>
                        <a:pt x="45" y="71"/>
                      </a:lnTo>
                      <a:lnTo>
                        <a:pt x="45" y="71"/>
                      </a:lnTo>
                      <a:lnTo>
                        <a:pt x="47" y="69"/>
                      </a:lnTo>
                      <a:lnTo>
                        <a:pt x="47" y="64"/>
                      </a:lnTo>
                      <a:lnTo>
                        <a:pt x="47" y="64"/>
                      </a:lnTo>
                      <a:lnTo>
                        <a:pt x="47" y="64"/>
                      </a:lnTo>
                      <a:lnTo>
                        <a:pt x="52" y="62"/>
                      </a:lnTo>
                      <a:lnTo>
                        <a:pt x="54" y="62"/>
                      </a:lnTo>
                      <a:lnTo>
                        <a:pt x="49" y="57"/>
                      </a:lnTo>
                      <a:lnTo>
                        <a:pt x="47" y="55"/>
                      </a:lnTo>
                      <a:lnTo>
                        <a:pt x="45" y="50"/>
                      </a:lnTo>
                      <a:lnTo>
                        <a:pt x="40" y="48"/>
                      </a:lnTo>
                      <a:lnTo>
                        <a:pt x="37" y="43"/>
                      </a:lnTo>
                      <a:lnTo>
                        <a:pt x="33" y="41"/>
                      </a:lnTo>
                      <a:lnTo>
                        <a:pt x="37" y="38"/>
                      </a:lnTo>
                      <a:lnTo>
                        <a:pt x="42" y="38"/>
                      </a:lnTo>
                      <a:lnTo>
                        <a:pt x="47" y="36"/>
                      </a:lnTo>
                      <a:lnTo>
                        <a:pt x="54" y="34"/>
                      </a:lnTo>
                      <a:lnTo>
                        <a:pt x="59" y="34"/>
                      </a:lnTo>
                      <a:lnTo>
                        <a:pt x="66" y="31"/>
                      </a:lnTo>
                      <a:lnTo>
                        <a:pt x="68" y="29"/>
                      </a:lnTo>
                      <a:lnTo>
                        <a:pt x="68" y="29"/>
                      </a:lnTo>
                      <a:lnTo>
                        <a:pt x="71" y="26"/>
                      </a:lnTo>
                      <a:lnTo>
                        <a:pt x="73" y="24"/>
                      </a:lnTo>
                      <a:lnTo>
                        <a:pt x="73" y="2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9" name="Freeform 123"/>
                <p:cNvSpPr>
                  <a:spLocks/>
                </p:cNvSpPr>
                <p:nvPr/>
              </p:nvSpPr>
              <p:spPr bwMode="auto">
                <a:xfrm>
                  <a:off x="2739" y="1763"/>
                  <a:ext cx="3" cy="2"/>
                </a:xfrm>
                <a:custGeom>
                  <a:avLst/>
                  <a:gdLst>
                    <a:gd name="T0" fmla="*/ 3 w 3"/>
                    <a:gd name="T1" fmla="*/ 0 h 2"/>
                    <a:gd name="T2" fmla="*/ 3 w 3"/>
                    <a:gd name="T3" fmla="*/ 0 h 2"/>
                    <a:gd name="T4" fmla="*/ 0 w 3"/>
                    <a:gd name="T5" fmla="*/ 0 h 2"/>
                    <a:gd name="T6" fmla="*/ 0 w 3"/>
                    <a:gd name="T7" fmla="*/ 0 h 2"/>
                    <a:gd name="T8" fmla="*/ 0 w 3"/>
                    <a:gd name="T9" fmla="*/ 0 h 2"/>
                    <a:gd name="T10" fmla="*/ 3 w 3"/>
                    <a:gd name="T11" fmla="*/ 0 h 2"/>
                    <a:gd name="T12" fmla="*/ 3 w 3"/>
                    <a:gd name="T13" fmla="*/ 2 h 2"/>
                    <a:gd name="T14" fmla="*/ 3 w 3"/>
                    <a:gd name="T15" fmla="*/ 0 h 2"/>
                    <a:gd name="T16" fmla="*/ 3 w 3"/>
                    <a:gd name="T17" fmla="*/ 0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2">
                      <a:moveTo>
                        <a:pt x="3" y="0"/>
                      </a:moveTo>
                      <a:lnTo>
                        <a:pt x="3" y="0"/>
                      </a:lnTo>
                      <a:lnTo>
                        <a:pt x="0" y="0"/>
                      </a:lnTo>
                      <a:lnTo>
                        <a:pt x="0" y="0"/>
                      </a:lnTo>
                      <a:lnTo>
                        <a:pt x="0" y="0"/>
                      </a:lnTo>
                      <a:lnTo>
                        <a:pt x="3" y="0"/>
                      </a:lnTo>
                      <a:lnTo>
                        <a:pt x="3" y="2"/>
                      </a:lnTo>
                      <a:lnTo>
                        <a:pt x="3" y="0"/>
                      </a:lnTo>
                      <a:lnTo>
                        <a:pt x="3"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0" name="Freeform 124"/>
                <p:cNvSpPr>
                  <a:spLocks noEditPoints="1"/>
                </p:cNvSpPr>
                <p:nvPr/>
              </p:nvSpPr>
              <p:spPr bwMode="auto">
                <a:xfrm>
                  <a:off x="5003" y="1839"/>
                  <a:ext cx="234" cy="447"/>
                </a:xfrm>
                <a:custGeom>
                  <a:avLst/>
                  <a:gdLst>
                    <a:gd name="T0" fmla="*/ 9 w 234"/>
                    <a:gd name="T1" fmla="*/ 447 h 447"/>
                    <a:gd name="T2" fmla="*/ 69 w 234"/>
                    <a:gd name="T3" fmla="*/ 397 h 447"/>
                    <a:gd name="T4" fmla="*/ 66 w 234"/>
                    <a:gd name="T5" fmla="*/ 407 h 447"/>
                    <a:gd name="T6" fmla="*/ 78 w 234"/>
                    <a:gd name="T7" fmla="*/ 376 h 447"/>
                    <a:gd name="T8" fmla="*/ 80 w 234"/>
                    <a:gd name="T9" fmla="*/ 362 h 447"/>
                    <a:gd name="T10" fmla="*/ 90 w 234"/>
                    <a:gd name="T11" fmla="*/ 322 h 447"/>
                    <a:gd name="T12" fmla="*/ 66 w 234"/>
                    <a:gd name="T13" fmla="*/ 293 h 447"/>
                    <a:gd name="T14" fmla="*/ 66 w 234"/>
                    <a:gd name="T15" fmla="*/ 279 h 447"/>
                    <a:gd name="T16" fmla="*/ 43 w 234"/>
                    <a:gd name="T17" fmla="*/ 272 h 447"/>
                    <a:gd name="T18" fmla="*/ 45 w 234"/>
                    <a:gd name="T19" fmla="*/ 267 h 447"/>
                    <a:gd name="T20" fmla="*/ 50 w 234"/>
                    <a:gd name="T21" fmla="*/ 246 h 447"/>
                    <a:gd name="T22" fmla="*/ 97 w 234"/>
                    <a:gd name="T23" fmla="*/ 267 h 447"/>
                    <a:gd name="T24" fmla="*/ 83 w 234"/>
                    <a:gd name="T25" fmla="*/ 251 h 447"/>
                    <a:gd name="T26" fmla="*/ 59 w 234"/>
                    <a:gd name="T27" fmla="*/ 253 h 447"/>
                    <a:gd name="T28" fmla="*/ 57 w 234"/>
                    <a:gd name="T29" fmla="*/ 265 h 447"/>
                    <a:gd name="T30" fmla="*/ 69 w 234"/>
                    <a:gd name="T31" fmla="*/ 267 h 447"/>
                    <a:gd name="T32" fmla="*/ 76 w 234"/>
                    <a:gd name="T33" fmla="*/ 274 h 447"/>
                    <a:gd name="T34" fmla="*/ 80 w 234"/>
                    <a:gd name="T35" fmla="*/ 300 h 447"/>
                    <a:gd name="T36" fmla="*/ 88 w 234"/>
                    <a:gd name="T37" fmla="*/ 298 h 447"/>
                    <a:gd name="T38" fmla="*/ 97 w 234"/>
                    <a:gd name="T39" fmla="*/ 244 h 447"/>
                    <a:gd name="T40" fmla="*/ 38 w 234"/>
                    <a:gd name="T41" fmla="*/ 236 h 447"/>
                    <a:gd name="T42" fmla="*/ 111 w 234"/>
                    <a:gd name="T43" fmla="*/ 244 h 447"/>
                    <a:gd name="T44" fmla="*/ 95 w 234"/>
                    <a:gd name="T45" fmla="*/ 255 h 447"/>
                    <a:gd name="T46" fmla="*/ 114 w 234"/>
                    <a:gd name="T47" fmla="*/ 270 h 447"/>
                    <a:gd name="T48" fmla="*/ 132 w 234"/>
                    <a:gd name="T49" fmla="*/ 251 h 447"/>
                    <a:gd name="T50" fmla="*/ 132 w 234"/>
                    <a:gd name="T51" fmla="*/ 234 h 447"/>
                    <a:gd name="T52" fmla="*/ 38 w 234"/>
                    <a:gd name="T53" fmla="*/ 227 h 447"/>
                    <a:gd name="T54" fmla="*/ 90 w 234"/>
                    <a:gd name="T55" fmla="*/ 194 h 447"/>
                    <a:gd name="T56" fmla="*/ 161 w 234"/>
                    <a:gd name="T57" fmla="*/ 161 h 447"/>
                    <a:gd name="T58" fmla="*/ 211 w 234"/>
                    <a:gd name="T59" fmla="*/ 161 h 447"/>
                    <a:gd name="T60" fmla="*/ 211 w 234"/>
                    <a:gd name="T61" fmla="*/ 135 h 447"/>
                    <a:gd name="T62" fmla="*/ 184 w 234"/>
                    <a:gd name="T63" fmla="*/ 99 h 447"/>
                    <a:gd name="T64" fmla="*/ 177 w 234"/>
                    <a:gd name="T65" fmla="*/ 92 h 447"/>
                    <a:gd name="T66" fmla="*/ 161 w 234"/>
                    <a:gd name="T67" fmla="*/ 92 h 447"/>
                    <a:gd name="T68" fmla="*/ 168 w 234"/>
                    <a:gd name="T69" fmla="*/ 116 h 447"/>
                    <a:gd name="T70" fmla="*/ 177 w 234"/>
                    <a:gd name="T71" fmla="*/ 142 h 447"/>
                    <a:gd name="T72" fmla="*/ 158 w 234"/>
                    <a:gd name="T73" fmla="*/ 180 h 447"/>
                    <a:gd name="T74" fmla="*/ 147 w 234"/>
                    <a:gd name="T75" fmla="*/ 168 h 447"/>
                    <a:gd name="T76" fmla="*/ 137 w 234"/>
                    <a:gd name="T77" fmla="*/ 210 h 447"/>
                    <a:gd name="T78" fmla="*/ 99 w 234"/>
                    <a:gd name="T79" fmla="*/ 210 h 447"/>
                    <a:gd name="T80" fmla="*/ 71 w 234"/>
                    <a:gd name="T81" fmla="*/ 234 h 447"/>
                    <a:gd name="T82" fmla="*/ 92 w 234"/>
                    <a:gd name="T83" fmla="*/ 244 h 447"/>
                    <a:gd name="T84" fmla="*/ 121 w 234"/>
                    <a:gd name="T85" fmla="*/ 229 h 447"/>
                    <a:gd name="T86" fmla="*/ 140 w 234"/>
                    <a:gd name="T87" fmla="*/ 236 h 447"/>
                    <a:gd name="T88" fmla="*/ 170 w 234"/>
                    <a:gd name="T89" fmla="*/ 232 h 447"/>
                    <a:gd name="T90" fmla="*/ 170 w 234"/>
                    <a:gd name="T91" fmla="*/ 227 h 447"/>
                    <a:gd name="T92" fmla="*/ 194 w 234"/>
                    <a:gd name="T93" fmla="*/ 220 h 447"/>
                    <a:gd name="T94" fmla="*/ 203 w 234"/>
                    <a:gd name="T95" fmla="*/ 215 h 447"/>
                    <a:gd name="T96" fmla="*/ 215 w 234"/>
                    <a:gd name="T97" fmla="*/ 208 h 447"/>
                    <a:gd name="T98" fmla="*/ 225 w 234"/>
                    <a:gd name="T99" fmla="*/ 218 h 447"/>
                    <a:gd name="T100" fmla="*/ 128 w 234"/>
                    <a:gd name="T101" fmla="*/ 9 h 447"/>
                    <a:gd name="T102" fmla="*/ 132 w 234"/>
                    <a:gd name="T103" fmla="*/ 7 h 447"/>
                    <a:gd name="T104" fmla="*/ 147 w 234"/>
                    <a:gd name="T105" fmla="*/ 49 h 447"/>
                    <a:gd name="T106" fmla="*/ 137 w 234"/>
                    <a:gd name="T107" fmla="*/ 66 h 447"/>
                    <a:gd name="T108" fmla="*/ 158 w 234"/>
                    <a:gd name="T109" fmla="*/ 78 h 447"/>
                    <a:gd name="T110" fmla="*/ 147 w 234"/>
                    <a:gd name="T111" fmla="*/ 64 h 447"/>
                    <a:gd name="T112" fmla="*/ 199 w 234"/>
                    <a:gd name="T113" fmla="*/ 68 h 447"/>
                    <a:gd name="T114" fmla="*/ 225 w 234"/>
                    <a:gd name="T115" fmla="*/ 47 h 447"/>
                    <a:gd name="T116" fmla="*/ 206 w 234"/>
                    <a:gd name="T117" fmla="*/ 26 h 447"/>
                    <a:gd name="T118" fmla="*/ 147 w 234"/>
                    <a:gd name="T119" fmla="*/ 9 h 4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4" h="447">
                      <a:moveTo>
                        <a:pt x="0" y="445"/>
                      </a:moveTo>
                      <a:lnTo>
                        <a:pt x="0" y="445"/>
                      </a:lnTo>
                      <a:lnTo>
                        <a:pt x="0" y="447"/>
                      </a:lnTo>
                      <a:lnTo>
                        <a:pt x="0" y="447"/>
                      </a:lnTo>
                      <a:lnTo>
                        <a:pt x="0" y="447"/>
                      </a:lnTo>
                      <a:lnTo>
                        <a:pt x="2" y="447"/>
                      </a:lnTo>
                      <a:lnTo>
                        <a:pt x="2" y="447"/>
                      </a:lnTo>
                      <a:lnTo>
                        <a:pt x="5" y="447"/>
                      </a:lnTo>
                      <a:lnTo>
                        <a:pt x="5" y="447"/>
                      </a:lnTo>
                      <a:lnTo>
                        <a:pt x="5" y="447"/>
                      </a:lnTo>
                      <a:lnTo>
                        <a:pt x="0" y="445"/>
                      </a:lnTo>
                      <a:close/>
                      <a:moveTo>
                        <a:pt x="9" y="445"/>
                      </a:moveTo>
                      <a:lnTo>
                        <a:pt x="7" y="445"/>
                      </a:lnTo>
                      <a:lnTo>
                        <a:pt x="7" y="445"/>
                      </a:lnTo>
                      <a:lnTo>
                        <a:pt x="7" y="445"/>
                      </a:lnTo>
                      <a:lnTo>
                        <a:pt x="7" y="447"/>
                      </a:lnTo>
                      <a:lnTo>
                        <a:pt x="9" y="447"/>
                      </a:lnTo>
                      <a:lnTo>
                        <a:pt x="9" y="447"/>
                      </a:lnTo>
                      <a:lnTo>
                        <a:pt x="9" y="442"/>
                      </a:lnTo>
                      <a:lnTo>
                        <a:pt x="9" y="442"/>
                      </a:lnTo>
                      <a:lnTo>
                        <a:pt x="9" y="442"/>
                      </a:lnTo>
                      <a:lnTo>
                        <a:pt x="9" y="445"/>
                      </a:lnTo>
                      <a:close/>
                      <a:moveTo>
                        <a:pt x="28" y="438"/>
                      </a:moveTo>
                      <a:lnTo>
                        <a:pt x="26" y="435"/>
                      </a:lnTo>
                      <a:lnTo>
                        <a:pt x="26" y="435"/>
                      </a:lnTo>
                      <a:lnTo>
                        <a:pt x="26" y="438"/>
                      </a:lnTo>
                      <a:lnTo>
                        <a:pt x="28" y="438"/>
                      </a:lnTo>
                      <a:lnTo>
                        <a:pt x="31" y="438"/>
                      </a:lnTo>
                      <a:lnTo>
                        <a:pt x="28" y="438"/>
                      </a:lnTo>
                      <a:lnTo>
                        <a:pt x="28" y="438"/>
                      </a:lnTo>
                      <a:close/>
                      <a:moveTo>
                        <a:pt x="71" y="393"/>
                      </a:moveTo>
                      <a:lnTo>
                        <a:pt x="71" y="395"/>
                      </a:lnTo>
                      <a:lnTo>
                        <a:pt x="69" y="397"/>
                      </a:lnTo>
                      <a:lnTo>
                        <a:pt x="69" y="397"/>
                      </a:lnTo>
                      <a:lnTo>
                        <a:pt x="69" y="397"/>
                      </a:lnTo>
                      <a:lnTo>
                        <a:pt x="69" y="397"/>
                      </a:lnTo>
                      <a:lnTo>
                        <a:pt x="66" y="397"/>
                      </a:lnTo>
                      <a:lnTo>
                        <a:pt x="64" y="397"/>
                      </a:lnTo>
                      <a:lnTo>
                        <a:pt x="64" y="397"/>
                      </a:lnTo>
                      <a:lnTo>
                        <a:pt x="66" y="397"/>
                      </a:lnTo>
                      <a:lnTo>
                        <a:pt x="66" y="400"/>
                      </a:lnTo>
                      <a:lnTo>
                        <a:pt x="66" y="400"/>
                      </a:lnTo>
                      <a:lnTo>
                        <a:pt x="64" y="402"/>
                      </a:lnTo>
                      <a:lnTo>
                        <a:pt x="64" y="402"/>
                      </a:lnTo>
                      <a:lnTo>
                        <a:pt x="64" y="402"/>
                      </a:lnTo>
                      <a:lnTo>
                        <a:pt x="64" y="405"/>
                      </a:lnTo>
                      <a:lnTo>
                        <a:pt x="64" y="407"/>
                      </a:lnTo>
                      <a:lnTo>
                        <a:pt x="64" y="409"/>
                      </a:lnTo>
                      <a:lnTo>
                        <a:pt x="64" y="409"/>
                      </a:lnTo>
                      <a:lnTo>
                        <a:pt x="64" y="409"/>
                      </a:lnTo>
                      <a:lnTo>
                        <a:pt x="66" y="409"/>
                      </a:lnTo>
                      <a:lnTo>
                        <a:pt x="66" y="407"/>
                      </a:lnTo>
                      <a:lnTo>
                        <a:pt x="66" y="407"/>
                      </a:lnTo>
                      <a:lnTo>
                        <a:pt x="66" y="407"/>
                      </a:lnTo>
                      <a:lnTo>
                        <a:pt x="66" y="405"/>
                      </a:lnTo>
                      <a:lnTo>
                        <a:pt x="66" y="405"/>
                      </a:lnTo>
                      <a:lnTo>
                        <a:pt x="66" y="402"/>
                      </a:lnTo>
                      <a:lnTo>
                        <a:pt x="66" y="402"/>
                      </a:lnTo>
                      <a:lnTo>
                        <a:pt x="66" y="402"/>
                      </a:lnTo>
                      <a:lnTo>
                        <a:pt x="69" y="400"/>
                      </a:lnTo>
                      <a:lnTo>
                        <a:pt x="69" y="400"/>
                      </a:lnTo>
                      <a:lnTo>
                        <a:pt x="71" y="397"/>
                      </a:lnTo>
                      <a:lnTo>
                        <a:pt x="71" y="397"/>
                      </a:lnTo>
                      <a:lnTo>
                        <a:pt x="73" y="395"/>
                      </a:lnTo>
                      <a:lnTo>
                        <a:pt x="71" y="395"/>
                      </a:lnTo>
                      <a:lnTo>
                        <a:pt x="71" y="393"/>
                      </a:lnTo>
                      <a:close/>
                      <a:moveTo>
                        <a:pt x="78" y="371"/>
                      </a:moveTo>
                      <a:lnTo>
                        <a:pt x="76" y="371"/>
                      </a:lnTo>
                      <a:lnTo>
                        <a:pt x="76" y="371"/>
                      </a:lnTo>
                      <a:lnTo>
                        <a:pt x="78" y="374"/>
                      </a:lnTo>
                      <a:lnTo>
                        <a:pt x="78" y="376"/>
                      </a:lnTo>
                      <a:lnTo>
                        <a:pt x="78" y="376"/>
                      </a:lnTo>
                      <a:lnTo>
                        <a:pt x="78" y="374"/>
                      </a:lnTo>
                      <a:lnTo>
                        <a:pt x="78" y="374"/>
                      </a:lnTo>
                      <a:lnTo>
                        <a:pt x="78" y="371"/>
                      </a:lnTo>
                      <a:close/>
                      <a:moveTo>
                        <a:pt x="80" y="367"/>
                      </a:moveTo>
                      <a:lnTo>
                        <a:pt x="80" y="364"/>
                      </a:lnTo>
                      <a:lnTo>
                        <a:pt x="80" y="364"/>
                      </a:lnTo>
                      <a:lnTo>
                        <a:pt x="80" y="367"/>
                      </a:lnTo>
                      <a:lnTo>
                        <a:pt x="83" y="367"/>
                      </a:lnTo>
                      <a:lnTo>
                        <a:pt x="83" y="367"/>
                      </a:lnTo>
                      <a:lnTo>
                        <a:pt x="80" y="367"/>
                      </a:lnTo>
                      <a:close/>
                      <a:moveTo>
                        <a:pt x="88" y="357"/>
                      </a:moveTo>
                      <a:lnTo>
                        <a:pt x="85" y="360"/>
                      </a:lnTo>
                      <a:lnTo>
                        <a:pt x="85" y="360"/>
                      </a:lnTo>
                      <a:lnTo>
                        <a:pt x="85" y="360"/>
                      </a:lnTo>
                      <a:lnTo>
                        <a:pt x="85" y="360"/>
                      </a:lnTo>
                      <a:lnTo>
                        <a:pt x="83" y="360"/>
                      </a:lnTo>
                      <a:lnTo>
                        <a:pt x="80" y="362"/>
                      </a:lnTo>
                      <a:lnTo>
                        <a:pt x="80" y="362"/>
                      </a:lnTo>
                      <a:lnTo>
                        <a:pt x="80" y="362"/>
                      </a:lnTo>
                      <a:lnTo>
                        <a:pt x="80" y="364"/>
                      </a:lnTo>
                      <a:lnTo>
                        <a:pt x="78" y="364"/>
                      </a:lnTo>
                      <a:lnTo>
                        <a:pt x="80" y="364"/>
                      </a:lnTo>
                      <a:lnTo>
                        <a:pt x="83" y="367"/>
                      </a:lnTo>
                      <a:lnTo>
                        <a:pt x="85" y="364"/>
                      </a:lnTo>
                      <a:lnTo>
                        <a:pt x="83" y="364"/>
                      </a:lnTo>
                      <a:lnTo>
                        <a:pt x="85" y="364"/>
                      </a:lnTo>
                      <a:lnTo>
                        <a:pt x="85" y="362"/>
                      </a:lnTo>
                      <a:lnTo>
                        <a:pt x="85" y="362"/>
                      </a:lnTo>
                      <a:lnTo>
                        <a:pt x="88" y="360"/>
                      </a:lnTo>
                      <a:lnTo>
                        <a:pt x="88" y="360"/>
                      </a:lnTo>
                      <a:lnTo>
                        <a:pt x="88" y="360"/>
                      </a:lnTo>
                      <a:lnTo>
                        <a:pt x="88" y="357"/>
                      </a:lnTo>
                      <a:close/>
                      <a:moveTo>
                        <a:pt x="88" y="317"/>
                      </a:moveTo>
                      <a:lnTo>
                        <a:pt x="88" y="319"/>
                      </a:lnTo>
                      <a:lnTo>
                        <a:pt x="90" y="322"/>
                      </a:lnTo>
                      <a:lnTo>
                        <a:pt x="90" y="322"/>
                      </a:lnTo>
                      <a:lnTo>
                        <a:pt x="92" y="322"/>
                      </a:lnTo>
                      <a:lnTo>
                        <a:pt x="92" y="319"/>
                      </a:lnTo>
                      <a:lnTo>
                        <a:pt x="92" y="319"/>
                      </a:lnTo>
                      <a:lnTo>
                        <a:pt x="88" y="317"/>
                      </a:lnTo>
                      <a:close/>
                      <a:moveTo>
                        <a:pt x="97" y="310"/>
                      </a:moveTo>
                      <a:lnTo>
                        <a:pt x="97" y="310"/>
                      </a:lnTo>
                      <a:lnTo>
                        <a:pt x="95" y="310"/>
                      </a:lnTo>
                      <a:lnTo>
                        <a:pt x="95" y="310"/>
                      </a:lnTo>
                      <a:lnTo>
                        <a:pt x="95" y="312"/>
                      </a:lnTo>
                      <a:lnTo>
                        <a:pt x="95" y="315"/>
                      </a:lnTo>
                      <a:lnTo>
                        <a:pt x="95" y="317"/>
                      </a:lnTo>
                      <a:lnTo>
                        <a:pt x="95" y="319"/>
                      </a:lnTo>
                      <a:lnTo>
                        <a:pt x="97" y="319"/>
                      </a:lnTo>
                      <a:lnTo>
                        <a:pt x="97" y="315"/>
                      </a:lnTo>
                      <a:lnTo>
                        <a:pt x="97" y="312"/>
                      </a:lnTo>
                      <a:lnTo>
                        <a:pt x="97" y="310"/>
                      </a:lnTo>
                      <a:close/>
                      <a:moveTo>
                        <a:pt x="66" y="291"/>
                      </a:moveTo>
                      <a:lnTo>
                        <a:pt x="66" y="293"/>
                      </a:lnTo>
                      <a:lnTo>
                        <a:pt x="66" y="291"/>
                      </a:lnTo>
                      <a:lnTo>
                        <a:pt x="66" y="291"/>
                      </a:lnTo>
                      <a:lnTo>
                        <a:pt x="66" y="289"/>
                      </a:lnTo>
                      <a:lnTo>
                        <a:pt x="66" y="291"/>
                      </a:lnTo>
                      <a:close/>
                      <a:moveTo>
                        <a:pt x="71" y="277"/>
                      </a:moveTo>
                      <a:lnTo>
                        <a:pt x="71" y="277"/>
                      </a:lnTo>
                      <a:lnTo>
                        <a:pt x="73" y="274"/>
                      </a:lnTo>
                      <a:lnTo>
                        <a:pt x="73" y="274"/>
                      </a:lnTo>
                      <a:lnTo>
                        <a:pt x="71" y="274"/>
                      </a:lnTo>
                      <a:lnTo>
                        <a:pt x="69" y="274"/>
                      </a:lnTo>
                      <a:lnTo>
                        <a:pt x="69" y="277"/>
                      </a:lnTo>
                      <a:lnTo>
                        <a:pt x="71" y="277"/>
                      </a:lnTo>
                      <a:close/>
                      <a:moveTo>
                        <a:pt x="66" y="274"/>
                      </a:moveTo>
                      <a:lnTo>
                        <a:pt x="64" y="274"/>
                      </a:lnTo>
                      <a:lnTo>
                        <a:pt x="66" y="274"/>
                      </a:lnTo>
                      <a:lnTo>
                        <a:pt x="66" y="277"/>
                      </a:lnTo>
                      <a:lnTo>
                        <a:pt x="66" y="279"/>
                      </a:lnTo>
                      <a:lnTo>
                        <a:pt x="66" y="279"/>
                      </a:lnTo>
                      <a:lnTo>
                        <a:pt x="66" y="279"/>
                      </a:lnTo>
                      <a:lnTo>
                        <a:pt x="66" y="279"/>
                      </a:lnTo>
                      <a:lnTo>
                        <a:pt x="66" y="281"/>
                      </a:lnTo>
                      <a:lnTo>
                        <a:pt x="69" y="279"/>
                      </a:lnTo>
                      <a:lnTo>
                        <a:pt x="69" y="277"/>
                      </a:lnTo>
                      <a:lnTo>
                        <a:pt x="69" y="274"/>
                      </a:lnTo>
                      <a:lnTo>
                        <a:pt x="66" y="274"/>
                      </a:lnTo>
                      <a:close/>
                      <a:moveTo>
                        <a:pt x="43" y="270"/>
                      </a:moveTo>
                      <a:lnTo>
                        <a:pt x="40" y="267"/>
                      </a:lnTo>
                      <a:lnTo>
                        <a:pt x="40" y="270"/>
                      </a:lnTo>
                      <a:lnTo>
                        <a:pt x="40" y="270"/>
                      </a:lnTo>
                      <a:lnTo>
                        <a:pt x="38" y="267"/>
                      </a:lnTo>
                      <a:lnTo>
                        <a:pt x="40" y="272"/>
                      </a:lnTo>
                      <a:lnTo>
                        <a:pt x="40" y="272"/>
                      </a:lnTo>
                      <a:lnTo>
                        <a:pt x="40" y="272"/>
                      </a:lnTo>
                      <a:lnTo>
                        <a:pt x="43" y="272"/>
                      </a:lnTo>
                      <a:lnTo>
                        <a:pt x="43" y="272"/>
                      </a:lnTo>
                      <a:lnTo>
                        <a:pt x="43" y="272"/>
                      </a:lnTo>
                      <a:lnTo>
                        <a:pt x="43" y="272"/>
                      </a:lnTo>
                      <a:lnTo>
                        <a:pt x="43" y="270"/>
                      </a:lnTo>
                      <a:lnTo>
                        <a:pt x="43" y="270"/>
                      </a:lnTo>
                      <a:close/>
                      <a:moveTo>
                        <a:pt x="232" y="260"/>
                      </a:moveTo>
                      <a:lnTo>
                        <a:pt x="232" y="263"/>
                      </a:lnTo>
                      <a:lnTo>
                        <a:pt x="234" y="263"/>
                      </a:lnTo>
                      <a:lnTo>
                        <a:pt x="234" y="263"/>
                      </a:lnTo>
                      <a:lnTo>
                        <a:pt x="234" y="263"/>
                      </a:lnTo>
                      <a:lnTo>
                        <a:pt x="234" y="263"/>
                      </a:lnTo>
                      <a:lnTo>
                        <a:pt x="234" y="260"/>
                      </a:lnTo>
                      <a:lnTo>
                        <a:pt x="232" y="260"/>
                      </a:lnTo>
                      <a:close/>
                      <a:moveTo>
                        <a:pt x="45" y="263"/>
                      </a:moveTo>
                      <a:lnTo>
                        <a:pt x="45" y="260"/>
                      </a:lnTo>
                      <a:lnTo>
                        <a:pt x="45" y="265"/>
                      </a:lnTo>
                      <a:lnTo>
                        <a:pt x="43" y="265"/>
                      </a:lnTo>
                      <a:lnTo>
                        <a:pt x="45" y="265"/>
                      </a:lnTo>
                      <a:lnTo>
                        <a:pt x="45" y="267"/>
                      </a:lnTo>
                      <a:lnTo>
                        <a:pt x="45" y="267"/>
                      </a:lnTo>
                      <a:lnTo>
                        <a:pt x="45" y="265"/>
                      </a:lnTo>
                      <a:lnTo>
                        <a:pt x="45" y="265"/>
                      </a:lnTo>
                      <a:lnTo>
                        <a:pt x="47" y="265"/>
                      </a:lnTo>
                      <a:lnTo>
                        <a:pt x="45" y="263"/>
                      </a:lnTo>
                      <a:lnTo>
                        <a:pt x="45" y="263"/>
                      </a:lnTo>
                      <a:close/>
                      <a:moveTo>
                        <a:pt x="50" y="255"/>
                      </a:moveTo>
                      <a:lnTo>
                        <a:pt x="50" y="258"/>
                      </a:lnTo>
                      <a:lnTo>
                        <a:pt x="47" y="258"/>
                      </a:lnTo>
                      <a:lnTo>
                        <a:pt x="50" y="258"/>
                      </a:lnTo>
                      <a:lnTo>
                        <a:pt x="47" y="260"/>
                      </a:lnTo>
                      <a:lnTo>
                        <a:pt x="50" y="260"/>
                      </a:lnTo>
                      <a:lnTo>
                        <a:pt x="50" y="258"/>
                      </a:lnTo>
                      <a:lnTo>
                        <a:pt x="50" y="258"/>
                      </a:lnTo>
                      <a:lnTo>
                        <a:pt x="50" y="255"/>
                      </a:lnTo>
                      <a:lnTo>
                        <a:pt x="50" y="255"/>
                      </a:lnTo>
                      <a:close/>
                      <a:moveTo>
                        <a:pt x="50" y="248"/>
                      </a:moveTo>
                      <a:lnTo>
                        <a:pt x="52" y="248"/>
                      </a:lnTo>
                      <a:lnTo>
                        <a:pt x="50" y="246"/>
                      </a:lnTo>
                      <a:lnTo>
                        <a:pt x="50" y="246"/>
                      </a:lnTo>
                      <a:lnTo>
                        <a:pt x="50" y="246"/>
                      </a:lnTo>
                      <a:lnTo>
                        <a:pt x="50" y="248"/>
                      </a:lnTo>
                      <a:lnTo>
                        <a:pt x="50" y="248"/>
                      </a:lnTo>
                      <a:close/>
                      <a:moveTo>
                        <a:pt x="92" y="296"/>
                      </a:moveTo>
                      <a:lnTo>
                        <a:pt x="92" y="296"/>
                      </a:lnTo>
                      <a:lnTo>
                        <a:pt x="95" y="298"/>
                      </a:lnTo>
                      <a:lnTo>
                        <a:pt x="97" y="298"/>
                      </a:lnTo>
                      <a:lnTo>
                        <a:pt x="97" y="291"/>
                      </a:lnTo>
                      <a:lnTo>
                        <a:pt x="97" y="289"/>
                      </a:lnTo>
                      <a:lnTo>
                        <a:pt x="95" y="286"/>
                      </a:lnTo>
                      <a:lnTo>
                        <a:pt x="95" y="284"/>
                      </a:lnTo>
                      <a:lnTo>
                        <a:pt x="95" y="281"/>
                      </a:lnTo>
                      <a:lnTo>
                        <a:pt x="95" y="279"/>
                      </a:lnTo>
                      <a:lnTo>
                        <a:pt x="95" y="277"/>
                      </a:lnTo>
                      <a:lnTo>
                        <a:pt x="95" y="274"/>
                      </a:lnTo>
                      <a:lnTo>
                        <a:pt x="95" y="272"/>
                      </a:lnTo>
                      <a:lnTo>
                        <a:pt x="97" y="267"/>
                      </a:lnTo>
                      <a:lnTo>
                        <a:pt x="97" y="267"/>
                      </a:lnTo>
                      <a:lnTo>
                        <a:pt x="97" y="265"/>
                      </a:lnTo>
                      <a:lnTo>
                        <a:pt x="95" y="265"/>
                      </a:lnTo>
                      <a:lnTo>
                        <a:pt x="95" y="263"/>
                      </a:lnTo>
                      <a:lnTo>
                        <a:pt x="95" y="263"/>
                      </a:lnTo>
                      <a:lnTo>
                        <a:pt x="95" y="263"/>
                      </a:lnTo>
                      <a:lnTo>
                        <a:pt x="92" y="260"/>
                      </a:lnTo>
                      <a:lnTo>
                        <a:pt x="92" y="260"/>
                      </a:lnTo>
                      <a:lnTo>
                        <a:pt x="92" y="258"/>
                      </a:lnTo>
                      <a:lnTo>
                        <a:pt x="90" y="258"/>
                      </a:lnTo>
                      <a:lnTo>
                        <a:pt x="85" y="258"/>
                      </a:lnTo>
                      <a:lnTo>
                        <a:pt x="85" y="255"/>
                      </a:lnTo>
                      <a:lnTo>
                        <a:pt x="88" y="253"/>
                      </a:lnTo>
                      <a:lnTo>
                        <a:pt x="88" y="253"/>
                      </a:lnTo>
                      <a:lnTo>
                        <a:pt x="85" y="251"/>
                      </a:lnTo>
                      <a:lnTo>
                        <a:pt x="85" y="251"/>
                      </a:lnTo>
                      <a:lnTo>
                        <a:pt x="83" y="251"/>
                      </a:lnTo>
                      <a:lnTo>
                        <a:pt x="83" y="251"/>
                      </a:lnTo>
                      <a:lnTo>
                        <a:pt x="80" y="251"/>
                      </a:lnTo>
                      <a:lnTo>
                        <a:pt x="80" y="251"/>
                      </a:lnTo>
                      <a:lnTo>
                        <a:pt x="80" y="251"/>
                      </a:lnTo>
                      <a:lnTo>
                        <a:pt x="76" y="251"/>
                      </a:lnTo>
                      <a:lnTo>
                        <a:pt x="73" y="248"/>
                      </a:lnTo>
                      <a:lnTo>
                        <a:pt x="73" y="248"/>
                      </a:lnTo>
                      <a:lnTo>
                        <a:pt x="71" y="246"/>
                      </a:lnTo>
                      <a:lnTo>
                        <a:pt x="69" y="244"/>
                      </a:lnTo>
                      <a:lnTo>
                        <a:pt x="66" y="244"/>
                      </a:lnTo>
                      <a:lnTo>
                        <a:pt x="66" y="244"/>
                      </a:lnTo>
                      <a:lnTo>
                        <a:pt x="61" y="246"/>
                      </a:lnTo>
                      <a:lnTo>
                        <a:pt x="61" y="246"/>
                      </a:lnTo>
                      <a:lnTo>
                        <a:pt x="61" y="248"/>
                      </a:lnTo>
                      <a:lnTo>
                        <a:pt x="61" y="251"/>
                      </a:lnTo>
                      <a:lnTo>
                        <a:pt x="61" y="251"/>
                      </a:lnTo>
                      <a:lnTo>
                        <a:pt x="59" y="251"/>
                      </a:lnTo>
                      <a:lnTo>
                        <a:pt x="59" y="251"/>
                      </a:lnTo>
                      <a:lnTo>
                        <a:pt x="59" y="253"/>
                      </a:lnTo>
                      <a:lnTo>
                        <a:pt x="57" y="253"/>
                      </a:lnTo>
                      <a:lnTo>
                        <a:pt x="54" y="253"/>
                      </a:lnTo>
                      <a:lnTo>
                        <a:pt x="54" y="255"/>
                      </a:lnTo>
                      <a:lnTo>
                        <a:pt x="54" y="255"/>
                      </a:lnTo>
                      <a:lnTo>
                        <a:pt x="54" y="255"/>
                      </a:lnTo>
                      <a:lnTo>
                        <a:pt x="54" y="258"/>
                      </a:lnTo>
                      <a:lnTo>
                        <a:pt x="52" y="255"/>
                      </a:lnTo>
                      <a:lnTo>
                        <a:pt x="52" y="255"/>
                      </a:lnTo>
                      <a:lnTo>
                        <a:pt x="52" y="255"/>
                      </a:lnTo>
                      <a:lnTo>
                        <a:pt x="52" y="258"/>
                      </a:lnTo>
                      <a:lnTo>
                        <a:pt x="54" y="260"/>
                      </a:lnTo>
                      <a:lnTo>
                        <a:pt x="57" y="263"/>
                      </a:lnTo>
                      <a:lnTo>
                        <a:pt x="59" y="263"/>
                      </a:lnTo>
                      <a:lnTo>
                        <a:pt x="59" y="265"/>
                      </a:lnTo>
                      <a:lnTo>
                        <a:pt x="61" y="267"/>
                      </a:lnTo>
                      <a:lnTo>
                        <a:pt x="59" y="267"/>
                      </a:lnTo>
                      <a:lnTo>
                        <a:pt x="59" y="265"/>
                      </a:lnTo>
                      <a:lnTo>
                        <a:pt x="57" y="265"/>
                      </a:lnTo>
                      <a:lnTo>
                        <a:pt x="54" y="263"/>
                      </a:lnTo>
                      <a:lnTo>
                        <a:pt x="54" y="265"/>
                      </a:lnTo>
                      <a:lnTo>
                        <a:pt x="54" y="265"/>
                      </a:lnTo>
                      <a:lnTo>
                        <a:pt x="57" y="267"/>
                      </a:lnTo>
                      <a:lnTo>
                        <a:pt x="59" y="267"/>
                      </a:lnTo>
                      <a:lnTo>
                        <a:pt x="59" y="270"/>
                      </a:lnTo>
                      <a:lnTo>
                        <a:pt x="59" y="272"/>
                      </a:lnTo>
                      <a:lnTo>
                        <a:pt x="59" y="272"/>
                      </a:lnTo>
                      <a:lnTo>
                        <a:pt x="61" y="272"/>
                      </a:lnTo>
                      <a:lnTo>
                        <a:pt x="61" y="270"/>
                      </a:lnTo>
                      <a:lnTo>
                        <a:pt x="64" y="270"/>
                      </a:lnTo>
                      <a:lnTo>
                        <a:pt x="66" y="270"/>
                      </a:lnTo>
                      <a:lnTo>
                        <a:pt x="66" y="270"/>
                      </a:lnTo>
                      <a:lnTo>
                        <a:pt x="69" y="270"/>
                      </a:lnTo>
                      <a:lnTo>
                        <a:pt x="69" y="270"/>
                      </a:lnTo>
                      <a:lnTo>
                        <a:pt x="69" y="270"/>
                      </a:lnTo>
                      <a:lnTo>
                        <a:pt x="69" y="270"/>
                      </a:lnTo>
                      <a:lnTo>
                        <a:pt x="69" y="267"/>
                      </a:lnTo>
                      <a:lnTo>
                        <a:pt x="69" y="267"/>
                      </a:lnTo>
                      <a:lnTo>
                        <a:pt x="66" y="267"/>
                      </a:lnTo>
                      <a:lnTo>
                        <a:pt x="66" y="267"/>
                      </a:lnTo>
                      <a:lnTo>
                        <a:pt x="64" y="267"/>
                      </a:lnTo>
                      <a:lnTo>
                        <a:pt x="64" y="265"/>
                      </a:lnTo>
                      <a:lnTo>
                        <a:pt x="64" y="263"/>
                      </a:lnTo>
                      <a:lnTo>
                        <a:pt x="61" y="263"/>
                      </a:lnTo>
                      <a:lnTo>
                        <a:pt x="61" y="260"/>
                      </a:lnTo>
                      <a:lnTo>
                        <a:pt x="64" y="260"/>
                      </a:lnTo>
                      <a:lnTo>
                        <a:pt x="64" y="260"/>
                      </a:lnTo>
                      <a:lnTo>
                        <a:pt x="66" y="263"/>
                      </a:lnTo>
                      <a:lnTo>
                        <a:pt x="69" y="265"/>
                      </a:lnTo>
                      <a:lnTo>
                        <a:pt x="71" y="267"/>
                      </a:lnTo>
                      <a:lnTo>
                        <a:pt x="73" y="270"/>
                      </a:lnTo>
                      <a:lnTo>
                        <a:pt x="73" y="272"/>
                      </a:lnTo>
                      <a:lnTo>
                        <a:pt x="73" y="272"/>
                      </a:lnTo>
                      <a:lnTo>
                        <a:pt x="76" y="272"/>
                      </a:lnTo>
                      <a:lnTo>
                        <a:pt x="76" y="274"/>
                      </a:lnTo>
                      <a:lnTo>
                        <a:pt x="73" y="279"/>
                      </a:lnTo>
                      <a:lnTo>
                        <a:pt x="73" y="279"/>
                      </a:lnTo>
                      <a:lnTo>
                        <a:pt x="73" y="281"/>
                      </a:lnTo>
                      <a:lnTo>
                        <a:pt x="71" y="281"/>
                      </a:lnTo>
                      <a:lnTo>
                        <a:pt x="71" y="284"/>
                      </a:lnTo>
                      <a:lnTo>
                        <a:pt x="73" y="286"/>
                      </a:lnTo>
                      <a:lnTo>
                        <a:pt x="73" y="289"/>
                      </a:lnTo>
                      <a:lnTo>
                        <a:pt x="73" y="289"/>
                      </a:lnTo>
                      <a:lnTo>
                        <a:pt x="73" y="291"/>
                      </a:lnTo>
                      <a:lnTo>
                        <a:pt x="76" y="291"/>
                      </a:lnTo>
                      <a:lnTo>
                        <a:pt x="78" y="293"/>
                      </a:lnTo>
                      <a:lnTo>
                        <a:pt x="78" y="296"/>
                      </a:lnTo>
                      <a:lnTo>
                        <a:pt x="78" y="296"/>
                      </a:lnTo>
                      <a:lnTo>
                        <a:pt x="78" y="296"/>
                      </a:lnTo>
                      <a:lnTo>
                        <a:pt x="76" y="298"/>
                      </a:lnTo>
                      <a:lnTo>
                        <a:pt x="78" y="300"/>
                      </a:lnTo>
                      <a:lnTo>
                        <a:pt x="78" y="300"/>
                      </a:lnTo>
                      <a:lnTo>
                        <a:pt x="80" y="300"/>
                      </a:lnTo>
                      <a:lnTo>
                        <a:pt x="85" y="303"/>
                      </a:lnTo>
                      <a:lnTo>
                        <a:pt x="85" y="300"/>
                      </a:lnTo>
                      <a:lnTo>
                        <a:pt x="85" y="300"/>
                      </a:lnTo>
                      <a:lnTo>
                        <a:pt x="83" y="298"/>
                      </a:lnTo>
                      <a:lnTo>
                        <a:pt x="83" y="298"/>
                      </a:lnTo>
                      <a:lnTo>
                        <a:pt x="83" y="296"/>
                      </a:lnTo>
                      <a:lnTo>
                        <a:pt x="80" y="293"/>
                      </a:lnTo>
                      <a:lnTo>
                        <a:pt x="83" y="291"/>
                      </a:lnTo>
                      <a:lnTo>
                        <a:pt x="83" y="291"/>
                      </a:lnTo>
                      <a:lnTo>
                        <a:pt x="83" y="291"/>
                      </a:lnTo>
                      <a:lnTo>
                        <a:pt x="85" y="291"/>
                      </a:lnTo>
                      <a:lnTo>
                        <a:pt x="85" y="291"/>
                      </a:lnTo>
                      <a:lnTo>
                        <a:pt x="85" y="293"/>
                      </a:lnTo>
                      <a:lnTo>
                        <a:pt x="85" y="293"/>
                      </a:lnTo>
                      <a:lnTo>
                        <a:pt x="85" y="293"/>
                      </a:lnTo>
                      <a:lnTo>
                        <a:pt x="85" y="293"/>
                      </a:lnTo>
                      <a:lnTo>
                        <a:pt x="85" y="296"/>
                      </a:lnTo>
                      <a:lnTo>
                        <a:pt x="88" y="298"/>
                      </a:lnTo>
                      <a:lnTo>
                        <a:pt x="88" y="300"/>
                      </a:lnTo>
                      <a:lnTo>
                        <a:pt x="88" y="303"/>
                      </a:lnTo>
                      <a:lnTo>
                        <a:pt x="88" y="303"/>
                      </a:lnTo>
                      <a:lnTo>
                        <a:pt x="88" y="303"/>
                      </a:lnTo>
                      <a:lnTo>
                        <a:pt x="88" y="305"/>
                      </a:lnTo>
                      <a:lnTo>
                        <a:pt x="88" y="305"/>
                      </a:lnTo>
                      <a:lnTo>
                        <a:pt x="90" y="303"/>
                      </a:lnTo>
                      <a:lnTo>
                        <a:pt x="95" y="300"/>
                      </a:lnTo>
                      <a:lnTo>
                        <a:pt x="92" y="298"/>
                      </a:lnTo>
                      <a:lnTo>
                        <a:pt x="92" y="296"/>
                      </a:lnTo>
                      <a:close/>
                      <a:moveTo>
                        <a:pt x="92" y="244"/>
                      </a:moveTo>
                      <a:lnTo>
                        <a:pt x="92" y="244"/>
                      </a:lnTo>
                      <a:lnTo>
                        <a:pt x="92" y="244"/>
                      </a:lnTo>
                      <a:lnTo>
                        <a:pt x="92" y="246"/>
                      </a:lnTo>
                      <a:lnTo>
                        <a:pt x="95" y="246"/>
                      </a:lnTo>
                      <a:lnTo>
                        <a:pt x="95" y="246"/>
                      </a:lnTo>
                      <a:lnTo>
                        <a:pt x="97" y="246"/>
                      </a:lnTo>
                      <a:lnTo>
                        <a:pt x="97" y="244"/>
                      </a:lnTo>
                      <a:lnTo>
                        <a:pt x="97" y="244"/>
                      </a:lnTo>
                      <a:lnTo>
                        <a:pt x="95" y="244"/>
                      </a:lnTo>
                      <a:lnTo>
                        <a:pt x="92" y="244"/>
                      </a:lnTo>
                      <a:close/>
                      <a:moveTo>
                        <a:pt x="97" y="241"/>
                      </a:moveTo>
                      <a:lnTo>
                        <a:pt x="97" y="239"/>
                      </a:lnTo>
                      <a:lnTo>
                        <a:pt x="97" y="239"/>
                      </a:lnTo>
                      <a:lnTo>
                        <a:pt x="97" y="239"/>
                      </a:lnTo>
                      <a:lnTo>
                        <a:pt x="95" y="239"/>
                      </a:lnTo>
                      <a:lnTo>
                        <a:pt x="95" y="241"/>
                      </a:lnTo>
                      <a:lnTo>
                        <a:pt x="97" y="241"/>
                      </a:lnTo>
                      <a:lnTo>
                        <a:pt x="97" y="241"/>
                      </a:lnTo>
                      <a:close/>
                      <a:moveTo>
                        <a:pt x="38" y="236"/>
                      </a:moveTo>
                      <a:lnTo>
                        <a:pt x="38" y="236"/>
                      </a:lnTo>
                      <a:lnTo>
                        <a:pt x="35" y="236"/>
                      </a:lnTo>
                      <a:lnTo>
                        <a:pt x="38" y="239"/>
                      </a:lnTo>
                      <a:lnTo>
                        <a:pt x="38" y="241"/>
                      </a:lnTo>
                      <a:lnTo>
                        <a:pt x="38" y="239"/>
                      </a:lnTo>
                      <a:lnTo>
                        <a:pt x="38" y="236"/>
                      </a:lnTo>
                      <a:close/>
                      <a:moveTo>
                        <a:pt x="137" y="244"/>
                      </a:moveTo>
                      <a:lnTo>
                        <a:pt x="135" y="244"/>
                      </a:lnTo>
                      <a:lnTo>
                        <a:pt x="135" y="241"/>
                      </a:lnTo>
                      <a:lnTo>
                        <a:pt x="132" y="239"/>
                      </a:lnTo>
                      <a:lnTo>
                        <a:pt x="130" y="239"/>
                      </a:lnTo>
                      <a:lnTo>
                        <a:pt x="128" y="236"/>
                      </a:lnTo>
                      <a:lnTo>
                        <a:pt x="125" y="236"/>
                      </a:lnTo>
                      <a:lnTo>
                        <a:pt x="121" y="234"/>
                      </a:lnTo>
                      <a:lnTo>
                        <a:pt x="118" y="234"/>
                      </a:lnTo>
                      <a:lnTo>
                        <a:pt x="118" y="236"/>
                      </a:lnTo>
                      <a:lnTo>
                        <a:pt x="116" y="236"/>
                      </a:lnTo>
                      <a:lnTo>
                        <a:pt x="116" y="236"/>
                      </a:lnTo>
                      <a:lnTo>
                        <a:pt x="114" y="236"/>
                      </a:lnTo>
                      <a:lnTo>
                        <a:pt x="116" y="239"/>
                      </a:lnTo>
                      <a:lnTo>
                        <a:pt x="116" y="241"/>
                      </a:lnTo>
                      <a:lnTo>
                        <a:pt x="116" y="241"/>
                      </a:lnTo>
                      <a:lnTo>
                        <a:pt x="114" y="244"/>
                      </a:lnTo>
                      <a:lnTo>
                        <a:pt x="111" y="244"/>
                      </a:lnTo>
                      <a:lnTo>
                        <a:pt x="111" y="244"/>
                      </a:lnTo>
                      <a:lnTo>
                        <a:pt x="109" y="244"/>
                      </a:lnTo>
                      <a:lnTo>
                        <a:pt x="109" y="244"/>
                      </a:lnTo>
                      <a:lnTo>
                        <a:pt x="106" y="244"/>
                      </a:lnTo>
                      <a:lnTo>
                        <a:pt x="104" y="241"/>
                      </a:lnTo>
                      <a:lnTo>
                        <a:pt x="104" y="241"/>
                      </a:lnTo>
                      <a:lnTo>
                        <a:pt x="102" y="241"/>
                      </a:lnTo>
                      <a:lnTo>
                        <a:pt x="102" y="244"/>
                      </a:lnTo>
                      <a:lnTo>
                        <a:pt x="102" y="244"/>
                      </a:lnTo>
                      <a:lnTo>
                        <a:pt x="102" y="246"/>
                      </a:lnTo>
                      <a:lnTo>
                        <a:pt x="102" y="246"/>
                      </a:lnTo>
                      <a:lnTo>
                        <a:pt x="102" y="248"/>
                      </a:lnTo>
                      <a:lnTo>
                        <a:pt x="99" y="251"/>
                      </a:lnTo>
                      <a:lnTo>
                        <a:pt x="99" y="253"/>
                      </a:lnTo>
                      <a:lnTo>
                        <a:pt x="97" y="253"/>
                      </a:lnTo>
                      <a:lnTo>
                        <a:pt x="95" y="255"/>
                      </a:lnTo>
                      <a:lnTo>
                        <a:pt x="95" y="255"/>
                      </a:lnTo>
                      <a:lnTo>
                        <a:pt x="95" y="255"/>
                      </a:lnTo>
                      <a:lnTo>
                        <a:pt x="97" y="255"/>
                      </a:lnTo>
                      <a:lnTo>
                        <a:pt x="99" y="255"/>
                      </a:lnTo>
                      <a:lnTo>
                        <a:pt x="99" y="255"/>
                      </a:lnTo>
                      <a:lnTo>
                        <a:pt x="102" y="258"/>
                      </a:lnTo>
                      <a:lnTo>
                        <a:pt x="102" y="258"/>
                      </a:lnTo>
                      <a:lnTo>
                        <a:pt x="102" y="258"/>
                      </a:lnTo>
                      <a:lnTo>
                        <a:pt x="104" y="258"/>
                      </a:lnTo>
                      <a:lnTo>
                        <a:pt x="104" y="260"/>
                      </a:lnTo>
                      <a:lnTo>
                        <a:pt x="104" y="260"/>
                      </a:lnTo>
                      <a:lnTo>
                        <a:pt x="104" y="260"/>
                      </a:lnTo>
                      <a:lnTo>
                        <a:pt x="104" y="263"/>
                      </a:lnTo>
                      <a:lnTo>
                        <a:pt x="104" y="263"/>
                      </a:lnTo>
                      <a:lnTo>
                        <a:pt x="106" y="265"/>
                      </a:lnTo>
                      <a:lnTo>
                        <a:pt x="106" y="265"/>
                      </a:lnTo>
                      <a:lnTo>
                        <a:pt x="109" y="265"/>
                      </a:lnTo>
                      <a:lnTo>
                        <a:pt x="109" y="270"/>
                      </a:lnTo>
                      <a:lnTo>
                        <a:pt x="111" y="267"/>
                      </a:lnTo>
                      <a:lnTo>
                        <a:pt x="114" y="270"/>
                      </a:lnTo>
                      <a:lnTo>
                        <a:pt x="114" y="270"/>
                      </a:lnTo>
                      <a:lnTo>
                        <a:pt x="114" y="267"/>
                      </a:lnTo>
                      <a:lnTo>
                        <a:pt x="114" y="265"/>
                      </a:lnTo>
                      <a:lnTo>
                        <a:pt x="114" y="263"/>
                      </a:lnTo>
                      <a:lnTo>
                        <a:pt x="116" y="263"/>
                      </a:lnTo>
                      <a:lnTo>
                        <a:pt x="116" y="263"/>
                      </a:lnTo>
                      <a:lnTo>
                        <a:pt x="116" y="258"/>
                      </a:lnTo>
                      <a:lnTo>
                        <a:pt x="116" y="255"/>
                      </a:lnTo>
                      <a:lnTo>
                        <a:pt x="121" y="253"/>
                      </a:lnTo>
                      <a:lnTo>
                        <a:pt x="121" y="253"/>
                      </a:lnTo>
                      <a:lnTo>
                        <a:pt x="125" y="253"/>
                      </a:lnTo>
                      <a:lnTo>
                        <a:pt x="128" y="253"/>
                      </a:lnTo>
                      <a:lnTo>
                        <a:pt x="132" y="258"/>
                      </a:lnTo>
                      <a:lnTo>
                        <a:pt x="132" y="258"/>
                      </a:lnTo>
                      <a:lnTo>
                        <a:pt x="132" y="255"/>
                      </a:lnTo>
                      <a:lnTo>
                        <a:pt x="132" y="255"/>
                      </a:lnTo>
                      <a:lnTo>
                        <a:pt x="132" y="253"/>
                      </a:lnTo>
                      <a:lnTo>
                        <a:pt x="132" y="251"/>
                      </a:lnTo>
                      <a:lnTo>
                        <a:pt x="135" y="248"/>
                      </a:lnTo>
                      <a:lnTo>
                        <a:pt x="137" y="246"/>
                      </a:lnTo>
                      <a:lnTo>
                        <a:pt x="137" y="246"/>
                      </a:lnTo>
                      <a:lnTo>
                        <a:pt x="137" y="244"/>
                      </a:lnTo>
                      <a:close/>
                      <a:moveTo>
                        <a:pt x="123" y="234"/>
                      </a:moveTo>
                      <a:lnTo>
                        <a:pt x="125" y="232"/>
                      </a:lnTo>
                      <a:lnTo>
                        <a:pt x="125" y="232"/>
                      </a:lnTo>
                      <a:lnTo>
                        <a:pt x="125" y="232"/>
                      </a:lnTo>
                      <a:lnTo>
                        <a:pt x="125" y="232"/>
                      </a:lnTo>
                      <a:lnTo>
                        <a:pt x="125" y="232"/>
                      </a:lnTo>
                      <a:lnTo>
                        <a:pt x="123" y="232"/>
                      </a:lnTo>
                      <a:lnTo>
                        <a:pt x="123" y="232"/>
                      </a:lnTo>
                      <a:lnTo>
                        <a:pt x="123" y="232"/>
                      </a:lnTo>
                      <a:lnTo>
                        <a:pt x="123" y="234"/>
                      </a:lnTo>
                      <a:close/>
                      <a:moveTo>
                        <a:pt x="135" y="232"/>
                      </a:moveTo>
                      <a:lnTo>
                        <a:pt x="135" y="232"/>
                      </a:lnTo>
                      <a:lnTo>
                        <a:pt x="135" y="232"/>
                      </a:lnTo>
                      <a:lnTo>
                        <a:pt x="132" y="234"/>
                      </a:lnTo>
                      <a:lnTo>
                        <a:pt x="132" y="236"/>
                      </a:lnTo>
                      <a:lnTo>
                        <a:pt x="132" y="236"/>
                      </a:lnTo>
                      <a:lnTo>
                        <a:pt x="135" y="239"/>
                      </a:lnTo>
                      <a:lnTo>
                        <a:pt x="137" y="239"/>
                      </a:lnTo>
                      <a:lnTo>
                        <a:pt x="137" y="236"/>
                      </a:lnTo>
                      <a:lnTo>
                        <a:pt x="135" y="234"/>
                      </a:lnTo>
                      <a:lnTo>
                        <a:pt x="137" y="232"/>
                      </a:lnTo>
                      <a:lnTo>
                        <a:pt x="135" y="232"/>
                      </a:lnTo>
                      <a:close/>
                      <a:moveTo>
                        <a:pt x="35" y="234"/>
                      </a:moveTo>
                      <a:lnTo>
                        <a:pt x="38" y="234"/>
                      </a:lnTo>
                      <a:lnTo>
                        <a:pt x="38" y="236"/>
                      </a:lnTo>
                      <a:lnTo>
                        <a:pt x="38" y="234"/>
                      </a:lnTo>
                      <a:lnTo>
                        <a:pt x="38" y="234"/>
                      </a:lnTo>
                      <a:lnTo>
                        <a:pt x="38" y="232"/>
                      </a:lnTo>
                      <a:lnTo>
                        <a:pt x="38" y="229"/>
                      </a:lnTo>
                      <a:lnTo>
                        <a:pt x="38" y="229"/>
                      </a:lnTo>
                      <a:lnTo>
                        <a:pt x="38" y="229"/>
                      </a:lnTo>
                      <a:lnTo>
                        <a:pt x="38" y="227"/>
                      </a:lnTo>
                      <a:lnTo>
                        <a:pt x="35" y="229"/>
                      </a:lnTo>
                      <a:lnTo>
                        <a:pt x="35" y="229"/>
                      </a:lnTo>
                      <a:lnTo>
                        <a:pt x="35" y="232"/>
                      </a:lnTo>
                      <a:lnTo>
                        <a:pt x="35" y="234"/>
                      </a:lnTo>
                      <a:close/>
                      <a:moveTo>
                        <a:pt x="213" y="227"/>
                      </a:moveTo>
                      <a:lnTo>
                        <a:pt x="211" y="227"/>
                      </a:lnTo>
                      <a:lnTo>
                        <a:pt x="211" y="227"/>
                      </a:lnTo>
                      <a:lnTo>
                        <a:pt x="213" y="227"/>
                      </a:lnTo>
                      <a:lnTo>
                        <a:pt x="213" y="227"/>
                      </a:lnTo>
                      <a:lnTo>
                        <a:pt x="213" y="227"/>
                      </a:lnTo>
                      <a:lnTo>
                        <a:pt x="213" y="227"/>
                      </a:lnTo>
                      <a:close/>
                      <a:moveTo>
                        <a:pt x="90" y="196"/>
                      </a:moveTo>
                      <a:lnTo>
                        <a:pt x="92" y="196"/>
                      </a:lnTo>
                      <a:lnTo>
                        <a:pt x="92" y="196"/>
                      </a:lnTo>
                      <a:lnTo>
                        <a:pt x="92" y="194"/>
                      </a:lnTo>
                      <a:lnTo>
                        <a:pt x="90" y="191"/>
                      </a:lnTo>
                      <a:lnTo>
                        <a:pt x="90" y="194"/>
                      </a:lnTo>
                      <a:lnTo>
                        <a:pt x="90" y="194"/>
                      </a:lnTo>
                      <a:lnTo>
                        <a:pt x="90" y="196"/>
                      </a:lnTo>
                      <a:close/>
                      <a:moveTo>
                        <a:pt x="163" y="161"/>
                      </a:moveTo>
                      <a:lnTo>
                        <a:pt x="163" y="161"/>
                      </a:lnTo>
                      <a:lnTo>
                        <a:pt x="166" y="158"/>
                      </a:lnTo>
                      <a:lnTo>
                        <a:pt x="166" y="156"/>
                      </a:lnTo>
                      <a:lnTo>
                        <a:pt x="163" y="156"/>
                      </a:lnTo>
                      <a:lnTo>
                        <a:pt x="163" y="154"/>
                      </a:lnTo>
                      <a:lnTo>
                        <a:pt x="163" y="151"/>
                      </a:lnTo>
                      <a:lnTo>
                        <a:pt x="161" y="149"/>
                      </a:lnTo>
                      <a:lnTo>
                        <a:pt x="161" y="151"/>
                      </a:lnTo>
                      <a:lnTo>
                        <a:pt x="161" y="154"/>
                      </a:lnTo>
                      <a:lnTo>
                        <a:pt x="161" y="156"/>
                      </a:lnTo>
                      <a:lnTo>
                        <a:pt x="161" y="156"/>
                      </a:lnTo>
                      <a:lnTo>
                        <a:pt x="161" y="156"/>
                      </a:lnTo>
                      <a:lnTo>
                        <a:pt x="163" y="158"/>
                      </a:lnTo>
                      <a:lnTo>
                        <a:pt x="163" y="158"/>
                      </a:lnTo>
                      <a:lnTo>
                        <a:pt x="163" y="161"/>
                      </a:lnTo>
                      <a:lnTo>
                        <a:pt x="161" y="161"/>
                      </a:lnTo>
                      <a:lnTo>
                        <a:pt x="163" y="161"/>
                      </a:lnTo>
                      <a:close/>
                      <a:moveTo>
                        <a:pt x="225" y="203"/>
                      </a:moveTo>
                      <a:lnTo>
                        <a:pt x="220" y="199"/>
                      </a:lnTo>
                      <a:lnTo>
                        <a:pt x="220" y="196"/>
                      </a:lnTo>
                      <a:lnTo>
                        <a:pt x="218" y="194"/>
                      </a:lnTo>
                      <a:lnTo>
                        <a:pt x="218" y="194"/>
                      </a:lnTo>
                      <a:lnTo>
                        <a:pt x="218" y="191"/>
                      </a:lnTo>
                      <a:lnTo>
                        <a:pt x="218" y="189"/>
                      </a:lnTo>
                      <a:lnTo>
                        <a:pt x="218" y="189"/>
                      </a:lnTo>
                      <a:lnTo>
                        <a:pt x="218" y="184"/>
                      </a:lnTo>
                      <a:lnTo>
                        <a:pt x="215" y="182"/>
                      </a:lnTo>
                      <a:lnTo>
                        <a:pt x="218" y="180"/>
                      </a:lnTo>
                      <a:lnTo>
                        <a:pt x="218" y="180"/>
                      </a:lnTo>
                      <a:lnTo>
                        <a:pt x="218" y="177"/>
                      </a:lnTo>
                      <a:lnTo>
                        <a:pt x="218" y="175"/>
                      </a:lnTo>
                      <a:lnTo>
                        <a:pt x="215" y="168"/>
                      </a:lnTo>
                      <a:lnTo>
                        <a:pt x="211" y="163"/>
                      </a:lnTo>
                      <a:lnTo>
                        <a:pt x="211" y="161"/>
                      </a:lnTo>
                      <a:lnTo>
                        <a:pt x="208" y="158"/>
                      </a:lnTo>
                      <a:lnTo>
                        <a:pt x="206" y="156"/>
                      </a:lnTo>
                      <a:lnTo>
                        <a:pt x="206" y="154"/>
                      </a:lnTo>
                      <a:lnTo>
                        <a:pt x="206" y="149"/>
                      </a:lnTo>
                      <a:lnTo>
                        <a:pt x="206" y="149"/>
                      </a:lnTo>
                      <a:lnTo>
                        <a:pt x="208" y="149"/>
                      </a:lnTo>
                      <a:lnTo>
                        <a:pt x="211" y="149"/>
                      </a:lnTo>
                      <a:lnTo>
                        <a:pt x="213" y="149"/>
                      </a:lnTo>
                      <a:lnTo>
                        <a:pt x="213" y="146"/>
                      </a:lnTo>
                      <a:lnTo>
                        <a:pt x="211" y="144"/>
                      </a:lnTo>
                      <a:lnTo>
                        <a:pt x="211" y="139"/>
                      </a:lnTo>
                      <a:lnTo>
                        <a:pt x="211" y="139"/>
                      </a:lnTo>
                      <a:lnTo>
                        <a:pt x="211" y="137"/>
                      </a:lnTo>
                      <a:lnTo>
                        <a:pt x="211" y="137"/>
                      </a:lnTo>
                      <a:lnTo>
                        <a:pt x="211" y="135"/>
                      </a:lnTo>
                      <a:lnTo>
                        <a:pt x="211" y="135"/>
                      </a:lnTo>
                      <a:lnTo>
                        <a:pt x="211" y="135"/>
                      </a:lnTo>
                      <a:lnTo>
                        <a:pt x="211" y="135"/>
                      </a:lnTo>
                      <a:lnTo>
                        <a:pt x="211" y="135"/>
                      </a:lnTo>
                      <a:lnTo>
                        <a:pt x="211" y="132"/>
                      </a:lnTo>
                      <a:lnTo>
                        <a:pt x="213" y="132"/>
                      </a:lnTo>
                      <a:lnTo>
                        <a:pt x="211" y="130"/>
                      </a:lnTo>
                      <a:lnTo>
                        <a:pt x="211" y="125"/>
                      </a:lnTo>
                      <a:lnTo>
                        <a:pt x="208" y="123"/>
                      </a:lnTo>
                      <a:lnTo>
                        <a:pt x="208" y="120"/>
                      </a:lnTo>
                      <a:lnTo>
                        <a:pt x="206" y="120"/>
                      </a:lnTo>
                      <a:lnTo>
                        <a:pt x="206" y="118"/>
                      </a:lnTo>
                      <a:lnTo>
                        <a:pt x="206" y="118"/>
                      </a:lnTo>
                      <a:lnTo>
                        <a:pt x="203" y="116"/>
                      </a:lnTo>
                      <a:lnTo>
                        <a:pt x="201" y="113"/>
                      </a:lnTo>
                      <a:lnTo>
                        <a:pt x="196" y="109"/>
                      </a:lnTo>
                      <a:lnTo>
                        <a:pt x="192" y="106"/>
                      </a:lnTo>
                      <a:lnTo>
                        <a:pt x="189" y="104"/>
                      </a:lnTo>
                      <a:lnTo>
                        <a:pt x="187" y="104"/>
                      </a:lnTo>
                      <a:lnTo>
                        <a:pt x="184" y="102"/>
                      </a:lnTo>
                      <a:lnTo>
                        <a:pt x="184" y="99"/>
                      </a:lnTo>
                      <a:lnTo>
                        <a:pt x="180" y="92"/>
                      </a:lnTo>
                      <a:lnTo>
                        <a:pt x="180" y="90"/>
                      </a:lnTo>
                      <a:lnTo>
                        <a:pt x="177" y="87"/>
                      </a:lnTo>
                      <a:lnTo>
                        <a:pt x="175" y="87"/>
                      </a:lnTo>
                      <a:lnTo>
                        <a:pt x="175" y="87"/>
                      </a:lnTo>
                      <a:lnTo>
                        <a:pt x="170" y="85"/>
                      </a:lnTo>
                      <a:lnTo>
                        <a:pt x="170" y="85"/>
                      </a:lnTo>
                      <a:lnTo>
                        <a:pt x="168" y="85"/>
                      </a:lnTo>
                      <a:lnTo>
                        <a:pt x="168" y="85"/>
                      </a:lnTo>
                      <a:lnTo>
                        <a:pt x="168" y="87"/>
                      </a:lnTo>
                      <a:lnTo>
                        <a:pt x="168" y="90"/>
                      </a:lnTo>
                      <a:lnTo>
                        <a:pt x="170" y="92"/>
                      </a:lnTo>
                      <a:lnTo>
                        <a:pt x="175" y="92"/>
                      </a:lnTo>
                      <a:lnTo>
                        <a:pt x="175" y="90"/>
                      </a:lnTo>
                      <a:lnTo>
                        <a:pt x="175" y="90"/>
                      </a:lnTo>
                      <a:lnTo>
                        <a:pt x="175" y="90"/>
                      </a:lnTo>
                      <a:lnTo>
                        <a:pt x="177" y="90"/>
                      </a:lnTo>
                      <a:lnTo>
                        <a:pt x="177" y="92"/>
                      </a:lnTo>
                      <a:lnTo>
                        <a:pt x="180" y="94"/>
                      </a:lnTo>
                      <a:lnTo>
                        <a:pt x="180" y="97"/>
                      </a:lnTo>
                      <a:lnTo>
                        <a:pt x="177" y="97"/>
                      </a:lnTo>
                      <a:lnTo>
                        <a:pt x="175" y="97"/>
                      </a:lnTo>
                      <a:lnTo>
                        <a:pt x="173" y="97"/>
                      </a:lnTo>
                      <a:lnTo>
                        <a:pt x="173" y="97"/>
                      </a:lnTo>
                      <a:lnTo>
                        <a:pt x="173" y="99"/>
                      </a:lnTo>
                      <a:lnTo>
                        <a:pt x="173" y="99"/>
                      </a:lnTo>
                      <a:lnTo>
                        <a:pt x="173" y="97"/>
                      </a:lnTo>
                      <a:lnTo>
                        <a:pt x="170" y="97"/>
                      </a:lnTo>
                      <a:lnTo>
                        <a:pt x="168" y="92"/>
                      </a:lnTo>
                      <a:lnTo>
                        <a:pt x="166" y="92"/>
                      </a:lnTo>
                      <a:lnTo>
                        <a:pt x="166" y="90"/>
                      </a:lnTo>
                      <a:lnTo>
                        <a:pt x="163" y="90"/>
                      </a:lnTo>
                      <a:lnTo>
                        <a:pt x="163" y="90"/>
                      </a:lnTo>
                      <a:lnTo>
                        <a:pt x="161" y="90"/>
                      </a:lnTo>
                      <a:lnTo>
                        <a:pt x="161" y="90"/>
                      </a:lnTo>
                      <a:lnTo>
                        <a:pt x="161" y="92"/>
                      </a:lnTo>
                      <a:lnTo>
                        <a:pt x="163" y="94"/>
                      </a:lnTo>
                      <a:lnTo>
                        <a:pt x="163" y="97"/>
                      </a:lnTo>
                      <a:lnTo>
                        <a:pt x="166" y="99"/>
                      </a:lnTo>
                      <a:lnTo>
                        <a:pt x="166" y="99"/>
                      </a:lnTo>
                      <a:lnTo>
                        <a:pt x="163" y="99"/>
                      </a:lnTo>
                      <a:lnTo>
                        <a:pt x="163" y="99"/>
                      </a:lnTo>
                      <a:lnTo>
                        <a:pt x="163" y="99"/>
                      </a:lnTo>
                      <a:lnTo>
                        <a:pt x="161" y="102"/>
                      </a:lnTo>
                      <a:lnTo>
                        <a:pt x="161" y="102"/>
                      </a:lnTo>
                      <a:lnTo>
                        <a:pt x="161" y="104"/>
                      </a:lnTo>
                      <a:lnTo>
                        <a:pt x="161" y="104"/>
                      </a:lnTo>
                      <a:lnTo>
                        <a:pt x="163" y="106"/>
                      </a:lnTo>
                      <a:lnTo>
                        <a:pt x="166" y="109"/>
                      </a:lnTo>
                      <a:lnTo>
                        <a:pt x="166" y="111"/>
                      </a:lnTo>
                      <a:lnTo>
                        <a:pt x="168" y="113"/>
                      </a:lnTo>
                      <a:lnTo>
                        <a:pt x="168" y="116"/>
                      </a:lnTo>
                      <a:lnTo>
                        <a:pt x="168" y="113"/>
                      </a:lnTo>
                      <a:lnTo>
                        <a:pt x="168" y="116"/>
                      </a:lnTo>
                      <a:lnTo>
                        <a:pt x="166" y="116"/>
                      </a:lnTo>
                      <a:lnTo>
                        <a:pt x="166" y="116"/>
                      </a:lnTo>
                      <a:lnTo>
                        <a:pt x="168" y="116"/>
                      </a:lnTo>
                      <a:lnTo>
                        <a:pt x="168" y="116"/>
                      </a:lnTo>
                      <a:lnTo>
                        <a:pt x="170" y="116"/>
                      </a:lnTo>
                      <a:lnTo>
                        <a:pt x="170" y="118"/>
                      </a:lnTo>
                      <a:lnTo>
                        <a:pt x="173" y="120"/>
                      </a:lnTo>
                      <a:lnTo>
                        <a:pt x="175" y="123"/>
                      </a:lnTo>
                      <a:lnTo>
                        <a:pt x="175" y="125"/>
                      </a:lnTo>
                      <a:lnTo>
                        <a:pt x="177" y="128"/>
                      </a:lnTo>
                      <a:lnTo>
                        <a:pt x="177" y="128"/>
                      </a:lnTo>
                      <a:lnTo>
                        <a:pt x="177" y="128"/>
                      </a:lnTo>
                      <a:lnTo>
                        <a:pt x="177" y="130"/>
                      </a:lnTo>
                      <a:lnTo>
                        <a:pt x="177" y="130"/>
                      </a:lnTo>
                      <a:lnTo>
                        <a:pt x="177" y="132"/>
                      </a:lnTo>
                      <a:lnTo>
                        <a:pt x="177" y="137"/>
                      </a:lnTo>
                      <a:lnTo>
                        <a:pt x="177" y="139"/>
                      </a:lnTo>
                      <a:lnTo>
                        <a:pt x="177" y="142"/>
                      </a:lnTo>
                      <a:lnTo>
                        <a:pt x="177" y="144"/>
                      </a:lnTo>
                      <a:lnTo>
                        <a:pt x="177" y="146"/>
                      </a:lnTo>
                      <a:lnTo>
                        <a:pt x="177" y="149"/>
                      </a:lnTo>
                      <a:lnTo>
                        <a:pt x="177" y="151"/>
                      </a:lnTo>
                      <a:lnTo>
                        <a:pt x="180" y="154"/>
                      </a:lnTo>
                      <a:lnTo>
                        <a:pt x="180" y="154"/>
                      </a:lnTo>
                      <a:lnTo>
                        <a:pt x="177" y="156"/>
                      </a:lnTo>
                      <a:lnTo>
                        <a:pt x="173" y="161"/>
                      </a:lnTo>
                      <a:lnTo>
                        <a:pt x="173" y="161"/>
                      </a:lnTo>
                      <a:lnTo>
                        <a:pt x="173" y="163"/>
                      </a:lnTo>
                      <a:lnTo>
                        <a:pt x="173" y="165"/>
                      </a:lnTo>
                      <a:lnTo>
                        <a:pt x="173" y="168"/>
                      </a:lnTo>
                      <a:lnTo>
                        <a:pt x="173" y="170"/>
                      </a:lnTo>
                      <a:lnTo>
                        <a:pt x="170" y="173"/>
                      </a:lnTo>
                      <a:lnTo>
                        <a:pt x="168" y="175"/>
                      </a:lnTo>
                      <a:lnTo>
                        <a:pt x="166" y="175"/>
                      </a:lnTo>
                      <a:lnTo>
                        <a:pt x="163" y="177"/>
                      </a:lnTo>
                      <a:lnTo>
                        <a:pt x="158" y="180"/>
                      </a:lnTo>
                      <a:lnTo>
                        <a:pt x="158" y="180"/>
                      </a:lnTo>
                      <a:lnTo>
                        <a:pt x="156" y="182"/>
                      </a:lnTo>
                      <a:lnTo>
                        <a:pt x="156" y="184"/>
                      </a:lnTo>
                      <a:lnTo>
                        <a:pt x="156" y="184"/>
                      </a:lnTo>
                      <a:lnTo>
                        <a:pt x="154" y="182"/>
                      </a:lnTo>
                      <a:lnTo>
                        <a:pt x="151" y="182"/>
                      </a:lnTo>
                      <a:lnTo>
                        <a:pt x="149" y="180"/>
                      </a:lnTo>
                      <a:lnTo>
                        <a:pt x="149" y="180"/>
                      </a:lnTo>
                      <a:lnTo>
                        <a:pt x="149" y="177"/>
                      </a:lnTo>
                      <a:lnTo>
                        <a:pt x="147" y="175"/>
                      </a:lnTo>
                      <a:lnTo>
                        <a:pt x="147" y="175"/>
                      </a:lnTo>
                      <a:lnTo>
                        <a:pt x="147" y="175"/>
                      </a:lnTo>
                      <a:lnTo>
                        <a:pt x="147" y="173"/>
                      </a:lnTo>
                      <a:lnTo>
                        <a:pt x="149" y="173"/>
                      </a:lnTo>
                      <a:lnTo>
                        <a:pt x="151" y="168"/>
                      </a:lnTo>
                      <a:lnTo>
                        <a:pt x="149" y="168"/>
                      </a:lnTo>
                      <a:lnTo>
                        <a:pt x="149" y="168"/>
                      </a:lnTo>
                      <a:lnTo>
                        <a:pt x="147" y="168"/>
                      </a:lnTo>
                      <a:lnTo>
                        <a:pt x="144" y="170"/>
                      </a:lnTo>
                      <a:lnTo>
                        <a:pt x="142" y="170"/>
                      </a:lnTo>
                      <a:lnTo>
                        <a:pt x="142" y="175"/>
                      </a:lnTo>
                      <a:lnTo>
                        <a:pt x="144" y="180"/>
                      </a:lnTo>
                      <a:lnTo>
                        <a:pt x="147" y="184"/>
                      </a:lnTo>
                      <a:lnTo>
                        <a:pt x="144" y="187"/>
                      </a:lnTo>
                      <a:lnTo>
                        <a:pt x="144" y="191"/>
                      </a:lnTo>
                      <a:lnTo>
                        <a:pt x="142" y="194"/>
                      </a:lnTo>
                      <a:lnTo>
                        <a:pt x="142" y="194"/>
                      </a:lnTo>
                      <a:lnTo>
                        <a:pt x="142" y="196"/>
                      </a:lnTo>
                      <a:lnTo>
                        <a:pt x="142" y="201"/>
                      </a:lnTo>
                      <a:lnTo>
                        <a:pt x="142" y="203"/>
                      </a:lnTo>
                      <a:lnTo>
                        <a:pt x="144" y="206"/>
                      </a:lnTo>
                      <a:lnTo>
                        <a:pt x="144" y="206"/>
                      </a:lnTo>
                      <a:lnTo>
                        <a:pt x="142" y="208"/>
                      </a:lnTo>
                      <a:lnTo>
                        <a:pt x="142" y="210"/>
                      </a:lnTo>
                      <a:lnTo>
                        <a:pt x="140" y="210"/>
                      </a:lnTo>
                      <a:lnTo>
                        <a:pt x="137" y="210"/>
                      </a:lnTo>
                      <a:lnTo>
                        <a:pt x="132" y="210"/>
                      </a:lnTo>
                      <a:lnTo>
                        <a:pt x="132" y="210"/>
                      </a:lnTo>
                      <a:lnTo>
                        <a:pt x="130" y="208"/>
                      </a:lnTo>
                      <a:lnTo>
                        <a:pt x="130" y="208"/>
                      </a:lnTo>
                      <a:lnTo>
                        <a:pt x="130" y="206"/>
                      </a:lnTo>
                      <a:lnTo>
                        <a:pt x="130" y="206"/>
                      </a:lnTo>
                      <a:lnTo>
                        <a:pt x="128" y="206"/>
                      </a:lnTo>
                      <a:lnTo>
                        <a:pt x="125" y="208"/>
                      </a:lnTo>
                      <a:lnTo>
                        <a:pt x="116" y="208"/>
                      </a:lnTo>
                      <a:lnTo>
                        <a:pt x="116" y="208"/>
                      </a:lnTo>
                      <a:lnTo>
                        <a:pt x="114" y="210"/>
                      </a:lnTo>
                      <a:lnTo>
                        <a:pt x="109" y="210"/>
                      </a:lnTo>
                      <a:lnTo>
                        <a:pt x="109" y="210"/>
                      </a:lnTo>
                      <a:lnTo>
                        <a:pt x="106" y="210"/>
                      </a:lnTo>
                      <a:lnTo>
                        <a:pt x="104" y="210"/>
                      </a:lnTo>
                      <a:lnTo>
                        <a:pt x="102" y="210"/>
                      </a:lnTo>
                      <a:lnTo>
                        <a:pt x="102" y="210"/>
                      </a:lnTo>
                      <a:lnTo>
                        <a:pt x="99" y="210"/>
                      </a:lnTo>
                      <a:lnTo>
                        <a:pt x="97" y="208"/>
                      </a:lnTo>
                      <a:lnTo>
                        <a:pt x="95" y="208"/>
                      </a:lnTo>
                      <a:lnTo>
                        <a:pt x="92" y="210"/>
                      </a:lnTo>
                      <a:lnTo>
                        <a:pt x="88" y="210"/>
                      </a:lnTo>
                      <a:lnTo>
                        <a:pt x="88" y="213"/>
                      </a:lnTo>
                      <a:lnTo>
                        <a:pt x="88" y="215"/>
                      </a:lnTo>
                      <a:lnTo>
                        <a:pt x="85" y="218"/>
                      </a:lnTo>
                      <a:lnTo>
                        <a:pt x="83" y="220"/>
                      </a:lnTo>
                      <a:lnTo>
                        <a:pt x="83" y="222"/>
                      </a:lnTo>
                      <a:lnTo>
                        <a:pt x="80" y="222"/>
                      </a:lnTo>
                      <a:lnTo>
                        <a:pt x="80" y="225"/>
                      </a:lnTo>
                      <a:lnTo>
                        <a:pt x="80" y="227"/>
                      </a:lnTo>
                      <a:lnTo>
                        <a:pt x="78" y="229"/>
                      </a:lnTo>
                      <a:lnTo>
                        <a:pt x="76" y="229"/>
                      </a:lnTo>
                      <a:lnTo>
                        <a:pt x="76" y="232"/>
                      </a:lnTo>
                      <a:lnTo>
                        <a:pt x="73" y="232"/>
                      </a:lnTo>
                      <a:lnTo>
                        <a:pt x="73" y="234"/>
                      </a:lnTo>
                      <a:lnTo>
                        <a:pt x="71" y="234"/>
                      </a:lnTo>
                      <a:lnTo>
                        <a:pt x="69" y="234"/>
                      </a:lnTo>
                      <a:lnTo>
                        <a:pt x="66" y="234"/>
                      </a:lnTo>
                      <a:lnTo>
                        <a:pt x="66" y="234"/>
                      </a:lnTo>
                      <a:lnTo>
                        <a:pt x="66" y="236"/>
                      </a:lnTo>
                      <a:lnTo>
                        <a:pt x="66" y="236"/>
                      </a:lnTo>
                      <a:lnTo>
                        <a:pt x="69" y="244"/>
                      </a:lnTo>
                      <a:lnTo>
                        <a:pt x="71" y="241"/>
                      </a:lnTo>
                      <a:lnTo>
                        <a:pt x="71" y="241"/>
                      </a:lnTo>
                      <a:lnTo>
                        <a:pt x="73" y="244"/>
                      </a:lnTo>
                      <a:lnTo>
                        <a:pt x="76" y="244"/>
                      </a:lnTo>
                      <a:lnTo>
                        <a:pt x="76" y="244"/>
                      </a:lnTo>
                      <a:lnTo>
                        <a:pt x="78" y="244"/>
                      </a:lnTo>
                      <a:lnTo>
                        <a:pt x="78" y="241"/>
                      </a:lnTo>
                      <a:lnTo>
                        <a:pt x="83" y="241"/>
                      </a:lnTo>
                      <a:lnTo>
                        <a:pt x="83" y="241"/>
                      </a:lnTo>
                      <a:lnTo>
                        <a:pt x="90" y="246"/>
                      </a:lnTo>
                      <a:lnTo>
                        <a:pt x="92" y="246"/>
                      </a:lnTo>
                      <a:lnTo>
                        <a:pt x="92" y="244"/>
                      </a:lnTo>
                      <a:lnTo>
                        <a:pt x="92" y="241"/>
                      </a:lnTo>
                      <a:lnTo>
                        <a:pt x="90" y="239"/>
                      </a:lnTo>
                      <a:lnTo>
                        <a:pt x="90" y="236"/>
                      </a:lnTo>
                      <a:lnTo>
                        <a:pt x="92" y="234"/>
                      </a:lnTo>
                      <a:lnTo>
                        <a:pt x="95" y="236"/>
                      </a:lnTo>
                      <a:lnTo>
                        <a:pt x="97" y="236"/>
                      </a:lnTo>
                      <a:lnTo>
                        <a:pt x="99" y="236"/>
                      </a:lnTo>
                      <a:lnTo>
                        <a:pt x="104" y="236"/>
                      </a:lnTo>
                      <a:lnTo>
                        <a:pt x="106" y="236"/>
                      </a:lnTo>
                      <a:lnTo>
                        <a:pt x="106" y="234"/>
                      </a:lnTo>
                      <a:lnTo>
                        <a:pt x="109" y="234"/>
                      </a:lnTo>
                      <a:lnTo>
                        <a:pt x="109" y="234"/>
                      </a:lnTo>
                      <a:lnTo>
                        <a:pt x="111" y="234"/>
                      </a:lnTo>
                      <a:lnTo>
                        <a:pt x="111" y="232"/>
                      </a:lnTo>
                      <a:lnTo>
                        <a:pt x="114" y="232"/>
                      </a:lnTo>
                      <a:lnTo>
                        <a:pt x="116" y="232"/>
                      </a:lnTo>
                      <a:lnTo>
                        <a:pt x="118" y="232"/>
                      </a:lnTo>
                      <a:lnTo>
                        <a:pt x="121" y="229"/>
                      </a:lnTo>
                      <a:lnTo>
                        <a:pt x="121" y="227"/>
                      </a:lnTo>
                      <a:lnTo>
                        <a:pt x="121" y="227"/>
                      </a:lnTo>
                      <a:lnTo>
                        <a:pt x="123" y="227"/>
                      </a:lnTo>
                      <a:lnTo>
                        <a:pt x="125" y="227"/>
                      </a:lnTo>
                      <a:lnTo>
                        <a:pt x="128" y="227"/>
                      </a:lnTo>
                      <a:lnTo>
                        <a:pt x="130" y="227"/>
                      </a:lnTo>
                      <a:lnTo>
                        <a:pt x="130" y="227"/>
                      </a:lnTo>
                      <a:lnTo>
                        <a:pt x="135" y="229"/>
                      </a:lnTo>
                      <a:lnTo>
                        <a:pt x="137" y="229"/>
                      </a:lnTo>
                      <a:lnTo>
                        <a:pt x="140" y="229"/>
                      </a:lnTo>
                      <a:lnTo>
                        <a:pt x="142" y="229"/>
                      </a:lnTo>
                      <a:lnTo>
                        <a:pt x="142" y="229"/>
                      </a:lnTo>
                      <a:lnTo>
                        <a:pt x="144" y="232"/>
                      </a:lnTo>
                      <a:lnTo>
                        <a:pt x="144" y="232"/>
                      </a:lnTo>
                      <a:lnTo>
                        <a:pt x="142" y="234"/>
                      </a:lnTo>
                      <a:lnTo>
                        <a:pt x="142" y="234"/>
                      </a:lnTo>
                      <a:lnTo>
                        <a:pt x="140" y="236"/>
                      </a:lnTo>
                      <a:lnTo>
                        <a:pt x="140" y="236"/>
                      </a:lnTo>
                      <a:lnTo>
                        <a:pt x="142" y="239"/>
                      </a:lnTo>
                      <a:lnTo>
                        <a:pt x="144" y="241"/>
                      </a:lnTo>
                      <a:lnTo>
                        <a:pt x="144" y="244"/>
                      </a:lnTo>
                      <a:lnTo>
                        <a:pt x="147" y="246"/>
                      </a:lnTo>
                      <a:lnTo>
                        <a:pt x="149" y="248"/>
                      </a:lnTo>
                      <a:lnTo>
                        <a:pt x="151" y="251"/>
                      </a:lnTo>
                      <a:lnTo>
                        <a:pt x="154" y="253"/>
                      </a:lnTo>
                      <a:lnTo>
                        <a:pt x="158" y="253"/>
                      </a:lnTo>
                      <a:lnTo>
                        <a:pt x="161" y="251"/>
                      </a:lnTo>
                      <a:lnTo>
                        <a:pt x="161" y="248"/>
                      </a:lnTo>
                      <a:lnTo>
                        <a:pt x="163" y="241"/>
                      </a:lnTo>
                      <a:lnTo>
                        <a:pt x="163" y="239"/>
                      </a:lnTo>
                      <a:lnTo>
                        <a:pt x="166" y="236"/>
                      </a:lnTo>
                      <a:lnTo>
                        <a:pt x="170" y="236"/>
                      </a:lnTo>
                      <a:lnTo>
                        <a:pt x="170" y="236"/>
                      </a:lnTo>
                      <a:lnTo>
                        <a:pt x="170" y="234"/>
                      </a:lnTo>
                      <a:lnTo>
                        <a:pt x="170" y="234"/>
                      </a:lnTo>
                      <a:lnTo>
                        <a:pt x="170" y="232"/>
                      </a:lnTo>
                      <a:lnTo>
                        <a:pt x="163" y="229"/>
                      </a:lnTo>
                      <a:lnTo>
                        <a:pt x="163" y="227"/>
                      </a:lnTo>
                      <a:lnTo>
                        <a:pt x="161" y="225"/>
                      </a:lnTo>
                      <a:lnTo>
                        <a:pt x="163" y="222"/>
                      </a:lnTo>
                      <a:lnTo>
                        <a:pt x="163" y="220"/>
                      </a:lnTo>
                      <a:lnTo>
                        <a:pt x="163" y="220"/>
                      </a:lnTo>
                      <a:lnTo>
                        <a:pt x="163" y="220"/>
                      </a:lnTo>
                      <a:lnTo>
                        <a:pt x="166" y="220"/>
                      </a:lnTo>
                      <a:lnTo>
                        <a:pt x="166" y="222"/>
                      </a:lnTo>
                      <a:lnTo>
                        <a:pt x="166" y="222"/>
                      </a:lnTo>
                      <a:lnTo>
                        <a:pt x="168" y="225"/>
                      </a:lnTo>
                      <a:lnTo>
                        <a:pt x="168" y="227"/>
                      </a:lnTo>
                      <a:lnTo>
                        <a:pt x="168" y="227"/>
                      </a:lnTo>
                      <a:lnTo>
                        <a:pt x="168" y="227"/>
                      </a:lnTo>
                      <a:lnTo>
                        <a:pt x="168" y="225"/>
                      </a:lnTo>
                      <a:lnTo>
                        <a:pt x="168" y="225"/>
                      </a:lnTo>
                      <a:lnTo>
                        <a:pt x="170" y="225"/>
                      </a:lnTo>
                      <a:lnTo>
                        <a:pt x="170" y="227"/>
                      </a:lnTo>
                      <a:lnTo>
                        <a:pt x="170" y="227"/>
                      </a:lnTo>
                      <a:lnTo>
                        <a:pt x="173" y="227"/>
                      </a:lnTo>
                      <a:lnTo>
                        <a:pt x="175" y="227"/>
                      </a:lnTo>
                      <a:lnTo>
                        <a:pt x="175" y="227"/>
                      </a:lnTo>
                      <a:lnTo>
                        <a:pt x="175" y="227"/>
                      </a:lnTo>
                      <a:lnTo>
                        <a:pt x="173" y="229"/>
                      </a:lnTo>
                      <a:lnTo>
                        <a:pt x="173" y="229"/>
                      </a:lnTo>
                      <a:lnTo>
                        <a:pt x="177" y="229"/>
                      </a:lnTo>
                      <a:lnTo>
                        <a:pt x="180" y="229"/>
                      </a:lnTo>
                      <a:lnTo>
                        <a:pt x="184" y="229"/>
                      </a:lnTo>
                      <a:lnTo>
                        <a:pt x="187" y="229"/>
                      </a:lnTo>
                      <a:lnTo>
                        <a:pt x="187" y="229"/>
                      </a:lnTo>
                      <a:lnTo>
                        <a:pt x="192" y="229"/>
                      </a:lnTo>
                      <a:lnTo>
                        <a:pt x="192" y="227"/>
                      </a:lnTo>
                      <a:lnTo>
                        <a:pt x="192" y="225"/>
                      </a:lnTo>
                      <a:lnTo>
                        <a:pt x="194" y="222"/>
                      </a:lnTo>
                      <a:lnTo>
                        <a:pt x="194" y="222"/>
                      </a:lnTo>
                      <a:lnTo>
                        <a:pt x="194" y="220"/>
                      </a:lnTo>
                      <a:lnTo>
                        <a:pt x="194" y="220"/>
                      </a:lnTo>
                      <a:lnTo>
                        <a:pt x="196" y="218"/>
                      </a:lnTo>
                      <a:lnTo>
                        <a:pt x="199" y="220"/>
                      </a:lnTo>
                      <a:lnTo>
                        <a:pt x="201" y="220"/>
                      </a:lnTo>
                      <a:lnTo>
                        <a:pt x="199" y="222"/>
                      </a:lnTo>
                      <a:lnTo>
                        <a:pt x="201" y="225"/>
                      </a:lnTo>
                      <a:lnTo>
                        <a:pt x="201" y="227"/>
                      </a:lnTo>
                      <a:lnTo>
                        <a:pt x="201" y="229"/>
                      </a:lnTo>
                      <a:lnTo>
                        <a:pt x="203" y="229"/>
                      </a:lnTo>
                      <a:lnTo>
                        <a:pt x="203" y="229"/>
                      </a:lnTo>
                      <a:lnTo>
                        <a:pt x="206" y="227"/>
                      </a:lnTo>
                      <a:lnTo>
                        <a:pt x="206" y="227"/>
                      </a:lnTo>
                      <a:lnTo>
                        <a:pt x="206" y="225"/>
                      </a:lnTo>
                      <a:lnTo>
                        <a:pt x="206" y="222"/>
                      </a:lnTo>
                      <a:lnTo>
                        <a:pt x="203" y="220"/>
                      </a:lnTo>
                      <a:lnTo>
                        <a:pt x="203" y="218"/>
                      </a:lnTo>
                      <a:lnTo>
                        <a:pt x="203" y="218"/>
                      </a:lnTo>
                      <a:lnTo>
                        <a:pt x="203" y="215"/>
                      </a:lnTo>
                      <a:lnTo>
                        <a:pt x="206" y="215"/>
                      </a:lnTo>
                      <a:lnTo>
                        <a:pt x="208" y="215"/>
                      </a:lnTo>
                      <a:lnTo>
                        <a:pt x="211" y="215"/>
                      </a:lnTo>
                      <a:lnTo>
                        <a:pt x="213" y="218"/>
                      </a:lnTo>
                      <a:lnTo>
                        <a:pt x="213" y="218"/>
                      </a:lnTo>
                      <a:lnTo>
                        <a:pt x="213" y="218"/>
                      </a:lnTo>
                      <a:lnTo>
                        <a:pt x="213" y="215"/>
                      </a:lnTo>
                      <a:lnTo>
                        <a:pt x="213" y="215"/>
                      </a:lnTo>
                      <a:lnTo>
                        <a:pt x="211" y="215"/>
                      </a:lnTo>
                      <a:lnTo>
                        <a:pt x="211" y="213"/>
                      </a:lnTo>
                      <a:lnTo>
                        <a:pt x="211" y="210"/>
                      </a:lnTo>
                      <a:lnTo>
                        <a:pt x="211" y="210"/>
                      </a:lnTo>
                      <a:lnTo>
                        <a:pt x="211" y="210"/>
                      </a:lnTo>
                      <a:lnTo>
                        <a:pt x="211" y="208"/>
                      </a:lnTo>
                      <a:lnTo>
                        <a:pt x="211" y="208"/>
                      </a:lnTo>
                      <a:lnTo>
                        <a:pt x="213" y="206"/>
                      </a:lnTo>
                      <a:lnTo>
                        <a:pt x="213" y="206"/>
                      </a:lnTo>
                      <a:lnTo>
                        <a:pt x="215" y="208"/>
                      </a:lnTo>
                      <a:lnTo>
                        <a:pt x="215" y="208"/>
                      </a:lnTo>
                      <a:lnTo>
                        <a:pt x="218" y="210"/>
                      </a:lnTo>
                      <a:lnTo>
                        <a:pt x="215" y="210"/>
                      </a:lnTo>
                      <a:lnTo>
                        <a:pt x="215" y="213"/>
                      </a:lnTo>
                      <a:lnTo>
                        <a:pt x="215" y="213"/>
                      </a:lnTo>
                      <a:lnTo>
                        <a:pt x="215" y="215"/>
                      </a:lnTo>
                      <a:lnTo>
                        <a:pt x="215" y="215"/>
                      </a:lnTo>
                      <a:lnTo>
                        <a:pt x="218" y="220"/>
                      </a:lnTo>
                      <a:lnTo>
                        <a:pt x="218" y="220"/>
                      </a:lnTo>
                      <a:lnTo>
                        <a:pt x="218" y="222"/>
                      </a:lnTo>
                      <a:lnTo>
                        <a:pt x="218" y="222"/>
                      </a:lnTo>
                      <a:lnTo>
                        <a:pt x="220" y="222"/>
                      </a:lnTo>
                      <a:lnTo>
                        <a:pt x="220" y="222"/>
                      </a:lnTo>
                      <a:lnTo>
                        <a:pt x="220" y="220"/>
                      </a:lnTo>
                      <a:lnTo>
                        <a:pt x="222" y="220"/>
                      </a:lnTo>
                      <a:lnTo>
                        <a:pt x="225" y="218"/>
                      </a:lnTo>
                      <a:lnTo>
                        <a:pt x="225" y="218"/>
                      </a:lnTo>
                      <a:lnTo>
                        <a:pt x="225" y="218"/>
                      </a:lnTo>
                      <a:lnTo>
                        <a:pt x="225" y="215"/>
                      </a:lnTo>
                      <a:lnTo>
                        <a:pt x="225" y="213"/>
                      </a:lnTo>
                      <a:lnTo>
                        <a:pt x="222" y="210"/>
                      </a:lnTo>
                      <a:lnTo>
                        <a:pt x="225" y="208"/>
                      </a:lnTo>
                      <a:lnTo>
                        <a:pt x="225" y="208"/>
                      </a:lnTo>
                      <a:lnTo>
                        <a:pt x="229" y="206"/>
                      </a:lnTo>
                      <a:lnTo>
                        <a:pt x="227" y="203"/>
                      </a:lnTo>
                      <a:lnTo>
                        <a:pt x="225" y="203"/>
                      </a:lnTo>
                      <a:close/>
                      <a:moveTo>
                        <a:pt x="135" y="71"/>
                      </a:moveTo>
                      <a:lnTo>
                        <a:pt x="135" y="71"/>
                      </a:lnTo>
                      <a:lnTo>
                        <a:pt x="135" y="71"/>
                      </a:lnTo>
                      <a:lnTo>
                        <a:pt x="135" y="73"/>
                      </a:lnTo>
                      <a:lnTo>
                        <a:pt x="135" y="73"/>
                      </a:lnTo>
                      <a:lnTo>
                        <a:pt x="137" y="73"/>
                      </a:lnTo>
                      <a:lnTo>
                        <a:pt x="137" y="73"/>
                      </a:lnTo>
                      <a:lnTo>
                        <a:pt x="135" y="68"/>
                      </a:lnTo>
                      <a:lnTo>
                        <a:pt x="135" y="71"/>
                      </a:lnTo>
                      <a:close/>
                      <a:moveTo>
                        <a:pt x="128" y="9"/>
                      </a:moveTo>
                      <a:lnTo>
                        <a:pt x="128" y="9"/>
                      </a:lnTo>
                      <a:lnTo>
                        <a:pt x="128" y="9"/>
                      </a:lnTo>
                      <a:lnTo>
                        <a:pt x="128" y="7"/>
                      </a:lnTo>
                      <a:lnTo>
                        <a:pt x="125" y="7"/>
                      </a:lnTo>
                      <a:lnTo>
                        <a:pt x="125" y="7"/>
                      </a:lnTo>
                      <a:lnTo>
                        <a:pt x="125" y="7"/>
                      </a:lnTo>
                      <a:lnTo>
                        <a:pt x="125" y="9"/>
                      </a:lnTo>
                      <a:lnTo>
                        <a:pt x="128" y="9"/>
                      </a:lnTo>
                      <a:close/>
                      <a:moveTo>
                        <a:pt x="123" y="7"/>
                      </a:moveTo>
                      <a:lnTo>
                        <a:pt x="123" y="4"/>
                      </a:lnTo>
                      <a:lnTo>
                        <a:pt x="121" y="2"/>
                      </a:lnTo>
                      <a:lnTo>
                        <a:pt x="121" y="2"/>
                      </a:lnTo>
                      <a:lnTo>
                        <a:pt x="118" y="2"/>
                      </a:lnTo>
                      <a:lnTo>
                        <a:pt x="118" y="2"/>
                      </a:lnTo>
                      <a:lnTo>
                        <a:pt x="121" y="4"/>
                      </a:lnTo>
                      <a:lnTo>
                        <a:pt x="123" y="7"/>
                      </a:lnTo>
                      <a:close/>
                      <a:moveTo>
                        <a:pt x="132" y="4"/>
                      </a:moveTo>
                      <a:lnTo>
                        <a:pt x="132" y="7"/>
                      </a:lnTo>
                      <a:lnTo>
                        <a:pt x="132" y="9"/>
                      </a:lnTo>
                      <a:lnTo>
                        <a:pt x="135" y="9"/>
                      </a:lnTo>
                      <a:lnTo>
                        <a:pt x="137" y="14"/>
                      </a:lnTo>
                      <a:lnTo>
                        <a:pt x="142" y="19"/>
                      </a:lnTo>
                      <a:lnTo>
                        <a:pt x="144" y="23"/>
                      </a:lnTo>
                      <a:lnTo>
                        <a:pt x="144" y="26"/>
                      </a:lnTo>
                      <a:lnTo>
                        <a:pt x="147" y="28"/>
                      </a:lnTo>
                      <a:lnTo>
                        <a:pt x="149" y="33"/>
                      </a:lnTo>
                      <a:lnTo>
                        <a:pt x="149" y="35"/>
                      </a:lnTo>
                      <a:lnTo>
                        <a:pt x="149" y="38"/>
                      </a:lnTo>
                      <a:lnTo>
                        <a:pt x="149" y="40"/>
                      </a:lnTo>
                      <a:lnTo>
                        <a:pt x="151" y="42"/>
                      </a:lnTo>
                      <a:lnTo>
                        <a:pt x="154" y="47"/>
                      </a:lnTo>
                      <a:lnTo>
                        <a:pt x="154" y="47"/>
                      </a:lnTo>
                      <a:lnTo>
                        <a:pt x="154" y="49"/>
                      </a:lnTo>
                      <a:lnTo>
                        <a:pt x="151" y="49"/>
                      </a:lnTo>
                      <a:lnTo>
                        <a:pt x="151" y="49"/>
                      </a:lnTo>
                      <a:lnTo>
                        <a:pt x="147" y="49"/>
                      </a:lnTo>
                      <a:lnTo>
                        <a:pt x="144" y="49"/>
                      </a:lnTo>
                      <a:lnTo>
                        <a:pt x="144" y="49"/>
                      </a:lnTo>
                      <a:lnTo>
                        <a:pt x="140" y="47"/>
                      </a:lnTo>
                      <a:lnTo>
                        <a:pt x="137" y="47"/>
                      </a:lnTo>
                      <a:lnTo>
                        <a:pt x="137" y="47"/>
                      </a:lnTo>
                      <a:lnTo>
                        <a:pt x="137" y="49"/>
                      </a:lnTo>
                      <a:lnTo>
                        <a:pt x="137" y="49"/>
                      </a:lnTo>
                      <a:lnTo>
                        <a:pt x="142" y="52"/>
                      </a:lnTo>
                      <a:lnTo>
                        <a:pt x="142" y="54"/>
                      </a:lnTo>
                      <a:lnTo>
                        <a:pt x="142" y="57"/>
                      </a:lnTo>
                      <a:lnTo>
                        <a:pt x="140" y="59"/>
                      </a:lnTo>
                      <a:lnTo>
                        <a:pt x="140" y="59"/>
                      </a:lnTo>
                      <a:lnTo>
                        <a:pt x="137" y="61"/>
                      </a:lnTo>
                      <a:lnTo>
                        <a:pt x="137" y="61"/>
                      </a:lnTo>
                      <a:lnTo>
                        <a:pt x="137" y="61"/>
                      </a:lnTo>
                      <a:lnTo>
                        <a:pt x="137" y="61"/>
                      </a:lnTo>
                      <a:lnTo>
                        <a:pt x="137" y="66"/>
                      </a:lnTo>
                      <a:lnTo>
                        <a:pt x="137" y="66"/>
                      </a:lnTo>
                      <a:lnTo>
                        <a:pt x="140" y="68"/>
                      </a:lnTo>
                      <a:lnTo>
                        <a:pt x="142" y="71"/>
                      </a:lnTo>
                      <a:lnTo>
                        <a:pt x="144" y="73"/>
                      </a:lnTo>
                      <a:lnTo>
                        <a:pt x="147" y="73"/>
                      </a:lnTo>
                      <a:lnTo>
                        <a:pt x="149" y="75"/>
                      </a:lnTo>
                      <a:lnTo>
                        <a:pt x="149" y="78"/>
                      </a:lnTo>
                      <a:lnTo>
                        <a:pt x="149" y="80"/>
                      </a:lnTo>
                      <a:lnTo>
                        <a:pt x="151" y="83"/>
                      </a:lnTo>
                      <a:lnTo>
                        <a:pt x="151" y="85"/>
                      </a:lnTo>
                      <a:lnTo>
                        <a:pt x="154" y="85"/>
                      </a:lnTo>
                      <a:lnTo>
                        <a:pt x="154" y="85"/>
                      </a:lnTo>
                      <a:lnTo>
                        <a:pt x="156" y="87"/>
                      </a:lnTo>
                      <a:lnTo>
                        <a:pt x="156" y="85"/>
                      </a:lnTo>
                      <a:lnTo>
                        <a:pt x="158" y="85"/>
                      </a:lnTo>
                      <a:lnTo>
                        <a:pt x="158" y="83"/>
                      </a:lnTo>
                      <a:lnTo>
                        <a:pt x="158" y="80"/>
                      </a:lnTo>
                      <a:lnTo>
                        <a:pt x="158" y="80"/>
                      </a:lnTo>
                      <a:lnTo>
                        <a:pt x="158" y="78"/>
                      </a:lnTo>
                      <a:lnTo>
                        <a:pt x="163" y="80"/>
                      </a:lnTo>
                      <a:lnTo>
                        <a:pt x="166" y="80"/>
                      </a:lnTo>
                      <a:lnTo>
                        <a:pt x="166" y="80"/>
                      </a:lnTo>
                      <a:lnTo>
                        <a:pt x="168" y="80"/>
                      </a:lnTo>
                      <a:lnTo>
                        <a:pt x="168" y="78"/>
                      </a:lnTo>
                      <a:lnTo>
                        <a:pt x="166" y="78"/>
                      </a:lnTo>
                      <a:lnTo>
                        <a:pt x="161" y="75"/>
                      </a:lnTo>
                      <a:lnTo>
                        <a:pt x="156" y="73"/>
                      </a:lnTo>
                      <a:lnTo>
                        <a:pt x="156" y="71"/>
                      </a:lnTo>
                      <a:lnTo>
                        <a:pt x="154" y="73"/>
                      </a:lnTo>
                      <a:lnTo>
                        <a:pt x="154" y="71"/>
                      </a:lnTo>
                      <a:lnTo>
                        <a:pt x="151" y="71"/>
                      </a:lnTo>
                      <a:lnTo>
                        <a:pt x="149" y="68"/>
                      </a:lnTo>
                      <a:lnTo>
                        <a:pt x="147" y="68"/>
                      </a:lnTo>
                      <a:lnTo>
                        <a:pt x="147" y="66"/>
                      </a:lnTo>
                      <a:lnTo>
                        <a:pt x="147" y="66"/>
                      </a:lnTo>
                      <a:lnTo>
                        <a:pt x="147" y="64"/>
                      </a:lnTo>
                      <a:lnTo>
                        <a:pt x="147" y="64"/>
                      </a:lnTo>
                      <a:lnTo>
                        <a:pt x="149" y="64"/>
                      </a:lnTo>
                      <a:lnTo>
                        <a:pt x="149" y="64"/>
                      </a:lnTo>
                      <a:lnTo>
                        <a:pt x="151" y="64"/>
                      </a:lnTo>
                      <a:lnTo>
                        <a:pt x="154" y="64"/>
                      </a:lnTo>
                      <a:lnTo>
                        <a:pt x="158" y="66"/>
                      </a:lnTo>
                      <a:lnTo>
                        <a:pt x="158" y="68"/>
                      </a:lnTo>
                      <a:lnTo>
                        <a:pt x="163" y="64"/>
                      </a:lnTo>
                      <a:lnTo>
                        <a:pt x="170" y="64"/>
                      </a:lnTo>
                      <a:lnTo>
                        <a:pt x="175" y="64"/>
                      </a:lnTo>
                      <a:lnTo>
                        <a:pt x="184" y="68"/>
                      </a:lnTo>
                      <a:lnTo>
                        <a:pt x="194" y="73"/>
                      </a:lnTo>
                      <a:lnTo>
                        <a:pt x="199" y="73"/>
                      </a:lnTo>
                      <a:lnTo>
                        <a:pt x="201" y="75"/>
                      </a:lnTo>
                      <a:lnTo>
                        <a:pt x="201" y="73"/>
                      </a:lnTo>
                      <a:lnTo>
                        <a:pt x="201" y="73"/>
                      </a:lnTo>
                      <a:lnTo>
                        <a:pt x="201" y="71"/>
                      </a:lnTo>
                      <a:lnTo>
                        <a:pt x="201" y="71"/>
                      </a:lnTo>
                      <a:lnTo>
                        <a:pt x="199" y="68"/>
                      </a:lnTo>
                      <a:lnTo>
                        <a:pt x="199" y="66"/>
                      </a:lnTo>
                      <a:lnTo>
                        <a:pt x="199" y="61"/>
                      </a:lnTo>
                      <a:lnTo>
                        <a:pt x="201" y="59"/>
                      </a:lnTo>
                      <a:lnTo>
                        <a:pt x="203" y="57"/>
                      </a:lnTo>
                      <a:lnTo>
                        <a:pt x="206" y="54"/>
                      </a:lnTo>
                      <a:lnTo>
                        <a:pt x="206" y="54"/>
                      </a:lnTo>
                      <a:lnTo>
                        <a:pt x="211" y="54"/>
                      </a:lnTo>
                      <a:lnTo>
                        <a:pt x="213" y="54"/>
                      </a:lnTo>
                      <a:lnTo>
                        <a:pt x="215" y="54"/>
                      </a:lnTo>
                      <a:lnTo>
                        <a:pt x="218" y="54"/>
                      </a:lnTo>
                      <a:lnTo>
                        <a:pt x="218" y="54"/>
                      </a:lnTo>
                      <a:lnTo>
                        <a:pt x="220" y="52"/>
                      </a:lnTo>
                      <a:lnTo>
                        <a:pt x="220" y="52"/>
                      </a:lnTo>
                      <a:lnTo>
                        <a:pt x="222" y="49"/>
                      </a:lnTo>
                      <a:lnTo>
                        <a:pt x="222" y="49"/>
                      </a:lnTo>
                      <a:lnTo>
                        <a:pt x="225" y="49"/>
                      </a:lnTo>
                      <a:lnTo>
                        <a:pt x="225" y="49"/>
                      </a:lnTo>
                      <a:lnTo>
                        <a:pt x="225" y="47"/>
                      </a:lnTo>
                      <a:lnTo>
                        <a:pt x="227" y="47"/>
                      </a:lnTo>
                      <a:lnTo>
                        <a:pt x="227" y="47"/>
                      </a:lnTo>
                      <a:lnTo>
                        <a:pt x="225" y="45"/>
                      </a:lnTo>
                      <a:lnTo>
                        <a:pt x="225" y="47"/>
                      </a:lnTo>
                      <a:lnTo>
                        <a:pt x="225" y="47"/>
                      </a:lnTo>
                      <a:lnTo>
                        <a:pt x="222" y="47"/>
                      </a:lnTo>
                      <a:lnTo>
                        <a:pt x="222" y="47"/>
                      </a:lnTo>
                      <a:lnTo>
                        <a:pt x="220" y="47"/>
                      </a:lnTo>
                      <a:lnTo>
                        <a:pt x="218" y="45"/>
                      </a:lnTo>
                      <a:lnTo>
                        <a:pt x="215" y="42"/>
                      </a:lnTo>
                      <a:lnTo>
                        <a:pt x="213" y="40"/>
                      </a:lnTo>
                      <a:lnTo>
                        <a:pt x="211" y="38"/>
                      </a:lnTo>
                      <a:lnTo>
                        <a:pt x="208" y="35"/>
                      </a:lnTo>
                      <a:lnTo>
                        <a:pt x="208" y="33"/>
                      </a:lnTo>
                      <a:lnTo>
                        <a:pt x="208" y="28"/>
                      </a:lnTo>
                      <a:lnTo>
                        <a:pt x="208" y="28"/>
                      </a:lnTo>
                      <a:lnTo>
                        <a:pt x="208" y="26"/>
                      </a:lnTo>
                      <a:lnTo>
                        <a:pt x="206" y="26"/>
                      </a:lnTo>
                      <a:lnTo>
                        <a:pt x="206" y="30"/>
                      </a:lnTo>
                      <a:lnTo>
                        <a:pt x="203" y="33"/>
                      </a:lnTo>
                      <a:lnTo>
                        <a:pt x="203" y="35"/>
                      </a:lnTo>
                      <a:lnTo>
                        <a:pt x="201" y="35"/>
                      </a:lnTo>
                      <a:lnTo>
                        <a:pt x="199" y="35"/>
                      </a:lnTo>
                      <a:lnTo>
                        <a:pt x="196" y="35"/>
                      </a:lnTo>
                      <a:lnTo>
                        <a:pt x="189" y="30"/>
                      </a:lnTo>
                      <a:lnTo>
                        <a:pt x="187" y="30"/>
                      </a:lnTo>
                      <a:lnTo>
                        <a:pt x="187" y="30"/>
                      </a:lnTo>
                      <a:lnTo>
                        <a:pt x="184" y="30"/>
                      </a:lnTo>
                      <a:lnTo>
                        <a:pt x="182" y="30"/>
                      </a:lnTo>
                      <a:lnTo>
                        <a:pt x="180" y="28"/>
                      </a:lnTo>
                      <a:lnTo>
                        <a:pt x="177" y="28"/>
                      </a:lnTo>
                      <a:lnTo>
                        <a:pt x="170" y="26"/>
                      </a:lnTo>
                      <a:lnTo>
                        <a:pt x="166" y="23"/>
                      </a:lnTo>
                      <a:lnTo>
                        <a:pt x="161" y="19"/>
                      </a:lnTo>
                      <a:lnTo>
                        <a:pt x="156" y="16"/>
                      </a:lnTo>
                      <a:lnTo>
                        <a:pt x="147" y="9"/>
                      </a:lnTo>
                      <a:lnTo>
                        <a:pt x="140" y="4"/>
                      </a:lnTo>
                      <a:lnTo>
                        <a:pt x="137" y="2"/>
                      </a:lnTo>
                      <a:lnTo>
                        <a:pt x="135" y="2"/>
                      </a:lnTo>
                      <a:lnTo>
                        <a:pt x="135" y="0"/>
                      </a:lnTo>
                      <a:lnTo>
                        <a:pt x="132" y="2"/>
                      </a:lnTo>
                      <a:lnTo>
                        <a:pt x="132" y="2"/>
                      </a:lnTo>
                      <a:lnTo>
                        <a:pt x="132" y="2"/>
                      </a:lnTo>
                      <a:lnTo>
                        <a:pt x="130" y="2"/>
                      </a:lnTo>
                      <a:lnTo>
                        <a:pt x="130" y="4"/>
                      </a:lnTo>
                      <a:lnTo>
                        <a:pt x="132" y="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1" name="Freeform 125"/>
                <p:cNvSpPr>
                  <a:spLocks/>
                </p:cNvSpPr>
                <p:nvPr/>
              </p:nvSpPr>
              <p:spPr bwMode="auto">
                <a:xfrm>
                  <a:off x="1310" y="2409"/>
                  <a:ext cx="41" cy="17"/>
                </a:xfrm>
                <a:custGeom>
                  <a:avLst/>
                  <a:gdLst>
                    <a:gd name="T0" fmla="*/ 38 w 41"/>
                    <a:gd name="T1" fmla="*/ 12 h 17"/>
                    <a:gd name="T2" fmla="*/ 38 w 41"/>
                    <a:gd name="T3" fmla="*/ 7 h 17"/>
                    <a:gd name="T4" fmla="*/ 31 w 41"/>
                    <a:gd name="T5" fmla="*/ 5 h 17"/>
                    <a:gd name="T6" fmla="*/ 31 w 41"/>
                    <a:gd name="T7" fmla="*/ 5 h 17"/>
                    <a:gd name="T8" fmla="*/ 29 w 41"/>
                    <a:gd name="T9" fmla="*/ 3 h 17"/>
                    <a:gd name="T10" fmla="*/ 26 w 41"/>
                    <a:gd name="T11" fmla="*/ 3 h 17"/>
                    <a:gd name="T12" fmla="*/ 26 w 41"/>
                    <a:gd name="T13" fmla="*/ 3 h 17"/>
                    <a:gd name="T14" fmla="*/ 24 w 41"/>
                    <a:gd name="T15" fmla="*/ 3 h 17"/>
                    <a:gd name="T16" fmla="*/ 22 w 41"/>
                    <a:gd name="T17" fmla="*/ 0 h 17"/>
                    <a:gd name="T18" fmla="*/ 19 w 41"/>
                    <a:gd name="T19" fmla="*/ 0 h 17"/>
                    <a:gd name="T20" fmla="*/ 19 w 41"/>
                    <a:gd name="T21" fmla="*/ 0 h 17"/>
                    <a:gd name="T22" fmla="*/ 10 w 41"/>
                    <a:gd name="T23" fmla="*/ 0 h 17"/>
                    <a:gd name="T24" fmla="*/ 10 w 41"/>
                    <a:gd name="T25" fmla="*/ 0 h 17"/>
                    <a:gd name="T26" fmla="*/ 7 w 41"/>
                    <a:gd name="T27" fmla="*/ 0 h 17"/>
                    <a:gd name="T28" fmla="*/ 7 w 41"/>
                    <a:gd name="T29" fmla="*/ 0 h 17"/>
                    <a:gd name="T30" fmla="*/ 5 w 41"/>
                    <a:gd name="T31" fmla="*/ 0 h 17"/>
                    <a:gd name="T32" fmla="*/ 3 w 41"/>
                    <a:gd name="T33" fmla="*/ 3 h 17"/>
                    <a:gd name="T34" fmla="*/ 3 w 41"/>
                    <a:gd name="T35" fmla="*/ 3 h 17"/>
                    <a:gd name="T36" fmla="*/ 0 w 41"/>
                    <a:gd name="T37" fmla="*/ 5 h 17"/>
                    <a:gd name="T38" fmla="*/ 3 w 41"/>
                    <a:gd name="T39" fmla="*/ 5 h 17"/>
                    <a:gd name="T40" fmla="*/ 5 w 41"/>
                    <a:gd name="T41" fmla="*/ 7 h 17"/>
                    <a:gd name="T42" fmla="*/ 7 w 41"/>
                    <a:gd name="T43" fmla="*/ 7 h 17"/>
                    <a:gd name="T44" fmla="*/ 7 w 41"/>
                    <a:gd name="T45" fmla="*/ 10 h 17"/>
                    <a:gd name="T46" fmla="*/ 10 w 41"/>
                    <a:gd name="T47" fmla="*/ 10 h 17"/>
                    <a:gd name="T48" fmla="*/ 10 w 41"/>
                    <a:gd name="T49" fmla="*/ 10 h 17"/>
                    <a:gd name="T50" fmla="*/ 10 w 41"/>
                    <a:gd name="T51" fmla="*/ 12 h 17"/>
                    <a:gd name="T52" fmla="*/ 12 w 41"/>
                    <a:gd name="T53" fmla="*/ 15 h 17"/>
                    <a:gd name="T54" fmla="*/ 17 w 41"/>
                    <a:gd name="T55" fmla="*/ 15 h 17"/>
                    <a:gd name="T56" fmla="*/ 19 w 41"/>
                    <a:gd name="T57" fmla="*/ 15 h 17"/>
                    <a:gd name="T58" fmla="*/ 19 w 41"/>
                    <a:gd name="T59" fmla="*/ 15 h 17"/>
                    <a:gd name="T60" fmla="*/ 22 w 41"/>
                    <a:gd name="T61" fmla="*/ 17 h 17"/>
                    <a:gd name="T62" fmla="*/ 22 w 41"/>
                    <a:gd name="T63" fmla="*/ 15 h 17"/>
                    <a:gd name="T64" fmla="*/ 22 w 41"/>
                    <a:gd name="T65" fmla="*/ 12 h 17"/>
                    <a:gd name="T66" fmla="*/ 24 w 41"/>
                    <a:gd name="T67" fmla="*/ 12 h 17"/>
                    <a:gd name="T68" fmla="*/ 24 w 41"/>
                    <a:gd name="T69" fmla="*/ 15 h 17"/>
                    <a:gd name="T70" fmla="*/ 26 w 41"/>
                    <a:gd name="T71" fmla="*/ 15 h 17"/>
                    <a:gd name="T72" fmla="*/ 26 w 41"/>
                    <a:gd name="T73" fmla="*/ 12 h 17"/>
                    <a:gd name="T74" fmla="*/ 29 w 41"/>
                    <a:gd name="T75" fmla="*/ 12 h 17"/>
                    <a:gd name="T76" fmla="*/ 29 w 41"/>
                    <a:gd name="T77" fmla="*/ 12 h 17"/>
                    <a:gd name="T78" fmla="*/ 29 w 41"/>
                    <a:gd name="T79" fmla="*/ 12 h 17"/>
                    <a:gd name="T80" fmla="*/ 29 w 41"/>
                    <a:gd name="T81" fmla="*/ 12 h 17"/>
                    <a:gd name="T82" fmla="*/ 31 w 41"/>
                    <a:gd name="T83" fmla="*/ 12 h 17"/>
                    <a:gd name="T84" fmla="*/ 31 w 41"/>
                    <a:gd name="T85" fmla="*/ 12 h 17"/>
                    <a:gd name="T86" fmla="*/ 33 w 41"/>
                    <a:gd name="T87" fmla="*/ 15 h 17"/>
                    <a:gd name="T88" fmla="*/ 36 w 41"/>
                    <a:gd name="T89" fmla="*/ 12 h 17"/>
                    <a:gd name="T90" fmla="*/ 38 w 41"/>
                    <a:gd name="T91" fmla="*/ 12 h 17"/>
                    <a:gd name="T92" fmla="*/ 41 w 41"/>
                    <a:gd name="T93" fmla="*/ 12 h 17"/>
                    <a:gd name="T94" fmla="*/ 38 w 41"/>
                    <a:gd name="T95"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1" h="17">
                      <a:moveTo>
                        <a:pt x="38" y="12"/>
                      </a:moveTo>
                      <a:lnTo>
                        <a:pt x="38" y="7"/>
                      </a:lnTo>
                      <a:lnTo>
                        <a:pt x="31" y="5"/>
                      </a:lnTo>
                      <a:lnTo>
                        <a:pt x="31" y="5"/>
                      </a:lnTo>
                      <a:lnTo>
                        <a:pt x="29" y="3"/>
                      </a:lnTo>
                      <a:lnTo>
                        <a:pt x="26" y="3"/>
                      </a:lnTo>
                      <a:lnTo>
                        <a:pt x="26" y="3"/>
                      </a:lnTo>
                      <a:lnTo>
                        <a:pt x="24" y="3"/>
                      </a:lnTo>
                      <a:lnTo>
                        <a:pt x="22" y="0"/>
                      </a:lnTo>
                      <a:lnTo>
                        <a:pt x="19" y="0"/>
                      </a:lnTo>
                      <a:lnTo>
                        <a:pt x="19" y="0"/>
                      </a:lnTo>
                      <a:lnTo>
                        <a:pt x="10" y="0"/>
                      </a:lnTo>
                      <a:lnTo>
                        <a:pt x="10" y="0"/>
                      </a:lnTo>
                      <a:lnTo>
                        <a:pt x="7" y="0"/>
                      </a:lnTo>
                      <a:lnTo>
                        <a:pt x="7" y="0"/>
                      </a:lnTo>
                      <a:lnTo>
                        <a:pt x="5" y="0"/>
                      </a:lnTo>
                      <a:lnTo>
                        <a:pt x="3" y="3"/>
                      </a:lnTo>
                      <a:lnTo>
                        <a:pt x="3" y="3"/>
                      </a:lnTo>
                      <a:lnTo>
                        <a:pt x="0" y="5"/>
                      </a:lnTo>
                      <a:lnTo>
                        <a:pt x="3" y="5"/>
                      </a:lnTo>
                      <a:lnTo>
                        <a:pt x="5" y="7"/>
                      </a:lnTo>
                      <a:lnTo>
                        <a:pt x="7" y="7"/>
                      </a:lnTo>
                      <a:lnTo>
                        <a:pt x="7" y="10"/>
                      </a:lnTo>
                      <a:lnTo>
                        <a:pt x="10" y="10"/>
                      </a:lnTo>
                      <a:lnTo>
                        <a:pt x="10" y="10"/>
                      </a:lnTo>
                      <a:lnTo>
                        <a:pt x="10" y="12"/>
                      </a:lnTo>
                      <a:lnTo>
                        <a:pt x="12" y="15"/>
                      </a:lnTo>
                      <a:lnTo>
                        <a:pt x="17" y="15"/>
                      </a:lnTo>
                      <a:lnTo>
                        <a:pt x="19" y="15"/>
                      </a:lnTo>
                      <a:lnTo>
                        <a:pt x="19" y="15"/>
                      </a:lnTo>
                      <a:lnTo>
                        <a:pt x="22" y="17"/>
                      </a:lnTo>
                      <a:lnTo>
                        <a:pt x="22" y="15"/>
                      </a:lnTo>
                      <a:lnTo>
                        <a:pt x="22" y="12"/>
                      </a:lnTo>
                      <a:lnTo>
                        <a:pt x="24" y="12"/>
                      </a:lnTo>
                      <a:lnTo>
                        <a:pt x="24" y="15"/>
                      </a:lnTo>
                      <a:lnTo>
                        <a:pt x="26" y="15"/>
                      </a:lnTo>
                      <a:lnTo>
                        <a:pt x="26" y="12"/>
                      </a:lnTo>
                      <a:lnTo>
                        <a:pt x="29" y="12"/>
                      </a:lnTo>
                      <a:lnTo>
                        <a:pt x="29" y="12"/>
                      </a:lnTo>
                      <a:lnTo>
                        <a:pt x="29" y="12"/>
                      </a:lnTo>
                      <a:lnTo>
                        <a:pt x="29" y="12"/>
                      </a:lnTo>
                      <a:lnTo>
                        <a:pt x="31" y="12"/>
                      </a:lnTo>
                      <a:lnTo>
                        <a:pt x="31" y="12"/>
                      </a:lnTo>
                      <a:lnTo>
                        <a:pt x="33" y="15"/>
                      </a:lnTo>
                      <a:lnTo>
                        <a:pt x="36" y="12"/>
                      </a:lnTo>
                      <a:lnTo>
                        <a:pt x="38" y="12"/>
                      </a:lnTo>
                      <a:lnTo>
                        <a:pt x="41" y="12"/>
                      </a:lnTo>
                      <a:lnTo>
                        <a:pt x="38" y="1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2" name="Freeform 126"/>
                <p:cNvSpPr>
                  <a:spLocks noEditPoints="1"/>
                </p:cNvSpPr>
                <p:nvPr/>
              </p:nvSpPr>
              <p:spPr bwMode="auto">
                <a:xfrm>
                  <a:off x="2588" y="2573"/>
                  <a:ext cx="116" cy="135"/>
                </a:xfrm>
                <a:custGeom>
                  <a:avLst/>
                  <a:gdLst>
                    <a:gd name="T0" fmla="*/ 99 w 116"/>
                    <a:gd name="T1" fmla="*/ 118 h 135"/>
                    <a:gd name="T2" fmla="*/ 111 w 116"/>
                    <a:gd name="T3" fmla="*/ 38 h 135"/>
                    <a:gd name="T4" fmla="*/ 111 w 116"/>
                    <a:gd name="T5" fmla="*/ 30 h 135"/>
                    <a:gd name="T6" fmla="*/ 111 w 116"/>
                    <a:gd name="T7" fmla="*/ 28 h 135"/>
                    <a:gd name="T8" fmla="*/ 106 w 116"/>
                    <a:gd name="T9" fmla="*/ 23 h 135"/>
                    <a:gd name="T10" fmla="*/ 101 w 116"/>
                    <a:gd name="T11" fmla="*/ 19 h 135"/>
                    <a:gd name="T12" fmla="*/ 90 w 116"/>
                    <a:gd name="T13" fmla="*/ 19 h 135"/>
                    <a:gd name="T14" fmla="*/ 80 w 116"/>
                    <a:gd name="T15" fmla="*/ 23 h 135"/>
                    <a:gd name="T16" fmla="*/ 73 w 116"/>
                    <a:gd name="T17" fmla="*/ 19 h 135"/>
                    <a:gd name="T18" fmla="*/ 66 w 116"/>
                    <a:gd name="T19" fmla="*/ 12 h 135"/>
                    <a:gd name="T20" fmla="*/ 59 w 116"/>
                    <a:gd name="T21" fmla="*/ 7 h 135"/>
                    <a:gd name="T22" fmla="*/ 52 w 116"/>
                    <a:gd name="T23" fmla="*/ 9 h 135"/>
                    <a:gd name="T24" fmla="*/ 47 w 116"/>
                    <a:gd name="T25" fmla="*/ 12 h 135"/>
                    <a:gd name="T26" fmla="*/ 47 w 116"/>
                    <a:gd name="T27" fmla="*/ 7 h 135"/>
                    <a:gd name="T28" fmla="*/ 45 w 116"/>
                    <a:gd name="T29" fmla="*/ 0 h 135"/>
                    <a:gd name="T30" fmla="*/ 42 w 116"/>
                    <a:gd name="T31" fmla="*/ 4 h 135"/>
                    <a:gd name="T32" fmla="*/ 38 w 116"/>
                    <a:gd name="T33" fmla="*/ 2 h 135"/>
                    <a:gd name="T34" fmla="*/ 35 w 116"/>
                    <a:gd name="T35" fmla="*/ 9 h 135"/>
                    <a:gd name="T36" fmla="*/ 31 w 116"/>
                    <a:gd name="T37" fmla="*/ 9 h 135"/>
                    <a:gd name="T38" fmla="*/ 31 w 116"/>
                    <a:gd name="T39" fmla="*/ 12 h 135"/>
                    <a:gd name="T40" fmla="*/ 23 w 116"/>
                    <a:gd name="T41" fmla="*/ 9 h 135"/>
                    <a:gd name="T42" fmla="*/ 19 w 116"/>
                    <a:gd name="T43" fmla="*/ 7 h 135"/>
                    <a:gd name="T44" fmla="*/ 14 w 116"/>
                    <a:gd name="T45" fmla="*/ 12 h 135"/>
                    <a:gd name="T46" fmla="*/ 9 w 116"/>
                    <a:gd name="T47" fmla="*/ 19 h 135"/>
                    <a:gd name="T48" fmla="*/ 14 w 116"/>
                    <a:gd name="T49" fmla="*/ 28 h 135"/>
                    <a:gd name="T50" fmla="*/ 16 w 116"/>
                    <a:gd name="T51" fmla="*/ 35 h 135"/>
                    <a:gd name="T52" fmla="*/ 14 w 116"/>
                    <a:gd name="T53" fmla="*/ 42 h 135"/>
                    <a:gd name="T54" fmla="*/ 19 w 116"/>
                    <a:gd name="T55" fmla="*/ 49 h 135"/>
                    <a:gd name="T56" fmla="*/ 14 w 116"/>
                    <a:gd name="T57" fmla="*/ 47 h 135"/>
                    <a:gd name="T58" fmla="*/ 7 w 116"/>
                    <a:gd name="T59" fmla="*/ 49 h 135"/>
                    <a:gd name="T60" fmla="*/ 12 w 116"/>
                    <a:gd name="T61" fmla="*/ 54 h 135"/>
                    <a:gd name="T62" fmla="*/ 9 w 116"/>
                    <a:gd name="T63" fmla="*/ 61 h 135"/>
                    <a:gd name="T64" fmla="*/ 4 w 116"/>
                    <a:gd name="T65" fmla="*/ 66 h 135"/>
                    <a:gd name="T66" fmla="*/ 4 w 116"/>
                    <a:gd name="T67" fmla="*/ 71 h 135"/>
                    <a:gd name="T68" fmla="*/ 7 w 116"/>
                    <a:gd name="T69" fmla="*/ 83 h 135"/>
                    <a:gd name="T70" fmla="*/ 2 w 116"/>
                    <a:gd name="T71" fmla="*/ 90 h 135"/>
                    <a:gd name="T72" fmla="*/ 9 w 116"/>
                    <a:gd name="T73" fmla="*/ 94 h 135"/>
                    <a:gd name="T74" fmla="*/ 14 w 116"/>
                    <a:gd name="T75" fmla="*/ 97 h 135"/>
                    <a:gd name="T76" fmla="*/ 19 w 116"/>
                    <a:gd name="T77" fmla="*/ 102 h 135"/>
                    <a:gd name="T78" fmla="*/ 23 w 116"/>
                    <a:gd name="T79" fmla="*/ 109 h 135"/>
                    <a:gd name="T80" fmla="*/ 21 w 116"/>
                    <a:gd name="T81" fmla="*/ 116 h 135"/>
                    <a:gd name="T82" fmla="*/ 19 w 116"/>
                    <a:gd name="T83" fmla="*/ 123 h 135"/>
                    <a:gd name="T84" fmla="*/ 23 w 116"/>
                    <a:gd name="T85" fmla="*/ 135 h 135"/>
                    <a:gd name="T86" fmla="*/ 38 w 116"/>
                    <a:gd name="T87" fmla="*/ 128 h 135"/>
                    <a:gd name="T88" fmla="*/ 66 w 116"/>
                    <a:gd name="T89" fmla="*/ 118 h 135"/>
                    <a:gd name="T90" fmla="*/ 66 w 116"/>
                    <a:gd name="T91" fmla="*/ 118 h 135"/>
                    <a:gd name="T92" fmla="*/ 85 w 116"/>
                    <a:gd name="T93" fmla="*/ 116 h 135"/>
                    <a:gd name="T94" fmla="*/ 85 w 116"/>
                    <a:gd name="T95" fmla="*/ 116 h 135"/>
                    <a:gd name="T96" fmla="*/ 101 w 116"/>
                    <a:gd name="T97" fmla="*/ 113 h 135"/>
                    <a:gd name="T98" fmla="*/ 104 w 116"/>
                    <a:gd name="T99" fmla="*/ 118 h 135"/>
                    <a:gd name="T100" fmla="*/ 109 w 116"/>
                    <a:gd name="T101" fmla="*/ 118 h 135"/>
                    <a:gd name="T102" fmla="*/ 109 w 116"/>
                    <a:gd name="T103" fmla="*/ 109 h 135"/>
                    <a:gd name="T104" fmla="*/ 104 w 116"/>
                    <a:gd name="T105" fmla="*/ 104 h 135"/>
                    <a:gd name="T106" fmla="*/ 101 w 116"/>
                    <a:gd name="T107" fmla="*/ 90 h 135"/>
                    <a:gd name="T108" fmla="*/ 101 w 116"/>
                    <a:gd name="T109" fmla="*/ 80 h 135"/>
                    <a:gd name="T110" fmla="*/ 106 w 116"/>
                    <a:gd name="T111" fmla="*/ 68 h 135"/>
                    <a:gd name="T112" fmla="*/ 109 w 116"/>
                    <a:gd name="T113" fmla="*/ 59 h 135"/>
                    <a:gd name="T114" fmla="*/ 113 w 116"/>
                    <a:gd name="T115" fmla="*/ 54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6" h="135">
                      <a:moveTo>
                        <a:pt x="99" y="118"/>
                      </a:moveTo>
                      <a:lnTo>
                        <a:pt x="104" y="120"/>
                      </a:lnTo>
                      <a:lnTo>
                        <a:pt x="104" y="118"/>
                      </a:lnTo>
                      <a:lnTo>
                        <a:pt x="101" y="118"/>
                      </a:lnTo>
                      <a:lnTo>
                        <a:pt x="99" y="118"/>
                      </a:lnTo>
                      <a:close/>
                      <a:moveTo>
                        <a:pt x="113" y="47"/>
                      </a:moveTo>
                      <a:lnTo>
                        <a:pt x="113" y="42"/>
                      </a:lnTo>
                      <a:lnTo>
                        <a:pt x="113" y="40"/>
                      </a:lnTo>
                      <a:lnTo>
                        <a:pt x="113" y="40"/>
                      </a:lnTo>
                      <a:lnTo>
                        <a:pt x="111" y="38"/>
                      </a:lnTo>
                      <a:lnTo>
                        <a:pt x="111" y="35"/>
                      </a:lnTo>
                      <a:lnTo>
                        <a:pt x="111" y="35"/>
                      </a:lnTo>
                      <a:lnTo>
                        <a:pt x="111" y="35"/>
                      </a:lnTo>
                      <a:lnTo>
                        <a:pt x="111" y="33"/>
                      </a:lnTo>
                      <a:lnTo>
                        <a:pt x="111" y="30"/>
                      </a:lnTo>
                      <a:lnTo>
                        <a:pt x="111" y="30"/>
                      </a:lnTo>
                      <a:lnTo>
                        <a:pt x="111" y="30"/>
                      </a:lnTo>
                      <a:lnTo>
                        <a:pt x="111" y="28"/>
                      </a:lnTo>
                      <a:lnTo>
                        <a:pt x="111" y="26"/>
                      </a:lnTo>
                      <a:lnTo>
                        <a:pt x="111" y="28"/>
                      </a:lnTo>
                      <a:lnTo>
                        <a:pt x="111" y="28"/>
                      </a:lnTo>
                      <a:lnTo>
                        <a:pt x="109" y="28"/>
                      </a:lnTo>
                      <a:lnTo>
                        <a:pt x="109" y="26"/>
                      </a:lnTo>
                      <a:lnTo>
                        <a:pt x="109" y="26"/>
                      </a:lnTo>
                      <a:lnTo>
                        <a:pt x="106" y="23"/>
                      </a:lnTo>
                      <a:lnTo>
                        <a:pt x="106" y="23"/>
                      </a:lnTo>
                      <a:lnTo>
                        <a:pt x="104" y="21"/>
                      </a:lnTo>
                      <a:lnTo>
                        <a:pt x="104" y="21"/>
                      </a:lnTo>
                      <a:lnTo>
                        <a:pt x="104" y="19"/>
                      </a:lnTo>
                      <a:lnTo>
                        <a:pt x="101" y="19"/>
                      </a:lnTo>
                      <a:lnTo>
                        <a:pt x="99" y="19"/>
                      </a:lnTo>
                      <a:lnTo>
                        <a:pt x="99" y="19"/>
                      </a:lnTo>
                      <a:lnTo>
                        <a:pt x="94" y="16"/>
                      </a:lnTo>
                      <a:lnTo>
                        <a:pt x="92" y="16"/>
                      </a:lnTo>
                      <a:lnTo>
                        <a:pt x="90" y="19"/>
                      </a:lnTo>
                      <a:lnTo>
                        <a:pt x="87" y="19"/>
                      </a:lnTo>
                      <a:lnTo>
                        <a:pt x="83" y="21"/>
                      </a:lnTo>
                      <a:lnTo>
                        <a:pt x="83" y="21"/>
                      </a:lnTo>
                      <a:lnTo>
                        <a:pt x="80" y="23"/>
                      </a:lnTo>
                      <a:lnTo>
                        <a:pt x="80" y="23"/>
                      </a:lnTo>
                      <a:lnTo>
                        <a:pt x="78" y="23"/>
                      </a:lnTo>
                      <a:lnTo>
                        <a:pt x="78" y="21"/>
                      </a:lnTo>
                      <a:lnTo>
                        <a:pt x="75" y="21"/>
                      </a:lnTo>
                      <a:lnTo>
                        <a:pt x="73" y="21"/>
                      </a:lnTo>
                      <a:lnTo>
                        <a:pt x="73" y="19"/>
                      </a:lnTo>
                      <a:lnTo>
                        <a:pt x="71" y="19"/>
                      </a:lnTo>
                      <a:lnTo>
                        <a:pt x="68" y="16"/>
                      </a:lnTo>
                      <a:lnTo>
                        <a:pt x="68" y="14"/>
                      </a:lnTo>
                      <a:lnTo>
                        <a:pt x="68" y="14"/>
                      </a:lnTo>
                      <a:lnTo>
                        <a:pt x="66" y="12"/>
                      </a:lnTo>
                      <a:lnTo>
                        <a:pt x="66" y="9"/>
                      </a:lnTo>
                      <a:lnTo>
                        <a:pt x="64" y="9"/>
                      </a:lnTo>
                      <a:lnTo>
                        <a:pt x="61" y="9"/>
                      </a:lnTo>
                      <a:lnTo>
                        <a:pt x="59" y="9"/>
                      </a:lnTo>
                      <a:lnTo>
                        <a:pt x="59" y="7"/>
                      </a:lnTo>
                      <a:lnTo>
                        <a:pt x="59" y="7"/>
                      </a:lnTo>
                      <a:lnTo>
                        <a:pt x="57" y="7"/>
                      </a:lnTo>
                      <a:lnTo>
                        <a:pt x="52" y="7"/>
                      </a:lnTo>
                      <a:lnTo>
                        <a:pt x="52" y="9"/>
                      </a:lnTo>
                      <a:lnTo>
                        <a:pt x="52" y="9"/>
                      </a:lnTo>
                      <a:lnTo>
                        <a:pt x="52" y="9"/>
                      </a:lnTo>
                      <a:lnTo>
                        <a:pt x="49" y="12"/>
                      </a:lnTo>
                      <a:lnTo>
                        <a:pt x="49" y="12"/>
                      </a:lnTo>
                      <a:lnTo>
                        <a:pt x="47" y="12"/>
                      </a:lnTo>
                      <a:lnTo>
                        <a:pt x="47" y="12"/>
                      </a:lnTo>
                      <a:lnTo>
                        <a:pt x="45" y="9"/>
                      </a:lnTo>
                      <a:lnTo>
                        <a:pt x="45" y="9"/>
                      </a:lnTo>
                      <a:lnTo>
                        <a:pt x="47" y="9"/>
                      </a:lnTo>
                      <a:lnTo>
                        <a:pt x="47" y="7"/>
                      </a:lnTo>
                      <a:lnTo>
                        <a:pt x="47" y="7"/>
                      </a:lnTo>
                      <a:lnTo>
                        <a:pt x="47" y="4"/>
                      </a:lnTo>
                      <a:lnTo>
                        <a:pt x="45" y="4"/>
                      </a:lnTo>
                      <a:lnTo>
                        <a:pt x="45" y="2"/>
                      </a:lnTo>
                      <a:lnTo>
                        <a:pt x="45" y="0"/>
                      </a:lnTo>
                      <a:lnTo>
                        <a:pt x="45" y="0"/>
                      </a:lnTo>
                      <a:lnTo>
                        <a:pt x="42" y="2"/>
                      </a:lnTo>
                      <a:lnTo>
                        <a:pt x="42" y="2"/>
                      </a:lnTo>
                      <a:lnTo>
                        <a:pt x="42" y="2"/>
                      </a:lnTo>
                      <a:lnTo>
                        <a:pt x="42" y="2"/>
                      </a:lnTo>
                      <a:lnTo>
                        <a:pt x="42" y="4"/>
                      </a:lnTo>
                      <a:lnTo>
                        <a:pt x="42" y="4"/>
                      </a:lnTo>
                      <a:lnTo>
                        <a:pt x="40" y="4"/>
                      </a:lnTo>
                      <a:lnTo>
                        <a:pt x="40" y="4"/>
                      </a:lnTo>
                      <a:lnTo>
                        <a:pt x="38" y="2"/>
                      </a:lnTo>
                      <a:lnTo>
                        <a:pt x="38" y="2"/>
                      </a:lnTo>
                      <a:lnTo>
                        <a:pt x="38" y="4"/>
                      </a:lnTo>
                      <a:lnTo>
                        <a:pt x="38" y="4"/>
                      </a:lnTo>
                      <a:lnTo>
                        <a:pt x="38" y="7"/>
                      </a:lnTo>
                      <a:lnTo>
                        <a:pt x="38" y="9"/>
                      </a:lnTo>
                      <a:lnTo>
                        <a:pt x="35" y="9"/>
                      </a:lnTo>
                      <a:lnTo>
                        <a:pt x="35" y="9"/>
                      </a:lnTo>
                      <a:lnTo>
                        <a:pt x="33" y="9"/>
                      </a:lnTo>
                      <a:lnTo>
                        <a:pt x="33" y="9"/>
                      </a:lnTo>
                      <a:lnTo>
                        <a:pt x="33" y="9"/>
                      </a:lnTo>
                      <a:lnTo>
                        <a:pt x="31" y="9"/>
                      </a:lnTo>
                      <a:lnTo>
                        <a:pt x="33" y="12"/>
                      </a:lnTo>
                      <a:lnTo>
                        <a:pt x="33" y="12"/>
                      </a:lnTo>
                      <a:lnTo>
                        <a:pt x="31" y="12"/>
                      </a:lnTo>
                      <a:lnTo>
                        <a:pt x="31" y="12"/>
                      </a:lnTo>
                      <a:lnTo>
                        <a:pt x="31" y="12"/>
                      </a:lnTo>
                      <a:lnTo>
                        <a:pt x="31" y="12"/>
                      </a:lnTo>
                      <a:lnTo>
                        <a:pt x="28" y="12"/>
                      </a:lnTo>
                      <a:lnTo>
                        <a:pt x="26" y="9"/>
                      </a:lnTo>
                      <a:lnTo>
                        <a:pt x="23" y="9"/>
                      </a:lnTo>
                      <a:lnTo>
                        <a:pt x="23" y="9"/>
                      </a:lnTo>
                      <a:lnTo>
                        <a:pt x="23" y="7"/>
                      </a:lnTo>
                      <a:lnTo>
                        <a:pt x="23" y="7"/>
                      </a:lnTo>
                      <a:lnTo>
                        <a:pt x="21" y="7"/>
                      </a:lnTo>
                      <a:lnTo>
                        <a:pt x="21" y="7"/>
                      </a:lnTo>
                      <a:lnTo>
                        <a:pt x="19" y="7"/>
                      </a:lnTo>
                      <a:lnTo>
                        <a:pt x="19" y="9"/>
                      </a:lnTo>
                      <a:lnTo>
                        <a:pt x="16" y="12"/>
                      </a:lnTo>
                      <a:lnTo>
                        <a:pt x="14" y="12"/>
                      </a:lnTo>
                      <a:lnTo>
                        <a:pt x="14" y="12"/>
                      </a:lnTo>
                      <a:lnTo>
                        <a:pt x="14" y="12"/>
                      </a:lnTo>
                      <a:lnTo>
                        <a:pt x="12" y="14"/>
                      </a:lnTo>
                      <a:lnTo>
                        <a:pt x="12" y="14"/>
                      </a:lnTo>
                      <a:lnTo>
                        <a:pt x="9" y="16"/>
                      </a:lnTo>
                      <a:lnTo>
                        <a:pt x="9" y="16"/>
                      </a:lnTo>
                      <a:lnTo>
                        <a:pt x="9" y="19"/>
                      </a:lnTo>
                      <a:lnTo>
                        <a:pt x="9" y="23"/>
                      </a:lnTo>
                      <a:lnTo>
                        <a:pt x="9" y="26"/>
                      </a:lnTo>
                      <a:lnTo>
                        <a:pt x="12" y="28"/>
                      </a:lnTo>
                      <a:lnTo>
                        <a:pt x="12" y="28"/>
                      </a:lnTo>
                      <a:lnTo>
                        <a:pt x="14" y="28"/>
                      </a:lnTo>
                      <a:lnTo>
                        <a:pt x="14" y="28"/>
                      </a:lnTo>
                      <a:lnTo>
                        <a:pt x="14" y="30"/>
                      </a:lnTo>
                      <a:lnTo>
                        <a:pt x="14" y="33"/>
                      </a:lnTo>
                      <a:lnTo>
                        <a:pt x="16" y="33"/>
                      </a:lnTo>
                      <a:lnTo>
                        <a:pt x="16" y="35"/>
                      </a:lnTo>
                      <a:lnTo>
                        <a:pt x="16" y="35"/>
                      </a:lnTo>
                      <a:lnTo>
                        <a:pt x="14" y="38"/>
                      </a:lnTo>
                      <a:lnTo>
                        <a:pt x="14" y="38"/>
                      </a:lnTo>
                      <a:lnTo>
                        <a:pt x="14" y="40"/>
                      </a:lnTo>
                      <a:lnTo>
                        <a:pt x="14" y="42"/>
                      </a:lnTo>
                      <a:lnTo>
                        <a:pt x="16" y="42"/>
                      </a:lnTo>
                      <a:lnTo>
                        <a:pt x="19" y="45"/>
                      </a:lnTo>
                      <a:lnTo>
                        <a:pt x="19" y="47"/>
                      </a:lnTo>
                      <a:lnTo>
                        <a:pt x="19" y="49"/>
                      </a:lnTo>
                      <a:lnTo>
                        <a:pt x="19" y="49"/>
                      </a:lnTo>
                      <a:lnTo>
                        <a:pt x="16" y="49"/>
                      </a:lnTo>
                      <a:lnTo>
                        <a:pt x="16" y="49"/>
                      </a:lnTo>
                      <a:lnTo>
                        <a:pt x="16" y="47"/>
                      </a:lnTo>
                      <a:lnTo>
                        <a:pt x="14" y="47"/>
                      </a:lnTo>
                      <a:lnTo>
                        <a:pt x="14" y="47"/>
                      </a:lnTo>
                      <a:lnTo>
                        <a:pt x="12" y="47"/>
                      </a:lnTo>
                      <a:lnTo>
                        <a:pt x="9" y="47"/>
                      </a:lnTo>
                      <a:lnTo>
                        <a:pt x="9" y="47"/>
                      </a:lnTo>
                      <a:lnTo>
                        <a:pt x="7" y="49"/>
                      </a:lnTo>
                      <a:lnTo>
                        <a:pt x="7" y="49"/>
                      </a:lnTo>
                      <a:lnTo>
                        <a:pt x="7" y="52"/>
                      </a:lnTo>
                      <a:lnTo>
                        <a:pt x="9" y="54"/>
                      </a:lnTo>
                      <a:lnTo>
                        <a:pt x="9" y="54"/>
                      </a:lnTo>
                      <a:lnTo>
                        <a:pt x="12" y="54"/>
                      </a:lnTo>
                      <a:lnTo>
                        <a:pt x="12" y="54"/>
                      </a:lnTo>
                      <a:lnTo>
                        <a:pt x="12" y="54"/>
                      </a:lnTo>
                      <a:lnTo>
                        <a:pt x="12" y="57"/>
                      </a:lnTo>
                      <a:lnTo>
                        <a:pt x="12" y="57"/>
                      </a:lnTo>
                      <a:lnTo>
                        <a:pt x="12" y="59"/>
                      </a:lnTo>
                      <a:lnTo>
                        <a:pt x="9" y="61"/>
                      </a:lnTo>
                      <a:lnTo>
                        <a:pt x="9" y="61"/>
                      </a:lnTo>
                      <a:lnTo>
                        <a:pt x="9" y="64"/>
                      </a:lnTo>
                      <a:lnTo>
                        <a:pt x="9" y="66"/>
                      </a:lnTo>
                      <a:lnTo>
                        <a:pt x="7" y="68"/>
                      </a:lnTo>
                      <a:lnTo>
                        <a:pt x="4" y="66"/>
                      </a:lnTo>
                      <a:lnTo>
                        <a:pt x="4" y="66"/>
                      </a:lnTo>
                      <a:lnTo>
                        <a:pt x="2" y="68"/>
                      </a:lnTo>
                      <a:lnTo>
                        <a:pt x="4" y="68"/>
                      </a:lnTo>
                      <a:lnTo>
                        <a:pt x="4" y="68"/>
                      </a:lnTo>
                      <a:lnTo>
                        <a:pt x="4" y="71"/>
                      </a:lnTo>
                      <a:lnTo>
                        <a:pt x="7" y="78"/>
                      </a:lnTo>
                      <a:lnTo>
                        <a:pt x="7" y="80"/>
                      </a:lnTo>
                      <a:lnTo>
                        <a:pt x="7" y="80"/>
                      </a:lnTo>
                      <a:lnTo>
                        <a:pt x="7" y="83"/>
                      </a:lnTo>
                      <a:lnTo>
                        <a:pt x="7" y="83"/>
                      </a:lnTo>
                      <a:lnTo>
                        <a:pt x="4" y="85"/>
                      </a:lnTo>
                      <a:lnTo>
                        <a:pt x="0" y="90"/>
                      </a:lnTo>
                      <a:lnTo>
                        <a:pt x="2" y="90"/>
                      </a:lnTo>
                      <a:lnTo>
                        <a:pt x="2" y="90"/>
                      </a:lnTo>
                      <a:lnTo>
                        <a:pt x="2" y="90"/>
                      </a:lnTo>
                      <a:lnTo>
                        <a:pt x="4" y="90"/>
                      </a:lnTo>
                      <a:lnTo>
                        <a:pt x="4" y="92"/>
                      </a:lnTo>
                      <a:lnTo>
                        <a:pt x="4" y="92"/>
                      </a:lnTo>
                      <a:lnTo>
                        <a:pt x="7" y="94"/>
                      </a:lnTo>
                      <a:lnTo>
                        <a:pt x="9" y="94"/>
                      </a:lnTo>
                      <a:lnTo>
                        <a:pt x="9" y="94"/>
                      </a:lnTo>
                      <a:lnTo>
                        <a:pt x="12" y="94"/>
                      </a:lnTo>
                      <a:lnTo>
                        <a:pt x="12" y="94"/>
                      </a:lnTo>
                      <a:lnTo>
                        <a:pt x="14" y="94"/>
                      </a:lnTo>
                      <a:lnTo>
                        <a:pt x="14" y="97"/>
                      </a:lnTo>
                      <a:lnTo>
                        <a:pt x="14" y="99"/>
                      </a:lnTo>
                      <a:lnTo>
                        <a:pt x="16" y="99"/>
                      </a:lnTo>
                      <a:lnTo>
                        <a:pt x="16" y="102"/>
                      </a:lnTo>
                      <a:lnTo>
                        <a:pt x="16" y="102"/>
                      </a:lnTo>
                      <a:lnTo>
                        <a:pt x="19" y="102"/>
                      </a:lnTo>
                      <a:lnTo>
                        <a:pt x="21" y="104"/>
                      </a:lnTo>
                      <a:lnTo>
                        <a:pt x="21" y="104"/>
                      </a:lnTo>
                      <a:lnTo>
                        <a:pt x="21" y="104"/>
                      </a:lnTo>
                      <a:lnTo>
                        <a:pt x="21" y="104"/>
                      </a:lnTo>
                      <a:lnTo>
                        <a:pt x="23" y="109"/>
                      </a:lnTo>
                      <a:lnTo>
                        <a:pt x="23" y="109"/>
                      </a:lnTo>
                      <a:lnTo>
                        <a:pt x="23" y="111"/>
                      </a:lnTo>
                      <a:lnTo>
                        <a:pt x="23" y="111"/>
                      </a:lnTo>
                      <a:lnTo>
                        <a:pt x="23" y="113"/>
                      </a:lnTo>
                      <a:lnTo>
                        <a:pt x="21" y="116"/>
                      </a:lnTo>
                      <a:lnTo>
                        <a:pt x="21" y="118"/>
                      </a:lnTo>
                      <a:lnTo>
                        <a:pt x="21" y="118"/>
                      </a:lnTo>
                      <a:lnTo>
                        <a:pt x="19" y="120"/>
                      </a:lnTo>
                      <a:lnTo>
                        <a:pt x="19" y="120"/>
                      </a:lnTo>
                      <a:lnTo>
                        <a:pt x="19" y="123"/>
                      </a:lnTo>
                      <a:lnTo>
                        <a:pt x="19" y="125"/>
                      </a:lnTo>
                      <a:lnTo>
                        <a:pt x="19" y="130"/>
                      </a:lnTo>
                      <a:lnTo>
                        <a:pt x="19" y="135"/>
                      </a:lnTo>
                      <a:lnTo>
                        <a:pt x="21" y="135"/>
                      </a:lnTo>
                      <a:lnTo>
                        <a:pt x="23" y="135"/>
                      </a:lnTo>
                      <a:lnTo>
                        <a:pt x="26" y="132"/>
                      </a:lnTo>
                      <a:lnTo>
                        <a:pt x="28" y="130"/>
                      </a:lnTo>
                      <a:lnTo>
                        <a:pt x="31" y="130"/>
                      </a:lnTo>
                      <a:lnTo>
                        <a:pt x="33" y="128"/>
                      </a:lnTo>
                      <a:lnTo>
                        <a:pt x="38" y="128"/>
                      </a:lnTo>
                      <a:lnTo>
                        <a:pt x="47" y="123"/>
                      </a:lnTo>
                      <a:lnTo>
                        <a:pt x="49" y="120"/>
                      </a:lnTo>
                      <a:lnTo>
                        <a:pt x="57" y="120"/>
                      </a:lnTo>
                      <a:lnTo>
                        <a:pt x="66" y="118"/>
                      </a:lnTo>
                      <a:lnTo>
                        <a:pt x="66" y="118"/>
                      </a:lnTo>
                      <a:lnTo>
                        <a:pt x="64" y="118"/>
                      </a:lnTo>
                      <a:lnTo>
                        <a:pt x="61" y="118"/>
                      </a:lnTo>
                      <a:lnTo>
                        <a:pt x="61" y="118"/>
                      </a:lnTo>
                      <a:lnTo>
                        <a:pt x="61" y="118"/>
                      </a:lnTo>
                      <a:lnTo>
                        <a:pt x="66" y="118"/>
                      </a:lnTo>
                      <a:lnTo>
                        <a:pt x="68" y="118"/>
                      </a:lnTo>
                      <a:lnTo>
                        <a:pt x="68" y="118"/>
                      </a:lnTo>
                      <a:lnTo>
                        <a:pt x="73" y="118"/>
                      </a:lnTo>
                      <a:lnTo>
                        <a:pt x="85" y="116"/>
                      </a:lnTo>
                      <a:lnTo>
                        <a:pt x="85" y="116"/>
                      </a:lnTo>
                      <a:lnTo>
                        <a:pt x="85" y="116"/>
                      </a:lnTo>
                      <a:lnTo>
                        <a:pt x="75" y="116"/>
                      </a:lnTo>
                      <a:lnTo>
                        <a:pt x="75" y="116"/>
                      </a:lnTo>
                      <a:lnTo>
                        <a:pt x="80" y="116"/>
                      </a:lnTo>
                      <a:lnTo>
                        <a:pt x="85" y="116"/>
                      </a:lnTo>
                      <a:lnTo>
                        <a:pt x="87" y="116"/>
                      </a:lnTo>
                      <a:lnTo>
                        <a:pt x="90" y="116"/>
                      </a:lnTo>
                      <a:lnTo>
                        <a:pt x="99" y="118"/>
                      </a:lnTo>
                      <a:lnTo>
                        <a:pt x="99" y="118"/>
                      </a:lnTo>
                      <a:lnTo>
                        <a:pt x="101" y="113"/>
                      </a:lnTo>
                      <a:lnTo>
                        <a:pt x="101" y="113"/>
                      </a:lnTo>
                      <a:lnTo>
                        <a:pt x="101" y="113"/>
                      </a:lnTo>
                      <a:lnTo>
                        <a:pt x="101" y="118"/>
                      </a:lnTo>
                      <a:lnTo>
                        <a:pt x="104" y="118"/>
                      </a:lnTo>
                      <a:lnTo>
                        <a:pt x="104" y="118"/>
                      </a:lnTo>
                      <a:lnTo>
                        <a:pt x="104" y="118"/>
                      </a:lnTo>
                      <a:lnTo>
                        <a:pt x="106" y="118"/>
                      </a:lnTo>
                      <a:lnTo>
                        <a:pt x="106" y="118"/>
                      </a:lnTo>
                      <a:lnTo>
                        <a:pt x="109" y="118"/>
                      </a:lnTo>
                      <a:lnTo>
                        <a:pt x="109" y="118"/>
                      </a:lnTo>
                      <a:lnTo>
                        <a:pt x="109" y="116"/>
                      </a:lnTo>
                      <a:lnTo>
                        <a:pt x="109" y="113"/>
                      </a:lnTo>
                      <a:lnTo>
                        <a:pt x="109" y="113"/>
                      </a:lnTo>
                      <a:lnTo>
                        <a:pt x="109" y="113"/>
                      </a:lnTo>
                      <a:lnTo>
                        <a:pt x="109" y="109"/>
                      </a:lnTo>
                      <a:lnTo>
                        <a:pt x="109" y="109"/>
                      </a:lnTo>
                      <a:lnTo>
                        <a:pt x="106" y="109"/>
                      </a:lnTo>
                      <a:lnTo>
                        <a:pt x="106" y="106"/>
                      </a:lnTo>
                      <a:lnTo>
                        <a:pt x="104" y="106"/>
                      </a:lnTo>
                      <a:lnTo>
                        <a:pt x="104" y="104"/>
                      </a:lnTo>
                      <a:lnTo>
                        <a:pt x="104" y="102"/>
                      </a:lnTo>
                      <a:lnTo>
                        <a:pt x="104" y="99"/>
                      </a:lnTo>
                      <a:lnTo>
                        <a:pt x="101" y="92"/>
                      </a:lnTo>
                      <a:lnTo>
                        <a:pt x="101" y="92"/>
                      </a:lnTo>
                      <a:lnTo>
                        <a:pt x="101" y="90"/>
                      </a:lnTo>
                      <a:lnTo>
                        <a:pt x="101" y="87"/>
                      </a:lnTo>
                      <a:lnTo>
                        <a:pt x="101" y="85"/>
                      </a:lnTo>
                      <a:lnTo>
                        <a:pt x="101" y="85"/>
                      </a:lnTo>
                      <a:lnTo>
                        <a:pt x="101" y="83"/>
                      </a:lnTo>
                      <a:lnTo>
                        <a:pt x="101" y="80"/>
                      </a:lnTo>
                      <a:lnTo>
                        <a:pt x="104" y="78"/>
                      </a:lnTo>
                      <a:lnTo>
                        <a:pt x="104" y="75"/>
                      </a:lnTo>
                      <a:lnTo>
                        <a:pt x="106" y="75"/>
                      </a:lnTo>
                      <a:lnTo>
                        <a:pt x="106" y="73"/>
                      </a:lnTo>
                      <a:lnTo>
                        <a:pt x="106" y="68"/>
                      </a:lnTo>
                      <a:lnTo>
                        <a:pt x="106" y="64"/>
                      </a:lnTo>
                      <a:lnTo>
                        <a:pt x="109" y="64"/>
                      </a:lnTo>
                      <a:lnTo>
                        <a:pt x="109" y="61"/>
                      </a:lnTo>
                      <a:lnTo>
                        <a:pt x="109" y="61"/>
                      </a:lnTo>
                      <a:lnTo>
                        <a:pt x="109" y="59"/>
                      </a:lnTo>
                      <a:lnTo>
                        <a:pt x="111" y="57"/>
                      </a:lnTo>
                      <a:lnTo>
                        <a:pt x="113" y="57"/>
                      </a:lnTo>
                      <a:lnTo>
                        <a:pt x="113" y="57"/>
                      </a:lnTo>
                      <a:lnTo>
                        <a:pt x="113" y="57"/>
                      </a:lnTo>
                      <a:lnTo>
                        <a:pt x="113" y="54"/>
                      </a:lnTo>
                      <a:lnTo>
                        <a:pt x="113" y="54"/>
                      </a:lnTo>
                      <a:lnTo>
                        <a:pt x="113" y="54"/>
                      </a:lnTo>
                      <a:lnTo>
                        <a:pt x="116" y="54"/>
                      </a:lnTo>
                      <a:lnTo>
                        <a:pt x="113" y="47"/>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3" name="Freeform 127"/>
                <p:cNvSpPr>
                  <a:spLocks noEditPoints="1"/>
                </p:cNvSpPr>
                <p:nvPr/>
              </p:nvSpPr>
              <p:spPr bwMode="auto">
                <a:xfrm>
                  <a:off x="2881" y="1808"/>
                  <a:ext cx="201" cy="215"/>
                </a:xfrm>
                <a:custGeom>
                  <a:avLst/>
                  <a:gdLst>
                    <a:gd name="T0" fmla="*/ 149 w 201"/>
                    <a:gd name="T1" fmla="*/ 182 h 215"/>
                    <a:gd name="T2" fmla="*/ 133 w 201"/>
                    <a:gd name="T3" fmla="*/ 187 h 215"/>
                    <a:gd name="T4" fmla="*/ 114 w 201"/>
                    <a:gd name="T5" fmla="*/ 185 h 215"/>
                    <a:gd name="T6" fmla="*/ 102 w 201"/>
                    <a:gd name="T7" fmla="*/ 185 h 215"/>
                    <a:gd name="T8" fmla="*/ 104 w 201"/>
                    <a:gd name="T9" fmla="*/ 196 h 215"/>
                    <a:gd name="T10" fmla="*/ 123 w 201"/>
                    <a:gd name="T11" fmla="*/ 206 h 215"/>
                    <a:gd name="T12" fmla="*/ 142 w 201"/>
                    <a:gd name="T13" fmla="*/ 215 h 215"/>
                    <a:gd name="T14" fmla="*/ 147 w 201"/>
                    <a:gd name="T15" fmla="*/ 206 h 215"/>
                    <a:gd name="T16" fmla="*/ 147 w 201"/>
                    <a:gd name="T17" fmla="*/ 194 h 215"/>
                    <a:gd name="T18" fmla="*/ 26 w 201"/>
                    <a:gd name="T19" fmla="*/ 163 h 215"/>
                    <a:gd name="T20" fmla="*/ 121 w 201"/>
                    <a:gd name="T21" fmla="*/ 133 h 215"/>
                    <a:gd name="T22" fmla="*/ 26 w 201"/>
                    <a:gd name="T23" fmla="*/ 125 h 215"/>
                    <a:gd name="T24" fmla="*/ 47 w 201"/>
                    <a:gd name="T25" fmla="*/ 125 h 215"/>
                    <a:gd name="T26" fmla="*/ 38 w 201"/>
                    <a:gd name="T27" fmla="*/ 123 h 215"/>
                    <a:gd name="T28" fmla="*/ 24 w 201"/>
                    <a:gd name="T29" fmla="*/ 130 h 215"/>
                    <a:gd name="T30" fmla="*/ 28 w 201"/>
                    <a:gd name="T31" fmla="*/ 147 h 215"/>
                    <a:gd name="T32" fmla="*/ 28 w 201"/>
                    <a:gd name="T33" fmla="*/ 151 h 215"/>
                    <a:gd name="T34" fmla="*/ 33 w 201"/>
                    <a:gd name="T35" fmla="*/ 168 h 215"/>
                    <a:gd name="T36" fmla="*/ 45 w 201"/>
                    <a:gd name="T37" fmla="*/ 163 h 215"/>
                    <a:gd name="T38" fmla="*/ 52 w 201"/>
                    <a:gd name="T39" fmla="*/ 140 h 215"/>
                    <a:gd name="T40" fmla="*/ 57 w 201"/>
                    <a:gd name="T41" fmla="*/ 90 h 215"/>
                    <a:gd name="T42" fmla="*/ 199 w 201"/>
                    <a:gd name="T43" fmla="*/ 140 h 215"/>
                    <a:gd name="T44" fmla="*/ 159 w 201"/>
                    <a:gd name="T45" fmla="*/ 111 h 215"/>
                    <a:gd name="T46" fmla="*/ 128 w 201"/>
                    <a:gd name="T47" fmla="*/ 95 h 215"/>
                    <a:gd name="T48" fmla="*/ 97 w 201"/>
                    <a:gd name="T49" fmla="*/ 61 h 215"/>
                    <a:gd name="T50" fmla="*/ 97 w 201"/>
                    <a:gd name="T51" fmla="*/ 43 h 215"/>
                    <a:gd name="T52" fmla="*/ 99 w 201"/>
                    <a:gd name="T53" fmla="*/ 33 h 215"/>
                    <a:gd name="T54" fmla="*/ 118 w 201"/>
                    <a:gd name="T55" fmla="*/ 28 h 215"/>
                    <a:gd name="T56" fmla="*/ 116 w 201"/>
                    <a:gd name="T57" fmla="*/ 24 h 215"/>
                    <a:gd name="T58" fmla="*/ 116 w 201"/>
                    <a:gd name="T59" fmla="*/ 19 h 215"/>
                    <a:gd name="T60" fmla="*/ 116 w 201"/>
                    <a:gd name="T61" fmla="*/ 12 h 215"/>
                    <a:gd name="T62" fmla="*/ 95 w 201"/>
                    <a:gd name="T63" fmla="*/ 7 h 215"/>
                    <a:gd name="T64" fmla="*/ 85 w 201"/>
                    <a:gd name="T65" fmla="*/ 2 h 215"/>
                    <a:gd name="T66" fmla="*/ 71 w 201"/>
                    <a:gd name="T67" fmla="*/ 5 h 215"/>
                    <a:gd name="T68" fmla="*/ 64 w 201"/>
                    <a:gd name="T69" fmla="*/ 9 h 215"/>
                    <a:gd name="T70" fmla="*/ 57 w 201"/>
                    <a:gd name="T71" fmla="*/ 14 h 215"/>
                    <a:gd name="T72" fmla="*/ 50 w 201"/>
                    <a:gd name="T73" fmla="*/ 16 h 215"/>
                    <a:gd name="T74" fmla="*/ 43 w 201"/>
                    <a:gd name="T75" fmla="*/ 16 h 215"/>
                    <a:gd name="T76" fmla="*/ 38 w 201"/>
                    <a:gd name="T77" fmla="*/ 24 h 215"/>
                    <a:gd name="T78" fmla="*/ 31 w 201"/>
                    <a:gd name="T79" fmla="*/ 12 h 215"/>
                    <a:gd name="T80" fmla="*/ 24 w 201"/>
                    <a:gd name="T81" fmla="*/ 21 h 215"/>
                    <a:gd name="T82" fmla="*/ 5 w 201"/>
                    <a:gd name="T83" fmla="*/ 24 h 215"/>
                    <a:gd name="T84" fmla="*/ 10 w 201"/>
                    <a:gd name="T85" fmla="*/ 35 h 215"/>
                    <a:gd name="T86" fmla="*/ 0 w 201"/>
                    <a:gd name="T87" fmla="*/ 43 h 215"/>
                    <a:gd name="T88" fmla="*/ 5 w 201"/>
                    <a:gd name="T89" fmla="*/ 50 h 215"/>
                    <a:gd name="T90" fmla="*/ 12 w 201"/>
                    <a:gd name="T91" fmla="*/ 61 h 215"/>
                    <a:gd name="T92" fmla="*/ 14 w 201"/>
                    <a:gd name="T93" fmla="*/ 69 h 215"/>
                    <a:gd name="T94" fmla="*/ 45 w 201"/>
                    <a:gd name="T95" fmla="*/ 59 h 215"/>
                    <a:gd name="T96" fmla="*/ 64 w 201"/>
                    <a:gd name="T97" fmla="*/ 85 h 215"/>
                    <a:gd name="T98" fmla="*/ 76 w 201"/>
                    <a:gd name="T99" fmla="*/ 97 h 215"/>
                    <a:gd name="T100" fmla="*/ 92 w 201"/>
                    <a:gd name="T101" fmla="*/ 109 h 215"/>
                    <a:gd name="T102" fmla="*/ 118 w 201"/>
                    <a:gd name="T103" fmla="*/ 121 h 215"/>
                    <a:gd name="T104" fmla="*/ 133 w 201"/>
                    <a:gd name="T105" fmla="*/ 133 h 215"/>
                    <a:gd name="T106" fmla="*/ 142 w 201"/>
                    <a:gd name="T107" fmla="*/ 140 h 215"/>
                    <a:gd name="T108" fmla="*/ 159 w 201"/>
                    <a:gd name="T109" fmla="*/ 159 h 215"/>
                    <a:gd name="T110" fmla="*/ 156 w 201"/>
                    <a:gd name="T111" fmla="*/ 182 h 215"/>
                    <a:gd name="T112" fmla="*/ 170 w 201"/>
                    <a:gd name="T113" fmla="*/ 177 h 215"/>
                    <a:gd name="T114" fmla="*/ 173 w 201"/>
                    <a:gd name="T115" fmla="*/ 154 h 215"/>
                    <a:gd name="T116" fmla="*/ 180 w 201"/>
                    <a:gd name="T117" fmla="*/ 137 h 215"/>
                    <a:gd name="T118" fmla="*/ 201 w 201"/>
                    <a:gd name="T119" fmla="*/ 144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1" h="215">
                      <a:moveTo>
                        <a:pt x="90" y="213"/>
                      </a:moveTo>
                      <a:lnTo>
                        <a:pt x="90" y="213"/>
                      </a:lnTo>
                      <a:lnTo>
                        <a:pt x="90" y="213"/>
                      </a:lnTo>
                      <a:lnTo>
                        <a:pt x="90" y="213"/>
                      </a:lnTo>
                      <a:lnTo>
                        <a:pt x="90" y="215"/>
                      </a:lnTo>
                      <a:lnTo>
                        <a:pt x="90" y="215"/>
                      </a:lnTo>
                      <a:lnTo>
                        <a:pt x="90" y="213"/>
                      </a:lnTo>
                      <a:lnTo>
                        <a:pt x="90" y="213"/>
                      </a:lnTo>
                      <a:close/>
                      <a:moveTo>
                        <a:pt x="151" y="182"/>
                      </a:moveTo>
                      <a:lnTo>
                        <a:pt x="149" y="182"/>
                      </a:lnTo>
                      <a:lnTo>
                        <a:pt x="147" y="182"/>
                      </a:lnTo>
                      <a:lnTo>
                        <a:pt x="147" y="182"/>
                      </a:lnTo>
                      <a:lnTo>
                        <a:pt x="144" y="185"/>
                      </a:lnTo>
                      <a:lnTo>
                        <a:pt x="144" y="185"/>
                      </a:lnTo>
                      <a:lnTo>
                        <a:pt x="142" y="185"/>
                      </a:lnTo>
                      <a:lnTo>
                        <a:pt x="140" y="185"/>
                      </a:lnTo>
                      <a:lnTo>
                        <a:pt x="140" y="185"/>
                      </a:lnTo>
                      <a:lnTo>
                        <a:pt x="137" y="185"/>
                      </a:lnTo>
                      <a:lnTo>
                        <a:pt x="135" y="187"/>
                      </a:lnTo>
                      <a:lnTo>
                        <a:pt x="133" y="187"/>
                      </a:lnTo>
                      <a:lnTo>
                        <a:pt x="133" y="187"/>
                      </a:lnTo>
                      <a:lnTo>
                        <a:pt x="130" y="187"/>
                      </a:lnTo>
                      <a:lnTo>
                        <a:pt x="125" y="187"/>
                      </a:lnTo>
                      <a:lnTo>
                        <a:pt x="123" y="187"/>
                      </a:lnTo>
                      <a:lnTo>
                        <a:pt x="121" y="187"/>
                      </a:lnTo>
                      <a:lnTo>
                        <a:pt x="121" y="187"/>
                      </a:lnTo>
                      <a:lnTo>
                        <a:pt x="118" y="187"/>
                      </a:lnTo>
                      <a:lnTo>
                        <a:pt x="116" y="185"/>
                      </a:lnTo>
                      <a:lnTo>
                        <a:pt x="116" y="185"/>
                      </a:lnTo>
                      <a:lnTo>
                        <a:pt x="114" y="185"/>
                      </a:lnTo>
                      <a:lnTo>
                        <a:pt x="114" y="185"/>
                      </a:lnTo>
                      <a:lnTo>
                        <a:pt x="114" y="185"/>
                      </a:lnTo>
                      <a:lnTo>
                        <a:pt x="111" y="185"/>
                      </a:lnTo>
                      <a:lnTo>
                        <a:pt x="109" y="185"/>
                      </a:lnTo>
                      <a:lnTo>
                        <a:pt x="109" y="187"/>
                      </a:lnTo>
                      <a:lnTo>
                        <a:pt x="107" y="187"/>
                      </a:lnTo>
                      <a:lnTo>
                        <a:pt x="107" y="187"/>
                      </a:lnTo>
                      <a:lnTo>
                        <a:pt x="104" y="187"/>
                      </a:lnTo>
                      <a:lnTo>
                        <a:pt x="102" y="185"/>
                      </a:lnTo>
                      <a:lnTo>
                        <a:pt x="102" y="185"/>
                      </a:lnTo>
                      <a:lnTo>
                        <a:pt x="102" y="185"/>
                      </a:lnTo>
                      <a:lnTo>
                        <a:pt x="99" y="187"/>
                      </a:lnTo>
                      <a:lnTo>
                        <a:pt x="99" y="187"/>
                      </a:lnTo>
                      <a:lnTo>
                        <a:pt x="99" y="189"/>
                      </a:lnTo>
                      <a:lnTo>
                        <a:pt x="97" y="192"/>
                      </a:lnTo>
                      <a:lnTo>
                        <a:pt x="97" y="192"/>
                      </a:lnTo>
                      <a:lnTo>
                        <a:pt x="99" y="194"/>
                      </a:lnTo>
                      <a:lnTo>
                        <a:pt x="102" y="196"/>
                      </a:lnTo>
                      <a:lnTo>
                        <a:pt x="102" y="196"/>
                      </a:lnTo>
                      <a:lnTo>
                        <a:pt x="104" y="196"/>
                      </a:lnTo>
                      <a:lnTo>
                        <a:pt x="104" y="196"/>
                      </a:lnTo>
                      <a:lnTo>
                        <a:pt x="107" y="196"/>
                      </a:lnTo>
                      <a:lnTo>
                        <a:pt x="109" y="199"/>
                      </a:lnTo>
                      <a:lnTo>
                        <a:pt x="111" y="199"/>
                      </a:lnTo>
                      <a:lnTo>
                        <a:pt x="111" y="199"/>
                      </a:lnTo>
                      <a:lnTo>
                        <a:pt x="111" y="201"/>
                      </a:lnTo>
                      <a:lnTo>
                        <a:pt x="114" y="201"/>
                      </a:lnTo>
                      <a:lnTo>
                        <a:pt x="118" y="204"/>
                      </a:lnTo>
                      <a:lnTo>
                        <a:pt x="121" y="206"/>
                      </a:lnTo>
                      <a:lnTo>
                        <a:pt x="123" y="206"/>
                      </a:lnTo>
                      <a:lnTo>
                        <a:pt x="125" y="206"/>
                      </a:lnTo>
                      <a:lnTo>
                        <a:pt x="128" y="206"/>
                      </a:lnTo>
                      <a:lnTo>
                        <a:pt x="130" y="208"/>
                      </a:lnTo>
                      <a:lnTo>
                        <a:pt x="133" y="211"/>
                      </a:lnTo>
                      <a:lnTo>
                        <a:pt x="135" y="213"/>
                      </a:lnTo>
                      <a:lnTo>
                        <a:pt x="135" y="213"/>
                      </a:lnTo>
                      <a:lnTo>
                        <a:pt x="135" y="213"/>
                      </a:lnTo>
                      <a:lnTo>
                        <a:pt x="140" y="215"/>
                      </a:lnTo>
                      <a:lnTo>
                        <a:pt x="140" y="215"/>
                      </a:lnTo>
                      <a:lnTo>
                        <a:pt x="142" y="215"/>
                      </a:lnTo>
                      <a:lnTo>
                        <a:pt x="144" y="215"/>
                      </a:lnTo>
                      <a:lnTo>
                        <a:pt x="144" y="215"/>
                      </a:lnTo>
                      <a:lnTo>
                        <a:pt x="144" y="213"/>
                      </a:lnTo>
                      <a:lnTo>
                        <a:pt x="144" y="213"/>
                      </a:lnTo>
                      <a:lnTo>
                        <a:pt x="144" y="211"/>
                      </a:lnTo>
                      <a:lnTo>
                        <a:pt x="147" y="211"/>
                      </a:lnTo>
                      <a:lnTo>
                        <a:pt x="147" y="208"/>
                      </a:lnTo>
                      <a:lnTo>
                        <a:pt x="147" y="208"/>
                      </a:lnTo>
                      <a:lnTo>
                        <a:pt x="147" y="206"/>
                      </a:lnTo>
                      <a:lnTo>
                        <a:pt x="147" y="206"/>
                      </a:lnTo>
                      <a:lnTo>
                        <a:pt x="144" y="204"/>
                      </a:lnTo>
                      <a:lnTo>
                        <a:pt x="147" y="204"/>
                      </a:lnTo>
                      <a:lnTo>
                        <a:pt x="147" y="204"/>
                      </a:lnTo>
                      <a:lnTo>
                        <a:pt x="144" y="204"/>
                      </a:lnTo>
                      <a:lnTo>
                        <a:pt x="144" y="201"/>
                      </a:lnTo>
                      <a:lnTo>
                        <a:pt x="144" y="201"/>
                      </a:lnTo>
                      <a:lnTo>
                        <a:pt x="144" y="199"/>
                      </a:lnTo>
                      <a:lnTo>
                        <a:pt x="144" y="199"/>
                      </a:lnTo>
                      <a:lnTo>
                        <a:pt x="144" y="196"/>
                      </a:lnTo>
                      <a:lnTo>
                        <a:pt x="147" y="194"/>
                      </a:lnTo>
                      <a:lnTo>
                        <a:pt x="147" y="194"/>
                      </a:lnTo>
                      <a:lnTo>
                        <a:pt x="147" y="192"/>
                      </a:lnTo>
                      <a:lnTo>
                        <a:pt x="151" y="187"/>
                      </a:lnTo>
                      <a:lnTo>
                        <a:pt x="151" y="185"/>
                      </a:lnTo>
                      <a:lnTo>
                        <a:pt x="151" y="182"/>
                      </a:lnTo>
                      <a:lnTo>
                        <a:pt x="154" y="182"/>
                      </a:lnTo>
                      <a:lnTo>
                        <a:pt x="151" y="182"/>
                      </a:lnTo>
                      <a:lnTo>
                        <a:pt x="151" y="182"/>
                      </a:lnTo>
                      <a:close/>
                      <a:moveTo>
                        <a:pt x="26" y="163"/>
                      </a:moveTo>
                      <a:lnTo>
                        <a:pt x="26" y="163"/>
                      </a:lnTo>
                      <a:lnTo>
                        <a:pt x="26" y="166"/>
                      </a:lnTo>
                      <a:lnTo>
                        <a:pt x="28" y="168"/>
                      </a:lnTo>
                      <a:lnTo>
                        <a:pt x="28" y="166"/>
                      </a:lnTo>
                      <a:lnTo>
                        <a:pt x="28" y="163"/>
                      </a:lnTo>
                      <a:lnTo>
                        <a:pt x="26" y="163"/>
                      </a:lnTo>
                      <a:close/>
                      <a:moveTo>
                        <a:pt x="123" y="133"/>
                      </a:moveTo>
                      <a:lnTo>
                        <a:pt x="123" y="133"/>
                      </a:lnTo>
                      <a:lnTo>
                        <a:pt x="123" y="133"/>
                      </a:lnTo>
                      <a:lnTo>
                        <a:pt x="123" y="130"/>
                      </a:lnTo>
                      <a:lnTo>
                        <a:pt x="121" y="133"/>
                      </a:lnTo>
                      <a:lnTo>
                        <a:pt x="121" y="133"/>
                      </a:lnTo>
                      <a:lnTo>
                        <a:pt x="123" y="133"/>
                      </a:lnTo>
                      <a:lnTo>
                        <a:pt x="123" y="133"/>
                      </a:lnTo>
                      <a:close/>
                      <a:moveTo>
                        <a:pt x="26" y="125"/>
                      </a:moveTo>
                      <a:lnTo>
                        <a:pt x="26" y="125"/>
                      </a:lnTo>
                      <a:lnTo>
                        <a:pt x="28" y="123"/>
                      </a:lnTo>
                      <a:lnTo>
                        <a:pt x="26" y="123"/>
                      </a:lnTo>
                      <a:lnTo>
                        <a:pt x="26" y="123"/>
                      </a:lnTo>
                      <a:lnTo>
                        <a:pt x="26" y="125"/>
                      </a:lnTo>
                      <a:lnTo>
                        <a:pt x="26" y="125"/>
                      </a:lnTo>
                      <a:lnTo>
                        <a:pt x="26" y="125"/>
                      </a:lnTo>
                      <a:lnTo>
                        <a:pt x="26" y="125"/>
                      </a:lnTo>
                      <a:close/>
                      <a:moveTo>
                        <a:pt x="50" y="130"/>
                      </a:moveTo>
                      <a:lnTo>
                        <a:pt x="50" y="128"/>
                      </a:lnTo>
                      <a:lnTo>
                        <a:pt x="47" y="128"/>
                      </a:lnTo>
                      <a:lnTo>
                        <a:pt x="47" y="128"/>
                      </a:lnTo>
                      <a:lnTo>
                        <a:pt x="50" y="125"/>
                      </a:lnTo>
                      <a:lnTo>
                        <a:pt x="50" y="125"/>
                      </a:lnTo>
                      <a:lnTo>
                        <a:pt x="50" y="125"/>
                      </a:lnTo>
                      <a:lnTo>
                        <a:pt x="47" y="125"/>
                      </a:lnTo>
                      <a:lnTo>
                        <a:pt x="47" y="125"/>
                      </a:lnTo>
                      <a:lnTo>
                        <a:pt x="47" y="123"/>
                      </a:lnTo>
                      <a:lnTo>
                        <a:pt x="47" y="123"/>
                      </a:lnTo>
                      <a:lnTo>
                        <a:pt x="45" y="123"/>
                      </a:lnTo>
                      <a:lnTo>
                        <a:pt x="43" y="121"/>
                      </a:lnTo>
                      <a:lnTo>
                        <a:pt x="43" y="121"/>
                      </a:lnTo>
                      <a:lnTo>
                        <a:pt x="43" y="121"/>
                      </a:lnTo>
                      <a:lnTo>
                        <a:pt x="40" y="123"/>
                      </a:lnTo>
                      <a:lnTo>
                        <a:pt x="40" y="123"/>
                      </a:lnTo>
                      <a:lnTo>
                        <a:pt x="38" y="123"/>
                      </a:lnTo>
                      <a:lnTo>
                        <a:pt x="36" y="128"/>
                      </a:lnTo>
                      <a:lnTo>
                        <a:pt x="33" y="128"/>
                      </a:lnTo>
                      <a:lnTo>
                        <a:pt x="31" y="130"/>
                      </a:lnTo>
                      <a:lnTo>
                        <a:pt x="28" y="130"/>
                      </a:lnTo>
                      <a:lnTo>
                        <a:pt x="28" y="130"/>
                      </a:lnTo>
                      <a:lnTo>
                        <a:pt x="26" y="128"/>
                      </a:lnTo>
                      <a:lnTo>
                        <a:pt x="26" y="128"/>
                      </a:lnTo>
                      <a:lnTo>
                        <a:pt x="26" y="128"/>
                      </a:lnTo>
                      <a:lnTo>
                        <a:pt x="24" y="128"/>
                      </a:lnTo>
                      <a:lnTo>
                        <a:pt x="24" y="130"/>
                      </a:lnTo>
                      <a:lnTo>
                        <a:pt x="24" y="133"/>
                      </a:lnTo>
                      <a:lnTo>
                        <a:pt x="26" y="135"/>
                      </a:lnTo>
                      <a:lnTo>
                        <a:pt x="26" y="135"/>
                      </a:lnTo>
                      <a:lnTo>
                        <a:pt x="28" y="137"/>
                      </a:lnTo>
                      <a:lnTo>
                        <a:pt x="28" y="137"/>
                      </a:lnTo>
                      <a:lnTo>
                        <a:pt x="28" y="140"/>
                      </a:lnTo>
                      <a:lnTo>
                        <a:pt x="28" y="140"/>
                      </a:lnTo>
                      <a:lnTo>
                        <a:pt x="28" y="144"/>
                      </a:lnTo>
                      <a:lnTo>
                        <a:pt x="28" y="144"/>
                      </a:lnTo>
                      <a:lnTo>
                        <a:pt x="28" y="147"/>
                      </a:lnTo>
                      <a:lnTo>
                        <a:pt x="28" y="147"/>
                      </a:lnTo>
                      <a:lnTo>
                        <a:pt x="28" y="147"/>
                      </a:lnTo>
                      <a:lnTo>
                        <a:pt x="31" y="147"/>
                      </a:lnTo>
                      <a:lnTo>
                        <a:pt x="31" y="149"/>
                      </a:lnTo>
                      <a:lnTo>
                        <a:pt x="31" y="149"/>
                      </a:lnTo>
                      <a:lnTo>
                        <a:pt x="31" y="151"/>
                      </a:lnTo>
                      <a:lnTo>
                        <a:pt x="31" y="151"/>
                      </a:lnTo>
                      <a:lnTo>
                        <a:pt x="28" y="151"/>
                      </a:lnTo>
                      <a:lnTo>
                        <a:pt x="28" y="151"/>
                      </a:lnTo>
                      <a:lnTo>
                        <a:pt x="28" y="151"/>
                      </a:lnTo>
                      <a:lnTo>
                        <a:pt x="28" y="154"/>
                      </a:lnTo>
                      <a:lnTo>
                        <a:pt x="28" y="156"/>
                      </a:lnTo>
                      <a:lnTo>
                        <a:pt x="28" y="156"/>
                      </a:lnTo>
                      <a:lnTo>
                        <a:pt x="28" y="161"/>
                      </a:lnTo>
                      <a:lnTo>
                        <a:pt x="28" y="161"/>
                      </a:lnTo>
                      <a:lnTo>
                        <a:pt x="28" y="163"/>
                      </a:lnTo>
                      <a:lnTo>
                        <a:pt x="31" y="166"/>
                      </a:lnTo>
                      <a:lnTo>
                        <a:pt x="31" y="168"/>
                      </a:lnTo>
                      <a:lnTo>
                        <a:pt x="33" y="168"/>
                      </a:lnTo>
                      <a:lnTo>
                        <a:pt x="33" y="168"/>
                      </a:lnTo>
                      <a:lnTo>
                        <a:pt x="36" y="168"/>
                      </a:lnTo>
                      <a:lnTo>
                        <a:pt x="36" y="168"/>
                      </a:lnTo>
                      <a:lnTo>
                        <a:pt x="38" y="168"/>
                      </a:lnTo>
                      <a:lnTo>
                        <a:pt x="38" y="166"/>
                      </a:lnTo>
                      <a:lnTo>
                        <a:pt x="40" y="161"/>
                      </a:lnTo>
                      <a:lnTo>
                        <a:pt x="40" y="161"/>
                      </a:lnTo>
                      <a:lnTo>
                        <a:pt x="40" y="161"/>
                      </a:lnTo>
                      <a:lnTo>
                        <a:pt x="43" y="161"/>
                      </a:lnTo>
                      <a:lnTo>
                        <a:pt x="43" y="161"/>
                      </a:lnTo>
                      <a:lnTo>
                        <a:pt x="45" y="163"/>
                      </a:lnTo>
                      <a:lnTo>
                        <a:pt x="47" y="163"/>
                      </a:lnTo>
                      <a:lnTo>
                        <a:pt x="47" y="163"/>
                      </a:lnTo>
                      <a:lnTo>
                        <a:pt x="47" y="161"/>
                      </a:lnTo>
                      <a:lnTo>
                        <a:pt x="50" y="159"/>
                      </a:lnTo>
                      <a:lnTo>
                        <a:pt x="50" y="147"/>
                      </a:lnTo>
                      <a:lnTo>
                        <a:pt x="50" y="147"/>
                      </a:lnTo>
                      <a:lnTo>
                        <a:pt x="50" y="144"/>
                      </a:lnTo>
                      <a:lnTo>
                        <a:pt x="50" y="144"/>
                      </a:lnTo>
                      <a:lnTo>
                        <a:pt x="50" y="142"/>
                      </a:lnTo>
                      <a:lnTo>
                        <a:pt x="52" y="140"/>
                      </a:lnTo>
                      <a:lnTo>
                        <a:pt x="52" y="137"/>
                      </a:lnTo>
                      <a:lnTo>
                        <a:pt x="52" y="137"/>
                      </a:lnTo>
                      <a:lnTo>
                        <a:pt x="52" y="135"/>
                      </a:lnTo>
                      <a:lnTo>
                        <a:pt x="50" y="130"/>
                      </a:lnTo>
                      <a:close/>
                      <a:moveTo>
                        <a:pt x="64" y="88"/>
                      </a:moveTo>
                      <a:lnTo>
                        <a:pt x="62" y="88"/>
                      </a:lnTo>
                      <a:lnTo>
                        <a:pt x="62" y="88"/>
                      </a:lnTo>
                      <a:lnTo>
                        <a:pt x="62" y="88"/>
                      </a:lnTo>
                      <a:lnTo>
                        <a:pt x="59" y="88"/>
                      </a:lnTo>
                      <a:lnTo>
                        <a:pt x="57" y="90"/>
                      </a:lnTo>
                      <a:lnTo>
                        <a:pt x="57" y="90"/>
                      </a:lnTo>
                      <a:lnTo>
                        <a:pt x="57" y="90"/>
                      </a:lnTo>
                      <a:lnTo>
                        <a:pt x="59" y="90"/>
                      </a:lnTo>
                      <a:lnTo>
                        <a:pt x="62" y="90"/>
                      </a:lnTo>
                      <a:lnTo>
                        <a:pt x="64" y="90"/>
                      </a:lnTo>
                      <a:lnTo>
                        <a:pt x="62" y="90"/>
                      </a:lnTo>
                      <a:lnTo>
                        <a:pt x="64" y="90"/>
                      </a:lnTo>
                      <a:lnTo>
                        <a:pt x="64" y="88"/>
                      </a:lnTo>
                      <a:close/>
                      <a:moveTo>
                        <a:pt x="201" y="142"/>
                      </a:moveTo>
                      <a:lnTo>
                        <a:pt x="199" y="140"/>
                      </a:lnTo>
                      <a:lnTo>
                        <a:pt x="194" y="135"/>
                      </a:lnTo>
                      <a:lnTo>
                        <a:pt x="192" y="133"/>
                      </a:lnTo>
                      <a:lnTo>
                        <a:pt x="185" y="130"/>
                      </a:lnTo>
                      <a:lnTo>
                        <a:pt x="180" y="125"/>
                      </a:lnTo>
                      <a:lnTo>
                        <a:pt x="178" y="125"/>
                      </a:lnTo>
                      <a:lnTo>
                        <a:pt x="168" y="121"/>
                      </a:lnTo>
                      <a:lnTo>
                        <a:pt x="159" y="116"/>
                      </a:lnTo>
                      <a:lnTo>
                        <a:pt x="156" y="116"/>
                      </a:lnTo>
                      <a:lnTo>
                        <a:pt x="156" y="114"/>
                      </a:lnTo>
                      <a:lnTo>
                        <a:pt x="159" y="111"/>
                      </a:lnTo>
                      <a:lnTo>
                        <a:pt x="161" y="111"/>
                      </a:lnTo>
                      <a:lnTo>
                        <a:pt x="161" y="109"/>
                      </a:lnTo>
                      <a:lnTo>
                        <a:pt x="161" y="106"/>
                      </a:lnTo>
                      <a:lnTo>
                        <a:pt x="159" y="106"/>
                      </a:lnTo>
                      <a:lnTo>
                        <a:pt x="156" y="106"/>
                      </a:lnTo>
                      <a:lnTo>
                        <a:pt x="147" y="106"/>
                      </a:lnTo>
                      <a:lnTo>
                        <a:pt x="144" y="106"/>
                      </a:lnTo>
                      <a:lnTo>
                        <a:pt x="140" y="104"/>
                      </a:lnTo>
                      <a:lnTo>
                        <a:pt x="133" y="99"/>
                      </a:lnTo>
                      <a:lnTo>
                        <a:pt x="128" y="95"/>
                      </a:lnTo>
                      <a:lnTo>
                        <a:pt x="123" y="92"/>
                      </a:lnTo>
                      <a:lnTo>
                        <a:pt x="123" y="88"/>
                      </a:lnTo>
                      <a:lnTo>
                        <a:pt x="121" y="80"/>
                      </a:lnTo>
                      <a:lnTo>
                        <a:pt x="118" y="78"/>
                      </a:lnTo>
                      <a:lnTo>
                        <a:pt x="116" y="73"/>
                      </a:lnTo>
                      <a:lnTo>
                        <a:pt x="116" y="73"/>
                      </a:lnTo>
                      <a:lnTo>
                        <a:pt x="111" y="71"/>
                      </a:lnTo>
                      <a:lnTo>
                        <a:pt x="104" y="66"/>
                      </a:lnTo>
                      <a:lnTo>
                        <a:pt x="102" y="64"/>
                      </a:lnTo>
                      <a:lnTo>
                        <a:pt x="97" y="61"/>
                      </a:lnTo>
                      <a:lnTo>
                        <a:pt x="97" y="59"/>
                      </a:lnTo>
                      <a:lnTo>
                        <a:pt x="95" y="57"/>
                      </a:lnTo>
                      <a:lnTo>
                        <a:pt x="95" y="50"/>
                      </a:lnTo>
                      <a:lnTo>
                        <a:pt x="95" y="47"/>
                      </a:lnTo>
                      <a:lnTo>
                        <a:pt x="95" y="47"/>
                      </a:lnTo>
                      <a:lnTo>
                        <a:pt x="97" y="47"/>
                      </a:lnTo>
                      <a:lnTo>
                        <a:pt x="97" y="47"/>
                      </a:lnTo>
                      <a:lnTo>
                        <a:pt x="97" y="45"/>
                      </a:lnTo>
                      <a:lnTo>
                        <a:pt x="97" y="45"/>
                      </a:lnTo>
                      <a:lnTo>
                        <a:pt x="97" y="43"/>
                      </a:lnTo>
                      <a:lnTo>
                        <a:pt x="95" y="38"/>
                      </a:lnTo>
                      <a:lnTo>
                        <a:pt x="92" y="38"/>
                      </a:lnTo>
                      <a:lnTo>
                        <a:pt x="95" y="35"/>
                      </a:lnTo>
                      <a:lnTo>
                        <a:pt x="95" y="33"/>
                      </a:lnTo>
                      <a:lnTo>
                        <a:pt x="95" y="33"/>
                      </a:lnTo>
                      <a:lnTo>
                        <a:pt x="97" y="31"/>
                      </a:lnTo>
                      <a:lnTo>
                        <a:pt x="99" y="31"/>
                      </a:lnTo>
                      <a:lnTo>
                        <a:pt x="97" y="33"/>
                      </a:lnTo>
                      <a:lnTo>
                        <a:pt x="97" y="33"/>
                      </a:lnTo>
                      <a:lnTo>
                        <a:pt x="99" y="33"/>
                      </a:lnTo>
                      <a:lnTo>
                        <a:pt x="102" y="31"/>
                      </a:lnTo>
                      <a:lnTo>
                        <a:pt x="104" y="31"/>
                      </a:lnTo>
                      <a:lnTo>
                        <a:pt x="107" y="28"/>
                      </a:lnTo>
                      <a:lnTo>
                        <a:pt x="109" y="28"/>
                      </a:lnTo>
                      <a:lnTo>
                        <a:pt x="109" y="26"/>
                      </a:lnTo>
                      <a:lnTo>
                        <a:pt x="109" y="26"/>
                      </a:lnTo>
                      <a:lnTo>
                        <a:pt x="114" y="28"/>
                      </a:lnTo>
                      <a:lnTo>
                        <a:pt x="116" y="26"/>
                      </a:lnTo>
                      <a:lnTo>
                        <a:pt x="116" y="26"/>
                      </a:lnTo>
                      <a:lnTo>
                        <a:pt x="118" y="28"/>
                      </a:lnTo>
                      <a:lnTo>
                        <a:pt x="118" y="31"/>
                      </a:lnTo>
                      <a:lnTo>
                        <a:pt x="118" y="31"/>
                      </a:lnTo>
                      <a:lnTo>
                        <a:pt x="121" y="31"/>
                      </a:lnTo>
                      <a:lnTo>
                        <a:pt x="121" y="31"/>
                      </a:lnTo>
                      <a:lnTo>
                        <a:pt x="121" y="28"/>
                      </a:lnTo>
                      <a:lnTo>
                        <a:pt x="118" y="26"/>
                      </a:lnTo>
                      <a:lnTo>
                        <a:pt x="116" y="26"/>
                      </a:lnTo>
                      <a:lnTo>
                        <a:pt x="116" y="26"/>
                      </a:lnTo>
                      <a:lnTo>
                        <a:pt x="116" y="26"/>
                      </a:lnTo>
                      <a:lnTo>
                        <a:pt x="116" y="24"/>
                      </a:lnTo>
                      <a:lnTo>
                        <a:pt x="116" y="21"/>
                      </a:lnTo>
                      <a:lnTo>
                        <a:pt x="114" y="21"/>
                      </a:lnTo>
                      <a:lnTo>
                        <a:pt x="114" y="21"/>
                      </a:lnTo>
                      <a:lnTo>
                        <a:pt x="114" y="21"/>
                      </a:lnTo>
                      <a:lnTo>
                        <a:pt x="114" y="21"/>
                      </a:lnTo>
                      <a:lnTo>
                        <a:pt x="116" y="19"/>
                      </a:lnTo>
                      <a:lnTo>
                        <a:pt x="116" y="19"/>
                      </a:lnTo>
                      <a:lnTo>
                        <a:pt x="116" y="19"/>
                      </a:lnTo>
                      <a:lnTo>
                        <a:pt x="116" y="19"/>
                      </a:lnTo>
                      <a:lnTo>
                        <a:pt x="116" y="19"/>
                      </a:lnTo>
                      <a:lnTo>
                        <a:pt x="114" y="16"/>
                      </a:lnTo>
                      <a:lnTo>
                        <a:pt x="114" y="16"/>
                      </a:lnTo>
                      <a:lnTo>
                        <a:pt x="114" y="16"/>
                      </a:lnTo>
                      <a:lnTo>
                        <a:pt x="114" y="16"/>
                      </a:lnTo>
                      <a:lnTo>
                        <a:pt x="111" y="16"/>
                      </a:lnTo>
                      <a:lnTo>
                        <a:pt x="114" y="14"/>
                      </a:lnTo>
                      <a:lnTo>
                        <a:pt x="114" y="14"/>
                      </a:lnTo>
                      <a:lnTo>
                        <a:pt x="116" y="14"/>
                      </a:lnTo>
                      <a:lnTo>
                        <a:pt x="116" y="12"/>
                      </a:lnTo>
                      <a:lnTo>
                        <a:pt x="116" y="12"/>
                      </a:lnTo>
                      <a:lnTo>
                        <a:pt x="118" y="12"/>
                      </a:lnTo>
                      <a:lnTo>
                        <a:pt x="114" y="9"/>
                      </a:lnTo>
                      <a:lnTo>
                        <a:pt x="111" y="9"/>
                      </a:lnTo>
                      <a:lnTo>
                        <a:pt x="109" y="9"/>
                      </a:lnTo>
                      <a:lnTo>
                        <a:pt x="102" y="9"/>
                      </a:lnTo>
                      <a:lnTo>
                        <a:pt x="102" y="9"/>
                      </a:lnTo>
                      <a:lnTo>
                        <a:pt x="99" y="9"/>
                      </a:lnTo>
                      <a:lnTo>
                        <a:pt x="97" y="7"/>
                      </a:lnTo>
                      <a:lnTo>
                        <a:pt x="95" y="7"/>
                      </a:lnTo>
                      <a:lnTo>
                        <a:pt x="95" y="7"/>
                      </a:lnTo>
                      <a:lnTo>
                        <a:pt x="95" y="5"/>
                      </a:lnTo>
                      <a:lnTo>
                        <a:pt x="92" y="2"/>
                      </a:lnTo>
                      <a:lnTo>
                        <a:pt x="92" y="2"/>
                      </a:lnTo>
                      <a:lnTo>
                        <a:pt x="92" y="0"/>
                      </a:lnTo>
                      <a:lnTo>
                        <a:pt x="92" y="0"/>
                      </a:lnTo>
                      <a:lnTo>
                        <a:pt x="92" y="0"/>
                      </a:lnTo>
                      <a:lnTo>
                        <a:pt x="92" y="0"/>
                      </a:lnTo>
                      <a:lnTo>
                        <a:pt x="88" y="0"/>
                      </a:lnTo>
                      <a:lnTo>
                        <a:pt x="85" y="2"/>
                      </a:lnTo>
                      <a:lnTo>
                        <a:pt x="85" y="2"/>
                      </a:lnTo>
                      <a:lnTo>
                        <a:pt x="83" y="2"/>
                      </a:lnTo>
                      <a:lnTo>
                        <a:pt x="81" y="2"/>
                      </a:lnTo>
                      <a:lnTo>
                        <a:pt x="81" y="2"/>
                      </a:lnTo>
                      <a:lnTo>
                        <a:pt x="76" y="2"/>
                      </a:lnTo>
                      <a:lnTo>
                        <a:pt x="76" y="2"/>
                      </a:lnTo>
                      <a:lnTo>
                        <a:pt x="73" y="5"/>
                      </a:lnTo>
                      <a:lnTo>
                        <a:pt x="73" y="5"/>
                      </a:lnTo>
                      <a:lnTo>
                        <a:pt x="73" y="5"/>
                      </a:lnTo>
                      <a:lnTo>
                        <a:pt x="71" y="7"/>
                      </a:lnTo>
                      <a:lnTo>
                        <a:pt x="71" y="5"/>
                      </a:lnTo>
                      <a:lnTo>
                        <a:pt x="69" y="5"/>
                      </a:lnTo>
                      <a:lnTo>
                        <a:pt x="69" y="5"/>
                      </a:lnTo>
                      <a:lnTo>
                        <a:pt x="66" y="5"/>
                      </a:lnTo>
                      <a:lnTo>
                        <a:pt x="64" y="5"/>
                      </a:lnTo>
                      <a:lnTo>
                        <a:pt x="64" y="5"/>
                      </a:lnTo>
                      <a:lnTo>
                        <a:pt x="64" y="7"/>
                      </a:lnTo>
                      <a:lnTo>
                        <a:pt x="64" y="7"/>
                      </a:lnTo>
                      <a:lnTo>
                        <a:pt x="64" y="9"/>
                      </a:lnTo>
                      <a:lnTo>
                        <a:pt x="64" y="9"/>
                      </a:lnTo>
                      <a:lnTo>
                        <a:pt x="64" y="9"/>
                      </a:lnTo>
                      <a:lnTo>
                        <a:pt x="62" y="9"/>
                      </a:lnTo>
                      <a:lnTo>
                        <a:pt x="62" y="9"/>
                      </a:lnTo>
                      <a:lnTo>
                        <a:pt x="59" y="9"/>
                      </a:lnTo>
                      <a:lnTo>
                        <a:pt x="59" y="9"/>
                      </a:lnTo>
                      <a:lnTo>
                        <a:pt x="57" y="9"/>
                      </a:lnTo>
                      <a:lnTo>
                        <a:pt x="57" y="9"/>
                      </a:lnTo>
                      <a:lnTo>
                        <a:pt x="57" y="12"/>
                      </a:lnTo>
                      <a:lnTo>
                        <a:pt x="57" y="12"/>
                      </a:lnTo>
                      <a:lnTo>
                        <a:pt x="57" y="14"/>
                      </a:lnTo>
                      <a:lnTo>
                        <a:pt x="57" y="14"/>
                      </a:lnTo>
                      <a:lnTo>
                        <a:pt x="59" y="16"/>
                      </a:lnTo>
                      <a:lnTo>
                        <a:pt x="59" y="16"/>
                      </a:lnTo>
                      <a:lnTo>
                        <a:pt x="59" y="16"/>
                      </a:lnTo>
                      <a:lnTo>
                        <a:pt x="57" y="16"/>
                      </a:lnTo>
                      <a:lnTo>
                        <a:pt x="57" y="16"/>
                      </a:lnTo>
                      <a:lnTo>
                        <a:pt x="57" y="14"/>
                      </a:lnTo>
                      <a:lnTo>
                        <a:pt x="55" y="14"/>
                      </a:lnTo>
                      <a:lnTo>
                        <a:pt x="55" y="14"/>
                      </a:lnTo>
                      <a:lnTo>
                        <a:pt x="52" y="14"/>
                      </a:lnTo>
                      <a:lnTo>
                        <a:pt x="50" y="16"/>
                      </a:lnTo>
                      <a:lnTo>
                        <a:pt x="50" y="16"/>
                      </a:lnTo>
                      <a:lnTo>
                        <a:pt x="47" y="16"/>
                      </a:lnTo>
                      <a:lnTo>
                        <a:pt x="47" y="14"/>
                      </a:lnTo>
                      <a:lnTo>
                        <a:pt x="47" y="12"/>
                      </a:lnTo>
                      <a:lnTo>
                        <a:pt x="47" y="12"/>
                      </a:lnTo>
                      <a:lnTo>
                        <a:pt x="47" y="12"/>
                      </a:lnTo>
                      <a:lnTo>
                        <a:pt x="45" y="12"/>
                      </a:lnTo>
                      <a:lnTo>
                        <a:pt x="45" y="12"/>
                      </a:lnTo>
                      <a:lnTo>
                        <a:pt x="45" y="14"/>
                      </a:lnTo>
                      <a:lnTo>
                        <a:pt x="43" y="16"/>
                      </a:lnTo>
                      <a:lnTo>
                        <a:pt x="43" y="16"/>
                      </a:lnTo>
                      <a:lnTo>
                        <a:pt x="40" y="19"/>
                      </a:lnTo>
                      <a:lnTo>
                        <a:pt x="40" y="21"/>
                      </a:lnTo>
                      <a:lnTo>
                        <a:pt x="40" y="21"/>
                      </a:lnTo>
                      <a:lnTo>
                        <a:pt x="40" y="21"/>
                      </a:lnTo>
                      <a:lnTo>
                        <a:pt x="40" y="24"/>
                      </a:lnTo>
                      <a:lnTo>
                        <a:pt x="40" y="24"/>
                      </a:lnTo>
                      <a:lnTo>
                        <a:pt x="40" y="26"/>
                      </a:lnTo>
                      <a:lnTo>
                        <a:pt x="38" y="26"/>
                      </a:lnTo>
                      <a:lnTo>
                        <a:pt x="38" y="24"/>
                      </a:lnTo>
                      <a:lnTo>
                        <a:pt x="38" y="24"/>
                      </a:lnTo>
                      <a:lnTo>
                        <a:pt x="36" y="21"/>
                      </a:lnTo>
                      <a:lnTo>
                        <a:pt x="36" y="21"/>
                      </a:lnTo>
                      <a:lnTo>
                        <a:pt x="36" y="21"/>
                      </a:lnTo>
                      <a:lnTo>
                        <a:pt x="33" y="19"/>
                      </a:lnTo>
                      <a:lnTo>
                        <a:pt x="33" y="19"/>
                      </a:lnTo>
                      <a:lnTo>
                        <a:pt x="31" y="16"/>
                      </a:lnTo>
                      <a:lnTo>
                        <a:pt x="31" y="16"/>
                      </a:lnTo>
                      <a:lnTo>
                        <a:pt x="31" y="14"/>
                      </a:lnTo>
                      <a:lnTo>
                        <a:pt x="31" y="12"/>
                      </a:lnTo>
                      <a:lnTo>
                        <a:pt x="31" y="12"/>
                      </a:lnTo>
                      <a:lnTo>
                        <a:pt x="28" y="12"/>
                      </a:lnTo>
                      <a:lnTo>
                        <a:pt x="28" y="14"/>
                      </a:lnTo>
                      <a:lnTo>
                        <a:pt x="26" y="14"/>
                      </a:lnTo>
                      <a:lnTo>
                        <a:pt x="24" y="16"/>
                      </a:lnTo>
                      <a:lnTo>
                        <a:pt x="24" y="16"/>
                      </a:lnTo>
                      <a:lnTo>
                        <a:pt x="26" y="19"/>
                      </a:lnTo>
                      <a:lnTo>
                        <a:pt x="26" y="19"/>
                      </a:lnTo>
                      <a:lnTo>
                        <a:pt x="24" y="21"/>
                      </a:lnTo>
                      <a:lnTo>
                        <a:pt x="24" y="21"/>
                      </a:lnTo>
                      <a:lnTo>
                        <a:pt x="21" y="24"/>
                      </a:lnTo>
                      <a:lnTo>
                        <a:pt x="19" y="24"/>
                      </a:lnTo>
                      <a:lnTo>
                        <a:pt x="17" y="21"/>
                      </a:lnTo>
                      <a:lnTo>
                        <a:pt x="14" y="21"/>
                      </a:lnTo>
                      <a:lnTo>
                        <a:pt x="14" y="24"/>
                      </a:lnTo>
                      <a:lnTo>
                        <a:pt x="12" y="24"/>
                      </a:lnTo>
                      <a:lnTo>
                        <a:pt x="7" y="24"/>
                      </a:lnTo>
                      <a:lnTo>
                        <a:pt x="7" y="24"/>
                      </a:lnTo>
                      <a:lnTo>
                        <a:pt x="7" y="24"/>
                      </a:lnTo>
                      <a:lnTo>
                        <a:pt x="5" y="24"/>
                      </a:lnTo>
                      <a:lnTo>
                        <a:pt x="2" y="26"/>
                      </a:lnTo>
                      <a:lnTo>
                        <a:pt x="2" y="26"/>
                      </a:lnTo>
                      <a:lnTo>
                        <a:pt x="2" y="26"/>
                      </a:lnTo>
                      <a:lnTo>
                        <a:pt x="2" y="28"/>
                      </a:lnTo>
                      <a:lnTo>
                        <a:pt x="5" y="28"/>
                      </a:lnTo>
                      <a:lnTo>
                        <a:pt x="5" y="31"/>
                      </a:lnTo>
                      <a:lnTo>
                        <a:pt x="7" y="33"/>
                      </a:lnTo>
                      <a:lnTo>
                        <a:pt x="7" y="33"/>
                      </a:lnTo>
                      <a:lnTo>
                        <a:pt x="10" y="33"/>
                      </a:lnTo>
                      <a:lnTo>
                        <a:pt x="10" y="35"/>
                      </a:lnTo>
                      <a:lnTo>
                        <a:pt x="7" y="35"/>
                      </a:lnTo>
                      <a:lnTo>
                        <a:pt x="7" y="38"/>
                      </a:lnTo>
                      <a:lnTo>
                        <a:pt x="7" y="38"/>
                      </a:lnTo>
                      <a:lnTo>
                        <a:pt x="5" y="38"/>
                      </a:lnTo>
                      <a:lnTo>
                        <a:pt x="2" y="40"/>
                      </a:lnTo>
                      <a:lnTo>
                        <a:pt x="2" y="40"/>
                      </a:lnTo>
                      <a:lnTo>
                        <a:pt x="0" y="40"/>
                      </a:lnTo>
                      <a:lnTo>
                        <a:pt x="0" y="40"/>
                      </a:lnTo>
                      <a:lnTo>
                        <a:pt x="0" y="40"/>
                      </a:lnTo>
                      <a:lnTo>
                        <a:pt x="0" y="43"/>
                      </a:lnTo>
                      <a:lnTo>
                        <a:pt x="0" y="45"/>
                      </a:lnTo>
                      <a:lnTo>
                        <a:pt x="2" y="45"/>
                      </a:lnTo>
                      <a:lnTo>
                        <a:pt x="2" y="47"/>
                      </a:lnTo>
                      <a:lnTo>
                        <a:pt x="5" y="47"/>
                      </a:lnTo>
                      <a:lnTo>
                        <a:pt x="5" y="47"/>
                      </a:lnTo>
                      <a:lnTo>
                        <a:pt x="5" y="47"/>
                      </a:lnTo>
                      <a:lnTo>
                        <a:pt x="5" y="47"/>
                      </a:lnTo>
                      <a:lnTo>
                        <a:pt x="7" y="50"/>
                      </a:lnTo>
                      <a:lnTo>
                        <a:pt x="5" y="50"/>
                      </a:lnTo>
                      <a:lnTo>
                        <a:pt x="5" y="50"/>
                      </a:lnTo>
                      <a:lnTo>
                        <a:pt x="5" y="52"/>
                      </a:lnTo>
                      <a:lnTo>
                        <a:pt x="2" y="52"/>
                      </a:lnTo>
                      <a:lnTo>
                        <a:pt x="2" y="54"/>
                      </a:lnTo>
                      <a:lnTo>
                        <a:pt x="2" y="54"/>
                      </a:lnTo>
                      <a:lnTo>
                        <a:pt x="5" y="57"/>
                      </a:lnTo>
                      <a:lnTo>
                        <a:pt x="2" y="57"/>
                      </a:lnTo>
                      <a:lnTo>
                        <a:pt x="5" y="57"/>
                      </a:lnTo>
                      <a:lnTo>
                        <a:pt x="5" y="59"/>
                      </a:lnTo>
                      <a:lnTo>
                        <a:pt x="7" y="61"/>
                      </a:lnTo>
                      <a:lnTo>
                        <a:pt x="12" y="61"/>
                      </a:lnTo>
                      <a:lnTo>
                        <a:pt x="12" y="61"/>
                      </a:lnTo>
                      <a:lnTo>
                        <a:pt x="17" y="61"/>
                      </a:lnTo>
                      <a:lnTo>
                        <a:pt x="17" y="61"/>
                      </a:lnTo>
                      <a:lnTo>
                        <a:pt x="17" y="61"/>
                      </a:lnTo>
                      <a:lnTo>
                        <a:pt x="17" y="64"/>
                      </a:lnTo>
                      <a:lnTo>
                        <a:pt x="17" y="64"/>
                      </a:lnTo>
                      <a:lnTo>
                        <a:pt x="14" y="66"/>
                      </a:lnTo>
                      <a:lnTo>
                        <a:pt x="14" y="66"/>
                      </a:lnTo>
                      <a:lnTo>
                        <a:pt x="14" y="66"/>
                      </a:lnTo>
                      <a:lnTo>
                        <a:pt x="14" y="69"/>
                      </a:lnTo>
                      <a:lnTo>
                        <a:pt x="14" y="69"/>
                      </a:lnTo>
                      <a:lnTo>
                        <a:pt x="17" y="69"/>
                      </a:lnTo>
                      <a:lnTo>
                        <a:pt x="21" y="66"/>
                      </a:lnTo>
                      <a:lnTo>
                        <a:pt x="24" y="66"/>
                      </a:lnTo>
                      <a:lnTo>
                        <a:pt x="26" y="61"/>
                      </a:lnTo>
                      <a:lnTo>
                        <a:pt x="31" y="57"/>
                      </a:lnTo>
                      <a:lnTo>
                        <a:pt x="36" y="57"/>
                      </a:lnTo>
                      <a:lnTo>
                        <a:pt x="38" y="57"/>
                      </a:lnTo>
                      <a:lnTo>
                        <a:pt x="43" y="57"/>
                      </a:lnTo>
                      <a:lnTo>
                        <a:pt x="45" y="59"/>
                      </a:lnTo>
                      <a:lnTo>
                        <a:pt x="52" y="61"/>
                      </a:lnTo>
                      <a:lnTo>
                        <a:pt x="57" y="64"/>
                      </a:lnTo>
                      <a:lnTo>
                        <a:pt x="59" y="66"/>
                      </a:lnTo>
                      <a:lnTo>
                        <a:pt x="59" y="69"/>
                      </a:lnTo>
                      <a:lnTo>
                        <a:pt x="62" y="73"/>
                      </a:lnTo>
                      <a:lnTo>
                        <a:pt x="64" y="78"/>
                      </a:lnTo>
                      <a:lnTo>
                        <a:pt x="64" y="80"/>
                      </a:lnTo>
                      <a:lnTo>
                        <a:pt x="64" y="83"/>
                      </a:lnTo>
                      <a:lnTo>
                        <a:pt x="64" y="83"/>
                      </a:lnTo>
                      <a:lnTo>
                        <a:pt x="64" y="85"/>
                      </a:lnTo>
                      <a:lnTo>
                        <a:pt x="66" y="85"/>
                      </a:lnTo>
                      <a:lnTo>
                        <a:pt x="66" y="85"/>
                      </a:lnTo>
                      <a:lnTo>
                        <a:pt x="69" y="85"/>
                      </a:lnTo>
                      <a:lnTo>
                        <a:pt x="69" y="88"/>
                      </a:lnTo>
                      <a:lnTo>
                        <a:pt x="69" y="88"/>
                      </a:lnTo>
                      <a:lnTo>
                        <a:pt x="69" y="90"/>
                      </a:lnTo>
                      <a:lnTo>
                        <a:pt x="71" y="90"/>
                      </a:lnTo>
                      <a:lnTo>
                        <a:pt x="76" y="95"/>
                      </a:lnTo>
                      <a:lnTo>
                        <a:pt x="76" y="97"/>
                      </a:lnTo>
                      <a:lnTo>
                        <a:pt x="76" y="97"/>
                      </a:lnTo>
                      <a:lnTo>
                        <a:pt x="73" y="97"/>
                      </a:lnTo>
                      <a:lnTo>
                        <a:pt x="76" y="97"/>
                      </a:lnTo>
                      <a:lnTo>
                        <a:pt x="76" y="97"/>
                      </a:lnTo>
                      <a:lnTo>
                        <a:pt x="78" y="97"/>
                      </a:lnTo>
                      <a:lnTo>
                        <a:pt x="78" y="97"/>
                      </a:lnTo>
                      <a:lnTo>
                        <a:pt x="81" y="97"/>
                      </a:lnTo>
                      <a:lnTo>
                        <a:pt x="83" y="99"/>
                      </a:lnTo>
                      <a:lnTo>
                        <a:pt x="88" y="104"/>
                      </a:lnTo>
                      <a:lnTo>
                        <a:pt x="90" y="106"/>
                      </a:lnTo>
                      <a:lnTo>
                        <a:pt x="92" y="109"/>
                      </a:lnTo>
                      <a:lnTo>
                        <a:pt x="99" y="116"/>
                      </a:lnTo>
                      <a:lnTo>
                        <a:pt x="104" y="118"/>
                      </a:lnTo>
                      <a:lnTo>
                        <a:pt x="107" y="121"/>
                      </a:lnTo>
                      <a:lnTo>
                        <a:pt x="107" y="121"/>
                      </a:lnTo>
                      <a:lnTo>
                        <a:pt x="109" y="121"/>
                      </a:lnTo>
                      <a:lnTo>
                        <a:pt x="109" y="121"/>
                      </a:lnTo>
                      <a:lnTo>
                        <a:pt x="111" y="121"/>
                      </a:lnTo>
                      <a:lnTo>
                        <a:pt x="114" y="121"/>
                      </a:lnTo>
                      <a:lnTo>
                        <a:pt x="116" y="121"/>
                      </a:lnTo>
                      <a:lnTo>
                        <a:pt x="118" y="121"/>
                      </a:lnTo>
                      <a:lnTo>
                        <a:pt x="118" y="121"/>
                      </a:lnTo>
                      <a:lnTo>
                        <a:pt x="121" y="123"/>
                      </a:lnTo>
                      <a:lnTo>
                        <a:pt x="125" y="128"/>
                      </a:lnTo>
                      <a:lnTo>
                        <a:pt x="125" y="130"/>
                      </a:lnTo>
                      <a:lnTo>
                        <a:pt x="125" y="130"/>
                      </a:lnTo>
                      <a:lnTo>
                        <a:pt x="125" y="130"/>
                      </a:lnTo>
                      <a:lnTo>
                        <a:pt x="128" y="130"/>
                      </a:lnTo>
                      <a:lnTo>
                        <a:pt x="130" y="130"/>
                      </a:lnTo>
                      <a:lnTo>
                        <a:pt x="133" y="130"/>
                      </a:lnTo>
                      <a:lnTo>
                        <a:pt x="133" y="133"/>
                      </a:lnTo>
                      <a:lnTo>
                        <a:pt x="130" y="135"/>
                      </a:lnTo>
                      <a:lnTo>
                        <a:pt x="130" y="135"/>
                      </a:lnTo>
                      <a:lnTo>
                        <a:pt x="133" y="133"/>
                      </a:lnTo>
                      <a:lnTo>
                        <a:pt x="133" y="135"/>
                      </a:lnTo>
                      <a:lnTo>
                        <a:pt x="135" y="133"/>
                      </a:lnTo>
                      <a:lnTo>
                        <a:pt x="137" y="133"/>
                      </a:lnTo>
                      <a:lnTo>
                        <a:pt x="140" y="133"/>
                      </a:lnTo>
                      <a:lnTo>
                        <a:pt x="140" y="135"/>
                      </a:lnTo>
                      <a:lnTo>
                        <a:pt x="140" y="137"/>
                      </a:lnTo>
                      <a:lnTo>
                        <a:pt x="142" y="140"/>
                      </a:lnTo>
                      <a:lnTo>
                        <a:pt x="140" y="140"/>
                      </a:lnTo>
                      <a:lnTo>
                        <a:pt x="140" y="142"/>
                      </a:lnTo>
                      <a:lnTo>
                        <a:pt x="140" y="142"/>
                      </a:lnTo>
                      <a:lnTo>
                        <a:pt x="147" y="144"/>
                      </a:lnTo>
                      <a:lnTo>
                        <a:pt x="149" y="147"/>
                      </a:lnTo>
                      <a:lnTo>
                        <a:pt x="151" y="147"/>
                      </a:lnTo>
                      <a:lnTo>
                        <a:pt x="154" y="144"/>
                      </a:lnTo>
                      <a:lnTo>
                        <a:pt x="154" y="147"/>
                      </a:lnTo>
                      <a:lnTo>
                        <a:pt x="156" y="154"/>
                      </a:lnTo>
                      <a:lnTo>
                        <a:pt x="159" y="159"/>
                      </a:lnTo>
                      <a:lnTo>
                        <a:pt x="161" y="163"/>
                      </a:lnTo>
                      <a:lnTo>
                        <a:pt x="161" y="166"/>
                      </a:lnTo>
                      <a:lnTo>
                        <a:pt x="163" y="168"/>
                      </a:lnTo>
                      <a:lnTo>
                        <a:pt x="163" y="170"/>
                      </a:lnTo>
                      <a:lnTo>
                        <a:pt x="161" y="173"/>
                      </a:lnTo>
                      <a:lnTo>
                        <a:pt x="159" y="173"/>
                      </a:lnTo>
                      <a:lnTo>
                        <a:pt x="159" y="173"/>
                      </a:lnTo>
                      <a:lnTo>
                        <a:pt x="156" y="175"/>
                      </a:lnTo>
                      <a:lnTo>
                        <a:pt x="159" y="177"/>
                      </a:lnTo>
                      <a:lnTo>
                        <a:pt x="156" y="182"/>
                      </a:lnTo>
                      <a:lnTo>
                        <a:pt x="154" y="182"/>
                      </a:lnTo>
                      <a:lnTo>
                        <a:pt x="154" y="185"/>
                      </a:lnTo>
                      <a:lnTo>
                        <a:pt x="154" y="187"/>
                      </a:lnTo>
                      <a:lnTo>
                        <a:pt x="154" y="189"/>
                      </a:lnTo>
                      <a:lnTo>
                        <a:pt x="161" y="189"/>
                      </a:lnTo>
                      <a:lnTo>
                        <a:pt x="161" y="187"/>
                      </a:lnTo>
                      <a:lnTo>
                        <a:pt x="161" y="187"/>
                      </a:lnTo>
                      <a:lnTo>
                        <a:pt x="163" y="182"/>
                      </a:lnTo>
                      <a:lnTo>
                        <a:pt x="168" y="180"/>
                      </a:lnTo>
                      <a:lnTo>
                        <a:pt x="170" y="177"/>
                      </a:lnTo>
                      <a:lnTo>
                        <a:pt x="168" y="173"/>
                      </a:lnTo>
                      <a:lnTo>
                        <a:pt x="170" y="170"/>
                      </a:lnTo>
                      <a:lnTo>
                        <a:pt x="173" y="168"/>
                      </a:lnTo>
                      <a:lnTo>
                        <a:pt x="175" y="168"/>
                      </a:lnTo>
                      <a:lnTo>
                        <a:pt x="178" y="168"/>
                      </a:lnTo>
                      <a:lnTo>
                        <a:pt x="180" y="166"/>
                      </a:lnTo>
                      <a:lnTo>
                        <a:pt x="178" y="163"/>
                      </a:lnTo>
                      <a:lnTo>
                        <a:pt x="178" y="159"/>
                      </a:lnTo>
                      <a:lnTo>
                        <a:pt x="175" y="156"/>
                      </a:lnTo>
                      <a:lnTo>
                        <a:pt x="173" y="154"/>
                      </a:lnTo>
                      <a:lnTo>
                        <a:pt x="168" y="154"/>
                      </a:lnTo>
                      <a:lnTo>
                        <a:pt x="168" y="151"/>
                      </a:lnTo>
                      <a:lnTo>
                        <a:pt x="168" y="149"/>
                      </a:lnTo>
                      <a:lnTo>
                        <a:pt x="170" y="144"/>
                      </a:lnTo>
                      <a:lnTo>
                        <a:pt x="173" y="140"/>
                      </a:lnTo>
                      <a:lnTo>
                        <a:pt x="175" y="137"/>
                      </a:lnTo>
                      <a:lnTo>
                        <a:pt x="175" y="137"/>
                      </a:lnTo>
                      <a:lnTo>
                        <a:pt x="180" y="137"/>
                      </a:lnTo>
                      <a:lnTo>
                        <a:pt x="180" y="137"/>
                      </a:lnTo>
                      <a:lnTo>
                        <a:pt x="180" y="137"/>
                      </a:lnTo>
                      <a:lnTo>
                        <a:pt x="180" y="140"/>
                      </a:lnTo>
                      <a:lnTo>
                        <a:pt x="182" y="140"/>
                      </a:lnTo>
                      <a:lnTo>
                        <a:pt x="185" y="140"/>
                      </a:lnTo>
                      <a:lnTo>
                        <a:pt x="192" y="142"/>
                      </a:lnTo>
                      <a:lnTo>
                        <a:pt x="194" y="147"/>
                      </a:lnTo>
                      <a:lnTo>
                        <a:pt x="196" y="149"/>
                      </a:lnTo>
                      <a:lnTo>
                        <a:pt x="199" y="149"/>
                      </a:lnTo>
                      <a:lnTo>
                        <a:pt x="199" y="147"/>
                      </a:lnTo>
                      <a:lnTo>
                        <a:pt x="201" y="144"/>
                      </a:lnTo>
                      <a:lnTo>
                        <a:pt x="201" y="144"/>
                      </a:lnTo>
                      <a:lnTo>
                        <a:pt x="201" y="142"/>
                      </a:lnTo>
                      <a:close/>
                      <a:moveTo>
                        <a:pt x="97" y="66"/>
                      </a:moveTo>
                      <a:lnTo>
                        <a:pt x="97" y="66"/>
                      </a:lnTo>
                      <a:lnTo>
                        <a:pt x="97" y="66"/>
                      </a:lnTo>
                      <a:lnTo>
                        <a:pt x="97" y="64"/>
                      </a:lnTo>
                      <a:lnTo>
                        <a:pt x="97" y="64"/>
                      </a:lnTo>
                      <a:lnTo>
                        <a:pt x="97" y="66"/>
                      </a:lnTo>
                      <a:lnTo>
                        <a:pt x="97" y="66"/>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4" name="Freeform 128"/>
                <p:cNvSpPr>
                  <a:spLocks/>
                </p:cNvSpPr>
                <p:nvPr/>
              </p:nvSpPr>
              <p:spPr bwMode="auto">
                <a:xfrm>
                  <a:off x="3368" y="2094"/>
                  <a:ext cx="26" cy="83"/>
                </a:xfrm>
                <a:custGeom>
                  <a:avLst/>
                  <a:gdLst>
                    <a:gd name="T0" fmla="*/ 26 w 26"/>
                    <a:gd name="T1" fmla="*/ 8 h 83"/>
                    <a:gd name="T2" fmla="*/ 26 w 26"/>
                    <a:gd name="T3" fmla="*/ 5 h 83"/>
                    <a:gd name="T4" fmla="*/ 26 w 26"/>
                    <a:gd name="T5" fmla="*/ 3 h 83"/>
                    <a:gd name="T6" fmla="*/ 26 w 26"/>
                    <a:gd name="T7" fmla="*/ 3 h 83"/>
                    <a:gd name="T8" fmla="*/ 26 w 26"/>
                    <a:gd name="T9" fmla="*/ 0 h 83"/>
                    <a:gd name="T10" fmla="*/ 24 w 26"/>
                    <a:gd name="T11" fmla="*/ 0 h 83"/>
                    <a:gd name="T12" fmla="*/ 22 w 26"/>
                    <a:gd name="T13" fmla="*/ 3 h 83"/>
                    <a:gd name="T14" fmla="*/ 22 w 26"/>
                    <a:gd name="T15" fmla="*/ 3 h 83"/>
                    <a:gd name="T16" fmla="*/ 19 w 26"/>
                    <a:gd name="T17" fmla="*/ 5 h 83"/>
                    <a:gd name="T18" fmla="*/ 17 w 26"/>
                    <a:gd name="T19" fmla="*/ 8 h 83"/>
                    <a:gd name="T20" fmla="*/ 12 w 26"/>
                    <a:gd name="T21" fmla="*/ 8 h 83"/>
                    <a:gd name="T22" fmla="*/ 12 w 26"/>
                    <a:gd name="T23" fmla="*/ 12 h 83"/>
                    <a:gd name="T24" fmla="*/ 10 w 26"/>
                    <a:gd name="T25" fmla="*/ 26 h 83"/>
                    <a:gd name="T26" fmla="*/ 5 w 26"/>
                    <a:gd name="T27" fmla="*/ 38 h 83"/>
                    <a:gd name="T28" fmla="*/ 5 w 26"/>
                    <a:gd name="T29" fmla="*/ 38 h 83"/>
                    <a:gd name="T30" fmla="*/ 3 w 26"/>
                    <a:gd name="T31" fmla="*/ 43 h 83"/>
                    <a:gd name="T32" fmla="*/ 0 w 26"/>
                    <a:gd name="T33" fmla="*/ 45 h 83"/>
                    <a:gd name="T34" fmla="*/ 3 w 26"/>
                    <a:gd name="T35" fmla="*/ 55 h 83"/>
                    <a:gd name="T36" fmla="*/ 7 w 26"/>
                    <a:gd name="T37" fmla="*/ 62 h 83"/>
                    <a:gd name="T38" fmla="*/ 10 w 26"/>
                    <a:gd name="T39" fmla="*/ 67 h 83"/>
                    <a:gd name="T40" fmla="*/ 12 w 26"/>
                    <a:gd name="T41" fmla="*/ 76 h 83"/>
                    <a:gd name="T42" fmla="*/ 15 w 26"/>
                    <a:gd name="T43" fmla="*/ 83 h 83"/>
                    <a:gd name="T44" fmla="*/ 17 w 26"/>
                    <a:gd name="T45" fmla="*/ 76 h 83"/>
                    <a:gd name="T46" fmla="*/ 17 w 26"/>
                    <a:gd name="T47" fmla="*/ 71 h 83"/>
                    <a:gd name="T48" fmla="*/ 17 w 26"/>
                    <a:gd name="T49" fmla="*/ 67 h 83"/>
                    <a:gd name="T50" fmla="*/ 17 w 26"/>
                    <a:gd name="T51" fmla="*/ 62 h 83"/>
                    <a:gd name="T52" fmla="*/ 19 w 26"/>
                    <a:gd name="T53" fmla="*/ 57 h 83"/>
                    <a:gd name="T54" fmla="*/ 19 w 26"/>
                    <a:gd name="T55" fmla="*/ 55 h 83"/>
                    <a:gd name="T56" fmla="*/ 22 w 26"/>
                    <a:gd name="T57" fmla="*/ 48 h 83"/>
                    <a:gd name="T58" fmla="*/ 22 w 26"/>
                    <a:gd name="T59" fmla="*/ 45 h 83"/>
                    <a:gd name="T60" fmla="*/ 22 w 26"/>
                    <a:gd name="T61" fmla="*/ 43 h 83"/>
                    <a:gd name="T62" fmla="*/ 22 w 26"/>
                    <a:gd name="T63" fmla="*/ 41 h 83"/>
                    <a:gd name="T64" fmla="*/ 15 w 26"/>
                    <a:gd name="T65" fmla="*/ 43 h 83"/>
                    <a:gd name="T66" fmla="*/ 12 w 26"/>
                    <a:gd name="T67" fmla="*/ 43 h 83"/>
                    <a:gd name="T68" fmla="*/ 12 w 26"/>
                    <a:gd name="T69" fmla="*/ 41 h 83"/>
                    <a:gd name="T70" fmla="*/ 15 w 26"/>
                    <a:gd name="T71" fmla="*/ 36 h 83"/>
                    <a:gd name="T72" fmla="*/ 17 w 26"/>
                    <a:gd name="T73" fmla="*/ 36 h 83"/>
                    <a:gd name="T74" fmla="*/ 15 w 26"/>
                    <a:gd name="T75" fmla="*/ 34 h 83"/>
                    <a:gd name="T76" fmla="*/ 12 w 26"/>
                    <a:gd name="T77" fmla="*/ 34 h 83"/>
                    <a:gd name="T78" fmla="*/ 12 w 26"/>
                    <a:gd name="T79" fmla="*/ 34 h 83"/>
                    <a:gd name="T80" fmla="*/ 12 w 26"/>
                    <a:gd name="T81" fmla="*/ 31 h 83"/>
                    <a:gd name="T82" fmla="*/ 12 w 26"/>
                    <a:gd name="T83" fmla="*/ 29 h 83"/>
                    <a:gd name="T84" fmla="*/ 12 w 26"/>
                    <a:gd name="T85" fmla="*/ 24 h 83"/>
                    <a:gd name="T86" fmla="*/ 12 w 26"/>
                    <a:gd name="T87" fmla="*/ 19 h 83"/>
                    <a:gd name="T88" fmla="*/ 17 w 26"/>
                    <a:gd name="T89" fmla="*/ 19 h 83"/>
                    <a:gd name="T90" fmla="*/ 19 w 26"/>
                    <a:gd name="T91" fmla="*/ 19 h 83"/>
                    <a:gd name="T92" fmla="*/ 22 w 26"/>
                    <a:gd name="T93" fmla="*/ 22 h 83"/>
                    <a:gd name="T94" fmla="*/ 22 w 26"/>
                    <a:gd name="T95" fmla="*/ 17 h 83"/>
                    <a:gd name="T96" fmla="*/ 22 w 26"/>
                    <a:gd name="T97" fmla="*/ 15 h 83"/>
                    <a:gd name="T98" fmla="*/ 24 w 26"/>
                    <a:gd name="T99" fmla="*/ 15 h 83"/>
                    <a:gd name="T100" fmla="*/ 26 w 26"/>
                    <a:gd name="T101" fmla="*/ 12 h 83"/>
                    <a:gd name="T102" fmla="*/ 26 w 26"/>
                    <a:gd name="T103" fmla="*/ 10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 h="83">
                      <a:moveTo>
                        <a:pt x="26" y="10"/>
                      </a:moveTo>
                      <a:lnTo>
                        <a:pt x="26" y="8"/>
                      </a:lnTo>
                      <a:lnTo>
                        <a:pt x="26" y="8"/>
                      </a:lnTo>
                      <a:lnTo>
                        <a:pt x="26" y="5"/>
                      </a:lnTo>
                      <a:lnTo>
                        <a:pt x="26" y="5"/>
                      </a:lnTo>
                      <a:lnTo>
                        <a:pt x="26" y="3"/>
                      </a:lnTo>
                      <a:lnTo>
                        <a:pt x="26" y="3"/>
                      </a:lnTo>
                      <a:lnTo>
                        <a:pt x="26" y="3"/>
                      </a:lnTo>
                      <a:lnTo>
                        <a:pt x="26" y="0"/>
                      </a:lnTo>
                      <a:lnTo>
                        <a:pt x="26" y="0"/>
                      </a:lnTo>
                      <a:lnTo>
                        <a:pt x="26" y="0"/>
                      </a:lnTo>
                      <a:lnTo>
                        <a:pt x="24" y="0"/>
                      </a:lnTo>
                      <a:lnTo>
                        <a:pt x="24" y="3"/>
                      </a:lnTo>
                      <a:lnTo>
                        <a:pt x="22" y="3"/>
                      </a:lnTo>
                      <a:lnTo>
                        <a:pt x="22" y="3"/>
                      </a:lnTo>
                      <a:lnTo>
                        <a:pt x="22" y="3"/>
                      </a:lnTo>
                      <a:lnTo>
                        <a:pt x="19" y="3"/>
                      </a:lnTo>
                      <a:lnTo>
                        <a:pt x="19" y="5"/>
                      </a:lnTo>
                      <a:lnTo>
                        <a:pt x="19" y="8"/>
                      </a:lnTo>
                      <a:lnTo>
                        <a:pt x="17" y="8"/>
                      </a:lnTo>
                      <a:lnTo>
                        <a:pt x="15" y="8"/>
                      </a:lnTo>
                      <a:lnTo>
                        <a:pt x="12" y="8"/>
                      </a:lnTo>
                      <a:lnTo>
                        <a:pt x="12" y="10"/>
                      </a:lnTo>
                      <a:lnTo>
                        <a:pt x="12" y="12"/>
                      </a:lnTo>
                      <a:lnTo>
                        <a:pt x="10" y="17"/>
                      </a:lnTo>
                      <a:lnTo>
                        <a:pt x="10" y="26"/>
                      </a:lnTo>
                      <a:lnTo>
                        <a:pt x="7" y="31"/>
                      </a:lnTo>
                      <a:lnTo>
                        <a:pt x="5" y="38"/>
                      </a:lnTo>
                      <a:lnTo>
                        <a:pt x="5" y="38"/>
                      </a:lnTo>
                      <a:lnTo>
                        <a:pt x="5" y="38"/>
                      </a:lnTo>
                      <a:lnTo>
                        <a:pt x="5" y="41"/>
                      </a:lnTo>
                      <a:lnTo>
                        <a:pt x="3" y="43"/>
                      </a:lnTo>
                      <a:lnTo>
                        <a:pt x="3" y="45"/>
                      </a:lnTo>
                      <a:lnTo>
                        <a:pt x="0" y="45"/>
                      </a:lnTo>
                      <a:lnTo>
                        <a:pt x="3" y="50"/>
                      </a:lnTo>
                      <a:lnTo>
                        <a:pt x="3" y="55"/>
                      </a:lnTo>
                      <a:lnTo>
                        <a:pt x="5" y="60"/>
                      </a:lnTo>
                      <a:lnTo>
                        <a:pt x="7" y="62"/>
                      </a:lnTo>
                      <a:lnTo>
                        <a:pt x="7" y="62"/>
                      </a:lnTo>
                      <a:lnTo>
                        <a:pt x="10" y="67"/>
                      </a:lnTo>
                      <a:lnTo>
                        <a:pt x="10" y="71"/>
                      </a:lnTo>
                      <a:lnTo>
                        <a:pt x="12" y="76"/>
                      </a:lnTo>
                      <a:lnTo>
                        <a:pt x="15" y="81"/>
                      </a:lnTo>
                      <a:lnTo>
                        <a:pt x="15" y="83"/>
                      </a:lnTo>
                      <a:lnTo>
                        <a:pt x="17" y="81"/>
                      </a:lnTo>
                      <a:lnTo>
                        <a:pt x="17" y="76"/>
                      </a:lnTo>
                      <a:lnTo>
                        <a:pt x="17" y="74"/>
                      </a:lnTo>
                      <a:lnTo>
                        <a:pt x="17" y="71"/>
                      </a:lnTo>
                      <a:lnTo>
                        <a:pt x="17" y="69"/>
                      </a:lnTo>
                      <a:lnTo>
                        <a:pt x="17" y="67"/>
                      </a:lnTo>
                      <a:lnTo>
                        <a:pt x="17" y="64"/>
                      </a:lnTo>
                      <a:lnTo>
                        <a:pt x="17" y="62"/>
                      </a:lnTo>
                      <a:lnTo>
                        <a:pt x="17" y="62"/>
                      </a:lnTo>
                      <a:lnTo>
                        <a:pt x="19" y="57"/>
                      </a:lnTo>
                      <a:lnTo>
                        <a:pt x="19" y="55"/>
                      </a:lnTo>
                      <a:lnTo>
                        <a:pt x="19" y="55"/>
                      </a:lnTo>
                      <a:lnTo>
                        <a:pt x="22" y="50"/>
                      </a:lnTo>
                      <a:lnTo>
                        <a:pt x="22" y="48"/>
                      </a:lnTo>
                      <a:lnTo>
                        <a:pt x="22" y="45"/>
                      </a:lnTo>
                      <a:lnTo>
                        <a:pt x="22" y="45"/>
                      </a:lnTo>
                      <a:lnTo>
                        <a:pt x="22" y="43"/>
                      </a:lnTo>
                      <a:lnTo>
                        <a:pt x="22" y="43"/>
                      </a:lnTo>
                      <a:lnTo>
                        <a:pt x="22" y="41"/>
                      </a:lnTo>
                      <a:lnTo>
                        <a:pt x="22" y="41"/>
                      </a:lnTo>
                      <a:lnTo>
                        <a:pt x="19" y="43"/>
                      </a:lnTo>
                      <a:lnTo>
                        <a:pt x="15" y="43"/>
                      </a:lnTo>
                      <a:lnTo>
                        <a:pt x="12" y="43"/>
                      </a:lnTo>
                      <a:lnTo>
                        <a:pt x="12" y="43"/>
                      </a:lnTo>
                      <a:lnTo>
                        <a:pt x="12" y="43"/>
                      </a:lnTo>
                      <a:lnTo>
                        <a:pt x="12" y="41"/>
                      </a:lnTo>
                      <a:lnTo>
                        <a:pt x="12" y="38"/>
                      </a:lnTo>
                      <a:lnTo>
                        <a:pt x="15" y="36"/>
                      </a:lnTo>
                      <a:lnTo>
                        <a:pt x="17" y="36"/>
                      </a:lnTo>
                      <a:lnTo>
                        <a:pt x="17" y="36"/>
                      </a:lnTo>
                      <a:lnTo>
                        <a:pt x="17" y="34"/>
                      </a:lnTo>
                      <a:lnTo>
                        <a:pt x="15" y="34"/>
                      </a:lnTo>
                      <a:lnTo>
                        <a:pt x="15" y="34"/>
                      </a:lnTo>
                      <a:lnTo>
                        <a:pt x="12" y="34"/>
                      </a:lnTo>
                      <a:lnTo>
                        <a:pt x="12" y="34"/>
                      </a:lnTo>
                      <a:lnTo>
                        <a:pt x="12" y="34"/>
                      </a:lnTo>
                      <a:lnTo>
                        <a:pt x="12" y="34"/>
                      </a:lnTo>
                      <a:lnTo>
                        <a:pt x="12" y="31"/>
                      </a:lnTo>
                      <a:lnTo>
                        <a:pt x="12" y="29"/>
                      </a:lnTo>
                      <a:lnTo>
                        <a:pt x="12" y="29"/>
                      </a:lnTo>
                      <a:lnTo>
                        <a:pt x="12" y="26"/>
                      </a:lnTo>
                      <a:lnTo>
                        <a:pt x="12" y="24"/>
                      </a:lnTo>
                      <a:lnTo>
                        <a:pt x="12" y="22"/>
                      </a:lnTo>
                      <a:lnTo>
                        <a:pt x="12" y="19"/>
                      </a:lnTo>
                      <a:lnTo>
                        <a:pt x="15" y="19"/>
                      </a:lnTo>
                      <a:lnTo>
                        <a:pt x="17" y="19"/>
                      </a:lnTo>
                      <a:lnTo>
                        <a:pt x="19" y="19"/>
                      </a:lnTo>
                      <a:lnTo>
                        <a:pt x="19" y="19"/>
                      </a:lnTo>
                      <a:lnTo>
                        <a:pt x="19" y="19"/>
                      </a:lnTo>
                      <a:lnTo>
                        <a:pt x="22" y="22"/>
                      </a:lnTo>
                      <a:lnTo>
                        <a:pt x="22" y="22"/>
                      </a:lnTo>
                      <a:lnTo>
                        <a:pt x="22" y="17"/>
                      </a:lnTo>
                      <a:lnTo>
                        <a:pt x="22" y="17"/>
                      </a:lnTo>
                      <a:lnTo>
                        <a:pt x="22" y="15"/>
                      </a:lnTo>
                      <a:lnTo>
                        <a:pt x="22" y="15"/>
                      </a:lnTo>
                      <a:lnTo>
                        <a:pt x="24" y="15"/>
                      </a:lnTo>
                      <a:lnTo>
                        <a:pt x="26" y="15"/>
                      </a:lnTo>
                      <a:lnTo>
                        <a:pt x="26" y="12"/>
                      </a:lnTo>
                      <a:lnTo>
                        <a:pt x="26" y="12"/>
                      </a:lnTo>
                      <a:lnTo>
                        <a:pt x="26" y="10"/>
                      </a:lnTo>
                      <a:lnTo>
                        <a:pt x="26" y="1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5" name="Freeform 129"/>
                <p:cNvSpPr>
                  <a:spLocks/>
                </p:cNvSpPr>
                <p:nvPr/>
              </p:nvSpPr>
              <p:spPr bwMode="auto">
                <a:xfrm>
                  <a:off x="2706" y="1659"/>
                  <a:ext cx="7" cy="7"/>
                </a:xfrm>
                <a:custGeom>
                  <a:avLst/>
                  <a:gdLst>
                    <a:gd name="T0" fmla="*/ 7 w 7"/>
                    <a:gd name="T1" fmla="*/ 0 h 7"/>
                    <a:gd name="T2" fmla="*/ 7 w 7"/>
                    <a:gd name="T3" fmla="*/ 0 h 7"/>
                    <a:gd name="T4" fmla="*/ 7 w 7"/>
                    <a:gd name="T5" fmla="*/ 0 h 7"/>
                    <a:gd name="T6" fmla="*/ 5 w 7"/>
                    <a:gd name="T7" fmla="*/ 0 h 7"/>
                    <a:gd name="T8" fmla="*/ 2 w 7"/>
                    <a:gd name="T9" fmla="*/ 2 h 7"/>
                    <a:gd name="T10" fmla="*/ 2 w 7"/>
                    <a:gd name="T11" fmla="*/ 2 h 7"/>
                    <a:gd name="T12" fmla="*/ 0 w 7"/>
                    <a:gd name="T13" fmla="*/ 4 h 7"/>
                    <a:gd name="T14" fmla="*/ 0 w 7"/>
                    <a:gd name="T15" fmla="*/ 4 h 7"/>
                    <a:gd name="T16" fmla="*/ 0 w 7"/>
                    <a:gd name="T17" fmla="*/ 7 h 7"/>
                    <a:gd name="T18" fmla="*/ 2 w 7"/>
                    <a:gd name="T19" fmla="*/ 4 h 7"/>
                    <a:gd name="T20" fmla="*/ 2 w 7"/>
                    <a:gd name="T21" fmla="*/ 7 h 7"/>
                    <a:gd name="T22" fmla="*/ 7 w 7"/>
                    <a:gd name="T23" fmla="*/ 4 h 7"/>
                    <a:gd name="T24" fmla="*/ 7 w 7"/>
                    <a:gd name="T25" fmla="*/ 2 h 7"/>
                    <a:gd name="T26" fmla="*/ 7 w 7"/>
                    <a:gd name="T27" fmla="*/ 2 h 7"/>
                    <a:gd name="T28" fmla="*/ 7 w 7"/>
                    <a:gd name="T29"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7" h="7">
                      <a:moveTo>
                        <a:pt x="7" y="0"/>
                      </a:moveTo>
                      <a:lnTo>
                        <a:pt x="7" y="0"/>
                      </a:lnTo>
                      <a:lnTo>
                        <a:pt x="7" y="0"/>
                      </a:lnTo>
                      <a:lnTo>
                        <a:pt x="5" y="0"/>
                      </a:lnTo>
                      <a:lnTo>
                        <a:pt x="2" y="2"/>
                      </a:lnTo>
                      <a:lnTo>
                        <a:pt x="2" y="2"/>
                      </a:lnTo>
                      <a:lnTo>
                        <a:pt x="0" y="4"/>
                      </a:lnTo>
                      <a:lnTo>
                        <a:pt x="0" y="4"/>
                      </a:lnTo>
                      <a:lnTo>
                        <a:pt x="0" y="7"/>
                      </a:lnTo>
                      <a:lnTo>
                        <a:pt x="2" y="4"/>
                      </a:lnTo>
                      <a:lnTo>
                        <a:pt x="2" y="7"/>
                      </a:lnTo>
                      <a:lnTo>
                        <a:pt x="7" y="4"/>
                      </a:lnTo>
                      <a:lnTo>
                        <a:pt x="7" y="2"/>
                      </a:lnTo>
                      <a:lnTo>
                        <a:pt x="7" y="2"/>
                      </a:lnTo>
                      <a:lnTo>
                        <a:pt x="7"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6" name="Freeform 130"/>
                <p:cNvSpPr>
                  <a:spLocks noEditPoints="1"/>
                </p:cNvSpPr>
                <p:nvPr/>
              </p:nvSpPr>
              <p:spPr bwMode="auto">
                <a:xfrm>
                  <a:off x="2611" y="1640"/>
                  <a:ext cx="74" cy="78"/>
                </a:xfrm>
                <a:custGeom>
                  <a:avLst/>
                  <a:gdLst>
                    <a:gd name="T0" fmla="*/ 12 w 74"/>
                    <a:gd name="T1" fmla="*/ 26 h 78"/>
                    <a:gd name="T2" fmla="*/ 12 w 74"/>
                    <a:gd name="T3" fmla="*/ 28 h 78"/>
                    <a:gd name="T4" fmla="*/ 71 w 74"/>
                    <a:gd name="T5" fmla="*/ 35 h 78"/>
                    <a:gd name="T6" fmla="*/ 71 w 74"/>
                    <a:gd name="T7" fmla="*/ 28 h 78"/>
                    <a:gd name="T8" fmla="*/ 74 w 74"/>
                    <a:gd name="T9" fmla="*/ 26 h 78"/>
                    <a:gd name="T10" fmla="*/ 69 w 74"/>
                    <a:gd name="T11" fmla="*/ 26 h 78"/>
                    <a:gd name="T12" fmla="*/ 67 w 74"/>
                    <a:gd name="T13" fmla="*/ 23 h 78"/>
                    <a:gd name="T14" fmla="*/ 62 w 74"/>
                    <a:gd name="T15" fmla="*/ 21 h 78"/>
                    <a:gd name="T16" fmla="*/ 60 w 74"/>
                    <a:gd name="T17" fmla="*/ 19 h 78"/>
                    <a:gd name="T18" fmla="*/ 55 w 74"/>
                    <a:gd name="T19" fmla="*/ 23 h 78"/>
                    <a:gd name="T20" fmla="*/ 50 w 74"/>
                    <a:gd name="T21" fmla="*/ 23 h 78"/>
                    <a:gd name="T22" fmla="*/ 43 w 74"/>
                    <a:gd name="T23" fmla="*/ 19 h 78"/>
                    <a:gd name="T24" fmla="*/ 50 w 74"/>
                    <a:gd name="T25" fmla="*/ 14 h 78"/>
                    <a:gd name="T26" fmla="*/ 48 w 74"/>
                    <a:gd name="T27" fmla="*/ 12 h 78"/>
                    <a:gd name="T28" fmla="*/ 52 w 74"/>
                    <a:gd name="T29" fmla="*/ 12 h 78"/>
                    <a:gd name="T30" fmla="*/ 57 w 74"/>
                    <a:gd name="T31" fmla="*/ 7 h 78"/>
                    <a:gd name="T32" fmla="*/ 64 w 74"/>
                    <a:gd name="T33" fmla="*/ 2 h 78"/>
                    <a:gd name="T34" fmla="*/ 57 w 74"/>
                    <a:gd name="T35" fmla="*/ 0 h 78"/>
                    <a:gd name="T36" fmla="*/ 55 w 74"/>
                    <a:gd name="T37" fmla="*/ 2 h 78"/>
                    <a:gd name="T38" fmla="*/ 52 w 74"/>
                    <a:gd name="T39" fmla="*/ 5 h 78"/>
                    <a:gd name="T40" fmla="*/ 52 w 74"/>
                    <a:gd name="T41" fmla="*/ 2 h 78"/>
                    <a:gd name="T42" fmla="*/ 50 w 74"/>
                    <a:gd name="T43" fmla="*/ 2 h 78"/>
                    <a:gd name="T44" fmla="*/ 43 w 74"/>
                    <a:gd name="T45" fmla="*/ 5 h 78"/>
                    <a:gd name="T46" fmla="*/ 38 w 74"/>
                    <a:gd name="T47" fmla="*/ 9 h 78"/>
                    <a:gd name="T48" fmla="*/ 34 w 74"/>
                    <a:gd name="T49" fmla="*/ 12 h 78"/>
                    <a:gd name="T50" fmla="*/ 41 w 74"/>
                    <a:gd name="T51" fmla="*/ 16 h 78"/>
                    <a:gd name="T52" fmla="*/ 36 w 74"/>
                    <a:gd name="T53" fmla="*/ 21 h 78"/>
                    <a:gd name="T54" fmla="*/ 29 w 74"/>
                    <a:gd name="T55" fmla="*/ 21 h 78"/>
                    <a:gd name="T56" fmla="*/ 17 w 74"/>
                    <a:gd name="T57" fmla="*/ 21 h 78"/>
                    <a:gd name="T58" fmla="*/ 12 w 74"/>
                    <a:gd name="T59" fmla="*/ 21 h 78"/>
                    <a:gd name="T60" fmla="*/ 15 w 74"/>
                    <a:gd name="T61" fmla="*/ 23 h 78"/>
                    <a:gd name="T62" fmla="*/ 17 w 74"/>
                    <a:gd name="T63" fmla="*/ 28 h 78"/>
                    <a:gd name="T64" fmla="*/ 15 w 74"/>
                    <a:gd name="T65" fmla="*/ 31 h 78"/>
                    <a:gd name="T66" fmla="*/ 15 w 74"/>
                    <a:gd name="T67" fmla="*/ 35 h 78"/>
                    <a:gd name="T68" fmla="*/ 10 w 74"/>
                    <a:gd name="T69" fmla="*/ 38 h 78"/>
                    <a:gd name="T70" fmla="*/ 15 w 74"/>
                    <a:gd name="T71" fmla="*/ 38 h 78"/>
                    <a:gd name="T72" fmla="*/ 17 w 74"/>
                    <a:gd name="T73" fmla="*/ 40 h 78"/>
                    <a:gd name="T74" fmla="*/ 19 w 74"/>
                    <a:gd name="T75" fmla="*/ 42 h 78"/>
                    <a:gd name="T76" fmla="*/ 26 w 74"/>
                    <a:gd name="T77" fmla="*/ 42 h 78"/>
                    <a:gd name="T78" fmla="*/ 19 w 74"/>
                    <a:gd name="T79" fmla="*/ 47 h 78"/>
                    <a:gd name="T80" fmla="*/ 12 w 74"/>
                    <a:gd name="T81" fmla="*/ 54 h 78"/>
                    <a:gd name="T82" fmla="*/ 17 w 74"/>
                    <a:gd name="T83" fmla="*/ 54 h 78"/>
                    <a:gd name="T84" fmla="*/ 26 w 74"/>
                    <a:gd name="T85" fmla="*/ 52 h 78"/>
                    <a:gd name="T86" fmla="*/ 15 w 74"/>
                    <a:gd name="T87" fmla="*/ 54 h 78"/>
                    <a:gd name="T88" fmla="*/ 10 w 74"/>
                    <a:gd name="T89" fmla="*/ 59 h 78"/>
                    <a:gd name="T90" fmla="*/ 8 w 74"/>
                    <a:gd name="T91" fmla="*/ 61 h 78"/>
                    <a:gd name="T92" fmla="*/ 3 w 74"/>
                    <a:gd name="T93" fmla="*/ 64 h 78"/>
                    <a:gd name="T94" fmla="*/ 8 w 74"/>
                    <a:gd name="T95" fmla="*/ 66 h 78"/>
                    <a:gd name="T96" fmla="*/ 3 w 74"/>
                    <a:gd name="T97" fmla="*/ 71 h 78"/>
                    <a:gd name="T98" fmla="*/ 10 w 74"/>
                    <a:gd name="T99" fmla="*/ 71 h 78"/>
                    <a:gd name="T100" fmla="*/ 8 w 74"/>
                    <a:gd name="T101" fmla="*/ 73 h 78"/>
                    <a:gd name="T102" fmla="*/ 12 w 74"/>
                    <a:gd name="T103" fmla="*/ 76 h 78"/>
                    <a:gd name="T104" fmla="*/ 17 w 74"/>
                    <a:gd name="T105" fmla="*/ 76 h 78"/>
                    <a:gd name="T106" fmla="*/ 29 w 74"/>
                    <a:gd name="T107" fmla="*/ 73 h 78"/>
                    <a:gd name="T108" fmla="*/ 34 w 74"/>
                    <a:gd name="T109" fmla="*/ 68 h 78"/>
                    <a:gd name="T110" fmla="*/ 36 w 74"/>
                    <a:gd name="T111" fmla="*/ 68 h 78"/>
                    <a:gd name="T112" fmla="*/ 43 w 74"/>
                    <a:gd name="T113" fmla="*/ 68 h 78"/>
                    <a:gd name="T114" fmla="*/ 48 w 74"/>
                    <a:gd name="T115" fmla="*/ 64 h 78"/>
                    <a:gd name="T116" fmla="*/ 57 w 74"/>
                    <a:gd name="T117" fmla="*/ 61 h 78"/>
                    <a:gd name="T118" fmla="*/ 62 w 74"/>
                    <a:gd name="T119" fmla="*/ 61 h 78"/>
                    <a:gd name="T120" fmla="*/ 67 w 74"/>
                    <a:gd name="T121" fmla="*/ 59 h 78"/>
                    <a:gd name="T122" fmla="*/ 71 w 74"/>
                    <a:gd name="T123" fmla="*/ 50 h 78"/>
                    <a:gd name="T124" fmla="*/ 71 w 74"/>
                    <a:gd name="T125" fmla="*/ 40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74" h="78">
                      <a:moveTo>
                        <a:pt x="12" y="28"/>
                      </a:moveTo>
                      <a:lnTo>
                        <a:pt x="12" y="28"/>
                      </a:lnTo>
                      <a:lnTo>
                        <a:pt x="12" y="28"/>
                      </a:lnTo>
                      <a:lnTo>
                        <a:pt x="15" y="26"/>
                      </a:lnTo>
                      <a:lnTo>
                        <a:pt x="12" y="26"/>
                      </a:lnTo>
                      <a:lnTo>
                        <a:pt x="10" y="26"/>
                      </a:lnTo>
                      <a:lnTo>
                        <a:pt x="10" y="26"/>
                      </a:lnTo>
                      <a:lnTo>
                        <a:pt x="8" y="26"/>
                      </a:lnTo>
                      <a:lnTo>
                        <a:pt x="12" y="26"/>
                      </a:lnTo>
                      <a:lnTo>
                        <a:pt x="12" y="28"/>
                      </a:lnTo>
                      <a:close/>
                      <a:moveTo>
                        <a:pt x="71" y="40"/>
                      </a:moveTo>
                      <a:lnTo>
                        <a:pt x="71" y="38"/>
                      </a:lnTo>
                      <a:lnTo>
                        <a:pt x="71" y="38"/>
                      </a:lnTo>
                      <a:lnTo>
                        <a:pt x="71" y="38"/>
                      </a:lnTo>
                      <a:lnTo>
                        <a:pt x="71" y="35"/>
                      </a:lnTo>
                      <a:lnTo>
                        <a:pt x="71" y="35"/>
                      </a:lnTo>
                      <a:lnTo>
                        <a:pt x="71" y="33"/>
                      </a:lnTo>
                      <a:lnTo>
                        <a:pt x="71" y="31"/>
                      </a:lnTo>
                      <a:lnTo>
                        <a:pt x="71" y="28"/>
                      </a:lnTo>
                      <a:lnTo>
                        <a:pt x="71" y="28"/>
                      </a:lnTo>
                      <a:lnTo>
                        <a:pt x="69" y="28"/>
                      </a:lnTo>
                      <a:lnTo>
                        <a:pt x="71" y="26"/>
                      </a:lnTo>
                      <a:lnTo>
                        <a:pt x="71" y="26"/>
                      </a:lnTo>
                      <a:lnTo>
                        <a:pt x="71" y="26"/>
                      </a:lnTo>
                      <a:lnTo>
                        <a:pt x="74" y="26"/>
                      </a:lnTo>
                      <a:lnTo>
                        <a:pt x="74" y="26"/>
                      </a:lnTo>
                      <a:lnTo>
                        <a:pt x="71" y="23"/>
                      </a:lnTo>
                      <a:lnTo>
                        <a:pt x="71" y="23"/>
                      </a:lnTo>
                      <a:lnTo>
                        <a:pt x="69" y="23"/>
                      </a:lnTo>
                      <a:lnTo>
                        <a:pt x="69" y="26"/>
                      </a:lnTo>
                      <a:lnTo>
                        <a:pt x="69" y="26"/>
                      </a:lnTo>
                      <a:lnTo>
                        <a:pt x="67" y="26"/>
                      </a:lnTo>
                      <a:lnTo>
                        <a:pt x="67" y="26"/>
                      </a:lnTo>
                      <a:lnTo>
                        <a:pt x="64" y="23"/>
                      </a:lnTo>
                      <a:lnTo>
                        <a:pt x="67" y="23"/>
                      </a:lnTo>
                      <a:lnTo>
                        <a:pt x="67" y="23"/>
                      </a:lnTo>
                      <a:lnTo>
                        <a:pt x="64" y="21"/>
                      </a:lnTo>
                      <a:lnTo>
                        <a:pt x="64" y="21"/>
                      </a:lnTo>
                      <a:lnTo>
                        <a:pt x="62" y="21"/>
                      </a:lnTo>
                      <a:lnTo>
                        <a:pt x="62" y="21"/>
                      </a:lnTo>
                      <a:lnTo>
                        <a:pt x="62" y="19"/>
                      </a:lnTo>
                      <a:lnTo>
                        <a:pt x="62" y="19"/>
                      </a:lnTo>
                      <a:lnTo>
                        <a:pt x="62" y="19"/>
                      </a:lnTo>
                      <a:lnTo>
                        <a:pt x="60" y="19"/>
                      </a:lnTo>
                      <a:lnTo>
                        <a:pt x="60" y="19"/>
                      </a:lnTo>
                      <a:lnTo>
                        <a:pt x="57" y="21"/>
                      </a:lnTo>
                      <a:lnTo>
                        <a:pt x="57" y="21"/>
                      </a:lnTo>
                      <a:lnTo>
                        <a:pt x="57" y="21"/>
                      </a:lnTo>
                      <a:lnTo>
                        <a:pt x="57" y="21"/>
                      </a:lnTo>
                      <a:lnTo>
                        <a:pt x="55" y="23"/>
                      </a:lnTo>
                      <a:lnTo>
                        <a:pt x="55" y="23"/>
                      </a:lnTo>
                      <a:lnTo>
                        <a:pt x="55" y="23"/>
                      </a:lnTo>
                      <a:lnTo>
                        <a:pt x="55" y="23"/>
                      </a:lnTo>
                      <a:lnTo>
                        <a:pt x="52" y="23"/>
                      </a:lnTo>
                      <a:lnTo>
                        <a:pt x="50" y="23"/>
                      </a:lnTo>
                      <a:lnTo>
                        <a:pt x="50" y="23"/>
                      </a:lnTo>
                      <a:lnTo>
                        <a:pt x="48" y="21"/>
                      </a:lnTo>
                      <a:lnTo>
                        <a:pt x="48" y="21"/>
                      </a:lnTo>
                      <a:lnTo>
                        <a:pt x="45" y="21"/>
                      </a:lnTo>
                      <a:lnTo>
                        <a:pt x="43" y="19"/>
                      </a:lnTo>
                      <a:lnTo>
                        <a:pt x="43" y="16"/>
                      </a:lnTo>
                      <a:lnTo>
                        <a:pt x="43" y="16"/>
                      </a:lnTo>
                      <a:lnTo>
                        <a:pt x="45" y="16"/>
                      </a:lnTo>
                      <a:lnTo>
                        <a:pt x="48" y="14"/>
                      </a:lnTo>
                      <a:lnTo>
                        <a:pt x="50" y="14"/>
                      </a:lnTo>
                      <a:lnTo>
                        <a:pt x="50" y="14"/>
                      </a:lnTo>
                      <a:lnTo>
                        <a:pt x="48" y="14"/>
                      </a:lnTo>
                      <a:lnTo>
                        <a:pt x="48" y="12"/>
                      </a:lnTo>
                      <a:lnTo>
                        <a:pt x="48" y="12"/>
                      </a:lnTo>
                      <a:lnTo>
                        <a:pt x="48" y="12"/>
                      </a:lnTo>
                      <a:lnTo>
                        <a:pt x="48" y="12"/>
                      </a:lnTo>
                      <a:lnTo>
                        <a:pt x="50" y="12"/>
                      </a:lnTo>
                      <a:lnTo>
                        <a:pt x="50" y="12"/>
                      </a:lnTo>
                      <a:lnTo>
                        <a:pt x="50" y="12"/>
                      </a:lnTo>
                      <a:lnTo>
                        <a:pt x="52" y="12"/>
                      </a:lnTo>
                      <a:lnTo>
                        <a:pt x="52" y="12"/>
                      </a:lnTo>
                      <a:lnTo>
                        <a:pt x="55" y="9"/>
                      </a:lnTo>
                      <a:lnTo>
                        <a:pt x="55" y="9"/>
                      </a:lnTo>
                      <a:lnTo>
                        <a:pt x="55" y="7"/>
                      </a:lnTo>
                      <a:lnTo>
                        <a:pt x="57" y="7"/>
                      </a:lnTo>
                      <a:lnTo>
                        <a:pt x="57" y="5"/>
                      </a:lnTo>
                      <a:lnTo>
                        <a:pt x="60" y="5"/>
                      </a:lnTo>
                      <a:lnTo>
                        <a:pt x="60" y="2"/>
                      </a:lnTo>
                      <a:lnTo>
                        <a:pt x="62" y="2"/>
                      </a:lnTo>
                      <a:lnTo>
                        <a:pt x="64" y="2"/>
                      </a:lnTo>
                      <a:lnTo>
                        <a:pt x="62" y="0"/>
                      </a:lnTo>
                      <a:lnTo>
                        <a:pt x="60" y="0"/>
                      </a:lnTo>
                      <a:lnTo>
                        <a:pt x="60" y="0"/>
                      </a:lnTo>
                      <a:lnTo>
                        <a:pt x="57" y="0"/>
                      </a:lnTo>
                      <a:lnTo>
                        <a:pt x="57" y="0"/>
                      </a:lnTo>
                      <a:lnTo>
                        <a:pt x="57" y="0"/>
                      </a:lnTo>
                      <a:lnTo>
                        <a:pt x="55" y="0"/>
                      </a:lnTo>
                      <a:lnTo>
                        <a:pt x="55" y="2"/>
                      </a:lnTo>
                      <a:lnTo>
                        <a:pt x="55" y="2"/>
                      </a:lnTo>
                      <a:lnTo>
                        <a:pt x="55" y="2"/>
                      </a:lnTo>
                      <a:lnTo>
                        <a:pt x="55" y="5"/>
                      </a:lnTo>
                      <a:lnTo>
                        <a:pt x="55" y="5"/>
                      </a:lnTo>
                      <a:lnTo>
                        <a:pt x="52" y="7"/>
                      </a:lnTo>
                      <a:lnTo>
                        <a:pt x="52" y="7"/>
                      </a:lnTo>
                      <a:lnTo>
                        <a:pt x="52" y="5"/>
                      </a:lnTo>
                      <a:lnTo>
                        <a:pt x="52" y="5"/>
                      </a:lnTo>
                      <a:lnTo>
                        <a:pt x="52" y="5"/>
                      </a:lnTo>
                      <a:lnTo>
                        <a:pt x="55" y="5"/>
                      </a:lnTo>
                      <a:lnTo>
                        <a:pt x="55" y="2"/>
                      </a:lnTo>
                      <a:lnTo>
                        <a:pt x="52" y="2"/>
                      </a:lnTo>
                      <a:lnTo>
                        <a:pt x="52" y="2"/>
                      </a:lnTo>
                      <a:lnTo>
                        <a:pt x="52" y="0"/>
                      </a:lnTo>
                      <a:lnTo>
                        <a:pt x="50" y="2"/>
                      </a:lnTo>
                      <a:lnTo>
                        <a:pt x="50" y="2"/>
                      </a:lnTo>
                      <a:lnTo>
                        <a:pt x="50" y="2"/>
                      </a:lnTo>
                      <a:lnTo>
                        <a:pt x="48" y="2"/>
                      </a:lnTo>
                      <a:lnTo>
                        <a:pt x="48" y="2"/>
                      </a:lnTo>
                      <a:lnTo>
                        <a:pt x="45" y="2"/>
                      </a:lnTo>
                      <a:lnTo>
                        <a:pt x="43" y="2"/>
                      </a:lnTo>
                      <a:lnTo>
                        <a:pt x="43" y="5"/>
                      </a:lnTo>
                      <a:lnTo>
                        <a:pt x="41" y="5"/>
                      </a:lnTo>
                      <a:lnTo>
                        <a:pt x="41" y="5"/>
                      </a:lnTo>
                      <a:lnTo>
                        <a:pt x="41" y="7"/>
                      </a:lnTo>
                      <a:lnTo>
                        <a:pt x="41" y="9"/>
                      </a:lnTo>
                      <a:lnTo>
                        <a:pt x="38" y="9"/>
                      </a:lnTo>
                      <a:lnTo>
                        <a:pt x="38" y="9"/>
                      </a:lnTo>
                      <a:lnTo>
                        <a:pt x="38" y="9"/>
                      </a:lnTo>
                      <a:lnTo>
                        <a:pt x="36" y="12"/>
                      </a:lnTo>
                      <a:lnTo>
                        <a:pt x="36" y="12"/>
                      </a:lnTo>
                      <a:lnTo>
                        <a:pt x="34" y="12"/>
                      </a:lnTo>
                      <a:lnTo>
                        <a:pt x="38" y="14"/>
                      </a:lnTo>
                      <a:lnTo>
                        <a:pt x="43" y="14"/>
                      </a:lnTo>
                      <a:lnTo>
                        <a:pt x="43" y="14"/>
                      </a:lnTo>
                      <a:lnTo>
                        <a:pt x="43" y="16"/>
                      </a:lnTo>
                      <a:lnTo>
                        <a:pt x="41" y="16"/>
                      </a:lnTo>
                      <a:lnTo>
                        <a:pt x="38" y="16"/>
                      </a:lnTo>
                      <a:lnTo>
                        <a:pt x="38" y="16"/>
                      </a:lnTo>
                      <a:lnTo>
                        <a:pt x="36" y="19"/>
                      </a:lnTo>
                      <a:lnTo>
                        <a:pt x="36" y="19"/>
                      </a:lnTo>
                      <a:lnTo>
                        <a:pt x="36" y="21"/>
                      </a:lnTo>
                      <a:lnTo>
                        <a:pt x="36" y="21"/>
                      </a:lnTo>
                      <a:lnTo>
                        <a:pt x="36" y="21"/>
                      </a:lnTo>
                      <a:lnTo>
                        <a:pt x="34" y="21"/>
                      </a:lnTo>
                      <a:lnTo>
                        <a:pt x="29" y="21"/>
                      </a:lnTo>
                      <a:lnTo>
                        <a:pt x="29" y="21"/>
                      </a:lnTo>
                      <a:lnTo>
                        <a:pt x="26" y="21"/>
                      </a:lnTo>
                      <a:lnTo>
                        <a:pt x="26" y="21"/>
                      </a:lnTo>
                      <a:lnTo>
                        <a:pt x="24" y="21"/>
                      </a:lnTo>
                      <a:lnTo>
                        <a:pt x="19" y="19"/>
                      </a:lnTo>
                      <a:lnTo>
                        <a:pt x="17" y="21"/>
                      </a:lnTo>
                      <a:lnTo>
                        <a:pt x="17" y="21"/>
                      </a:lnTo>
                      <a:lnTo>
                        <a:pt x="15" y="21"/>
                      </a:lnTo>
                      <a:lnTo>
                        <a:pt x="15" y="21"/>
                      </a:lnTo>
                      <a:lnTo>
                        <a:pt x="12" y="21"/>
                      </a:lnTo>
                      <a:lnTo>
                        <a:pt x="12" y="21"/>
                      </a:lnTo>
                      <a:lnTo>
                        <a:pt x="12" y="23"/>
                      </a:lnTo>
                      <a:lnTo>
                        <a:pt x="15" y="23"/>
                      </a:lnTo>
                      <a:lnTo>
                        <a:pt x="15" y="23"/>
                      </a:lnTo>
                      <a:lnTo>
                        <a:pt x="15" y="23"/>
                      </a:lnTo>
                      <a:lnTo>
                        <a:pt x="15" y="23"/>
                      </a:lnTo>
                      <a:lnTo>
                        <a:pt x="15" y="26"/>
                      </a:lnTo>
                      <a:lnTo>
                        <a:pt x="15" y="26"/>
                      </a:lnTo>
                      <a:lnTo>
                        <a:pt x="15" y="28"/>
                      </a:lnTo>
                      <a:lnTo>
                        <a:pt x="15" y="28"/>
                      </a:lnTo>
                      <a:lnTo>
                        <a:pt x="17" y="28"/>
                      </a:lnTo>
                      <a:lnTo>
                        <a:pt x="19" y="28"/>
                      </a:lnTo>
                      <a:lnTo>
                        <a:pt x="19" y="28"/>
                      </a:lnTo>
                      <a:lnTo>
                        <a:pt x="19" y="31"/>
                      </a:lnTo>
                      <a:lnTo>
                        <a:pt x="17" y="31"/>
                      </a:lnTo>
                      <a:lnTo>
                        <a:pt x="15" y="31"/>
                      </a:lnTo>
                      <a:lnTo>
                        <a:pt x="12" y="33"/>
                      </a:lnTo>
                      <a:lnTo>
                        <a:pt x="12" y="33"/>
                      </a:lnTo>
                      <a:lnTo>
                        <a:pt x="15" y="33"/>
                      </a:lnTo>
                      <a:lnTo>
                        <a:pt x="17" y="33"/>
                      </a:lnTo>
                      <a:lnTo>
                        <a:pt x="15" y="35"/>
                      </a:lnTo>
                      <a:lnTo>
                        <a:pt x="12" y="35"/>
                      </a:lnTo>
                      <a:lnTo>
                        <a:pt x="10" y="35"/>
                      </a:lnTo>
                      <a:lnTo>
                        <a:pt x="10" y="35"/>
                      </a:lnTo>
                      <a:lnTo>
                        <a:pt x="10" y="35"/>
                      </a:lnTo>
                      <a:lnTo>
                        <a:pt x="10" y="38"/>
                      </a:lnTo>
                      <a:lnTo>
                        <a:pt x="10" y="38"/>
                      </a:lnTo>
                      <a:lnTo>
                        <a:pt x="10" y="38"/>
                      </a:lnTo>
                      <a:lnTo>
                        <a:pt x="12" y="38"/>
                      </a:lnTo>
                      <a:lnTo>
                        <a:pt x="12" y="38"/>
                      </a:lnTo>
                      <a:lnTo>
                        <a:pt x="15" y="38"/>
                      </a:lnTo>
                      <a:lnTo>
                        <a:pt x="12" y="40"/>
                      </a:lnTo>
                      <a:lnTo>
                        <a:pt x="15" y="40"/>
                      </a:lnTo>
                      <a:lnTo>
                        <a:pt x="15" y="40"/>
                      </a:lnTo>
                      <a:lnTo>
                        <a:pt x="15" y="40"/>
                      </a:lnTo>
                      <a:lnTo>
                        <a:pt x="17" y="40"/>
                      </a:lnTo>
                      <a:lnTo>
                        <a:pt x="17" y="40"/>
                      </a:lnTo>
                      <a:lnTo>
                        <a:pt x="17" y="40"/>
                      </a:lnTo>
                      <a:lnTo>
                        <a:pt x="17" y="40"/>
                      </a:lnTo>
                      <a:lnTo>
                        <a:pt x="19" y="42"/>
                      </a:lnTo>
                      <a:lnTo>
                        <a:pt x="19" y="42"/>
                      </a:lnTo>
                      <a:lnTo>
                        <a:pt x="24" y="40"/>
                      </a:lnTo>
                      <a:lnTo>
                        <a:pt x="26" y="42"/>
                      </a:lnTo>
                      <a:lnTo>
                        <a:pt x="29" y="42"/>
                      </a:lnTo>
                      <a:lnTo>
                        <a:pt x="26" y="42"/>
                      </a:lnTo>
                      <a:lnTo>
                        <a:pt x="26" y="42"/>
                      </a:lnTo>
                      <a:lnTo>
                        <a:pt x="26" y="42"/>
                      </a:lnTo>
                      <a:lnTo>
                        <a:pt x="24" y="42"/>
                      </a:lnTo>
                      <a:lnTo>
                        <a:pt x="22" y="45"/>
                      </a:lnTo>
                      <a:lnTo>
                        <a:pt x="22" y="45"/>
                      </a:lnTo>
                      <a:lnTo>
                        <a:pt x="19" y="47"/>
                      </a:lnTo>
                      <a:lnTo>
                        <a:pt x="19" y="47"/>
                      </a:lnTo>
                      <a:lnTo>
                        <a:pt x="19" y="47"/>
                      </a:lnTo>
                      <a:lnTo>
                        <a:pt x="19" y="50"/>
                      </a:lnTo>
                      <a:lnTo>
                        <a:pt x="17" y="50"/>
                      </a:lnTo>
                      <a:lnTo>
                        <a:pt x="12" y="54"/>
                      </a:lnTo>
                      <a:lnTo>
                        <a:pt x="10" y="54"/>
                      </a:lnTo>
                      <a:lnTo>
                        <a:pt x="12" y="54"/>
                      </a:lnTo>
                      <a:lnTo>
                        <a:pt x="15" y="54"/>
                      </a:lnTo>
                      <a:lnTo>
                        <a:pt x="15" y="54"/>
                      </a:lnTo>
                      <a:lnTo>
                        <a:pt x="17" y="54"/>
                      </a:lnTo>
                      <a:lnTo>
                        <a:pt x="17" y="54"/>
                      </a:lnTo>
                      <a:lnTo>
                        <a:pt x="19" y="54"/>
                      </a:lnTo>
                      <a:lnTo>
                        <a:pt x="22" y="54"/>
                      </a:lnTo>
                      <a:lnTo>
                        <a:pt x="24" y="52"/>
                      </a:lnTo>
                      <a:lnTo>
                        <a:pt x="26" y="52"/>
                      </a:lnTo>
                      <a:lnTo>
                        <a:pt x="26" y="52"/>
                      </a:lnTo>
                      <a:lnTo>
                        <a:pt x="29" y="52"/>
                      </a:lnTo>
                      <a:lnTo>
                        <a:pt x="24" y="54"/>
                      </a:lnTo>
                      <a:lnTo>
                        <a:pt x="19" y="54"/>
                      </a:lnTo>
                      <a:lnTo>
                        <a:pt x="15" y="54"/>
                      </a:lnTo>
                      <a:lnTo>
                        <a:pt x="15" y="54"/>
                      </a:lnTo>
                      <a:lnTo>
                        <a:pt x="12" y="57"/>
                      </a:lnTo>
                      <a:lnTo>
                        <a:pt x="12" y="57"/>
                      </a:lnTo>
                      <a:lnTo>
                        <a:pt x="10" y="59"/>
                      </a:lnTo>
                      <a:lnTo>
                        <a:pt x="10" y="59"/>
                      </a:lnTo>
                      <a:lnTo>
                        <a:pt x="10" y="61"/>
                      </a:lnTo>
                      <a:lnTo>
                        <a:pt x="12" y="61"/>
                      </a:lnTo>
                      <a:lnTo>
                        <a:pt x="10" y="61"/>
                      </a:lnTo>
                      <a:lnTo>
                        <a:pt x="8" y="61"/>
                      </a:lnTo>
                      <a:lnTo>
                        <a:pt x="8" y="61"/>
                      </a:lnTo>
                      <a:lnTo>
                        <a:pt x="5" y="61"/>
                      </a:lnTo>
                      <a:lnTo>
                        <a:pt x="5" y="61"/>
                      </a:lnTo>
                      <a:lnTo>
                        <a:pt x="3" y="61"/>
                      </a:lnTo>
                      <a:lnTo>
                        <a:pt x="3" y="64"/>
                      </a:lnTo>
                      <a:lnTo>
                        <a:pt x="3" y="64"/>
                      </a:lnTo>
                      <a:lnTo>
                        <a:pt x="3" y="64"/>
                      </a:lnTo>
                      <a:lnTo>
                        <a:pt x="8" y="64"/>
                      </a:lnTo>
                      <a:lnTo>
                        <a:pt x="10" y="64"/>
                      </a:lnTo>
                      <a:lnTo>
                        <a:pt x="8" y="64"/>
                      </a:lnTo>
                      <a:lnTo>
                        <a:pt x="8" y="66"/>
                      </a:lnTo>
                      <a:lnTo>
                        <a:pt x="5" y="66"/>
                      </a:lnTo>
                      <a:lnTo>
                        <a:pt x="3" y="66"/>
                      </a:lnTo>
                      <a:lnTo>
                        <a:pt x="0" y="68"/>
                      </a:lnTo>
                      <a:lnTo>
                        <a:pt x="3" y="71"/>
                      </a:lnTo>
                      <a:lnTo>
                        <a:pt x="3" y="71"/>
                      </a:lnTo>
                      <a:lnTo>
                        <a:pt x="3" y="71"/>
                      </a:lnTo>
                      <a:lnTo>
                        <a:pt x="5" y="71"/>
                      </a:lnTo>
                      <a:lnTo>
                        <a:pt x="15" y="68"/>
                      </a:lnTo>
                      <a:lnTo>
                        <a:pt x="12" y="71"/>
                      </a:lnTo>
                      <a:lnTo>
                        <a:pt x="10" y="71"/>
                      </a:lnTo>
                      <a:lnTo>
                        <a:pt x="10" y="71"/>
                      </a:lnTo>
                      <a:lnTo>
                        <a:pt x="8" y="71"/>
                      </a:lnTo>
                      <a:lnTo>
                        <a:pt x="5" y="73"/>
                      </a:lnTo>
                      <a:lnTo>
                        <a:pt x="5" y="76"/>
                      </a:lnTo>
                      <a:lnTo>
                        <a:pt x="8" y="73"/>
                      </a:lnTo>
                      <a:lnTo>
                        <a:pt x="8" y="73"/>
                      </a:lnTo>
                      <a:lnTo>
                        <a:pt x="15" y="73"/>
                      </a:lnTo>
                      <a:lnTo>
                        <a:pt x="15" y="73"/>
                      </a:lnTo>
                      <a:lnTo>
                        <a:pt x="15" y="73"/>
                      </a:lnTo>
                      <a:lnTo>
                        <a:pt x="12" y="76"/>
                      </a:lnTo>
                      <a:lnTo>
                        <a:pt x="10" y="78"/>
                      </a:lnTo>
                      <a:lnTo>
                        <a:pt x="10" y="78"/>
                      </a:lnTo>
                      <a:lnTo>
                        <a:pt x="15" y="76"/>
                      </a:lnTo>
                      <a:lnTo>
                        <a:pt x="15" y="76"/>
                      </a:lnTo>
                      <a:lnTo>
                        <a:pt x="17" y="76"/>
                      </a:lnTo>
                      <a:lnTo>
                        <a:pt x="17" y="76"/>
                      </a:lnTo>
                      <a:lnTo>
                        <a:pt x="17" y="76"/>
                      </a:lnTo>
                      <a:lnTo>
                        <a:pt x="26" y="76"/>
                      </a:lnTo>
                      <a:lnTo>
                        <a:pt x="26" y="73"/>
                      </a:lnTo>
                      <a:lnTo>
                        <a:pt x="29" y="73"/>
                      </a:lnTo>
                      <a:lnTo>
                        <a:pt x="31" y="73"/>
                      </a:lnTo>
                      <a:lnTo>
                        <a:pt x="31" y="73"/>
                      </a:lnTo>
                      <a:lnTo>
                        <a:pt x="34" y="71"/>
                      </a:lnTo>
                      <a:lnTo>
                        <a:pt x="34" y="71"/>
                      </a:lnTo>
                      <a:lnTo>
                        <a:pt x="34" y="68"/>
                      </a:lnTo>
                      <a:lnTo>
                        <a:pt x="34" y="68"/>
                      </a:lnTo>
                      <a:lnTo>
                        <a:pt x="34" y="68"/>
                      </a:lnTo>
                      <a:lnTo>
                        <a:pt x="34" y="68"/>
                      </a:lnTo>
                      <a:lnTo>
                        <a:pt x="36" y="68"/>
                      </a:lnTo>
                      <a:lnTo>
                        <a:pt x="36" y="68"/>
                      </a:lnTo>
                      <a:lnTo>
                        <a:pt x="36" y="71"/>
                      </a:lnTo>
                      <a:lnTo>
                        <a:pt x="38" y="71"/>
                      </a:lnTo>
                      <a:lnTo>
                        <a:pt x="41" y="68"/>
                      </a:lnTo>
                      <a:lnTo>
                        <a:pt x="41" y="68"/>
                      </a:lnTo>
                      <a:lnTo>
                        <a:pt x="43" y="68"/>
                      </a:lnTo>
                      <a:lnTo>
                        <a:pt x="45" y="66"/>
                      </a:lnTo>
                      <a:lnTo>
                        <a:pt x="45" y="66"/>
                      </a:lnTo>
                      <a:lnTo>
                        <a:pt x="45" y="66"/>
                      </a:lnTo>
                      <a:lnTo>
                        <a:pt x="48" y="66"/>
                      </a:lnTo>
                      <a:lnTo>
                        <a:pt x="48" y="64"/>
                      </a:lnTo>
                      <a:lnTo>
                        <a:pt x="48" y="64"/>
                      </a:lnTo>
                      <a:lnTo>
                        <a:pt x="52" y="64"/>
                      </a:lnTo>
                      <a:lnTo>
                        <a:pt x="55" y="64"/>
                      </a:lnTo>
                      <a:lnTo>
                        <a:pt x="55" y="64"/>
                      </a:lnTo>
                      <a:lnTo>
                        <a:pt x="57" y="61"/>
                      </a:lnTo>
                      <a:lnTo>
                        <a:pt x="57" y="64"/>
                      </a:lnTo>
                      <a:lnTo>
                        <a:pt x="57" y="64"/>
                      </a:lnTo>
                      <a:lnTo>
                        <a:pt x="57" y="64"/>
                      </a:lnTo>
                      <a:lnTo>
                        <a:pt x="60" y="61"/>
                      </a:lnTo>
                      <a:lnTo>
                        <a:pt x="62" y="61"/>
                      </a:lnTo>
                      <a:lnTo>
                        <a:pt x="62" y="64"/>
                      </a:lnTo>
                      <a:lnTo>
                        <a:pt x="64" y="61"/>
                      </a:lnTo>
                      <a:lnTo>
                        <a:pt x="67" y="61"/>
                      </a:lnTo>
                      <a:lnTo>
                        <a:pt x="64" y="59"/>
                      </a:lnTo>
                      <a:lnTo>
                        <a:pt x="67" y="59"/>
                      </a:lnTo>
                      <a:lnTo>
                        <a:pt x="67" y="59"/>
                      </a:lnTo>
                      <a:lnTo>
                        <a:pt x="69" y="54"/>
                      </a:lnTo>
                      <a:lnTo>
                        <a:pt x="69" y="52"/>
                      </a:lnTo>
                      <a:lnTo>
                        <a:pt x="71" y="52"/>
                      </a:lnTo>
                      <a:lnTo>
                        <a:pt x="71" y="50"/>
                      </a:lnTo>
                      <a:lnTo>
                        <a:pt x="71" y="50"/>
                      </a:lnTo>
                      <a:lnTo>
                        <a:pt x="74" y="47"/>
                      </a:lnTo>
                      <a:lnTo>
                        <a:pt x="74" y="45"/>
                      </a:lnTo>
                      <a:lnTo>
                        <a:pt x="74" y="42"/>
                      </a:lnTo>
                      <a:lnTo>
                        <a:pt x="71" y="4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7" name="Freeform 131"/>
                <p:cNvSpPr>
                  <a:spLocks/>
                </p:cNvSpPr>
                <p:nvPr/>
              </p:nvSpPr>
              <p:spPr bwMode="auto">
                <a:xfrm>
                  <a:off x="3446" y="2009"/>
                  <a:ext cx="180" cy="178"/>
                </a:xfrm>
                <a:custGeom>
                  <a:avLst/>
                  <a:gdLst>
                    <a:gd name="T0" fmla="*/ 178 w 180"/>
                    <a:gd name="T1" fmla="*/ 154 h 178"/>
                    <a:gd name="T2" fmla="*/ 176 w 180"/>
                    <a:gd name="T3" fmla="*/ 149 h 178"/>
                    <a:gd name="T4" fmla="*/ 171 w 180"/>
                    <a:gd name="T5" fmla="*/ 147 h 178"/>
                    <a:gd name="T6" fmla="*/ 168 w 180"/>
                    <a:gd name="T7" fmla="*/ 135 h 178"/>
                    <a:gd name="T8" fmla="*/ 161 w 180"/>
                    <a:gd name="T9" fmla="*/ 128 h 178"/>
                    <a:gd name="T10" fmla="*/ 159 w 180"/>
                    <a:gd name="T11" fmla="*/ 114 h 178"/>
                    <a:gd name="T12" fmla="*/ 154 w 180"/>
                    <a:gd name="T13" fmla="*/ 104 h 178"/>
                    <a:gd name="T14" fmla="*/ 142 w 180"/>
                    <a:gd name="T15" fmla="*/ 100 h 178"/>
                    <a:gd name="T16" fmla="*/ 131 w 180"/>
                    <a:gd name="T17" fmla="*/ 95 h 178"/>
                    <a:gd name="T18" fmla="*/ 131 w 180"/>
                    <a:gd name="T19" fmla="*/ 90 h 178"/>
                    <a:gd name="T20" fmla="*/ 126 w 180"/>
                    <a:gd name="T21" fmla="*/ 83 h 178"/>
                    <a:gd name="T22" fmla="*/ 123 w 180"/>
                    <a:gd name="T23" fmla="*/ 81 h 178"/>
                    <a:gd name="T24" fmla="*/ 116 w 180"/>
                    <a:gd name="T25" fmla="*/ 74 h 178"/>
                    <a:gd name="T26" fmla="*/ 116 w 180"/>
                    <a:gd name="T27" fmla="*/ 69 h 178"/>
                    <a:gd name="T28" fmla="*/ 116 w 180"/>
                    <a:gd name="T29" fmla="*/ 62 h 178"/>
                    <a:gd name="T30" fmla="*/ 119 w 180"/>
                    <a:gd name="T31" fmla="*/ 59 h 178"/>
                    <a:gd name="T32" fmla="*/ 121 w 180"/>
                    <a:gd name="T33" fmla="*/ 50 h 178"/>
                    <a:gd name="T34" fmla="*/ 126 w 180"/>
                    <a:gd name="T35" fmla="*/ 45 h 178"/>
                    <a:gd name="T36" fmla="*/ 121 w 180"/>
                    <a:gd name="T37" fmla="*/ 40 h 178"/>
                    <a:gd name="T38" fmla="*/ 126 w 180"/>
                    <a:gd name="T39" fmla="*/ 36 h 178"/>
                    <a:gd name="T40" fmla="*/ 121 w 180"/>
                    <a:gd name="T41" fmla="*/ 33 h 178"/>
                    <a:gd name="T42" fmla="*/ 114 w 180"/>
                    <a:gd name="T43" fmla="*/ 31 h 178"/>
                    <a:gd name="T44" fmla="*/ 109 w 180"/>
                    <a:gd name="T45" fmla="*/ 29 h 178"/>
                    <a:gd name="T46" fmla="*/ 105 w 180"/>
                    <a:gd name="T47" fmla="*/ 21 h 178"/>
                    <a:gd name="T48" fmla="*/ 102 w 180"/>
                    <a:gd name="T49" fmla="*/ 17 h 178"/>
                    <a:gd name="T50" fmla="*/ 100 w 180"/>
                    <a:gd name="T51" fmla="*/ 14 h 178"/>
                    <a:gd name="T52" fmla="*/ 97 w 180"/>
                    <a:gd name="T53" fmla="*/ 5 h 178"/>
                    <a:gd name="T54" fmla="*/ 93 w 180"/>
                    <a:gd name="T55" fmla="*/ 5 h 178"/>
                    <a:gd name="T56" fmla="*/ 88 w 180"/>
                    <a:gd name="T57" fmla="*/ 10 h 178"/>
                    <a:gd name="T58" fmla="*/ 86 w 180"/>
                    <a:gd name="T59" fmla="*/ 5 h 178"/>
                    <a:gd name="T60" fmla="*/ 83 w 180"/>
                    <a:gd name="T61" fmla="*/ 3 h 178"/>
                    <a:gd name="T62" fmla="*/ 76 w 180"/>
                    <a:gd name="T63" fmla="*/ 3 h 178"/>
                    <a:gd name="T64" fmla="*/ 69 w 180"/>
                    <a:gd name="T65" fmla="*/ 0 h 178"/>
                    <a:gd name="T66" fmla="*/ 62 w 180"/>
                    <a:gd name="T67" fmla="*/ 0 h 178"/>
                    <a:gd name="T68" fmla="*/ 57 w 180"/>
                    <a:gd name="T69" fmla="*/ 5 h 178"/>
                    <a:gd name="T70" fmla="*/ 52 w 180"/>
                    <a:gd name="T71" fmla="*/ 10 h 178"/>
                    <a:gd name="T72" fmla="*/ 43 w 180"/>
                    <a:gd name="T73" fmla="*/ 17 h 178"/>
                    <a:gd name="T74" fmla="*/ 38 w 180"/>
                    <a:gd name="T75" fmla="*/ 24 h 178"/>
                    <a:gd name="T76" fmla="*/ 41 w 180"/>
                    <a:gd name="T77" fmla="*/ 33 h 178"/>
                    <a:gd name="T78" fmla="*/ 38 w 180"/>
                    <a:gd name="T79" fmla="*/ 43 h 178"/>
                    <a:gd name="T80" fmla="*/ 38 w 180"/>
                    <a:gd name="T81" fmla="*/ 57 h 178"/>
                    <a:gd name="T82" fmla="*/ 31 w 180"/>
                    <a:gd name="T83" fmla="*/ 66 h 178"/>
                    <a:gd name="T84" fmla="*/ 12 w 180"/>
                    <a:gd name="T85" fmla="*/ 78 h 178"/>
                    <a:gd name="T86" fmla="*/ 0 w 180"/>
                    <a:gd name="T87" fmla="*/ 90 h 178"/>
                    <a:gd name="T88" fmla="*/ 5 w 180"/>
                    <a:gd name="T89" fmla="*/ 104 h 178"/>
                    <a:gd name="T90" fmla="*/ 10 w 180"/>
                    <a:gd name="T91" fmla="*/ 109 h 178"/>
                    <a:gd name="T92" fmla="*/ 24 w 180"/>
                    <a:gd name="T93" fmla="*/ 114 h 178"/>
                    <a:gd name="T94" fmla="*/ 43 w 180"/>
                    <a:gd name="T95" fmla="*/ 123 h 178"/>
                    <a:gd name="T96" fmla="*/ 62 w 180"/>
                    <a:gd name="T97" fmla="*/ 135 h 178"/>
                    <a:gd name="T98" fmla="*/ 83 w 180"/>
                    <a:gd name="T99" fmla="*/ 149 h 178"/>
                    <a:gd name="T100" fmla="*/ 107 w 180"/>
                    <a:gd name="T101" fmla="*/ 168 h 178"/>
                    <a:gd name="T102" fmla="*/ 128 w 180"/>
                    <a:gd name="T103" fmla="*/ 175 h 178"/>
                    <a:gd name="T104" fmla="*/ 149 w 180"/>
                    <a:gd name="T105" fmla="*/ 173 h 178"/>
                    <a:gd name="T106" fmla="*/ 154 w 180"/>
                    <a:gd name="T107" fmla="*/ 161 h 178"/>
                    <a:gd name="T108" fmla="*/ 157 w 180"/>
                    <a:gd name="T109" fmla="*/ 156 h 178"/>
                    <a:gd name="T110" fmla="*/ 164 w 180"/>
                    <a:gd name="T111" fmla="*/ 154 h 178"/>
                    <a:gd name="T112" fmla="*/ 171 w 180"/>
                    <a:gd name="T113" fmla="*/ 156 h 178"/>
                    <a:gd name="T114" fmla="*/ 180 w 180"/>
                    <a:gd name="T115" fmla="*/ 159 h 1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80" h="178">
                      <a:moveTo>
                        <a:pt x="180" y="156"/>
                      </a:moveTo>
                      <a:lnTo>
                        <a:pt x="178" y="156"/>
                      </a:lnTo>
                      <a:lnTo>
                        <a:pt x="178" y="154"/>
                      </a:lnTo>
                      <a:lnTo>
                        <a:pt x="178" y="154"/>
                      </a:lnTo>
                      <a:lnTo>
                        <a:pt x="178" y="154"/>
                      </a:lnTo>
                      <a:lnTo>
                        <a:pt x="178" y="152"/>
                      </a:lnTo>
                      <a:lnTo>
                        <a:pt x="176" y="152"/>
                      </a:lnTo>
                      <a:lnTo>
                        <a:pt x="176" y="149"/>
                      </a:lnTo>
                      <a:lnTo>
                        <a:pt x="173" y="149"/>
                      </a:lnTo>
                      <a:lnTo>
                        <a:pt x="173" y="149"/>
                      </a:lnTo>
                      <a:lnTo>
                        <a:pt x="173" y="147"/>
                      </a:lnTo>
                      <a:lnTo>
                        <a:pt x="171" y="147"/>
                      </a:lnTo>
                      <a:lnTo>
                        <a:pt x="171" y="147"/>
                      </a:lnTo>
                      <a:lnTo>
                        <a:pt x="168" y="142"/>
                      </a:lnTo>
                      <a:lnTo>
                        <a:pt x="168" y="140"/>
                      </a:lnTo>
                      <a:lnTo>
                        <a:pt x="168" y="135"/>
                      </a:lnTo>
                      <a:lnTo>
                        <a:pt x="166" y="135"/>
                      </a:lnTo>
                      <a:lnTo>
                        <a:pt x="164" y="135"/>
                      </a:lnTo>
                      <a:lnTo>
                        <a:pt x="161" y="133"/>
                      </a:lnTo>
                      <a:lnTo>
                        <a:pt x="161" y="128"/>
                      </a:lnTo>
                      <a:lnTo>
                        <a:pt x="164" y="123"/>
                      </a:lnTo>
                      <a:lnTo>
                        <a:pt x="164" y="119"/>
                      </a:lnTo>
                      <a:lnTo>
                        <a:pt x="161" y="116"/>
                      </a:lnTo>
                      <a:lnTo>
                        <a:pt x="159" y="114"/>
                      </a:lnTo>
                      <a:lnTo>
                        <a:pt x="157" y="111"/>
                      </a:lnTo>
                      <a:lnTo>
                        <a:pt x="154" y="107"/>
                      </a:lnTo>
                      <a:lnTo>
                        <a:pt x="154" y="107"/>
                      </a:lnTo>
                      <a:lnTo>
                        <a:pt x="154" y="104"/>
                      </a:lnTo>
                      <a:lnTo>
                        <a:pt x="152" y="104"/>
                      </a:lnTo>
                      <a:lnTo>
                        <a:pt x="149" y="104"/>
                      </a:lnTo>
                      <a:lnTo>
                        <a:pt x="147" y="102"/>
                      </a:lnTo>
                      <a:lnTo>
                        <a:pt x="142" y="100"/>
                      </a:lnTo>
                      <a:lnTo>
                        <a:pt x="138" y="97"/>
                      </a:lnTo>
                      <a:lnTo>
                        <a:pt x="135" y="95"/>
                      </a:lnTo>
                      <a:lnTo>
                        <a:pt x="133" y="95"/>
                      </a:lnTo>
                      <a:lnTo>
                        <a:pt x="131" y="95"/>
                      </a:lnTo>
                      <a:lnTo>
                        <a:pt x="131" y="95"/>
                      </a:lnTo>
                      <a:lnTo>
                        <a:pt x="131" y="93"/>
                      </a:lnTo>
                      <a:lnTo>
                        <a:pt x="131" y="93"/>
                      </a:lnTo>
                      <a:lnTo>
                        <a:pt x="131" y="90"/>
                      </a:lnTo>
                      <a:lnTo>
                        <a:pt x="131" y="88"/>
                      </a:lnTo>
                      <a:lnTo>
                        <a:pt x="128" y="85"/>
                      </a:lnTo>
                      <a:lnTo>
                        <a:pt x="126" y="83"/>
                      </a:lnTo>
                      <a:lnTo>
                        <a:pt x="126" y="83"/>
                      </a:lnTo>
                      <a:lnTo>
                        <a:pt x="126" y="83"/>
                      </a:lnTo>
                      <a:lnTo>
                        <a:pt x="126" y="81"/>
                      </a:lnTo>
                      <a:lnTo>
                        <a:pt x="126" y="81"/>
                      </a:lnTo>
                      <a:lnTo>
                        <a:pt x="123" y="81"/>
                      </a:lnTo>
                      <a:lnTo>
                        <a:pt x="123" y="81"/>
                      </a:lnTo>
                      <a:lnTo>
                        <a:pt x="121" y="81"/>
                      </a:lnTo>
                      <a:lnTo>
                        <a:pt x="121" y="78"/>
                      </a:lnTo>
                      <a:lnTo>
                        <a:pt x="116" y="74"/>
                      </a:lnTo>
                      <a:lnTo>
                        <a:pt x="116" y="74"/>
                      </a:lnTo>
                      <a:lnTo>
                        <a:pt x="116" y="74"/>
                      </a:lnTo>
                      <a:lnTo>
                        <a:pt x="116" y="71"/>
                      </a:lnTo>
                      <a:lnTo>
                        <a:pt x="116" y="69"/>
                      </a:lnTo>
                      <a:lnTo>
                        <a:pt x="116" y="69"/>
                      </a:lnTo>
                      <a:lnTo>
                        <a:pt x="116" y="66"/>
                      </a:lnTo>
                      <a:lnTo>
                        <a:pt x="114" y="64"/>
                      </a:lnTo>
                      <a:lnTo>
                        <a:pt x="116" y="62"/>
                      </a:lnTo>
                      <a:lnTo>
                        <a:pt x="116" y="62"/>
                      </a:lnTo>
                      <a:lnTo>
                        <a:pt x="116" y="59"/>
                      </a:lnTo>
                      <a:lnTo>
                        <a:pt x="116" y="59"/>
                      </a:lnTo>
                      <a:lnTo>
                        <a:pt x="119" y="59"/>
                      </a:lnTo>
                      <a:lnTo>
                        <a:pt x="119" y="59"/>
                      </a:lnTo>
                      <a:lnTo>
                        <a:pt x="119" y="57"/>
                      </a:lnTo>
                      <a:lnTo>
                        <a:pt x="119" y="55"/>
                      </a:lnTo>
                      <a:lnTo>
                        <a:pt x="121" y="50"/>
                      </a:lnTo>
                      <a:lnTo>
                        <a:pt x="123" y="50"/>
                      </a:lnTo>
                      <a:lnTo>
                        <a:pt x="126" y="48"/>
                      </a:lnTo>
                      <a:lnTo>
                        <a:pt x="126" y="48"/>
                      </a:lnTo>
                      <a:lnTo>
                        <a:pt x="126" y="45"/>
                      </a:lnTo>
                      <a:lnTo>
                        <a:pt x="126" y="45"/>
                      </a:lnTo>
                      <a:lnTo>
                        <a:pt x="126" y="45"/>
                      </a:lnTo>
                      <a:lnTo>
                        <a:pt x="123" y="43"/>
                      </a:lnTo>
                      <a:lnTo>
                        <a:pt x="121" y="40"/>
                      </a:lnTo>
                      <a:lnTo>
                        <a:pt x="121" y="40"/>
                      </a:lnTo>
                      <a:lnTo>
                        <a:pt x="121" y="38"/>
                      </a:lnTo>
                      <a:lnTo>
                        <a:pt x="123" y="36"/>
                      </a:lnTo>
                      <a:lnTo>
                        <a:pt x="126" y="36"/>
                      </a:lnTo>
                      <a:lnTo>
                        <a:pt x="126" y="36"/>
                      </a:lnTo>
                      <a:lnTo>
                        <a:pt x="126" y="36"/>
                      </a:lnTo>
                      <a:lnTo>
                        <a:pt x="123" y="33"/>
                      </a:lnTo>
                      <a:lnTo>
                        <a:pt x="121" y="33"/>
                      </a:lnTo>
                      <a:lnTo>
                        <a:pt x="116" y="33"/>
                      </a:lnTo>
                      <a:lnTo>
                        <a:pt x="116" y="33"/>
                      </a:lnTo>
                      <a:lnTo>
                        <a:pt x="114" y="31"/>
                      </a:lnTo>
                      <a:lnTo>
                        <a:pt x="114" y="31"/>
                      </a:lnTo>
                      <a:lnTo>
                        <a:pt x="112" y="29"/>
                      </a:lnTo>
                      <a:lnTo>
                        <a:pt x="112" y="29"/>
                      </a:lnTo>
                      <a:lnTo>
                        <a:pt x="109" y="29"/>
                      </a:lnTo>
                      <a:lnTo>
                        <a:pt x="109" y="29"/>
                      </a:lnTo>
                      <a:lnTo>
                        <a:pt x="107" y="21"/>
                      </a:lnTo>
                      <a:lnTo>
                        <a:pt x="107" y="21"/>
                      </a:lnTo>
                      <a:lnTo>
                        <a:pt x="105" y="21"/>
                      </a:lnTo>
                      <a:lnTo>
                        <a:pt x="105" y="21"/>
                      </a:lnTo>
                      <a:lnTo>
                        <a:pt x="105" y="21"/>
                      </a:lnTo>
                      <a:lnTo>
                        <a:pt x="102" y="19"/>
                      </a:lnTo>
                      <a:lnTo>
                        <a:pt x="102" y="19"/>
                      </a:lnTo>
                      <a:lnTo>
                        <a:pt x="102" y="17"/>
                      </a:lnTo>
                      <a:lnTo>
                        <a:pt x="102" y="14"/>
                      </a:lnTo>
                      <a:lnTo>
                        <a:pt x="102" y="14"/>
                      </a:lnTo>
                      <a:lnTo>
                        <a:pt x="102" y="14"/>
                      </a:lnTo>
                      <a:lnTo>
                        <a:pt x="100" y="14"/>
                      </a:lnTo>
                      <a:lnTo>
                        <a:pt x="100" y="12"/>
                      </a:lnTo>
                      <a:lnTo>
                        <a:pt x="97" y="7"/>
                      </a:lnTo>
                      <a:lnTo>
                        <a:pt x="97" y="5"/>
                      </a:lnTo>
                      <a:lnTo>
                        <a:pt x="97" y="5"/>
                      </a:lnTo>
                      <a:lnTo>
                        <a:pt x="95" y="5"/>
                      </a:lnTo>
                      <a:lnTo>
                        <a:pt x="95" y="5"/>
                      </a:lnTo>
                      <a:lnTo>
                        <a:pt x="93" y="5"/>
                      </a:lnTo>
                      <a:lnTo>
                        <a:pt x="93" y="5"/>
                      </a:lnTo>
                      <a:lnTo>
                        <a:pt x="93" y="5"/>
                      </a:lnTo>
                      <a:lnTo>
                        <a:pt x="90" y="7"/>
                      </a:lnTo>
                      <a:lnTo>
                        <a:pt x="88" y="7"/>
                      </a:lnTo>
                      <a:lnTo>
                        <a:pt x="88" y="10"/>
                      </a:lnTo>
                      <a:lnTo>
                        <a:pt x="88" y="10"/>
                      </a:lnTo>
                      <a:lnTo>
                        <a:pt x="88" y="7"/>
                      </a:lnTo>
                      <a:lnTo>
                        <a:pt x="88" y="7"/>
                      </a:lnTo>
                      <a:lnTo>
                        <a:pt x="86" y="5"/>
                      </a:lnTo>
                      <a:lnTo>
                        <a:pt x="86" y="3"/>
                      </a:lnTo>
                      <a:lnTo>
                        <a:pt x="86" y="3"/>
                      </a:lnTo>
                      <a:lnTo>
                        <a:pt x="86" y="3"/>
                      </a:lnTo>
                      <a:lnTo>
                        <a:pt x="83" y="3"/>
                      </a:lnTo>
                      <a:lnTo>
                        <a:pt x="83" y="3"/>
                      </a:lnTo>
                      <a:lnTo>
                        <a:pt x="81" y="3"/>
                      </a:lnTo>
                      <a:lnTo>
                        <a:pt x="81" y="3"/>
                      </a:lnTo>
                      <a:lnTo>
                        <a:pt x="76" y="3"/>
                      </a:lnTo>
                      <a:lnTo>
                        <a:pt x="76" y="3"/>
                      </a:lnTo>
                      <a:lnTo>
                        <a:pt x="74" y="3"/>
                      </a:lnTo>
                      <a:lnTo>
                        <a:pt x="71" y="3"/>
                      </a:lnTo>
                      <a:lnTo>
                        <a:pt x="69" y="0"/>
                      </a:lnTo>
                      <a:lnTo>
                        <a:pt x="69" y="0"/>
                      </a:lnTo>
                      <a:lnTo>
                        <a:pt x="67" y="0"/>
                      </a:lnTo>
                      <a:lnTo>
                        <a:pt x="64" y="0"/>
                      </a:lnTo>
                      <a:lnTo>
                        <a:pt x="62" y="0"/>
                      </a:lnTo>
                      <a:lnTo>
                        <a:pt x="62" y="0"/>
                      </a:lnTo>
                      <a:lnTo>
                        <a:pt x="60" y="0"/>
                      </a:lnTo>
                      <a:lnTo>
                        <a:pt x="60" y="3"/>
                      </a:lnTo>
                      <a:lnTo>
                        <a:pt x="57" y="5"/>
                      </a:lnTo>
                      <a:lnTo>
                        <a:pt x="55" y="5"/>
                      </a:lnTo>
                      <a:lnTo>
                        <a:pt x="55" y="7"/>
                      </a:lnTo>
                      <a:lnTo>
                        <a:pt x="55" y="7"/>
                      </a:lnTo>
                      <a:lnTo>
                        <a:pt x="52" y="10"/>
                      </a:lnTo>
                      <a:lnTo>
                        <a:pt x="50" y="12"/>
                      </a:lnTo>
                      <a:lnTo>
                        <a:pt x="48" y="14"/>
                      </a:lnTo>
                      <a:lnTo>
                        <a:pt x="45" y="17"/>
                      </a:lnTo>
                      <a:lnTo>
                        <a:pt x="43" y="17"/>
                      </a:lnTo>
                      <a:lnTo>
                        <a:pt x="38" y="19"/>
                      </a:lnTo>
                      <a:lnTo>
                        <a:pt x="38" y="19"/>
                      </a:lnTo>
                      <a:lnTo>
                        <a:pt x="38" y="21"/>
                      </a:lnTo>
                      <a:lnTo>
                        <a:pt x="38" y="24"/>
                      </a:lnTo>
                      <a:lnTo>
                        <a:pt x="38" y="26"/>
                      </a:lnTo>
                      <a:lnTo>
                        <a:pt x="38" y="29"/>
                      </a:lnTo>
                      <a:lnTo>
                        <a:pt x="38" y="31"/>
                      </a:lnTo>
                      <a:lnTo>
                        <a:pt x="41" y="33"/>
                      </a:lnTo>
                      <a:lnTo>
                        <a:pt x="41" y="36"/>
                      </a:lnTo>
                      <a:lnTo>
                        <a:pt x="41" y="38"/>
                      </a:lnTo>
                      <a:lnTo>
                        <a:pt x="41" y="40"/>
                      </a:lnTo>
                      <a:lnTo>
                        <a:pt x="38" y="43"/>
                      </a:lnTo>
                      <a:lnTo>
                        <a:pt x="38" y="45"/>
                      </a:lnTo>
                      <a:lnTo>
                        <a:pt x="38" y="50"/>
                      </a:lnTo>
                      <a:lnTo>
                        <a:pt x="38" y="55"/>
                      </a:lnTo>
                      <a:lnTo>
                        <a:pt x="38" y="57"/>
                      </a:lnTo>
                      <a:lnTo>
                        <a:pt x="38" y="59"/>
                      </a:lnTo>
                      <a:lnTo>
                        <a:pt x="36" y="64"/>
                      </a:lnTo>
                      <a:lnTo>
                        <a:pt x="36" y="64"/>
                      </a:lnTo>
                      <a:lnTo>
                        <a:pt x="31" y="66"/>
                      </a:lnTo>
                      <a:lnTo>
                        <a:pt x="26" y="69"/>
                      </a:lnTo>
                      <a:lnTo>
                        <a:pt x="22" y="71"/>
                      </a:lnTo>
                      <a:lnTo>
                        <a:pt x="17" y="74"/>
                      </a:lnTo>
                      <a:lnTo>
                        <a:pt x="12" y="78"/>
                      </a:lnTo>
                      <a:lnTo>
                        <a:pt x="8" y="81"/>
                      </a:lnTo>
                      <a:lnTo>
                        <a:pt x="5" y="83"/>
                      </a:lnTo>
                      <a:lnTo>
                        <a:pt x="0" y="85"/>
                      </a:lnTo>
                      <a:lnTo>
                        <a:pt x="0" y="90"/>
                      </a:lnTo>
                      <a:lnTo>
                        <a:pt x="3" y="95"/>
                      </a:lnTo>
                      <a:lnTo>
                        <a:pt x="5" y="100"/>
                      </a:lnTo>
                      <a:lnTo>
                        <a:pt x="5" y="104"/>
                      </a:lnTo>
                      <a:lnTo>
                        <a:pt x="5" y="104"/>
                      </a:lnTo>
                      <a:lnTo>
                        <a:pt x="5" y="109"/>
                      </a:lnTo>
                      <a:lnTo>
                        <a:pt x="8" y="107"/>
                      </a:lnTo>
                      <a:lnTo>
                        <a:pt x="10" y="107"/>
                      </a:lnTo>
                      <a:lnTo>
                        <a:pt x="10" y="109"/>
                      </a:lnTo>
                      <a:lnTo>
                        <a:pt x="8" y="111"/>
                      </a:lnTo>
                      <a:lnTo>
                        <a:pt x="12" y="114"/>
                      </a:lnTo>
                      <a:lnTo>
                        <a:pt x="19" y="114"/>
                      </a:lnTo>
                      <a:lnTo>
                        <a:pt x="24" y="114"/>
                      </a:lnTo>
                      <a:lnTo>
                        <a:pt x="31" y="116"/>
                      </a:lnTo>
                      <a:lnTo>
                        <a:pt x="34" y="116"/>
                      </a:lnTo>
                      <a:lnTo>
                        <a:pt x="38" y="121"/>
                      </a:lnTo>
                      <a:lnTo>
                        <a:pt x="43" y="123"/>
                      </a:lnTo>
                      <a:lnTo>
                        <a:pt x="48" y="126"/>
                      </a:lnTo>
                      <a:lnTo>
                        <a:pt x="52" y="128"/>
                      </a:lnTo>
                      <a:lnTo>
                        <a:pt x="57" y="130"/>
                      </a:lnTo>
                      <a:lnTo>
                        <a:pt x="62" y="135"/>
                      </a:lnTo>
                      <a:lnTo>
                        <a:pt x="67" y="138"/>
                      </a:lnTo>
                      <a:lnTo>
                        <a:pt x="71" y="142"/>
                      </a:lnTo>
                      <a:lnTo>
                        <a:pt x="79" y="147"/>
                      </a:lnTo>
                      <a:lnTo>
                        <a:pt x="83" y="149"/>
                      </a:lnTo>
                      <a:lnTo>
                        <a:pt x="88" y="154"/>
                      </a:lnTo>
                      <a:lnTo>
                        <a:pt x="95" y="161"/>
                      </a:lnTo>
                      <a:lnTo>
                        <a:pt x="102" y="166"/>
                      </a:lnTo>
                      <a:lnTo>
                        <a:pt x="107" y="168"/>
                      </a:lnTo>
                      <a:lnTo>
                        <a:pt x="114" y="173"/>
                      </a:lnTo>
                      <a:lnTo>
                        <a:pt x="114" y="173"/>
                      </a:lnTo>
                      <a:lnTo>
                        <a:pt x="119" y="175"/>
                      </a:lnTo>
                      <a:lnTo>
                        <a:pt x="128" y="175"/>
                      </a:lnTo>
                      <a:lnTo>
                        <a:pt x="135" y="175"/>
                      </a:lnTo>
                      <a:lnTo>
                        <a:pt x="142" y="178"/>
                      </a:lnTo>
                      <a:lnTo>
                        <a:pt x="147" y="175"/>
                      </a:lnTo>
                      <a:lnTo>
                        <a:pt x="149" y="173"/>
                      </a:lnTo>
                      <a:lnTo>
                        <a:pt x="149" y="171"/>
                      </a:lnTo>
                      <a:lnTo>
                        <a:pt x="152" y="166"/>
                      </a:lnTo>
                      <a:lnTo>
                        <a:pt x="152" y="164"/>
                      </a:lnTo>
                      <a:lnTo>
                        <a:pt x="154" y="161"/>
                      </a:lnTo>
                      <a:lnTo>
                        <a:pt x="154" y="159"/>
                      </a:lnTo>
                      <a:lnTo>
                        <a:pt x="154" y="159"/>
                      </a:lnTo>
                      <a:lnTo>
                        <a:pt x="154" y="156"/>
                      </a:lnTo>
                      <a:lnTo>
                        <a:pt x="157" y="156"/>
                      </a:lnTo>
                      <a:lnTo>
                        <a:pt x="159" y="154"/>
                      </a:lnTo>
                      <a:lnTo>
                        <a:pt x="161" y="154"/>
                      </a:lnTo>
                      <a:lnTo>
                        <a:pt x="164" y="154"/>
                      </a:lnTo>
                      <a:lnTo>
                        <a:pt x="164" y="154"/>
                      </a:lnTo>
                      <a:lnTo>
                        <a:pt x="166" y="154"/>
                      </a:lnTo>
                      <a:lnTo>
                        <a:pt x="171" y="156"/>
                      </a:lnTo>
                      <a:lnTo>
                        <a:pt x="171" y="156"/>
                      </a:lnTo>
                      <a:lnTo>
                        <a:pt x="171" y="156"/>
                      </a:lnTo>
                      <a:lnTo>
                        <a:pt x="173" y="156"/>
                      </a:lnTo>
                      <a:lnTo>
                        <a:pt x="178" y="159"/>
                      </a:lnTo>
                      <a:lnTo>
                        <a:pt x="178" y="159"/>
                      </a:lnTo>
                      <a:lnTo>
                        <a:pt x="180" y="159"/>
                      </a:lnTo>
                      <a:lnTo>
                        <a:pt x="180" y="156"/>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8" name="Freeform 132"/>
                <p:cNvSpPr>
                  <a:spLocks noEditPoints="1"/>
                </p:cNvSpPr>
                <p:nvPr/>
              </p:nvSpPr>
              <p:spPr bwMode="auto">
                <a:xfrm>
                  <a:off x="3525" y="1957"/>
                  <a:ext cx="373" cy="313"/>
                </a:xfrm>
                <a:custGeom>
                  <a:avLst/>
                  <a:gdLst>
                    <a:gd name="T0" fmla="*/ 229 w 373"/>
                    <a:gd name="T1" fmla="*/ 279 h 313"/>
                    <a:gd name="T2" fmla="*/ 243 w 373"/>
                    <a:gd name="T3" fmla="*/ 277 h 313"/>
                    <a:gd name="T4" fmla="*/ 371 w 373"/>
                    <a:gd name="T5" fmla="*/ 268 h 313"/>
                    <a:gd name="T6" fmla="*/ 361 w 373"/>
                    <a:gd name="T7" fmla="*/ 251 h 313"/>
                    <a:gd name="T8" fmla="*/ 345 w 373"/>
                    <a:gd name="T9" fmla="*/ 239 h 313"/>
                    <a:gd name="T10" fmla="*/ 321 w 373"/>
                    <a:gd name="T11" fmla="*/ 211 h 313"/>
                    <a:gd name="T12" fmla="*/ 326 w 373"/>
                    <a:gd name="T13" fmla="*/ 180 h 313"/>
                    <a:gd name="T14" fmla="*/ 312 w 373"/>
                    <a:gd name="T15" fmla="*/ 154 h 313"/>
                    <a:gd name="T16" fmla="*/ 309 w 373"/>
                    <a:gd name="T17" fmla="*/ 133 h 313"/>
                    <a:gd name="T18" fmla="*/ 307 w 373"/>
                    <a:gd name="T19" fmla="*/ 116 h 313"/>
                    <a:gd name="T20" fmla="*/ 309 w 373"/>
                    <a:gd name="T21" fmla="*/ 109 h 313"/>
                    <a:gd name="T22" fmla="*/ 309 w 373"/>
                    <a:gd name="T23" fmla="*/ 97 h 313"/>
                    <a:gd name="T24" fmla="*/ 309 w 373"/>
                    <a:gd name="T25" fmla="*/ 88 h 313"/>
                    <a:gd name="T26" fmla="*/ 305 w 373"/>
                    <a:gd name="T27" fmla="*/ 69 h 313"/>
                    <a:gd name="T28" fmla="*/ 274 w 373"/>
                    <a:gd name="T29" fmla="*/ 55 h 313"/>
                    <a:gd name="T30" fmla="*/ 257 w 373"/>
                    <a:gd name="T31" fmla="*/ 45 h 313"/>
                    <a:gd name="T32" fmla="*/ 236 w 373"/>
                    <a:gd name="T33" fmla="*/ 40 h 313"/>
                    <a:gd name="T34" fmla="*/ 224 w 373"/>
                    <a:gd name="T35" fmla="*/ 33 h 313"/>
                    <a:gd name="T36" fmla="*/ 212 w 373"/>
                    <a:gd name="T37" fmla="*/ 38 h 313"/>
                    <a:gd name="T38" fmla="*/ 189 w 373"/>
                    <a:gd name="T39" fmla="*/ 50 h 313"/>
                    <a:gd name="T40" fmla="*/ 179 w 373"/>
                    <a:gd name="T41" fmla="*/ 64 h 313"/>
                    <a:gd name="T42" fmla="*/ 141 w 373"/>
                    <a:gd name="T43" fmla="*/ 69 h 313"/>
                    <a:gd name="T44" fmla="*/ 99 w 373"/>
                    <a:gd name="T45" fmla="*/ 50 h 313"/>
                    <a:gd name="T46" fmla="*/ 85 w 373"/>
                    <a:gd name="T47" fmla="*/ 28 h 313"/>
                    <a:gd name="T48" fmla="*/ 68 w 373"/>
                    <a:gd name="T49" fmla="*/ 21 h 313"/>
                    <a:gd name="T50" fmla="*/ 70 w 373"/>
                    <a:gd name="T51" fmla="*/ 14 h 313"/>
                    <a:gd name="T52" fmla="*/ 63 w 373"/>
                    <a:gd name="T53" fmla="*/ 2 h 313"/>
                    <a:gd name="T54" fmla="*/ 44 w 373"/>
                    <a:gd name="T55" fmla="*/ 19 h 313"/>
                    <a:gd name="T56" fmla="*/ 21 w 373"/>
                    <a:gd name="T57" fmla="*/ 14 h 313"/>
                    <a:gd name="T58" fmla="*/ 7 w 373"/>
                    <a:gd name="T59" fmla="*/ 0 h 313"/>
                    <a:gd name="T60" fmla="*/ 0 w 373"/>
                    <a:gd name="T61" fmla="*/ 10 h 313"/>
                    <a:gd name="T62" fmla="*/ 4 w 373"/>
                    <a:gd name="T63" fmla="*/ 19 h 313"/>
                    <a:gd name="T64" fmla="*/ 9 w 373"/>
                    <a:gd name="T65" fmla="*/ 31 h 313"/>
                    <a:gd name="T66" fmla="*/ 9 w 373"/>
                    <a:gd name="T67" fmla="*/ 40 h 313"/>
                    <a:gd name="T68" fmla="*/ 14 w 373"/>
                    <a:gd name="T69" fmla="*/ 52 h 313"/>
                    <a:gd name="T70" fmla="*/ 21 w 373"/>
                    <a:gd name="T71" fmla="*/ 66 h 313"/>
                    <a:gd name="T72" fmla="*/ 28 w 373"/>
                    <a:gd name="T73" fmla="*/ 73 h 313"/>
                    <a:gd name="T74" fmla="*/ 42 w 373"/>
                    <a:gd name="T75" fmla="*/ 85 h 313"/>
                    <a:gd name="T76" fmla="*/ 47 w 373"/>
                    <a:gd name="T77" fmla="*/ 97 h 313"/>
                    <a:gd name="T78" fmla="*/ 40 w 373"/>
                    <a:gd name="T79" fmla="*/ 111 h 313"/>
                    <a:gd name="T80" fmla="*/ 37 w 373"/>
                    <a:gd name="T81" fmla="*/ 126 h 313"/>
                    <a:gd name="T82" fmla="*/ 47 w 373"/>
                    <a:gd name="T83" fmla="*/ 135 h 313"/>
                    <a:gd name="T84" fmla="*/ 56 w 373"/>
                    <a:gd name="T85" fmla="*/ 147 h 313"/>
                    <a:gd name="T86" fmla="*/ 80 w 373"/>
                    <a:gd name="T87" fmla="*/ 166 h 313"/>
                    <a:gd name="T88" fmla="*/ 89 w 373"/>
                    <a:gd name="T89" fmla="*/ 194 h 313"/>
                    <a:gd name="T90" fmla="*/ 99 w 373"/>
                    <a:gd name="T91" fmla="*/ 206 h 313"/>
                    <a:gd name="T92" fmla="*/ 108 w 373"/>
                    <a:gd name="T93" fmla="*/ 204 h 313"/>
                    <a:gd name="T94" fmla="*/ 111 w 373"/>
                    <a:gd name="T95" fmla="*/ 201 h 313"/>
                    <a:gd name="T96" fmla="*/ 132 w 373"/>
                    <a:gd name="T97" fmla="*/ 211 h 313"/>
                    <a:gd name="T98" fmla="*/ 144 w 373"/>
                    <a:gd name="T99" fmla="*/ 232 h 313"/>
                    <a:gd name="T100" fmla="*/ 163 w 373"/>
                    <a:gd name="T101" fmla="*/ 253 h 313"/>
                    <a:gd name="T102" fmla="*/ 196 w 373"/>
                    <a:gd name="T103" fmla="*/ 272 h 313"/>
                    <a:gd name="T104" fmla="*/ 227 w 373"/>
                    <a:gd name="T105" fmla="*/ 277 h 313"/>
                    <a:gd name="T106" fmla="*/ 255 w 373"/>
                    <a:gd name="T107" fmla="*/ 270 h 313"/>
                    <a:gd name="T108" fmla="*/ 269 w 373"/>
                    <a:gd name="T109" fmla="*/ 298 h 313"/>
                    <a:gd name="T110" fmla="*/ 305 w 373"/>
                    <a:gd name="T111" fmla="*/ 306 h 313"/>
                    <a:gd name="T112" fmla="*/ 331 w 373"/>
                    <a:gd name="T113" fmla="*/ 308 h 313"/>
                    <a:gd name="T114" fmla="*/ 347 w 373"/>
                    <a:gd name="T115" fmla="*/ 298 h 313"/>
                    <a:gd name="T116" fmla="*/ 357 w 373"/>
                    <a:gd name="T117" fmla="*/ 287 h 313"/>
                    <a:gd name="T118" fmla="*/ 373 w 373"/>
                    <a:gd name="T119" fmla="*/ 279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73" h="313">
                      <a:moveTo>
                        <a:pt x="243" y="272"/>
                      </a:moveTo>
                      <a:lnTo>
                        <a:pt x="241" y="275"/>
                      </a:lnTo>
                      <a:lnTo>
                        <a:pt x="238" y="272"/>
                      </a:lnTo>
                      <a:lnTo>
                        <a:pt x="238" y="275"/>
                      </a:lnTo>
                      <a:lnTo>
                        <a:pt x="238" y="275"/>
                      </a:lnTo>
                      <a:lnTo>
                        <a:pt x="238" y="277"/>
                      </a:lnTo>
                      <a:lnTo>
                        <a:pt x="234" y="279"/>
                      </a:lnTo>
                      <a:lnTo>
                        <a:pt x="231" y="279"/>
                      </a:lnTo>
                      <a:lnTo>
                        <a:pt x="229" y="279"/>
                      </a:lnTo>
                      <a:lnTo>
                        <a:pt x="229" y="279"/>
                      </a:lnTo>
                      <a:lnTo>
                        <a:pt x="231" y="282"/>
                      </a:lnTo>
                      <a:lnTo>
                        <a:pt x="231" y="282"/>
                      </a:lnTo>
                      <a:lnTo>
                        <a:pt x="231" y="282"/>
                      </a:lnTo>
                      <a:lnTo>
                        <a:pt x="234" y="279"/>
                      </a:lnTo>
                      <a:lnTo>
                        <a:pt x="236" y="279"/>
                      </a:lnTo>
                      <a:lnTo>
                        <a:pt x="238" y="279"/>
                      </a:lnTo>
                      <a:lnTo>
                        <a:pt x="241" y="277"/>
                      </a:lnTo>
                      <a:lnTo>
                        <a:pt x="241" y="277"/>
                      </a:lnTo>
                      <a:lnTo>
                        <a:pt x="241" y="279"/>
                      </a:lnTo>
                      <a:lnTo>
                        <a:pt x="243" y="277"/>
                      </a:lnTo>
                      <a:lnTo>
                        <a:pt x="246" y="275"/>
                      </a:lnTo>
                      <a:lnTo>
                        <a:pt x="248" y="272"/>
                      </a:lnTo>
                      <a:lnTo>
                        <a:pt x="246" y="272"/>
                      </a:lnTo>
                      <a:lnTo>
                        <a:pt x="243" y="272"/>
                      </a:lnTo>
                      <a:close/>
                      <a:moveTo>
                        <a:pt x="373" y="270"/>
                      </a:moveTo>
                      <a:lnTo>
                        <a:pt x="373" y="270"/>
                      </a:lnTo>
                      <a:lnTo>
                        <a:pt x="373" y="270"/>
                      </a:lnTo>
                      <a:lnTo>
                        <a:pt x="373" y="268"/>
                      </a:lnTo>
                      <a:lnTo>
                        <a:pt x="371" y="268"/>
                      </a:lnTo>
                      <a:lnTo>
                        <a:pt x="371" y="268"/>
                      </a:lnTo>
                      <a:lnTo>
                        <a:pt x="366" y="268"/>
                      </a:lnTo>
                      <a:lnTo>
                        <a:pt x="364" y="268"/>
                      </a:lnTo>
                      <a:lnTo>
                        <a:pt x="364" y="268"/>
                      </a:lnTo>
                      <a:lnTo>
                        <a:pt x="364" y="268"/>
                      </a:lnTo>
                      <a:lnTo>
                        <a:pt x="364" y="265"/>
                      </a:lnTo>
                      <a:lnTo>
                        <a:pt x="364" y="265"/>
                      </a:lnTo>
                      <a:lnTo>
                        <a:pt x="364" y="263"/>
                      </a:lnTo>
                      <a:lnTo>
                        <a:pt x="364" y="263"/>
                      </a:lnTo>
                      <a:lnTo>
                        <a:pt x="361" y="256"/>
                      </a:lnTo>
                      <a:lnTo>
                        <a:pt x="361" y="251"/>
                      </a:lnTo>
                      <a:lnTo>
                        <a:pt x="361" y="246"/>
                      </a:lnTo>
                      <a:lnTo>
                        <a:pt x="361" y="246"/>
                      </a:lnTo>
                      <a:lnTo>
                        <a:pt x="361" y="246"/>
                      </a:lnTo>
                      <a:lnTo>
                        <a:pt x="359" y="246"/>
                      </a:lnTo>
                      <a:lnTo>
                        <a:pt x="357" y="246"/>
                      </a:lnTo>
                      <a:lnTo>
                        <a:pt x="354" y="244"/>
                      </a:lnTo>
                      <a:lnTo>
                        <a:pt x="354" y="242"/>
                      </a:lnTo>
                      <a:lnTo>
                        <a:pt x="350" y="242"/>
                      </a:lnTo>
                      <a:lnTo>
                        <a:pt x="347" y="242"/>
                      </a:lnTo>
                      <a:lnTo>
                        <a:pt x="345" y="239"/>
                      </a:lnTo>
                      <a:lnTo>
                        <a:pt x="343" y="237"/>
                      </a:lnTo>
                      <a:lnTo>
                        <a:pt x="340" y="234"/>
                      </a:lnTo>
                      <a:lnTo>
                        <a:pt x="338" y="232"/>
                      </a:lnTo>
                      <a:lnTo>
                        <a:pt x="335" y="230"/>
                      </a:lnTo>
                      <a:lnTo>
                        <a:pt x="333" y="225"/>
                      </a:lnTo>
                      <a:lnTo>
                        <a:pt x="333" y="223"/>
                      </a:lnTo>
                      <a:lnTo>
                        <a:pt x="333" y="223"/>
                      </a:lnTo>
                      <a:lnTo>
                        <a:pt x="328" y="218"/>
                      </a:lnTo>
                      <a:lnTo>
                        <a:pt x="326" y="216"/>
                      </a:lnTo>
                      <a:lnTo>
                        <a:pt x="321" y="211"/>
                      </a:lnTo>
                      <a:lnTo>
                        <a:pt x="324" y="211"/>
                      </a:lnTo>
                      <a:lnTo>
                        <a:pt x="326" y="206"/>
                      </a:lnTo>
                      <a:lnTo>
                        <a:pt x="328" y="201"/>
                      </a:lnTo>
                      <a:lnTo>
                        <a:pt x="333" y="197"/>
                      </a:lnTo>
                      <a:lnTo>
                        <a:pt x="335" y="192"/>
                      </a:lnTo>
                      <a:lnTo>
                        <a:pt x="335" y="190"/>
                      </a:lnTo>
                      <a:lnTo>
                        <a:pt x="335" y="187"/>
                      </a:lnTo>
                      <a:lnTo>
                        <a:pt x="333" y="182"/>
                      </a:lnTo>
                      <a:lnTo>
                        <a:pt x="333" y="180"/>
                      </a:lnTo>
                      <a:lnTo>
                        <a:pt x="326" y="180"/>
                      </a:lnTo>
                      <a:lnTo>
                        <a:pt x="321" y="178"/>
                      </a:lnTo>
                      <a:lnTo>
                        <a:pt x="317" y="178"/>
                      </a:lnTo>
                      <a:lnTo>
                        <a:pt x="317" y="178"/>
                      </a:lnTo>
                      <a:lnTo>
                        <a:pt x="317" y="173"/>
                      </a:lnTo>
                      <a:lnTo>
                        <a:pt x="317" y="173"/>
                      </a:lnTo>
                      <a:lnTo>
                        <a:pt x="314" y="168"/>
                      </a:lnTo>
                      <a:lnTo>
                        <a:pt x="314" y="168"/>
                      </a:lnTo>
                      <a:lnTo>
                        <a:pt x="314" y="163"/>
                      </a:lnTo>
                      <a:lnTo>
                        <a:pt x="314" y="161"/>
                      </a:lnTo>
                      <a:lnTo>
                        <a:pt x="312" y="154"/>
                      </a:lnTo>
                      <a:lnTo>
                        <a:pt x="309" y="149"/>
                      </a:lnTo>
                      <a:lnTo>
                        <a:pt x="307" y="147"/>
                      </a:lnTo>
                      <a:lnTo>
                        <a:pt x="307" y="145"/>
                      </a:lnTo>
                      <a:lnTo>
                        <a:pt x="307" y="142"/>
                      </a:lnTo>
                      <a:lnTo>
                        <a:pt x="309" y="140"/>
                      </a:lnTo>
                      <a:lnTo>
                        <a:pt x="309" y="137"/>
                      </a:lnTo>
                      <a:lnTo>
                        <a:pt x="312" y="135"/>
                      </a:lnTo>
                      <a:lnTo>
                        <a:pt x="312" y="135"/>
                      </a:lnTo>
                      <a:lnTo>
                        <a:pt x="312" y="135"/>
                      </a:lnTo>
                      <a:lnTo>
                        <a:pt x="309" y="133"/>
                      </a:lnTo>
                      <a:lnTo>
                        <a:pt x="307" y="133"/>
                      </a:lnTo>
                      <a:lnTo>
                        <a:pt x="305" y="133"/>
                      </a:lnTo>
                      <a:lnTo>
                        <a:pt x="305" y="133"/>
                      </a:lnTo>
                      <a:lnTo>
                        <a:pt x="305" y="130"/>
                      </a:lnTo>
                      <a:lnTo>
                        <a:pt x="305" y="128"/>
                      </a:lnTo>
                      <a:lnTo>
                        <a:pt x="302" y="123"/>
                      </a:lnTo>
                      <a:lnTo>
                        <a:pt x="305" y="121"/>
                      </a:lnTo>
                      <a:lnTo>
                        <a:pt x="305" y="118"/>
                      </a:lnTo>
                      <a:lnTo>
                        <a:pt x="309" y="118"/>
                      </a:lnTo>
                      <a:lnTo>
                        <a:pt x="307" y="116"/>
                      </a:lnTo>
                      <a:lnTo>
                        <a:pt x="307" y="114"/>
                      </a:lnTo>
                      <a:lnTo>
                        <a:pt x="305" y="114"/>
                      </a:lnTo>
                      <a:lnTo>
                        <a:pt x="305" y="114"/>
                      </a:lnTo>
                      <a:lnTo>
                        <a:pt x="305" y="114"/>
                      </a:lnTo>
                      <a:lnTo>
                        <a:pt x="307" y="114"/>
                      </a:lnTo>
                      <a:lnTo>
                        <a:pt x="307" y="111"/>
                      </a:lnTo>
                      <a:lnTo>
                        <a:pt x="307" y="111"/>
                      </a:lnTo>
                      <a:lnTo>
                        <a:pt x="309" y="111"/>
                      </a:lnTo>
                      <a:lnTo>
                        <a:pt x="309" y="109"/>
                      </a:lnTo>
                      <a:lnTo>
                        <a:pt x="309" y="109"/>
                      </a:lnTo>
                      <a:lnTo>
                        <a:pt x="309" y="107"/>
                      </a:lnTo>
                      <a:lnTo>
                        <a:pt x="309" y="107"/>
                      </a:lnTo>
                      <a:lnTo>
                        <a:pt x="309" y="104"/>
                      </a:lnTo>
                      <a:lnTo>
                        <a:pt x="309" y="104"/>
                      </a:lnTo>
                      <a:lnTo>
                        <a:pt x="309" y="102"/>
                      </a:lnTo>
                      <a:lnTo>
                        <a:pt x="312" y="102"/>
                      </a:lnTo>
                      <a:lnTo>
                        <a:pt x="309" y="100"/>
                      </a:lnTo>
                      <a:lnTo>
                        <a:pt x="309" y="100"/>
                      </a:lnTo>
                      <a:lnTo>
                        <a:pt x="309" y="97"/>
                      </a:lnTo>
                      <a:lnTo>
                        <a:pt x="309" y="97"/>
                      </a:lnTo>
                      <a:lnTo>
                        <a:pt x="309" y="97"/>
                      </a:lnTo>
                      <a:lnTo>
                        <a:pt x="309" y="95"/>
                      </a:lnTo>
                      <a:lnTo>
                        <a:pt x="312" y="95"/>
                      </a:lnTo>
                      <a:lnTo>
                        <a:pt x="312" y="92"/>
                      </a:lnTo>
                      <a:lnTo>
                        <a:pt x="312" y="92"/>
                      </a:lnTo>
                      <a:lnTo>
                        <a:pt x="312" y="92"/>
                      </a:lnTo>
                      <a:lnTo>
                        <a:pt x="312" y="90"/>
                      </a:lnTo>
                      <a:lnTo>
                        <a:pt x="309" y="90"/>
                      </a:lnTo>
                      <a:lnTo>
                        <a:pt x="309" y="88"/>
                      </a:lnTo>
                      <a:lnTo>
                        <a:pt x="309" y="88"/>
                      </a:lnTo>
                      <a:lnTo>
                        <a:pt x="309" y="85"/>
                      </a:lnTo>
                      <a:lnTo>
                        <a:pt x="309" y="83"/>
                      </a:lnTo>
                      <a:lnTo>
                        <a:pt x="307" y="83"/>
                      </a:lnTo>
                      <a:lnTo>
                        <a:pt x="307" y="81"/>
                      </a:lnTo>
                      <a:lnTo>
                        <a:pt x="307" y="81"/>
                      </a:lnTo>
                      <a:lnTo>
                        <a:pt x="307" y="81"/>
                      </a:lnTo>
                      <a:lnTo>
                        <a:pt x="307" y="78"/>
                      </a:lnTo>
                      <a:lnTo>
                        <a:pt x="307" y="76"/>
                      </a:lnTo>
                      <a:lnTo>
                        <a:pt x="307" y="73"/>
                      </a:lnTo>
                      <a:lnTo>
                        <a:pt x="305" y="69"/>
                      </a:lnTo>
                      <a:lnTo>
                        <a:pt x="305" y="69"/>
                      </a:lnTo>
                      <a:lnTo>
                        <a:pt x="298" y="69"/>
                      </a:lnTo>
                      <a:lnTo>
                        <a:pt x="290" y="69"/>
                      </a:lnTo>
                      <a:lnTo>
                        <a:pt x="290" y="69"/>
                      </a:lnTo>
                      <a:lnTo>
                        <a:pt x="288" y="64"/>
                      </a:lnTo>
                      <a:lnTo>
                        <a:pt x="286" y="62"/>
                      </a:lnTo>
                      <a:lnTo>
                        <a:pt x="283" y="59"/>
                      </a:lnTo>
                      <a:lnTo>
                        <a:pt x="279" y="57"/>
                      </a:lnTo>
                      <a:lnTo>
                        <a:pt x="276" y="57"/>
                      </a:lnTo>
                      <a:lnTo>
                        <a:pt x="274" y="55"/>
                      </a:lnTo>
                      <a:lnTo>
                        <a:pt x="272" y="52"/>
                      </a:lnTo>
                      <a:lnTo>
                        <a:pt x="272" y="50"/>
                      </a:lnTo>
                      <a:lnTo>
                        <a:pt x="269" y="50"/>
                      </a:lnTo>
                      <a:lnTo>
                        <a:pt x="269" y="50"/>
                      </a:lnTo>
                      <a:lnTo>
                        <a:pt x="269" y="50"/>
                      </a:lnTo>
                      <a:lnTo>
                        <a:pt x="269" y="50"/>
                      </a:lnTo>
                      <a:lnTo>
                        <a:pt x="262" y="45"/>
                      </a:lnTo>
                      <a:lnTo>
                        <a:pt x="260" y="45"/>
                      </a:lnTo>
                      <a:lnTo>
                        <a:pt x="257" y="45"/>
                      </a:lnTo>
                      <a:lnTo>
                        <a:pt x="257" y="45"/>
                      </a:lnTo>
                      <a:lnTo>
                        <a:pt x="255" y="45"/>
                      </a:lnTo>
                      <a:lnTo>
                        <a:pt x="255" y="47"/>
                      </a:lnTo>
                      <a:lnTo>
                        <a:pt x="253" y="47"/>
                      </a:lnTo>
                      <a:lnTo>
                        <a:pt x="253" y="45"/>
                      </a:lnTo>
                      <a:lnTo>
                        <a:pt x="250" y="45"/>
                      </a:lnTo>
                      <a:lnTo>
                        <a:pt x="248" y="43"/>
                      </a:lnTo>
                      <a:lnTo>
                        <a:pt x="246" y="43"/>
                      </a:lnTo>
                      <a:lnTo>
                        <a:pt x="243" y="43"/>
                      </a:lnTo>
                      <a:lnTo>
                        <a:pt x="241" y="40"/>
                      </a:lnTo>
                      <a:lnTo>
                        <a:pt x="236" y="40"/>
                      </a:lnTo>
                      <a:lnTo>
                        <a:pt x="236" y="40"/>
                      </a:lnTo>
                      <a:lnTo>
                        <a:pt x="234" y="40"/>
                      </a:lnTo>
                      <a:lnTo>
                        <a:pt x="234" y="38"/>
                      </a:lnTo>
                      <a:lnTo>
                        <a:pt x="234" y="38"/>
                      </a:lnTo>
                      <a:lnTo>
                        <a:pt x="234" y="36"/>
                      </a:lnTo>
                      <a:lnTo>
                        <a:pt x="231" y="36"/>
                      </a:lnTo>
                      <a:lnTo>
                        <a:pt x="231" y="36"/>
                      </a:lnTo>
                      <a:lnTo>
                        <a:pt x="229" y="33"/>
                      </a:lnTo>
                      <a:lnTo>
                        <a:pt x="229" y="33"/>
                      </a:lnTo>
                      <a:lnTo>
                        <a:pt x="224" y="33"/>
                      </a:lnTo>
                      <a:lnTo>
                        <a:pt x="222" y="33"/>
                      </a:lnTo>
                      <a:lnTo>
                        <a:pt x="222" y="33"/>
                      </a:lnTo>
                      <a:lnTo>
                        <a:pt x="220" y="33"/>
                      </a:lnTo>
                      <a:lnTo>
                        <a:pt x="217" y="33"/>
                      </a:lnTo>
                      <a:lnTo>
                        <a:pt x="215" y="33"/>
                      </a:lnTo>
                      <a:lnTo>
                        <a:pt x="215" y="36"/>
                      </a:lnTo>
                      <a:lnTo>
                        <a:pt x="215" y="36"/>
                      </a:lnTo>
                      <a:lnTo>
                        <a:pt x="215" y="38"/>
                      </a:lnTo>
                      <a:lnTo>
                        <a:pt x="215" y="38"/>
                      </a:lnTo>
                      <a:lnTo>
                        <a:pt x="212" y="38"/>
                      </a:lnTo>
                      <a:lnTo>
                        <a:pt x="210" y="38"/>
                      </a:lnTo>
                      <a:lnTo>
                        <a:pt x="208" y="36"/>
                      </a:lnTo>
                      <a:lnTo>
                        <a:pt x="203" y="36"/>
                      </a:lnTo>
                      <a:lnTo>
                        <a:pt x="198" y="38"/>
                      </a:lnTo>
                      <a:lnTo>
                        <a:pt x="196" y="38"/>
                      </a:lnTo>
                      <a:lnTo>
                        <a:pt x="193" y="40"/>
                      </a:lnTo>
                      <a:lnTo>
                        <a:pt x="191" y="43"/>
                      </a:lnTo>
                      <a:lnTo>
                        <a:pt x="191" y="45"/>
                      </a:lnTo>
                      <a:lnTo>
                        <a:pt x="191" y="50"/>
                      </a:lnTo>
                      <a:lnTo>
                        <a:pt x="189" y="50"/>
                      </a:lnTo>
                      <a:lnTo>
                        <a:pt x="189" y="50"/>
                      </a:lnTo>
                      <a:lnTo>
                        <a:pt x="186" y="50"/>
                      </a:lnTo>
                      <a:lnTo>
                        <a:pt x="186" y="52"/>
                      </a:lnTo>
                      <a:lnTo>
                        <a:pt x="184" y="52"/>
                      </a:lnTo>
                      <a:lnTo>
                        <a:pt x="182" y="52"/>
                      </a:lnTo>
                      <a:lnTo>
                        <a:pt x="177" y="52"/>
                      </a:lnTo>
                      <a:lnTo>
                        <a:pt x="177" y="57"/>
                      </a:lnTo>
                      <a:lnTo>
                        <a:pt x="179" y="62"/>
                      </a:lnTo>
                      <a:lnTo>
                        <a:pt x="179" y="62"/>
                      </a:lnTo>
                      <a:lnTo>
                        <a:pt x="179" y="64"/>
                      </a:lnTo>
                      <a:lnTo>
                        <a:pt x="179" y="64"/>
                      </a:lnTo>
                      <a:lnTo>
                        <a:pt x="177" y="64"/>
                      </a:lnTo>
                      <a:lnTo>
                        <a:pt x="175" y="64"/>
                      </a:lnTo>
                      <a:lnTo>
                        <a:pt x="175" y="64"/>
                      </a:lnTo>
                      <a:lnTo>
                        <a:pt x="177" y="62"/>
                      </a:lnTo>
                      <a:lnTo>
                        <a:pt x="177" y="62"/>
                      </a:lnTo>
                      <a:lnTo>
                        <a:pt x="175" y="62"/>
                      </a:lnTo>
                      <a:lnTo>
                        <a:pt x="167" y="64"/>
                      </a:lnTo>
                      <a:lnTo>
                        <a:pt x="149" y="69"/>
                      </a:lnTo>
                      <a:lnTo>
                        <a:pt x="141" y="69"/>
                      </a:lnTo>
                      <a:lnTo>
                        <a:pt x="130" y="66"/>
                      </a:lnTo>
                      <a:lnTo>
                        <a:pt x="125" y="64"/>
                      </a:lnTo>
                      <a:lnTo>
                        <a:pt x="118" y="59"/>
                      </a:lnTo>
                      <a:lnTo>
                        <a:pt x="115" y="57"/>
                      </a:lnTo>
                      <a:lnTo>
                        <a:pt x="111" y="52"/>
                      </a:lnTo>
                      <a:lnTo>
                        <a:pt x="111" y="52"/>
                      </a:lnTo>
                      <a:lnTo>
                        <a:pt x="111" y="52"/>
                      </a:lnTo>
                      <a:lnTo>
                        <a:pt x="108" y="50"/>
                      </a:lnTo>
                      <a:lnTo>
                        <a:pt x="104" y="50"/>
                      </a:lnTo>
                      <a:lnTo>
                        <a:pt x="99" y="50"/>
                      </a:lnTo>
                      <a:lnTo>
                        <a:pt x="97" y="50"/>
                      </a:lnTo>
                      <a:lnTo>
                        <a:pt x="92" y="47"/>
                      </a:lnTo>
                      <a:lnTo>
                        <a:pt x="92" y="45"/>
                      </a:lnTo>
                      <a:lnTo>
                        <a:pt x="89" y="43"/>
                      </a:lnTo>
                      <a:lnTo>
                        <a:pt x="89" y="40"/>
                      </a:lnTo>
                      <a:lnTo>
                        <a:pt x="87" y="38"/>
                      </a:lnTo>
                      <a:lnTo>
                        <a:pt x="87" y="36"/>
                      </a:lnTo>
                      <a:lnTo>
                        <a:pt x="85" y="31"/>
                      </a:lnTo>
                      <a:lnTo>
                        <a:pt x="85" y="28"/>
                      </a:lnTo>
                      <a:lnTo>
                        <a:pt x="85" y="28"/>
                      </a:lnTo>
                      <a:lnTo>
                        <a:pt x="80" y="31"/>
                      </a:lnTo>
                      <a:lnTo>
                        <a:pt x="80" y="31"/>
                      </a:lnTo>
                      <a:lnTo>
                        <a:pt x="78" y="26"/>
                      </a:lnTo>
                      <a:lnTo>
                        <a:pt x="75" y="26"/>
                      </a:lnTo>
                      <a:lnTo>
                        <a:pt x="75" y="26"/>
                      </a:lnTo>
                      <a:lnTo>
                        <a:pt x="73" y="24"/>
                      </a:lnTo>
                      <a:lnTo>
                        <a:pt x="73" y="24"/>
                      </a:lnTo>
                      <a:lnTo>
                        <a:pt x="73" y="24"/>
                      </a:lnTo>
                      <a:lnTo>
                        <a:pt x="68" y="21"/>
                      </a:lnTo>
                      <a:lnTo>
                        <a:pt x="68" y="21"/>
                      </a:lnTo>
                      <a:lnTo>
                        <a:pt x="68" y="19"/>
                      </a:lnTo>
                      <a:lnTo>
                        <a:pt x="68" y="19"/>
                      </a:lnTo>
                      <a:lnTo>
                        <a:pt x="70" y="19"/>
                      </a:lnTo>
                      <a:lnTo>
                        <a:pt x="70" y="19"/>
                      </a:lnTo>
                      <a:lnTo>
                        <a:pt x="73" y="17"/>
                      </a:lnTo>
                      <a:lnTo>
                        <a:pt x="73" y="17"/>
                      </a:lnTo>
                      <a:lnTo>
                        <a:pt x="73" y="17"/>
                      </a:lnTo>
                      <a:lnTo>
                        <a:pt x="73" y="17"/>
                      </a:lnTo>
                      <a:lnTo>
                        <a:pt x="73" y="14"/>
                      </a:lnTo>
                      <a:lnTo>
                        <a:pt x="70" y="14"/>
                      </a:lnTo>
                      <a:lnTo>
                        <a:pt x="70" y="12"/>
                      </a:lnTo>
                      <a:lnTo>
                        <a:pt x="70" y="12"/>
                      </a:lnTo>
                      <a:lnTo>
                        <a:pt x="70" y="12"/>
                      </a:lnTo>
                      <a:lnTo>
                        <a:pt x="70" y="10"/>
                      </a:lnTo>
                      <a:lnTo>
                        <a:pt x="70" y="10"/>
                      </a:lnTo>
                      <a:lnTo>
                        <a:pt x="73" y="10"/>
                      </a:lnTo>
                      <a:lnTo>
                        <a:pt x="73" y="7"/>
                      </a:lnTo>
                      <a:lnTo>
                        <a:pt x="68" y="5"/>
                      </a:lnTo>
                      <a:lnTo>
                        <a:pt x="66" y="2"/>
                      </a:lnTo>
                      <a:lnTo>
                        <a:pt x="63" y="2"/>
                      </a:lnTo>
                      <a:lnTo>
                        <a:pt x="63" y="2"/>
                      </a:lnTo>
                      <a:lnTo>
                        <a:pt x="59" y="5"/>
                      </a:lnTo>
                      <a:lnTo>
                        <a:pt x="59" y="7"/>
                      </a:lnTo>
                      <a:lnTo>
                        <a:pt x="56" y="7"/>
                      </a:lnTo>
                      <a:lnTo>
                        <a:pt x="54" y="10"/>
                      </a:lnTo>
                      <a:lnTo>
                        <a:pt x="52" y="12"/>
                      </a:lnTo>
                      <a:lnTo>
                        <a:pt x="49" y="14"/>
                      </a:lnTo>
                      <a:lnTo>
                        <a:pt x="47" y="14"/>
                      </a:lnTo>
                      <a:lnTo>
                        <a:pt x="47" y="14"/>
                      </a:lnTo>
                      <a:lnTo>
                        <a:pt x="44" y="19"/>
                      </a:lnTo>
                      <a:lnTo>
                        <a:pt x="42" y="19"/>
                      </a:lnTo>
                      <a:lnTo>
                        <a:pt x="40" y="19"/>
                      </a:lnTo>
                      <a:lnTo>
                        <a:pt x="37" y="19"/>
                      </a:lnTo>
                      <a:lnTo>
                        <a:pt x="35" y="19"/>
                      </a:lnTo>
                      <a:lnTo>
                        <a:pt x="33" y="19"/>
                      </a:lnTo>
                      <a:lnTo>
                        <a:pt x="26" y="17"/>
                      </a:lnTo>
                      <a:lnTo>
                        <a:pt x="26" y="17"/>
                      </a:lnTo>
                      <a:lnTo>
                        <a:pt x="23" y="14"/>
                      </a:lnTo>
                      <a:lnTo>
                        <a:pt x="21" y="14"/>
                      </a:lnTo>
                      <a:lnTo>
                        <a:pt x="21" y="14"/>
                      </a:lnTo>
                      <a:lnTo>
                        <a:pt x="18" y="12"/>
                      </a:lnTo>
                      <a:lnTo>
                        <a:pt x="18" y="12"/>
                      </a:lnTo>
                      <a:lnTo>
                        <a:pt x="18" y="10"/>
                      </a:lnTo>
                      <a:lnTo>
                        <a:pt x="16" y="10"/>
                      </a:lnTo>
                      <a:lnTo>
                        <a:pt x="16" y="7"/>
                      </a:lnTo>
                      <a:lnTo>
                        <a:pt x="11" y="5"/>
                      </a:lnTo>
                      <a:lnTo>
                        <a:pt x="11" y="2"/>
                      </a:lnTo>
                      <a:lnTo>
                        <a:pt x="11" y="2"/>
                      </a:lnTo>
                      <a:lnTo>
                        <a:pt x="9" y="2"/>
                      </a:lnTo>
                      <a:lnTo>
                        <a:pt x="7" y="0"/>
                      </a:lnTo>
                      <a:lnTo>
                        <a:pt x="7" y="2"/>
                      </a:lnTo>
                      <a:lnTo>
                        <a:pt x="4" y="2"/>
                      </a:lnTo>
                      <a:lnTo>
                        <a:pt x="4" y="7"/>
                      </a:lnTo>
                      <a:lnTo>
                        <a:pt x="4" y="10"/>
                      </a:lnTo>
                      <a:lnTo>
                        <a:pt x="2" y="10"/>
                      </a:lnTo>
                      <a:lnTo>
                        <a:pt x="0" y="10"/>
                      </a:lnTo>
                      <a:lnTo>
                        <a:pt x="0" y="10"/>
                      </a:lnTo>
                      <a:lnTo>
                        <a:pt x="0" y="10"/>
                      </a:lnTo>
                      <a:lnTo>
                        <a:pt x="0" y="10"/>
                      </a:lnTo>
                      <a:lnTo>
                        <a:pt x="0" y="10"/>
                      </a:lnTo>
                      <a:lnTo>
                        <a:pt x="0" y="12"/>
                      </a:lnTo>
                      <a:lnTo>
                        <a:pt x="0" y="12"/>
                      </a:lnTo>
                      <a:lnTo>
                        <a:pt x="2" y="14"/>
                      </a:lnTo>
                      <a:lnTo>
                        <a:pt x="2" y="14"/>
                      </a:lnTo>
                      <a:lnTo>
                        <a:pt x="2" y="14"/>
                      </a:lnTo>
                      <a:lnTo>
                        <a:pt x="2" y="17"/>
                      </a:lnTo>
                      <a:lnTo>
                        <a:pt x="2" y="17"/>
                      </a:lnTo>
                      <a:lnTo>
                        <a:pt x="2" y="17"/>
                      </a:lnTo>
                      <a:lnTo>
                        <a:pt x="2" y="19"/>
                      </a:lnTo>
                      <a:lnTo>
                        <a:pt x="4" y="19"/>
                      </a:lnTo>
                      <a:lnTo>
                        <a:pt x="4" y="21"/>
                      </a:lnTo>
                      <a:lnTo>
                        <a:pt x="4" y="24"/>
                      </a:lnTo>
                      <a:lnTo>
                        <a:pt x="4" y="24"/>
                      </a:lnTo>
                      <a:lnTo>
                        <a:pt x="7" y="26"/>
                      </a:lnTo>
                      <a:lnTo>
                        <a:pt x="7" y="28"/>
                      </a:lnTo>
                      <a:lnTo>
                        <a:pt x="7" y="31"/>
                      </a:lnTo>
                      <a:lnTo>
                        <a:pt x="7" y="31"/>
                      </a:lnTo>
                      <a:lnTo>
                        <a:pt x="7" y="31"/>
                      </a:lnTo>
                      <a:lnTo>
                        <a:pt x="9" y="31"/>
                      </a:lnTo>
                      <a:lnTo>
                        <a:pt x="9" y="31"/>
                      </a:lnTo>
                      <a:lnTo>
                        <a:pt x="9" y="31"/>
                      </a:lnTo>
                      <a:lnTo>
                        <a:pt x="7" y="33"/>
                      </a:lnTo>
                      <a:lnTo>
                        <a:pt x="7" y="33"/>
                      </a:lnTo>
                      <a:lnTo>
                        <a:pt x="7" y="36"/>
                      </a:lnTo>
                      <a:lnTo>
                        <a:pt x="7" y="36"/>
                      </a:lnTo>
                      <a:lnTo>
                        <a:pt x="7" y="38"/>
                      </a:lnTo>
                      <a:lnTo>
                        <a:pt x="7" y="40"/>
                      </a:lnTo>
                      <a:lnTo>
                        <a:pt x="7" y="40"/>
                      </a:lnTo>
                      <a:lnTo>
                        <a:pt x="7" y="40"/>
                      </a:lnTo>
                      <a:lnTo>
                        <a:pt x="9" y="40"/>
                      </a:lnTo>
                      <a:lnTo>
                        <a:pt x="9" y="43"/>
                      </a:lnTo>
                      <a:lnTo>
                        <a:pt x="11" y="45"/>
                      </a:lnTo>
                      <a:lnTo>
                        <a:pt x="14" y="45"/>
                      </a:lnTo>
                      <a:lnTo>
                        <a:pt x="11" y="45"/>
                      </a:lnTo>
                      <a:lnTo>
                        <a:pt x="11" y="47"/>
                      </a:lnTo>
                      <a:lnTo>
                        <a:pt x="14" y="47"/>
                      </a:lnTo>
                      <a:lnTo>
                        <a:pt x="14" y="47"/>
                      </a:lnTo>
                      <a:lnTo>
                        <a:pt x="14" y="50"/>
                      </a:lnTo>
                      <a:lnTo>
                        <a:pt x="14" y="50"/>
                      </a:lnTo>
                      <a:lnTo>
                        <a:pt x="14" y="52"/>
                      </a:lnTo>
                      <a:lnTo>
                        <a:pt x="16" y="52"/>
                      </a:lnTo>
                      <a:lnTo>
                        <a:pt x="18" y="55"/>
                      </a:lnTo>
                      <a:lnTo>
                        <a:pt x="18" y="55"/>
                      </a:lnTo>
                      <a:lnTo>
                        <a:pt x="16" y="55"/>
                      </a:lnTo>
                      <a:lnTo>
                        <a:pt x="18" y="57"/>
                      </a:lnTo>
                      <a:lnTo>
                        <a:pt x="18" y="57"/>
                      </a:lnTo>
                      <a:lnTo>
                        <a:pt x="18" y="57"/>
                      </a:lnTo>
                      <a:lnTo>
                        <a:pt x="18" y="59"/>
                      </a:lnTo>
                      <a:lnTo>
                        <a:pt x="21" y="64"/>
                      </a:lnTo>
                      <a:lnTo>
                        <a:pt x="21" y="66"/>
                      </a:lnTo>
                      <a:lnTo>
                        <a:pt x="23" y="66"/>
                      </a:lnTo>
                      <a:lnTo>
                        <a:pt x="23" y="66"/>
                      </a:lnTo>
                      <a:lnTo>
                        <a:pt x="23" y="66"/>
                      </a:lnTo>
                      <a:lnTo>
                        <a:pt x="23" y="69"/>
                      </a:lnTo>
                      <a:lnTo>
                        <a:pt x="23" y="71"/>
                      </a:lnTo>
                      <a:lnTo>
                        <a:pt x="23" y="71"/>
                      </a:lnTo>
                      <a:lnTo>
                        <a:pt x="26" y="73"/>
                      </a:lnTo>
                      <a:lnTo>
                        <a:pt x="26" y="73"/>
                      </a:lnTo>
                      <a:lnTo>
                        <a:pt x="26" y="73"/>
                      </a:lnTo>
                      <a:lnTo>
                        <a:pt x="28" y="73"/>
                      </a:lnTo>
                      <a:lnTo>
                        <a:pt x="28" y="73"/>
                      </a:lnTo>
                      <a:lnTo>
                        <a:pt x="30" y="81"/>
                      </a:lnTo>
                      <a:lnTo>
                        <a:pt x="30" y="81"/>
                      </a:lnTo>
                      <a:lnTo>
                        <a:pt x="33" y="81"/>
                      </a:lnTo>
                      <a:lnTo>
                        <a:pt x="33" y="81"/>
                      </a:lnTo>
                      <a:lnTo>
                        <a:pt x="35" y="83"/>
                      </a:lnTo>
                      <a:lnTo>
                        <a:pt x="35" y="83"/>
                      </a:lnTo>
                      <a:lnTo>
                        <a:pt x="37" y="85"/>
                      </a:lnTo>
                      <a:lnTo>
                        <a:pt x="37" y="85"/>
                      </a:lnTo>
                      <a:lnTo>
                        <a:pt x="42" y="85"/>
                      </a:lnTo>
                      <a:lnTo>
                        <a:pt x="44" y="85"/>
                      </a:lnTo>
                      <a:lnTo>
                        <a:pt x="47" y="88"/>
                      </a:lnTo>
                      <a:lnTo>
                        <a:pt x="47" y="88"/>
                      </a:lnTo>
                      <a:lnTo>
                        <a:pt x="47" y="88"/>
                      </a:lnTo>
                      <a:lnTo>
                        <a:pt x="44" y="88"/>
                      </a:lnTo>
                      <a:lnTo>
                        <a:pt x="42" y="90"/>
                      </a:lnTo>
                      <a:lnTo>
                        <a:pt x="42" y="92"/>
                      </a:lnTo>
                      <a:lnTo>
                        <a:pt x="42" y="92"/>
                      </a:lnTo>
                      <a:lnTo>
                        <a:pt x="44" y="95"/>
                      </a:lnTo>
                      <a:lnTo>
                        <a:pt x="47" y="97"/>
                      </a:lnTo>
                      <a:lnTo>
                        <a:pt x="47" y="97"/>
                      </a:lnTo>
                      <a:lnTo>
                        <a:pt x="47" y="97"/>
                      </a:lnTo>
                      <a:lnTo>
                        <a:pt x="47" y="100"/>
                      </a:lnTo>
                      <a:lnTo>
                        <a:pt x="47" y="100"/>
                      </a:lnTo>
                      <a:lnTo>
                        <a:pt x="44" y="102"/>
                      </a:lnTo>
                      <a:lnTo>
                        <a:pt x="42" y="102"/>
                      </a:lnTo>
                      <a:lnTo>
                        <a:pt x="40" y="107"/>
                      </a:lnTo>
                      <a:lnTo>
                        <a:pt x="40" y="109"/>
                      </a:lnTo>
                      <a:lnTo>
                        <a:pt x="40" y="111"/>
                      </a:lnTo>
                      <a:lnTo>
                        <a:pt x="40" y="111"/>
                      </a:lnTo>
                      <a:lnTo>
                        <a:pt x="37" y="111"/>
                      </a:lnTo>
                      <a:lnTo>
                        <a:pt x="37" y="111"/>
                      </a:lnTo>
                      <a:lnTo>
                        <a:pt x="37" y="114"/>
                      </a:lnTo>
                      <a:lnTo>
                        <a:pt x="37" y="114"/>
                      </a:lnTo>
                      <a:lnTo>
                        <a:pt x="35" y="116"/>
                      </a:lnTo>
                      <a:lnTo>
                        <a:pt x="37" y="118"/>
                      </a:lnTo>
                      <a:lnTo>
                        <a:pt x="37" y="121"/>
                      </a:lnTo>
                      <a:lnTo>
                        <a:pt x="37" y="121"/>
                      </a:lnTo>
                      <a:lnTo>
                        <a:pt x="37" y="123"/>
                      </a:lnTo>
                      <a:lnTo>
                        <a:pt x="37" y="126"/>
                      </a:lnTo>
                      <a:lnTo>
                        <a:pt x="37" y="126"/>
                      </a:lnTo>
                      <a:lnTo>
                        <a:pt x="37" y="126"/>
                      </a:lnTo>
                      <a:lnTo>
                        <a:pt x="42" y="130"/>
                      </a:lnTo>
                      <a:lnTo>
                        <a:pt x="42" y="133"/>
                      </a:lnTo>
                      <a:lnTo>
                        <a:pt x="44" y="133"/>
                      </a:lnTo>
                      <a:lnTo>
                        <a:pt x="44" y="133"/>
                      </a:lnTo>
                      <a:lnTo>
                        <a:pt x="47" y="133"/>
                      </a:lnTo>
                      <a:lnTo>
                        <a:pt x="47" y="133"/>
                      </a:lnTo>
                      <a:lnTo>
                        <a:pt x="47" y="135"/>
                      </a:lnTo>
                      <a:lnTo>
                        <a:pt x="47" y="135"/>
                      </a:lnTo>
                      <a:lnTo>
                        <a:pt x="47" y="135"/>
                      </a:lnTo>
                      <a:lnTo>
                        <a:pt x="49" y="137"/>
                      </a:lnTo>
                      <a:lnTo>
                        <a:pt x="52" y="140"/>
                      </a:lnTo>
                      <a:lnTo>
                        <a:pt x="52" y="142"/>
                      </a:lnTo>
                      <a:lnTo>
                        <a:pt x="52" y="145"/>
                      </a:lnTo>
                      <a:lnTo>
                        <a:pt x="52" y="145"/>
                      </a:lnTo>
                      <a:lnTo>
                        <a:pt x="52" y="147"/>
                      </a:lnTo>
                      <a:lnTo>
                        <a:pt x="52" y="147"/>
                      </a:lnTo>
                      <a:lnTo>
                        <a:pt x="54" y="147"/>
                      </a:lnTo>
                      <a:lnTo>
                        <a:pt x="56" y="147"/>
                      </a:lnTo>
                      <a:lnTo>
                        <a:pt x="59" y="149"/>
                      </a:lnTo>
                      <a:lnTo>
                        <a:pt x="63" y="152"/>
                      </a:lnTo>
                      <a:lnTo>
                        <a:pt x="68" y="154"/>
                      </a:lnTo>
                      <a:lnTo>
                        <a:pt x="70" y="156"/>
                      </a:lnTo>
                      <a:lnTo>
                        <a:pt x="73" y="156"/>
                      </a:lnTo>
                      <a:lnTo>
                        <a:pt x="75" y="156"/>
                      </a:lnTo>
                      <a:lnTo>
                        <a:pt x="75" y="159"/>
                      </a:lnTo>
                      <a:lnTo>
                        <a:pt x="75" y="159"/>
                      </a:lnTo>
                      <a:lnTo>
                        <a:pt x="78" y="163"/>
                      </a:lnTo>
                      <a:lnTo>
                        <a:pt x="80" y="166"/>
                      </a:lnTo>
                      <a:lnTo>
                        <a:pt x="82" y="168"/>
                      </a:lnTo>
                      <a:lnTo>
                        <a:pt x="85" y="171"/>
                      </a:lnTo>
                      <a:lnTo>
                        <a:pt x="85" y="175"/>
                      </a:lnTo>
                      <a:lnTo>
                        <a:pt x="82" y="180"/>
                      </a:lnTo>
                      <a:lnTo>
                        <a:pt x="82" y="185"/>
                      </a:lnTo>
                      <a:lnTo>
                        <a:pt x="85" y="187"/>
                      </a:lnTo>
                      <a:lnTo>
                        <a:pt x="87" y="187"/>
                      </a:lnTo>
                      <a:lnTo>
                        <a:pt x="89" y="187"/>
                      </a:lnTo>
                      <a:lnTo>
                        <a:pt x="89" y="192"/>
                      </a:lnTo>
                      <a:lnTo>
                        <a:pt x="89" y="194"/>
                      </a:lnTo>
                      <a:lnTo>
                        <a:pt x="92" y="199"/>
                      </a:lnTo>
                      <a:lnTo>
                        <a:pt x="92" y="199"/>
                      </a:lnTo>
                      <a:lnTo>
                        <a:pt x="94" y="199"/>
                      </a:lnTo>
                      <a:lnTo>
                        <a:pt x="94" y="201"/>
                      </a:lnTo>
                      <a:lnTo>
                        <a:pt x="94" y="201"/>
                      </a:lnTo>
                      <a:lnTo>
                        <a:pt x="97" y="201"/>
                      </a:lnTo>
                      <a:lnTo>
                        <a:pt x="97" y="204"/>
                      </a:lnTo>
                      <a:lnTo>
                        <a:pt x="99" y="204"/>
                      </a:lnTo>
                      <a:lnTo>
                        <a:pt x="99" y="206"/>
                      </a:lnTo>
                      <a:lnTo>
                        <a:pt x="99" y="206"/>
                      </a:lnTo>
                      <a:lnTo>
                        <a:pt x="99" y="206"/>
                      </a:lnTo>
                      <a:lnTo>
                        <a:pt x="99" y="208"/>
                      </a:lnTo>
                      <a:lnTo>
                        <a:pt x="101" y="208"/>
                      </a:lnTo>
                      <a:lnTo>
                        <a:pt x="101" y="211"/>
                      </a:lnTo>
                      <a:lnTo>
                        <a:pt x="101" y="208"/>
                      </a:lnTo>
                      <a:lnTo>
                        <a:pt x="104" y="208"/>
                      </a:lnTo>
                      <a:lnTo>
                        <a:pt x="106" y="208"/>
                      </a:lnTo>
                      <a:lnTo>
                        <a:pt x="106" y="208"/>
                      </a:lnTo>
                      <a:lnTo>
                        <a:pt x="108" y="206"/>
                      </a:lnTo>
                      <a:lnTo>
                        <a:pt x="108" y="204"/>
                      </a:lnTo>
                      <a:lnTo>
                        <a:pt x="106" y="201"/>
                      </a:lnTo>
                      <a:lnTo>
                        <a:pt x="108" y="201"/>
                      </a:lnTo>
                      <a:lnTo>
                        <a:pt x="108" y="199"/>
                      </a:lnTo>
                      <a:lnTo>
                        <a:pt x="108" y="199"/>
                      </a:lnTo>
                      <a:lnTo>
                        <a:pt x="111" y="199"/>
                      </a:lnTo>
                      <a:lnTo>
                        <a:pt x="113" y="199"/>
                      </a:lnTo>
                      <a:lnTo>
                        <a:pt x="113" y="201"/>
                      </a:lnTo>
                      <a:lnTo>
                        <a:pt x="113" y="201"/>
                      </a:lnTo>
                      <a:lnTo>
                        <a:pt x="111" y="201"/>
                      </a:lnTo>
                      <a:lnTo>
                        <a:pt x="111" y="201"/>
                      </a:lnTo>
                      <a:lnTo>
                        <a:pt x="108" y="201"/>
                      </a:lnTo>
                      <a:lnTo>
                        <a:pt x="108" y="201"/>
                      </a:lnTo>
                      <a:lnTo>
                        <a:pt x="111" y="201"/>
                      </a:lnTo>
                      <a:lnTo>
                        <a:pt x="118" y="206"/>
                      </a:lnTo>
                      <a:lnTo>
                        <a:pt x="120" y="208"/>
                      </a:lnTo>
                      <a:lnTo>
                        <a:pt x="127" y="204"/>
                      </a:lnTo>
                      <a:lnTo>
                        <a:pt x="127" y="204"/>
                      </a:lnTo>
                      <a:lnTo>
                        <a:pt x="130" y="208"/>
                      </a:lnTo>
                      <a:lnTo>
                        <a:pt x="130" y="211"/>
                      </a:lnTo>
                      <a:lnTo>
                        <a:pt x="132" y="211"/>
                      </a:lnTo>
                      <a:lnTo>
                        <a:pt x="134" y="216"/>
                      </a:lnTo>
                      <a:lnTo>
                        <a:pt x="139" y="218"/>
                      </a:lnTo>
                      <a:lnTo>
                        <a:pt x="141" y="220"/>
                      </a:lnTo>
                      <a:lnTo>
                        <a:pt x="141" y="223"/>
                      </a:lnTo>
                      <a:lnTo>
                        <a:pt x="141" y="225"/>
                      </a:lnTo>
                      <a:lnTo>
                        <a:pt x="141" y="227"/>
                      </a:lnTo>
                      <a:lnTo>
                        <a:pt x="144" y="227"/>
                      </a:lnTo>
                      <a:lnTo>
                        <a:pt x="146" y="230"/>
                      </a:lnTo>
                      <a:lnTo>
                        <a:pt x="146" y="230"/>
                      </a:lnTo>
                      <a:lnTo>
                        <a:pt x="144" y="232"/>
                      </a:lnTo>
                      <a:lnTo>
                        <a:pt x="146" y="232"/>
                      </a:lnTo>
                      <a:lnTo>
                        <a:pt x="149" y="234"/>
                      </a:lnTo>
                      <a:lnTo>
                        <a:pt x="149" y="237"/>
                      </a:lnTo>
                      <a:lnTo>
                        <a:pt x="151" y="239"/>
                      </a:lnTo>
                      <a:lnTo>
                        <a:pt x="151" y="242"/>
                      </a:lnTo>
                      <a:lnTo>
                        <a:pt x="153" y="246"/>
                      </a:lnTo>
                      <a:lnTo>
                        <a:pt x="153" y="249"/>
                      </a:lnTo>
                      <a:lnTo>
                        <a:pt x="158" y="253"/>
                      </a:lnTo>
                      <a:lnTo>
                        <a:pt x="160" y="253"/>
                      </a:lnTo>
                      <a:lnTo>
                        <a:pt x="163" y="253"/>
                      </a:lnTo>
                      <a:lnTo>
                        <a:pt x="165" y="253"/>
                      </a:lnTo>
                      <a:lnTo>
                        <a:pt x="167" y="256"/>
                      </a:lnTo>
                      <a:lnTo>
                        <a:pt x="172" y="258"/>
                      </a:lnTo>
                      <a:lnTo>
                        <a:pt x="177" y="258"/>
                      </a:lnTo>
                      <a:lnTo>
                        <a:pt x="179" y="263"/>
                      </a:lnTo>
                      <a:lnTo>
                        <a:pt x="179" y="263"/>
                      </a:lnTo>
                      <a:lnTo>
                        <a:pt x="182" y="265"/>
                      </a:lnTo>
                      <a:lnTo>
                        <a:pt x="186" y="270"/>
                      </a:lnTo>
                      <a:lnTo>
                        <a:pt x="193" y="272"/>
                      </a:lnTo>
                      <a:lnTo>
                        <a:pt x="196" y="272"/>
                      </a:lnTo>
                      <a:lnTo>
                        <a:pt x="198" y="275"/>
                      </a:lnTo>
                      <a:lnTo>
                        <a:pt x="201" y="277"/>
                      </a:lnTo>
                      <a:lnTo>
                        <a:pt x="203" y="279"/>
                      </a:lnTo>
                      <a:lnTo>
                        <a:pt x="208" y="277"/>
                      </a:lnTo>
                      <a:lnTo>
                        <a:pt x="210" y="279"/>
                      </a:lnTo>
                      <a:lnTo>
                        <a:pt x="217" y="282"/>
                      </a:lnTo>
                      <a:lnTo>
                        <a:pt x="220" y="282"/>
                      </a:lnTo>
                      <a:lnTo>
                        <a:pt x="220" y="282"/>
                      </a:lnTo>
                      <a:lnTo>
                        <a:pt x="222" y="282"/>
                      </a:lnTo>
                      <a:lnTo>
                        <a:pt x="227" y="277"/>
                      </a:lnTo>
                      <a:lnTo>
                        <a:pt x="229" y="277"/>
                      </a:lnTo>
                      <a:lnTo>
                        <a:pt x="231" y="277"/>
                      </a:lnTo>
                      <a:lnTo>
                        <a:pt x="234" y="275"/>
                      </a:lnTo>
                      <a:lnTo>
                        <a:pt x="234" y="275"/>
                      </a:lnTo>
                      <a:lnTo>
                        <a:pt x="236" y="272"/>
                      </a:lnTo>
                      <a:lnTo>
                        <a:pt x="241" y="272"/>
                      </a:lnTo>
                      <a:lnTo>
                        <a:pt x="243" y="270"/>
                      </a:lnTo>
                      <a:lnTo>
                        <a:pt x="246" y="268"/>
                      </a:lnTo>
                      <a:lnTo>
                        <a:pt x="248" y="268"/>
                      </a:lnTo>
                      <a:lnTo>
                        <a:pt x="255" y="270"/>
                      </a:lnTo>
                      <a:lnTo>
                        <a:pt x="257" y="270"/>
                      </a:lnTo>
                      <a:lnTo>
                        <a:pt x="257" y="272"/>
                      </a:lnTo>
                      <a:lnTo>
                        <a:pt x="260" y="275"/>
                      </a:lnTo>
                      <a:lnTo>
                        <a:pt x="262" y="277"/>
                      </a:lnTo>
                      <a:lnTo>
                        <a:pt x="262" y="279"/>
                      </a:lnTo>
                      <a:lnTo>
                        <a:pt x="262" y="287"/>
                      </a:lnTo>
                      <a:lnTo>
                        <a:pt x="264" y="289"/>
                      </a:lnTo>
                      <a:lnTo>
                        <a:pt x="267" y="294"/>
                      </a:lnTo>
                      <a:lnTo>
                        <a:pt x="267" y="296"/>
                      </a:lnTo>
                      <a:lnTo>
                        <a:pt x="269" y="298"/>
                      </a:lnTo>
                      <a:lnTo>
                        <a:pt x="276" y="298"/>
                      </a:lnTo>
                      <a:lnTo>
                        <a:pt x="276" y="301"/>
                      </a:lnTo>
                      <a:lnTo>
                        <a:pt x="279" y="301"/>
                      </a:lnTo>
                      <a:lnTo>
                        <a:pt x="281" y="301"/>
                      </a:lnTo>
                      <a:lnTo>
                        <a:pt x="286" y="303"/>
                      </a:lnTo>
                      <a:lnTo>
                        <a:pt x="286" y="303"/>
                      </a:lnTo>
                      <a:lnTo>
                        <a:pt x="290" y="303"/>
                      </a:lnTo>
                      <a:lnTo>
                        <a:pt x="295" y="303"/>
                      </a:lnTo>
                      <a:lnTo>
                        <a:pt x="300" y="306"/>
                      </a:lnTo>
                      <a:lnTo>
                        <a:pt x="305" y="306"/>
                      </a:lnTo>
                      <a:lnTo>
                        <a:pt x="307" y="306"/>
                      </a:lnTo>
                      <a:lnTo>
                        <a:pt x="312" y="306"/>
                      </a:lnTo>
                      <a:lnTo>
                        <a:pt x="314" y="306"/>
                      </a:lnTo>
                      <a:lnTo>
                        <a:pt x="317" y="308"/>
                      </a:lnTo>
                      <a:lnTo>
                        <a:pt x="319" y="306"/>
                      </a:lnTo>
                      <a:lnTo>
                        <a:pt x="326" y="308"/>
                      </a:lnTo>
                      <a:lnTo>
                        <a:pt x="326" y="306"/>
                      </a:lnTo>
                      <a:lnTo>
                        <a:pt x="328" y="306"/>
                      </a:lnTo>
                      <a:lnTo>
                        <a:pt x="328" y="308"/>
                      </a:lnTo>
                      <a:lnTo>
                        <a:pt x="331" y="308"/>
                      </a:lnTo>
                      <a:lnTo>
                        <a:pt x="338" y="310"/>
                      </a:lnTo>
                      <a:lnTo>
                        <a:pt x="340" y="313"/>
                      </a:lnTo>
                      <a:lnTo>
                        <a:pt x="345" y="313"/>
                      </a:lnTo>
                      <a:lnTo>
                        <a:pt x="345" y="310"/>
                      </a:lnTo>
                      <a:lnTo>
                        <a:pt x="345" y="310"/>
                      </a:lnTo>
                      <a:lnTo>
                        <a:pt x="347" y="310"/>
                      </a:lnTo>
                      <a:lnTo>
                        <a:pt x="347" y="308"/>
                      </a:lnTo>
                      <a:lnTo>
                        <a:pt x="347" y="303"/>
                      </a:lnTo>
                      <a:lnTo>
                        <a:pt x="347" y="301"/>
                      </a:lnTo>
                      <a:lnTo>
                        <a:pt x="347" y="298"/>
                      </a:lnTo>
                      <a:lnTo>
                        <a:pt x="347" y="298"/>
                      </a:lnTo>
                      <a:lnTo>
                        <a:pt x="347" y="296"/>
                      </a:lnTo>
                      <a:lnTo>
                        <a:pt x="350" y="296"/>
                      </a:lnTo>
                      <a:lnTo>
                        <a:pt x="350" y="294"/>
                      </a:lnTo>
                      <a:lnTo>
                        <a:pt x="350" y="289"/>
                      </a:lnTo>
                      <a:lnTo>
                        <a:pt x="350" y="289"/>
                      </a:lnTo>
                      <a:lnTo>
                        <a:pt x="350" y="289"/>
                      </a:lnTo>
                      <a:lnTo>
                        <a:pt x="354" y="287"/>
                      </a:lnTo>
                      <a:lnTo>
                        <a:pt x="354" y="287"/>
                      </a:lnTo>
                      <a:lnTo>
                        <a:pt x="357" y="287"/>
                      </a:lnTo>
                      <a:lnTo>
                        <a:pt x="357" y="287"/>
                      </a:lnTo>
                      <a:lnTo>
                        <a:pt x="357" y="284"/>
                      </a:lnTo>
                      <a:lnTo>
                        <a:pt x="357" y="282"/>
                      </a:lnTo>
                      <a:lnTo>
                        <a:pt x="359" y="282"/>
                      </a:lnTo>
                      <a:lnTo>
                        <a:pt x="359" y="282"/>
                      </a:lnTo>
                      <a:lnTo>
                        <a:pt x="364" y="282"/>
                      </a:lnTo>
                      <a:lnTo>
                        <a:pt x="364" y="279"/>
                      </a:lnTo>
                      <a:lnTo>
                        <a:pt x="366" y="279"/>
                      </a:lnTo>
                      <a:lnTo>
                        <a:pt x="371" y="279"/>
                      </a:lnTo>
                      <a:lnTo>
                        <a:pt x="373" y="279"/>
                      </a:lnTo>
                      <a:lnTo>
                        <a:pt x="373" y="279"/>
                      </a:lnTo>
                      <a:lnTo>
                        <a:pt x="373" y="275"/>
                      </a:lnTo>
                      <a:lnTo>
                        <a:pt x="373" y="275"/>
                      </a:lnTo>
                      <a:lnTo>
                        <a:pt x="373" y="275"/>
                      </a:lnTo>
                      <a:lnTo>
                        <a:pt x="373" y="272"/>
                      </a:lnTo>
                      <a:lnTo>
                        <a:pt x="373" y="27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9" name="Freeform 133"/>
                <p:cNvSpPr>
                  <a:spLocks noEditPoints="1"/>
                </p:cNvSpPr>
                <p:nvPr/>
              </p:nvSpPr>
              <p:spPr bwMode="auto">
                <a:xfrm>
                  <a:off x="4523" y="2675"/>
                  <a:ext cx="856" cy="355"/>
                </a:xfrm>
                <a:custGeom>
                  <a:avLst/>
                  <a:gdLst>
                    <a:gd name="T0" fmla="*/ 437 w 856"/>
                    <a:gd name="T1" fmla="*/ 326 h 355"/>
                    <a:gd name="T2" fmla="*/ 527 w 856"/>
                    <a:gd name="T3" fmla="*/ 343 h 355"/>
                    <a:gd name="T4" fmla="*/ 449 w 856"/>
                    <a:gd name="T5" fmla="*/ 307 h 355"/>
                    <a:gd name="T6" fmla="*/ 532 w 856"/>
                    <a:gd name="T7" fmla="*/ 300 h 355"/>
                    <a:gd name="T8" fmla="*/ 539 w 856"/>
                    <a:gd name="T9" fmla="*/ 300 h 355"/>
                    <a:gd name="T10" fmla="*/ 471 w 856"/>
                    <a:gd name="T11" fmla="*/ 300 h 355"/>
                    <a:gd name="T12" fmla="*/ 437 w 856"/>
                    <a:gd name="T13" fmla="*/ 310 h 355"/>
                    <a:gd name="T14" fmla="*/ 397 w 856"/>
                    <a:gd name="T15" fmla="*/ 312 h 355"/>
                    <a:gd name="T16" fmla="*/ 369 w 856"/>
                    <a:gd name="T17" fmla="*/ 312 h 355"/>
                    <a:gd name="T18" fmla="*/ 799 w 856"/>
                    <a:gd name="T19" fmla="*/ 281 h 355"/>
                    <a:gd name="T20" fmla="*/ 355 w 856"/>
                    <a:gd name="T21" fmla="*/ 277 h 355"/>
                    <a:gd name="T22" fmla="*/ 735 w 856"/>
                    <a:gd name="T23" fmla="*/ 265 h 355"/>
                    <a:gd name="T24" fmla="*/ 338 w 856"/>
                    <a:gd name="T25" fmla="*/ 288 h 355"/>
                    <a:gd name="T26" fmla="*/ 239 w 856"/>
                    <a:gd name="T27" fmla="*/ 258 h 355"/>
                    <a:gd name="T28" fmla="*/ 229 w 856"/>
                    <a:gd name="T29" fmla="*/ 286 h 355"/>
                    <a:gd name="T30" fmla="*/ 326 w 856"/>
                    <a:gd name="T31" fmla="*/ 246 h 355"/>
                    <a:gd name="T32" fmla="*/ 705 w 856"/>
                    <a:gd name="T33" fmla="*/ 243 h 355"/>
                    <a:gd name="T34" fmla="*/ 506 w 856"/>
                    <a:gd name="T35" fmla="*/ 232 h 355"/>
                    <a:gd name="T36" fmla="*/ 523 w 856"/>
                    <a:gd name="T37" fmla="*/ 210 h 355"/>
                    <a:gd name="T38" fmla="*/ 395 w 856"/>
                    <a:gd name="T39" fmla="*/ 201 h 355"/>
                    <a:gd name="T40" fmla="*/ 220 w 856"/>
                    <a:gd name="T41" fmla="*/ 189 h 355"/>
                    <a:gd name="T42" fmla="*/ 622 w 856"/>
                    <a:gd name="T43" fmla="*/ 198 h 355"/>
                    <a:gd name="T44" fmla="*/ 243 w 856"/>
                    <a:gd name="T45" fmla="*/ 189 h 355"/>
                    <a:gd name="T46" fmla="*/ 534 w 856"/>
                    <a:gd name="T47" fmla="*/ 168 h 355"/>
                    <a:gd name="T48" fmla="*/ 549 w 856"/>
                    <a:gd name="T49" fmla="*/ 168 h 355"/>
                    <a:gd name="T50" fmla="*/ 215 w 856"/>
                    <a:gd name="T51" fmla="*/ 182 h 355"/>
                    <a:gd name="T52" fmla="*/ 530 w 856"/>
                    <a:gd name="T53" fmla="*/ 153 h 355"/>
                    <a:gd name="T54" fmla="*/ 73 w 856"/>
                    <a:gd name="T55" fmla="*/ 146 h 355"/>
                    <a:gd name="T56" fmla="*/ 769 w 856"/>
                    <a:gd name="T57" fmla="*/ 149 h 355"/>
                    <a:gd name="T58" fmla="*/ 802 w 856"/>
                    <a:gd name="T59" fmla="*/ 158 h 355"/>
                    <a:gd name="T60" fmla="*/ 728 w 856"/>
                    <a:gd name="T61" fmla="*/ 146 h 355"/>
                    <a:gd name="T62" fmla="*/ 724 w 856"/>
                    <a:gd name="T63" fmla="*/ 172 h 355"/>
                    <a:gd name="T64" fmla="*/ 719 w 856"/>
                    <a:gd name="T65" fmla="*/ 196 h 355"/>
                    <a:gd name="T66" fmla="*/ 804 w 856"/>
                    <a:gd name="T67" fmla="*/ 246 h 355"/>
                    <a:gd name="T68" fmla="*/ 830 w 856"/>
                    <a:gd name="T69" fmla="*/ 295 h 355"/>
                    <a:gd name="T70" fmla="*/ 177 w 856"/>
                    <a:gd name="T71" fmla="*/ 134 h 355"/>
                    <a:gd name="T72" fmla="*/ 667 w 856"/>
                    <a:gd name="T73" fmla="*/ 132 h 355"/>
                    <a:gd name="T74" fmla="*/ 184 w 856"/>
                    <a:gd name="T75" fmla="*/ 130 h 355"/>
                    <a:gd name="T76" fmla="*/ 156 w 856"/>
                    <a:gd name="T77" fmla="*/ 111 h 355"/>
                    <a:gd name="T78" fmla="*/ 142 w 856"/>
                    <a:gd name="T79" fmla="*/ 101 h 355"/>
                    <a:gd name="T80" fmla="*/ 42 w 856"/>
                    <a:gd name="T81" fmla="*/ 94 h 355"/>
                    <a:gd name="T82" fmla="*/ 452 w 856"/>
                    <a:gd name="T83" fmla="*/ 234 h 355"/>
                    <a:gd name="T84" fmla="*/ 494 w 856"/>
                    <a:gd name="T85" fmla="*/ 227 h 355"/>
                    <a:gd name="T86" fmla="*/ 494 w 856"/>
                    <a:gd name="T87" fmla="*/ 165 h 355"/>
                    <a:gd name="T88" fmla="*/ 466 w 856"/>
                    <a:gd name="T89" fmla="*/ 137 h 355"/>
                    <a:gd name="T90" fmla="*/ 544 w 856"/>
                    <a:gd name="T91" fmla="*/ 104 h 355"/>
                    <a:gd name="T92" fmla="*/ 461 w 856"/>
                    <a:gd name="T93" fmla="*/ 142 h 355"/>
                    <a:gd name="T94" fmla="*/ 615 w 856"/>
                    <a:gd name="T95" fmla="*/ 130 h 355"/>
                    <a:gd name="T96" fmla="*/ 612 w 856"/>
                    <a:gd name="T97" fmla="*/ 85 h 355"/>
                    <a:gd name="T98" fmla="*/ 21 w 856"/>
                    <a:gd name="T99" fmla="*/ 73 h 355"/>
                    <a:gd name="T100" fmla="*/ 591 w 856"/>
                    <a:gd name="T101" fmla="*/ 45 h 355"/>
                    <a:gd name="T102" fmla="*/ 272 w 856"/>
                    <a:gd name="T103" fmla="*/ 144 h 355"/>
                    <a:gd name="T104" fmla="*/ 345 w 856"/>
                    <a:gd name="T105" fmla="*/ 196 h 355"/>
                    <a:gd name="T106" fmla="*/ 395 w 856"/>
                    <a:gd name="T107" fmla="*/ 163 h 355"/>
                    <a:gd name="T108" fmla="*/ 426 w 856"/>
                    <a:gd name="T109" fmla="*/ 80 h 355"/>
                    <a:gd name="T110" fmla="*/ 395 w 856"/>
                    <a:gd name="T111" fmla="*/ 33 h 355"/>
                    <a:gd name="T112" fmla="*/ 355 w 856"/>
                    <a:gd name="T113" fmla="*/ 94 h 355"/>
                    <a:gd name="T114" fmla="*/ 260 w 856"/>
                    <a:gd name="T115" fmla="*/ 99 h 355"/>
                    <a:gd name="T116" fmla="*/ 189 w 856"/>
                    <a:gd name="T117" fmla="*/ 175 h 355"/>
                    <a:gd name="T118" fmla="*/ 146 w 856"/>
                    <a:gd name="T119" fmla="*/ 111 h 355"/>
                    <a:gd name="T120" fmla="*/ 42 w 856"/>
                    <a:gd name="T121" fmla="*/ 14 h 355"/>
                    <a:gd name="T122" fmla="*/ 85 w 856"/>
                    <a:gd name="T123" fmla="*/ 125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56" h="355">
                      <a:moveTo>
                        <a:pt x="518" y="348"/>
                      </a:moveTo>
                      <a:lnTo>
                        <a:pt x="518" y="348"/>
                      </a:lnTo>
                      <a:lnTo>
                        <a:pt x="518" y="348"/>
                      </a:lnTo>
                      <a:lnTo>
                        <a:pt x="518" y="348"/>
                      </a:lnTo>
                      <a:lnTo>
                        <a:pt x="515" y="348"/>
                      </a:lnTo>
                      <a:lnTo>
                        <a:pt x="513" y="350"/>
                      </a:lnTo>
                      <a:lnTo>
                        <a:pt x="511" y="352"/>
                      </a:lnTo>
                      <a:lnTo>
                        <a:pt x="506" y="352"/>
                      </a:lnTo>
                      <a:lnTo>
                        <a:pt x="506" y="355"/>
                      </a:lnTo>
                      <a:lnTo>
                        <a:pt x="506" y="355"/>
                      </a:lnTo>
                      <a:lnTo>
                        <a:pt x="506" y="355"/>
                      </a:lnTo>
                      <a:lnTo>
                        <a:pt x="508" y="355"/>
                      </a:lnTo>
                      <a:lnTo>
                        <a:pt x="511" y="355"/>
                      </a:lnTo>
                      <a:lnTo>
                        <a:pt x="513" y="355"/>
                      </a:lnTo>
                      <a:lnTo>
                        <a:pt x="515" y="352"/>
                      </a:lnTo>
                      <a:lnTo>
                        <a:pt x="518" y="350"/>
                      </a:lnTo>
                      <a:lnTo>
                        <a:pt x="518" y="350"/>
                      </a:lnTo>
                      <a:lnTo>
                        <a:pt x="518" y="348"/>
                      </a:lnTo>
                      <a:close/>
                      <a:moveTo>
                        <a:pt x="489" y="345"/>
                      </a:moveTo>
                      <a:lnTo>
                        <a:pt x="487" y="348"/>
                      </a:lnTo>
                      <a:lnTo>
                        <a:pt x="487" y="348"/>
                      </a:lnTo>
                      <a:lnTo>
                        <a:pt x="487" y="348"/>
                      </a:lnTo>
                      <a:lnTo>
                        <a:pt x="489" y="350"/>
                      </a:lnTo>
                      <a:lnTo>
                        <a:pt x="489" y="350"/>
                      </a:lnTo>
                      <a:lnTo>
                        <a:pt x="492" y="348"/>
                      </a:lnTo>
                      <a:lnTo>
                        <a:pt x="492" y="345"/>
                      </a:lnTo>
                      <a:lnTo>
                        <a:pt x="492" y="345"/>
                      </a:lnTo>
                      <a:lnTo>
                        <a:pt x="489" y="345"/>
                      </a:lnTo>
                      <a:close/>
                      <a:moveTo>
                        <a:pt x="520" y="340"/>
                      </a:moveTo>
                      <a:lnTo>
                        <a:pt x="520" y="340"/>
                      </a:lnTo>
                      <a:lnTo>
                        <a:pt x="518" y="340"/>
                      </a:lnTo>
                      <a:lnTo>
                        <a:pt x="518" y="343"/>
                      </a:lnTo>
                      <a:lnTo>
                        <a:pt x="518" y="343"/>
                      </a:lnTo>
                      <a:lnTo>
                        <a:pt x="518" y="343"/>
                      </a:lnTo>
                      <a:lnTo>
                        <a:pt x="518" y="340"/>
                      </a:lnTo>
                      <a:lnTo>
                        <a:pt x="520" y="340"/>
                      </a:lnTo>
                      <a:lnTo>
                        <a:pt x="520" y="340"/>
                      </a:lnTo>
                      <a:close/>
                      <a:moveTo>
                        <a:pt x="468" y="333"/>
                      </a:moveTo>
                      <a:lnTo>
                        <a:pt x="468" y="333"/>
                      </a:lnTo>
                      <a:lnTo>
                        <a:pt x="466" y="331"/>
                      </a:lnTo>
                      <a:lnTo>
                        <a:pt x="466" y="329"/>
                      </a:lnTo>
                      <a:lnTo>
                        <a:pt x="463" y="329"/>
                      </a:lnTo>
                      <a:lnTo>
                        <a:pt x="463" y="329"/>
                      </a:lnTo>
                      <a:lnTo>
                        <a:pt x="461" y="329"/>
                      </a:lnTo>
                      <a:lnTo>
                        <a:pt x="461" y="329"/>
                      </a:lnTo>
                      <a:lnTo>
                        <a:pt x="461" y="326"/>
                      </a:lnTo>
                      <a:lnTo>
                        <a:pt x="461" y="326"/>
                      </a:lnTo>
                      <a:lnTo>
                        <a:pt x="459" y="324"/>
                      </a:lnTo>
                      <a:lnTo>
                        <a:pt x="456" y="324"/>
                      </a:lnTo>
                      <a:lnTo>
                        <a:pt x="456" y="322"/>
                      </a:lnTo>
                      <a:lnTo>
                        <a:pt x="456" y="322"/>
                      </a:lnTo>
                      <a:lnTo>
                        <a:pt x="454" y="324"/>
                      </a:lnTo>
                      <a:lnTo>
                        <a:pt x="452" y="324"/>
                      </a:lnTo>
                      <a:lnTo>
                        <a:pt x="449" y="324"/>
                      </a:lnTo>
                      <a:lnTo>
                        <a:pt x="447" y="324"/>
                      </a:lnTo>
                      <a:lnTo>
                        <a:pt x="444" y="324"/>
                      </a:lnTo>
                      <a:lnTo>
                        <a:pt x="442" y="324"/>
                      </a:lnTo>
                      <a:lnTo>
                        <a:pt x="437" y="324"/>
                      </a:lnTo>
                      <a:lnTo>
                        <a:pt x="437" y="326"/>
                      </a:lnTo>
                      <a:lnTo>
                        <a:pt x="437" y="326"/>
                      </a:lnTo>
                      <a:lnTo>
                        <a:pt x="437" y="326"/>
                      </a:lnTo>
                      <a:lnTo>
                        <a:pt x="437" y="329"/>
                      </a:lnTo>
                      <a:lnTo>
                        <a:pt x="437" y="329"/>
                      </a:lnTo>
                      <a:lnTo>
                        <a:pt x="440" y="331"/>
                      </a:lnTo>
                      <a:lnTo>
                        <a:pt x="444" y="331"/>
                      </a:lnTo>
                      <a:lnTo>
                        <a:pt x="444" y="331"/>
                      </a:lnTo>
                      <a:lnTo>
                        <a:pt x="447" y="331"/>
                      </a:lnTo>
                      <a:lnTo>
                        <a:pt x="449" y="331"/>
                      </a:lnTo>
                      <a:lnTo>
                        <a:pt x="452" y="336"/>
                      </a:lnTo>
                      <a:lnTo>
                        <a:pt x="454" y="336"/>
                      </a:lnTo>
                      <a:lnTo>
                        <a:pt x="456" y="338"/>
                      </a:lnTo>
                      <a:lnTo>
                        <a:pt x="456" y="338"/>
                      </a:lnTo>
                      <a:lnTo>
                        <a:pt x="459" y="340"/>
                      </a:lnTo>
                      <a:lnTo>
                        <a:pt x="459" y="340"/>
                      </a:lnTo>
                      <a:lnTo>
                        <a:pt x="463" y="343"/>
                      </a:lnTo>
                      <a:lnTo>
                        <a:pt x="463" y="343"/>
                      </a:lnTo>
                      <a:lnTo>
                        <a:pt x="466" y="340"/>
                      </a:lnTo>
                      <a:lnTo>
                        <a:pt x="468" y="340"/>
                      </a:lnTo>
                      <a:lnTo>
                        <a:pt x="468" y="340"/>
                      </a:lnTo>
                      <a:lnTo>
                        <a:pt x="471" y="338"/>
                      </a:lnTo>
                      <a:lnTo>
                        <a:pt x="471" y="338"/>
                      </a:lnTo>
                      <a:lnTo>
                        <a:pt x="471" y="336"/>
                      </a:lnTo>
                      <a:lnTo>
                        <a:pt x="468" y="333"/>
                      </a:lnTo>
                      <a:close/>
                      <a:moveTo>
                        <a:pt x="551" y="314"/>
                      </a:moveTo>
                      <a:lnTo>
                        <a:pt x="549" y="317"/>
                      </a:lnTo>
                      <a:lnTo>
                        <a:pt x="549" y="317"/>
                      </a:lnTo>
                      <a:lnTo>
                        <a:pt x="549" y="317"/>
                      </a:lnTo>
                      <a:lnTo>
                        <a:pt x="549" y="314"/>
                      </a:lnTo>
                      <a:lnTo>
                        <a:pt x="549" y="314"/>
                      </a:lnTo>
                      <a:lnTo>
                        <a:pt x="544" y="317"/>
                      </a:lnTo>
                      <a:lnTo>
                        <a:pt x="544" y="317"/>
                      </a:lnTo>
                      <a:lnTo>
                        <a:pt x="541" y="319"/>
                      </a:lnTo>
                      <a:lnTo>
                        <a:pt x="539" y="319"/>
                      </a:lnTo>
                      <a:lnTo>
                        <a:pt x="539" y="322"/>
                      </a:lnTo>
                      <a:lnTo>
                        <a:pt x="539" y="322"/>
                      </a:lnTo>
                      <a:lnTo>
                        <a:pt x="537" y="324"/>
                      </a:lnTo>
                      <a:lnTo>
                        <a:pt x="537" y="324"/>
                      </a:lnTo>
                      <a:lnTo>
                        <a:pt x="537" y="324"/>
                      </a:lnTo>
                      <a:lnTo>
                        <a:pt x="534" y="324"/>
                      </a:lnTo>
                      <a:lnTo>
                        <a:pt x="532" y="324"/>
                      </a:lnTo>
                      <a:lnTo>
                        <a:pt x="532" y="324"/>
                      </a:lnTo>
                      <a:lnTo>
                        <a:pt x="532" y="324"/>
                      </a:lnTo>
                      <a:lnTo>
                        <a:pt x="532" y="322"/>
                      </a:lnTo>
                      <a:lnTo>
                        <a:pt x="530" y="324"/>
                      </a:lnTo>
                      <a:lnTo>
                        <a:pt x="527" y="324"/>
                      </a:lnTo>
                      <a:lnTo>
                        <a:pt x="525" y="329"/>
                      </a:lnTo>
                      <a:lnTo>
                        <a:pt x="525" y="331"/>
                      </a:lnTo>
                      <a:lnTo>
                        <a:pt x="523" y="333"/>
                      </a:lnTo>
                      <a:lnTo>
                        <a:pt x="523" y="336"/>
                      </a:lnTo>
                      <a:lnTo>
                        <a:pt x="523" y="336"/>
                      </a:lnTo>
                      <a:lnTo>
                        <a:pt x="525" y="338"/>
                      </a:lnTo>
                      <a:lnTo>
                        <a:pt x="525" y="338"/>
                      </a:lnTo>
                      <a:lnTo>
                        <a:pt x="523" y="340"/>
                      </a:lnTo>
                      <a:lnTo>
                        <a:pt x="523" y="340"/>
                      </a:lnTo>
                      <a:lnTo>
                        <a:pt x="523" y="343"/>
                      </a:lnTo>
                      <a:lnTo>
                        <a:pt x="523" y="343"/>
                      </a:lnTo>
                      <a:lnTo>
                        <a:pt x="525" y="343"/>
                      </a:lnTo>
                      <a:lnTo>
                        <a:pt x="527" y="343"/>
                      </a:lnTo>
                      <a:lnTo>
                        <a:pt x="530" y="343"/>
                      </a:lnTo>
                      <a:lnTo>
                        <a:pt x="532" y="340"/>
                      </a:lnTo>
                      <a:lnTo>
                        <a:pt x="537" y="340"/>
                      </a:lnTo>
                      <a:lnTo>
                        <a:pt x="537" y="340"/>
                      </a:lnTo>
                      <a:lnTo>
                        <a:pt x="539" y="338"/>
                      </a:lnTo>
                      <a:lnTo>
                        <a:pt x="541" y="336"/>
                      </a:lnTo>
                      <a:lnTo>
                        <a:pt x="544" y="336"/>
                      </a:lnTo>
                      <a:lnTo>
                        <a:pt x="546" y="331"/>
                      </a:lnTo>
                      <a:lnTo>
                        <a:pt x="549" y="329"/>
                      </a:lnTo>
                      <a:lnTo>
                        <a:pt x="549" y="326"/>
                      </a:lnTo>
                      <a:lnTo>
                        <a:pt x="551" y="326"/>
                      </a:lnTo>
                      <a:lnTo>
                        <a:pt x="551" y="324"/>
                      </a:lnTo>
                      <a:lnTo>
                        <a:pt x="549" y="322"/>
                      </a:lnTo>
                      <a:lnTo>
                        <a:pt x="549" y="322"/>
                      </a:lnTo>
                      <a:lnTo>
                        <a:pt x="549" y="322"/>
                      </a:lnTo>
                      <a:lnTo>
                        <a:pt x="549" y="319"/>
                      </a:lnTo>
                      <a:lnTo>
                        <a:pt x="549" y="319"/>
                      </a:lnTo>
                      <a:lnTo>
                        <a:pt x="551" y="319"/>
                      </a:lnTo>
                      <a:lnTo>
                        <a:pt x="553" y="317"/>
                      </a:lnTo>
                      <a:lnTo>
                        <a:pt x="553" y="317"/>
                      </a:lnTo>
                      <a:lnTo>
                        <a:pt x="553" y="317"/>
                      </a:lnTo>
                      <a:lnTo>
                        <a:pt x="551" y="314"/>
                      </a:lnTo>
                      <a:close/>
                      <a:moveTo>
                        <a:pt x="374" y="307"/>
                      </a:moveTo>
                      <a:lnTo>
                        <a:pt x="374" y="310"/>
                      </a:lnTo>
                      <a:lnTo>
                        <a:pt x="374" y="310"/>
                      </a:lnTo>
                      <a:lnTo>
                        <a:pt x="376" y="312"/>
                      </a:lnTo>
                      <a:lnTo>
                        <a:pt x="376" y="310"/>
                      </a:lnTo>
                      <a:lnTo>
                        <a:pt x="376" y="310"/>
                      </a:lnTo>
                      <a:lnTo>
                        <a:pt x="376" y="307"/>
                      </a:lnTo>
                      <a:lnTo>
                        <a:pt x="374" y="307"/>
                      </a:lnTo>
                      <a:close/>
                      <a:moveTo>
                        <a:pt x="513" y="303"/>
                      </a:moveTo>
                      <a:lnTo>
                        <a:pt x="513" y="305"/>
                      </a:lnTo>
                      <a:lnTo>
                        <a:pt x="511" y="305"/>
                      </a:lnTo>
                      <a:lnTo>
                        <a:pt x="511" y="307"/>
                      </a:lnTo>
                      <a:lnTo>
                        <a:pt x="513" y="307"/>
                      </a:lnTo>
                      <a:lnTo>
                        <a:pt x="513" y="305"/>
                      </a:lnTo>
                      <a:lnTo>
                        <a:pt x="513" y="305"/>
                      </a:lnTo>
                      <a:lnTo>
                        <a:pt x="515" y="305"/>
                      </a:lnTo>
                      <a:lnTo>
                        <a:pt x="515" y="305"/>
                      </a:lnTo>
                      <a:lnTo>
                        <a:pt x="515" y="303"/>
                      </a:lnTo>
                      <a:lnTo>
                        <a:pt x="513" y="303"/>
                      </a:lnTo>
                      <a:close/>
                      <a:moveTo>
                        <a:pt x="449" y="307"/>
                      </a:moveTo>
                      <a:lnTo>
                        <a:pt x="449" y="305"/>
                      </a:lnTo>
                      <a:lnTo>
                        <a:pt x="449" y="305"/>
                      </a:lnTo>
                      <a:lnTo>
                        <a:pt x="449" y="305"/>
                      </a:lnTo>
                      <a:lnTo>
                        <a:pt x="449" y="305"/>
                      </a:lnTo>
                      <a:lnTo>
                        <a:pt x="449" y="305"/>
                      </a:lnTo>
                      <a:lnTo>
                        <a:pt x="449" y="305"/>
                      </a:lnTo>
                      <a:lnTo>
                        <a:pt x="447" y="303"/>
                      </a:lnTo>
                      <a:lnTo>
                        <a:pt x="447" y="305"/>
                      </a:lnTo>
                      <a:lnTo>
                        <a:pt x="447" y="305"/>
                      </a:lnTo>
                      <a:lnTo>
                        <a:pt x="447" y="307"/>
                      </a:lnTo>
                      <a:lnTo>
                        <a:pt x="447" y="307"/>
                      </a:lnTo>
                      <a:lnTo>
                        <a:pt x="447" y="310"/>
                      </a:lnTo>
                      <a:lnTo>
                        <a:pt x="447" y="310"/>
                      </a:lnTo>
                      <a:lnTo>
                        <a:pt x="447" y="310"/>
                      </a:lnTo>
                      <a:lnTo>
                        <a:pt x="447" y="307"/>
                      </a:lnTo>
                      <a:lnTo>
                        <a:pt x="449" y="307"/>
                      </a:lnTo>
                      <a:lnTo>
                        <a:pt x="449" y="307"/>
                      </a:lnTo>
                      <a:close/>
                      <a:moveTo>
                        <a:pt x="520" y="303"/>
                      </a:moveTo>
                      <a:lnTo>
                        <a:pt x="520" y="300"/>
                      </a:lnTo>
                      <a:lnTo>
                        <a:pt x="518" y="300"/>
                      </a:lnTo>
                      <a:lnTo>
                        <a:pt x="515" y="300"/>
                      </a:lnTo>
                      <a:lnTo>
                        <a:pt x="515" y="300"/>
                      </a:lnTo>
                      <a:lnTo>
                        <a:pt x="515" y="300"/>
                      </a:lnTo>
                      <a:lnTo>
                        <a:pt x="513" y="303"/>
                      </a:lnTo>
                      <a:lnTo>
                        <a:pt x="520" y="303"/>
                      </a:lnTo>
                      <a:lnTo>
                        <a:pt x="520" y="303"/>
                      </a:lnTo>
                      <a:close/>
                      <a:moveTo>
                        <a:pt x="397" y="303"/>
                      </a:moveTo>
                      <a:lnTo>
                        <a:pt x="397" y="300"/>
                      </a:lnTo>
                      <a:lnTo>
                        <a:pt x="397" y="300"/>
                      </a:lnTo>
                      <a:lnTo>
                        <a:pt x="395" y="300"/>
                      </a:lnTo>
                      <a:lnTo>
                        <a:pt x="392" y="298"/>
                      </a:lnTo>
                      <a:lnTo>
                        <a:pt x="390" y="300"/>
                      </a:lnTo>
                      <a:lnTo>
                        <a:pt x="388" y="300"/>
                      </a:lnTo>
                      <a:lnTo>
                        <a:pt x="385" y="303"/>
                      </a:lnTo>
                      <a:lnTo>
                        <a:pt x="385" y="307"/>
                      </a:lnTo>
                      <a:lnTo>
                        <a:pt x="385" y="310"/>
                      </a:lnTo>
                      <a:lnTo>
                        <a:pt x="383" y="310"/>
                      </a:lnTo>
                      <a:lnTo>
                        <a:pt x="381" y="310"/>
                      </a:lnTo>
                      <a:lnTo>
                        <a:pt x="381" y="310"/>
                      </a:lnTo>
                      <a:lnTo>
                        <a:pt x="381" y="310"/>
                      </a:lnTo>
                      <a:lnTo>
                        <a:pt x="381" y="312"/>
                      </a:lnTo>
                      <a:lnTo>
                        <a:pt x="383" y="312"/>
                      </a:lnTo>
                      <a:lnTo>
                        <a:pt x="388" y="314"/>
                      </a:lnTo>
                      <a:lnTo>
                        <a:pt x="388" y="314"/>
                      </a:lnTo>
                      <a:lnTo>
                        <a:pt x="390" y="314"/>
                      </a:lnTo>
                      <a:lnTo>
                        <a:pt x="395" y="312"/>
                      </a:lnTo>
                      <a:lnTo>
                        <a:pt x="392" y="312"/>
                      </a:lnTo>
                      <a:lnTo>
                        <a:pt x="392" y="312"/>
                      </a:lnTo>
                      <a:lnTo>
                        <a:pt x="395" y="307"/>
                      </a:lnTo>
                      <a:lnTo>
                        <a:pt x="397" y="303"/>
                      </a:lnTo>
                      <a:close/>
                      <a:moveTo>
                        <a:pt x="532" y="303"/>
                      </a:moveTo>
                      <a:lnTo>
                        <a:pt x="534" y="305"/>
                      </a:lnTo>
                      <a:lnTo>
                        <a:pt x="534" y="305"/>
                      </a:lnTo>
                      <a:lnTo>
                        <a:pt x="537" y="305"/>
                      </a:lnTo>
                      <a:lnTo>
                        <a:pt x="537" y="303"/>
                      </a:lnTo>
                      <a:lnTo>
                        <a:pt x="537" y="300"/>
                      </a:lnTo>
                      <a:lnTo>
                        <a:pt x="539" y="298"/>
                      </a:lnTo>
                      <a:lnTo>
                        <a:pt x="539" y="298"/>
                      </a:lnTo>
                      <a:lnTo>
                        <a:pt x="537" y="298"/>
                      </a:lnTo>
                      <a:lnTo>
                        <a:pt x="537" y="298"/>
                      </a:lnTo>
                      <a:lnTo>
                        <a:pt x="534" y="303"/>
                      </a:lnTo>
                      <a:lnTo>
                        <a:pt x="534" y="303"/>
                      </a:lnTo>
                      <a:lnTo>
                        <a:pt x="534" y="300"/>
                      </a:lnTo>
                      <a:lnTo>
                        <a:pt x="532" y="300"/>
                      </a:lnTo>
                      <a:lnTo>
                        <a:pt x="532" y="303"/>
                      </a:lnTo>
                      <a:lnTo>
                        <a:pt x="532" y="303"/>
                      </a:lnTo>
                      <a:lnTo>
                        <a:pt x="532" y="303"/>
                      </a:lnTo>
                      <a:close/>
                      <a:moveTo>
                        <a:pt x="525" y="307"/>
                      </a:moveTo>
                      <a:lnTo>
                        <a:pt x="525" y="305"/>
                      </a:lnTo>
                      <a:lnTo>
                        <a:pt x="525" y="305"/>
                      </a:lnTo>
                      <a:lnTo>
                        <a:pt x="525" y="305"/>
                      </a:lnTo>
                      <a:lnTo>
                        <a:pt x="525" y="305"/>
                      </a:lnTo>
                      <a:lnTo>
                        <a:pt x="525" y="303"/>
                      </a:lnTo>
                      <a:lnTo>
                        <a:pt x="527" y="303"/>
                      </a:lnTo>
                      <a:lnTo>
                        <a:pt x="530" y="300"/>
                      </a:lnTo>
                      <a:lnTo>
                        <a:pt x="532" y="300"/>
                      </a:lnTo>
                      <a:lnTo>
                        <a:pt x="530" y="300"/>
                      </a:lnTo>
                      <a:lnTo>
                        <a:pt x="530" y="298"/>
                      </a:lnTo>
                      <a:lnTo>
                        <a:pt x="530" y="298"/>
                      </a:lnTo>
                      <a:lnTo>
                        <a:pt x="525" y="300"/>
                      </a:lnTo>
                      <a:lnTo>
                        <a:pt x="525" y="300"/>
                      </a:lnTo>
                      <a:lnTo>
                        <a:pt x="525" y="300"/>
                      </a:lnTo>
                      <a:lnTo>
                        <a:pt x="523" y="300"/>
                      </a:lnTo>
                      <a:lnTo>
                        <a:pt x="520" y="300"/>
                      </a:lnTo>
                      <a:lnTo>
                        <a:pt x="520" y="300"/>
                      </a:lnTo>
                      <a:lnTo>
                        <a:pt x="523" y="300"/>
                      </a:lnTo>
                      <a:lnTo>
                        <a:pt x="523" y="300"/>
                      </a:lnTo>
                      <a:lnTo>
                        <a:pt x="523" y="303"/>
                      </a:lnTo>
                      <a:lnTo>
                        <a:pt x="520" y="303"/>
                      </a:lnTo>
                      <a:lnTo>
                        <a:pt x="518" y="305"/>
                      </a:lnTo>
                      <a:lnTo>
                        <a:pt x="518" y="305"/>
                      </a:lnTo>
                      <a:lnTo>
                        <a:pt x="520" y="305"/>
                      </a:lnTo>
                      <a:lnTo>
                        <a:pt x="520" y="307"/>
                      </a:lnTo>
                      <a:lnTo>
                        <a:pt x="523" y="307"/>
                      </a:lnTo>
                      <a:lnTo>
                        <a:pt x="523" y="305"/>
                      </a:lnTo>
                      <a:lnTo>
                        <a:pt x="525" y="307"/>
                      </a:lnTo>
                      <a:close/>
                      <a:moveTo>
                        <a:pt x="806" y="298"/>
                      </a:moveTo>
                      <a:lnTo>
                        <a:pt x="806" y="298"/>
                      </a:lnTo>
                      <a:lnTo>
                        <a:pt x="804" y="300"/>
                      </a:lnTo>
                      <a:lnTo>
                        <a:pt x="804" y="300"/>
                      </a:lnTo>
                      <a:lnTo>
                        <a:pt x="804" y="300"/>
                      </a:lnTo>
                      <a:lnTo>
                        <a:pt x="804" y="303"/>
                      </a:lnTo>
                      <a:lnTo>
                        <a:pt x="809" y="303"/>
                      </a:lnTo>
                      <a:lnTo>
                        <a:pt x="809" y="303"/>
                      </a:lnTo>
                      <a:lnTo>
                        <a:pt x="809" y="300"/>
                      </a:lnTo>
                      <a:lnTo>
                        <a:pt x="809" y="298"/>
                      </a:lnTo>
                      <a:lnTo>
                        <a:pt x="806" y="298"/>
                      </a:lnTo>
                      <a:close/>
                      <a:moveTo>
                        <a:pt x="411" y="303"/>
                      </a:moveTo>
                      <a:lnTo>
                        <a:pt x="414" y="303"/>
                      </a:lnTo>
                      <a:lnTo>
                        <a:pt x="416" y="298"/>
                      </a:lnTo>
                      <a:lnTo>
                        <a:pt x="414" y="298"/>
                      </a:lnTo>
                      <a:lnTo>
                        <a:pt x="414" y="298"/>
                      </a:lnTo>
                      <a:lnTo>
                        <a:pt x="411" y="298"/>
                      </a:lnTo>
                      <a:lnTo>
                        <a:pt x="411" y="300"/>
                      </a:lnTo>
                      <a:lnTo>
                        <a:pt x="411" y="300"/>
                      </a:lnTo>
                      <a:lnTo>
                        <a:pt x="411" y="303"/>
                      </a:lnTo>
                      <a:lnTo>
                        <a:pt x="411" y="303"/>
                      </a:lnTo>
                      <a:close/>
                      <a:moveTo>
                        <a:pt x="442" y="298"/>
                      </a:moveTo>
                      <a:lnTo>
                        <a:pt x="440" y="298"/>
                      </a:lnTo>
                      <a:lnTo>
                        <a:pt x="440" y="298"/>
                      </a:lnTo>
                      <a:lnTo>
                        <a:pt x="440" y="300"/>
                      </a:lnTo>
                      <a:lnTo>
                        <a:pt x="442" y="300"/>
                      </a:lnTo>
                      <a:lnTo>
                        <a:pt x="442" y="298"/>
                      </a:lnTo>
                      <a:lnTo>
                        <a:pt x="442" y="298"/>
                      </a:lnTo>
                      <a:lnTo>
                        <a:pt x="442" y="298"/>
                      </a:lnTo>
                      <a:lnTo>
                        <a:pt x="442" y="298"/>
                      </a:lnTo>
                      <a:lnTo>
                        <a:pt x="442" y="298"/>
                      </a:lnTo>
                      <a:close/>
                      <a:moveTo>
                        <a:pt x="551" y="298"/>
                      </a:moveTo>
                      <a:lnTo>
                        <a:pt x="546" y="298"/>
                      </a:lnTo>
                      <a:lnTo>
                        <a:pt x="546" y="298"/>
                      </a:lnTo>
                      <a:lnTo>
                        <a:pt x="544" y="298"/>
                      </a:lnTo>
                      <a:lnTo>
                        <a:pt x="544" y="298"/>
                      </a:lnTo>
                      <a:lnTo>
                        <a:pt x="541" y="298"/>
                      </a:lnTo>
                      <a:lnTo>
                        <a:pt x="541" y="298"/>
                      </a:lnTo>
                      <a:lnTo>
                        <a:pt x="539" y="300"/>
                      </a:lnTo>
                      <a:lnTo>
                        <a:pt x="541" y="300"/>
                      </a:lnTo>
                      <a:lnTo>
                        <a:pt x="539" y="303"/>
                      </a:lnTo>
                      <a:lnTo>
                        <a:pt x="539" y="303"/>
                      </a:lnTo>
                      <a:lnTo>
                        <a:pt x="541" y="303"/>
                      </a:lnTo>
                      <a:lnTo>
                        <a:pt x="553" y="303"/>
                      </a:lnTo>
                      <a:lnTo>
                        <a:pt x="553" y="300"/>
                      </a:lnTo>
                      <a:lnTo>
                        <a:pt x="553" y="298"/>
                      </a:lnTo>
                      <a:lnTo>
                        <a:pt x="553" y="298"/>
                      </a:lnTo>
                      <a:lnTo>
                        <a:pt x="551" y="298"/>
                      </a:lnTo>
                      <a:close/>
                      <a:moveTo>
                        <a:pt x="608" y="298"/>
                      </a:moveTo>
                      <a:lnTo>
                        <a:pt x="603" y="295"/>
                      </a:lnTo>
                      <a:lnTo>
                        <a:pt x="603" y="298"/>
                      </a:lnTo>
                      <a:lnTo>
                        <a:pt x="603" y="298"/>
                      </a:lnTo>
                      <a:lnTo>
                        <a:pt x="608" y="300"/>
                      </a:lnTo>
                      <a:lnTo>
                        <a:pt x="610" y="298"/>
                      </a:lnTo>
                      <a:lnTo>
                        <a:pt x="610" y="298"/>
                      </a:lnTo>
                      <a:lnTo>
                        <a:pt x="608" y="298"/>
                      </a:lnTo>
                      <a:close/>
                      <a:moveTo>
                        <a:pt x="508" y="307"/>
                      </a:moveTo>
                      <a:lnTo>
                        <a:pt x="511" y="307"/>
                      </a:lnTo>
                      <a:lnTo>
                        <a:pt x="511" y="305"/>
                      </a:lnTo>
                      <a:lnTo>
                        <a:pt x="511" y="305"/>
                      </a:lnTo>
                      <a:lnTo>
                        <a:pt x="513" y="303"/>
                      </a:lnTo>
                      <a:lnTo>
                        <a:pt x="513" y="303"/>
                      </a:lnTo>
                      <a:lnTo>
                        <a:pt x="513" y="303"/>
                      </a:lnTo>
                      <a:lnTo>
                        <a:pt x="513" y="300"/>
                      </a:lnTo>
                      <a:lnTo>
                        <a:pt x="513" y="298"/>
                      </a:lnTo>
                      <a:lnTo>
                        <a:pt x="513" y="295"/>
                      </a:lnTo>
                      <a:lnTo>
                        <a:pt x="511" y="295"/>
                      </a:lnTo>
                      <a:lnTo>
                        <a:pt x="511" y="298"/>
                      </a:lnTo>
                      <a:lnTo>
                        <a:pt x="511" y="298"/>
                      </a:lnTo>
                      <a:lnTo>
                        <a:pt x="513" y="298"/>
                      </a:lnTo>
                      <a:lnTo>
                        <a:pt x="511" y="300"/>
                      </a:lnTo>
                      <a:lnTo>
                        <a:pt x="508" y="303"/>
                      </a:lnTo>
                      <a:lnTo>
                        <a:pt x="506" y="303"/>
                      </a:lnTo>
                      <a:lnTo>
                        <a:pt x="506" y="303"/>
                      </a:lnTo>
                      <a:lnTo>
                        <a:pt x="504" y="305"/>
                      </a:lnTo>
                      <a:lnTo>
                        <a:pt x="504" y="305"/>
                      </a:lnTo>
                      <a:lnTo>
                        <a:pt x="504" y="307"/>
                      </a:lnTo>
                      <a:lnTo>
                        <a:pt x="504" y="307"/>
                      </a:lnTo>
                      <a:lnTo>
                        <a:pt x="501" y="307"/>
                      </a:lnTo>
                      <a:lnTo>
                        <a:pt x="499" y="307"/>
                      </a:lnTo>
                      <a:lnTo>
                        <a:pt x="497" y="305"/>
                      </a:lnTo>
                      <a:lnTo>
                        <a:pt x="497" y="305"/>
                      </a:lnTo>
                      <a:lnTo>
                        <a:pt x="494" y="305"/>
                      </a:lnTo>
                      <a:lnTo>
                        <a:pt x="494" y="305"/>
                      </a:lnTo>
                      <a:lnTo>
                        <a:pt x="492" y="305"/>
                      </a:lnTo>
                      <a:lnTo>
                        <a:pt x="489" y="305"/>
                      </a:lnTo>
                      <a:lnTo>
                        <a:pt x="489" y="305"/>
                      </a:lnTo>
                      <a:lnTo>
                        <a:pt x="487" y="305"/>
                      </a:lnTo>
                      <a:lnTo>
                        <a:pt x="487" y="307"/>
                      </a:lnTo>
                      <a:lnTo>
                        <a:pt x="485" y="307"/>
                      </a:lnTo>
                      <a:lnTo>
                        <a:pt x="485" y="307"/>
                      </a:lnTo>
                      <a:lnTo>
                        <a:pt x="482" y="305"/>
                      </a:lnTo>
                      <a:lnTo>
                        <a:pt x="482" y="305"/>
                      </a:lnTo>
                      <a:lnTo>
                        <a:pt x="478" y="303"/>
                      </a:lnTo>
                      <a:lnTo>
                        <a:pt x="478" y="303"/>
                      </a:lnTo>
                      <a:lnTo>
                        <a:pt x="475" y="300"/>
                      </a:lnTo>
                      <a:lnTo>
                        <a:pt x="473" y="300"/>
                      </a:lnTo>
                      <a:lnTo>
                        <a:pt x="471" y="300"/>
                      </a:lnTo>
                      <a:lnTo>
                        <a:pt x="471" y="300"/>
                      </a:lnTo>
                      <a:lnTo>
                        <a:pt x="468" y="300"/>
                      </a:lnTo>
                      <a:lnTo>
                        <a:pt x="468" y="300"/>
                      </a:lnTo>
                      <a:lnTo>
                        <a:pt x="466" y="300"/>
                      </a:lnTo>
                      <a:lnTo>
                        <a:pt x="466" y="300"/>
                      </a:lnTo>
                      <a:lnTo>
                        <a:pt x="463" y="300"/>
                      </a:lnTo>
                      <a:lnTo>
                        <a:pt x="461" y="303"/>
                      </a:lnTo>
                      <a:lnTo>
                        <a:pt x="456" y="303"/>
                      </a:lnTo>
                      <a:lnTo>
                        <a:pt x="456" y="303"/>
                      </a:lnTo>
                      <a:lnTo>
                        <a:pt x="456" y="303"/>
                      </a:lnTo>
                      <a:lnTo>
                        <a:pt x="456" y="305"/>
                      </a:lnTo>
                      <a:lnTo>
                        <a:pt x="454" y="305"/>
                      </a:lnTo>
                      <a:lnTo>
                        <a:pt x="454" y="307"/>
                      </a:lnTo>
                      <a:lnTo>
                        <a:pt x="454" y="307"/>
                      </a:lnTo>
                      <a:lnTo>
                        <a:pt x="454" y="310"/>
                      </a:lnTo>
                      <a:lnTo>
                        <a:pt x="454" y="310"/>
                      </a:lnTo>
                      <a:lnTo>
                        <a:pt x="456" y="312"/>
                      </a:lnTo>
                      <a:lnTo>
                        <a:pt x="456" y="312"/>
                      </a:lnTo>
                      <a:lnTo>
                        <a:pt x="459" y="312"/>
                      </a:lnTo>
                      <a:lnTo>
                        <a:pt x="459" y="310"/>
                      </a:lnTo>
                      <a:lnTo>
                        <a:pt x="463" y="312"/>
                      </a:lnTo>
                      <a:lnTo>
                        <a:pt x="468" y="312"/>
                      </a:lnTo>
                      <a:lnTo>
                        <a:pt x="473" y="312"/>
                      </a:lnTo>
                      <a:lnTo>
                        <a:pt x="475" y="314"/>
                      </a:lnTo>
                      <a:lnTo>
                        <a:pt x="478" y="314"/>
                      </a:lnTo>
                      <a:lnTo>
                        <a:pt x="478" y="314"/>
                      </a:lnTo>
                      <a:lnTo>
                        <a:pt x="478" y="314"/>
                      </a:lnTo>
                      <a:lnTo>
                        <a:pt x="480" y="312"/>
                      </a:lnTo>
                      <a:lnTo>
                        <a:pt x="482" y="314"/>
                      </a:lnTo>
                      <a:lnTo>
                        <a:pt x="485" y="312"/>
                      </a:lnTo>
                      <a:lnTo>
                        <a:pt x="485" y="312"/>
                      </a:lnTo>
                      <a:lnTo>
                        <a:pt x="487" y="312"/>
                      </a:lnTo>
                      <a:lnTo>
                        <a:pt x="487" y="312"/>
                      </a:lnTo>
                      <a:lnTo>
                        <a:pt x="487" y="312"/>
                      </a:lnTo>
                      <a:lnTo>
                        <a:pt x="489" y="312"/>
                      </a:lnTo>
                      <a:lnTo>
                        <a:pt x="492" y="312"/>
                      </a:lnTo>
                      <a:lnTo>
                        <a:pt x="497" y="310"/>
                      </a:lnTo>
                      <a:lnTo>
                        <a:pt x="499" y="310"/>
                      </a:lnTo>
                      <a:lnTo>
                        <a:pt x="501" y="310"/>
                      </a:lnTo>
                      <a:lnTo>
                        <a:pt x="504" y="310"/>
                      </a:lnTo>
                      <a:lnTo>
                        <a:pt x="504" y="310"/>
                      </a:lnTo>
                      <a:lnTo>
                        <a:pt x="506" y="310"/>
                      </a:lnTo>
                      <a:lnTo>
                        <a:pt x="506" y="307"/>
                      </a:lnTo>
                      <a:lnTo>
                        <a:pt x="508" y="307"/>
                      </a:lnTo>
                      <a:close/>
                      <a:moveTo>
                        <a:pt x="664" y="295"/>
                      </a:moveTo>
                      <a:lnTo>
                        <a:pt x="660" y="300"/>
                      </a:lnTo>
                      <a:lnTo>
                        <a:pt x="657" y="303"/>
                      </a:lnTo>
                      <a:lnTo>
                        <a:pt x="660" y="300"/>
                      </a:lnTo>
                      <a:lnTo>
                        <a:pt x="662" y="300"/>
                      </a:lnTo>
                      <a:lnTo>
                        <a:pt x="664" y="298"/>
                      </a:lnTo>
                      <a:lnTo>
                        <a:pt x="667" y="298"/>
                      </a:lnTo>
                      <a:lnTo>
                        <a:pt x="664" y="298"/>
                      </a:lnTo>
                      <a:lnTo>
                        <a:pt x="664" y="295"/>
                      </a:lnTo>
                      <a:close/>
                      <a:moveTo>
                        <a:pt x="435" y="310"/>
                      </a:moveTo>
                      <a:lnTo>
                        <a:pt x="435" y="310"/>
                      </a:lnTo>
                      <a:lnTo>
                        <a:pt x="435" y="310"/>
                      </a:lnTo>
                      <a:lnTo>
                        <a:pt x="437" y="310"/>
                      </a:lnTo>
                      <a:lnTo>
                        <a:pt x="437" y="310"/>
                      </a:lnTo>
                      <a:lnTo>
                        <a:pt x="437" y="310"/>
                      </a:lnTo>
                      <a:lnTo>
                        <a:pt x="440" y="310"/>
                      </a:lnTo>
                      <a:lnTo>
                        <a:pt x="440" y="310"/>
                      </a:lnTo>
                      <a:lnTo>
                        <a:pt x="440" y="310"/>
                      </a:lnTo>
                      <a:lnTo>
                        <a:pt x="442" y="307"/>
                      </a:lnTo>
                      <a:lnTo>
                        <a:pt x="442" y="307"/>
                      </a:lnTo>
                      <a:lnTo>
                        <a:pt x="440" y="307"/>
                      </a:lnTo>
                      <a:lnTo>
                        <a:pt x="440" y="305"/>
                      </a:lnTo>
                      <a:lnTo>
                        <a:pt x="440" y="305"/>
                      </a:lnTo>
                      <a:lnTo>
                        <a:pt x="440" y="300"/>
                      </a:lnTo>
                      <a:lnTo>
                        <a:pt x="437" y="300"/>
                      </a:lnTo>
                      <a:lnTo>
                        <a:pt x="437" y="300"/>
                      </a:lnTo>
                      <a:lnTo>
                        <a:pt x="435" y="300"/>
                      </a:lnTo>
                      <a:lnTo>
                        <a:pt x="435" y="300"/>
                      </a:lnTo>
                      <a:lnTo>
                        <a:pt x="435" y="303"/>
                      </a:lnTo>
                      <a:lnTo>
                        <a:pt x="433" y="303"/>
                      </a:lnTo>
                      <a:lnTo>
                        <a:pt x="433" y="300"/>
                      </a:lnTo>
                      <a:lnTo>
                        <a:pt x="433" y="300"/>
                      </a:lnTo>
                      <a:lnTo>
                        <a:pt x="430" y="300"/>
                      </a:lnTo>
                      <a:lnTo>
                        <a:pt x="430" y="300"/>
                      </a:lnTo>
                      <a:lnTo>
                        <a:pt x="428" y="300"/>
                      </a:lnTo>
                      <a:lnTo>
                        <a:pt x="428" y="303"/>
                      </a:lnTo>
                      <a:lnTo>
                        <a:pt x="426" y="303"/>
                      </a:lnTo>
                      <a:lnTo>
                        <a:pt x="426" y="300"/>
                      </a:lnTo>
                      <a:lnTo>
                        <a:pt x="426" y="300"/>
                      </a:lnTo>
                      <a:lnTo>
                        <a:pt x="423" y="298"/>
                      </a:lnTo>
                      <a:lnTo>
                        <a:pt x="423" y="298"/>
                      </a:lnTo>
                      <a:lnTo>
                        <a:pt x="421" y="295"/>
                      </a:lnTo>
                      <a:lnTo>
                        <a:pt x="418" y="295"/>
                      </a:lnTo>
                      <a:lnTo>
                        <a:pt x="416" y="298"/>
                      </a:lnTo>
                      <a:lnTo>
                        <a:pt x="416" y="298"/>
                      </a:lnTo>
                      <a:lnTo>
                        <a:pt x="416" y="300"/>
                      </a:lnTo>
                      <a:lnTo>
                        <a:pt x="418" y="303"/>
                      </a:lnTo>
                      <a:lnTo>
                        <a:pt x="421" y="305"/>
                      </a:lnTo>
                      <a:lnTo>
                        <a:pt x="421" y="305"/>
                      </a:lnTo>
                      <a:lnTo>
                        <a:pt x="421" y="305"/>
                      </a:lnTo>
                      <a:lnTo>
                        <a:pt x="423" y="305"/>
                      </a:lnTo>
                      <a:lnTo>
                        <a:pt x="423" y="305"/>
                      </a:lnTo>
                      <a:lnTo>
                        <a:pt x="426" y="307"/>
                      </a:lnTo>
                      <a:lnTo>
                        <a:pt x="423" y="307"/>
                      </a:lnTo>
                      <a:lnTo>
                        <a:pt x="423" y="307"/>
                      </a:lnTo>
                      <a:lnTo>
                        <a:pt x="421" y="310"/>
                      </a:lnTo>
                      <a:lnTo>
                        <a:pt x="418" y="310"/>
                      </a:lnTo>
                      <a:lnTo>
                        <a:pt x="416" y="310"/>
                      </a:lnTo>
                      <a:lnTo>
                        <a:pt x="416" y="307"/>
                      </a:lnTo>
                      <a:lnTo>
                        <a:pt x="414" y="305"/>
                      </a:lnTo>
                      <a:lnTo>
                        <a:pt x="414" y="305"/>
                      </a:lnTo>
                      <a:lnTo>
                        <a:pt x="414" y="305"/>
                      </a:lnTo>
                      <a:lnTo>
                        <a:pt x="414" y="303"/>
                      </a:lnTo>
                      <a:lnTo>
                        <a:pt x="411" y="303"/>
                      </a:lnTo>
                      <a:lnTo>
                        <a:pt x="409" y="303"/>
                      </a:lnTo>
                      <a:lnTo>
                        <a:pt x="407" y="303"/>
                      </a:lnTo>
                      <a:lnTo>
                        <a:pt x="404" y="303"/>
                      </a:lnTo>
                      <a:lnTo>
                        <a:pt x="404" y="303"/>
                      </a:lnTo>
                      <a:lnTo>
                        <a:pt x="402" y="305"/>
                      </a:lnTo>
                      <a:lnTo>
                        <a:pt x="400" y="305"/>
                      </a:lnTo>
                      <a:lnTo>
                        <a:pt x="400" y="305"/>
                      </a:lnTo>
                      <a:lnTo>
                        <a:pt x="397" y="307"/>
                      </a:lnTo>
                      <a:lnTo>
                        <a:pt x="397" y="307"/>
                      </a:lnTo>
                      <a:lnTo>
                        <a:pt x="397" y="312"/>
                      </a:lnTo>
                      <a:lnTo>
                        <a:pt x="397" y="312"/>
                      </a:lnTo>
                      <a:lnTo>
                        <a:pt x="397" y="314"/>
                      </a:lnTo>
                      <a:lnTo>
                        <a:pt x="397" y="314"/>
                      </a:lnTo>
                      <a:lnTo>
                        <a:pt x="400" y="317"/>
                      </a:lnTo>
                      <a:lnTo>
                        <a:pt x="400" y="317"/>
                      </a:lnTo>
                      <a:lnTo>
                        <a:pt x="402" y="317"/>
                      </a:lnTo>
                      <a:lnTo>
                        <a:pt x="404" y="317"/>
                      </a:lnTo>
                      <a:lnTo>
                        <a:pt x="404" y="317"/>
                      </a:lnTo>
                      <a:lnTo>
                        <a:pt x="407" y="317"/>
                      </a:lnTo>
                      <a:lnTo>
                        <a:pt x="407" y="317"/>
                      </a:lnTo>
                      <a:lnTo>
                        <a:pt x="409" y="317"/>
                      </a:lnTo>
                      <a:lnTo>
                        <a:pt x="411" y="314"/>
                      </a:lnTo>
                      <a:lnTo>
                        <a:pt x="416" y="314"/>
                      </a:lnTo>
                      <a:lnTo>
                        <a:pt x="416" y="314"/>
                      </a:lnTo>
                      <a:lnTo>
                        <a:pt x="418" y="314"/>
                      </a:lnTo>
                      <a:lnTo>
                        <a:pt x="421" y="312"/>
                      </a:lnTo>
                      <a:lnTo>
                        <a:pt x="423" y="312"/>
                      </a:lnTo>
                      <a:lnTo>
                        <a:pt x="423" y="312"/>
                      </a:lnTo>
                      <a:lnTo>
                        <a:pt x="426" y="312"/>
                      </a:lnTo>
                      <a:lnTo>
                        <a:pt x="428" y="307"/>
                      </a:lnTo>
                      <a:lnTo>
                        <a:pt x="428" y="310"/>
                      </a:lnTo>
                      <a:lnTo>
                        <a:pt x="428" y="312"/>
                      </a:lnTo>
                      <a:lnTo>
                        <a:pt x="428" y="312"/>
                      </a:lnTo>
                      <a:lnTo>
                        <a:pt x="428" y="312"/>
                      </a:lnTo>
                      <a:lnTo>
                        <a:pt x="433" y="312"/>
                      </a:lnTo>
                      <a:lnTo>
                        <a:pt x="433" y="312"/>
                      </a:lnTo>
                      <a:lnTo>
                        <a:pt x="435" y="312"/>
                      </a:lnTo>
                      <a:lnTo>
                        <a:pt x="435" y="312"/>
                      </a:lnTo>
                      <a:lnTo>
                        <a:pt x="435" y="312"/>
                      </a:lnTo>
                      <a:lnTo>
                        <a:pt x="435" y="312"/>
                      </a:lnTo>
                      <a:lnTo>
                        <a:pt x="435" y="310"/>
                      </a:lnTo>
                      <a:close/>
                      <a:moveTo>
                        <a:pt x="376" y="298"/>
                      </a:moveTo>
                      <a:lnTo>
                        <a:pt x="374" y="298"/>
                      </a:lnTo>
                      <a:lnTo>
                        <a:pt x="371" y="295"/>
                      </a:lnTo>
                      <a:lnTo>
                        <a:pt x="369" y="295"/>
                      </a:lnTo>
                      <a:lnTo>
                        <a:pt x="369" y="295"/>
                      </a:lnTo>
                      <a:lnTo>
                        <a:pt x="366" y="298"/>
                      </a:lnTo>
                      <a:lnTo>
                        <a:pt x="364" y="298"/>
                      </a:lnTo>
                      <a:lnTo>
                        <a:pt x="362" y="298"/>
                      </a:lnTo>
                      <a:lnTo>
                        <a:pt x="359" y="298"/>
                      </a:lnTo>
                      <a:lnTo>
                        <a:pt x="357" y="295"/>
                      </a:lnTo>
                      <a:lnTo>
                        <a:pt x="355" y="298"/>
                      </a:lnTo>
                      <a:lnTo>
                        <a:pt x="355" y="298"/>
                      </a:lnTo>
                      <a:lnTo>
                        <a:pt x="355" y="298"/>
                      </a:lnTo>
                      <a:lnTo>
                        <a:pt x="357" y="300"/>
                      </a:lnTo>
                      <a:lnTo>
                        <a:pt x="357" y="303"/>
                      </a:lnTo>
                      <a:lnTo>
                        <a:pt x="357" y="303"/>
                      </a:lnTo>
                      <a:lnTo>
                        <a:pt x="359" y="303"/>
                      </a:lnTo>
                      <a:lnTo>
                        <a:pt x="362" y="303"/>
                      </a:lnTo>
                      <a:lnTo>
                        <a:pt x="364" y="305"/>
                      </a:lnTo>
                      <a:lnTo>
                        <a:pt x="366" y="307"/>
                      </a:lnTo>
                      <a:lnTo>
                        <a:pt x="366" y="307"/>
                      </a:lnTo>
                      <a:lnTo>
                        <a:pt x="366" y="310"/>
                      </a:lnTo>
                      <a:lnTo>
                        <a:pt x="366" y="310"/>
                      </a:lnTo>
                      <a:lnTo>
                        <a:pt x="366" y="312"/>
                      </a:lnTo>
                      <a:lnTo>
                        <a:pt x="366" y="312"/>
                      </a:lnTo>
                      <a:lnTo>
                        <a:pt x="369" y="312"/>
                      </a:lnTo>
                      <a:lnTo>
                        <a:pt x="369" y="312"/>
                      </a:lnTo>
                      <a:lnTo>
                        <a:pt x="369" y="312"/>
                      </a:lnTo>
                      <a:lnTo>
                        <a:pt x="369" y="310"/>
                      </a:lnTo>
                      <a:lnTo>
                        <a:pt x="371" y="307"/>
                      </a:lnTo>
                      <a:lnTo>
                        <a:pt x="371" y="307"/>
                      </a:lnTo>
                      <a:lnTo>
                        <a:pt x="376" y="305"/>
                      </a:lnTo>
                      <a:lnTo>
                        <a:pt x="378" y="303"/>
                      </a:lnTo>
                      <a:lnTo>
                        <a:pt x="378" y="303"/>
                      </a:lnTo>
                      <a:lnTo>
                        <a:pt x="378" y="303"/>
                      </a:lnTo>
                      <a:lnTo>
                        <a:pt x="376" y="298"/>
                      </a:lnTo>
                      <a:close/>
                      <a:moveTo>
                        <a:pt x="638" y="291"/>
                      </a:moveTo>
                      <a:lnTo>
                        <a:pt x="638" y="291"/>
                      </a:lnTo>
                      <a:lnTo>
                        <a:pt x="638" y="291"/>
                      </a:lnTo>
                      <a:lnTo>
                        <a:pt x="636" y="293"/>
                      </a:lnTo>
                      <a:lnTo>
                        <a:pt x="638" y="295"/>
                      </a:lnTo>
                      <a:lnTo>
                        <a:pt x="641" y="295"/>
                      </a:lnTo>
                      <a:lnTo>
                        <a:pt x="641" y="293"/>
                      </a:lnTo>
                      <a:lnTo>
                        <a:pt x="641" y="291"/>
                      </a:lnTo>
                      <a:lnTo>
                        <a:pt x="641" y="291"/>
                      </a:lnTo>
                      <a:lnTo>
                        <a:pt x="638" y="291"/>
                      </a:lnTo>
                      <a:close/>
                      <a:moveTo>
                        <a:pt x="584" y="286"/>
                      </a:moveTo>
                      <a:lnTo>
                        <a:pt x="582" y="286"/>
                      </a:lnTo>
                      <a:lnTo>
                        <a:pt x="579" y="286"/>
                      </a:lnTo>
                      <a:lnTo>
                        <a:pt x="577" y="288"/>
                      </a:lnTo>
                      <a:lnTo>
                        <a:pt x="575" y="288"/>
                      </a:lnTo>
                      <a:lnTo>
                        <a:pt x="572" y="288"/>
                      </a:lnTo>
                      <a:lnTo>
                        <a:pt x="570" y="286"/>
                      </a:lnTo>
                      <a:lnTo>
                        <a:pt x="568" y="291"/>
                      </a:lnTo>
                      <a:lnTo>
                        <a:pt x="568" y="291"/>
                      </a:lnTo>
                      <a:lnTo>
                        <a:pt x="568" y="293"/>
                      </a:lnTo>
                      <a:lnTo>
                        <a:pt x="568" y="293"/>
                      </a:lnTo>
                      <a:lnTo>
                        <a:pt x="570" y="293"/>
                      </a:lnTo>
                      <a:lnTo>
                        <a:pt x="572" y="291"/>
                      </a:lnTo>
                      <a:lnTo>
                        <a:pt x="572" y="291"/>
                      </a:lnTo>
                      <a:lnTo>
                        <a:pt x="575" y="293"/>
                      </a:lnTo>
                      <a:lnTo>
                        <a:pt x="577" y="293"/>
                      </a:lnTo>
                      <a:lnTo>
                        <a:pt x="579" y="293"/>
                      </a:lnTo>
                      <a:lnTo>
                        <a:pt x="579" y="291"/>
                      </a:lnTo>
                      <a:lnTo>
                        <a:pt x="582" y="291"/>
                      </a:lnTo>
                      <a:lnTo>
                        <a:pt x="584" y="288"/>
                      </a:lnTo>
                      <a:lnTo>
                        <a:pt x="586" y="288"/>
                      </a:lnTo>
                      <a:lnTo>
                        <a:pt x="586" y="288"/>
                      </a:lnTo>
                      <a:lnTo>
                        <a:pt x="586" y="286"/>
                      </a:lnTo>
                      <a:lnTo>
                        <a:pt x="584" y="286"/>
                      </a:lnTo>
                      <a:close/>
                      <a:moveTo>
                        <a:pt x="596" y="286"/>
                      </a:moveTo>
                      <a:lnTo>
                        <a:pt x="596" y="286"/>
                      </a:lnTo>
                      <a:lnTo>
                        <a:pt x="598" y="286"/>
                      </a:lnTo>
                      <a:lnTo>
                        <a:pt x="598" y="286"/>
                      </a:lnTo>
                      <a:lnTo>
                        <a:pt x="598" y="286"/>
                      </a:lnTo>
                      <a:lnTo>
                        <a:pt x="598" y="284"/>
                      </a:lnTo>
                      <a:lnTo>
                        <a:pt x="596" y="284"/>
                      </a:lnTo>
                      <a:lnTo>
                        <a:pt x="596" y="286"/>
                      </a:lnTo>
                      <a:close/>
                      <a:moveTo>
                        <a:pt x="809" y="295"/>
                      </a:moveTo>
                      <a:lnTo>
                        <a:pt x="811" y="291"/>
                      </a:lnTo>
                      <a:lnTo>
                        <a:pt x="811" y="288"/>
                      </a:lnTo>
                      <a:lnTo>
                        <a:pt x="811" y="286"/>
                      </a:lnTo>
                      <a:lnTo>
                        <a:pt x="811" y="284"/>
                      </a:lnTo>
                      <a:lnTo>
                        <a:pt x="809" y="281"/>
                      </a:lnTo>
                      <a:lnTo>
                        <a:pt x="809" y="281"/>
                      </a:lnTo>
                      <a:lnTo>
                        <a:pt x="804" y="281"/>
                      </a:lnTo>
                      <a:lnTo>
                        <a:pt x="799" y="281"/>
                      </a:lnTo>
                      <a:lnTo>
                        <a:pt x="797" y="284"/>
                      </a:lnTo>
                      <a:lnTo>
                        <a:pt x="795" y="286"/>
                      </a:lnTo>
                      <a:lnTo>
                        <a:pt x="795" y="286"/>
                      </a:lnTo>
                      <a:lnTo>
                        <a:pt x="790" y="293"/>
                      </a:lnTo>
                      <a:lnTo>
                        <a:pt x="788" y="300"/>
                      </a:lnTo>
                      <a:lnTo>
                        <a:pt x="785" y="303"/>
                      </a:lnTo>
                      <a:lnTo>
                        <a:pt x="788" y="303"/>
                      </a:lnTo>
                      <a:lnTo>
                        <a:pt x="790" y="303"/>
                      </a:lnTo>
                      <a:lnTo>
                        <a:pt x="792" y="303"/>
                      </a:lnTo>
                      <a:lnTo>
                        <a:pt x="799" y="303"/>
                      </a:lnTo>
                      <a:lnTo>
                        <a:pt x="804" y="300"/>
                      </a:lnTo>
                      <a:lnTo>
                        <a:pt x="804" y="298"/>
                      </a:lnTo>
                      <a:lnTo>
                        <a:pt x="809" y="295"/>
                      </a:lnTo>
                      <a:close/>
                      <a:moveTo>
                        <a:pt x="676" y="277"/>
                      </a:moveTo>
                      <a:lnTo>
                        <a:pt x="676" y="277"/>
                      </a:lnTo>
                      <a:lnTo>
                        <a:pt x="674" y="277"/>
                      </a:lnTo>
                      <a:lnTo>
                        <a:pt x="674" y="277"/>
                      </a:lnTo>
                      <a:lnTo>
                        <a:pt x="674" y="277"/>
                      </a:lnTo>
                      <a:lnTo>
                        <a:pt x="674" y="279"/>
                      </a:lnTo>
                      <a:lnTo>
                        <a:pt x="672" y="279"/>
                      </a:lnTo>
                      <a:lnTo>
                        <a:pt x="672" y="281"/>
                      </a:lnTo>
                      <a:lnTo>
                        <a:pt x="672" y="281"/>
                      </a:lnTo>
                      <a:lnTo>
                        <a:pt x="669" y="281"/>
                      </a:lnTo>
                      <a:lnTo>
                        <a:pt x="669" y="284"/>
                      </a:lnTo>
                      <a:lnTo>
                        <a:pt x="667" y="286"/>
                      </a:lnTo>
                      <a:lnTo>
                        <a:pt x="667" y="288"/>
                      </a:lnTo>
                      <a:lnTo>
                        <a:pt x="667" y="288"/>
                      </a:lnTo>
                      <a:lnTo>
                        <a:pt x="667" y="291"/>
                      </a:lnTo>
                      <a:lnTo>
                        <a:pt x="664" y="291"/>
                      </a:lnTo>
                      <a:lnTo>
                        <a:pt x="664" y="293"/>
                      </a:lnTo>
                      <a:lnTo>
                        <a:pt x="664" y="293"/>
                      </a:lnTo>
                      <a:lnTo>
                        <a:pt x="667" y="293"/>
                      </a:lnTo>
                      <a:lnTo>
                        <a:pt x="669" y="295"/>
                      </a:lnTo>
                      <a:lnTo>
                        <a:pt x="669" y="293"/>
                      </a:lnTo>
                      <a:lnTo>
                        <a:pt x="669" y="293"/>
                      </a:lnTo>
                      <a:lnTo>
                        <a:pt x="669" y="293"/>
                      </a:lnTo>
                      <a:lnTo>
                        <a:pt x="672" y="291"/>
                      </a:lnTo>
                      <a:lnTo>
                        <a:pt x="672" y="288"/>
                      </a:lnTo>
                      <a:lnTo>
                        <a:pt x="674" y="288"/>
                      </a:lnTo>
                      <a:lnTo>
                        <a:pt x="674" y="288"/>
                      </a:lnTo>
                      <a:lnTo>
                        <a:pt x="676" y="286"/>
                      </a:lnTo>
                      <a:lnTo>
                        <a:pt x="676" y="281"/>
                      </a:lnTo>
                      <a:lnTo>
                        <a:pt x="676" y="279"/>
                      </a:lnTo>
                      <a:lnTo>
                        <a:pt x="679" y="277"/>
                      </a:lnTo>
                      <a:lnTo>
                        <a:pt x="676" y="277"/>
                      </a:lnTo>
                      <a:close/>
                      <a:moveTo>
                        <a:pt x="679" y="277"/>
                      </a:moveTo>
                      <a:lnTo>
                        <a:pt x="679" y="277"/>
                      </a:lnTo>
                      <a:lnTo>
                        <a:pt x="679" y="277"/>
                      </a:lnTo>
                      <a:lnTo>
                        <a:pt x="681" y="277"/>
                      </a:lnTo>
                      <a:lnTo>
                        <a:pt x="681" y="279"/>
                      </a:lnTo>
                      <a:lnTo>
                        <a:pt x="683" y="279"/>
                      </a:lnTo>
                      <a:lnTo>
                        <a:pt x="683" y="277"/>
                      </a:lnTo>
                      <a:lnTo>
                        <a:pt x="681" y="274"/>
                      </a:lnTo>
                      <a:lnTo>
                        <a:pt x="679" y="277"/>
                      </a:lnTo>
                      <a:close/>
                      <a:moveTo>
                        <a:pt x="355" y="274"/>
                      </a:moveTo>
                      <a:lnTo>
                        <a:pt x="355" y="274"/>
                      </a:lnTo>
                      <a:lnTo>
                        <a:pt x="355" y="277"/>
                      </a:lnTo>
                      <a:lnTo>
                        <a:pt x="355" y="277"/>
                      </a:lnTo>
                      <a:lnTo>
                        <a:pt x="355" y="277"/>
                      </a:lnTo>
                      <a:lnTo>
                        <a:pt x="355" y="274"/>
                      </a:lnTo>
                      <a:lnTo>
                        <a:pt x="355" y="274"/>
                      </a:lnTo>
                      <a:lnTo>
                        <a:pt x="355" y="274"/>
                      </a:lnTo>
                      <a:close/>
                      <a:moveTo>
                        <a:pt x="620" y="274"/>
                      </a:moveTo>
                      <a:lnTo>
                        <a:pt x="620" y="274"/>
                      </a:lnTo>
                      <a:lnTo>
                        <a:pt x="620" y="277"/>
                      </a:lnTo>
                      <a:lnTo>
                        <a:pt x="620" y="277"/>
                      </a:lnTo>
                      <a:lnTo>
                        <a:pt x="620" y="277"/>
                      </a:lnTo>
                      <a:lnTo>
                        <a:pt x="622" y="277"/>
                      </a:lnTo>
                      <a:lnTo>
                        <a:pt x="622" y="277"/>
                      </a:lnTo>
                      <a:lnTo>
                        <a:pt x="622" y="277"/>
                      </a:lnTo>
                      <a:lnTo>
                        <a:pt x="622" y="274"/>
                      </a:lnTo>
                      <a:lnTo>
                        <a:pt x="620" y="274"/>
                      </a:lnTo>
                      <a:close/>
                      <a:moveTo>
                        <a:pt x="471" y="274"/>
                      </a:moveTo>
                      <a:lnTo>
                        <a:pt x="471" y="277"/>
                      </a:lnTo>
                      <a:lnTo>
                        <a:pt x="473" y="277"/>
                      </a:lnTo>
                      <a:lnTo>
                        <a:pt x="475" y="277"/>
                      </a:lnTo>
                      <a:lnTo>
                        <a:pt x="475" y="274"/>
                      </a:lnTo>
                      <a:lnTo>
                        <a:pt x="473" y="274"/>
                      </a:lnTo>
                      <a:lnTo>
                        <a:pt x="471" y="274"/>
                      </a:lnTo>
                      <a:close/>
                      <a:moveTo>
                        <a:pt x="331" y="277"/>
                      </a:moveTo>
                      <a:lnTo>
                        <a:pt x="331" y="279"/>
                      </a:lnTo>
                      <a:lnTo>
                        <a:pt x="331" y="277"/>
                      </a:lnTo>
                      <a:lnTo>
                        <a:pt x="333" y="277"/>
                      </a:lnTo>
                      <a:lnTo>
                        <a:pt x="333" y="277"/>
                      </a:lnTo>
                      <a:lnTo>
                        <a:pt x="338" y="277"/>
                      </a:lnTo>
                      <a:lnTo>
                        <a:pt x="340" y="277"/>
                      </a:lnTo>
                      <a:lnTo>
                        <a:pt x="343" y="277"/>
                      </a:lnTo>
                      <a:lnTo>
                        <a:pt x="345" y="277"/>
                      </a:lnTo>
                      <a:lnTo>
                        <a:pt x="345" y="274"/>
                      </a:lnTo>
                      <a:lnTo>
                        <a:pt x="345" y="274"/>
                      </a:lnTo>
                      <a:lnTo>
                        <a:pt x="350" y="272"/>
                      </a:lnTo>
                      <a:lnTo>
                        <a:pt x="350" y="272"/>
                      </a:lnTo>
                      <a:lnTo>
                        <a:pt x="348" y="269"/>
                      </a:lnTo>
                      <a:lnTo>
                        <a:pt x="331" y="269"/>
                      </a:lnTo>
                      <a:lnTo>
                        <a:pt x="326" y="272"/>
                      </a:lnTo>
                      <a:lnTo>
                        <a:pt x="326" y="274"/>
                      </a:lnTo>
                      <a:lnTo>
                        <a:pt x="324" y="274"/>
                      </a:lnTo>
                      <a:lnTo>
                        <a:pt x="324" y="277"/>
                      </a:lnTo>
                      <a:lnTo>
                        <a:pt x="331" y="277"/>
                      </a:lnTo>
                      <a:close/>
                      <a:moveTo>
                        <a:pt x="374" y="269"/>
                      </a:moveTo>
                      <a:lnTo>
                        <a:pt x="374" y="269"/>
                      </a:lnTo>
                      <a:lnTo>
                        <a:pt x="371" y="269"/>
                      </a:lnTo>
                      <a:lnTo>
                        <a:pt x="371" y="272"/>
                      </a:lnTo>
                      <a:lnTo>
                        <a:pt x="371" y="272"/>
                      </a:lnTo>
                      <a:lnTo>
                        <a:pt x="371" y="272"/>
                      </a:lnTo>
                      <a:lnTo>
                        <a:pt x="374" y="272"/>
                      </a:lnTo>
                      <a:lnTo>
                        <a:pt x="376" y="272"/>
                      </a:lnTo>
                      <a:lnTo>
                        <a:pt x="376" y="272"/>
                      </a:lnTo>
                      <a:lnTo>
                        <a:pt x="376" y="272"/>
                      </a:lnTo>
                      <a:lnTo>
                        <a:pt x="376" y="269"/>
                      </a:lnTo>
                      <a:lnTo>
                        <a:pt x="374" y="269"/>
                      </a:lnTo>
                      <a:close/>
                      <a:moveTo>
                        <a:pt x="733" y="265"/>
                      </a:moveTo>
                      <a:lnTo>
                        <a:pt x="733" y="267"/>
                      </a:lnTo>
                      <a:lnTo>
                        <a:pt x="733" y="267"/>
                      </a:lnTo>
                      <a:lnTo>
                        <a:pt x="733" y="267"/>
                      </a:lnTo>
                      <a:lnTo>
                        <a:pt x="733" y="267"/>
                      </a:lnTo>
                      <a:lnTo>
                        <a:pt x="735" y="267"/>
                      </a:lnTo>
                      <a:lnTo>
                        <a:pt x="735" y="265"/>
                      </a:lnTo>
                      <a:lnTo>
                        <a:pt x="733" y="265"/>
                      </a:lnTo>
                      <a:lnTo>
                        <a:pt x="733" y="265"/>
                      </a:lnTo>
                      <a:close/>
                      <a:moveTo>
                        <a:pt x="187" y="265"/>
                      </a:moveTo>
                      <a:lnTo>
                        <a:pt x="187" y="262"/>
                      </a:lnTo>
                      <a:lnTo>
                        <a:pt x="184" y="262"/>
                      </a:lnTo>
                      <a:lnTo>
                        <a:pt x="184" y="262"/>
                      </a:lnTo>
                      <a:lnTo>
                        <a:pt x="184" y="265"/>
                      </a:lnTo>
                      <a:lnTo>
                        <a:pt x="184" y="265"/>
                      </a:lnTo>
                      <a:lnTo>
                        <a:pt x="184" y="267"/>
                      </a:lnTo>
                      <a:lnTo>
                        <a:pt x="187" y="265"/>
                      </a:lnTo>
                      <a:lnTo>
                        <a:pt x="187" y="265"/>
                      </a:lnTo>
                      <a:close/>
                      <a:moveTo>
                        <a:pt x="733" y="262"/>
                      </a:moveTo>
                      <a:lnTo>
                        <a:pt x="733" y="265"/>
                      </a:lnTo>
                      <a:lnTo>
                        <a:pt x="735" y="265"/>
                      </a:lnTo>
                      <a:lnTo>
                        <a:pt x="735" y="262"/>
                      </a:lnTo>
                      <a:lnTo>
                        <a:pt x="733" y="262"/>
                      </a:lnTo>
                      <a:lnTo>
                        <a:pt x="733" y="262"/>
                      </a:lnTo>
                      <a:close/>
                      <a:moveTo>
                        <a:pt x="738" y="260"/>
                      </a:moveTo>
                      <a:lnTo>
                        <a:pt x="735" y="260"/>
                      </a:lnTo>
                      <a:lnTo>
                        <a:pt x="735" y="262"/>
                      </a:lnTo>
                      <a:lnTo>
                        <a:pt x="735" y="260"/>
                      </a:lnTo>
                      <a:lnTo>
                        <a:pt x="738" y="258"/>
                      </a:lnTo>
                      <a:lnTo>
                        <a:pt x="738" y="258"/>
                      </a:lnTo>
                      <a:lnTo>
                        <a:pt x="738" y="260"/>
                      </a:lnTo>
                      <a:close/>
                      <a:moveTo>
                        <a:pt x="728" y="258"/>
                      </a:moveTo>
                      <a:lnTo>
                        <a:pt x="726" y="258"/>
                      </a:lnTo>
                      <a:lnTo>
                        <a:pt x="724" y="255"/>
                      </a:lnTo>
                      <a:lnTo>
                        <a:pt x="724" y="255"/>
                      </a:lnTo>
                      <a:lnTo>
                        <a:pt x="724" y="258"/>
                      </a:lnTo>
                      <a:lnTo>
                        <a:pt x="724" y="260"/>
                      </a:lnTo>
                      <a:lnTo>
                        <a:pt x="724" y="262"/>
                      </a:lnTo>
                      <a:lnTo>
                        <a:pt x="724" y="262"/>
                      </a:lnTo>
                      <a:lnTo>
                        <a:pt x="724" y="262"/>
                      </a:lnTo>
                      <a:lnTo>
                        <a:pt x="724" y="262"/>
                      </a:lnTo>
                      <a:lnTo>
                        <a:pt x="721" y="267"/>
                      </a:lnTo>
                      <a:lnTo>
                        <a:pt x="721" y="269"/>
                      </a:lnTo>
                      <a:lnTo>
                        <a:pt x="724" y="272"/>
                      </a:lnTo>
                      <a:lnTo>
                        <a:pt x="726" y="269"/>
                      </a:lnTo>
                      <a:lnTo>
                        <a:pt x="728" y="269"/>
                      </a:lnTo>
                      <a:lnTo>
                        <a:pt x="728" y="267"/>
                      </a:lnTo>
                      <a:lnTo>
                        <a:pt x="731" y="265"/>
                      </a:lnTo>
                      <a:lnTo>
                        <a:pt x="731" y="262"/>
                      </a:lnTo>
                      <a:lnTo>
                        <a:pt x="731" y="262"/>
                      </a:lnTo>
                      <a:lnTo>
                        <a:pt x="728" y="260"/>
                      </a:lnTo>
                      <a:lnTo>
                        <a:pt x="728" y="258"/>
                      </a:lnTo>
                      <a:close/>
                      <a:moveTo>
                        <a:pt x="355" y="307"/>
                      </a:moveTo>
                      <a:lnTo>
                        <a:pt x="355" y="305"/>
                      </a:lnTo>
                      <a:lnTo>
                        <a:pt x="355" y="303"/>
                      </a:lnTo>
                      <a:lnTo>
                        <a:pt x="355" y="300"/>
                      </a:lnTo>
                      <a:lnTo>
                        <a:pt x="355" y="300"/>
                      </a:lnTo>
                      <a:lnTo>
                        <a:pt x="355" y="293"/>
                      </a:lnTo>
                      <a:lnTo>
                        <a:pt x="355" y="293"/>
                      </a:lnTo>
                      <a:lnTo>
                        <a:pt x="355" y="291"/>
                      </a:lnTo>
                      <a:lnTo>
                        <a:pt x="355" y="288"/>
                      </a:lnTo>
                      <a:lnTo>
                        <a:pt x="350" y="286"/>
                      </a:lnTo>
                      <a:lnTo>
                        <a:pt x="348" y="286"/>
                      </a:lnTo>
                      <a:lnTo>
                        <a:pt x="345" y="288"/>
                      </a:lnTo>
                      <a:lnTo>
                        <a:pt x="343" y="288"/>
                      </a:lnTo>
                      <a:lnTo>
                        <a:pt x="338" y="288"/>
                      </a:lnTo>
                      <a:lnTo>
                        <a:pt x="333" y="288"/>
                      </a:lnTo>
                      <a:lnTo>
                        <a:pt x="329" y="286"/>
                      </a:lnTo>
                      <a:lnTo>
                        <a:pt x="326" y="284"/>
                      </a:lnTo>
                      <a:lnTo>
                        <a:pt x="324" y="281"/>
                      </a:lnTo>
                      <a:lnTo>
                        <a:pt x="326" y="279"/>
                      </a:lnTo>
                      <a:lnTo>
                        <a:pt x="324" y="279"/>
                      </a:lnTo>
                      <a:lnTo>
                        <a:pt x="324" y="279"/>
                      </a:lnTo>
                      <a:lnTo>
                        <a:pt x="321" y="277"/>
                      </a:lnTo>
                      <a:lnTo>
                        <a:pt x="321" y="274"/>
                      </a:lnTo>
                      <a:lnTo>
                        <a:pt x="321" y="272"/>
                      </a:lnTo>
                      <a:lnTo>
                        <a:pt x="319" y="272"/>
                      </a:lnTo>
                      <a:lnTo>
                        <a:pt x="317" y="272"/>
                      </a:lnTo>
                      <a:lnTo>
                        <a:pt x="314" y="272"/>
                      </a:lnTo>
                      <a:lnTo>
                        <a:pt x="312" y="272"/>
                      </a:lnTo>
                      <a:lnTo>
                        <a:pt x="312" y="269"/>
                      </a:lnTo>
                      <a:lnTo>
                        <a:pt x="307" y="269"/>
                      </a:lnTo>
                      <a:lnTo>
                        <a:pt x="305" y="267"/>
                      </a:lnTo>
                      <a:lnTo>
                        <a:pt x="305" y="267"/>
                      </a:lnTo>
                      <a:lnTo>
                        <a:pt x="303" y="265"/>
                      </a:lnTo>
                      <a:lnTo>
                        <a:pt x="303" y="265"/>
                      </a:lnTo>
                      <a:lnTo>
                        <a:pt x="300" y="267"/>
                      </a:lnTo>
                      <a:lnTo>
                        <a:pt x="298" y="267"/>
                      </a:lnTo>
                      <a:lnTo>
                        <a:pt x="295" y="267"/>
                      </a:lnTo>
                      <a:lnTo>
                        <a:pt x="295" y="267"/>
                      </a:lnTo>
                      <a:lnTo>
                        <a:pt x="293" y="262"/>
                      </a:lnTo>
                      <a:lnTo>
                        <a:pt x="293" y="260"/>
                      </a:lnTo>
                      <a:lnTo>
                        <a:pt x="291" y="260"/>
                      </a:lnTo>
                      <a:lnTo>
                        <a:pt x="288" y="262"/>
                      </a:lnTo>
                      <a:lnTo>
                        <a:pt x="288" y="262"/>
                      </a:lnTo>
                      <a:lnTo>
                        <a:pt x="288" y="262"/>
                      </a:lnTo>
                      <a:lnTo>
                        <a:pt x="286" y="265"/>
                      </a:lnTo>
                      <a:lnTo>
                        <a:pt x="286" y="267"/>
                      </a:lnTo>
                      <a:lnTo>
                        <a:pt x="284" y="269"/>
                      </a:lnTo>
                      <a:lnTo>
                        <a:pt x="284" y="272"/>
                      </a:lnTo>
                      <a:lnTo>
                        <a:pt x="281" y="272"/>
                      </a:lnTo>
                      <a:lnTo>
                        <a:pt x="281" y="272"/>
                      </a:lnTo>
                      <a:lnTo>
                        <a:pt x="279" y="272"/>
                      </a:lnTo>
                      <a:lnTo>
                        <a:pt x="279" y="272"/>
                      </a:lnTo>
                      <a:lnTo>
                        <a:pt x="277" y="272"/>
                      </a:lnTo>
                      <a:lnTo>
                        <a:pt x="274" y="272"/>
                      </a:lnTo>
                      <a:lnTo>
                        <a:pt x="272" y="272"/>
                      </a:lnTo>
                      <a:lnTo>
                        <a:pt x="269" y="272"/>
                      </a:lnTo>
                      <a:lnTo>
                        <a:pt x="267" y="269"/>
                      </a:lnTo>
                      <a:lnTo>
                        <a:pt x="265" y="269"/>
                      </a:lnTo>
                      <a:lnTo>
                        <a:pt x="262" y="269"/>
                      </a:lnTo>
                      <a:lnTo>
                        <a:pt x="260" y="269"/>
                      </a:lnTo>
                      <a:lnTo>
                        <a:pt x="255" y="269"/>
                      </a:lnTo>
                      <a:lnTo>
                        <a:pt x="253" y="269"/>
                      </a:lnTo>
                      <a:lnTo>
                        <a:pt x="251" y="269"/>
                      </a:lnTo>
                      <a:lnTo>
                        <a:pt x="248" y="269"/>
                      </a:lnTo>
                      <a:lnTo>
                        <a:pt x="248" y="267"/>
                      </a:lnTo>
                      <a:lnTo>
                        <a:pt x="248" y="262"/>
                      </a:lnTo>
                      <a:lnTo>
                        <a:pt x="246" y="262"/>
                      </a:lnTo>
                      <a:lnTo>
                        <a:pt x="246" y="260"/>
                      </a:lnTo>
                      <a:lnTo>
                        <a:pt x="243" y="258"/>
                      </a:lnTo>
                      <a:lnTo>
                        <a:pt x="243" y="258"/>
                      </a:lnTo>
                      <a:lnTo>
                        <a:pt x="241" y="258"/>
                      </a:lnTo>
                      <a:lnTo>
                        <a:pt x="241" y="258"/>
                      </a:lnTo>
                      <a:lnTo>
                        <a:pt x="239" y="258"/>
                      </a:lnTo>
                      <a:lnTo>
                        <a:pt x="236" y="258"/>
                      </a:lnTo>
                      <a:lnTo>
                        <a:pt x="234" y="258"/>
                      </a:lnTo>
                      <a:lnTo>
                        <a:pt x="234" y="258"/>
                      </a:lnTo>
                      <a:lnTo>
                        <a:pt x="232" y="258"/>
                      </a:lnTo>
                      <a:lnTo>
                        <a:pt x="229" y="255"/>
                      </a:lnTo>
                      <a:lnTo>
                        <a:pt x="227" y="255"/>
                      </a:lnTo>
                      <a:lnTo>
                        <a:pt x="227" y="253"/>
                      </a:lnTo>
                      <a:lnTo>
                        <a:pt x="225" y="251"/>
                      </a:lnTo>
                      <a:lnTo>
                        <a:pt x="222" y="251"/>
                      </a:lnTo>
                      <a:lnTo>
                        <a:pt x="220" y="251"/>
                      </a:lnTo>
                      <a:lnTo>
                        <a:pt x="220" y="253"/>
                      </a:lnTo>
                      <a:lnTo>
                        <a:pt x="217" y="253"/>
                      </a:lnTo>
                      <a:lnTo>
                        <a:pt x="217" y="253"/>
                      </a:lnTo>
                      <a:lnTo>
                        <a:pt x="215" y="253"/>
                      </a:lnTo>
                      <a:lnTo>
                        <a:pt x="213" y="253"/>
                      </a:lnTo>
                      <a:lnTo>
                        <a:pt x="210" y="253"/>
                      </a:lnTo>
                      <a:lnTo>
                        <a:pt x="208" y="253"/>
                      </a:lnTo>
                      <a:lnTo>
                        <a:pt x="208" y="251"/>
                      </a:lnTo>
                      <a:lnTo>
                        <a:pt x="203" y="251"/>
                      </a:lnTo>
                      <a:lnTo>
                        <a:pt x="201" y="251"/>
                      </a:lnTo>
                      <a:lnTo>
                        <a:pt x="201" y="251"/>
                      </a:lnTo>
                      <a:lnTo>
                        <a:pt x="198" y="253"/>
                      </a:lnTo>
                      <a:lnTo>
                        <a:pt x="198" y="255"/>
                      </a:lnTo>
                      <a:lnTo>
                        <a:pt x="196" y="262"/>
                      </a:lnTo>
                      <a:lnTo>
                        <a:pt x="196" y="262"/>
                      </a:lnTo>
                      <a:lnTo>
                        <a:pt x="194" y="262"/>
                      </a:lnTo>
                      <a:lnTo>
                        <a:pt x="194" y="262"/>
                      </a:lnTo>
                      <a:lnTo>
                        <a:pt x="191" y="265"/>
                      </a:lnTo>
                      <a:lnTo>
                        <a:pt x="191" y="267"/>
                      </a:lnTo>
                      <a:lnTo>
                        <a:pt x="189" y="269"/>
                      </a:lnTo>
                      <a:lnTo>
                        <a:pt x="189" y="269"/>
                      </a:lnTo>
                      <a:lnTo>
                        <a:pt x="189" y="267"/>
                      </a:lnTo>
                      <a:lnTo>
                        <a:pt x="189" y="267"/>
                      </a:lnTo>
                      <a:lnTo>
                        <a:pt x="189" y="267"/>
                      </a:lnTo>
                      <a:lnTo>
                        <a:pt x="187" y="267"/>
                      </a:lnTo>
                      <a:lnTo>
                        <a:pt x="187" y="267"/>
                      </a:lnTo>
                      <a:lnTo>
                        <a:pt x="184" y="269"/>
                      </a:lnTo>
                      <a:lnTo>
                        <a:pt x="187" y="269"/>
                      </a:lnTo>
                      <a:lnTo>
                        <a:pt x="187" y="269"/>
                      </a:lnTo>
                      <a:lnTo>
                        <a:pt x="187" y="269"/>
                      </a:lnTo>
                      <a:lnTo>
                        <a:pt x="189" y="269"/>
                      </a:lnTo>
                      <a:lnTo>
                        <a:pt x="189" y="269"/>
                      </a:lnTo>
                      <a:lnTo>
                        <a:pt x="191" y="269"/>
                      </a:lnTo>
                      <a:lnTo>
                        <a:pt x="194" y="269"/>
                      </a:lnTo>
                      <a:lnTo>
                        <a:pt x="196" y="269"/>
                      </a:lnTo>
                      <a:lnTo>
                        <a:pt x="198" y="269"/>
                      </a:lnTo>
                      <a:lnTo>
                        <a:pt x="203" y="272"/>
                      </a:lnTo>
                      <a:lnTo>
                        <a:pt x="208" y="274"/>
                      </a:lnTo>
                      <a:lnTo>
                        <a:pt x="208" y="277"/>
                      </a:lnTo>
                      <a:lnTo>
                        <a:pt x="208" y="277"/>
                      </a:lnTo>
                      <a:lnTo>
                        <a:pt x="206" y="279"/>
                      </a:lnTo>
                      <a:lnTo>
                        <a:pt x="206" y="279"/>
                      </a:lnTo>
                      <a:lnTo>
                        <a:pt x="208" y="281"/>
                      </a:lnTo>
                      <a:lnTo>
                        <a:pt x="208" y="281"/>
                      </a:lnTo>
                      <a:lnTo>
                        <a:pt x="210" y="281"/>
                      </a:lnTo>
                      <a:lnTo>
                        <a:pt x="220" y="284"/>
                      </a:lnTo>
                      <a:lnTo>
                        <a:pt x="222" y="284"/>
                      </a:lnTo>
                      <a:lnTo>
                        <a:pt x="227" y="284"/>
                      </a:lnTo>
                      <a:lnTo>
                        <a:pt x="229" y="286"/>
                      </a:lnTo>
                      <a:lnTo>
                        <a:pt x="229" y="286"/>
                      </a:lnTo>
                      <a:lnTo>
                        <a:pt x="232" y="288"/>
                      </a:lnTo>
                      <a:lnTo>
                        <a:pt x="234" y="288"/>
                      </a:lnTo>
                      <a:lnTo>
                        <a:pt x="239" y="291"/>
                      </a:lnTo>
                      <a:lnTo>
                        <a:pt x="241" y="291"/>
                      </a:lnTo>
                      <a:lnTo>
                        <a:pt x="243" y="291"/>
                      </a:lnTo>
                      <a:lnTo>
                        <a:pt x="246" y="288"/>
                      </a:lnTo>
                      <a:lnTo>
                        <a:pt x="246" y="288"/>
                      </a:lnTo>
                      <a:lnTo>
                        <a:pt x="251" y="286"/>
                      </a:lnTo>
                      <a:lnTo>
                        <a:pt x="251" y="286"/>
                      </a:lnTo>
                      <a:lnTo>
                        <a:pt x="253" y="288"/>
                      </a:lnTo>
                      <a:lnTo>
                        <a:pt x="258" y="288"/>
                      </a:lnTo>
                      <a:lnTo>
                        <a:pt x="260" y="288"/>
                      </a:lnTo>
                      <a:lnTo>
                        <a:pt x="269" y="291"/>
                      </a:lnTo>
                      <a:lnTo>
                        <a:pt x="274" y="291"/>
                      </a:lnTo>
                      <a:lnTo>
                        <a:pt x="284" y="298"/>
                      </a:lnTo>
                      <a:lnTo>
                        <a:pt x="288" y="298"/>
                      </a:lnTo>
                      <a:lnTo>
                        <a:pt x="291" y="300"/>
                      </a:lnTo>
                      <a:lnTo>
                        <a:pt x="298" y="300"/>
                      </a:lnTo>
                      <a:lnTo>
                        <a:pt x="300" y="300"/>
                      </a:lnTo>
                      <a:lnTo>
                        <a:pt x="312" y="300"/>
                      </a:lnTo>
                      <a:lnTo>
                        <a:pt x="317" y="303"/>
                      </a:lnTo>
                      <a:lnTo>
                        <a:pt x="319" y="303"/>
                      </a:lnTo>
                      <a:lnTo>
                        <a:pt x="321" y="303"/>
                      </a:lnTo>
                      <a:lnTo>
                        <a:pt x="324" y="303"/>
                      </a:lnTo>
                      <a:lnTo>
                        <a:pt x="326" y="303"/>
                      </a:lnTo>
                      <a:lnTo>
                        <a:pt x="329" y="300"/>
                      </a:lnTo>
                      <a:lnTo>
                        <a:pt x="331" y="300"/>
                      </a:lnTo>
                      <a:lnTo>
                        <a:pt x="333" y="300"/>
                      </a:lnTo>
                      <a:lnTo>
                        <a:pt x="340" y="305"/>
                      </a:lnTo>
                      <a:lnTo>
                        <a:pt x="345" y="307"/>
                      </a:lnTo>
                      <a:lnTo>
                        <a:pt x="350" y="307"/>
                      </a:lnTo>
                      <a:lnTo>
                        <a:pt x="352" y="307"/>
                      </a:lnTo>
                      <a:lnTo>
                        <a:pt x="352" y="307"/>
                      </a:lnTo>
                      <a:lnTo>
                        <a:pt x="352" y="310"/>
                      </a:lnTo>
                      <a:lnTo>
                        <a:pt x="355" y="310"/>
                      </a:lnTo>
                      <a:lnTo>
                        <a:pt x="357" y="310"/>
                      </a:lnTo>
                      <a:lnTo>
                        <a:pt x="357" y="310"/>
                      </a:lnTo>
                      <a:lnTo>
                        <a:pt x="357" y="310"/>
                      </a:lnTo>
                      <a:lnTo>
                        <a:pt x="355" y="307"/>
                      </a:lnTo>
                      <a:close/>
                      <a:moveTo>
                        <a:pt x="534" y="251"/>
                      </a:moveTo>
                      <a:lnTo>
                        <a:pt x="537" y="251"/>
                      </a:lnTo>
                      <a:lnTo>
                        <a:pt x="537" y="253"/>
                      </a:lnTo>
                      <a:lnTo>
                        <a:pt x="537" y="251"/>
                      </a:lnTo>
                      <a:lnTo>
                        <a:pt x="537" y="251"/>
                      </a:lnTo>
                      <a:lnTo>
                        <a:pt x="534" y="251"/>
                      </a:lnTo>
                      <a:lnTo>
                        <a:pt x="534" y="251"/>
                      </a:lnTo>
                      <a:close/>
                      <a:moveTo>
                        <a:pt x="471" y="262"/>
                      </a:moveTo>
                      <a:lnTo>
                        <a:pt x="471" y="258"/>
                      </a:lnTo>
                      <a:lnTo>
                        <a:pt x="471" y="251"/>
                      </a:lnTo>
                      <a:lnTo>
                        <a:pt x="471" y="251"/>
                      </a:lnTo>
                      <a:lnTo>
                        <a:pt x="471" y="248"/>
                      </a:lnTo>
                      <a:lnTo>
                        <a:pt x="471" y="248"/>
                      </a:lnTo>
                      <a:lnTo>
                        <a:pt x="468" y="253"/>
                      </a:lnTo>
                      <a:lnTo>
                        <a:pt x="468" y="255"/>
                      </a:lnTo>
                      <a:lnTo>
                        <a:pt x="468" y="258"/>
                      </a:lnTo>
                      <a:lnTo>
                        <a:pt x="468" y="260"/>
                      </a:lnTo>
                      <a:lnTo>
                        <a:pt x="471" y="262"/>
                      </a:lnTo>
                      <a:close/>
                      <a:moveTo>
                        <a:pt x="326" y="246"/>
                      </a:moveTo>
                      <a:lnTo>
                        <a:pt x="326" y="246"/>
                      </a:lnTo>
                      <a:lnTo>
                        <a:pt x="324" y="246"/>
                      </a:lnTo>
                      <a:lnTo>
                        <a:pt x="324" y="248"/>
                      </a:lnTo>
                      <a:lnTo>
                        <a:pt x="324" y="248"/>
                      </a:lnTo>
                      <a:lnTo>
                        <a:pt x="326" y="248"/>
                      </a:lnTo>
                      <a:lnTo>
                        <a:pt x="326" y="248"/>
                      </a:lnTo>
                      <a:lnTo>
                        <a:pt x="326" y="246"/>
                      </a:lnTo>
                      <a:close/>
                      <a:moveTo>
                        <a:pt x="698" y="243"/>
                      </a:moveTo>
                      <a:lnTo>
                        <a:pt x="698" y="243"/>
                      </a:lnTo>
                      <a:lnTo>
                        <a:pt x="698" y="243"/>
                      </a:lnTo>
                      <a:lnTo>
                        <a:pt x="698" y="246"/>
                      </a:lnTo>
                      <a:lnTo>
                        <a:pt x="698" y="248"/>
                      </a:lnTo>
                      <a:lnTo>
                        <a:pt x="698" y="251"/>
                      </a:lnTo>
                      <a:lnTo>
                        <a:pt x="698" y="251"/>
                      </a:lnTo>
                      <a:lnTo>
                        <a:pt x="698" y="251"/>
                      </a:lnTo>
                      <a:lnTo>
                        <a:pt x="700" y="248"/>
                      </a:lnTo>
                      <a:lnTo>
                        <a:pt x="700" y="248"/>
                      </a:lnTo>
                      <a:lnTo>
                        <a:pt x="698" y="246"/>
                      </a:lnTo>
                      <a:lnTo>
                        <a:pt x="698" y="243"/>
                      </a:lnTo>
                      <a:close/>
                      <a:moveTo>
                        <a:pt x="735" y="248"/>
                      </a:moveTo>
                      <a:lnTo>
                        <a:pt x="735" y="246"/>
                      </a:lnTo>
                      <a:lnTo>
                        <a:pt x="735" y="246"/>
                      </a:lnTo>
                      <a:lnTo>
                        <a:pt x="735" y="243"/>
                      </a:lnTo>
                      <a:lnTo>
                        <a:pt x="735" y="243"/>
                      </a:lnTo>
                      <a:lnTo>
                        <a:pt x="735" y="241"/>
                      </a:lnTo>
                      <a:lnTo>
                        <a:pt x="735" y="241"/>
                      </a:lnTo>
                      <a:lnTo>
                        <a:pt x="733" y="241"/>
                      </a:lnTo>
                      <a:lnTo>
                        <a:pt x="733" y="239"/>
                      </a:lnTo>
                      <a:lnTo>
                        <a:pt x="731" y="241"/>
                      </a:lnTo>
                      <a:lnTo>
                        <a:pt x="731" y="241"/>
                      </a:lnTo>
                      <a:lnTo>
                        <a:pt x="731" y="243"/>
                      </a:lnTo>
                      <a:lnTo>
                        <a:pt x="728" y="246"/>
                      </a:lnTo>
                      <a:lnTo>
                        <a:pt x="726" y="246"/>
                      </a:lnTo>
                      <a:lnTo>
                        <a:pt x="726" y="246"/>
                      </a:lnTo>
                      <a:lnTo>
                        <a:pt x="726" y="246"/>
                      </a:lnTo>
                      <a:lnTo>
                        <a:pt x="728" y="248"/>
                      </a:lnTo>
                      <a:lnTo>
                        <a:pt x="728" y="251"/>
                      </a:lnTo>
                      <a:lnTo>
                        <a:pt x="728" y="253"/>
                      </a:lnTo>
                      <a:lnTo>
                        <a:pt x="726" y="253"/>
                      </a:lnTo>
                      <a:lnTo>
                        <a:pt x="724" y="253"/>
                      </a:lnTo>
                      <a:lnTo>
                        <a:pt x="724" y="253"/>
                      </a:lnTo>
                      <a:lnTo>
                        <a:pt x="726" y="253"/>
                      </a:lnTo>
                      <a:lnTo>
                        <a:pt x="726" y="255"/>
                      </a:lnTo>
                      <a:lnTo>
                        <a:pt x="726" y="255"/>
                      </a:lnTo>
                      <a:lnTo>
                        <a:pt x="728" y="258"/>
                      </a:lnTo>
                      <a:lnTo>
                        <a:pt x="731" y="260"/>
                      </a:lnTo>
                      <a:lnTo>
                        <a:pt x="733" y="260"/>
                      </a:lnTo>
                      <a:lnTo>
                        <a:pt x="733" y="260"/>
                      </a:lnTo>
                      <a:lnTo>
                        <a:pt x="733" y="260"/>
                      </a:lnTo>
                      <a:lnTo>
                        <a:pt x="735" y="258"/>
                      </a:lnTo>
                      <a:lnTo>
                        <a:pt x="735" y="255"/>
                      </a:lnTo>
                      <a:lnTo>
                        <a:pt x="735" y="255"/>
                      </a:lnTo>
                      <a:lnTo>
                        <a:pt x="735" y="253"/>
                      </a:lnTo>
                      <a:lnTo>
                        <a:pt x="735" y="253"/>
                      </a:lnTo>
                      <a:lnTo>
                        <a:pt x="735" y="251"/>
                      </a:lnTo>
                      <a:lnTo>
                        <a:pt x="735" y="251"/>
                      </a:lnTo>
                      <a:lnTo>
                        <a:pt x="735" y="248"/>
                      </a:lnTo>
                      <a:close/>
                      <a:moveTo>
                        <a:pt x="707" y="236"/>
                      </a:moveTo>
                      <a:lnTo>
                        <a:pt x="705" y="243"/>
                      </a:lnTo>
                      <a:lnTo>
                        <a:pt x="702" y="246"/>
                      </a:lnTo>
                      <a:lnTo>
                        <a:pt x="702" y="248"/>
                      </a:lnTo>
                      <a:lnTo>
                        <a:pt x="700" y="251"/>
                      </a:lnTo>
                      <a:lnTo>
                        <a:pt x="702" y="251"/>
                      </a:lnTo>
                      <a:lnTo>
                        <a:pt x="702" y="246"/>
                      </a:lnTo>
                      <a:lnTo>
                        <a:pt x="705" y="243"/>
                      </a:lnTo>
                      <a:lnTo>
                        <a:pt x="707" y="239"/>
                      </a:lnTo>
                      <a:lnTo>
                        <a:pt x="707" y="239"/>
                      </a:lnTo>
                      <a:lnTo>
                        <a:pt x="707" y="236"/>
                      </a:lnTo>
                      <a:close/>
                      <a:moveTo>
                        <a:pt x="130" y="236"/>
                      </a:moveTo>
                      <a:lnTo>
                        <a:pt x="130" y="236"/>
                      </a:lnTo>
                      <a:lnTo>
                        <a:pt x="128" y="239"/>
                      </a:lnTo>
                      <a:lnTo>
                        <a:pt x="130" y="239"/>
                      </a:lnTo>
                      <a:lnTo>
                        <a:pt x="132" y="241"/>
                      </a:lnTo>
                      <a:lnTo>
                        <a:pt x="132" y="241"/>
                      </a:lnTo>
                      <a:lnTo>
                        <a:pt x="135" y="239"/>
                      </a:lnTo>
                      <a:lnTo>
                        <a:pt x="132" y="239"/>
                      </a:lnTo>
                      <a:lnTo>
                        <a:pt x="130" y="236"/>
                      </a:lnTo>
                      <a:close/>
                      <a:moveTo>
                        <a:pt x="527" y="236"/>
                      </a:moveTo>
                      <a:lnTo>
                        <a:pt x="527" y="236"/>
                      </a:lnTo>
                      <a:lnTo>
                        <a:pt x="527" y="239"/>
                      </a:lnTo>
                      <a:lnTo>
                        <a:pt x="527" y="239"/>
                      </a:lnTo>
                      <a:lnTo>
                        <a:pt x="530" y="239"/>
                      </a:lnTo>
                      <a:lnTo>
                        <a:pt x="530" y="236"/>
                      </a:lnTo>
                      <a:lnTo>
                        <a:pt x="527" y="236"/>
                      </a:lnTo>
                      <a:lnTo>
                        <a:pt x="527" y="236"/>
                      </a:lnTo>
                      <a:close/>
                      <a:moveTo>
                        <a:pt x="497" y="234"/>
                      </a:moveTo>
                      <a:lnTo>
                        <a:pt x="497" y="236"/>
                      </a:lnTo>
                      <a:lnTo>
                        <a:pt x="497" y="239"/>
                      </a:lnTo>
                      <a:lnTo>
                        <a:pt x="499" y="241"/>
                      </a:lnTo>
                      <a:lnTo>
                        <a:pt x="499" y="241"/>
                      </a:lnTo>
                      <a:lnTo>
                        <a:pt x="501" y="236"/>
                      </a:lnTo>
                      <a:lnTo>
                        <a:pt x="499" y="234"/>
                      </a:lnTo>
                      <a:lnTo>
                        <a:pt x="499" y="234"/>
                      </a:lnTo>
                      <a:lnTo>
                        <a:pt x="499" y="232"/>
                      </a:lnTo>
                      <a:lnTo>
                        <a:pt x="497" y="232"/>
                      </a:lnTo>
                      <a:lnTo>
                        <a:pt x="497" y="234"/>
                      </a:lnTo>
                      <a:lnTo>
                        <a:pt x="497" y="234"/>
                      </a:lnTo>
                      <a:lnTo>
                        <a:pt x="497" y="234"/>
                      </a:lnTo>
                      <a:lnTo>
                        <a:pt x="497" y="234"/>
                      </a:lnTo>
                      <a:close/>
                      <a:moveTo>
                        <a:pt x="504" y="239"/>
                      </a:moveTo>
                      <a:lnTo>
                        <a:pt x="504" y="239"/>
                      </a:lnTo>
                      <a:lnTo>
                        <a:pt x="506" y="239"/>
                      </a:lnTo>
                      <a:lnTo>
                        <a:pt x="506" y="239"/>
                      </a:lnTo>
                      <a:lnTo>
                        <a:pt x="508" y="239"/>
                      </a:lnTo>
                      <a:lnTo>
                        <a:pt x="508" y="239"/>
                      </a:lnTo>
                      <a:lnTo>
                        <a:pt x="508" y="239"/>
                      </a:lnTo>
                      <a:lnTo>
                        <a:pt x="511" y="239"/>
                      </a:lnTo>
                      <a:lnTo>
                        <a:pt x="511" y="236"/>
                      </a:lnTo>
                      <a:lnTo>
                        <a:pt x="511" y="234"/>
                      </a:lnTo>
                      <a:lnTo>
                        <a:pt x="513" y="229"/>
                      </a:lnTo>
                      <a:lnTo>
                        <a:pt x="513" y="224"/>
                      </a:lnTo>
                      <a:lnTo>
                        <a:pt x="513" y="222"/>
                      </a:lnTo>
                      <a:lnTo>
                        <a:pt x="513" y="222"/>
                      </a:lnTo>
                      <a:lnTo>
                        <a:pt x="508" y="224"/>
                      </a:lnTo>
                      <a:lnTo>
                        <a:pt x="506" y="227"/>
                      </a:lnTo>
                      <a:lnTo>
                        <a:pt x="506" y="227"/>
                      </a:lnTo>
                      <a:lnTo>
                        <a:pt x="506" y="232"/>
                      </a:lnTo>
                      <a:lnTo>
                        <a:pt x="506" y="232"/>
                      </a:lnTo>
                      <a:lnTo>
                        <a:pt x="506" y="234"/>
                      </a:lnTo>
                      <a:lnTo>
                        <a:pt x="504" y="239"/>
                      </a:lnTo>
                      <a:close/>
                      <a:moveTo>
                        <a:pt x="518" y="229"/>
                      </a:moveTo>
                      <a:lnTo>
                        <a:pt x="518" y="227"/>
                      </a:lnTo>
                      <a:lnTo>
                        <a:pt x="520" y="224"/>
                      </a:lnTo>
                      <a:lnTo>
                        <a:pt x="520" y="224"/>
                      </a:lnTo>
                      <a:lnTo>
                        <a:pt x="520" y="224"/>
                      </a:lnTo>
                      <a:lnTo>
                        <a:pt x="520" y="224"/>
                      </a:lnTo>
                      <a:lnTo>
                        <a:pt x="520" y="224"/>
                      </a:lnTo>
                      <a:lnTo>
                        <a:pt x="523" y="227"/>
                      </a:lnTo>
                      <a:lnTo>
                        <a:pt x="523" y="227"/>
                      </a:lnTo>
                      <a:lnTo>
                        <a:pt x="523" y="222"/>
                      </a:lnTo>
                      <a:lnTo>
                        <a:pt x="520" y="220"/>
                      </a:lnTo>
                      <a:lnTo>
                        <a:pt x="520" y="217"/>
                      </a:lnTo>
                      <a:lnTo>
                        <a:pt x="520" y="217"/>
                      </a:lnTo>
                      <a:lnTo>
                        <a:pt x="518" y="220"/>
                      </a:lnTo>
                      <a:lnTo>
                        <a:pt x="515" y="222"/>
                      </a:lnTo>
                      <a:lnTo>
                        <a:pt x="515" y="227"/>
                      </a:lnTo>
                      <a:lnTo>
                        <a:pt x="515" y="229"/>
                      </a:lnTo>
                      <a:lnTo>
                        <a:pt x="515" y="232"/>
                      </a:lnTo>
                      <a:lnTo>
                        <a:pt x="513" y="232"/>
                      </a:lnTo>
                      <a:lnTo>
                        <a:pt x="513" y="234"/>
                      </a:lnTo>
                      <a:lnTo>
                        <a:pt x="513" y="236"/>
                      </a:lnTo>
                      <a:lnTo>
                        <a:pt x="513" y="236"/>
                      </a:lnTo>
                      <a:lnTo>
                        <a:pt x="511" y="239"/>
                      </a:lnTo>
                      <a:lnTo>
                        <a:pt x="511" y="239"/>
                      </a:lnTo>
                      <a:lnTo>
                        <a:pt x="511" y="239"/>
                      </a:lnTo>
                      <a:lnTo>
                        <a:pt x="511" y="241"/>
                      </a:lnTo>
                      <a:lnTo>
                        <a:pt x="511" y="243"/>
                      </a:lnTo>
                      <a:lnTo>
                        <a:pt x="511" y="246"/>
                      </a:lnTo>
                      <a:lnTo>
                        <a:pt x="511" y="246"/>
                      </a:lnTo>
                      <a:lnTo>
                        <a:pt x="513" y="243"/>
                      </a:lnTo>
                      <a:lnTo>
                        <a:pt x="513" y="246"/>
                      </a:lnTo>
                      <a:lnTo>
                        <a:pt x="515" y="243"/>
                      </a:lnTo>
                      <a:lnTo>
                        <a:pt x="515" y="241"/>
                      </a:lnTo>
                      <a:lnTo>
                        <a:pt x="515" y="241"/>
                      </a:lnTo>
                      <a:lnTo>
                        <a:pt x="515" y="241"/>
                      </a:lnTo>
                      <a:lnTo>
                        <a:pt x="518" y="239"/>
                      </a:lnTo>
                      <a:lnTo>
                        <a:pt x="518" y="239"/>
                      </a:lnTo>
                      <a:lnTo>
                        <a:pt x="518" y="239"/>
                      </a:lnTo>
                      <a:lnTo>
                        <a:pt x="520" y="239"/>
                      </a:lnTo>
                      <a:lnTo>
                        <a:pt x="520" y="239"/>
                      </a:lnTo>
                      <a:lnTo>
                        <a:pt x="523" y="236"/>
                      </a:lnTo>
                      <a:lnTo>
                        <a:pt x="520" y="236"/>
                      </a:lnTo>
                      <a:lnTo>
                        <a:pt x="518" y="234"/>
                      </a:lnTo>
                      <a:lnTo>
                        <a:pt x="518" y="234"/>
                      </a:lnTo>
                      <a:lnTo>
                        <a:pt x="518" y="234"/>
                      </a:lnTo>
                      <a:lnTo>
                        <a:pt x="518" y="234"/>
                      </a:lnTo>
                      <a:lnTo>
                        <a:pt x="518" y="229"/>
                      </a:lnTo>
                      <a:lnTo>
                        <a:pt x="518" y="229"/>
                      </a:lnTo>
                      <a:close/>
                      <a:moveTo>
                        <a:pt x="714" y="215"/>
                      </a:moveTo>
                      <a:lnTo>
                        <a:pt x="712" y="213"/>
                      </a:lnTo>
                      <a:lnTo>
                        <a:pt x="712" y="213"/>
                      </a:lnTo>
                      <a:lnTo>
                        <a:pt x="714" y="215"/>
                      </a:lnTo>
                      <a:lnTo>
                        <a:pt x="717" y="215"/>
                      </a:lnTo>
                      <a:lnTo>
                        <a:pt x="717" y="215"/>
                      </a:lnTo>
                      <a:lnTo>
                        <a:pt x="714" y="215"/>
                      </a:lnTo>
                      <a:close/>
                      <a:moveTo>
                        <a:pt x="523" y="210"/>
                      </a:moveTo>
                      <a:lnTo>
                        <a:pt x="523" y="210"/>
                      </a:lnTo>
                      <a:lnTo>
                        <a:pt x="520" y="210"/>
                      </a:lnTo>
                      <a:lnTo>
                        <a:pt x="518" y="210"/>
                      </a:lnTo>
                      <a:lnTo>
                        <a:pt x="518" y="210"/>
                      </a:lnTo>
                      <a:lnTo>
                        <a:pt x="518" y="213"/>
                      </a:lnTo>
                      <a:lnTo>
                        <a:pt x="520" y="215"/>
                      </a:lnTo>
                      <a:lnTo>
                        <a:pt x="520" y="215"/>
                      </a:lnTo>
                      <a:lnTo>
                        <a:pt x="523" y="213"/>
                      </a:lnTo>
                      <a:lnTo>
                        <a:pt x="523" y="210"/>
                      </a:lnTo>
                      <a:close/>
                      <a:moveTo>
                        <a:pt x="622" y="198"/>
                      </a:moveTo>
                      <a:lnTo>
                        <a:pt x="620" y="201"/>
                      </a:lnTo>
                      <a:lnTo>
                        <a:pt x="620" y="203"/>
                      </a:lnTo>
                      <a:lnTo>
                        <a:pt x="622" y="201"/>
                      </a:lnTo>
                      <a:lnTo>
                        <a:pt x="622" y="201"/>
                      </a:lnTo>
                      <a:lnTo>
                        <a:pt x="622" y="198"/>
                      </a:lnTo>
                      <a:close/>
                      <a:moveTo>
                        <a:pt x="617" y="198"/>
                      </a:moveTo>
                      <a:lnTo>
                        <a:pt x="615" y="201"/>
                      </a:lnTo>
                      <a:lnTo>
                        <a:pt x="612" y="201"/>
                      </a:lnTo>
                      <a:lnTo>
                        <a:pt x="610" y="203"/>
                      </a:lnTo>
                      <a:lnTo>
                        <a:pt x="610" y="203"/>
                      </a:lnTo>
                      <a:lnTo>
                        <a:pt x="610" y="203"/>
                      </a:lnTo>
                      <a:lnTo>
                        <a:pt x="612" y="206"/>
                      </a:lnTo>
                      <a:lnTo>
                        <a:pt x="612" y="203"/>
                      </a:lnTo>
                      <a:lnTo>
                        <a:pt x="615" y="203"/>
                      </a:lnTo>
                      <a:lnTo>
                        <a:pt x="615" y="203"/>
                      </a:lnTo>
                      <a:lnTo>
                        <a:pt x="615" y="203"/>
                      </a:lnTo>
                      <a:lnTo>
                        <a:pt x="615" y="203"/>
                      </a:lnTo>
                      <a:lnTo>
                        <a:pt x="615" y="203"/>
                      </a:lnTo>
                      <a:lnTo>
                        <a:pt x="617" y="203"/>
                      </a:lnTo>
                      <a:lnTo>
                        <a:pt x="617" y="203"/>
                      </a:lnTo>
                      <a:lnTo>
                        <a:pt x="617" y="201"/>
                      </a:lnTo>
                      <a:lnTo>
                        <a:pt x="617" y="201"/>
                      </a:lnTo>
                      <a:lnTo>
                        <a:pt x="617" y="201"/>
                      </a:lnTo>
                      <a:lnTo>
                        <a:pt x="620" y="198"/>
                      </a:lnTo>
                      <a:lnTo>
                        <a:pt x="617" y="198"/>
                      </a:lnTo>
                      <a:close/>
                      <a:moveTo>
                        <a:pt x="624" y="198"/>
                      </a:moveTo>
                      <a:lnTo>
                        <a:pt x="624" y="198"/>
                      </a:lnTo>
                      <a:lnTo>
                        <a:pt x="624" y="198"/>
                      </a:lnTo>
                      <a:lnTo>
                        <a:pt x="624" y="201"/>
                      </a:lnTo>
                      <a:lnTo>
                        <a:pt x="624" y="201"/>
                      </a:lnTo>
                      <a:lnTo>
                        <a:pt x="627" y="201"/>
                      </a:lnTo>
                      <a:lnTo>
                        <a:pt x="627" y="201"/>
                      </a:lnTo>
                      <a:lnTo>
                        <a:pt x="627" y="201"/>
                      </a:lnTo>
                      <a:lnTo>
                        <a:pt x="627" y="198"/>
                      </a:lnTo>
                      <a:lnTo>
                        <a:pt x="624" y="198"/>
                      </a:lnTo>
                      <a:close/>
                      <a:moveTo>
                        <a:pt x="395" y="201"/>
                      </a:moveTo>
                      <a:lnTo>
                        <a:pt x="395" y="201"/>
                      </a:lnTo>
                      <a:lnTo>
                        <a:pt x="397" y="198"/>
                      </a:lnTo>
                      <a:lnTo>
                        <a:pt x="397" y="196"/>
                      </a:lnTo>
                      <a:lnTo>
                        <a:pt x="397" y="198"/>
                      </a:lnTo>
                      <a:lnTo>
                        <a:pt x="395" y="201"/>
                      </a:lnTo>
                      <a:close/>
                      <a:moveTo>
                        <a:pt x="605" y="196"/>
                      </a:moveTo>
                      <a:lnTo>
                        <a:pt x="605" y="196"/>
                      </a:lnTo>
                      <a:lnTo>
                        <a:pt x="605" y="194"/>
                      </a:lnTo>
                      <a:lnTo>
                        <a:pt x="603" y="194"/>
                      </a:lnTo>
                      <a:lnTo>
                        <a:pt x="603" y="194"/>
                      </a:lnTo>
                      <a:lnTo>
                        <a:pt x="603" y="196"/>
                      </a:lnTo>
                      <a:lnTo>
                        <a:pt x="605" y="196"/>
                      </a:lnTo>
                      <a:close/>
                      <a:moveTo>
                        <a:pt x="395" y="203"/>
                      </a:moveTo>
                      <a:lnTo>
                        <a:pt x="395" y="201"/>
                      </a:lnTo>
                      <a:lnTo>
                        <a:pt x="395" y="198"/>
                      </a:lnTo>
                      <a:lnTo>
                        <a:pt x="395" y="198"/>
                      </a:lnTo>
                      <a:lnTo>
                        <a:pt x="395" y="196"/>
                      </a:lnTo>
                      <a:lnTo>
                        <a:pt x="395" y="194"/>
                      </a:lnTo>
                      <a:lnTo>
                        <a:pt x="392" y="194"/>
                      </a:lnTo>
                      <a:lnTo>
                        <a:pt x="390" y="196"/>
                      </a:lnTo>
                      <a:lnTo>
                        <a:pt x="390" y="198"/>
                      </a:lnTo>
                      <a:lnTo>
                        <a:pt x="390" y="201"/>
                      </a:lnTo>
                      <a:lnTo>
                        <a:pt x="390" y="203"/>
                      </a:lnTo>
                      <a:lnTo>
                        <a:pt x="390" y="206"/>
                      </a:lnTo>
                      <a:lnTo>
                        <a:pt x="390" y="210"/>
                      </a:lnTo>
                      <a:lnTo>
                        <a:pt x="390" y="210"/>
                      </a:lnTo>
                      <a:lnTo>
                        <a:pt x="395" y="208"/>
                      </a:lnTo>
                      <a:lnTo>
                        <a:pt x="395" y="206"/>
                      </a:lnTo>
                      <a:lnTo>
                        <a:pt x="395" y="206"/>
                      </a:lnTo>
                      <a:lnTo>
                        <a:pt x="395" y="203"/>
                      </a:lnTo>
                      <a:close/>
                      <a:moveTo>
                        <a:pt x="598" y="196"/>
                      </a:moveTo>
                      <a:lnTo>
                        <a:pt x="596" y="196"/>
                      </a:lnTo>
                      <a:lnTo>
                        <a:pt x="596" y="194"/>
                      </a:lnTo>
                      <a:lnTo>
                        <a:pt x="596" y="194"/>
                      </a:lnTo>
                      <a:lnTo>
                        <a:pt x="594" y="191"/>
                      </a:lnTo>
                      <a:lnTo>
                        <a:pt x="591" y="191"/>
                      </a:lnTo>
                      <a:lnTo>
                        <a:pt x="591" y="189"/>
                      </a:lnTo>
                      <a:lnTo>
                        <a:pt x="586" y="189"/>
                      </a:lnTo>
                      <a:lnTo>
                        <a:pt x="582" y="191"/>
                      </a:lnTo>
                      <a:lnTo>
                        <a:pt x="579" y="191"/>
                      </a:lnTo>
                      <a:lnTo>
                        <a:pt x="577" y="191"/>
                      </a:lnTo>
                      <a:lnTo>
                        <a:pt x="577" y="191"/>
                      </a:lnTo>
                      <a:lnTo>
                        <a:pt x="577" y="191"/>
                      </a:lnTo>
                      <a:lnTo>
                        <a:pt x="577" y="196"/>
                      </a:lnTo>
                      <a:lnTo>
                        <a:pt x="577" y="198"/>
                      </a:lnTo>
                      <a:lnTo>
                        <a:pt x="577" y="198"/>
                      </a:lnTo>
                      <a:lnTo>
                        <a:pt x="579" y="201"/>
                      </a:lnTo>
                      <a:lnTo>
                        <a:pt x="579" y="201"/>
                      </a:lnTo>
                      <a:lnTo>
                        <a:pt x="582" y="203"/>
                      </a:lnTo>
                      <a:lnTo>
                        <a:pt x="584" y="206"/>
                      </a:lnTo>
                      <a:lnTo>
                        <a:pt x="589" y="206"/>
                      </a:lnTo>
                      <a:lnTo>
                        <a:pt x="589" y="206"/>
                      </a:lnTo>
                      <a:lnTo>
                        <a:pt x="589" y="206"/>
                      </a:lnTo>
                      <a:lnTo>
                        <a:pt x="591" y="206"/>
                      </a:lnTo>
                      <a:lnTo>
                        <a:pt x="594" y="206"/>
                      </a:lnTo>
                      <a:lnTo>
                        <a:pt x="596" y="203"/>
                      </a:lnTo>
                      <a:lnTo>
                        <a:pt x="596" y="203"/>
                      </a:lnTo>
                      <a:lnTo>
                        <a:pt x="598" y="201"/>
                      </a:lnTo>
                      <a:lnTo>
                        <a:pt x="598" y="198"/>
                      </a:lnTo>
                      <a:lnTo>
                        <a:pt x="598" y="196"/>
                      </a:lnTo>
                      <a:lnTo>
                        <a:pt x="598" y="196"/>
                      </a:lnTo>
                      <a:close/>
                      <a:moveTo>
                        <a:pt x="612" y="187"/>
                      </a:moveTo>
                      <a:lnTo>
                        <a:pt x="612" y="187"/>
                      </a:lnTo>
                      <a:lnTo>
                        <a:pt x="610" y="189"/>
                      </a:lnTo>
                      <a:lnTo>
                        <a:pt x="610" y="189"/>
                      </a:lnTo>
                      <a:lnTo>
                        <a:pt x="612" y="189"/>
                      </a:lnTo>
                      <a:lnTo>
                        <a:pt x="612" y="187"/>
                      </a:lnTo>
                      <a:close/>
                      <a:moveTo>
                        <a:pt x="217" y="187"/>
                      </a:moveTo>
                      <a:lnTo>
                        <a:pt x="217" y="187"/>
                      </a:lnTo>
                      <a:lnTo>
                        <a:pt x="217" y="189"/>
                      </a:lnTo>
                      <a:lnTo>
                        <a:pt x="217" y="189"/>
                      </a:lnTo>
                      <a:lnTo>
                        <a:pt x="220" y="189"/>
                      </a:lnTo>
                      <a:lnTo>
                        <a:pt x="220" y="189"/>
                      </a:lnTo>
                      <a:lnTo>
                        <a:pt x="220" y="187"/>
                      </a:lnTo>
                      <a:lnTo>
                        <a:pt x="217" y="187"/>
                      </a:lnTo>
                      <a:lnTo>
                        <a:pt x="217" y="187"/>
                      </a:lnTo>
                      <a:close/>
                      <a:moveTo>
                        <a:pt x="229" y="187"/>
                      </a:moveTo>
                      <a:lnTo>
                        <a:pt x="229" y="187"/>
                      </a:lnTo>
                      <a:lnTo>
                        <a:pt x="232" y="184"/>
                      </a:lnTo>
                      <a:lnTo>
                        <a:pt x="229" y="184"/>
                      </a:lnTo>
                      <a:lnTo>
                        <a:pt x="229" y="184"/>
                      </a:lnTo>
                      <a:lnTo>
                        <a:pt x="229" y="187"/>
                      </a:lnTo>
                      <a:lnTo>
                        <a:pt x="229" y="187"/>
                      </a:lnTo>
                      <a:lnTo>
                        <a:pt x="229" y="187"/>
                      </a:lnTo>
                      <a:close/>
                      <a:moveTo>
                        <a:pt x="664" y="206"/>
                      </a:moveTo>
                      <a:lnTo>
                        <a:pt x="667" y="201"/>
                      </a:lnTo>
                      <a:lnTo>
                        <a:pt x="664" y="201"/>
                      </a:lnTo>
                      <a:lnTo>
                        <a:pt x="664" y="198"/>
                      </a:lnTo>
                      <a:lnTo>
                        <a:pt x="664" y="196"/>
                      </a:lnTo>
                      <a:lnTo>
                        <a:pt x="662" y="196"/>
                      </a:lnTo>
                      <a:lnTo>
                        <a:pt x="662" y="196"/>
                      </a:lnTo>
                      <a:lnTo>
                        <a:pt x="662" y="194"/>
                      </a:lnTo>
                      <a:lnTo>
                        <a:pt x="660" y="191"/>
                      </a:lnTo>
                      <a:lnTo>
                        <a:pt x="657" y="189"/>
                      </a:lnTo>
                      <a:lnTo>
                        <a:pt x="655" y="189"/>
                      </a:lnTo>
                      <a:lnTo>
                        <a:pt x="653" y="189"/>
                      </a:lnTo>
                      <a:lnTo>
                        <a:pt x="650" y="189"/>
                      </a:lnTo>
                      <a:lnTo>
                        <a:pt x="646" y="187"/>
                      </a:lnTo>
                      <a:lnTo>
                        <a:pt x="643" y="184"/>
                      </a:lnTo>
                      <a:lnTo>
                        <a:pt x="641" y="184"/>
                      </a:lnTo>
                      <a:lnTo>
                        <a:pt x="641" y="184"/>
                      </a:lnTo>
                      <a:lnTo>
                        <a:pt x="641" y="184"/>
                      </a:lnTo>
                      <a:lnTo>
                        <a:pt x="638" y="184"/>
                      </a:lnTo>
                      <a:lnTo>
                        <a:pt x="636" y="187"/>
                      </a:lnTo>
                      <a:lnTo>
                        <a:pt x="634" y="187"/>
                      </a:lnTo>
                      <a:lnTo>
                        <a:pt x="634" y="187"/>
                      </a:lnTo>
                      <a:lnTo>
                        <a:pt x="634" y="187"/>
                      </a:lnTo>
                      <a:lnTo>
                        <a:pt x="634" y="184"/>
                      </a:lnTo>
                      <a:lnTo>
                        <a:pt x="631" y="184"/>
                      </a:lnTo>
                      <a:lnTo>
                        <a:pt x="629" y="184"/>
                      </a:lnTo>
                      <a:lnTo>
                        <a:pt x="627" y="187"/>
                      </a:lnTo>
                      <a:lnTo>
                        <a:pt x="624" y="184"/>
                      </a:lnTo>
                      <a:lnTo>
                        <a:pt x="617" y="187"/>
                      </a:lnTo>
                      <a:lnTo>
                        <a:pt x="615" y="187"/>
                      </a:lnTo>
                      <a:lnTo>
                        <a:pt x="610" y="194"/>
                      </a:lnTo>
                      <a:lnTo>
                        <a:pt x="610" y="194"/>
                      </a:lnTo>
                      <a:lnTo>
                        <a:pt x="612" y="196"/>
                      </a:lnTo>
                      <a:lnTo>
                        <a:pt x="612" y="196"/>
                      </a:lnTo>
                      <a:lnTo>
                        <a:pt x="610" y="198"/>
                      </a:lnTo>
                      <a:lnTo>
                        <a:pt x="610" y="198"/>
                      </a:lnTo>
                      <a:lnTo>
                        <a:pt x="612" y="198"/>
                      </a:lnTo>
                      <a:lnTo>
                        <a:pt x="612" y="196"/>
                      </a:lnTo>
                      <a:lnTo>
                        <a:pt x="612" y="196"/>
                      </a:lnTo>
                      <a:lnTo>
                        <a:pt x="615" y="194"/>
                      </a:lnTo>
                      <a:lnTo>
                        <a:pt x="615" y="191"/>
                      </a:lnTo>
                      <a:lnTo>
                        <a:pt x="615" y="191"/>
                      </a:lnTo>
                      <a:lnTo>
                        <a:pt x="617" y="191"/>
                      </a:lnTo>
                      <a:lnTo>
                        <a:pt x="617" y="194"/>
                      </a:lnTo>
                      <a:lnTo>
                        <a:pt x="617" y="194"/>
                      </a:lnTo>
                      <a:lnTo>
                        <a:pt x="620" y="198"/>
                      </a:lnTo>
                      <a:lnTo>
                        <a:pt x="622" y="198"/>
                      </a:lnTo>
                      <a:lnTo>
                        <a:pt x="622" y="198"/>
                      </a:lnTo>
                      <a:lnTo>
                        <a:pt x="624" y="198"/>
                      </a:lnTo>
                      <a:lnTo>
                        <a:pt x="624" y="196"/>
                      </a:lnTo>
                      <a:lnTo>
                        <a:pt x="627" y="194"/>
                      </a:lnTo>
                      <a:lnTo>
                        <a:pt x="627" y="194"/>
                      </a:lnTo>
                      <a:lnTo>
                        <a:pt x="629" y="194"/>
                      </a:lnTo>
                      <a:lnTo>
                        <a:pt x="629" y="194"/>
                      </a:lnTo>
                      <a:lnTo>
                        <a:pt x="631" y="194"/>
                      </a:lnTo>
                      <a:lnTo>
                        <a:pt x="631" y="194"/>
                      </a:lnTo>
                      <a:lnTo>
                        <a:pt x="631" y="196"/>
                      </a:lnTo>
                      <a:lnTo>
                        <a:pt x="631" y="196"/>
                      </a:lnTo>
                      <a:lnTo>
                        <a:pt x="634" y="196"/>
                      </a:lnTo>
                      <a:lnTo>
                        <a:pt x="636" y="196"/>
                      </a:lnTo>
                      <a:lnTo>
                        <a:pt x="638" y="196"/>
                      </a:lnTo>
                      <a:lnTo>
                        <a:pt x="641" y="198"/>
                      </a:lnTo>
                      <a:lnTo>
                        <a:pt x="641" y="198"/>
                      </a:lnTo>
                      <a:lnTo>
                        <a:pt x="641" y="196"/>
                      </a:lnTo>
                      <a:lnTo>
                        <a:pt x="641" y="196"/>
                      </a:lnTo>
                      <a:lnTo>
                        <a:pt x="641" y="196"/>
                      </a:lnTo>
                      <a:lnTo>
                        <a:pt x="643" y="196"/>
                      </a:lnTo>
                      <a:lnTo>
                        <a:pt x="648" y="196"/>
                      </a:lnTo>
                      <a:lnTo>
                        <a:pt x="648" y="196"/>
                      </a:lnTo>
                      <a:lnTo>
                        <a:pt x="650" y="198"/>
                      </a:lnTo>
                      <a:lnTo>
                        <a:pt x="650" y="198"/>
                      </a:lnTo>
                      <a:lnTo>
                        <a:pt x="655" y="201"/>
                      </a:lnTo>
                      <a:lnTo>
                        <a:pt x="657" y="201"/>
                      </a:lnTo>
                      <a:lnTo>
                        <a:pt x="660" y="203"/>
                      </a:lnTo>
                      <a:lnTo>
                        <a:pt x="664" y="206"/>
                      </a:lnTo>
                      <a:close/>
                      <a:moveTo>
                        <a:pt x="94" y="184"/>
                      </a:moveTo>
                      <a:lnTo>
                        <a:pt x="94" y="184"/>
                      </a:lnTo>
                      <a:lnTo>
                        <a:pt x="94" y="184"/>
                      </a:lnTo>
                      <a:lnTo>
                        <a:pt x="94" y="189"/>
                      </a:lnTo>
                      <a:lnTo>
                        <a:pt x="94" y="189"/>
                      </a:lnTo>
                      <a:lnTo>
                        <a:pt x="97" y="191"/>
                      </a:lnTo>
                      <a:lnTo>
                        <a:pt x="97" y="191"/>
                      </a:lnTo>
                      <a:lnTo>
                        <a:pt x="97" y="194"/>
                      </a:lnTo>
                      <a:lnTo>
                        <a:pt x="99" y="196"/>
                      </a:lnTo>
                      <a:lnTo>
                        <a:pt x="99" y="191"/>
                      </a:lnTo>
                      <a:lnTo>
                        <a:pt x="99" y="191"/>
                      </a:lnTo>
                      <a:lnTo>
                        <a:pt x="99" y="191"/>
                      </a:lnTo>
                      <a:lnTo>
                        <a:pt x="99" y="189"/>
                      </a:lnTo>
                      <a:lnTo>
                        <a:pt x="99" y="189"/>
                      </a:lnTo>
                      <a:lnTo>
                        <a:pt x="94" y="184"/>
                      </a:lnTo>
                      <a:close/>
                      <a:moveTo>
                        <a:pt x="232" y="187"/>
                      </a:moveTo>
                      <a:lnTo>
                        <a:pt x="232" y="189"/>
                      </a:lnTo>
                      <a:lnTo>
                        <a:pt x="232" y="189"/>
                      </a:lnTo>
                      <a:lnTo>
                        <a:pt x="234" y="191"/>
                      </a:lnTo>
                      <a:lnTo>
                        <a:pt x="232" y="194"/>
                      </a:lnTo>
                      <a:lnTo>
                        <a:pt x="234" y="194"/>
                      </a:lnTo>
                      <a:lnTo>
                        <a:pt x="236" y="191"/>
                      </a:lnTo>
                      <a:lnTo>
                        <a:pt x="236" y="191"/>
                      </a:lnTo>
                      <a:lnTo>
                        <a:pt x="236" y="191"/>
                      </a:lnTo>
                      <a:lnTo>
                        <a:pt x="239" y="191"/>
                      </a:lnTo>
                      <a:lnTo>
                        <a:pt x="239" y="191"/>
                      </a:lnTo>
                      <a:lnTo>
                        <a:pt x="239" y="194"/>
                      </a:lnTo>
                      <a:lnTo>
                        <a:pt x="241" y="194"/>
                      </a:lnTo>
                      <a:lnTo>
                        <a:pt x="241" y="194"/>
                      </a:lnTo>
                      <a:lnTo>
                        <a:pt x="243" y="191"/>
                      </a:lnTo>
                      <a:lnTo>
                        <a:pt x="243" y="191"/>
                      </a:lnTo>
                      <a:lnTo>
                        <a:pt x="243" y="189"/>
                      </a:lnTo>
                      <a:lnTo>
                        <a:pt x="246" y="184"/>
                      </a:lnTo>
                      <a:lnTo>
                        <a:pt x="243" y="182"/>
                      </a:lnTo>
                      <a:lnTo>
                        <a:pt x="241" y="179"/>
                      </a:lnTo>
                      <a:lnTo>
                        <a:pt x="239" y="179"/>
                      </a:lnTo>
                      <a:lnTo>
                        <a:pt x="236" y="179"/>
                      </a:lnTo>
                      <a:lnTo>
                        <a:pt x="234" y="179"/>
                      </a:lnTo>
                      <a:lnTo>
                        <a:pt x="234" y="182"/>
                      </a:lnTo>
                      <a:lnTo>
                        <a:pt x="232" y="184"/>
                      </a:lnTo>
                      <a:lnTo>
                        <a:pt x="232" y="187"/>
                      </a:lnTo>
                      <a:lnTo>
                        <a:pt x="232" y="187"/>
                      </a:lnTo>
                      <a:lnTo>
                        <a:pt x="232" y="187"/>
                      </a:lnTo>
                      <a:close/>
                      <a:moveTo>
                        <a:pt x="94" y="182"/>
                      </a:moveTo>
                      <a:lnTo>
                        <a:pt x="92" y="177"/>
                      </a:lnTo>
                      <a:lnTo>
                        <a:pt x="90" y="179"/>
                      </a:lnTo>
                      <a:lnTo>
                        <a:pt x="90" y="179"/>
                      </a:lnTo>
                      <a:lnTo>
                        <a:pt x="90" y="179"/>
                      </a:lnTo>
                      <a:lnTo>
                        <a:pt x="92" y="182"/>
                      </a:lnTo>
                      <a:lnTo>
                        <a:pt x="90" y="184"/>
                      </a:lnTo>
                      <a:lnTo>
                        <a:pt x="92" y="184"/>
                      </a:lnTo>
                      <a:lnTo>
                        <a:pt x="94" y="184"/>
                      </a:lnTo>
                      <a:lnTo>
                        <a:pt x="94" y="184"/>
                      </a:lnTo>
                      <a:lnTo>
                        <a:pt x="94" y="182"/>
                      </a:lnTo>
                      <a:close/>
                      <a:moveTo>
                        <a:pt x="733" y="170"/>
                      </a:moveTo>
                      <a:lnTo>
                        <a:pt x="733" y="168"/>
                      </a:lnTo>
                      <a:lnTo>
                        <a:pt x="733" y="168"/>
                      </a:lnTo>
                      <a:lnTo>
                        <a:pt x="733" y="168"/>
                      </a:lnTo>
                      <a:lnTo>
                        <a:pt x="733" y="168"/>
                      </a:lnTo>
                      <a:lnTo>
                        <a:pt x="731" y="170"/>
                      </a:lnTo>
                      <a:lnTo>
                        <a:pt x="731" y="170"/>
                      </a:lnTo>
                      <a:lnTo>
                        <a:pt x="733" y="170"/>
                      </a:lnTo>
                      <a:close/>
                      <a:moveTo>
                        <a:pt x="87" y="172"/>
                      </a:moveTo>
                      <a:lnTo>
                        <a:pt x="87" y="170"/>
                      </a:lnTo>
                      <a:lnTo>
                        <a:pt x="85" y="168"/>
                      </a:lnTo>
                      <a:lnTo>
                        <a:pt x="85" y="168"/>
                      </a:lnTo>
                      <a:lnTo>
                        <a:pt x="83" y="168"/>
                      </a:lnTo>
                      <a:lnTo>
                        <a:pt x="83" y="168"/>
                      </a:lnTo>
                      <a:lnTo>
                        <a:pt x="83" y="170"/>
                      </a:lnTo>
                      <a:lnTo>
                        <a:pt x="83" y="170"/>
                      </a:lnTo>
                      <a:lnTo>
                        <a:pt x="85" y="172"/>
                      </a:lnTo>
                      <a:lnTo>
                        <a:pt x="85" y="172"/>
                      </a:lnTo>
                      <a:lnTo>
                        <a:pt x="87" y="175"/>
                      </a:lnTo>
                      <a:lnTo>
                        <a:pt x="87" y="175"/>
                      </a:lnTo>
                      <a:lnTo>
                        <a:pt x="87" y="172"/>
                      </a:lnTo>
                      <a:close/>
                      <a:moveTo>
                        <a:pt x="575" y="168"/>
                      </a:moveTo>
                      <a:lnTo>
                        <a:pt x="575" y="168"/>
                      </a:lnTo>
                      <a:lnTo>
                        <a:pt x="575" y="168"/>
                      </a:lnTo>
                      <a:lnTo>
                        <a:pt x="575" y="170"/>
                      </a:lnTo>
                      <a:lnTo>
                        <a:pt x="575" y="172"/>
                      </a:lnTo>
                      <a:lnTo>
                        <a:pt x="575" y="172"/>
                      </a:lnTo>
                      <a:lnTo>
                        <a:pt x="575" y="177"/>
                      </a:lnTo>
                      <a:lnTo>
                        <a:pt x="577" y="177"/>
                      </a:lnTo>
                      <a:lnTo>
                        <a:pt x="577" y="177"/>
                      </a:lnTo>
                      <a:lnTo>
                        <a:pt x="577" y="175"/>
                      </a:lnTo>
                      <a:lnTo>
                        <a:pt x="575" y="170"/>
                      </a:lnTo>
                      <a:lnTo>
                        <a:pt x="577" y="168"/>
                      </a:lnTo>
                      <a:lnTo>
                        <a:pt x="575" y="168"/>
                      </a:lnTo>
                      <a:close/>
                      <a:moveTo>
                        <a:pt x="534" y="165"/>
                      </a:moveTo>
                      <a:lnTo>
                        <a:pt x="534" y="165"/>
                      </a:lnTo>
                      <a:lnTo>
                        <a:pt x="534" y="168"/>
                      </a:lnTo>
                      <a:lnTo>
                        <a:pt x="537" y="168"/>
                      </a:lnTo>
                      <a:lnTo>
                        <a:pt x="537" y="165"/>
                      </a:lnTo>
                      <a:lnTo>
                        <a:pt x="534" y="165"/>
                      </a:lnTo>
                      <a:close/>
                      <a:moveTo>
                        <a:pt x="572" y="165"/>
                      </a:moveTo>
                      <a:lnTo>
                        <a:pt x="575" y="165"/>
                      </a:lnTo>
                      <a:lnTo>
                        <a:pt x="582" y="165"/>
                      </a:lnTo>
                      <a:lnTo>
                        <a:pt x="582" y="163"/>
                      </a:lnTo>
                      <a:lnTo>
                        <a:pt x="577" y="163"/>
                      </a:lnTo>
                      <a:lnTo>
                        <a:pt x="572" y="163"/>
                      </a:lnTo>
                      <a:lnTo>
                        <a:pt x="568" y="163"/>
                      </a:lnTo>
                      <a:lnTo>
                        <a:pt x="565" y="163"/>
                      </a:lnTo>
                      <a:lnTo>
                        <a:pt x="565" y="163"/>
                      </a:lnTo>
                      <a:lnTo>
                        <a:pt x="565" y="165"/>
                      </a:lnTo>
                      <a:lnTo>
                        <a:pt x="565" y="165"/>
                      </a:lnTo>
                      <a:lnTo>
                        <a:pt x="568" y="165"/>
                      </a:lnTo>
                      <a:lnTo>
                        <a:pt x="572" y="165"/>
                      </a:lnTo>
                      <a:close/>
                      <a:moveTo>
                        <a:pt x="523" y="163"/>
                      </a:moveTo>
                      <a:lnTo>
                        <a:pt x="523" y="163"/>
                      </a:lnTo>
                      <a:lnTo>
                        <a:pt x="523" y="163"/>
                      </a:lnTo>
                      <a:lnTo>
                        <a:pt x="523" y="165"/>
                      </a:lnTo>
                      <a:lnTo>
                        <a:pt x="523" y="165"/>
                      </a:lnTo>
                      <a:lnTo>
                        <a:pt x="523" y="163"/>
                      </a:lnTo>
                      <a:lnTo>
                        <a:pt x="523" y="163"/>
                      </a:lnTo>
                      <a:close/>
                      <a:moveTo>
                        <a:pt x="648" y="168"/>
                      </a:moveTo>
                      <a:lnTo>
                        <a:pt x="653" y="168"/>
                      </a:lnTo>
                      <a:lnTo>
                        <a:pt x="653" y="168"/>
                      </a:lnTo>
                      <a:lnTo>
                        <a:pt x="655" y="168"/>
                      </a:lnTo>
                      <a:lnTo>
                        <a:pt x="655" y="168"/>
                      </a:lnTo>
                      <a:lnTo>
                        <a:pt x="657" y="168"/>
                      </a:lnTo>
                      <a:lnTo>
                        <a:pt x="657" y="168"/>
                      </a:lnTo>
                      <a:lnTo>
                        <a:pt x="660" y="168"/>
                      </a:lnTo>
                      <a:lnTo>
                        <a:pt x="657" y="165"/>
                      </a:lnTo>
                      <a:lnTo>
                        <a:pt x="657" y="165"/>
                      </a:lnTo>
                      <a:lnTo>
                        <a:pt x="657" y="165"/>
                      </a:lnTo>
                      <a:lnTo>
                        <a:pt x="660" y="163"/>
                      </a:lnTo>
                      <a:lnTo>
                        <a:pt x="657" y="163"/>
                      </a:lnTo>
                      <a:lnTo>
                        <a:pt x="657" y="161"/>
                      </a:lnTo>
                      <a:lnTo>
                        <a:pt x="657" y="161"/>
                      </a:lnTo>
                      <a:lnTo>
                        <a:pt x="655" y="161"/>
                      </a:lnTo>
                      <a:lnTo>
                        <a:pt x="653" y="161"/>
                      </a:lnTo>
                      <a:lnTo>
                        <a:pt x="650" y="163"/>
                      </a:lnTo>
                      <a:lnTo>
                        <a:pt x="646" y="165"/>
                      </a:lnTo>
                      <a:lnTo>
                        <a:pt x="646" y="165"/>
                      </a:lnTo>
                      <a:lnTo>
                        <a:pt x="648" y="168"/>
                      </a:lnTo>
                      <a:close/>
                      <a:moveTo>
                        <a:pt x="563" y="163"/>
                      </a:moveTo>
                      <a:lnTo>
                        <a:pt x="560" y="163"/>
                      </a:lnTo>
                      <a:lnTo>
                        <a:pt x="560" y="161"/>
                      </a:lnTo>
                      <a:lnTo>
                        <a:pt x="560" y="161"/>
                      </a:lnTo>
                      <a:lnTo>
                        <a:pt x="560" y="161"/>
                      </a:lnTo>
                      <a:lnTo>
                        <a:pt x="560" y="163"/>
                      </a:lnTo>
                      <a:lnTo>
                        <a:pt x="558" y="163"/>
                      </a:lnTo>
                      <a:lnTo>
                        <a:pt x="558" y="161"/>
                      </a:lnTo>
                      <a:lnTo>
                        <a:pt x="551" y="161"/>
                      </a:lnTo>
                      <a:lnTo>
                        <a:pt x="549" y="161"/>
                      </a:lnTo>
                      <a:lnTo>
                        <a:pt x="546" y="161"/>
                      </a:lnTo>
                      <a:lnTo>
                        <a:pt x="546" y="161"/>
                      </a:lnTo>
                      <a:lnTo>
                        <a:pt x="546" y="165"/>
                      </a:lnTo>
                      <a:lnTo>
                        <a:pt x="546" y="168"/>
                      </a:lnTo>
                      <a:lnTo>
                        <a:pt x="549" y="168"/>
                      </a:lnTo>
                      <a:lnTo>
                        <a:pt x="551" y="168"/>
                      </a:lnTo>
                      <a:lnTo>
                        <a:pt x="556" y="165"/>
                      </a:lnTo>
                      <a:lnTo>
                        <a:pt x="558" y="165"/>
                      </a:lnTo>
                      <a:lnTo>
                        <a:pt x="560" y="165"/>
                      </a:lnTo>
                      <a:lnTo>
                        <a:pt x="563" y="165"/>
                      </a:lnTo>
                      <a:lnTo>
                        <a:pt x="563" y="163"/>
                      </a:lnTo>
                      <a:lnTo>
                        <a:pt x="563" y="163"/>
                      </a:lnTo>
                      <a:lnTo>
                        <a:pt x="563" y="163"/>
                      </a:lnTo>
                      <a:close/>
                      <a:moveTo>
                        <a:pt x="766" y="161"/>
                      </a:moveTo>
                      <a:lnTo>
                        <a:pt x="761" y="161"/>
                      </a:lnTo>
                      <a:lnTo>
                        <a:pt x="761" y="161"/>
                      </a:lnTo>
                      <a:lnTo>
                        <a:pt x="754" y="158"/>
                      </a:lnTo>
                      <a:lnTo>
                        <a:pt x="752" y="158"/>
                      </a:lnTo>
                      <a:lnTo>
                        <a:pt x="754" y="161"/>
                      </a:lnTo>
                      <a:lnTo>
                        <a:pt x="761" y="163"/>
                      </a:lnTo>
                      <a:lnTo>
                        <a:pt x="764" y="163"/>
                      </a:lnTo>
                      <a:lnTo>
                        <a:pt x="766" y="165"/>
                      </a:lnTo>
                      <a:lnTo>
                        <a:pt x="766" y="165"/>
                      </a:lnTo>
                      <a:lnTo>
                        <a:pt x="769" y="165"/>
                      </a:lnTo>
                      <a:lnTo>
                        <a:pt x="771" y="165"/>
                      </a:lnTo>
                      <a:lnTo>
                        <a:pt x="776" y="165"/>
                      </a:lnTo>
                      <a:lnTo>
                        <a:pt x="776" y="163"/>
                      </a:lnTo>
                      <a:lnTo>
                        <a:pt x="780" y="163"/>
                      </a:lnTo>
                      <a:lnTo>
                        <a:pt x="778" y="163"/>
                      </a:lnTo>
                      <a:lnTo>
                        <a:pt x="776" y="163"/>
                      </a:lnTo>
                      <a:lnTo>
                        <a:pt x="771" y="161"/>
                      </a:lnTo>
                      <a:lnTo>
                        <a:pt x="766" y="161"/>
                      </a:lnTo>
                      <a:close/>
                      <a:moveTo>
                        <a:pt x="255" y="161"/>
                      </a:moveTo>
                      <a:lnTo>
                        <a:pt x="258" y="158"/>
                      </a:lnTo>
                      <a:lnTo>
                        <a:pt x="258" y="158"/>
                      </a:lnTo>
                      <a:lnTo>
                        <a:pt x="258" y="158"/>
                      </a:lnTo>
                      <a:lnTo>
                        <a:pt x="255" y="158"/>
                      </a:lnTo>
                      <a:lnTo>
                        <a:pt x="255" y="161"/>
                      </a:lnTo>
                      <a:close/>
                      <a:moveTo>
                        <a:pt x="189" y="170"/>
                      </a:moveTo>
                      <a:lnTo>
                        <a:pt x="191" y="170"/>
                      </a:lnTo>
                      <a:lnTo>
                        <a:pt x="194" y="170"/>
                      </a:lnTo>
                      <a:lnTo>
                        <a:pt x="196" y="170"/>
                      </a:lnTo>
                      <a:lnTo>
                        <a:pt x="198" y="170"/>
                      </a:lnTo>
                      <a:lnTo>
                        <a:pt x="198" y="172"/>
                      </a:lnTo>
                      <a:lnTo>
                        <a:pt x="198" y="175"/>
                      </a:lnTo>
                      <a:lnTo>
                        <a:pt x="201" y="177"/>
                      </a:lnTo>
                      <a:lnTo>
                        <a:pt x="201" y="177"/>
                      </a:lnTo>
                      <a:lnTo>
                        <a:pt x="201" y="177"/>
                      </a:lnTo>
                      <a:lnTo>
                        <a:pt x="201" y="182"/>
                      </a:lnTo>
                      <a:lnTo>
                        <a:pt x="201" y="184"/>
                      </a:lnTo>
                      <a:lnTo>
                        <a:pt x="203" y="184"/>
                      </a:lnTo>
                      <a:lnTo>
                        <a:pt x="206" y="187"/>
                      </a:lnTo>
                      <a:lnTo>
                        <a:pt x="208" y="187"/>
                      </a:lnTo>
                      <a:lnTo>
                        <a:pt x="208" y="187"/>
                      </a:lnTo>
                      <a:lnTo>
                        <a:pt x="210" y="189"/>
                      </a:lnTo>
                      <a:lnTo>
                        <a:pt x="210" y="189"/>
                      </a:lnTo>
                      <a:lnTo>
                        <a:pt x="213" y="189"/>
                      </a:lnTo>
                      <a:lnTo>
                        <a:pt x="213" y="189"/>
                      </a:lnTo>
                      <a:lnTo>
                        <a:pt x="215" y="189"/>
                      </a:lnTo>
                      <a:lnTo>
                        <a:pt x="215" y="189"/>
                      </a:lnTo>
                      <a:lnTo>
                        <a:pt x="215" y="189"/>
                      </a:lnTo>
                      <a:lnTo>
                        <a:pt x="215" y="187"/>
                      </a:lnTo>
                      <a:lnTo>
                        <a:pt x="215" y="187"/>
                      </a:lnTo>
                      <a:lnTo>
                        <a:pt x="215" y="182"/>
                      </a:lnTo>
                      <a:lnTo>
                        <a:pt x="215" y="182"/>
                      </a:lnTo>
                      <a:lnTo>
                        <a:pt x="217" y="179"/>
                      </a:lnTo>
                      <a:lnTo>
                        <a:pt x="217" y="179"/>
                      </a:lnTo>
                      <a:lnTo>
                        <a:pt x="210" y="177"/>
                      </a:lnTo>
                      <a:lnTo>
                        <a:pt x="208" y="172"/>
                      </a:lnTo>
                      <a:lnTo>
                        <a:pt x="206" y="165"/>
                      </a:lnTo>
                      <a:lnTo>
                        <a:pt x="206" y="163"/>
                      </a:lnTo>
                      <a:lnTo>
                        <a:pt x="206" y="163"/>
                      </a:lnTo>
                      <a:lnTo>
                        <a:pt x="203" y="161"/>
                      </a:lnTo>
                      <a:lnTo>
                        <a:pt x="203" y="158"/>
                      </a:lnTo>
                      <a:lnTo>
                        <a:pt x="203" y="158"/>
                      </a:lnTo>
                      <a:lnTo>
                        <a:pt x="201" y="156"/>
                      </a:lnTo>
                      <a:lnTo>
                        <a:pt x="201" y="156"/>
                      </a:lnTo>
                      <a:lnTo>
                        <a:pt x="198" y="158"/>
                      </a:lnTo>
                      <a:lnTo>
                        <a:pt x="198" y="161"/>
                      </a:lnTo>
                      <a:lnTo>
                        <a:pt x="198" y="161"/>
                      </a:lnTo>
                      <a:lnTo>
                        <a:pt x="196" y="161"/>
                      </a:lnTo>
                      <a:lnTo>
                        <a:pt x="196" y="158"/>
                      </a:lnTo>
                      <a:lnTo>
                        <a:pt x="196" y="158"/>
                      </a:lnTo>
                      <a:lnTo>
                        <a:pt x="194" y="158"/>
                      </a:lnTo>
                      <a:lnTo>
                        <a:pt x="191" y="158"/>
                      </a:lnTo>
                      <a:lnTo>
                        <a:pt x="191" y="161"/>
                      </a:lnTo>
                      <a:lnTo>
                        <a:pt x="191" y="161"/>
                      </a:lnTo>
                      <a:lnTo>
                        <a:pt x="191" y="163"/>
                      </a:lnTo>
                      <a:lnTo>
                        <a:pt x="191" y="163"/>
                      </a:lnTo>
                      <a:lnTo>
                        <a:pt x="191" y="165"/>
                      </a:lnTo>
                      <a:lnTo>
                        <a:pt x="189" y="165"/>
                      </a:lnTo>
                      <a:lnTo>
                        <a:pt x="187" y="168"/>
                      </a:lnTo>
                      <a:lnTo>
                        <a:pt x="187" y="168"/>
                      </a:lnTo>
                      <a:lnTo>
                        <a:pt x="189" y="170"/>
                      </a:lnTo>
                      <a:lnTo>
                        <a:pt x="189" y="170"/>
                      </a:lnTo>
                      <a:close/>
                      <a:moveTo>
                        <a:pt x="532" y="161"/>
                      </a:moveTo>
                      <a:lnTo>
                        <a:pt x="532" y="161"/>
                      </a:lnTo>
                      <a:lnTo>
                        <a:pt x="532" y="158"/>
                      </a:lnTo>
                      <a:lnTo>
                        <a:pt x="532" y="158"/>
                      </a:lnTo>
                      <a:lnTo>
                        <a:pt x="530" y="156"/>
                      </a:lnTo>
                      <a:lnTo>
                        <a:pt x="530" y="156"/>
                      </a:lnTo>
                      <a:lnTo>
                        <a:pt x="530" y="158"/>
                      </a:lnTo>
                      <a:lnTo>
                        <a:pt x="530" y="161"/>
                      </a:lnTo>
                      <a:lnTo>
                        <a:pt x="530" y="161"/>
                      </a:lnTo>
                      <a:lnTo>
                        <a:pt x="532" y="161"/>
                      </a:lnTo>
                      <a:close/>
                      <a:moveTo>
                        <a:pt x="605" y="161"/>
                      </a:moveTo>
                      <a:lnTo>
                        <a:pt x="610" y="161"/>
                      </a:lnTo>
                      <a:lnTo>
                        <a:pt x="612" y="161"/>
                      </a:lnTo>
                      <a:lnTo>
                        <a:pt x="615" y="161"/>
                      </a:lnTo>
                      <a:lnTo>
                        <a:pt x="615" y="161"/>
                      </a:lnTo>
                      <a:lnTo>
                        <a:pt x="617" y="161"/>
                      </a:lnTo>
                      <a:lnTo>
                        <a:pt x="617" y="158"/>
                      </a:lnTo>
                      <a:lnTo>
                        <a:pt x="615" y="158"/>
                      </a:lnTo>
                      <a:lnTo>
                        <a:pt x="612" y="156"/>
                      </a:lnTo>
                      <a:lnTo>
                        <a:pt x="610" y="153"/>
                      </a:lnTo>
                      <a:lnTo>
                        <a:pt x="608" y="153"/>
                      </a:lnTo>
                      <a:lnTo>
                        <a:pt x="605" y="153"/>
                      </a:lnTo>
                      <a:lnTo>
                        <a:pt x="603" y="156"/>
                      </a:lnTo>
                      <a:lnTo>
                        <a:pt x="603" y="158"/>
                      </a:lnTo>
                      <a:lnTo>
                        <a:pt x="603" y="161"/>
                      </a:lnTo>
                      <a:lnTo>
                        <a:pt x="603" y="161"/>
                      </a:lnTo>
                      <a:lnTo>
                        <a:pt x="605" y="161"/>
                      </a:lnTo>
                      <a:close/>
                      <a:moveTo>
                        <a:pt x="530" y="153"/>
                      </a:moveTo>
                      <a:lnTo>
                        <a:pt x="530" y="153"/>
                      </a:lnTo>
                      <a:lnTo>
                        <a:pt x="530" y="151"/>
                      </a:lnTo>
                      <a:lnTo>
                        <a:pt x="530" y="151"/>
                      </a:lnTo>
                      <a:lnTo>
                        <a:pt x="527" y="151"/>
                      </a:lnTo>
                      <a:lnTo>
                        <a:pt x="525" y="153"/>
                      </a:lnTo>
                      <a:lnTo>
                        <a:pt x="525" y="153"/>
                      </a:lnTo>
                      <a:lnTo>
                        <a:pt x="525" y="151"/>
                      </a:lnTo>
                      <a:lnTo>
                        <a:pt x="525" y="149"/>
                      </a:lnTo>
                      <a:lnTo>
                        <a:pt x="523" y="149"/>
                      </a:lnTo>
                      <a:lnTo>
                        <a:pt x="520" y="151"/>
                      </a:lnTo>
                      <a:lnTo>
                        <a:pt x="518" y="151"/>
                      </a:lnTo>
                      <a:lnTo>
                        <a:pt x="518" y="151"/>
                      </a:lnTo>
                      <a:lnTo>
                        <a:pt x="518" y="156"/>
                      </a:lnTo>
                      <a:lnTo>
                        <a:pt x="518" y="158"/>
                      </a:lnTo>
                      <a:lnTo>
                        <a:pt x="518" y="158"/>
                      </a:lnTo>
                      <a:lnTo>
                        <a:pt x="520" y="158"/>
                      </a:lnTo>
                      <a:lnTo>
                        <a:pt x="523" y="153"/>
                      </a:lnTo>
                      <a:lnTo>
                        <a:pt x="523" y="153"/>
                      </a:lnTo>
                      <a:lnTo>
                        <a:pt x="525" y="156"/>
                      </a:lnTo>
                      <a:lnTo>
                        <a:pt x="523" y="158"/>
                      </a:lnTo>
                      <a:lnTo>
                        <a:pt x="523" y="158"/>
                      </a:lnTo>
                      <a:lnTo>
                        <a:pt x="523" y="158"/>
                      </a:lnTo>
                      <a:lnTo>
                        <a:pt x="525" y="158"/>
                      </a:lnTo>
                      <a:lnTo>
                        <a:pt x="525" y="158"/>
                      </a:lnTo>
                      <a:lnTo>
                        <a:pt x="525" y="156"/>
                      </a:lnTo>
                      <a:lnTo>
                        <a:pt x="527" y="156"/>
                      </a:lnTo>
                      <a:lnTo>
                        <a:pt x="527" y="156"/>
                      </a:lnTo>
                      <a:lnTo>
                        <a:pt x="530" y="156"/>
                      </a:lnTo>
                      <a:lnTo>
                        <a:pt x="530" y="156"/>
                      </a:lnTo>
                      <a:lnTo>
                        <a:pt x="530" y="153"/>
                      </a:lnTo>
                      <a:close/>
                      <a:moveTo>
                        <a:pt x="272" y="146"/>
                      </a:moveTo>
                      <a:lnTo>
                        <a:pt x="269" y="146"/>
                      </a:lnTo>
                      <a:lnTo>
                        <a:pt x="267" y="146"/>
                      </a:lnTo>
                      <a:lnTo>
                        <a:pt x="267" y="151"/>
                      </a:lnTo>
                      <a:lnTo>
                        <a:pt x="267" y="151"/>
                      </a:lnTo>
                      <a:lnTo>
                        <a:pt x="269" y="151"/>
                      </a:lnTo>
                      <a:lnTo>
                        <a:pt x="272" y="151"/>
                      </a:lnTo>
                      <a:lnTo>
                        <a:pt x="274" y="149"/>
                      </a:lnTo>
                      <a:lnTo>
                        <a:pt x="274" y="149"/>
                      </a:lnTo>
                      <a:lnTo>
                        <a:pt x="274" y="146"/>
                      </a:lnTo>
                      <a:lnTo>
                        <a:pt x="272" y="146"/>
                      </a:lnTo>
                      <a:lnTo>
                        <a:pt x="272" y="146"/>
                      </a:lnTo>
                      <a:close/>
                      <a:moveTo>
                        <a:pt x="743" y="149"/>
                      </a:moveTo>
                      <a:lnTo>
                        <a:pt x="745" y="149"/>
                      </a:lnTo>
                      <a:lnTo>
                        <a:pt x="745" y="146"/>
                      </a:lnTo>
                      <a:lnTo>
                        <a:pt x="745" y="146"/>
                      </a:lnTo>
                      <a:lnTo>
                        <a:pt x="743" y="146"/>
                      </a:lnTo>
                      <a:lnTo>
                        <a:pt x="743" y="144"/>
                      </a:lnTo>
                      <a:lnTo>
                        <a:pt x="743" y="146"/>
                      </a:lnTo>
                      <a:lnTo>
                        <a:pt x="740" y="146"/>
                      </a:lnTo>
                      <a:lnTo>
                        <a:pt x="743" y="149"/>
                      </a:lnTo>
                      <a:lnTo>
                        <a:pt x="743" y="149"/>
                      </a:lnTo>
                      <a:close/>
                      <a:moveTo>
                        <a:pt x="75" y="158"/>
                      </a:moveTo>
                      <a:lnTo>
                        <a:pt x="75" y="156"/>
                      </a:lnTo>
                      <a:lnTo>
                        <a:pt x="75" y="156"/>
                      </a:lnTo>
                      <a:lnTo>
                        <a:pt x="75" y="153"/>
                      </a:lnTo>
                      <a:lnTo>
                        <a:pt x="75" y="153"/>
                      </a:lnTo>
                      <a:lnTo>
                        <a:pt x="73" y="151"/>
                      </a:lnTo>
                      <a:lnTo>
                        <a:pt x="73" y="146"/>
                      </a:lnTo>
                      <a:lnTo>
                        <a:pt x="71" y="146"/>
                      </a:lnTo>
                      <a:lnTo>
                        <a:pt x="71" y="144"/>
                      </a:lnTo>
                      <a:lnTo>
                        <a:pt x="66" y="146"/>
                      </a:lnTo>
                      <a:lnTo>
                        <a:pt x="66" y="151"/>
                      </a:lnTo>
                      <a:lnTo>
                        <a:pt x="66" y="151"/>
                      </a:lnTo>
                      <a:lnTo>
                        <a:pt x="68" y="158"/>
                      </a:lnTo>
                      <a:lnTo>
                        <a:pt x="68" y="158"/>
                      </a:lnTo>
                      <a:lnTo>
                        <a:pt x="71" y="161"/>
                      </a:lnTo>
                      <a:lnTo>
                        <a:pt x="73" y="163"/>
                      </a:lnTo>
                      <a:lnTo>
                        <a:pt x="75" y="163"/>
                      </a:lnTo>
                      <a:lnTo>
                        <a:pt x="78" y="163"/>
                      </a:lnTo>
                      <a:lnTo>
                        <a:pt x="78" y="161"/>
                      </a:lnTo>
                      <a:lnTo>
                        <a:pt x="75" y="158"/>
                      </a:lnTo>
                      <a:close/>
                      <a:moveTo>
                        <a:pt x="664" y="149"/>
                      </a:moveTo>
                      <a:lnTo>
                        <a:pt x="664" y="149"/>
                      </a:lnTo>
                      <a:lnTo>
                        <a:pt x="667" y="151"/>
                      </a:lnTo>
                      <a:lnTo>
                        <a:pt x="667" y="153"/>
                      </a:lnTo>
                      <a:lnTo>
                        <a:pt x="669" y="153"/>
                      </a:lnTo>
                      <a:lnTo>
                        <a:pt x="669" y="153"/>
                      </a:lnTo>
                      <a:lnTo>
                        <a:pt x="672" y="151"/>
                      </a:lnTo>
                      <a:lnTo>
                        <a:pt x="672" y="146"/>
                      </a:lnTo>
                      <a:lnTo>
                        <a:pt x="672" y="144"/>
                      </a:lnTo>
                      <a:lnTo>
                        <a:pt x="669" y="144"/>
                      </a:lnTo>
                      <a:lnTo>
                        <a:pt x="669" y="144"/>
                      </a:lnTo>
                      <a:lnTo>
                        <a:pt x="664" y="146"/>
                      </a:lnTo>
                      <a:lnTo>
                        <a:pt x="664" y="146"/>
                      </a:lnTo>
                      <a:lnTo>
                        <a:pt x="664" y="146"/>
                      </a:lnTo>
                      <a:lnTo>
                        <a:pt x="664" y="149"/>
                      </a:lnTo>
                      <a:close/>
                      <a:moveTo>
                        <a:pt x="660" y="144"/>
                      </a:moveTo>
                      <a:lnTo>
                        <a:pt x="660" y="144"/>
                      </a:lnTo>
                      <a:lnTo>
                        <a:pt x="667" y="144"/>
                      </a:lnTo>
                      <a:lnTo>
                        <a:pt x="667" y="142"/>
                      </a:lnTo>
                      <a:lnTo>
                        <a:pt x="669" y="142"/>
                      </a:lnTo>
                      <a:lnTo>
                        <a:pt x="667" y="142"/>
                      </a:lnTo>
                      <a:lnTo>
                        <a:pt x="667" y="142"/>
                      </a:lnTo>
                      <a:lnTo>
                        <a:pt x="664" y="142"/>
                      </a:lnTo>
                      <a:lnTo>
                        <a:pt x="662" y="142"/>
                      </a:lnTo>
                      <a:lnTo>
                        <a:pt x="662" y="142"/>
                      </a:lnTo>
                      <a:lnTo>
                        <a:pt x="662" y="142"/>
                      </a:lnTo>
                      <a:lnTo>
                        <a:pt x="662" y="142"/>
                      </a:lnTo>
                      <a:lnTo>
                        <a:pt x="662" y="144"/>
                      </a:lnTo>
                      <a:lnTo>
                        <a:pt x="660" y="142"/>
                      </a:lnTo>
                      <a:lnTo>
                        <a:pt x="660" y="144"/>
                      </a:lnTo>
                      <a:lnTo>
                        <a:pt x="660" y="144"/>
                      </a:lnTo>
                      <a:close/>
                      <a:moveTo>
                        <a:pt x="752" y="142"/>
                      </a:moveTo>
                      <a:lnTo>
                        <a:pt x="754" y="142"/>
                      </a:lnTo>
                      <a:lnTo>
                        <a:pt x="754" y="142"/>
                      </a:lnTo>
                      <a:lnTo>
                        <a:pt x="754" y="142"/>
                      </a:lnTo>
                      <a:lnTo>
                        <a:pt x="757" y="144"/>
                      </a:lnTo>
                      <a:lnTo>
                        <a:pt x="759" y="142"/>
                      </a:lnTo>
                      <a:lnTo>
                        <a:pt x="759" y="146"/>
                      </a:lnTo>
                      <a:lnTo>
                        <a:pt x="759" y="149"/>
                      </a:lnTo>
                      <a:lnTo>
                        <a:pt x="761" y="151"/>
                      </a:lnTo>
                      <a:lnTo>
                        <a:pt x="764" y="149"/>
                      </a:lnTo>
                      <a:lnTo>
                        <a:pt x="766" y="151"/>
                      </a:lnTo>
                      <a:lnTo>
                        <a:pt x="766" y="151"/>
                      </a:lnTo>
                      <a:lnTo>
                        <a:pt x="769" y="151"/>
                      </a:lnTo>
                      <a:lnTo>
                        <a:pt x="771" y="149"/>
                      </a:lnTo>
                      <a:lnTo>
                        <a:pt x="769" y="149"/>
                      </a:lnTo>
                      <a:lnTo>
                        <a:pt x="766" y="146"/>
                      </a:lnTo>
                      <a:lnTo>
                        <a:pt x="764" y="144"/>
                      </a:lnTo>
                      <a:lnTo>
                        <a:pt x="761" y="142"/>
                      </a:lnTo>
                      <a:lnTo>
                        <a:pt x="761" y="139"/>
                      </a:lnTo>
                      <a:lnTo>
                        <a:pt x="759" y="142"/>
                      </a:lnTo>
                      <a:lnTo>
                        <a:pt x="757" y="139"/>
                      </a:lnTo>
                      <a:lnTo>
                        <a:pt x="757" y="139"/>
                      </a:lnTo>
                      <a:lnTo>
                        <a:pt x="752" y="139"/>
                      </a:lnTo>
                      <a:lnTo>
                        <a:pt x="752" y="139"/>
                      </a:lnTo>
                      <a:lnTo>
                        <a:pt x="752" y="142"/>
                      </a:lnTo>
                      <a:close/>
                      <a:moveTo>
                        <a:pt x="598" y="139"/>
                      </a:moveTo>
                      <a:lnTo>
                        <a:pt x="598" y="142"/>
                      </a:lnTo>
                      <a:lnTo>
                        <a:pt x="598" y="142"/>
                      </a:lnTo>
                      <a:lnTo>
                        <a:pt x="601" y="142"/>
                      </a:lnTo>
                      <a:lnTo>
                        <a:pt x="601" y="142"/>
                      </a:lnTo>
                      <a:lnTo>
                        <a:pt x="601" y="142"/>
                      </a:lnTo>
                      <a:lnTo>
                        <a:pt x="601" y="139"/>
                      </a:lnTo>
                      <a:lnTo>
                        <a:pt x="598" y="139"/>
                      </a:lnTo>
                      <a:close/>
                      <a:moveTo>
                        <a:pt x="662" y="137"/>
                      </a:moveTo>
                      <a:lnTo>
                        <a:pt x="664" y="134"/>
                      </a:lnTo>
                      <a:lnTo>
                        <a:pt x="664" y="134"/>
                      </a:lnTo>
                      <a:lnTo>
                        <a:pt x="662" y="134"/>
                      </a:lnTo>
                      <a:lnTo>
                        <a:pt x="662" y="134"/>
                      </a:lnTo>
                      <a:lnTo>
                        <a:pt x="662" y="134"/>
                      </a:lnTo>
                      <a:lnTo>
                        <a:pt x="662" y="134"/>
                      </a:lnTo>
                      <a:lnTo>
                        <a:pt x="660" y="134"/>
                      </a:lnTo>
                      <a:lnTo>
                        <a:pt x="662" y="137"/>
                      </a:lnTo>
                      <a:lnTo>
                        <a:pt x="662" y="137"/>
                      </a:lnTo>
                      <a:close/>
                      <a:moveTo>
                        <a:pt x="497" y="134"/>
                      </a:moveTo>
                      <a:lnTo>
                        <a:pt x="497" y="134"/>
                      </a:lnTo>
                      <a:lnTo>
                        <a:pt x="497" y="137"/>
                      </a:lnTo>
                      <a:lnTo>
                        <a:pt x="497" y="137"/>
                      </a:lnTo>
                      <a:lnTo>
                        <a:pt x="497" y="134"/>
                      </a:lnTo>
                      <a:lnTo>
                        <a:pt x="497" y="134"/>
                      </a:lnTo>
                      <a:lnTo>
                        <a:pt x="499" y="134"/>
                      </a:lnTo>
                      <a:lnTo>
                        <a:pt x="499" y="137"/>
                      </a:lnTo>
                      <a:lnTo>
                        <a:pt x="501" y="134"/>
                      </a:lnTo>
                      <a:lnTo>
                        <a:pt x="499" y="134"/>
                      </a:lnTo>
                      <a:lnTo>
                        <a:pt x="499" y="134"/>
                      </a:lnTo>
                      <a:lnTo>
                        <a:pt x="497" y="134"/>
                      </a:lnTo>
                      <a:close/>
                      <a:moveTo>
                        <a:pt x="851" y="179"/>
                      </a:moveTo>
                      <a:lnTo>
                        <a:pt x="851" y="177"/>
                      </a:lnTo>
                      <a:lnTo>
                        <a:pt x="849" y="177"/>
                      </a:lnTo>
                      <a:lnTo>
                        <a:pt x="849" y="177"/>
                      </a:lnTo>
                      <a:lnTo>
                        <a:pt x="842" y="177"/>
                      </a:lnTo>
                      <a:lnTo>
                        <a:pt x="842" y="177"/>
                      </a:lnTo>
                      <a:lnTo>
                        <a:pt x="842" y="175"/>
                      </a:lnTo>
                      <a:lnTo>
                        <a:pt x="840" y="175"/>
                      </a:lnTo>
                      <a:lnTo>
                        <a:pt x="835" y="175"/>
                      </a:lnTo>
                      <a:lnTo>
                        <a:pt x="832" y="175"/>
                      </a:lnTo>
                      <a:lnTo>
                        <a:pt x="828" y="172"/>
                      </a:lnTo>
                      <a:lnTo>
                        <a:pt x="823" y="170"/>
                      </a:lnTo>
                      <a:lnTo>
                        <a:pt x="821" y="168"/>
                      </a:lnTo>
                      <a:lnTo>
                        <a:pt x="821" y="168"/>
                      </a:lnTo>
                      <a:lnTo>
                        <a:pt x="818" y="168"/>
                      </a:lnTo>
                      <a:lnTo>
                        <a:pt x="816" y="165"/>
                      </a:lnTo>
                      <a:lnTo>
                        <a:pt x="814" y="165"/>
                      </a:lnTo>
                      <a:lnTo>
                        <a:pt x="814" y="163"/>
                      </a:lnTo>
                      <a:lnTo>
                        <a:pt x="802" y="158"/>
                      </a:lnTo>
                      <a:lnTo>
                        <a:pt x="802" y="158"/>
                      </a:lnTo>
                      <a:lnTo>
                        <a:pt x="799" y="156"/>
                      </a:lnTo>
                      <a:lnTo>
                        <a:pt x="797" y="156"/>
                      </a:lnTo>
                      <a:lnTo>
                        <a:pt x="792" y="158"/>
                      </a:lnTo>
                      <a:lnTo>
                        <a:pt x="790" y="161"/>
                      </a:lnTo>
                      <a:lnTo>
                        <a:pt x="785" y="163"/>
                      </a:lnTo>
                      <a:lnTo>
                        <a:pt x="783" y="163"/>
                      </a:lnTo>
                      <a:lnTo>
                        <a:pt x="783" y="165"/>
                      </a:lnTo>
                      <a:lnTo>
                        <a:pt x="785" y="168"/>
                      </a:lnTo>
                      <a:lnTo>
                        <a:pt x="785" y="168"/>
                      </a:lnTo>
                      <a:lnTo>
                        <a:pt x="783" y="170"/>
                      </a:lnTo>
                      <a:lnTo>
                        <a:pt x="778" y="172"/>
                      </a:lnTo>
                      <a:lnTo>
                        <a:pt x="773" y="172"/>
                      </a:lnTo>
                      <a:lnTo>
                        <a:pt x="771" y="172"/>
                      </a:lnTo>
                      <a:lnTo>
                        <a:pt x="769" y="175"/>
                      </a:lnTo>
                      <a:lnTo>
                        <a:pt x="769" y="177"/>
                      </a:lnTo>
                      <a:lnTo>
                        <a:pt x="769" y="179"/>
                      </a:lnTo>
                      <a:lnTo>
                        <a:pt x="766" y="179"/>
                      </a:lnTo>
                      <a:lnTo>
                        <a:pt x="761" y="182"/>
                      </a:lnTo>
                      <a:lnTo>
                        <a:pt x="761" y="184"/>
                      </a:lnTo>
                      <a:lnTo>
                        <a:pt x="761" y="187"/>
                      </a:lnTo>
                      <a:lnTo>
                        <a:pt x="759" y="189"/>
                      </a:lnTo>
                      <a:lnTo>
                        <a:pt x="754" y="191"/>
                      </a:lnTo>
                      <a:lnTo>
                        <a:pt x="754" y="194"/>
                      </a:lnTo>
                      <a:lnTo>
                        <a:pt x="752" y="196"/>
                      </a:lnTo>
                      <a:lnTo>
                        <a:pt x="750" y="196"/>
                      </a:lnTo>
                      <a:lnTo>
                        <a:pt x="747" y="196"/>
                      </a:lnTo>
                      <a:lnTo>
                        <a:pt x="745" y="196"/>
                      </a:lnTo>
                      <a:lnTo>
                        <a:pt x="745" y="196"/>
                      </a:lnTo>
                      <a:lnTo>
                        <a:pt x="743" y="194"/>
                      </a:lnTo>
                      <a:lnTo>
                        <a:pt x="740" y="194"/>
                      </a:lnTo>
                      <a:lnTo>
                        <a:pt x="740" y="191"/>
                      </a:lnTo>
                      <a:lnTo>
                        <a:pt x="740" y="189"/>
                      </a:lnTo>
                      <a:lnTo>
                        <a:pt x="740" y="187"/>
                      </a:lnTo>
                      <a:lnTo>
                        <a:pt x="740" y="187"/>
                      </a:lnTo>
                      <a:lnTo>
                        <a:pt x="738" y="187"/>
                      </a:lnTo>
                      <a:lnTo>
                        <a:pt x="738" y="182"/>
                      </a:lnTo>
                      <a:lnTo>
                        <a:pt x="738" y="179"/>
                      </a:lnTo>
                      <a:lnTo>
                        <a:pt x="738" y="179"/>
                      </a:lnTo>
                      <a:lnTo>
                        <a:pt x="735" y="177"/>
                      </a:lnTo>
                      <a:lnTo>
                        <a:pt x="735" y="179"/>
                      </a:lnTo>
                      <a:lnTo>
                        <a:pt x="733" y="179"/>
                      </a:lnTo>
                      <a:lnTo>
                        <a:pt x="733" y="182"/>
                      </a:lnTo>
                      <a:lnTo>
                        <a:pt x="733" y="184"/>
                      </a:lnTo>
                      <a:lnTo>
                        <a:pt x="731" y="179"/>
                      </a:lnTo>
                      <a:lnTo>
                        <a:pt x="728" y="175"/>
                      </a:lnTo>
                      <a:lnTo>
                        <a:pt x="728" y="172"/>
                      </a:lnTo>
                      <a:lnTo>
                        <a:pt x="728" y="170"/>
                      </a:lnTo>
                      <a:lnTo>
                        <a:pt x="728" y="168"/>
                      </a:lnTo>
                      <a:lnTo>
                        <a:pt x="728" y="163"/>
                      </a:lnTo>
                      <a:lnTo>
                        <a:pt x="728" y="161"/>
                      </a:lnTo>
                      <a:lnTo>
                        <a:pt x="728" y="158"/>
                      </a:lnTo>
                      <a:lnTo>
                        <a:pt x="731" y="158"/>
                      </a:lnTo>
                      <a:lnTo>
                        <a:pt x="731" y="156"/>
                      </a:lnTo>
                      <a:lnTo>
                        <a:pt x="731" y="153"/>
                      </a:lnTo>
                      <a:lnTo>
                        <a:pt x="731" y="153"/>
                      </a:lnTo>
                      <a:lnTo>
                        <a:pt x="728" y="151"/>
                      </a:lnTo>
                      <a:lnTo>
                        <a:pt x="728" y="149"/>
                      </a:lnTo>
                      <a:lnTo>
                        <a:pt x="728" y="146"/>
                      </a:lnTo>
                      <a:lnTo>
                        <a:pt x="728" y="144"/>
                      </a:lnTo>
                      <a:lnTo>
                        <a:pt x="728" y="144"/>
                      </a:lnTo>
                      <a:lnTo>
                        <a:pt x="726" y="142"/>
                      </a:lnTo>
                      <a:lnTo>
                        <a:pt x="726" y="142"/>
                      </a:lnTo>
                      <a:lnTo>
                        <a:pt x="724" y="142"/>
                      </a:lnTo>
                      <a:lnTo>
                        <a:pt x="721" y="142"/>
                      </a:lnTo>
                      <a:lnTo>
                        <a:pt x="717" y="142"/>
                      </a:lnTo>
                      <a:lnTo>
                        <a:pt x="712" y="139"/>
                      </a:lnTo>
                      <a:lnTo>
                        <a:pt x="709" y="137"/>
                      </a:lnTo>
                      <a:lnTo>
                        <a:pt x="705" y="134"/>
                      </a:lnTo>
                      <a:lnTo>
                        <a:pt x="700" y="132"/>
                      </a:lnTo>
                      <a:lnTo>
                        <a:pt x="698" y="132"/>
                      </a:lnTo>
                      <a:lnTo>
                        <a:pt x="695" y="132"/>
                      </a:lnTo>
                      <a:lnTo>
                        <a:pt x="691" y="134"/>
                      </a:lnTo>
                      <a:lnTo>
                        <a:pt x="691" y="134"/>
                      </a:lnTo>
                      <a:lnTo>
                        <a:pt x="691" y="137"/>
                      </a:lnTo>
                      <a:lnTo>
                        <a:pt x="688" y="137"/>
                      </a:lnTo>
                      <a:lnTo>
                        <a:pt x="686" y="139"/>
                      </a:lnTo>
                      <a:lnTo>
                        <a:pt x="686" y="139"/>
                      </a:lnTo>
                      <a:lnTo>
                        <a:pt x="679" y="142"/>
                      </a:lnTo>
                      <a:lnTo>
                        <a:pt x="676" y="142"/>
                      </a:lnTo>
                      <a:lnTo>
                        <a:pt x="674" y="144"/>
                      </a:lnTo>
                      <a:lnTo>
                        <a:pt x="674" y="144"/>
                      </a:lnTo>
                      <a:lnTo>
                        <a:pt x="674" y="146"/>
                      </a:lnTo>
                      <a:lnTo>
                        <a:pt x="674" y="146"/>
                      </a:lnTo>
                      <a:lnTo>
                        <a:pt x="674" y="149"/>
                      </a:lnTo>
                      <a:lnTo>
                        <a:pt x="672" y="151"/>
                      </a:lnTo>
                      <a:lnTo>
                        <a:pt x="672" y="151"/>
                      </a:lnTo>
                      <a:lnTo>
                        <a:pt x="672" y="151"/>
                      </a:lnTo>
                      <a:lnTo>
                        <a:pt x="669" y="153"/>
                      </a:lnTo>
                      <a:lnTo>
                        <a:pt x="669" y="156"/>
                      </a:lnTo>
                      <a:lnTo>
                        <a:pt x="672" y="156"/>
                      </a:lnTo>
                      <a:lnTo>
                        <a:pt x="672" y="156"/>
                      </a:lnTo>
                      <a:lnTo>
                        <a:pt x="674" y="156"/>
                      </a:lnTo>
                      <a:lnTo>
                        <a:pt x="674" y="156"/>
                      </a:lnTo>
                      <a:lnTo>
                        <a:pt x="676" y="153"/>
                      </a:lnTo>
                      <a:lnTo>
                        <a:pt x="683" y="158"/>
                      </a:lnTo>
                      <a:lnTo>
                        <a:pt x="686" y="158"/>
                      </a:lnTo>
                      <a:lnTo>
                        <a:pt x="688" y="158"/>
                      </a:lnTo>
                      <a:lnTo>
                        <a:pt x="688" y="161"/>
                      </a:lnTo>
                      <a:lnTo>
                        <a:pt x="688" y="165"/>
                      </a:lnTo>
                      <a:lnTo>
                        <a:pt x="688" y="168"/>
                      </a:lnTo>
                      <a:lnTo>
                        <a:pt x="691" y="168"/>
                      </a:lnTo>
                      <a:lnTo>
                        <a:pt x="691" y="170"/>
                      </a:lnTo>
                      <a:lnTo>
                        <a:pt x="693" y="170"/>
                      </a:lnTo>
                      <a:lnTo>
                        <a:pt x="693" y="172"/>
                      </a:lnTo>
                      <a:lnTo>
                        <a:pt x="695" y="172"/>
                      </a:lnTo>
                      <a:lnTo>
                        <a:pt x="698" y="172"/>
                      </a:lnTo>
                      <a:lnTo>
                        <a:pt x="700" y="172"/>
                      </a:lnTo>
                      <a:lnTo>
                        <a:pt x="705" y="172"/>
                      </a:lnTo>
                      <a:lnTo>
                        <a:pt x="707" y="172"/>
                      </a:lnTo>
                      <a:lnTo>
                        <a:pt x="712" y="172"/>
                      </a:lnTo>
                      <a:lnTo>
                        <a:pt x="714" y="172"/>
                      </a:lnTo>
                      <a:lnTo>
                        <a:pt x="717" y="172"/>
                      </a:lnTo>
                      <a:lnTo>
                        <a:pt x="719" y="172"/>
                      </a:lnTo>
                      <a:lnTo>
                        <a:pt x="724" y="170"/>
                      </a:lnTo>
                      <a:lnTo>
                        <a:pt x="724" y="170"/>
                      </a:lnTo>
                      <a:lnTo>
                        <a:pt x="724" y="172"/>
                      </a:lnTo>
                      <a:lnTo>
                        <a:pt x="724" y="172"/>
                      </a:lnTo>
                      <a:lnTo>
                        <a:pt x="721" y="175"/>
                      </a:lnTo>
                      <a:lnTo>
                        <a:pt x="724" y="175"/>
                      </a:lnTo>
                      <a:lnTo>
                        <a:pt x="724" y="175"/>
                      </a:lnTo>
                      <a:lnTo>
                        <a:pt x="724" y="177"/>
                      </a:lnTo>
                      <a:lnTo>
                        <a:pt x="721" y="177"/>
                      </a:lnTo>
                      <a:lnTo>
                        <a:pt x="721" y="177"/>
                      </a:lnTo>
                      <a:lnTo>
                        <a:pt x="719" y="179"/>
                      </a:lnTo>
                      <a:lnTo>
                        <a:pt x="719" y="179"/>
                      </a:lnTo>
                      <a:lnTo>
                        <a:pt x="719" y="179"/>
                      </a:lnTo>
                      <a:lnTo>
                        <a:pt x="719" y="179"/>
                      </a:lnTo>
                      <a:lnTo>
                        <a:pt x="717" y="179"/>
                      </a:lnTo>
                      <a:lnTo>
                        <a:pt x="714" y="177"/>
                      </a:lnTo>
                      <a:lnTo>
                        <a:pt x="712" y="177"/>
                      </a:lnTo>
                      <a:lnTo>
                        <a:pt x="709" y="177"/>
                      </a:lnTo>
                      <a:lnTo>
                        <a:pt x="709" y="177"/>
                      </a:lnTo>
                      <a:lnTo>
                        <a:pt x="707" y="177"/>
                      </a:lnTo>
                      <a:lnTo>
                        <a:pt x="705" y="182"/>
                      </a:lnTo>
                      <a:lnTo>
                        <a:pt x="702" y="184"/>
                      </a:lnTo>
                      <a:lnTo>
                        <a:pt x="700" y="184"/>
                      </a:lnTo>
                      <a:lnTo>
                        <a:pt x="698" y="182"/>
                      </a:lnTo>
                      <a:lnTo>
                        <a:pt x="693" y="182"/>
                      </a:lnTo>
                      <a:lnTo>
                        <a:pt x="693" y="182"/>
                      </a:lnTo>
                      <a:lnTo>
                        <a:pt x="688" y="184"/>
                      </a:lnTo>
                      <a:lnTo>
                        <a:pt x="688" y="184"/>
                      </a:lnTo>
                      <a:lnTo>
                        <a:pt x="688" y="187"/>
                      </a:lnTo>
                      <a:lnTo>
                        <a:pt x="688" y="187"/>
                      </a:lnTo>
                      <a:lnTo>
                        <a:pt x="691" y="187"/>
                      </a:lnTo>
                      <a:lnTo>
                        <a:pt x="693" y="187"/>
                      </a:lnTo>
                      <a:lnTo>
                        <a:pt x="695" y="189"/>
                      </a:lnTo>
                      <a:lnTo>
                        <a:pt x="698" y="191"/>
                      </a:lnTo>
                      <a:lnTo>
                        <a:pt x="702" y="194"/>
                      </a:lnTo>
                      <a:lnTo>
                        <a:pt x="702" y="198"/>
                      </a:lnTo>
                      <a:lnTo>
                        <a:pt x="702" y="201"/>
                      </a:lnTo>
                      <a:lnTo>
                        <a:pt x="700" y="203"/>
                      </a:lnTo>
                      <a:lnTo>
                        <a:pt x="702" y="206"/>
                      </a:lnTo>
                      <a:lnTo>
                        <a:pt x="702" y="208"/>
                      </a:lnTo>
                      <a:lnTo>
                        <a:pt x="702" y="210"/>
                      </a:lnTo>
                      <a:lnTo>
                        <a:pt x="705" y="210"/>
                      </a:lnTo>
                      <a:lnTo>
                        <a:pt x="705" y="213"/>
                      </a:lnTo>
                      <a:lnTo>
                        <a:pt x="707" y="210"/>
                      </a:lnTo>
                      <a:lnTo>
                        <a:pt x="709" y="210"/>
                      </a:lnTo>
                      <a:lnTo>
                        <a:pt x="709" y="210"/>
                      </a:lnTo>
                      <a:lnTo>
                        <a:pt x="712" y="208"/>
                      </a:lnTo>
                      <a:lnTo>
                        <a:pt x="714" y="206"/>
                      </a:lnTo>
                      <a:lnTo>
                        <a:pt x="714" y="206"/>
                      </a:lnTo>
                      <a:lnTo>
                        <a:pt x="714" y="203"/>
                      </a:lnTo>
                      <a:lnTo>
                        <a:pt x="714" y="201"/>
                      </a:lnTo>
                      <a:lnTo>
                        <a:pt x="717" y="198"/>
                      </a:lnTo>
                      <a:lnTo>
                        <a:pt x="717" y="196"/>
                      </a:lnTo>
                      <a:lnTo>
                        <a:pt x="717" y="198"/>
                      </a:lnTo>
                      <a:lnTo>
                        <a:pt x="719" y="196"/>
                      </a:lnTo>
                      <a:lnTo>
                        <a:pt x="719" y="191"/>
                      </a:lnTo>
                      <a:lnTo>
                        <a:pt x="719" y="191"/>
                      </a:lnTo>
                      <a:lnTo>
                        <a:pt x="719" y="191"/>
                      </a:lnTo>
                      <a:lnTo>
                        <a:pt x="721" y="189"/>
                      </a:lnTo>
                      <a:lnTo>
                        <a:pt x="721" y="189"/>
                      </a:lnTo>
                      <a:lnTo>
                        <a:pt x="721" y="191"/>
                      </a:lnTo>
                      <a:lnTo>
                        <a:pt x="719" y="194"/>
                      </a:lnTo>
                      <a:lnTo>
                        <a:pt x="719" y="196"/>
                      </a:lnTo>
                      <a:lnTo>
                        <a:pt x="719" y="198"/>
                      </a:lnTo>
                      <a:lnTo>
                        <a:pt x="719" y="201"/>
                      </a:lnTo>
                      <a:lnTo>
                        <a:pt x="721" y="203"/>
                      </a:lnTo>
                      <a:lnTo>
                        <a:pt x="721" y="203"/>
                      </a:lnTo>
                      <a:lnTo>
                        <a:pt x="721" y="203"/>
                      </a:lnTo>
                      <a:lnTo>
                        <a:pt x="724" y="206"/>
                      </a:lnTo>
                      <a:lnTo>
                        <a:pt x="724" y="206"/>
                      </a:lnTo>
                      <a:lnTo>
                        <a:pt x="726" y="206"/>
                      </a:lnTo>
                      <a:lnTo>
                        <a:pt x="726" y="206"/>
                      </a:lnTo>
                      <a:lnTo>
                        <a:pt x="726" y="206"/>
                      </a:lnTo>
                      <a:lnTo>
                        <a:pt x="728" y="206"/>
                      </a:lnTo>
                      <a:lnTo>
                        <a:pt x="728" y="208"/>
                      </a:lnTo>
                      <a:lnTo>
                        <a:pt x="728" y="208"/>
                      </a:lnTo>
                      <a:lnTo>
                        <a:pt x="731" y="208"/>
                      </a:lnTo>
                      <a:lnTo>
                        <a:pt x="733" y="208"/>
                      </a:lnTo>
                      <a:lnTo>
                        <a:pt x="733" y="210"/>
                      </a:lnTo>
                      <a:lnTo>
                        <a:pt x="735" y="210"/>
                      </a:lnTo>
                      <a:lnTo>
                        <a:pt x="738" y="208"/>
                      </a:lnTo>
                      <a:lnTo>
                        <a:pt x="738" y="208"/>
                      </a:lnTo>
                      <a:lnTo>
                        <a:pt x="740" y="208"/>
                      </a:lnTo>
                      <a:lnTo>
                        <a:pt x="738" y="208"/>
                      </a:lnTo>
                      <a:lnTo>
                        <a:pt x="738" y="210"/>
                      </a:lnTo>
                      <a:lnTo>
                        <a:pt x="735" y="210"/>
                      </a:lnTo>
                      <a:lnTo>
                        <a:pt x="738" y="213"/>
                      </a:lnTo>
                      <a:lnTo>
                        <a:pt x="745" y="220"/>
                      </a:lnTo>
                      <a:lnTo>
                        <a:pt x="747" y="220"/>
                      </a:lnTo>
                      <a:lnTo>
                        <a:pt x="750" y="220"/>
                      </a:lnTo>
                      <a:lnTo>
                        <a:pt x="750" y="220"/>
                      </a:lnTo>
                      <a:lnTo>
                        <a:pt x="754" y="220"/>
                      </a:lnTo>
                      <a:lnTo>
                        <a:pt x="761" y="220"/>
                      </a:lnTo>
                      <a:lnTo>
                        <a:pt x="761" y="222"/>
                      </a:lnTo>
                      <a:lnTo>
                        <a:pt x="764" y="224"/>
                      </a:lnTo>
                      <a:lnTo>
                        <a:pt x="769" y="224"/>
                      </a:lnTo>
                      <a:lnTo>
                        <a:pt x="771" y="227"/>
                      </a:lnTo>
                      <a:lnTo>
                        <a:pt x="776" y="229"/>
                      </a:lnTo>
                      <a:lnTo>
                        <a:pt x="778" y="229"/>
                      </a:lnTo>
                      <a:lnTo>
                        <a:pt x="778" y="229"/>
                      </a:lnTo>
                      <a:lnTo>
                        <a:pt x="780" y="229"/>
                      </a:lnTo>
                      <a:lnTo>
                        <a:pt x="780" y="229"/>
                      </a:lnTo>
                      <a:lnTo>
                        <a:pt x="780" y="229"/>
                      </a:lnTo>
                      <a:lnTo>
                        <a:pt x="783" y="232"/>
                      </a:lnTo>
                      <a:lnTo>
                        <a:pt x="783" y="229"/>
                      </a:lnTo>
                      <a:lnTo>
                        <a:pt x="785" y="229"/>
                      </a:lnTo>
                      <a:lnTo>
                        <a:pt x="785" y="232"/>
                      </a:lnTo>
                      <a:lnTo>
                        <a:pt x="792" y="236"/>
                      </a:lnTo>
                      <a:lnTo>
                        <a:pt x="792" y="236"/>
                      </a:lnTo>
                      <a:lnTo>
                        <a:pt x="795" y="239"/>
                      </a:lnTo>
                      <a:lnTo>
                        <a:pt x="795" y="239"/>
                      </a:lnTo>
                      <a:lnTo>
                        <a:pt x="795" y="239"/>
                      </a:lnTo>
                      <a:lnTo>
                        <a:pt x="797" y="239"/>
                      </a:lnTo>
                      <a:lnTo>
                        <a:pt x="797" y="241"/>
                      </a:lnTo>
                      <a:lnTo>
                        <a:pt x="799" y="243"/>
                      </a:lnTo>
                      <a:lnTo>
                        <a:pt x="797" y="243"/>
                      </a:lnTo>
                      <a:lnTo>
                        <a:pt x="797" y="246"/>
                      </a:lnTo>
                      <a:lnTo>
                        <a:pt x="799" y="246"/>
                      </a:lnTo>
                      <a:lnTo>
                        <a:pt x="799" y="246"/>
                      </a:lnTo>
                      <a:lnTo>
                        <a:pt x="799" y="246"/>
                      </a:lnTo>
                      <a:lnTo>
                        <a:pt x="802" y="246"/>
                      </a:lnTo>
                      <a:lnTo>
                        <a:pt x="804" y="246"/>
                      </a:lnTo>
                      <a:lnTo>
                        <a:pt x="802" y="246"/>
                      </a:lnTo>
                      <a:lnTo>
                        <a:pt x="799" y="248"/>
                      </a:lnTo>
                      <a:lnTo>
                        <a:pt x="802" y="248"/>
                      </a:lnTo>
                      <a:lnTo>
                        <a:pt x="804" y="248"/>
                      </a:lnTo>
                      <a:lnTo>
                        <a:pt x="802" y="251"/>
                      </a:lnTo>
                      <a:lnTo>
                        <a:pt x="802" y="251"/>
                      </a:lnTo>
                      <a:lnTo>
                        <a:pt x="804" y="255"/>
                      </a:lnTo>
                      <a:lnTo>
                        <a:pt x="804" y="260"/>
                      </a:lnTo>
                      <a:lnTo>
                        <a:pt x="806" y="262"/>
                      </a:lnTo>
                      <a:lnTo>
                        <a:pt x="806" y="265"/>
                      </a:lnTo>
                      <a:lnTo>
                        <a:pt x="809" y="265"/>
                      </a:lnTo>
                      <a:lnTo>
                        <a:pt x="809" y="267"/>
                      </a:lnTo>
                      <a:lnTo>
                        <a:pt x="811" y="269"/>
                      </a:lnTo>
                      <a:lnTo>
                        <a:pt x="811" y="269"/>
                      </a:lnTo>
                      <a:lnTo>
                        <a:pt x="809" y="272"/>
                      </a:lnTo>
                      <a:lnTo>
                        <a:pt x="806" y="272"/>
                      </a:lnTo>
                      <a:lnTo>
                        <a:pt x="806" y="272"/>
                      </a:lnTo>
                      <a:lnTo>
                        <a:pt x="809" y="274"/>
                      </a:lnTo>
                      <a:lnTo>
                        <a:pt x="811" y="277"/>
                      </a:lnTo>
                      <a:lnTo>
                        <a:pt x="814" y="277"/>
                      </a:lnTo>
                      <a:lnTo>
                        <a:pt x="816" y="277"/>
                      </a:lnTo>
                      <a:lnTo>
                        <a:pt x="816" y="277"/>
                      </a:lnTo>
                      <a:lnTo>
                        <a:pt x="814" y="279"/>
                      </a:lnTo>
                      <a:lnTo>
                        <a:pt x="814" y="279"/>
                      </a:lnTo>
                      <a:lnTo>
                        <a:pt x="811" y="277"/>
                      </a:lnTo>
                      <a:lnTo>
                        <a:pt x="811" y="277"/>
                      </a:lnTo>
                      <a:lnTo>
                        <a:pt x="809" y="277"/>
                      </a:lnTo>
                      <a:lnTo>
                        <a:pt x="809" y="279"/>
                      </a:lnTo>
                      <a:lnTo>
                        <a:pt x="809" y="279"/>
                      </a:lnTo>
                      <a:lnTo>
                        <a:pt x="811" y="281"/>
                      </a:lnTo>
                      <a:lnTo>
                        <a:pt x="811" y="281"/>
                      </a:lnTo>
                      <a:lnTo>
                        <a:pt x="811" y="284"/>
                      </a:lnTo>
                      <a:lnTo>
                        <a:pt x="814" y="284"/>
                      </a:lnTo>
                      <a:lnTo>
                        <a:pt x="814" y="284"/>
                      </a:lnTo>
                      <a:lnTo>
                        <a:pt x="814" y="286"/>
                      </a:lnTo>
                      <a:lnTo>
                        <a:pt x="814" y="286"/>
                      </a:lnTo>
                      <a:lnTo>
                        <a:pt x="814" y="288"/>
                      </a:lnTo>
                      <a:lnTo>
                        <a:pt x="814" y="291"/>
                      </a:lnTo>
                      <a:lnTo>
                        <a:pt x="811" y="293"/>
                      </a:lnTo>
                      <a:lnTo>
                        <a:pt x="811" y="295"/>
                      </a:lnTo>
                      <a:lnTo>
                        <a:pt x="809" y="295"/>
                      </a:lnTo>
                      <a:lnTo>
                        <a:pt x="809" y="298"/>
                      </a:lnTo>
                      <a:lnTo>
                        <a:pt x="809" y="298"/>
                      </a:lnTo>
                      <a:lnTo>
                        <a:pt x="809" y="300"/>
                      </a:lnTo>
                      <a:lnTo>
                        <a:pt x="811" y="300"/>
                      </a:lnTo>
                      <a:lnTo>
                        <a:pt x="814" y="298"/>
                      </a:lnTo>
                      <a:lnTo>
                        <a:pt x="816" y="295"/>
                      </a:lnTo>
                      <a:lnTo>
                        <a:pt x="816" y="293"/>
                      </a:lnTo>
                      <a:lnTo>
                        <a:pt x="816" y="295"/>
                      </a:lnTo>
                      <a:lnTo>
                        <a:pt x="816" y="295"/>
                      </a:lnTo>
                      <a:lnTo>
                        <a:pt x="818" y="298"/>
                      </a:lnTo>
                      <a:lnTo>
                        <a:pt x="818" y="298"/>
                      </a:lnTo>
                      <a:lnTo>
                        <a:pt x="821" y="298"/>
                      </a:lnTo>
                      <a:lnTo>
                        <a:pt x="823" y="298"/>
                      </a:lnTo>
                      <a:lnTo>
                        <a:pt x="828" y="295"/>
                      </a:lnTo>
                      <a:lnTo>
                        <a:pt x="830" y="295"/>
                      </a:lnTo>
                      <a:lnTo>
                        <a:pt x="830" y="295"/>
                      </a:lnTo>
                      <a:lnTo>
                        <a:pt x="832" y="293"/>
                      </a:lnTo>
                      <a:lnTo>
                        <a:pt x="830" y="295"/>
                      </a:lnTo>
                      <a:lnTo>
                        <a:pt x="830" y="298"/>
                      </a:lnTo>
                      <a:lnTo>
                        <a:pt x="830" y="298"/>
                      </a:lnTo>
                      <a:lnTo>
                        <a:pt x="830" y="298"/>
                      </a:lnTo>
                      <a:lnTo>
                        <a:pt x="832" y="300"/>
                      </a:lnTo>
                      <a:lnTo>
                        <a:pt x="840" y="307"/>
                      </a:lnTo>
                      <a:lnTo>
                        <a:pt x="840" y="310"/>
                      </a:lnTo>
                      <a:lnTo>
                        <a:pt x="842" y="312"/>
                      </a:lnTo>
                      <a:lnTo>
                        <a:pt x="844" y="314"/>
                      </a:lnTo>
                      <a:lnTo>
                        <a:pt x="847" y="317"/>
                      </a:lnTo>
                      <a:lnTo>
                        <a:pt x="847" y="317"/>
                      </a:lnTo>
                      <a:lnTo>
                        <a:pt x="847" y="317"/>
                      </a:lnTo>
                      <a:lnTo>
                        <a:pt x="847" y="314"/>
                      </a:lnTo>
                      <a:lnTo>
                        <a:pt x="847" y="310"/>
                      </a:lnTo>
                      <a:lnTo>
                        <a:pt x="849" y="305"/>
                      </a:lnTo>
                      <a:lnTo>
                        <a:pt x="849" y="300"/>
                      </a:lnTo>
                      <a:lnTo>
                        <a:pt x="849" y="295"/>
                      </a:lnTo>
                      <a:lnTo>
                        <a:pt x="849" y="291"/>
                      </a:lnTo>
                      <a:lnTo>
                        <a:pt x="849" y="288"/>
                      </a:lnTo>
                      <a:lnTo>
                        <a:pt x="849" y="284"/>
                      </a:lnTo>
                      <a:lnTo>
                        <a:pt x="849" y="279"/>
                      </a:lnTo>
                      <a:lnTo>
                        <a:pt x="851" y="274"/>
                      </a:lnTo>
                      <a:lnTo>
                        <a:pt x="851" y="272"/>
                      </a:lnTo>
                      <a:lnTo>
                        <a:pt x="849" y="269"/>
                      </a:lnTo>
                      <a:lnTo>
                        <a:pt x="849" y="267"/>
                      </a:lnTo>
                      <a:lnTo>
                        <a:pt x="849" y="265"/>
                      </a:lnTo>
                      <a:lnTo>
                        <a:pt x="851" y="262"/>
                      </a:lnTo>
                      <a:lnTo>
                        <a:pt x="851" y="260"/>
                      </a:lnTo>
                      <a:lnTo>
                        <a:pt x="851" y="258"/>
                      </a:lnTo>
                      <a:lnTo>
                        <a:pt x="851" y="253"/>
                      </a:lnTo>
                      <a:lnTo>
                        <a:pt x="851" y="248"/>
                      </a:lnTo>
                      <a:lnTo>
                        <a:pt x="851" y="243"/>
                      </a:lnTo>
                      <a:lnTo>
                        <a:pt x="851" y="241"/>
                      </a:lnTo>
                      <a:lnTo>
                        <a:pt x="854" y="236"/>
                      </a:lnTo>
                      <a:lnTo>
                        <a:pt x="854" y="232"/>
                      </a:lnTo>
                      <a:lnTo>
                        <a:pt x="854" y="227"/>
                      </a:lnTo>
                      <a:lnTo>
                        <a:pt x="854" y="222"/>
                      </a:lnTo>
                      <a:lnTo>
                        <a:pt x="854" y="220"/>
                      </a:lnTo>
                      <a:lnTo>
                        <a:pt x="854" y="215"/>
                      </a:lnTo>
                      <a:lnTo>
                        <a:pt x="854" y="210"/>
                      </a:lnTo>
                      <a:lnTo>
                        <a:pt x="854" y="206"/>
                      </a:lnTo>
                      <a:lnTo>
                        <a:pt x="854" y="201"/>
                      </a:lnTo>
                      <a:lnTo>
                        <a:pt x="854" y="198"/>
                      </a:lnTo>
                      <a:lnTo>
                        <a:pt x="854" y="194"/>
                      </a:lnTo>
                      <a:lnTo>
                        <a:pt x="856" y="189"/>
                      </a:lnTo>
                      <a:lnTo>
                        <a:pt x="856" y="184"/>
                      </a:lnTo>
                      <a:lnTo>
                        <a:pt x="856" y="179"/>
                      </a:lnTo>
                      <a:lnTo>
                        <a:pt x="851" y="179"/>
                      </a:lnTo>
                      <a:close/>
                      <a:moveTo>
                        <a:pt x="172" y="134"/>
                      </a:moveTo>
                      <a:lnTo>
                        <a:pt x="172" y="132"/>
                      </a:lnTo>
                      <a:lnTo>
                        <a:pt x="172" y="132"/>
                      </a:lnTo>
                      <a:lnTo>
                        <a:pt x="172" y="132"/>
                      </a:lnTo>
                      <a:lnTo>
                        <a:pt x="170" y="134"/>
                      </a:lnTo>
                      <a:lnTo>
                        <a:pt x="172" y="137"/>
                      </a:lnTo>
                      <a:lnTo>
                        <a:pt x="172" y="139"/>
                      </a:lnTo>
                      <a:lnTo>
                        <a:pt x="175" y="137"/>
                      </a:lnTo>
                      <a:lnTo>
                        <a:pt x="175" y="139"/>
                      </a:lnTo>
                      <a:lnTo>
                        <a:pt x="175" y="137"/>
                      </a:lnTo>
                      <a:lnTo>
                        <a:pt x="177" y="137"/>
                      </a:lnTo>
                      <a:lnTo>
                        <a:pt x="177" y="134"/>
                      </a:lnTo>
                      <a:lnTo>
                        <a:pt x="177" y="134"/>
                      </a:lnTo>
                      <a:lnTo>
                        <a:pt x="175" y="132"/>
                      </a:lnTo>
                      <a:lnTo>
                        <a:pt x="172" y="134"/>
                      </a:lnTo>
                      <a:close/>
                      <a:moveTo>
                        <a:pt x="605" y="139"/>
                      </a:moveTo>
                      <a:lnTo>
                        <a:pt x="603" y="142"/>
                      </a:lnTo>
                      <a:lnTo>
                        <a:pt x="603" y="142"/>
                      </a:lnTo>
                      <a:lnTo>
                        <a:pt x="605" y="142"/>
                      </a:lnTo>
                      <a:lnTo>
                        <a:pt x="608" y="142"/>
                      </a:lnTo>
                      <a:lnTo>
                        <a:pt x="608" y="142"/>
                      </a:lnTo>
                      <a:lnTo>
                        <a:pt x="608" y="142"/>
                      </a:lnTo>
                      <a:lnTo>
                        <a:pt x="610" y="144"/>
                      </a:lnTo>
                      <a:lnTo>
                        <a:pt x="610" y="144"/>
                      </a:lnTo>
                      <a:lnTo>
                        <a:pt x="612" y="142"/>
                      </a:lnTo>
                      <a:lnTo>
                        <a:pt x="612" y="142"/>
                      </a:lnTo>
                      <a:lnTo>
                        <a:pt x="610" y="139"/>
                      </a:lnTo>
                      <a:lnTo>
                        <a:pt x="610" y="139"/>
                      </a:lnTo>
                      <a:lnTo>
                        <a:pt x="608" y="139"/>
                      </a:lnTo>
                      <a:lnTo>
                        <a:pt x="608" y="137"/>
                      </a:lnTo>
                      <a:lnTo>
                        <a:pt x="608" y="134"/>
                      </a:lnTo>
                      <a:lnTo>
                        <a:pt x="605" y="132"/>
                      </a:lnTo>
                      <a:lnTo>
                        <a:pt x="605" y="132"/>
                      </a:lnTo>
                      <a:lnTo>
                        <a:pt x="605" y="132"/>
                      </a:lnTo>
                      <a:lnTo>
                        <a:pt x="603" y="134"/>
                      </a:lnTo>
                      <a:lnTo>
                        <a:pt x="603" y="132"/>
                      </a:lnTo>
                      <a:lnTo>
                        <a:pt x="601" y="132"/>
                      </a:lnTo>
                      <a:lnTo>
                        <a:pt x="601" y="134"/>
                      </a:lnTo>
                      <a:lnTo>
                        <a:pt x="601" y="134"/>
                      </a:lnTo>
                      <a:lnTo>
                        <a:pt x="601" y="134"/>
                      </a:lnTo>
                      <a:lnTo>
                        <a:pt x="603" y="137"/>
                      </a:lnTo>
                      <a:lnTo>
                        <a:pt x="605" y="139"/>
                      </a:lnTo>
                      <a:close/>
                      <a:moveTo>
                        <a:pt x="598" y="137"/>
                      </a:moveTo>
                      <a:lnTo>
                        <a:pt x="601" y="134"/>
                      </a:lnTo>
                      <a:lnTo>
                        <a:pt x="601" y="134"/>
                      </a:lnTo>
                      <a:lnTo>
                        <a:pt x="601" y="132"/>
                      </a:lnTo>
                      <a:lnTo>
                        <a:pt x="601" y="132"/>
                      </a:lnTo>
                      <a:lnTo>
                        <a:pt x="598" y="130"/>
                      </a:lnTo>
                      <a:lnTo>
                        <a:pt x="598" y="132"/>
                      </a:lnTo>
                      <a:lnTo>
                        <a:pt x="598" y="134"/>
                      </a:lnTo>
                      <a:lnTo>
                        <a:pt x="598" y="137"/>
                      </a:lnTo>
                      <a:lnTo>
                        <a:pt x="598" y="137"/>
                      </a:lnTo>
                      <a:close/>
                      <a:moveTo>
                        <a:pt x="158" y="130"/>
                      </a:moveTo>
                      <a:lnTo>
                        <a:pt x="156" y="132"/>
                      </a:lnTo>
                      <a:lnTo>
                        <a:pt x="156" y="132"/>
                      </a:lnTo>
                      <a:lnTo>
                        <a:pt x="158" y="132"/>
                      </a:lnTo>
                      <a:lnTo>
                        <a:pt x="161" y="132"/>
                      </a:lnTo>
                      <a:lnTo>
                        <a:pt x="163" y="132"/>
                      </a:lnTo>
                      <a:lnTo>
                        <a:pt x="161" y="130"/>
                      </a:lnTo>
                      <a:lnTo>
                        <a:pt x="158" y="130"/>
                      </a:lnTo>
                      <a:lnTo>
                        <a:pt x="158" y="130"/>
                      </a:lnTo>
                      <a:close/>
                      <a:moveTo>
                        <a:pt x="660" y="130"/>
                      </a:moveTo>
                      <a:lnTo>
                        <a:pt x="662" y="132"/>
                      </a:lnTo>
                      <a:lnTo>
                        <a:pt x="662" y="132"/>
                      </a:lnTo>
                      <a:lnTo>
                        <a:pt x="662" y="132"/>
                      </a:lnTo>
                      <a:lnTo>
                        <a:pt x="664" y="132"/>
                      </a:lnTo>
                      <a:lnTo>
                        <a:pt x="664" y="134"/>
                      </a:lnTo>
                      <a:lnTo>
                        <a:pt x="664" y="134"/>
                      </a:lnTo>
                      <a:lnTo>
                        <a:pt x="669" y="134"/>
                      </a:lnTo>
                      <a:lnTo>
                        <a:pt x="669" y="132"/>
                      </a:lnTo>
                      <a:lnTo>
                        <a:pt x="667" y="132"/>
                      </a:lnTo>
                      <a:lnTo>
                        <a:pt x="667" y="132"/>
                      </a:lnTo>
                      <a:lnTo>
                        <a:pt x="667" y="132"/>
                      </a:lnTo>
                      <a:lnTo>
                        <a:pt x="664" y="130"/>
                      </a:lnTo>
                      <a:lnTo>
                        <a:pt x="664" y="127"/>
                      </a:lnTo>
                      <a:lnTo>
                        <a:pt x="662" y="127"/>
                      </a:lnTo>
                      <a:lnTo>
                        <a:pt x="664" y="127"/>
                      </a:lnTo>
                      <a:lnTo>
                        <a:pt x="667" y="130"/>
                      </a:lnTo>
                      <a:lnTo>
                        <a:pt x="669" y="130"/>
                      </a:lnTo>
                      <a:lnTo>
                        <a:pt x="669" y="132"/>
                      </a:lnTo>
                      <a:lnTo>
                        <a:pt x="669" y="132"/>
                      </a:lnTo>
                      <a:lnTo>
                        <a:pt x="672" y="132"/>
                      </a:lnTo>
                      <a:lnTo>
                        <a:pt x="674" y="132"/>
                      </a:lnTo>
                      <a:lnTo>
                        <a:pt x="674" y="132"/>
                      </a:lnTo>
                      <a:lnTo>
                        <a:pt x="674" y="132"/>
                      </a:lnTo>
                      <a:lnTo>
                        <a:pt x="676" y="132"/>
                      </a:lnTo>
                      <a:lnTo>
                        <a:pt x="676" y="130"/>
                      </a:lnTo>
                      <a:lnTo>
                        <a:pt x="676" y="130"/>
                      </a:lnTo>
                      <a:lnTo>
                        <a:pt x="676" y="127"/>
                      </a:lnTo>
                      <a:lnTo>
                        <a:pt x="672" y="125"/>
                      </a:lnTo>
                      <a:lnTo>
                        <a:pt x="669" y="125"/>
                      </a:lnTo>
                      <a:lnTo>
                        <a:pt x="667" y="125"/>
                      </a:lnTo>
                      <a:lnTo>
                        <a:pt x="664" y="125"/>
                      </a:lnTo>
                      <a:lnTo>
                        <a:pt x="662" y="125"/>
                      </a:lnTo>
                      <a:lnTo>
                        <a:pt x="662" y="127"/>
                      </a:lnTo>
                      <a:lnTo>
                        <a:pt x="660" y="127"/>
                      </a:lnTo>
                      <a:lnTo>
                        <a:pt x="660" y="127"/>
                      </a:lnTo>
                      <a:lnTo>
                        <a:pt x="657" y="127"/>
                      </a:lnTo>
                      <a:lnTo>
                        <a:pt x="657" y="127"/>
                      </a:lnTo>
                      <a:lnTo>
                        <a:pt x="657" y="127"/>
                      </a:lnTo>
                      <a:lnTo>
                        <a:pt x="655" y="130"/>
                      </a:lnTo>
                      <a:lnTo>
                        <a:pt x="657" y="130"/>
                      </a:lnTo>
                      <a:lnTo>
                        <a:pt x="660" y="130"/>
                      </a:lnTo>
                      <a:close/>
                      <a:moveTo>
                        <a:pt x="61" y="125"/>
                      </a:moveTo>
                      <a:lnTo>
                        <a:pt x="61" y="125"/>
                      </a:lnTo>
                      <a:lnTo>
                        <a:pt x="61" y="125"/>
                      </a:lnTo>
                      <a:lnTo>
                        <a:pt x="61" y="130"/>
                      </a:lnTo>
                      <a:lnTo>
                        <a:pt x="61" y="132"/>
                      </a:lnTo>
                      <a:lnTo>
                        <a:pt x="61" y="132"/>
                      </a:lnTo>
                      <a:lnTo>
                        <a:pt x="61" y="134"/>
                      </a:lnTo>
                      <a:lnTo>
                        <a:pt x="59" y="137"/>
                      </a:lnTo>
                      <a:lnTo>
                        <a:pt x="61" y="137"/>
                      </a:lnTo>
                      <a:lnTo>
                        <a:pt x="64" y="137"/>
                      </a:lnTo>
                      <a:lnTo>
                        <a:pt x="64" y="132"/>
                      </a:lnTo>
                      <a:lnTo>
                        <a:pt x="64" y="130"/>
                      </a:lnTo>
                      <a:lnTo>
                        <a:pt x="64" y="130"/>
                      </a:lnTo>
                      <a:lnTo>
                        <a:pt x="61" y="125"/>
                      </a:lnTo>
                      <a:close/>
                      <a:moveTo>
                        <a:pt x="180" y="127"/>
                      </a:moveTo>
                      <a:lnTo>
                        <a:pt x="177" y="125"/>
                      </a:lnTo>
                      <a:lnTo>
                        <a:pt x="177" y="125"/>
                      </a:lnTo>
                      <a:lnTo>
                        <a:pt x="175" y="127"/>
                      </a:lnTo>
                      <a:lnTo>
                        <a:pt x="175" y="130"/>
                      </a:lnTo>
                      <a:lnTo>
                        <a:pt x="175" y="130"/>
                      </a:lnTo>
                      <a:lnTo>
                        <a:pt x="177" y="130"/>
                      </a:lnTo>
                      <a:lnTo>
                        <a:pt x="180" y="130"/>
                      </a:lnTo>
                      <a:lnTo>
                        <a:pt x="184" y="132"/>
                      </a:lnTo>
                      <a:lnTo>
                        <a:pt x="184" y="132"/>
                      </a:lnTo>
                      <a:lnTo>
                        <a:pt x="184" y="132"/>
                      </a:lnTo>
                      <a:lnTo>
                        <a:pt x="184" y="132"/>
                      </a:lnTo>
                      <a:lnTo>
                        <a:pt x="184" y="130"/>
                      </a:lnTo>
                      <a:lnTo>
                        <a:pt x="184" y="130"/>
                      </a:lnTo>
                      <a:lnTo>
                        <a:pt x="182" y="127"/>
                      </a:lnTo>
                      <a:lnTo>
                        <a:pt x="182" y="130"/>
                      </a:lnTo>
                      <a:lnTo>
                        <a:pt x="182" y="130"/>
                      </a:lnTo>
                      <a:lnTo>
                        <a:pt x="180" y="127"/>
                      </a:lnTo>
                      <a:lnTo>
                        <a:pt x="180" y="127"/>
                      </a:lnTo>
                      <a:lnTo>
                        <a:pt x="180" y="127"/>
                      </a:lnTo>
                      <a:close/>
                      <a:moveTo>
                        <a:pt x="641" y="127"/>
                      </a:moveTo>
                      <a:lnTo>
                        <a:pt x="643" y="130"/>
                      </a:lnTo>
                      <a:lnTo>
                        <a:pt x="643" y="130"/>
                      </a:lnTo>
                      <a:lnTo>
                        <a:pt x="643" y="127"/>
                      </a:lnTo>
                      <a:lnTo>
                        <a:pt x="638" y="125"/>
                      </a:lnTo>
                      <a:lnTo>
                        <a:pt x="641" y="127"/>
                      </a:lnTo>
                      <a:lnTo>
                        <a:pt x="641" y="127"/>
                      </a:lnTo>
                      <a:close/>
                      <a:moveTo>
                        <a:pt x="603" y="123"/>
                      </a:moveTo>
                      <a:lnTo>
                        <a:pt x="603" y="125"/>
                      </a:lnTo>
                      <a:lnTo>
                        <a:pt x="603" y="125"/>
                      </a:lnTo>
                      <a:lnTo>
                        <a:pt x="603" y="125"/>
                      </a:lnTo>
                      <a:lnTo>
                        <a:pt x="603" y="125"/>
                      </a:lnTo>
                      <a:lnTo>
                        <a:pt x="603" y="123"/>
                      </a:lnTo>
                      <a:lnTo>
                        <a:pt x="603" y="123"/>
                      </a:lnTo>
                      <a:lnTo>
                        <a:pt x="603" y="123"/>
                      </a:lnTo>
                      <a:close/>
                      <a:moveTo>
                        <a:pt x="175" y="120"/>
                      </a:moveTo>
                      <a:lnTo>
                        <a:pt x="177" y="123"/>
                      </a:lnTo>
                      <a:lnTo>
                        <a:pt x="177" y="123"/>
                      </a:lnTo>
                      <a:lnTo>
                        <a:pt x="180" y="123"/>
                      </a:lnTo>
                      <a:lnTo>
                        <a:pt x="180" y="125"/>
                      </a:lnTo>
                      <a:lnTo>
                        <a:pt x="180" y="123"/>
                      </a:lnTo>
                      <a:lnTo>
                        <a:pt x="180" y="123"/>
                      </a:lnTo>
                      <a:lnTo>
                        <a:pt x="177" y="120"/>
                      </a:lnTo>
                      <a:lnTo>
                        <a:pt x="175" y="120"/>
                      </a:lnTo>
                      <a:close/>
                      <a:moveTo>
                        <a:pt x="151" y="113"/>
                      </a:moveTo>
                      <a:lnTo>
                        <a:pt x="151" y="113"/>
                      </a:lnTo>
                      <a:lnTo>
                        <a:pt x="154" y="113"/>
                      </a:lnTo>
                      <a:lnTo>
                        <a:pt x="154" y="113"/>
                      </a:lnTo>
                      <a:lnTo>
                        <a:pt x="151" y="111"/>
                      </a:lnTo>
                      <a:lnTo>
                        <a:pt x="151" y="111"/>
                      </a:lnTo>
                      <a:lnTo>
                        <a:pt x="151" y="111"/>
                      </a:lnTo>
                      <a:lnTo>
                        <a:pt x="151" y="113"/>
                      </a:lnTo>
                      <a:close/>
                      <a:moveTo>
                        <a:pt x="603" y="111"/>
                      </a:moveTo>
                      <a:lnTo>
                        <a:pt x="603" y="111"/>
                      </a:lnTo>
                      <a:lnTo>
                        <a:pt x="603" y="111"/>
                      </a:lnTo>
                      <a:lnTo>
                        <a:pt x="603" y="111"/>
                      </a:lnTo>
                      <a:lnTo>
                        <a:pt x="603" y="108"/>
                      </a:lnTo>
                      <a:lnTo>
                        <a:pt x="603" y="108"/>
                      </a:lnTo>
                      <a:lnTo>
                        <a:pt x="603" y="108"/>
                      </a:lnTo>
                      <a:lnTo>
                        <a:pt x="603" y="111"/>
                      </a:lnTo>
                      <a:lnTo>
                        <a:pt x="603" y="111"/>
                      </a:lnTo>
                      <a:close/>
                      <a:moveTo>
                        <a:pt x="601" y="108"/>
                      </a:moveTo>
                      <a:lnTo>
                        <a:pt x="603" y="108"/>
                      </a:lnTo>
                      <a:lnTo>
                        <a:pt x="603" y="106"/>
                      </a:lnTo>
                      <a:lnTo>
                        <a:pt x="601" y="106"/>
                      </a:lnTo>
                      <a:lnTo>
                        <a:pt x="601" y="108"/>
                      </a:lnTo>
                      <a:lnTo>
                        <a:pt x="601" y="108"/>
                      </a:lnTo>
                      <a:lnTo>
                        <a:pt x="601" y="108"/>
                      </a:lnTo>
                      <a:lnTo>
                        <a:pt x="601" y="108"/>
                      </a:lnTo>
                      <a:close/>
                      <a:moveTo>
                        <a:pt x="154" y="106"/>
                      </a:moveTo>
                      <a:lnTo>
                        <a:pt x="154" y="108"/>
                      </a:lnTo>
                      <a:lnTo>
                        <a:pt x="156" y="111"/>
                      </a:lnTo>
                      <a:lnTo>
                        <a:pt x="156" y="111"/>
                      </a:lnTo>
                      <a:lnTo>
                        <a:pt x="156" y="111"/>
                      </a:lnTo>
                      <a:lnTo>
                        <a:pt x="156" y="108"/>
                      </a:lnTo>
                      <a:lnTo>
                        <a:pt x="156" y="108"/>
                      </a:lnTo>
                      <a:lnTo>
                        <a:pt x="156" y="106"/>
                      </a:lnTo>
                      <a:lnTo>
                        <a:pt x="154" y="106"/>
                      </a:lnTo>
                      <a:close/>
                      <a:moveTo>
                        <a:pt x="163" y="108"/>
                      </a:moveTo>
                      <a:lnTo>
                        <a:pt x="163" y="108"/>
                      </a:lnTo>
                      <a:lnTo>
                        <a:pt x="163" y="106"/>
                      </a:lnTo>
                      <a:lnTo>
                        <a:pt x="161" y="106"/>
                      </a:lnTo>
                      <a:lnTo>
                        <a:pt x="161" y="106"/>
                      </a:lnTo>
                      <a:lnTo>
                        <a:pt x="161" y="108"/>
                      </a:lnTo>
                      <a:lnTo>
                        <a:pt x="163" y="108"/>
                      </a:lnTo>
                      <a:close/>
                      <a:moveTo>
                        <a:pt x="168" y="106"/>
                      </a:moveTo>
                      <a:lnTo>
                        <a:pt x="168" y="106"/>
                      </a:lnTo>
                      <a:lnTo>
                        <a:pt x="168" y="106"/>
                      </a:lnTo>
                      <a:lnTo>
                        <a:pt x="170" y="108"/>
                      </a:lnTo>
                      <a:lnTo>
                        <a:pt x="170" y="108"/>
                      </a:lnTo>
                      <a:lnTo>
                        <a:pt x="170" y="106"/>
                      </a:lnTo>
                      <a:lnTo>
                        <a:pt x="170" y="106"/>
                      </a:lnTo>
                      <a:lnTo>
                        <a:pt x="168" y="106"/>
                      </a:lnTo>
                      <a:lnTo>
                        <a:pt x="168" y="106"/>
                      </a:lnTo>
                      <a:close/>
                      <a:moveTo>
                        <a:pt x="137" y="106"/>
                      </a:moveTo>
                      <a:lnTo>
                        <a:pt x="137" y="106"/>
                      </a:lnTo>
                      <a:lnTo>
                        <a:pt x="137" y="106"/>
                      </a:lnTo>
                      <a:lnTo>
                        <a:pt x="139" y="108"/>
                      </a:lnTo>
                      <a:lnTo>
                        <a:pt x="142" y="108"/>
                      </a:lnTo>
                      <a:lnTo>
                        <a:pt x="144" y="108"/>
                      </a:lnTo>
                      <a:lnTo>
                        <a:pt x="146" y="108"/>
                      </a:lnTo>
                      <a:lnTo>
                        <a:pt x="149" y="111"/>
                      </a:lnTo>
                      <a:lnTo>
                        <a:pt x="149" y="108"/>
                      </a:lnTo>
                      <a:lnTo>
                        <a:pt x="146" y="106"/>
                      </a:lnTo>
                      <a:lnTo>
                        <a:pt x="146" y="106"/>
                      </a:lnTo>
                      <a:lnTo>
                        <a:pt x="144" y="104"/>
                      </a:lnTo>
                      <a:lnTo>
                        <a:pt x="142" y="104"/>
                      </a:lnTo>
                      <a:lnTo>
                        <a:pt x="142" y="104"/>
                      </a:lnTo>
                      <a:lnTo>
                        <a:pt x="139" y="101"/>
                      </a:lnTo>
                      <a:lnTo>
                        <a:pt x="139" y="101"/>
                      </a:lnTo>
                      <a:lnTo>
                        <a:pt x="137" y="104"/>
                      </a:lnTo>
                      <a:lnTo>
                        <a:pt x="137" y="106"/>
                      </a:lnTo>
                      <a:close/>
                      <a:moveTo>
                        <a:pt x="156" y="104"/>
                      </a:moveTo>
                      <a:lnTo>
                        <a:pt x="156" y="104"/>
                      </a:lnTo>
                      <a:lnTo>
                        <a:pt x="156" y="101"/>
                      </a:lnTo>
                      <a:lnTo>
                        <a:pt x="154" y="101"/>
                      </a:lnTo>
                      <a:lnTo>
                        <a:pt x="154" y="101"/>
                      </a:lnTo>
                      <a:lnTo>
                        <a:pt x="154" y="101"/>
                      </a:lnTo>
                      <a:lnTo>
                        <a:pt x="154" y="104"/>
                      </a:lnTo>
                      <a:lnTo>
                        <a:pt x="156" y="104"/>
                      </a:lnTo>
                      <a:close/>
                      <a:moveTo>
                        <a:pt x="144" y="104"/>
                      </a:moveTo>
                      <a:lnTo>
                        <a:pt x="146" y="104"/>
                      </a:lnTo>
                      <a:lnTo>
                        <a:pt x="146" y="106"/>
                      </a:lnTo>
                      <a:lnTo>
                        <a:pt x="149" y="106"/>
                      </a:lnTo>
                      <a:lnTo>
                        <a:pt x="149" y="106"/>
                      </a:lnTo>
                      <a:lnTo>
                        <a:pt x="151" y="108"/>
                      </a:lnTo>
                      <a:lnTo>
                        <a:pt x="151" y="106"/>
                      </a:lnTo>
                      <a:lnTo>
                        <a:pt x="149" y="104"/>
                      </a:lnTo>
                      <a:lnTo>
                        <a:pt x="146" y="101"/>
                      </a:lnTo>
                      <a:lnTo>
                        <a:pt x="144" y="101"/>
                      </a:lnTo>
                      <a:lnTo>
                        <a:pt x="142" y="101"/>
                      </a:lnTo>
                      <a:lnTo>
                        <a:pt x="142" y="104"/>
                      </a:lnTo>
                      <a:lnTo>
                        <a:pt x="142" y="104"/>
                      </a:lnTo>
                      <a:lnTo>
                        <a:pt x="144" y="104"/>
                      </a:lnTo>
                      <a:close/>
                      <a:moveTo>
                        <a:pt x="165" y="104"/>
                      </a:moveTo>
                      <a:lnTo>
                        <a:pt x="168" y="104"/>
                      </a:lnTo>
                      <a:lnTo>
                        <a:pt x="168" y="101"/>
                      </a:lnTo>
                      <a:lnTo>
                        <a:pt x="168" y="101"/>
                      </a:lnTo>
                      <a:lnTo>
                        <a:pt x="168" y="101"/>
                      </a:lnTo>
                      <a:lnTo>
                        <a:pt x="168" y="101"/>
                      </a:lnTo>
                      <a:lnTo>
                        <a:pt x="168" y="99"/>
                      </a:lnTo>
                      <a:lnTo>
                        <a:pt x="165" y="101"/>
                      </a:lnTo>
                      <a:lnTo>
                        <a:pt x="165" y="101"/>
                      </a:lnTo>
                      <a:lnTo>
                        <a:pt x="165" y="101"/>
                      </a:lnTo>
                      <a:lnTo>
                        <a:pt x="165" y="101"/>
                      </a:lnTo>
                      <a:lnTo>
                        <a:pt x="165" y="104"/>
                      </a:lnTo>
                      <a:lnTo>
                        <a:pt x="165" y="104"/>
                      </a:lnTo>
                      <a:close/>
                      <a:moveTo>
                        <a:pt x="172" y="104"/>
                      </a:moveTo>
                      <a:lnTo>
                        <a:pt x="175" y="104"/>
                      </a:lnTo>
                      <a:lnTo>
                        <a:pt x="175" y="104"/>
                      </a:lnTo>
                      <a:lnTo>
                        <a:pt x="175" y="104"/>
                      </a:lnTo>
                      <a:lnTo>
                        <a:pt x="175" y="106"/>
                      </a:lnTo>
                      <a:lnTo>
                        <a:pt x="175" y="106"/>
                      </a:lnTo>
                      <a:lnTo>
                        <a:pt x="175" y="106"/>
                      </a:lnTo>
                      <a:lnTo>
                        <a:pt x="175" y="106"/>
                      </a:lnTo>
                      <a:lnTo>
                        <a:pt x="177" y="108"/>
                      </a:lnTo>
                      <a:lnTo>
                        <a:pt x="177" y="106"/>
                      </a:lnTo>
                      <a:lnTo>
                        <a:pt x="177" y="104"/>
                      </a:lnTo>
                      <a:lnTo>
                        <a:pt x="180" y="104"/>
                      </a:lnTo>
                      <a:lnTo>
                        <a:pt x="177" y="101"/>
                      </a:lnTo>
                      <a:lnTo>
                        <a:pt x="177" y="101"/>
                      </a:lnTo>
                      <a:lnTo>
                        <a:pt x="177" y="99"/>
                      </a:lnTo>
                      <a:lnTo>
                        <a:pt x="175" y="99"/>
                      </a:lnTo>
                      <a:lnTo>
                        <a:pt x="175" y="99"/>
                      </a:lnTo>
                      <a:lnTo>
                        <a:pt x="172" y="99"/>
                      </a:lnTo>
                      <a:lnTo>
                        <a:pt x="170" y="101"/>
                      </a:lnTo>
                      <a:lnTo>
                        <a:pt x="170" y="101"/>
                      </a:lnTo>
                      <a:lnTo>
                        <a:pt x="170" y="104"/>
                      </a:lnTo>
                      <a:lnTo>
                        <a:pt x="172" y="104"/>
                      </a:lnTo>
                      <a:close/>
                      <a:moveTo>
                        <a:pt x="135" y="97"/>
                      </a:moveTo>
                      <a:lnTo>
                        <a:pt x="135" y="97"/>
                      </a:lnTo>
                      <a:lnTo>
                        <a:pt x="135" y="97"/>
                      </a:lnTo>
                      <a:lnTo>
                        <a:pt x="132" y="97"/>
                      </a:lnTo>
                      <a:lnTo>
                        <a:pt x="132" y="99"/>
                      </a:lnTo>
                      <a:lnTo>
                        <a:pt x="135" y="101"/>
                      </a:lnTo>
                      <a:lnTo>
                        <a:pt x="135" y="101"/>
                      </a:lnTo>
                      <a:lnTo>
                        <a:pt x="135" y="104"/>
                      </a:lnTo>
                      <a:lnTo>
                        <a:pt x="137" y="104"/>
                      </a:lnTo>
                      <a:lnTo>
                        <a:pt x="137" y="104"/>
                      </a:lnTo>
                      <a:lnTo>
                        <a:pt x="137" y="104"/>
                      </a:lnTo>
                      <a:lnTo>
                        <a:pt x="137" y="101"/>
                      </a:lnTo>
                      <a:lnTo>
                        <a:pt x="137" y="99"/>
                      </a:lnTo>
                      <a:lnTo>
                        <a:pt x="137" y="99"/>
                      </a:lnTo>
                      <a:lnTo>
                        <a:pt x="135" y="97"/>
                      </a:lnTo>
                      <a:close/>
                      <a:moveTo>
                        <a:pt x="49" y="101"/>
                      </a:moveTo>
                      <a:lnTo>
                        <a:pt x="49" y="99"/>
                      </a:lnTo>
                      <a:lnTo>
                        <a:pt x="45" y="94"/>
                      </a:lnTo>
                      <a:lnTo>
                        <a:pt x="42" y="92"/>
                      </a:lnTo>
                      <a:lnTo>
                        <a:pt x="42" y="92"/>
                      </a:lnTo>
                      <a:lnTo>
                        <a:pt x="42" y="94"/>
                      </a:lnTo>
                      <a:lnTo>
                        <a:pt x="40" y="94"/>
                      </a:lnTo>
                      <a:lnTo>
                        <a:pt x="38" y="94"/>
                      </a:lnTo>
                      <a:lnTo>
                        <a:pt x="40" y="99"/>
                      </a:lnTo>
                      <a:lnTo>
                        <a:pt x="42" y="104"/>
                      </a:lnTo>
                      <a:lnTo>
                        <a:pt x="42" y="106"/>
                      </a:lnTo>
                      <a:lnTo>
                        <a:pt x="45" y="106"/>
                      </a:lnTo>
                      <a:lnTo>
                        <a:pt x="47" y="108"/>
                      </a:lnTo>
                      <a:lnTo>
                        <a:pt x="49" y="111"/>
                      </a:lnTo>
                      <a:lnTo>
                        <a:pt x="49" y="113"/>
                      </a:lnTo>
                      <a:lnTo>
                        <a:pt x="52" y="113"/>
                      </a:lnTo>
                      <a:lnTo>
                        <a:pt x="52" y="111"/>
                      </a:lnTo>
                      <a:lnTo>
                        <a:pt x="52" y="106"/>
                      </a:lnTo>
                      <a:lnTo>
                        <a:pt x="52" y="104"/>
                      </a:lnTo>
                      <a:lnTo>
                        <a:pt x="52" y="104"/>
                      </a:lnTo>
                      <a:lnTo>
                        <a:pt x="49" y="101"/>
                      </a:lnTo>
                      <a:close/>
                      <a:moveTo>
                        <a:pt x="130" y="94"/>
                      </a:moveTo>
                      <a:lnTo>
                        <a:pt x="132" y="94"/>
                      </a:lnTo>
                      <a:lnTo>
                        <a:pt x="135" y="94"/>
                      </a:lnTo>
                      <a:lnTo>
                        <a:pt x="135" y="94"/>
                      </a:lnTo>
                      <a:lnTo>
                        <a:pt x="137" y="97"/>
                      </a:lnTo>
                      <a:lnTo>
                        <a:pt x="137" y="97"/>
                      </a:lnTo>
                      <a:lnTo>
                        <a:pt x="137" y="94"/>
                      </a:lnTo>
                      <a:lnTo>
                        <a:pt x="137" y="94"/>
                      </a:lnTo>
                      <a:lnTo>
                        <a:pt x="130" y="92"/>
                      </a:lnTo>
                      <a:lnTo>
                        <a:pt x="130" y="92"/>
                      </a:lnTo>
                      <a:lnTo>
                        <a:pt x="130" y="92"/>
                      </a:lnTo>
                      <a:lnTo>
                        <a:pt x="130" y="92"/>
                      </a:lnTo>
                      <a:lnTo>
                        <a:pt x="130" y="94"/>
                      </a:lnTo>
                      <a:close/>
                      <a:moveTo>
                        <a:pt x="444" y="182"/>
                      </a:moveTo>
                      <a:lnTo>
                        <a:pt x="442" y="182"/>
                      </a:lnTo>
                      <a:lnTo>
                        <a:pt x="442" y="182"/>
                      </a:lnTo>
                      <a:lnTo>
                        <a:pt x="442" y="182"/>
                      </a:lnTo>
                      <a:lnTo>
                        <a:pt x="442" y="184"/>
                      </a:lnTo>
                      <a:lnTo>
                        <a:pt x="442" y="184"/>
                      </a:lnTo>
                      <a:lnTo>
                        <a:pt x="442" y="187"/>
                      </a:lnTo>
                      <a:lnTo>
                        <a:pt x="442" y="189"/>
                      </a:lnTo>
                      <a:lnTo>
                        <a:pt x="442" y="191"/>
                      </a:lnTo>
                      <a:lnTo>
                        <a:pt x="442" y="194"/>
                      </a:lnTo>
                      <a:lnTo>
                        <a:pt x="442" y="196"/>
                      </a:lnTo>
                      <a:lnTo>
                        <a:pt x="442" y="198"/>
                      </a:lnTo>
                      <a:lnTo>
                        <a:pt x="444" y="201"/>
                      </a:lnTo>
                      <a:lnTo>
                        <a:pt x="449" y="198"/>
                      </a:lnTo>
                      <a:lnTo>
                        <a:pt x="452" y="198"/>
                      </a:lnTo>
                      <a:lnTo>
                        <a:pt x="452" y="198"/>
                      </a:lnTo>
                      <a:lnTo>
                        <a:pt x="454" y="198"/>
                      </a:lnTo>
                      <a:lnTo>
                        <a:pt x="454" y="201"/>
                      </a:lnTo>
                      <a:lnTo>
                        <a:pt x="454" y="201"/>
                      </a:lnTo>
                      <a:lnTo>
                        <a:pt x="454" y="203"/>
                      </a:lnTo>
                      <a:lnTo>
                        <a:pt x="454" y="203"/>
                      </a:lnTo>
                      <a:lnTo>
                        <a:pt x="454" y="206"/>
                      </a:lnTo>
                      <a:lnTo>
                        <a:pt x="456" y="210"/>
                      </a:lnTo>
                      <a:lnTo>
                        <a:pt x="456" y="210"/>
                      </a:lnTo>
                      <a:lnTo>
                        <a:pt x="456" y="220"/>
                      </a:lnTo>
                      <a:lnTo>
                        <a:pt x="454" y="220"/>
                      </a:lnTo>
                      <a:lnTo>
                        <a:pt x="454" y="222"/>
                      </a:lnTo>
                      <a:lnTo>
                        <a:pt x="454" y="224"/>
                      </a:lnTo>
                      <a:lnTo>
                        <a:pt x="454" y="229"/>
                      </a:lnTo>
                      <a:lnTo>
                        <a:pt x="452" y="232"/>
                      </a:lnTo>
                      <a:lnTo>
                        <a:pt x="452" y="234"/>
                      </a:lnTo>
                      <a:lnTo>
                        <a:pt x="449" y="236"/>
                      </a:lnTo>
                      <a:lnTo>
                        <a:pt x="449" y="239"/>
                      </a:lnTo>
                      <a:lnTo>
                        <a:pt x="452" y="241"/>
                      </a:lnTo>
                      <a:lnTo>
                        <a:pt x="454" y="243"/>
                      </a:lnTo>
                      <a:lnTo>
                        <a:pt x="456" y="246"/>
                      </a:lnTo>
                      <a:lnTo>
                        <a:pt x="456" y="246"/>
                      </a:lnTo>
                      <a:lnTo>
                        <a:pt x="459" y="246"/>
                      </a:lnTo>
                      <a:lnTo>
                        <a:pt x="459" y="243"/>
                      </a:lnTo>
                      <a:lnTo>
                        <a:pt x="461" y="243"/>
                      </a:lnTo>
                      <a:lnTo>
                        <a:pt x="463" y="243"/>
                      </a:lnTo>
                      <a:lnTo>
                        <a:pt x="466" y="243"/>
                      </a:lnTo>
                      <a:lnTo>
                        <a:pt x="466" y="243"/>
                      </a:lnTo>
                      <a:lnTo>
                        <a:pt x="468" y="243"/>
                      </a:lnTo>
                      <a:lnTo>
                        <a:pt x="471" y="243"/>
                      </a:lnTo>
                      <a:lnTo>
                        <a:pt x="468" y="241"/>
                      </a:lnTo>
                      <a:lnTo>
                        <a:pt x="468" y="239"/>
                      </a:lnTo>
                      <a:lnTo>
                        <a:pt x="468" y="234"/>
                      </a:lnTo>
                      <a:lnTo>
                        <a:pt x="468" y="232"/>
                      </a:lnTo>
                      <a:lnTo>
                        <a:pt x="468" y="229"/>
                      </a:lnTo>
                      <a:lnTo>
                        <a:pt x="471" y="224"/>
                      </a:lnTo>
                      <a:lnTo>
                        <a:pt x="471" y="222"/>
                      </a:lnTo>
                      <a:lnTo>
                        <a:pt x="471" y="217"/>
                      </a:lnTo>
                      <a:lnTo>
                        <a:pt x="471" y="213"/>
                      </a:lnTo>
                      <a:lnTo>
                        <a:pt x="471" y="206"/>
                      </a:lnTo>
                      <a:lnTo>
                        <a:pt x="471" y="203"/>
                      </a:lnTo>
                      <a:lnTo>
                        <a:pt x="471" y="203"/>
                      </a:lnTo>
                      <a:lnTo>
                        <a:pt x="471" y="196"/>
                      </a:lnTo>
                      <a:lnTo>
                        <a:pt x="471" y="194"/>
                      </a:lnTo>
                      <a:lnTo>
                        <a:pt x="468" y="191"/>
                      </a:lnTo>
                      <a:lnTo>
                        <a:pt x="468" y="189"/>
                      </a:lnTo>
                      <a:lnTo>
                        <a:pt x="468" y="187"/>
                      </a:lnTo>
                      <a:lnTo>
                        <a:pt x="471" y="187"/>
                      </a:lnTo>
                      <a:lnTo>
                        <a:pt x="475" y="182"/>
                      </a:lnTo>
                      <a:lnTo>
                        <a:pt x="475" y="182"/>
                      </a:lnTo>
                      <a:lnTo>
                        <a:pt x="478" y="182"/>
                      </a:lnTo>
                      <a:lnTo>
                        <a:pt x="480" y="182"/>
                      </a:lnTo>
                      <a:lnTo>
                        <a:pt x="482" y="182"/>
                      </a:lnTo>
                      <a:lnTo>
                        <a:pt x="485" y="184"/>
                      </a:lnTo>
                      <a:lnTo>
                        <a:pt x="485" y="187"/>
                      </a:lnTo>
                      <a:lnTo>
                        <a:pt x="485" y="189"/>
                      </a:lnTo>
                      <a:lnTo>
                        <a:pt x="482" y="191"/>
                      </a:lnTo>
                      <a:lnTo>
                        <a:pt x="482" y="194"/>
                      </a:lnTo>
                      <a:lnTo>
                        <a:pt x="480" y="196"/>
                      </a:lnTo>
                      <a:lnTo>
                        <a:pt x="480" y="198"/>
                      </a:lnTo>
                      <a:lnTo>
                        <a:pt x="480" y="198"/>
                      </a:lnTo>
                      <a:lnTo>
                        <a:pt x="480" y="201"/>
                      </a:lnTo>
                      <a:lnTo>
                        <a:pt x="487" y="208"/>
                      </a:lnTo>
                      <a:lnTo>
                        <a:pt x="489" y="210"/>
                      </a:lnTo>
                      <a:lnTo>
                        <a:pt x="492" y="210"/>
                      </a:lnTo>
                      <a:lnTo>
                        <a:pt x="494" y="213"/>
                      </a:lnTo>
                      <a:lnTo>
                        <a:pt x="492" y="213"/>
                      </a:lnTo>
                      <a:lnTo>
                        <a:pt x="492" y="215"/>
                      </a:lnTo>
                      <a:lnTo>
                        <a:pt x="492" y="215"/>
                      </a:lnTo>
                      <a:lnTo>
                        <a:pt x="492" y="215"/>
                      </a:lnTo>
                      <a:lnTo>
                        <a:pt x="489" y="222"/>
                      </a:lnTo>
                      <a:lnTo>
                        <a:pt x="489" y="224"/>
                      </a:lnTo>
                      <a:lnTo>
                        <a:pt x="492" y="227"/>
                      </a:lnTo>
                      <a:lnTo>
                        <a:pt x="492" y="227"/>
                      </a:lnTo>
                      <a:lnTo>
                        <a:pt x="494" y="227"/>
                      </a:lnTo>
                      <a:lnTo>
                        <a:pt x="499" y="227"/>
                      </a:lnTo>
                      <a:lnTo>
                        <a:pt x="501" y="227"/>
                      </a:lnTo>
                      <a:lnTo>
                        <a:pt x="501" y="227"/>
                      </a:lnTo>
                      <a:lnTo>
                        <a:pt x="501" y="224"/>
                      </a:lnTo>
                      <a:lnTo>
                        <a:pt x="501" y="222"/>
                      </a:lnTo>
                      <a:lnTo>
                        <a:pt x="501" y="222"/>
                      </a:lnTo>
                      <a:lnTo>
                        <a:pt x="504" y="220"/>
                      </a:lnTo>
                      <a:lnTo>
                        <a:pt x="508" y="220"/>
                      </a:lnTo>
                      <a:lnTo>
                        <a:pt x="511" y="217"/>
                      </a:lnTo>
                      <a:lnTo>
                        <a:pt x="513" y="220"/>
                      </a:lnTo>
                      <a:lnTo>
                        <a:pt x="513" y="217"/>
                      </a:lnTo>
                      <a:lnTo>
                        <a:pt x="513" y="217"/>
                      </a:lnTo>
                      <a:lnTo>
                        <a:pt x="513" y="217"/>
                      </a:lnTo>
                      <a:lnTo>
                        <a:pt x="515" y="217"/>
                      </a:lnTo>
                      <a:lnTo>
                        <a:pt x="515" y="217"/>
                      </a:lnTo>
                      <a:lnTo>
                        <a:pt x="518" y="217"/>
                      </a:lnTo>
                      <a:lnTo>
                        <a:pt x="518" y="215"/>
                      </a:lnTo>
                      <a:lnTo>
                        <a:pt x="518" y="213"/>
                      </a:lnTo>
                      <a:lnTo>
                        <a:pt x="515" y="213"/>
                      </a:lnTo>
                      <a:lnTo>
                        <a:pt x="515" y="210"/>
                      </a:lnTo>
                      <a:lnTo>
                        <a:pt x="515" y="210"/>
                      </a:lnTo>
                      <a:lnTo>
                        <a:pt x="515" y="210"/>
                      </a:lnTo>
                      <a:lnTo>
                        <a:pt x="513" y="213"/>
                      </a:lnTo>
                      <a:lnTo>
                        <a:pt x="513" y="210"/>
                      </a:lnTo>
                      <a:lnTo>
                        <a:pt x="513" y="210"/>
                      </a:lnTo>
                      <a:lnTo>
                        <a:pt x="511" y="210"/>
                      </a:lnTo>
                      <a:lnTo>
                        <a:pt x="511" y="208"/>
                      </a:lnTo>
                      <a:lnTo>
                        <a:pt x="511" y="208"/>
                      </a:lnTo>
                      <a:lnTo>
                        <a:pt x="511" y="206"/>
                      </a:lnTo>
                      <a:lnTo>
                        <a:pt x="508" y="203"/>
                      </a:lnTo>
                      <a:lnTo>
                        <a:pt x="508" y="203"/>
                      </a:lnTo>
                      <a:lnTo>
                        <a:pt x="506" y="203"/>
                      </a:lnTo>
                      <a:lnTo>
                        <a:pt x="506" y="203"/>
                      </a:lnTo>
                      <a:lnTo>
                        <a:pt x="506" y="201"/>
                      </a:lnTo>
                      <a:lnTo>
                        <a:pt x="506" y="201"/>
                      </a:lnTo>
                      <a:lnTo>
                        <a:pt x="506" y="201"/>
                      </a:lnTo>
                      <a:lnTo>
                        <a:pt x="506" y="196"/>
                      </a:lnTo>
                      <a:lnTo>
                        <a:pt x="506" y="194"/>
                      </a:lnTo>
                      <a:lnTo>
                        <a:pt x="508" y="194"/>
                      </a:lnTo>
                      <a:lnTo>
                        <a:pt x="508" y="191"/>
                      </a:lnTo>
                      <a:lnTo>
                        <a:pt x="506" y="189"/>
                      </a:lnTo>
                      <a:lnTo>
                        <a:pt x="506" y="189"/>
                      </a:lnTo>
                      <a:lnTo>
                        <a:pt x="506" y="187"/>
                      </a:lnTo>
                      <a:lnTo>
                        <a:pt x="506" y="187"/>
                      </a:lnTo>
                      <a:lnTo>
                        <a:pt x="504" y="184"/>
                      </a:lnTo>
                      <a:lnTo>
                        <a:pt x="501" y="182"/>
                      </a:lnTo>
                      <a:lnTo>
                        <a:pt x="501" y="179"/>
                      </a:lnTo>
                      <a:lnTo>
                        <a:pt x="499" y="175"/>
                      </a:lnTo>
                      <a:lnTo>
                        <a:pt x="497" y="172"/>
                      </a:lnTo>
                      <a:lnTo>
                        <a:pt x="497" y="172"/>
                      </a:lnTo>
                      <a:lnTo>
                        <a:pt x="494" y="170"/>
                      </a:lnTo>
                      <a:lnTo>
                        <a:pt x="494" y="170"/>
                      </a:lnTo>
                      <a:lnTo>
                        <a:pt x="492" y="168"/>
                      </a:lnTo>
                      <a:lnTo>
                        <a:pt x="489" y="168"/>
                      </a:lnTo>
                      <a:lnTo>
                        <a:pt x="489" y="165"/>
                      </a:lnTo>
                      <a:lnTo>
                        <a:pt x="489" y="165"/>
                      </a:lnTo>
                      <a:lnTo>
                        <a:pt x="489" y="163"/>
                      </a:lnTo>
                      <a:lnTo>
                        <a:pt x="492" y="165"/>
                      </a:lnTo>
                      <a:lnTo>
                        <a:pt x="494" y="165"/>
                      </a:lnTo>
                      <a:lnTo>
                        <a:pt x="494" y="165"/>
                      </a:lnTo>
                      <a:lnTo>
                        <a:pt x="497" y="165"/>
                      </a:lnTo>
                      <a:lnTo>
                        <a:pt x="497" y="163"/>
                      </a:lnTo>
                      <a:lnTo>
                        <a:pt x="499" y="161"/>
                      </a:lnTo>
                      <a:lnTo>
                        <a:pt x="504" y="158"/>
                      </a:lnTo>
                      <a:lnTo>
                        <a:pt x="506" y="158"/>
                      </a:lnTo>
                      <a:lnTo>
                        <a:pt x="508" y="156"/>
                      </a:lnTo>
                      <a:lnTo>
                        <a:pt x="511" y="153"/>
                      </a:lnTo>
                      <a:lnTo>
                        <a:pt x="513" y="151"/>
                      </a:lnTo>
                      <a:lnTo>
                        <a:pt x="515" y="149"/>
                      </a:lnTo>
                      <a:lnTo>
                        <a:pt x="518" y="146"/>
                      </a:lnTo>
                      <a:lnTo>
                        <a:pt x="518" y="144"/>
                      </a:lnTo>
                      <a:lnTo>
                        <a:pt x="518" y="144"/>
                      </a:lnTo>
                      <a:lnTo>
                        <a:pt x="523" y="144"/>
                      </a:lnTo>
                      <a:lnTo>
                        <a:pt x="523" y="144"/>
                      </a:lnTo>
                      <a:lnTo>
                        <a:pt x="525" y="146"/>
                      </a:lnTo>
                      <a:lnTo>
                        <a:pt x="527" y="146"/>
                      </a:lnTo>
                      <a:lnTo>
                        <a:pt x="527" y="146"/>
                      </a:lnTo>
                      <a:lnTo>
                        <a:pt x="527" y="146"/>
                      </a:lnTo>
                      <a:lnTo>
                        <a:pt x="530" y="142"/>
                      </a:lnTo>
                      <a:lnTo>
                        <a:pt x="530" y="139"/>
                      </a:lnTo>
                      <a:lnTo>
                        <a:pt x="527" y="139"/>
                      </a:lnTo>
                      <a:lnTo>
                        <a:pt x="525" y="137"/>
                      </a:lnTo>
                      <a:lnTo>
                        <a:pt x="525" y="137"/>
                      </a:lnTo>
                      <a:lnTo>
                        <a:pt x="520" y="137"/>
                      </a:lnTo>
                      <a:lnTo>
                        <a:pt x="518" y="139"/>
                      </a:lnTo>
                      <a:lnTo>
                        <a:pt x="518" y="139"/>
                      </a:lnTo>
                      <a:lnTo>
                        <a:pt x="518" y="139"/>
                      </a:lnTo>
                      <a:lnTo>
                        <a:pt x="518" y="139"/>
                      </a:lnTo>
                      <a:lnTo>
                        <a:pt x="518" y="142"/>
                      </a:lnTo>
                      <a:lnTo>
                        <a:pt x="515" y="142"/>
                      </a:lnTo>
                      <a:lnTo>
                        <a:pt x="513" y="142"/>
                      </a:lnTo>
                      <a:lnTo>
                        <a:pt x="508" y="142"/>
                      </a:lnTo>
                      <a:lnTo>
                        <a:pt x="506" y="142"/>
                      </a:lnTo>
                      <a:lnTo>
                        <a:pt x="504" y="144"/>
                      </a:lnTo>
                      <a:lnTo>
                        <a:pt x="504" y="144"/>
                      </a:lnTo>
                      <a:lnTo>
                        <a:pt x="501" y="144"/>
                      </a:lnTo>
                      <a:lnTo>
                        <a:pt x="499" y="144"/>
                      </a:lnTo>
                      <a:lnTo>
                        <a:pt x="497" y="144"/>
                      </a:lnTo>
                      <a:lnTo>
                        <a:pt x="497" y="144"/>
                      </a:lnTo>
                      <a:lnTo>
                        <a:pt x="494" y="144"/>
                      </a:lnTo>
                      <a:lnTo>
                        <a:pt x="494" y="142"/>
                      </a:lnTo>
                      <a:lnTo>
                        <a:pt x="494" y="144"/>
                      </a:lnTo>
                      <a:lnTo>
                        <a:pt x="492" y="144"/>
                      </a:lnTo>
                      <a:lnTo>
                        <a:pt x="489" y="149"/>
                      </a:lnTo>
                      <a:lnTo>
                        <a:pt x="487" y="151"/>
                      </a:lnTo>
                      <a:lnTo>
                        <a:pt x="487" y="153"/>
                      </a:lnTo>
                      <a:lnTo>
                        <a:pt x="485" y="156"/>
                      </a:lnTo>
                      <a:lnTo>
                        <a:pt x="482" y="153"/>
                      </a:lnTo>
                      <a:lnTo>
                        <a:pt x="480" y="153"/>
                      </a:lnTo>
                      <a:lnTo>
                        <a:pt x="478" y="153"/>
                      </a:lnTo>
                      <a:lnTo>
                        <a:pt x="478" y="153"/>
                      </a:lnTo>
                      <a:lnTo>
                        <a:pt x="475" y="151"/>
                      </a:lnTo>
                      <a:lnTo>
                        <a:pt x="475" y="146"/>
                      </a:lnTo>
                      <a:lnTo>
                        <a:pt x="473" y="146"/>
                      </a:lnTo>
                      <a:lnTo>
                        <a:pt x="471" y="144"/>
                      </a:lnTo>
                      <a:lnTo>
                        <a:pt x="468" y="144"/>
                      </a:lnTo>
                      <a:lnTo>
                        <a:pt x="466" y="139"/>
                      </a:lnTo>
                      <a:lnTo>
                        <a:pt x="466" y="137"/>
                      </a:lnTo>
                      <a:lnTo>
                        <a:pt x="466" y="134"/>
                      </a:lnTo>
                      <a:lnTo>
                        <a:pt x="466" y="132"/>
                      </a:lnTo>
                      <a:lnTo>
                        <a:pt x="466" y="130"/>
                      </a:lnTo>
                      <a:lnTo>
                        <a:pt x="466" y="127"/>
                      </a:lnTo>
                      <a:lnTo>
                        <a:pt x="466" y="125"/>
                      </a:lnTo>
                      <a:lnTo>
                        <a:pt x="468" y="123"/>
                      </a:lnTo>
                      <a:lnTo>
                        <a:pt x="468" y="120"/>
                      </a:lnTo>
                      <a:lnTo>
                        <a:pt x="471" y="116"/>
                      </a:lnTo>
                      <a:lnTo>
                        <a:pt x="471" y="116"/>
                      </a:lnTo>
                      <a:lnTo>
                        <a:pt x="473" y="113"/>
                      </a:lnTo>
                      <a:lnTo>
                        <a:pt x="475" y="113"/>
                      </a:lnTo>
                      <a:lnTo>
                        <a:pt x="478" y="113"/>
                      </a:lnTo>
                      <a:lnTo>
                        <a:pt x="482" y="116"/>
                      </a:lnTo>
                      <a:lnTo>
                        <a:pt x="485" y="116"/>
                      </a:lnTo>
                      <a:lnTo>
                        <a:pt x="492" y="116"/>
                      </a:lnTo>
                      <a:lnTo>
                        <a:pt x="494" y="116"/>
                      </a:lnTo>
                      <a:lnTo>
                        <a:pt x="494" y="116"/>
                      </a:lnTo>
                      <a:lnTo>
                        <a:pt x="497" y="116"/>
                      </a:lnTo>
                      <a:lnTo>
                        <a:pt x="499" y="116"/>
                      </a:lnTo>
                      <a:lnTo>
                        <a:pt x="504" y="116"/>
                      </a:lnTo>
                      <a:lnTo>
                        <a:pt x="508" y="116"/>
                      </a:lnTo>
                      <a:lnTo>
                        <a:pt x="520" y="116"/>
                      </a:lnTo>
                      <a:lnTo>
                        <a:pt x="520" y="116"/>
                      </a:lnTo>
                      <a:lnTo>
                        <a:pt x="523" y="116"/>
                      </a:lnTo>
                      <a:lnTo>
                        <a:pt x="525" y="116"/>
                      </a:lnTo>
                      <a:lnTo>
                        <a:pt x="525" y="118"/>
                      </a:lnTo>
                      <a:lnTo>
                        <a:pt x="527" y="118"/>
                      </a:lnTo>
                      <a:lnTo>
                        <a:pt x="530" y="118"/>
                      </a:lnTo>
                      <a:lnTo>
                        <a:pt x="532" y="118"/>
                      </a:lnTo>
                      <a:lnTo>
                        <a:pt x="534" y="118"/>
                      </a:lnTo>
                      <a:lnTo>
                        <a:pt x="541" y="118"/>
                      </a:lnTo>
                      <a:lnTo>
                        <a:pt x="544" y="118"/>
                      </a:lnTo>
                      <a:lnTo>
                        <a:pt x="544" y="116"/>
                      </a:lnTo>
                      <a:lnTo>
                        <a:pt x="546" y="116"/>
                      </a:lnTo>
                      <a:lnTo>
                        <a:pt x="549" y="116"/>
                      </a:lnTo>
                      <a:lnTo>
                        <a:pt x="549" y="113"/>
                      </a:lnTo>
                      <a:lnTo>
                        <a:pt x="551" y="111"/>
                      </a:lnTo>
                      <a:lnTo>
                        <a:pt x="551" y="108"/>
                      </a:lnTo>
                      <a:lnTo>
                        <a:pt x="553" y="108"/>
                      </a:lnTo>
                      <a:lnTo>
                        <a:pt x="556" y="104"/>
                      </a:lnTo>
                      <a:lnTo>
                        <a:pt x="558" y="101"/>
                      </a:lnTo>
                      <a:lnTo>
                        <a:pt x="558" y="99"/>
                      </a:lnTo>
                      <a:lnTo>
                        <a:pt x="560" y="97"/>
                      </a:lnTo>
                      <a:lnTo>
                        <a:pt x="560" y="94"/>
                      </a:lnTo>
                      <a:lnTo>
                        <a:pt x="563" y="94"/>
                      </a:lnTo>
                      <a:lnTo>
                        <a:pt x="563" y="94"/>
                      </a:lnTo>
                      <a:lnTo>
                        <a:pt x="560" y="90"/>
                      </a:lnTo>
                      <a:lnTo>
                        <a:pt x="560" y="90"/>
                      </a:lnTo>
                      <a:lnTo>
                        <a:pt x="558" y="90"/>
                      </a:lnTo>
                      <a:lnTo>
                        <a:pt x="556" y="90"/>
                      </a:lnTo>
                      <a:lnTo>
                        <a:pt x="556" y="92"/>
                      </a:lnTo>
                      <a:lnTo>
                        <a:pt x="553" y="94"/>
                      </a:lnTo>
                      <a:lnTo>
                        <a:pt x="553" y="94"/>
                      </a:lnTo>
                      <a:lnTo>
                        <a:pt x="551" y="94"/>
                      </a:lnTo>
                      <a:lnTo>
                        <a:pt x="551" y="97"/>
                      </a:lnTo>
                      <a:lnTo>
                        <a:pt x="551" y="97"/>
                      </a:lnTo>
                      <a:lnTo>
                        <a:pt x="549" y="99"/>
                      </a:lnTo>
                      <a:lnTo>
                        <a:pt x="546" y="99"/>
                      </a:lnTo>
                      <a:lnTo>
                        <a:pt x="544" y="104"/>
                      </a:lnTo>
                      <a:lnTo>
                        <a:pt x="539" y="106"/>
                      </a:lnTo>
                      <a:lnTo>
                        <a:pt x="537" y="108"/>
                      </a:lnTo>
                      <a:lnTo>
                        <a:pt x="525" y="106"/>
                      </a:lnTo>
                      <a:lnTo>
                        <a:pt x="523" y="106"/>
                      </a:lnTo>
                      <a:lnTo>
                        <a:pt x="520" y="106"/>
                      </a:lnTo>
                      <a:lnTo>
                        <a:pt x="520" y="106"/>
                      </a:lnTo>
                      <a:lnTo>
                        <a:pt x="518" y="106"/>
                      </a:lnTo>
                      <a:lnTo>
                        <a:pt x="518" y="106"/>
                      </a:lnTo>
                      <a:lnTo>
                        <a:pt x="518" y="106"/>
                      </a:lnTo>
                      <a:lnTo>
                        <a:pt x="515" y="106"/>
                      </a:lnTo>
                      <a:lnTo>
                        <a:pt x="513" y="104"/>
                      </a:lnTo>
                      <a:lnTo>
                        <a:pt x="511" y="104"/>
                      </a:lnTo>
                      <a:lnTo>
                        <a:pt x="504" y="104"/>
                      </a:lnTo>
                      <a:lnTo>
                        <a:pt x="499" y="101"/>
                      </a:lnTo>
                      <a:lnTo>
                        <a:pt x="494" y="101"/>
                      </a:lnTo>
                      <a:lnTo>
                        <a:pt x="494" y="101"/>
                      </a:lnTo>
                      <a:lnTo>
                        <a:pt x="492" y="101"/>
                      </a:lnTo>
                      <a:lnTo>
                        <a:pt x="492" y="101"/>
                      </a:lnTo>
                      <a:lnTo>
                        <a:pt x="492" y="99"/>
                      </a:lnTo>
                      <a:lnTo>
                        <a:pt x="492" y="99"/>
                      </a:lnTo>
                      <a:lnTo>
                        <a:pt x="489" y="99"/>
                      </a:lnTo>
                      <a:lnTo>
                        <a:pt x="489" y="99"/>
                      </a:lnTo>
                      <a:lnTo>
                        <a:pt x="487" y="99"/>
                      </a:lnTo>
                      <a:lnTo>
                        <a:pt x="485" y="97"/>
                      </a:lnTo>
                      <a:lnTo>
                        <a:pt x="485" y="97"/>
                      </a:lnTo>
                      <a:lnTo>
                        <a:pt x="482" y="97"/>
                      </a:lnTo>
                      <a:lnTo>
                        <a:pt x="482" y="99"/>
                      </a:lnTo>
                      <a:lnTo>
                        <a:pt x="480" y="99"/>
                      </a:lnTo>
                      <a:lnTo>
                        <a:pt x="480" y="101"/>
                      </a:lnTo>
                      <a:lnTo>
                        <a:pt x="480" y="104"/>
                      </a:lnTo>
                      <a:lnTo>
                        <a:pt x="478" y="104"/>
                      </a:lnTo>
                      <a:lnTo>
                        <a:pt x="478" y="106"/>
                      </a:lnTo>
                      <a:lnTo>
                        <a:pt x="478" y="106"/>
                      </a:lnTo>
                      <a:lnTo>
                        <a:pt x="475" y="106"/>
                      </a:lnTo>
                      <a:lnTo>
                        <a:pt x="475" y="108"/>
                      </a:lnTo>
                      <a:lnTo>
                        <a:pt x="473" y="106"/>
                      </a:lnTo>
                      <a:lnTo>
                        <a:pt x="471" y="106"/>
                      </a:lnTo>
                      <a:lnTo>
                        <a:pt x="471" y="104"/>
                      </a:lnTo>
                      <a:lnTo>
                        <a:pt x="471" y="104"/>
                      </a:lnTo>
                      <a:lnTo>
                        <a:pt x="471" y="104"/>
                      </a:lnTo>
                      <a:lnTo>
                        <a:pt x="468" y="106"/>
                      </a:lnTo>
                      <a:lnTo>
                        <a:pt x="468" y="108"/>
                      </a:lnTo>
                      <a:lnTo>
                        <a:pt x="466" y="108"/>
                      </a:lnTo>
                      <a:lnTo>
                        <a:pt x="466" y="111"/>
                      </a:lnTo>
                      <a:lnTo>
                        <a:pt x="466" y="113"/>
                      </a:lnTo>
                      <a:lnTo>
                        <a:pt x="466" y="113"/>
                      </a:lnTo>
                      <a:lnTo>
                        <a:pt x="463" y="116"/>
                      </a:lnTo>
                      <a:lnTo>
                        <a:pt x="461" y="120"/>
                      </a:lnTo>
                      <a:lnTo>
                        <a:pt x="461" y="120"/>
                      </a:lnTo>
                      <a:lnTo>
                        <a:pt x="463" y="125"/>
                      </a:lnTo>
                      <a:lnTo>
                        <a:pt x="461" y="125"/>
                      </a:lnTo>
                      <a:lnTo>
                        <a:pt x="461" y="127"/>
                      </a:lnTo>
                      <a:lnTo>
                        <a:pt x="461" y="125"/>
                      </a:lnTo>
                      <a:lnTo>
                        <a:pt x="459" y="127"/>
                      </a:lnTo>
                      <a:lnTo>
                        <a:pt x="461" y="134"/>
                      </a:lnTo>
                      <a:lnTo>
                        <a:pt x="461" y="139"/>
                      </a:lnTo>
                      <a:lnTo>
                        <a:pt x="461" y="142"/>
                      </a:lnTo>
                      <a:lnTo>
                        <a:pt x="461" y="144"/>
                      </a:lnTo>
                      <a:lnTo>
                        <a:pt x="461" y="142"/>
                      </a:lnTo>
                      <a:lnTo>
                        <a:pt x="459" y="139"/>
                      </a:lnTo>
                      <a:lnTo>
                        <a:pt x="459" y="142"/>
                      </a:lnTo>
                      <a:lnTo>
                        <a:pt x="456" y="144"/>
                      </a:lnTo>
                      <a:lnTo>
                        <a:pt x="452" y="151"/>
                      </a:lnTo>
                      <a:lnTo>
                        <a:pt x="452" y="156"/>
                      </a:lnTo>
                      <a:lnTo>
                        <a:pt x="452" y="156"/>
                      </a:lnTo>
                      <a:lnTo>
                        <a:pt x="452" y="158"/>
                      </a:lnTo>
                      <a:lnTo>
                        <a:pt x="452" y="161"/>
                      </a:lnTo>
                      <a:lnTo>
                        <a:pt x="452" y="163"/>
                      </a:lnTo>
                      <a:lnTo>
                        <a:pt x="452" y="165"/>
                      </a:lnTo>
                      <a:lnTo>
                        <a:pt x="449" y="168"/>
                      </a:lnTo>
                      <a:lnTo>
                        <a:pt x="449" y="170"/>
                      </a:lnTo>
                      <a:lnTo>
                        <a:pt x="449" y="172"/>
                      </a:lnTo>
                      <a:lnTo>
                        <a:pt x="447" y="175"/>
                      </a:lnTo>
                      <a:lnTo>
                        <a:pt x="447" y="177"/>
                      </a:lnTo>
                      <a:lnTo>
                        <a:pt x="444" y="179"/>
                      </a:lnTo>
                      <a:lnTo>
                        <a:pt x="444" y="182"/>
                      </a:lnTo>
                      <a:close/>
                      <a:moveTo>
                        <a:pt x="120" y="90"/>
                      </a:moveTo>
                      <a:lnTo>
                        <a:pt x="120" y="90"/>
                      </a:lnTo>
                      <a:lnTo>
                        <a:pt x="123" y="87"/>
                      </a:lnTo>
                      <a:lnTo>
                        <a:pt x="123" y="85"/>
                      </a:lnTo>
                      <a:lnTo>
                        <a:pt x="125" y="85"/>
                      </a:lnTo>
                      <a:lnTo>
                        <a:pt x="125" y="82"/>
                      </a:lnTo>
                      <a:lnTo>
                        <a:pt x="123" y="80"/>
                      </a:lnTo>
                      <a:lnTo>
                        <a:pt x="123" y="80"/>
                      </a:lnTo>
                      <a:lnTo>
                        <a:pt x="120" y="82"/>
                      </a:lnTo>
                      <a:lnTo>
                        <a:pt x="118" y="82"/>
                      </a:lnTo>
                      <a:lnTo>
                        <a:pt x="118" y="82"/>
                      </a:lnTo>
                      <a:lnTo>
                        <a:pt x="118" y="85"/>
                      </a:lnTo>
                      <a:lnTo>
                        <a:pt x="118" y="87"/>
                      </a:lnTo>
                      <a:lnTo>
                        <a:pt x="120" y="90"/>
                      </a:lnTo>
                      <a:close/>
                      <a:moveTo>
                        <a:pt x="603" y="101"/>
                      </a:moveTo>
                      <a:lnTo>
                        <a:pt x="605" y="106"/>
                      </a:lnTo>
                      <a:lnTo>
                        <a:pt x="608" y="106"/>
                      </a:lnTo>
                      <a:lnTo>
                        <a:pt x="608" y="108"/>
                      </a:lnTo>
                      <a:lnTo>
                        <a:pt x="605" y="108"/>
                      </a:lnTo>
                      <a:lnTo>
                        <a:pt x="605" y="111"/>
                      </a:lnTo>
                      <a:lnTo>
                        <a:pt x="605" y="113"/>
                      </a:lnTo>
                      <a:lnTo>
                        <a:pt x="605" y="116"/>
                      </a:lnTo>
                      <a:lnTo>
                        <a:pt x="608" y="118"/>
                      </a:lnTo>
                      <a:lnTo>
                        <a:pt x="608" y="118"/>
                      </a:lnTo>
                      <a:lnTo>
                        <a:pt x="608" y="118"/>
                      </a:lnTo>
                      <a:lnTo>
                        <a:pt x="608" y="123"/>
                      </a:lnTo>
                      <a:lnTo>
                        <a:pt x="608" y="125"/>
                      </a:lnTo>
                      <a:lnTo>
                        <a:pt x="608" y="127"/>
                      </a:lnTo>
                      <a:lnTo>
                        <a:pt x="608" y="127"/>
                      </a:lnTo>
                      <a:lnTo>
                        <a:pt x="608" y="130"/>
                      </a:lnTo>
                      <a:lnTo>
                        <a:pt x="610" y="132"/>
                      </a:lnTo>
                      <a:lnTo>
                        <a:pt x="612" y="132"/>
                      </a:lnTo>
                      <a:lnTo>
                        <a:pt x="612" y="134"/>
                      </a:lnTo>
                      <a:lnTo>
                        <a:pt x="615" y="139"/>
                      </a:lnTo>
                      <a:lnTo>
                        <a:pt x="615" y="139"/>
                      </a:lnTo>
                      <a:lnTo>
                        <a:pt x="620" y="142"/>
                      </a:lnTo>
                      <a:lnTo>
                        <a:pt x="620" y="144"/>
                      </a:lnTo>
                      <a:lnTo>
                        <a:pt x="622" y="144"/>
                      </a:lnTo>
                      <a:lnTo>
                        <a:pt x="620" y="142"/>
                      </a:lnTo>
                      <a:lnTo>
                        <a:pt x="620" y="142"/>
                      </a:lnTo>
                      <a:lnTo>
                        <a:pt x="615" y="134"/>
                      </a:lnTo>
                      <a:lnTo>
                        <a:pt x="615" y="130"/>
                      </a:lnTo>
                      <a:lnTo>
                        <a:pt x="612" y="125"/>
                      </a:lnTo>
                      <a:lnTo>
                        <a:pt x="612" y="123"/>
                      </a:lnTo>
                      <a:lnTo>
                        <a:pt x="612" y="120"/>
                      </a:lnTo>
                      <a:lnTo>
                        <a:pt x="612" y="118"/>
                      </a:lnTo>
                      <a:lnTo>
                        <a:pt x="612" y="118"/>
                      </a:lnTo>
                      <a:lnTo>
                        <a:pt x="612" y="116"/>
                      </a:lnTo>
                      <a:lnTo>
                        <a:pt x="615" y="116"/>
                      </a:lnTo>
                      <a:lnTo>
                        <a:pt x="617" y="116"/>
                      </a:lnTo>
                      <a:lnTo>
                        <a:pt x="617" y="116"/>
                      </a:lnTo>
                      <a:lnTo>
                        <a:pt x="620" y="116"/>
                      </a:lnTo>
                      <a:lnTo>
                        <a:pt x="622" y="118"/>
                      </a:lnTo>
                      <a:lnTo>
                        <a:pt x="624" y="118"/>
                      </a:lnTo>
                      <a:lnTo>
                        <a:pt x="631" y="120"/>
                      </a:lnTo>
                      <a:lnTo>
                        <a:pt x="631" y="120"/>
                      </a:lnTo>
                      <a:lnTo>
                        <a:pt x="629" y="118"/>
                      </a:lnTo>
                      <a:lnTo>
                        <a:pt x="629" y="118"/>
                      </a:lnTo>
                      <a:lnTo>
                        <a:pt x="627" y="118"/>
                      </a:lnTo>
                      <a:lnTo>
                        <a:pt x="627" y="116"/>
                      </a:lnTo>
                      <a:lnTo>
                        <a:pt x="627" y="113"/>
                      </a:lnTo>
                      <a:lnTo>
                        <a:pt x="627" y="113"/>
                      </a:lnTo>
                      <a:lnTo>
                        <a:pt x="622" y="111"/>
                      </a:lnTo>
                      <a:lnTo>
                        <a:pt x="620" y="108"/>
                      </a:lnTo>
                      <a:lnTo>
                        <a:pt x="620" y="108"/>
                      </a:lnTo>
                      <a:lnTo>
                        <a:pt x="620" y="106"/>
                      </a:lnTo>
                      <a:lnTo>
                        <a:pt x="620" y="106"/>
                      </a:lnTo>
                      <a:lnTo>
                        <a:pt x="624" y="104"/>
                      </a:lnTo>
                      <a:lnTo>
                        <a:pt x="627" y="101"/>
                      </a:lnTo>
                      <a:lnTo>
                        <a:pt x="627" y="101"/>
                      </a:lnTo>
                      <a:lnTo>
                        <a:pt x="627" y="97"/>
                      </a:lnTo>
                      <a:lnTo>
                        <a:pt x="627" y="94"/>
                      </a:lnTo>
                      <a:lnTo>
                        <a:pt x="627" y="92"/>
                      </a:lnTo>
                      <a:lnTo>
                        <a:pt x="627" y="92"/>
                      </a:lnTo>
                      <a:lnTo>
                        <a:pt x="624" y="92"/>
                      </a:lnTo>
                      <a:lnTo>
                        <a:pt x="622" y="92"/>
                      </a:lnTo>
                      <a:lnTo>
                        <a:pt x="617" y="97"/>
                      </a:lnTo>
                      <a:lnTo>
                        <a:pt x="617" y="97"/>
                      </a:lnTo>
                      <a:lnTo>
                        <a:pt x="617" y="99"/>
                      </a:lnTo>
                      <a:lnTo>
                        <a:pt x="617" y="101"/>
                      </a:lnTo>
                      <a:lnTo>
                        <a:pt x="617" y="101"/>
                      </a:lnTo>
                      <a:lnTo>
                        <a:pt x="615" y="101"/>
                      </a:lnTo>
                      <a:lnTo>
                        <a:pt x="612" y="104"/>
                      </a:lnTo>
                      <a:lnTo>
                        <a:pt x="612" y="106"/>
                      </a:lnTo>
                      <a:lnTo>
                        <a:pt x="612" y="106"/>
                      </a:lnTo>
                      <a:lnTo>
                        <a:pt x="612" y="108"/>
                      </a:lnTo>
                      <a:lnTo>
                        <a:pt x="610" y="108"/>
                      </a:lnTo>
                      <a:lnTo>
                        <a:pt x="610" y="106"/>
                      </a:lnTo>
                      <a:lnTo>
                        <a:pt x="608" y="106"/>
                      </a:lnTo>
                      <a:lnTo>
                        <a:pt x="608" y="106"/>
                      </a:lnTo>
                      <a:lnTo>
                        <a:pt x="608" y="104"/>
                      </a:lnTo>
                      <a:lnTo>
                        <a:pt x="608" y="104"/>
                      </a:lnTo>
                      <a:lnTo>
                        <a:pt x="612" y="101"/>
                      </a:lnTo>
                      <a:lnTo>
                        <a:pt x="615" y="99"/>
                      </a:lnTo>
                      <a:lnTo>
                        <a:pt x="615" y="97"/>
                      </a:lnTo>
                      <a:lnTo>
                        <a:pt x="615" y="94"/>
                      </a:lnTo>
                      <a:lnTo>
                        <a:pt x="615" y="92"/>
                      </a:lnTo>
                      <a:lnTo>
                        <a:pt x="615" y="90"/>
                      </a:lnTo>
                      <a:lnTo>
                        <a:pt x="612" y="87"/>
                      </a:lnTo>
                      <a:lnTo>
                        <a:pt x="612" y="87"/>
                      </a:lnTo>
                      <a:lnTo>
                        <a:pt x="612" y="85"/>
                      </a:lnTo>
                      <a:lnTo>
                        <a:pt x="612" y="85"/>
                      </a:lnTo>
                      <a:lnTo>
                        <a:pt x="615" y="80"/>
                      </a:lnTo>
                      <a:lnTo>
                        <a:pt x="615" y="80"/>
                      </a:lnTo>
                      <a:lnTo>
                        <a:pt x="615" y="78"/>
                      </a:lnTo>
                      <a:lnTo>
                        <a:pt x="612" y="80"/>
                      </a:lnTo>
                      <a:lnTo>
                        <a:pt x="612" y="80"/>
                      </a:lnTo>
                      <a:lnTo>
                        <a:pt x="608" y="82"/>
                      </a:lnTo>
                      <a:lnTo>
                        <a:pt x="608" y="87"/>
                      </a:lnTo>
                      <a:lnTo>
                        <a:pt x="605" y="90"/>
                      </a:lnTo>
                      <a:lnTo>
                        <a:pt x="605" y="90"/>
                      </a:lnTo>
                      <a:lnTo>
                        <a:pt x="605" y="92"/>
                      </a:lnTo>
                      <a:lnTo>
                        <a:pt x="605" y="94"/>
                      </a:lnTo>
                      <a:lnTo>
                        <a:pt x="603" y="99"/>
                      </a:lnTo>
                      <a:lnTo>
                        <a:pt x="603" y="101"/>
                      </a:lnTo>
                      <a:close/>
                      <a:moveTo>
                        <a:pt x="42" y="80"/>
                      </a:moveTo>
                      <a:lnTo>
                        <a:pt x="42" y="80"/>
                      </a:lnTo>
                      <a:lnTo>
                        <a:pt x="40" y="78"/>
                      </a:lnTo>
                      <a:lnTo>
                        <a:pt x="40" y="78"/>
                      </a:lnTo>
                      <a:lnTo>
                        <a:pt x="38" y="78"/>
                      </a:lnTo>
                      <a:lnTo>
                        <a:pt x="38" y="78"/>
                      </a:lnTo>
                      <a:lnTo>
                        <a:pt x="40" y="80"/>
                      </a:lnTo>
                      <a:lnTo>
                        <a:pt x="42" y="82"/>
                      </a:lnTo>
                      <a:lnTo>
                        <a:pt x="42" y="80"/>
                      </a:lnTo>
                      <a:close/>
                      <a:moveTo>
                        <a:pt x="620" y="82"/>
                      </a:moveTo>
                      <a:lnTo>
                        <a:pt x="622" y="82"/>
                      </a:lnTo>
                      <a:lnTo>
                        <a:pt x="624" y="80"/>
                      </a:lnTo>
                      <a:lnTo>
                        <a:pt x="624" y="78"/>
                      </a:lnTo>
                      <a:lnTo>
                        <a:pt x="627" y="73"/>
                      </a:lnTo>
                      <a:lnTo>
                        <a:pt x="624" y="71"/>
                      </a:lnTo>
                      <a:lnTo>
                        <a:pt x="624" y="71"/>
                      </a:lnTo>
                      <a:lnTo>
                        <a:pt x="622" y="71"/>
                      </a:lnTo>
                      <a:lnTo>
                        <a:pt x="620" y="73"/>
                      </a:lnTo>
                      <a:lnTo>
                        <a:pt x="617" y="78"/>
                      </a:lnTo>
                      <a:lnTo>
                        <a:pt x="620" y="80"/>
                      </a:lnTo>
                      <a:lnTo>
                        <a:pt x="620" y="82"/>
                      </a:lnTo>
                      <a:close/>
                      <a:moveTo>
                        <a:pt x="565" y="66"/>
                      </a:moveTo>
                      <a:lnTo>
                        <a:pt x="565" y="66"/>
                      </a:lnTo>
                      <a:lnTo>
                        <a:pt x="565" y="66"/>
                      </a:lnTo>
                      <a:lnTo>
                        <a:pt x="563" y="68"/>
                      </a:lnTo>
                      <a:lnTo>
                        <a:pt x="565" y="71"/>
                      </a:lnTo>
                      <a:lnTo>
                        <a:pt x="565" y="68"/>
                      </a:lnTo>
                      <a:lnTo>
                        <a:pt x="565" y="68"/>
                      </a:lnTo>
                      <a:lnTo>
                        <a:pt x="565" y="66"/>
                      </a:lnTo>
                      <a:close/>
                      <a:moveTo>
                        <a:pt x="26" y="73"/>
                      </a:moveTo>
                      <a:lnTo>
                        <a:pt x="23" y="73"/>
                      </a:lnTo>
                      <a:lnTo>
                        <a:pt x="19" y="68"/>
                      </a:lnTo>
                      <a:lnTo>
                        <a:pt x="19" y="68"/>
                      </a:lnTo>
                      <a:lnTo>
                        <a:pt x="19" y="68"/>
                      </a:lnTo>
                      <a:lnTo>
                        <a:pt x="16" y="66"/>
                      </a:lnTo>
                      <a:lnTo>
                        <a:pt x="14" y="63"/>
                      </a:lnTo>
                      <a:lnTo>
                        <a:pt x="12" y="63"/>
                      </a:lnTo>
                      <a:lnTo>
                        <a:pt x="12" y="66"/>
                      </a:lnTo>
                      <a:lnTo>
                        <a:pt x="12" y="66"/>
                      </a:lnTo>
                      <a:lnTo>
                        <a:pt x="12" y="66"/>
                      </a:lnTo>
                      <a:lnTo>
                        <a:pt x="12" y="68"/>
                      </a:lnTo>
                      <a:lnTo>
                        <a:pt x="14" y="68"/>
                      </a:lnTo>
                      <a:lnTo>
                        <a:pt x="16" y="71"/>
                      </a:lnTo>
                      <a:lnTo>
                        <a:pt x="16" y="71"/>
                      </a:lnTo>
                      <a:lnTo>
                        <a:pt x="21" y="73"/>
                      </a:lnTo>
                      <a:lnTo>
                        <a:pt x="23" y="75"/>
                      </a:lnTo>
                      <a:lnTo>
                        <a:pt x="23" y="75"/>
                      </a:lnTo>
                      <a:lnTo>
                        <a:pt x="26" y="75"/>
                      </a:lnTo>
                      <a:lnTo>
                        <a:pt x="26" y="73"/>
                      </a:lnTo>
                      <a:lnTo>
                        <a:pt x="26" y="73"/>
                      </a:lnTo>
                      <a:close/>
                      <a:moveTo>
                        <a:pt x="258" y="63"/>
                      </a:moveTo>
                      <a:lnTo>
                        <a:pt x="258" y="61"/>
                      </a:lnTo>
                      <a:lnTo>
                        <a:pt x="255" y="61"/>
                      </a:lnTo>
                      <a:lnTo>
                        <a:pt x="255" y="63"/>
                      </a:lnTo>
                      <a:lnTo>
                        <a:pt x="255" y="66"/>
                      </a:lnTo>
                      <a:lnTo>
                        <a:pt x="258" y="63"/>
                      </a:lnTo>
                      <a:close/>
                      <a:moveTo>
                        <a:pt x="196" y="61"/>
                      </a:moveTo>
                      <a:lnTo>
                        <a:pt x="196" y="63"/>
                      </a:lnTo>
                      <a:lnTo>
                        <a:pt x="196" y="63"/>
                      </a:lnTo>
                      <a:lnTo>
                        <a:pt x="198" y="66"/>
                      </a:lnTo>
                      <a:lnTo>
                        <a:pt x="198" y="63"/>
                      </a:lnTo>
                      <a:lnTo>
                        <a:pt x="198" y="63"/>
                      </a:lnTo>
                      <a:lnTo>
                        <a:pt x="198" y="61"/>
                      </a:lnTo>
                      <a:lnTo>
                        <a:pt x="198" y="61"/>
                      </a:lnTo>
                      <a:lnTo>
                        <a:pt x="198" y="61"/>
                      </a:lnTo>
                      <a:lnTo>
                        <a:pt x="198" y="61"/>
                      </a:lnTo>
                      <a:lnTo>
                        <a:pt x="198" y="61"/>
                      </a:lnTo>
                      <a:lnTo>
                        <a:pt x="196" y="61"/>
                      </a:lnTo>
                      <a:lnTo>
                        <a:pt x="196" y="61"/>
                      </a:lnTo>
                      <a:lnTo>
                        <a:pt x="196" y="61"/>
                      </a:lnTo>
                      <a:close/>
                      <a:moveTo>
                        <a:pt x="208" y="59"/>
                      </a:moveTo>
                      <a:lnTo>
                        <a:pt x="208" y="59"/>
                      </a:lnTo>
                      <a:lnTo>
                        <a:pt x="208" y="56"/>
                      </a:lnTo>
                      <a:lnTo>
                        <a:pt x="206" y="56"/>
                      </a:lnTo>
                      <a:lnTo>
                        <a:pt x="206" y="56"/>
                      </a:lnTo>
                      <a:lnTo>
                        <a:pt x="206" y="59"/>
                      </a:lnTo>
                      <a:lnTo>
                        <a:pt x="208" y="59"/>
                      </a:lnTo>
                      <a:close/>
                      <a:moveTo>
                        <a:pt x="418" y="54"/>
                      </a:moveTo>
                      <a:lnTo>
                        <a:pt x="418" y="54"/>
                      </a:lnTo>
                      <a:lnTo>
                        <a:pt x="418" y="56"/>
                      </a:lnTo>
                      <a:lnTo>
                        <a:pt x="421" y="56"/>
                      </a:lnTo>
                      <a:lnTo>
                        <a:pt x="421" y="54"/>
                      </a:lnTo>
                      <a:lnTo>
                        <a:pt x="418" y="52"/>
                      </a:lnTo>
                      <a:lnTo>
                        <a:pt x="418" y="52"/>
                      </a:lnTo>
                      <a:lnTo>
                        <a:pt x="418" y="54"/>
                      </a:lnTo>
                      <a:close/>
                      <a:moveTo>
                        <a:pt x="565" y="49"/>
                      </a:moveTo>
                      <a:lnTo>
                        <a:pt x="565" y="49"/>
                      </a:lnTo>
                      <a:lnTo>
                        <a:pt x="565" y="52"/>
                      </a:lnTo>
                      <a:lnTo>
                        <a:pt x="568" y="54"/>
                      </a:lnTo>
                      <a:lnTo>
                        <a:pt x="570" y="52"/>
                      </a:lnTo>
                      <a:lnTo>
                        <a:pt x="568" y="52"/>
                      </a:lnTo>
                      <a:lnTo>
                        <a:pt x="568" y="49"/>
                      </a:lnTo>
                      <a:lnTo>
                        <a:pt x="568" y="47"/>
                      </a:lnTo>
                      <a:lnTo>
                        <a:pt x="565" y="47"/>
                      </a:lnTo>
                      <a:lnTo>
                        <a:pt x="565" y="47"/>
                      </a:lnTo>
                      <a:lnTo>
                        <a:pt x="565" y="49"/>
                      </a:lnTo>
                      <a:lnTo>
                        <a:pt x="565" y="49"/>
                      </a:lnTo>
                      <a:close/>
                      <a:moveTo>
                        <a:pt x="589" y="45"/>
                      </a:moveTo>
                      <a:lnTo>
                        <a:pt x="589" y="45"/>
                      </a:lnTo>
                      <a:lnTo>
                        <a:pt x="589" y="45"/>
                      </a:lnTo>
                      <a:lnTo>
                        <a:pt x="591" y="45"/>
                      </a:lnTo>
                      <a:lnTo>
                        <a:pt x="591" y="45"/>
                      </a:lnTo>
                      <a:lnTo>
                        <a:pt x="591" y="45"/>
                      </a:lnTo>
                      <a:lnTo>
                        <a:pt x="591" y="45"/>
                      </a:lnTo>
                      <a:lnTo>
                        <a:pt x="589" y="45"/>
                      </a:lnTo>
                      <a:lnTo>
                        <a:pt x="589" y="45"/>
                      </a:lnTo>
                      <a:close/>
                      <a:moveTo>
                        <a:pt x="589" y="45"/>
                      </a:moveTo>
                      <a:lnTo>
                        <a:pt x="589" y="42"/>
                      </a:lnTo>
                      <a:lnTo>
                        <a:pt x="589" y="42"/>
                      </a:lnTo>
                      <a:lnTo>
                        <a:pt x="586" y="40"/>
                      </a:lnTo>
                      <a:lnTo>
                        <a:pt x="586" y="40"/>
                      </a:lnTo>
                      <a:lnTo>
                        <a:pt x="586" y="42"/>
                      </a:lnTo>
                      <a:lnTo>
                        <a:pt x="589" y="45"/>
                      </a:lnTo>
                      <a:close/>
                      <a:moveTo>
                        <a:pt x="423" y="40"/>
                      </a:moveTo>
                      <a:lnTo>
                        <a:pt x="423" y="40"/>
                      </a:lnTo>
                      <a:lnTo>
                        <a:pt x="423" y="37"/>
                      </a:lnTo>
                      <a:lnTo>
                        <a:pt x="421" y="37"/>
                      </a:lnTo>
                      <a:lnTo>
                        <a:pt x="418" y="37"/>
                      </a:lnTo>
                      <a:lnTo>
                        <a:pt x="418" y="37"/>
                      </a:lnTo>
                      <a:lnTo>
                        <a:pt x="421" y="40"/>
                      </a:lnTo>
                      <a:lnTo>
                        <a:pt x="423" y="40"/>
                      </a:lnTo>
                      <a:close/>
                      <a:moveTo>
                        <a:pt x="241" y="42"/>
                      </a:moveTo>
                      <a:lnTo>
                        <a:pt x="241" y="45"/>
                      </a:lnTo>
                      <a:lnTo>
                        <a:pt x="243" y="45"/>
                      </a:lnTo>
                      <a:lnTo>
                        <a:pt x="243" y="45"/>
                      </a:lnTo>
                      <a:lnTo>
                        <a:pt x="243" y="45"/>
                      </a:lnTo>
                      <a:lnTo>
                        <a:pt x="243" y="45"/>
                      </a:lnTo>
                      <a:lnTo>
                        <a:pt x="241" y="47"/>
                      </a:lnTo>
                      <a:lnTo>
                        <a:pt x="243" y="47"/>
                      </a:lnTo>
                      <a:lnTo>
                        <a:pt x="246" y="47"/>
                      </a:lnTo>
                      <a:lnTo>
                        <a:pt x="246" y="45"/>
                      </a:lnTo>
                      <a:lnTo>
                        <a:pt x="246" y="42"/>
                      </a:lnTo>
                      <a:lnTo>
                        <a:pt x="246" y="40"/>
                      </a:lnTo>
                      <a:lnTo>
                        <a:pt x="243" y="37"/>
                      </a:lnTo>
                      <a:lnTo>
                        <a:pt x="243" y="35"/>
                      </a:lnTo>
                      <a:lnTo>
                        <a:pt x="243" y="37"/>
                      </a:lnTo>
                      <a:lnTo>
                        <a:pt x="239" y="40"/>
                      </a:lnTo>
                      <a:lnTo>
                        <a:pt x="239" y="40"/>
                      </a:lnTo>
                      <a:lnTo>
                        <a:pt x="241" y="42"/>
                      </a:lnTo>
                      <a:close/>
                      <a:moveTo>
                        <a:pt x="258" y="118"/>
                      </a:moveTo>
                      <a:lnTo>
                        <a:pt x="260" y="120"/>
                      </a:lnTo>
                      <a:lnTo>
                        <a:pt x="262" y="123"/>
                      </a:lnTo>
                      <a:lnTo>
                        <a:pt x="262" y="123"/>
                      </a:lnTo>
                      <a:lnTo>
                        <a:pt x="265" y="123"/>
                      </a:lnTo>
                      <a:lnTo>
                        <a:pt x="265" y="125"/>
                      </a:lnTo>
                      <a:lnTo>
                        <a:pt x="265" y="125"/>
                      </a:lnTo>
                      <a:lnTo>
                        <a:pt x="262" y="125"/>
                      </a:lnTo>
                      <a:lnTo>
                        <a:pt x="262" y="127"/>
                      </a:lnTo>
                      <a:lnTo>
                        <a:pt x="262" y="130"/>
                      </a:lnTo>
                      <a:lnTo>
                        <a:pt x="262" y="130"/>
                      </a:lnTo>
                      <a:lnTo>
                        <a:pt x="262" y="134"/>
                      </a:lnTo>
                      <a:lnTo>
                        <a:pt x="262" y="134"/>
                      </a:lnTo>
                      <a:lnTo>
                        <a:pt x="262" y="134"/>
                      </a:lnTo>
                      <a:lnTo>
                        <a:pt x="265" y="137"/>
                      </a:lnTo>
                      <a:lnTo>
                        <a:pt x="267" y="139"/>
                      </a:lnTo>
                      <a:lnTo>
                        <a:pt x="267" y="139"/>
                      </a:lnTo>
                      <a:lnTo>
                        <a:pt x="265" y="139"/>
                      </a:lnTo>
                      <a:lnTo>
                        <a:pt x="265" y="142"/>
                      </a:lnTo>
                      <a:lnTo>
                        <a:pt x="265" y="142"/>
                      </a:lnTo>
                      <a:lnTo>
                        <a:pt x="265" y="144"/>
                      </a:lnTo>
                      <a:lnTo>
                        <a:pt x="265" y="144"/>
                      </a:lnTo>
                      <a:lnTo>
                        <a:pt x="267" y="144"/>
                      </a:lnTo>
                      <a:lnTo>
                        <a:pt x="272" y="144"/>
                      </a:lnTo>
                      <a:lnTo>
                        <a:pt x="274" y="146"/>
                      </a:lnTo>
                      <a:lnTo>
                        <a:pt x="277" y="149"/>
                      </a:lnTo>
                      <a:lnTo>
                        <a:pt x="277" y="151"/>
                      </a:lnTo>
                      <a:lnTo>
                        <a:pt x="279" y="151"/>
                      </a:lnTo>
                      <a:lnTo>
                        <a:pt x="279" y="156"/>
                      </a:lnTo>
                      <a:lnTo>
                        <a:pt x="279" y="158"/>
                      </a:lnTo>
                      <a:lnTo>
                        <a:pt x="279" y="161"/>
                      </a:lnTo>
                      <a:lnTo>
                        <a:pt x="277" y="163"/>
                      </a:lnTo>
                      <a:lnTo>
                        <a:pt x="277" y="165"/>
                      </a:lnTo>
                      <a:lnTo>
                        <a:pt x="279" y="165"/>
                      </a:lnTo>
                      <a:lnTo>
                        <a:pt x="279" y="168"/>
                      </a:lnTo>
                      <a:lnTo>
                        <a:pt x="279" y="172"/>
                      </a:lnTo>
                      <a:lnTo>
                        <a:pt x="281" y="182"/>
                      </a:lnTo>
                      <a:lnTo>
                        <a:pt x="281" y="187"/>
                      </a:lnTo>
                      <a:lnTo>
                        <a:pt x="281" y="189"/>
                      </a:lnTo>
                      <a:lnTo>
                        <a:pt x="284" y="189"/>
                      </a:lnTo>
                      <a:lnTo>
                        <a:pt x="284" y="187"/>
                      </a:lnTo>
                      <a:lnTo>
                        <a:pt x="284" y="187"/>
                      </a:lnTo>
                      <a:lnTo>
                        <a:pt x="288" y="187"/>
                      </a:lnTo>
                      <a:lnTo>
                        <a:pt x="291" y="189"/>
                      </a:lnTo>
                      <a:lnTo>
                        <a:pt x="291" y="189"/>
                      </a:lnTo>
                      <a:lnTo>
                        <a:pt x="291" y="189"/>
                      </a:lnTo>
                      <a:lnTo>
                        <a:pt x="293" y="187"/>
                      </a:lnTo>
                      <a:lnTo>
                        <a:pt x="293" y="187"/>
                      </a:lnTo>
                      <a:lnTo>
                        <a:pt x="293" y="187"/>
                      </a:lnTo>
                      <a:lnTo>
                        <a:pt x="293" y="189"/>
                      </a:lnTo>
                      <a:lnTo>
                        <a:pt x="293" y="189"/>
                      </a:lnTo>
                      <a:lnTo>
                        <a:pt x="295" y="189"/>
                      </a:lnTo>
                      <a:lnTo>
                        <a:pt x="298" y="189"/>
                      </a:lnTo>
                      <a:lnTo>
                        <a:pt x="300" y="187"/>
                      </a:lnTo>
                      <a:lnTo>
                        <a:pt x="303" y="187"/>
                      </a:lnTo>
                      <a:lnTo>
                        <a:pt x="305" y="189"/>
                      </a:lnTo>
                      <a:lnTo>
                        <a:pt x="307" y="189"/>
                      </a:lnTo>
                      <a:lnTo>
                        <a:pt x="307" y="187"/>
                      </a:lnTo>
                      <a:lnTo>
                        <a:pt x="310" y="187"/>
                      </a:lnTo>
                      <a:lnTo>
                        <a:pt x="310" y="187"/>
                      </a:lnTo>
                      <a:lnTo>
                        <a:pt x="312" y="189"/>
                      </a:lnTo>
                      <a:lnTo>
                        <a:pt x="312" y="189"/>
                      </a:lnTo>
                      <a:lnTo>
                        <a:pt x="312" y="196"/>
                      </a:lnTo>
                      <a:lnTo>
                        <a:pt x="312" y="198"/>
                      </a:lnTo>
                      <a:lnTo>
                        <a:pt x="310" y="201"/>
                      </a:lnTo>
                      <a:lnTo>
                        <a:pt x="312" y="201"/>
                      </a:lnTo>
                      <a:lnTo>
                        <a:pt x="312" y="201"/>
                      </a:lnTo>
                      <a:lnTo>
                        <a:pt x="314" y="201"/>
                      </a:lnTo>
                      <a:lnTo>
                        <a:pt x="317" y="196"/>
                      </a:lnTo>
                      <a:lnTo>
                        <a:pt x="319" y="196"/>
                      </a:lnTo>
                      <a:lnTo>
                        <a:pt x="321" y="196"/>
                      </a:lnTo>
                      <a:lnTo>
                        <a:pt x="326" y="196"/>
                      </a:lnTo>
                      <a:lnTo>
                        <a:pt x="329" y="196"/>
                      </a:lnTo>
                      <a:lnTo>
                        <a:pt x="333" y="191"/>
                      </a:lnTo>
                      <a:lnTo>
                        <a:pt x="333" y="187"/>
                      </a:lnTo>
                      <a:lnTo>
                        <a:pt x="340" y="194"/>
                      </a:lnTo>
                      <a:lnTo>
                        <a:pt x="340" y="194"/>
                      </a:lnTo>
                      <a:lnTo>
                        <a:pt x="340" y="194"/>
                      </a:lnTo>
                      <a:lnTo>
                        <a:pt x="343" y="191"/>
                      </a:lnTo>
                      <a:lnTo>
                        <a:pt x="343" y="191"/>
                      </a:lnTo>
                      <a:lnTo>
                        <a:pt x="345" y="194"/>
                      </a:lnTo>
                      <a:lnTo>
                        <a:pt x="345" y="194"/>
                      </a:lnTo>
                      <a:lnTo>
                        <a:pt x="345" y="196"/>
                      </a:lnTo>
                      <a:lnTo>
                        <a:pt x="345" y="198"/>
                      </a:lnTo>
                      <a:lnTo>
                        <a:pt x="345" y="198"/>
                      </a:lnTo>
                      <a:lnTo>
                        <a:pt x="348" y="198"/>
                      </a:lnTo>
                      <a:lnTo>
                        <a:pt x="350" y="196"/>
                      </a:lnTo>
                      <a:lnTo>
                        <a:pt x="352" y="194"/>
                      </a:lnTo>
                      <a:lnTo>
                        <a:pt x="355" y="194"/>
                      </a:lnTo>
                      <a:lnTo>
                        <a:pt x="355" y="196"/>
                      </a:lnTo>
                      <a:lnTo>
                        <a:pt x="355" y="196"/>
                      </a:lnTo>
                      <a:lnTo>
                        <a:pt x="357" y="196"/>
                      </a:lnTo>
                      <a:lnTo>
                        <a:pt x="357" y="196"/>
                      </a:lnTo>
                      <a:lnTo>
                        <a:pt x="357" y="194"/>
                      </a:lnTo>
                      <a:lnTo>
                        <a:pt x="357" y="196"/>
                      </a:lnTo>
                      <a:lnTo>
                        <a:pt x="357" y="196"/>
                      </a:lnTo>
                      <a:lnTo>
                        <a:pt x="357" y="198"/>
                      </a:lnTo>
                      <a:lnTo>
                        <a:pt x="359" y="198"/>
                      </a:lnTo>
                      <a:lnTo>
                        <a:pt x="359" y="198"/>
                      </a:lnTo>
                      <a:lnTo>
                        <a:pt x="362" y="196"/>
                      </a:lnTo>
                      <a:lnTo>
                        <a:pt x="362" y="198"/>
                      </a:lnTo>
                      <a:lnTo>
                        <a:pt x="362" y="203"/>
                      </a:lnTo>
                      <a:lnTo>
                        <a:pt x="362" y="213"/>
                      </a:lnTo>
                      <a:lnTo>
                        <a:pt x="364" y="213"/>
                      </a:lnTo>
                      <a:lnTo>
                        <a:pt x="364" y="213"/>
                      </a:lnTo>
                      <a:lnTo>
                        <a:pt x="374" y="208"/>
                      </a:lnTo>
                      <a:lnTo>
                        <a:pt x="388" y="201"/>
                      </a:lnTo>
                      <a:lnTo>
                        <a:pt x="388" y="198"/>
                      </a:lnTo>
                      <a:lnTo>
                        <a:pt x="390" y="198"/>
                      </a:lnTo>
                      <a:lnTo>
                        <a:pt x="390" y="196"/>
                      </a:lnTo>
                      <a:lnTo>
                        <a:pt x="392" y="194"/>
                      </a:lnTo>
                      <a:lnTo>
                        <a:pt x="392" y="191"/>
                      </a:lnTo>
                      <a:lnTo>
                        <a:pt x="392" y="191"/>
                      </a:lnTo>
                      <a:lnTo>
                        <a:pt x="395" y="191"/>
                      </a:lnTo>
                      <a:lnTo>
                        <a:pt x="392" y="189"/>
                      </a:lnTo>
                      <a:lnTo>
                        <a:pt x="392" y="189"/>
                      </a:lnTo>
                      <a:lnTo>
                        <a:pt x="392" y="187"/>
                      </a:lnTo>
                      <a:lnTo>
                        <a:pt x="392" y="189"/>
                      </a:lnTo>
                      <a:lnTo>
                        <a:pt x="395" y="187"/>
                      </a:lnTo>
                      <a:lnTo>
                        <a:pt x="395" y="187"/>
                      </a:lnTo>
                      <a:lnTo>
                        <a:pt x="395" y="184"/>
                      </a:lnTo>
                      <a:lnTo>
                        <a:pt x="397" y="182"/>
                      </a:lnTo>
                      <a:lnTo>
                        <a:pt x="397" y="179"/>
                      </a:lnTo>
                      <a:lnTo>
                        <a:pt x="395" y="179"/>
                      </a:lnTo>
                      <a:lnTo>
                        <a:pt x="395" y="179"/>
                      </a:lnTo>
                      <a:lnTo>
                        <a:pt x="397" y="179"/>
                      </a:lnTo>
                      <a:lnTo>
                        <a:pt x="397" y="179"/>
                      </a:lnTo>
                      <a:lnTo>
                        <a:pt x="397" y="179"/>
                      </a:lnTo>
                      <a:lnTo>
                        <a:pt x="400" y="177"/>
                      </a:lnTo>
                      <a:lnTo>
                        <a:pt x="400" y="177"/>
                      </a:lnTo>
                      <a:lnTo>
                        <a:pt x="400" y="175"/>
                      </a:lnTo>
                      <a:lnTo>
                        <a:pt x="400" y="172"/>
                      </a:lnTo>
                      <a:lnTo>
                        <a:pt x="397" y="172"/>
                      </a:lnTo>
                      <a:lnTo>
                        <a:pt x="397" y="170"/>
                      </a:lnTo>
                      <a:lnTo>
                        <a:pt x="395" y="170"/>
                      </a:lnTo>
                      <a:lnTo>
                        <a:pt x="397" y="168"/>
                      </a:lnTo>
                      <a:lnTo>
                        <a:pt x="397" y="165"/>
                      </a:lnTo>
                      <a:lnTo>
                        <a:pt x="397" y="165"/>
                      </a:lnTo>
                      <a:lnTo>
                        <a:pt x="397" y="163"/>
                      </a:lnTo>
                      <a:lnTo>
                        <a:pt x="397" y="163"/>
                      </a:lnTo>
                      <a:lnTo>
                        <a:pt x="395" y="163"/>
                      </a:lnTo>
                      <a:lnTo>
                        <a:pt x="395" y="163"/>
                      </a:lnTo>
                      <a:lnTo>
                        <a:pt x="397" y="161"/>
                      </a:lnTo>
                      <a:lnTo>
                        <a:pt x="400" y="161"/>
                      </a:lnTo>
                      <a:lnTo>
                        <a:pt x="400" y="158"/>
                      </a:lnTo>
                      <a:lnTo>
                        <a:pt x="400" y="158"/>
                      </a:lnTo>
                      <a:lnTo>
                        <a:pt x="400" y="156"/>
                      </a:lnTo>
                      <a:lnTo>
                        <a:pt x="402" y="156"/>
                      </a:lnTo>
                      <a:lnTo>
                        <a:pt x="404" y="153"/>
                      </a:lnTo>
                      <a:lnTo>
                        <a:pt x="404" y="153"/>
                      </a:lnTo>
                      <a:lnTo>
                        <a:pt x="404" y="151"/>
                      </a:lnTo>
                      <a:lnTo>
                        <a:pt x="404" y="151"/>
                      </a:lnTo>
                      <a:lnTo>
                        <a:pt x="404" y="149"/>
                      </a:lnTo>
                      <a:lnTo>
                        <a:pt x="404" y="149"/>
                      </a:lnTo>
                      <a:lnTo>
                        <a:pt x="404" y="146"/>
                      </a:lnTo>
                      <a:lnTo>
                        <a:pt x="404" y="149"/>
                      </a:lnTo>
                      <a:lnTo>
                        <a:pt x="404" y="151"/>
                      </a:lnTo>
                      <a:lnTo>
                        <a:pt x="407" y="151"/>
                      </a:lnTo>
                      <a:lnTo>
                        <a:pt x="407" y="151"/>
                      </a:lnTo>
                      <a:lnTo>
                        <a:pt x="409" y="151"/>
                      </a:lnTo>
                      <a:lnTo>
                        <a:pt x="409" y="149"/>
                      </a:lnTo>
                      <a:lnTo>
                        <a:pt x="411" y="146"/>
                      </a:lnTo>
                      <a:lnTo>
                        <a:pt x="414" y="144"/>
                      </a:lnTo>
                      <a:lnTo>
                        <a:pt x="416" y="144"/>
                      </a:lnTo>
                      <a:lnTo>
                        <a:pt x="418" y="142"/>
                      </a:lnTo>
                      <a:lnTo>
                        <a:pt x="418" y="142"/>
                      </a:lnTo>
                      <a:lnTo>
                        <a:pt x="418" y="142"/>
                      </a:lnTo>
                      <a:lnTo>
                        <a:pt x="418" y="139"/>
                      </a:lnTo>
                      <a:lnTo>
                        <a:pt x="418" y="137"/>
                      </a:lnTo>
                      <a:lnTo>
                        <a:pt x="418" y="132"/>
                      </a:lnTo>
                      <a:lnTo>
                        <a:pt x="418" y="130"/>
                      </a:lnTo>
                      <a:lnTo>
                        <a:pt x="418" y="120"/>
                      </a:lnTo>
                      <a:lnTo>
                        <a:pt x="418" y="118"/>
                      </a:lnTo>
                      <a:lnTo>
                        <a:pt x="423" y="111"/>
                      </a:lnTo>
                      <a:lnTo>
                        <a:pt x="423" y="108"/>
                      </a:lnTo>
                      <a:lnTo>
                        <a:pt x="426" y="108"/>
                      </a:lnTo>
                      <a:lnTo>
                        <a:pt x="426" y="108"/>
                      </a:lnTo>
                      <a:lnTo>
                        <a:pt x="428" y="106"/>
                      </a:lnTo>
                      <a:lnTo>
                        <a:pt x="428" y="104"/>
                      </a:lnTo>
                      <a:lnTo>
                        <a:pt x="426" y="104"/>
                      </a:lnTo>
                      <a:lnTo>
                        <a:pt x="426" y="101"/>
                      </a:lnTo>
                      <a:lnTo>
                        <a:pt x="428" y="104"/>
                      </a:lnTo>
                      <a:lnTo>
                        <a:pt x="430" y="106"/>
                      </a:lnTo>
                      <a:lnTo>
                        <a:pt x="430" y="106"/>
                      </a:lnTo>
                      <a:lnTo>
                        <a:pt x="433" y="106"/>
                      </a:lnTo>
                      <a:lnTo>
                        <a:pt x="437" y="108"/>
                      </a:lnTo>
                      <a:lnTo>
                        <a:pt x="442" y="108"/>
                      </a:lnTo>
                      <a:lnTo>
                        <a:pt x="444" y="106"/>
                      </a:lnTo>
                      <a:lnTo>
                        <a:pt x="447" y="104"/>
                      </a:lnTo>
                      <a:lnTo>
                        <a:pt x="444" y="104"/>
                      </a:lnTo>
                      <a:lnTo>
                        <a:pt x="442" y="101"/>
                      </a:lnTo>
                      <a:lnTo>
                        <a:pt x="440" y="97"/>
                      </a:lnTo>
                      <a:lnTo>
                        <a:pt x="435" y="94"/>
                      </a:lnTo>
                      <a:lnTo>
                        <a:pt x="430" y="90"/>
                      </a:lnTo>
                      <a:lnTo>
                        <a:pt x="428" y="90"/>
                      </a:lnTo>
                      <a:lnTo>
                        <a:pt x="426" y="85"/>
                      </a:lnTo>
                      <a:lnTo>
                        <a:pt x="426" y="82"/>
                      </a:lnTo>
                      <a:lnTo>
                        <a:pt x="423" y="82"/>
                      </a:lnTo>
                      <a:lnTo>
                        <a:pt x="423" y="82"/>
                      </a:lnTo>
                      <a:lnTo>
                        <a:pt x="426" y="82"/>
                      </a:lnTo>
                      <a:lnTo>
                        <a:pt x="426" y="80"/>
                      </a:lnTo>
                      <a:lnTo>
                        <a:pt x="426" y="80"/>
                      </a:lnTo>
                      <a:lnTo>
                        <a:pt x="428" y="78"/>
                      </a:lnTo>
                      <a:lnTo>
                        <a:pt x="428" y="78"/>
                      </a:lnTo>
                      <a:lnTo>
                        <a:pt x="428" y="75"/>
                      </a:lnTo>
                      <a:lnTo>
                        <a:pt x="428" y="75"/>
                      </a:lnTo>
                      <a:lnTo>
                        <a:pt x="426" y="71"/>
                      </a:lnTo>
                      <a:lnTo>
                        <a:pt x="423" y="68"/>
                      </a:lnTo>
                      <a:lnTo>
                        <a:pt x="423" y="68"/>
                      </a:lnTo>
                      <a:lnTo>
                        <a:pt x="421" y="66"/>
                      </a:lnTo>
                      <a:lnTo>
                        <a:pt x="421" y="66"/>
                      </a:lnTo>
                      <a:lnTo>
                        <a:pt x="421" y="66"/>
                      </a:lnTo>
                      <a:lnTo>
                        <a:pt x="421" y="66"/>
                      </a:lnTo>
                      <a:lnTo>
                        <a:pt x="421" y="63"/>
                      </a:lnTo>
                      <a:lnTo>
                        <a:pt x="421" y="63"/>
                      </a:lnTo>
                      <a:lnTo>
                        <a:pt x="418" y="63"/>
                      </a:lnTo>
                      <a:lnTo>
                        <a:pt x="421" y="63"/>
                      </a:lnTo>
                      <a:lnTo>
                        <a:pt x="418" y="61"/>
                      </a:lnTo>
                      <a:lnTo>
                        <a:pt x="418" y="61"/>
                      </a:lnTo>
                      <a:lnTo>
                        <a:pt x="418" y="59"/>
                      </a:lnTo>
                      <a:lnTo>
                        <a:pt x="416" y="59"/>
                      </a:lnTo>
                      <a:lnTo>
                        <a:pt x="416" y="59"/>
                      </a:lnTo>
                      <a:lnTo>
                        <a:pt x="414" y="59"/>
                      </a:lnTo>
                      <a:lnTo>
                        <a:pt x="414" y="56"/>
                      </a:lnTo>
                      <a:lnTo>
                        <a:pt x="414" y="54"/>
                      </a:lnTo>
                      <a:lnTo>
                        <a:pt x="414" y="52"/>
                      </a:lnTo>
                      <a:lnTo>
                        <a:pt x="411" y="49"/>
                      </a:lnTo>
                      <a:lnTo>
                        <a:pt x="409" y="49"/>
                      </a:lnTo>
                      <a:lnTo>
                        <a:pt x="409" y="49"/>
                      </a:lnTo>
                      <a:lnTo>
                        <a:pt x="411" y="49"/>
                      </a:lnTo>
                      <a:lnTo>
                        <a:pt x="414" y="49"/>
                      </a:lnTo>
                      <a:lnTo>
                        <a:pt x="416" y="49"/>
                      </a:lnTo>
                      <a:lnTo>
                        <a:pt x="416" y="47"/>
                      </a:lnTo>
                      <a:lnTo>
                        <a:pt x="416" y="47"/>
                      </a:lnTo>
                      <a:lnTo>
                        <a:pt x="418" y="47"/>
                      </a:lnTo>
                      <a:lnTo>
                        <a:pt x="418" y="49"/>
                      </a:lnTo>
                      <a:lnTo>
                        <a:pt x="421" y="47"/>
                      </a:lnTo>
                      <a:lnTo>
                        <a:pt x="421" y="47"/>
                      </a:lnTo>
                      <a:lnTo>
                        <a:pt x="421" y="47"/>
                      </a:lnTo>
                      <a:lnTo>
                        <a:pt x="421" y="45"/>
                      </a:lnTo>
                      <a:lnTo>
                        <a:pt x="421" y="45"/>
                      </a:lnTo>
                      <a:lnTo>
                        <a:pt x="418" y="42"/>
                      </a:lnTo>
                      <a:lnTo>
                        <a:pt x="418" y="42"/>
                      </a:lnTo>
                      <a:lnTo>
                        <a:pt x="418" y="40"/>
                      </a:lnTo>
                      <a:lnTo>
                        <a:pt x="416" y="40"/>
                      </a:lnTo>
                      <a:lnTo>
                        <a:pt x="416" y="37"/>
                      </a:lnTo>
                      <a:lnTo>
                        <a:pt x="418" y="37"/>
                      </a:lnTo>
                      <a:lnTo>
                        <a:pt x="418" y="37"/>
                      </a:lnTo>
                      <a:lnTo>
                        <a:pt x="416" y="37"/>
                      </a:lnTo>
                      <a:lnTo>
                        <a:pt x="416" y="37"/>
                      </a:lnTo>
                      <a:lnTo>
                        <a:pt x="411" y="35"/>
                      </a:lnTo>
                      <a:lnTo>
                        <a:pt x="409" y="33"/>
                      </a:lnTo>
                      <a:lnTo>
                        <a:pt x="404" y="33"/>
                      </a:lnTo>
                      <a:lnTo>
                        <a:pt x="402" y="33"/>
                      </a:lnTo>
                      <a:lnTo>
                        <a:pt x="400" y="33"/>
                      </a:lnTo>
                      <a:lnTo>
                        <a:pt x="400" y="33"/>
                      </a:lnTo>
                      <a:lnTo>
                        <a:pt x="400" y="33"/>
                      </a:lnTo>
                      <a:lnTo>
                        <a:pt x="397" y="33"/>
                      </a:lnTo>
                      <a:lnTo>
                        <a:pt x="395" y="35"/>
                      </a:lnTo>
                      <a:lnTo>
                        <a:pt x="395" y="33"/>
                      </a:lnTo>
                      <a:lnTo>
                        <a:pt x="395" y="33"/>
                      </a:lnTo>
                      <a:lnTo>
                        <a:pt x="392" y="33"/>
                      </a:lnTo>
                      <a:lnTo>
                        <a:pt x="390" y="33"/>
                      </a:lnTo>
                      <a:lnTo>
                        <a:pt x="388" y="35"/>
                      </a:lnTo>
                      <a:lnTo>
                        <a:pt x="385" y="33"/>
                      </a:lnTo>
                      <a:lnTo>
                        <a:pt x="385" y="33"/>
                      </a:lnTo>
                      <a:lnTo>
                        <a:pt x="385" y="33"/>
                      </a:lnTo>
                      <a:lnTo>
                        <a:pt x="383" y="35"/>
                      </a:lnTo>
                      <a:lnTo>
                        <a:pt x="383" y="37"/>
                      </a:lnTo>
                      <a:lnTo>
                        <a:pt x="381" y="40"/>
                      </a:lnTo>
                      <a:lnTo>
                        <a:pt x="381" y="42"/>
                      </a:lnTo>
                      <a:lnTo>
                        <a:pt x="381" y="42"/>
                      </a:lnTo>
                      <a:lnTo>
                        <a:pt x="381" y="47"/>
                      </a:lnTo>
                      <a:lnTo>
                        <a:pt x="381" y="49"/>
                      </a:lnTo>
                      <a:lnTo>
                        <a:pt x="381" y="52"/>
                      </a:lnTo>
                      <a:lnTo>
                        <a:pt x="381" y="52"/>
                      </a:lnTo>
                      <a:lnTo>
                        <a:pt x="381" y="54"/>
                      </a:lnTo>
                      <a:lnTo>
                        <a:pt x="381" y="54"/>
                      </a:lnTo>
                      <a:lnTo>
                        <a:pt x="381" y="56"/>
                      </a:lnTo>
                      <a:lnTo>
                        <a:pt x="381" y="59"/>
                      </a:lnTo>
                      <a:lnTo>
                        <a:pt x="381" y="59"/>
                      </a:lnTo>
                      <a:lnTo>
                        <a:pt x="378" y="61"/>
                      </a:lnTo>
                      <a:lnTo>
                        <a:pt x="378" y="61"/>
                      </a:lnTo>
                      <a:lnTo>
                        <a:pt x="376" y="61"/>
                      </a:lnTo>
                      <a:lnTo>
                        <a:pt x="376" y="61"/>
                      </a:lnTo>
                      <a:lnTo>
                        <a:pt x="374" y="61"/>
                      </a:lnTo>
                      <a:lnTo>
                        <a:pt x="374" y="63"/>
                      </a:lnTo>
                      <a:lnTo>
                        <a:pt x="371" y="66"/>
                      </a:lnTo>
                      <a:lnTo>
                        <a:pt x="371" y="66"/>
                      </a:lnTo>
                      <a:lnTo>
                        <a:pt x="374" y="66"/>
                      </a:lnTo>
                      <a:lnTo>
                        <a:pt x="371" y="68"/>
                      </a:lnTo>
                      <a:lnTo>
                        <a:pt x="371" y="68"/>
                      </a:lnTo>
                      <a:lnTo>
                        <a:pt x="371" y="71"/>
                      </a:lnTo>
                      <a:lnTo>
                        <a:pt x="374" y="71"/>
                      </a:lnTo>
                      <a:lnTo>
                        <a:pt x="374" y="71"/>
                      </a:lnTo>
                      <a:lnTo>
                        <a:pt x="374" y="73"/>
                      </a:lnTo>
                      <a:lnTo>
                        <a:pt x="374" y="73"/>
                      </a:lnTo>
                      <a:lnTo>
                        <a:pt x="374" y="73"/>
                      </a:lnTo>
                      <a:lnTo>
                        <a:pt x="371" y="75"/>
                      </a:lnTo>
                      <a:lnTo>
                        <a:pt x="369" y="78"/>
                      </a:lnTo>
                      <a:lnTo>
                        <a:pt x="366" y="78"/>
                      </a:lnTo>
                      <a:lnTo>
                        <a:pt x="366" y="78"/>
                      </a:lnTo>
                      <a:lnTo>
                        <a:pt x="366" y="80"/>
                      </a:lnTo>
                      <a:lnTo>
                        <a:pt x="366" y="82"/>
                      </a:lnTo>
                      <a:lnTo>
                        <a:pt x="369" y="82"/>
                      </a:lnTo>
                      <a:lnTo>
                        <a:pt x="369" y="82"/>
                      </a:lnTo>
                      <a:lnTo>
                        <a:pt x="366" y="85"/>
                      </a:lnTo>
                      <a:lnTo>
                        <a:pt x="366" y="85"/>
                      </a:lnTo>
                      <a:lnTo>
                        <a:pt x="366" y="85"/>
                      </a:lnTo>
                      <a:lnTo>
                        <a:pt x="366" y="87"/>
                      </a:lnTo>
                      <a:lnTo>
                        <a:pt x="366" y="87"/>
                      </a:lnTo>
                      <a:lnTo>
                        <a:pt x="364" y="90"/>
                      </a:lnTo>
                      <a:lnTo>
                        <a:pt x="364" y="92"/>
                      </a:lnTo>
                      <a:lnTo>
                        <a:pt x="364" y="94"/>
                      </a:lnTo>
                      <a:lnTo>
                        <a:pt x="362" y="94"/>
                      </a:lnTo>
                      <a:lnTo>
                        <a:pt x="362" y="94"/>
                      </a:lnTo>
                      <a:lnTo>
                        <a:pt x="359" y="94"/>
                      </a:lnTo>
                      <a:lnTo>
                        <a:pt x="357" y="94"/>
                      </a:lnTo>
                      <a:lnTo>
                        <a:pt x="355" y="94"/>
                      </a:lnTo>
                      <a:lnTo>
                        <a:pt x="352" y="94"/>
                      </a:lnTo>
                      <a:lnTo>
                        <a:pt x="350" y="94"/>
                      </a:lnTo>
                      <a:lnTo>
                        <a:pt x="350" y="97"/>
                      </a:lnTo>
                      <a:lnTo>
                        <a:pt x="348" y="97"/>
                      </a:lnTo>
                      <a:lnTo>
                        <a:pt x="348" y="99"/>
                      </a:lnTo>
                      <a:lnTo>
                        <a:pt x="345" y="99"/>
                      </a:lnTo>
                      <a:lnTo>
                        <a:pt x="343" y="97"/>
                      </a:lnTo>
                      <a:lnTo>
                        <a:pt x="343" y="97"/>
                      </a:lnTo>
                      <a:lnTo>
                        <a:pt x="340" y="97"/>
                      </a:lnTo>
                      <a:lnTo>
                        <a:pt x="336" y="94"/>
                      </a:lnTo>
                      <a:lnTo>
                        <a:pt x="336" y="94"/>
                      </a:lnTo>
                      <a:lnTo>
                        <a:pt x="333" y="94"/>
                      </a:lnTo>
                      <a:lnTo>
                        <a:pt x="333" y="94"/>
                      </a:lnTo>
                      <a:lnTo>
                        <a:pt x="333" y="94"/>
                      </a:lnTo>
                      <a:lnTo>
                        <a:pt x="333" y="92"/>
                      </a:lnTo>
                      <a:lnTo>
                        <a:pt x="333" y="92"/>
                      </a:lnTo>
                      <a:lnTo>
                        <a:pt x="324" y="92"/>
                      </a:lnTo>
                      <a:lnTo>
                        <a:pt x="321" y="94"/>
                      </a:lnTo>
                      <a:lnTo>
                        <a:pt x="319" y="94"/>
                      </a:lnTo>
                      <a:lnTo>
                        <a:pt x="319" y="94"/>
                      </a:lnTo>
                      <a:lnTo>
                        <a:pt x="319" y="97"/>
                      </a:lnTo>
                      <a:lnTo>
                        <a:pt x="317" y="99"/>
                      </a:lnTo>
                      <a:lnTo>
                        <a:pt x="317" y="101"/>
                      </a:lnTo>
                      <a:lnTo>
                        <a:pt x="314" y="101"/>
                      </a:lnTo>
                      <a:lnTo>
                        <a:pt x="312" y="104"/>
                      </a:lnTo>
                      <a:lnTo>
                        <a:pt x="312" y="104"/>
                      </a:lnTo>
                      <a:lnTo>
                        <a:pt x="310" y="104"/>
                      </a:lnTo>
                      <a:lnTo>
                        <a:pt x="307" y="104"/>
                      </a:lnTo>
                      <a:lnTo>
                        <a:pt x="307" y="104"/>
                      </a:lnTo>
                      <a:lnTo>
                        <a:pt x="305" y="104"/>
                      </a:lnTo>
                      <a:lnTo>
                        <a:pt x="303" y="104"/>
                      </a:lnTo>
                      <a:lnTo>
                        <a:pt x="298" y="104"/>
                      </a:lnTo>
                      <a:lnTo>
                        <a:pt x="298" y="104"/>
                      </a:lnTo>
                      <a:lnTo>
                        <a:pt x="295" y="104"/>
                      </a:lnTo>
                      <a:lnTo>
                        <a:pt x="291" y="106"/>
                      </a:lnTo>
                      <a:lnTo>
                        <a:pt x="288" y="106"/>
                      </a:lnTo>
                      <a:lnTo>
                        <a:pt x="286" y="106"/>
                      </a:lnTo>
                      <a:lnTo>
                        <a:pt x="286" y="106"/>
                      </a:lnTo>
                      <a:lnTo>
                        <a:pt x="284" y="104"/>
                      </a:lnTo>
                      <a:lnTo>
                        <a:pt x="281" y="99"/>
                      </a:lnTo>
                      <a:lnTo>
                        <a:pt x="279" y="99"/>
                      </a:lnTo>
                      <a:lnTo>
                        <a:pt x="279" y="99"/>
                      </a:lnTo>
                      <a:lnTo>
                        <a:pt x="277" y="97"/>
                      </a:lnTo>
                      <a:lnTo>
                        <a:pt x="277" y="97"/>
                      </a:lnTo>
                      <a:lnTo>
                        <a:pt x="274" y="94"/>
                      </a:lnTo>
                      <a:lnTo>
                        <a:pt x="274" y="92"/>
                      </a:lnTo>
                      <a:lnTo>
                        <a:pt x="272" y="92"/>
                      </a:lnTo>
                      <a:lnTo>
                        <a:pt x="272" y="87"/>
                      </a:lnTo>
                      <a:lnTo>
                        <a:pt x="269" y="87"/>
                      </a:lnTo>
                      <a:lnTo>
                        <a:pt x="269" y="87"/>
                      </a:lnTo>
                      <a:lnTo>
                        <a:pt x="269" y="85"/>
                      </a:lnTo>
                      <a:lnTo>
                        <a:pt x="272" y="82"/>
                      </a:lnTo>
                      <a:lnTo>
                        <a:pt x="267" y="85"/>
                      </a:lnTo>
                      <a:lnTo>
                        <a:pt x="265" y="87"/>
                      </a:lnTo>
                      <a:lnTo>
                        <a:pt x="265" y="90"/>
                      </a:lnTo>
                      <a:lnTo>
                        <a:pt x="262" y="92"/>
                      </a:lnTo>
                      <a:lnTo>
                        <a:pt x="260" y="94"/>
                      </a:lnTo>
                      <a:lnTo>
                        <a:pt x="260" y="94"/>
                      </a:lnTo>
                      <a:lnTo>
                        <a:pt x="260" y="99"/>
                      </a:lnTo>
                      <a:lnTo>
                        <a:pt x="260" y="99"/>
                      </a:lnTo>
                      <a:lnTo>
                        <a:pt x="262" y="99"/>
                      </a:lnTo>
                      <a:lnTo>
                        <a:pt x="262" y="99"/>
                      </a:lnTo>
                      <a:lnTo>
                        <a:pt x="260" y="99"/>
                      </a:lnTo>
                      <a:lnTo>
                        <a:pt x="260" y="99"/>
                      </a:lnTo>
                      <a:lnTo>
                        <a:pt x="258" y="101"/>
                      </a:lnTo>
                      <a:lnTo>
                        <a:pt x="258" y="106"/>
                      </a:lnTo>
                      <a:lnTo>
                        <a:pt x="258" y="108"/>
                      </a:lnTo>
                      <a:lnTo>
                        <a:pt x="258" y="113"/>
                      </a:lnTo>
                      <a:lnTo>
                        <a:pt x="258" y="118"/>
                      </a:lnTo>
                      <a:close/>
                      <a:moveTo>
                        <a:pt x="589" y="35"/>
                      </a:moveTo>
                      <a:lnTo>
                        <a:pt x="589" y="35"/>
                      </a:lnTo>
                      <a:lnTo>
                        <a:pt x="589" y="37"/>
                      </a:lnTo>
                      <a:lnTo>
                        <a:pt x="589" y="40"/>
                      </a:lnTo>
                      <a:lnTo>
                        <a:pt x="589" y="40"/>
                      </a:lnTo>
                      <a:lnTo>
                        <a:pt x="589" y="40"/>
                      </a:lnTo>
                      <a:lnTo>
                        <a:pt x="591" y="40"/>
                      </a:lnTo>
                      <a:lnTo>
                        <a:pt x="591" y="37"/>
                      </a:lnTo>
                      <a:lnTo>
                        <a:pt x="591" y="35"/>
                      </a:lnTo>
                      <a:lnTo>
                        <a:pt x="591" y="33"/>
                      </a:lnTo>
                      <a:lnTo>
                        <a:pt x="591" y="30"/>
                      </a:lnTo>
                      <a:lnTo>
                        <a:pt x="589" y="30"/>
                      </a:lnTo>
                      <a:lnTo>
                        <a:pt x="589" y="28"/>
                      </a:lnTo>
                      <a:lnTo>
                        <a:pt x="589" y="33"/>
                      </a:lnTo>
                      <a:lnTo>
                        <a:pt x="589" y="33"/>
                      </a:lnTo>
                      <a:lnTo>
                        <a:pt x="589" y="35"/>
                      </a:lnTo>
                      <a:close/>
                      <a:moveTo>
                        <a:pt x="184" y="246"/>
                      </a:moveTo>
                      <a:lnTo>
                        <a:pt x="187" y="243"/>
                      </a:lnTo>
                      <a:lnTo>
                        <a:pt x="189" y="243"/>
                      </a:lnTo>
                      <a:lnTo>
                        <a:pt x="191" y="246"/>
                      </a:lnTo>
                      <a:lnTo>
                        <a:pt x="191" y="246"/>
                      </a:lnTo>
                      <a:lnTo>
                        <a:pt x="194" y="246"/>
                      </a:lnTo>
                      <a:lnTo>
                        <a:pt x="194" y="248"/>
                      </a:lnTo>
                      <a:lnTo>
                        <a:pt x="194" y="248"/>
                      </a:lnTo>
                      <a:lnTo>
                        <a:pt x="196" y="248"/>
                      </a:lnTo>
                      <a:lnTo>
                        <a:pt x="196" y="246"/>
                      </a:lnTo>
                      <a:lnTo>
                        <a:pt x="196" y="246"/>
                      </a:lnTo>
                      <a:lnTo>
                        <a:pt x="198" y="232"/>
                      </a:lnTo>
                      <a:lnTo>
                        <a:pt x="198" y="227"/>
                      </a:lnTo>
                      <a:lnTo>
                        <a:pt x="198" y="224"/>
                      </a:lnTo>
                      <a:lnTo>
                        <a:pt x="198" y="222"/>
                      </a:lnTo>
                      <a:lnTo>
                        <a:pt x="198" y="213"/>
                      </a:lnTo>
                      <a:lnTo>
                        <a:pt x="198" y="213"/>
                      </a:lnTo>
                      <a:lnTo>
                        <a:pt x="201" y="208"/>
                      </a:lnTo>
                      <a:lnTo>
                        <a:pt x="201" y="206"/>
                      </a:lnTo>
                      <a:lnTo>
                        <a:pt x="201" y="206"/>
                      </a:lnTo>
                      <a:lnTo>
                        <a:pt x="198" y="203"/>
                      </a:lnTo>
                      <a:lnTo>
                        <a:pt x="198" y="201"/>
                      </a:lnTo>
                      <a:lnTo>
                        <a:pt x="201" y="198"/>
                      </a:lnTo>
                      <a:lnTo>
                        <a:pt x="201" y="196"/>
                      </a:lnTo>
                      <a:lnTo>
                        <a:pt x="203" y="194"/>
                      </a:lnTo>
                      <a:lnTo>
                        <a:pt x="203" y="194"/>
                      </a:lnTo>
                      <a:lnTo>
                        <a:pt x="203" y="191"/>
                      </a:lnTo>
                      <a:lnTo>
                        <a:pt x="203" y="191"/>
                      </a:lnTo>
                      <a:lnTo>
                        <a:pt x="201" y="187"/>
                      </a:lnTo>
                      <a:lnTo>
                        <a:pt x="196" y="177"/>
                      </a:lnTo>
                      <a:lnTo>
                        <a:pt x="194" y="177"/>
                      </a:lnTo>
                      <a:lnTo>
                        <a:pt x="191" y="175"/>
                      </a:lnTo>
                      <a:lnTo>
                        <a:pt x="189" y="175"/>
                      </a:lnTo>
                      <a:lnTo>
                        <a:pt x="184" y="175"/>
                      </a:lnTo>
                      <a:lnTo>
                        <a:pt x="184" y="175"/>
                      </a:lnTo>
                      <a:lnTo>
                        <a:pt x="182" y="175"/>
                      </a:lnTo>
                      <a:lnTo>
                        <a:pt x="182" y="177"/>
                      </a:lnTo>
                      <a:lnTo>
                        <a:pt x="180" y="179"/>
                      </a:lnTo>
                      <a:lnTo>
                        <a:pt x="180" y="179"/>
                      </a:lnTo>
                      <a:lnTo>
                        <a:pt x="177" y="179"/>
                      </a:lnTo>
                      <a:lnTo>
                        <a:pt x="177" y="179"/>
                      </a:lnTo>
                      <a:lnTo>
                        <a:pt x="177" y="177"/>
                      </a:lnTo>
                      <a:lnTo>
                        <a:pt x="177" y="175"/>
                      </a:lnTo>
                      <a:lnTo>
                        <a:pt x="180" y="172"/>
                      </a:lnTo>
                      <a:lnTo>
                        <a:pt x="182" y="172"/>
                      </a:lnTo>
                      <a:lnTo>
                        <a:pt x="182" y="170"/>
                      </a:lnTo>
                      <a:lnTo>
                        <a:pt x="182" y="170"/>
                      </a:lnTo>
                      <a:lnTo>
                        <a:pt x="180" y="168"/>
                      </a:lnTo>
                      <a:lnTo>
                        <a:pt x="180" y="168"/>
                      </a:lnTo>
                      <a:lnTo>
                        <a:pt x="177" y="165"/>
                      </a:lnTo>
                      <a:lnTo>
                        <a:pt x="175" y="163"/>
                      </a:lnTo>
                      <a:lnTo>
                        <a:pt x="175" y="161"/>
                      </a:lnTo>
                      <a:lnTo>
                        <a:pt x="175" y="158"/>
                      </a:lnTo>
                      <a:lnTo>
                        <a:pt x="175" y="153"/>
                      </a:lnTo>
                      <a:lnTo>
                        <a:pt x="175" y="151"/>
                      </a:lnTo>
                      <a:lnTo>
                        <a:pt x="172" y="149"/>
                      </a:lnTo>
                      <a:lnTo>
                        <a:pt x="172" y="146"/>
                      </a:lnTo>
                      <a:lnTo>
                        <a:pt x="170" y="146"/>
                      </a:lnTo>
                      <a:lnTo>
                        <a:pt x="170" y="146"/>
                      </a:lnTo>
                      <a:lnTo>
                        <a:pt x="168" y="146"/>
                      </a:lnTo>
                      <a:lnTo>
                        <a:pt x="165" y="146"/>
                      </a:lnTo>
                      <a:lnTo>
                        <a:pt x="161" y="144"/>
                      </a:lnTo>
                      <a:lnTo>
                        <a:pt x="158" y="142"/>
                      </a:lnTo>
                      <a:lnTo>
                        <a:pt x="158" y="142"/>
                      </a:lnTo>
                      <a:lnTo>
                        <a:pt x="156" y="137"/>
                      </a:lnTo>
                      <a:lnTo>
                        <a:pt x="156" y="137"/>
                      </a:lnTo>
                      <a:lnTo>
                        <a:pt x="158" y="134"/>
                      </a:lnTo>
                      <a:lnTo>
                        <a:pt x="156" y="134"/>
                      </a:lnTo>
                      <a:lnTo>
                        <a:pt x="156" y="132"/>
                      </a:lnTo>
                      <a:lnTo>
                        <a:pt x="156" y="130"/>
                      </a:lnTo>
                      <a:lnTo>
                        <a:pt x="156" y="130"/>
                      </a:lnTo>
                      <a:lnTo>
                        <a:pt x="156" y="130"/>
                      </a:lnTo>
                      <a:lnTo>
                        <a:pt x="158" y="127"/>
                      </a:lnTo>
                      <a:lnTo>
                        <a:pt x="161" y="125"/>
                      </a:lnTo>
                      <a:lnTo>
                        <a:pt x="163" y="125"/>
                      </a:lnTo>
                      <a:lnTo>
                        <a:pt x="161" y="120"/>
                      </a:lnTo>
                      <a:lnTo>
                        <a:pt x="161" y="118"/>
                      </a:lnTo>
                      <a:lnTo>
                        <a:pt x="158" y="118"/>
                      </a:lnTo>
                      <a:lnTo>
                        <a:pt x="156" y="116"/>
                      </a:lnTo>
                      <a:lnTo>
                        <a:pt x="156" y="116"/>
                      </a:lnTo>
                      <a:lnTo>
                        <a:pt x="154" y="113"/>
                      </a:lnTo>
                      <a:lnTo>
                        <a:pt x="154" y="116"/>
                      </a:lnTo>
                      <a:lnTo>
                        <a:pt x="149" y="116"/>
                      </a:lnTo>
                      <a:lnTo>
                        <a:pt x="149" y="118"/>
                      </a:lnTo>
                      <a:lnTo>
                        <a:pt x="146" y="120"/>
                      </a:lnTo>
                      <a:lnTo>
                        <a:pt x="144" y="120"/>
                      </a:lnTo>
                      <a:lnTo>
                        <a:pt x="139" y="120"/>
                      </a:lnTo>
                      <a:lnTo>
                        <a:pt x="144" y="118"/>
                      </a:lnTo>
                      <a:lnTo>
                        <a:pt x="149" y="116"/>
                      </a:lnTo>
                      <a:lnTo>
                        <a:pt x="149" y="116"/>
                      </a:lnTo>
                      <a:lnTo>
                        <a:pt x="149" y="113"/>
                      </a:lnTo>
                      <a:lnTo>
                        <a:pt x="146" y="111"/>
                      </a:lnTo>
                      <a:lnTo>
                        <a:pt x="144" y="111"/>
                      </a:lnTo>
                      <a:lnTo>
                        <a:pt x="139" y="108"/>
                      </a:lnTo>
                      <a:lnTo>
                        <a:pt x="137" y="108"/>
                      </a:lnTo>
                      <a:lnTo>
                        <a:pt x="137" y="108"/>
                      </a:lnTo>
                      <a:lnTo>
                        <a:pt x="132" y="104"/>
                      </a:lnTo>
                      <a:lnTo>
                        <a:pt x="132" y="104"/>
                      </a:lnTo>
                      <a:lnTo>
                        <a:pt x="132" y="101"/>
                      </a:lnTo>
                      <a:lnTo>
                        <a:pt x="132" y="99"/>
                      </a:lnTo>
                      <a:lnTo>
                        <a:pt x="130" y="97"/>
                      </a:lnTo>
                      <a:lnTo>
                        <a:pt x="130" y="94"/>
                      </a:lnTo>
                      <a:lnTo>
                        <a:pt x="125" y="92"/>
                      </a:lnTo>
                      <a:lnTo>
                        <a:pt x="123" y="90"/>
                      </a:lnTo>
                      <a:lnTo>
                        <a:pt x="120" y="90"/>
                      </a:lnTo>
                      <a:lnTo>
                        <a:pt x="118" y="90"/>
                      </a:lnTo>
                      <a:lnTo>
                        <a:pt x="118" y="87"/>
                      </a:lnTo>
                      <a:lnTo>
                        <a:pt x="116" y="85"/>
                      </a:lnTo>
                      <a:lnTo>
                        <a:pt x="116" y="82"/>
                      </a:lnTo>
                      <a:lnTo>
                        <a:pt x="113" y="80"/>
                      </a:lnTo>
                      <a:lnTo>
                        <a:pt x="111" y="78"/>
                      </a:lnTo>
                      <a:lnTo>
                        <a:pt x="109" y="78"/>
                      </a:lnTo>
                      <a:lnTo>
                        <a:pt x="109" y="78"/>
                      </a:lnTo>
                      <a:lnTo>
                        <a:pt x="106" y="78"/>
                      </a:lnTo>
                      <a:lnTo>
                        <a:pt x="106" y="78"/>
                      </a:lnTo>
                      <a:lnTo>
                        <a:pt x="106" y="80"/>
                      </a:lnTo>
                      <a:lnTo>
                        <a:pt x="109" y="82"/>
                      </a:lnTo>
                      <a:lnTo>
                        <a:pt x="109" y="85"/>
                      </a:lnTo>
                      <a:lnTo>
                        <a:pt x="106" y="82"/>
                      </a:lnTo>
                      <a:lnTo>
                        <a:pt x="104" y="80"/>
                      </a:lnTo>
                      <a:lnTo>
                        <a:pt x="101" y="80"/>
                      </a:lnTo>
                      <a:lnTo>
                        <a:pt x="101" y="78"/>
                      </a:lnTo>
                      <a:lnTo>
                        <a:pt x="99" y="78"/>
                      </a:lnTo>
                      <a:lnTo>
                        <a:pt x="99" y="75"/>
                      </a:lnTo>
                      <a:lnTo>
                        <a:pt x="97" y="73"/>
                      </a:lnTo>
                      <a:lnTo>
                        <a:pt x="97" y="73"/>
                      </a:lnTo>
                      <a:lnTo>
                        <a:pt x="94" y="68"/>
                      </a:lnTo>
                      <a:lnTo>
                        <a:pt x="92" y="66"/>
                      </a:lnTo>
                      <a:lnTo>
                        <a:pt x="90" y="63"/>
                      </a:lnTo>
                      <a:lnTo>
                        <a:pt x="90" y="61"/>
                      </a:lnTo>
                      <a:lnTo>
                        <a:pt x="85" y="59"/>
                      </a:lnTo>
                      <a:lnTo>
                        <a:pt x="83" y="54"/>
                      </a:lnTo>
                      <a:lnTo>
                        <a:pt x="75" y="49"/>
                      </a:lnTo>
                      <a:lnTo>
                        <a:pt x="68" y="47"/>
                      </a:lnTo>
                      <a:lnTo>
                        <a:pt x="68" y="45"/>
                      </a:lnTo>
                      <a:lnTo>
                        <a:pt x="66" y="45"/>
                      </a:lnTo>
                      <a:lnTo>
                        <a:pt x="66" y="42"/>
                      </a:lnTo>
                      <a:lnTo>
                        <a:pt x="66" y="42"/>
                      </a:lnTo>
                      <a:lnTo>
                        <a:pt x="64" y="40"/>
                      </a:lnTo>
                      <a:lnTo>
                        <a:pt x="59" y="37"/>
                      </a:lnTo>
                      <a:lnTo>
                        <a:pt x="57" y="37"/>
                      </a:lnTo>
                      <a:lnTo>
                        <a:pt x="57" y="33"/>
                      </a:lnTo>
                      <a:lnTo>
                        <a:pt x="57" y="33"/>
                      </a:lnTo>
                      <a:lnTo>
                        <a:pt x="52" y="28"/>
                      </a:lnTo>
                      <a:lnTo>
                        <a:pt x="52" y="26"/>
                      </a:lnTo>
                      <a:lnTo>
                        <a:pt x="52" y="23"/>
                      </a:lnTo>
                      <a:lnTo>
                        <a:pt x="49" y="21"/>
                      </a:lnTo>
                      <a:lnTo>
                        <a:pt x="47" y="18"/>
                      </a:lnTo>
                      <a:lnTo>
                        <a:pt x="45" y="16"/>
                      </a:lnTo>
                      <a:lnTo>
                        <a:pt x="42" y="16"/>
                      </a:lnTo>
                      <a:lnTo>
                        <a:pt x="42" y="14"/>
                      </a:lnTo>
                      <a:lnTo>
                        <a:pt x="42" y="14"/>
                      </a:lnTo>
                      <a:lnTo>
                        <a:pt x="38" y="16"/>
                      </a:lnTo>
                      <a:lnTo>
                        <a:pt x="35" y="14"/>
                      </a:lnTo>
                      <a:lnTo>
                        <a:pt x="33" y="14"/>
                      </a:lnTo>
                      <a:lnTo>
                        <a:pt x="31" y="14"/>
                      </a:lnTo>
                      <a:lnTo>
                        <a:pt x="26" y="14"/>
                      </a:lnTo>
                      <a:lnTo>
                        <a:pt x="23" y="14"/>
                      </a:lnTo>
                      <a:lnTo>
                        <a:pt x="19" y="14"/>
                      </a:lnTo>
                      <a:lnTo>
                        <a:pt x="16" y="14"/>
                      </a:lnTo>
                      <a:lnTo>
                        <a:pt x="14" y="11"/>
                      </a:lnTo>
                      <a:lnTo>
                        <a:pt x="12" y="9"/>
                      </a:lnTo>
                      <a:lnTo>
                        <a:pt x="9" y="7"/>
                      </a:lnTo>
                      <a:lnTo>
                        <a:pt x="7" y="7"/>
                      </a:lnTo>
                      <a:lnTo>
                        <a:pt x="5" y="7"/>
                      </a:lnTo>
                      <a:lnTo>
                        <a:pt x="2" y="7"/>
                      </a:lnTo>
                      <a:lnTo>
                        <a:pt x="0" y="7"/>
                      </a:lnTo>
                      <a:lnTo>
                        <a:pt x="0" y="7"/>
                      </a:lnTo>
                      <a:lnTo>
                        <a:pt x="0" y="9"/>
                      </a:lnTo>
                      <a:lnTo>
                        <a:pt x="0" y="9"/>
                      </a:lnTo>
                      <a:lnTo>
                        <a:pt x="0" y="11"/>
                      </a:lnTo>
                      <a:lnTo>
                        <a:pt x="0" y="11"/>
                      </a:lnTo>
                      <a:lnTo>
                        <a:pt x="0" y="14"/>
                      </a:lnTo>
                      <a:lnTo>
                        <a:pt x="2" y="21"/>
                      </a:lnTo>
                      <a:lnTo>
                        <a:pt x="5" y="23"/>
                      </a:lnTo>
                      <a:lnTo>
                        <a:pt x="5" y="26"/>
                      </a:lnTo>
                      <a:lnTo>
                        <a:pt x="7" y="26"/>
                      </a:lnTo>
                      <a:lnTo>
                        <a:pt x="14" y="35"/>
                      </a:lnTo>
                      <a:lnTo>
                        <a:pt x="19" y="40"/>
                      </a:lnTo>
                      <a:lnTo>
                        <a:pt x="21" y="40"/>
                      </a:lnTo>
                      <a:lnTo>
                        <a:pt x="23" y="45"/>
                      </a:lnTo>
                      <a:lnTo>
                        <a:pt x="26" y="45"/>
                      </a:lnTo>
                      <a:lnTo>
                        <a:pt x="31" y="47"/>
                      </a:lnTo>
                      <a:lnTo>
                        <a:pt x="33" y="47"/>
                      </a:lnTo>
                      <a:lnTo>
                        <a:pt x="33" y="49"/>
                      </a:lnTo>
                      <a:lnTo>
                        <a:pt x="38" y="56"/>
                      </a:lnTo>
                      <a:lnTo>
                        <a:pt x="40" y="59"/>
                      </a:lnTo>
                      <a:lnTo>
                        <a:pt x="40" y="61"/>
                      </a:lnTo>
                      <a:lnTo>
                        <a:pt x="42" y="61"/>
                      </a:lnTo>
                      <a:lnTo>
                        <a:pt x="45" y="66"/>
                      </a:lnTo>
                      <a:lnTo>
                        <a:pt x="47" y="66"/>
                      </a:lnTo>
                      <a:lnTo>
                        <a:pt x="47" y="68"/>
                      </a:lnTo>
                      <a:lnTo>
                        <a:pt x="47" y="73"/>
                      </a:lnTo>
                      <a:lnTo>
                        <a:pt x="47" y="75"/>
                      </a:lnTo>
                      <a:lnTo>
                        <a:pt x="49" y="78"/>
                      </a:lnTo>
                      <a:lnTo>
                        <a:pt x="52" y="78"/>
                      </a:lnTo>
                      <a:lnTo>
                        <a:pt x="54" y="78"/>
                      </a:lnTo>
                      <a:lnTo>
                        <a:pt x="57" y="78"/>
                      </a:lnTo>
                      <a:lnTo>
                        <a:pt x="64" y="85"/>
                      </a:lnTo>
                      <a:lnTo>
                        <a:pt x="66" y="85"/>
                      </a:lnTo>
                      <a:lnTo>
                        <a:pt x="66" y="90"/>
                      </a:lnTo>
                      <a:lnTo>
                        <a:pt x="68" y="94"/>
                      </a:lnTo>
                      <a:lnTo>
                        <a:pt x="71" y="104"/>
                      </a:lnTo>
                      <a:lnTo>
                        <a:pt x="73" y="111"/>
                      </a:lnTo>
                      <a:lnTo>
                        <a:pt x="75" y="116"/>
                      </a:lnTo>
                      <a:lnTo>
                        <a:pt x="75" y="118"/>
                      </a:lnTo>
                      <a:lnTo>
                        <a:pt x="78" y="120"/>
                      </a:lnTo>
                      <a:lnTo>
                        <a:pt x="80" y="120"/>
                      </a:lnTo>
                      <a:lnTo>
                        <a:pt x="85" y="123"/>
                      </a:lnTo>
                      <a:lnTo>
                        <a:pt x="85" y="125"/>
                      </a:lnTo>
                      <a:lnTo>
                        <a:pt x="87" y="125"/>
                      </a:lnTo>
                      <a:lnTo>
                        <a:pt x="90" y="132"/>
                      </a:lnTo>
                      <a:lnTo>
                        <a:pt x="90" y="134"/>
                      </a:lnTo>
                      <a:lnTo>
                        <a:pt x="92" y="134"/>
                      </a:lnTo>
                      <a:lnTo>
                        <a:pt x="94" y="137"/>
                      </a:lnTo>
                      <a:lnTo>
                        <a:pt x="97" y="142"/>
                      </a:lnTo>
                      <a:lnTo>
                        <a:pt x="97" y="142"/>
                      </a:lnTo>
                      <a:lnTo>
                        <a:pt x="99" y="149"/>
                      </a:lnTo>
                      <a:lnTo>
                        <a:pt x="101" y="153"/>
                      </a:lnTo>
                      <a:lnTo>
                        <a:pt x="106" y="165"/>
                      </a:lnTo>
                      <a:lnTo>
                        <a:pt x="106" y="170"/>
                      </a:lnTo>
                      <a:lnTo>
                        <a:pt x="109" y="172"/>
                      </a:lnTo>
                      <a:lnTo>
                        <a:pt x="109" y="175"/>
                      </a:lnTo>
                      <a:lnTo>
                        <a:pt x="111" y="179"/>
                      </a:lnTo>
                      <a:lnTo>
                        <a:pt x="113" y="182"/>
                      </a:lnTo>
                      <a:lnTo>
                        <a:pt x="116" y="182"/>
                      </a:lnTo>
                      <a:lnTo>
                        <a:pt x="116" y="184"/>
                      </a:lnTo>
                      <a:lnTo>
                        <a:pt x="118" y="187"/>
                      </a:lnTo>
                      <a:lnTo>
                        <a:pt x="120" y="191"/>
                      </a:lnTo>
                      <a:lnTo>
                        <a:pt x="120" y="194"/>
                      </a:lnTo>
                      <a:lnTo>
                        <a:pt x="125" y="196"/>
                      </a:lnTo>
                      <a:lnTo>
                        <a:pt x="130" y="201"/>
                      </a:lnTo>
                      <a:lnTo>
                        <a:pt x="132" y="203"/>
                      </a:lnTo>
                      <a:lnTo>
                        <a:pt x="135" y="208"/>
                      </a:lnTo>
                      <a:lnTo>
                        <a:pt x="137" y="213"/>
                      </a:lnTo>
                      <a:lnTo>
                        <a:pt x="144" y="220"/>
                      </a:lnTo>
                      <a:lnTo>
                        <a:pt x="149" y="222"/>
                      </a:lnTo>
                      <a:lnTo>
                        <a:pt x="149" y="224"/>
                      </a:lnTo>
                      <a:lnTo>
                        <a:pt x="151" y="227"/>
                      </a:lnTo>
                      <a:lnTo>
                        <a:pt x="154" y="227"/>
                      </a:lnTo>
                      <a:lnTo>
                        <a:pt x="161" y="232"/>
                      </a:lnTo>
                      <a:lnTo>
                        <a:pt x="161" y="232"/>
                      </a:lnTo>
                      <a:lnTo>
                        <a:pt x="165" y="239"/>
                      </a:lnTo>
                      <a:lnTo>
                        <a:pt x="165" y="241"/>
                      </a:lnTo>
                      <a:lnTo>
                        <a:pt x="168" y="241"/>
                      </a:lnTo>
                      <a:lnTo>
                        <a:pt x="170" y="246"/>
                      </a:lnTo>
                      <a:lnTo>
                        <a:pt x="172" y="248"/>
                      </a:lnTo>
                      <a:lnTo>
                        <a:pt x="175" y="251"/>
                      </a:lnTo>
                      <a:lnTo>
                        <a:pt x="175" y="251"/>
                      </a:lnTo>
                      <a:lnTo>
                        <a:pt x="175" y="251"/>
                      </a:lnTo>
                      <a:lnTo>
                        <a:pt x="175" y="248"/>
                      </a:lnTo>
                      <a:lnTo>
                        <a:pt x="175" y="243"/>
                      </a:lnTo>
                      <a:lnTo>
                        <a:pt x="175" y="243"/>
                      </a:lnTo>
                      <a:lnTo>
                        <a:pt x="175" y="241"/>
                      </a:lnTo>
                      <a:lnTo>
                        <a:pt x="180" y="246"/>
                      </a:lnTo>
                      <a:lnTo>
                        <a:pt x="182" y="246"/>
                      </a:lnTo>
                      <a:lnTo>
                        <a:pt x="184" y="246"/>
                      </a:lnTo>
                      <a:lnTo>
                        <a:pt x="184" y="246"/>
                      </a:lnTo>
                      <a:close/>
                      <a:moveTo>
                        <a:pt x="2" y="2"/>
                      </a:moveTo>
                      <a:lnTo>
                        <a:pt x="2" y="2"/>
                      </a:lnTo>
                      <a:lnTo>
                        <a:pt x="2" y="2"/>
                      </a:lnTo>
                      <a:lnTo>
                        <a:pt x="2" y="2"/>
                      </a:lnTo>
                      <a:lnTo>
                        <a:pt x="0" y="0"/>
                      </a:lnTo>
                      <a:lnTo>
                        <a:pt x="0" y="0"/>
                      </a:lnTo>
                      <a:lnTo>
                        <a:pt x="0" y="0"/>
                      </a:lnTo>
                      <a:lnTo>
                        <a:pt x="0" y="2"/>
                      </a:lnTo>
                      <a:lnTo>
                        <a:pt x="2" y="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0" name="Freeform 134"/>
                <p:cNvSpPr>
                  <a:spLocks noEditPoints="1"/>
                </p:cNvSpPr>
                <p:nvPr/>
              </p:nvSpPr>
              <p:spPr bwMode="auto">
                <a:xfrm>
                  <a:off x="3995" y="2047"/>
                  <a:ext cx="516" cy="611"/>
                </a:xfrm>
                <a:custGeom>
                  <a:avLst/>
                  <a:gdLst>
                    <a:gd name="T0" fmla="*/ 478 w 516"/>
                    <a:gd name="T1" fmla="*/ 474 h 611"/>
                    <a:gd name="T2" fmla="*/ 473 w 516"/>
                    <a:gd name="T3" fmla="*/ 497 h 611"/>
                    <a:gd name="T4" fmla="*/ 471 w 516"/>
                    <a:gd name="T5" fmla="*/ 523 h 611"/>
                    <a:gd name="T6" fmla="*/ 111 w 516"/>
                    <a:gd name="T7" fmla="*/ 578 h 611"/>
                    <a:gd name="T8" fmla="*/ 478 w 516"/>
                    <a:gd name="T9" fmla="*/ 500 h 611"/>
                    <a:gd name="T10" fmla="*/ 499 w 516"/>
                    <a:gd name="T11" fmla="*/ 152 h 611"/>
                    <a:gd name="T12" fmla="*/ 492 w 516"/>
                    <a:gd name="T13" fmla="*/ 135 h 611"/>
                    <a:gd name="T14" fmla="*/ 459 w 516"/>
                    <a:gd name="T15" fmla="*/ 133 h 611"/>
                    <a:gd name="T16" fmla="*/ 431 w 516"/>
                    <a:gd name="T17" fmla="*/ 161 h 611"/>
                    <a:gd name="T18" fmla="*/ 421 w 516"/>
                    <a:gd name="T19" fmla="*/ 175 h 611"/>
                    <a:gd name="T20" fmla="*/ 398 w 516"/>
                    <a:gd name="T21" fmla="*/ 187 h 611"/>
                    <a:gd name="T22" fmla="*/ 362 w 516"/>
                    <a:gd name="T23" fmla="*/ 178 h 611"/>
                    <a:gd name="T24" fmla="*/ 350 w 516"/>
                    <a:gd name="T25" fmla="*/ 166 h 611"/>
                    <a:gd name="T26" fmla="*/ 329 w 516"/>
                    <a:gd name="T27" fmla="*/ 194 h 611"/>
                    <a:gd name="T28" fmla="*/ 291 w 516"/>
                    <a:gd name="T29" fmla="*/ 182 h 611"/>
                    <a:gd name="T30" fmla="*/ 249 w 516"/>
                    <a:gd name="T31" fmla="*/ 168 h 611"/>
                    <a:gd name="T32" fmla="*/ 208 w 516"/>
                    <a:gd name="T33" fmla="*/ 149 h 611"/>
                    <a:gd name="T34" fmla="*/ 206 w 516"/>
                    <a:gd name="T35" fmla="*/ 111 h 611"/>
                    <a:gd name="T36" fmla="*/ 178 w 516"/>
                    <a:gd name="T37" fmla="*/ 95 h 611"/>
                    <a:gd name="T38" fmla="*/ 163 w 516"/>
                    <a:gd name="T39" fmla="*/ 78 h 611"/>
                    <a:gd name="T40" fmla="*/ 171 w 516"/>
                    <a:gd name="T41" fmla="*/ 62 h 611"/>
                    <a:gd name="T42" fmla="*/ 159 w 516"/>
                    <a:gd name="T43" fmla="*/ 28 h 611"/>
                    <a:gd name="T44" fmla="*/ 128 w 516"/>
                    <a:gd name="T45" fmla="*/ 2 h 611"/>
                    <a:gd name="T46" fmla="*/ 104 w 516"/>
                    <a:gd name="T47" fmla="*/ 21 h 611"/>
                    <a:gd name="T48" fmla="*/ 71 w 516"/>
                    <a:gd name="T49" fmla="*/ 31 h 611"/>
                    <a:gd name="T50" fmla="*/ 76 w 516"/>
                    <a:gd name="T51" fmla="*/ 52 h 611"/>
                    <a:gd name="T52" fmla="*/ 102 w 516"/>
                    <a:gd name="T53" fmla="*/ 73 h 611"/>
                    <a:gd name="T54" fmla="*/ 85 w 516"/>
                    <a:gd name="T55" fmla="*/ 114 h 611"/>
                    <a:gd name="T56" fmla="*/ 45 w 516"/>
                    <a:gd name="T57" fmla="*/ 163 h 611"/>
                    <a:gd name="T58" fmla="*/ 17 w 516"/>
                    <a:gd name="T59" fmla="*/ 187 h 611"/>
                    <a:gd name="T60" fmla="*/ 45 w 516"/>
                    <a:gd name="T61" fmla="*/ 220 h 611"/>
                    <a:gd name="T62" fmla="*/ 40 w 516"/>
                    <a:gd name="T63" fmla="*/ 237 h 611"/>
                    <a:gd name="T64" fmla="*/ 7 w 516"/>
                    <a:gd name="T65" fmla="*/ 246 h 611"/>
                    <a:gd name="T66" fmla="*/ 38 w 516"/>
                    <a:gd name="T67" fmla="*/ 268 h 611"/>
                    <a:gd name="T68" fmla="*/ 17 w 516"/>
                    <a:gd name="T69" fmla="*/ 282 h 611"/>
                    <a:gd name="T70" fmla="*/ 76 w 516"/>
                    <a:gd name="T71" fmla="*/ 289 h 611"/>
                    <a:gd name="T72" fmla="*/ 88 w 516"/>
                    <a:gd name="T73" fmla="*/ 296 h 611"/>
                    <a:gd name="T74" fmla="*/ 97 w 516"/>
                    <a:gd name="T75" fmla="*/ 346 h 611"/>
                    <a:gd name="T76" fmla="*/ 114 w 516"/>
                    <a:gd name="T77" fmla="*/ 417 h 611"/>
                    <a:gd name="T78" fmla="*/ 137 w 516"/>
                    <a:gd name="T79" fmla="*/ 467 h 611"/>
                    <a:gd name="T80" fmla="*/ 173 w 516"/>
                    <a:gd name="T81" fmla="*/ 552 h 611"/>
                    <a:gd name="T82" fmla="*/ 208 w 516"/>
                    <a:gd name="T83" fmla="*/ 564 h 611"/>
                    <a:gd name="T84" fmla="*/ 237 w 516"/>
                    <a:gd name="T85" fmla="*/ 514 h 611"/>
                    <a:gd name="T86" fmla="*/ 237 w 516"/>
                    <a:gd name="T87" fmla="*/ 452 h 611"/>
                    <a:gd name="T88" fmla="*/ 263 w 516"/>
                    <a:gd name="T89" fmla="*/ 407 h 611"/>
                    <a:gd name="T90" fmla="*/ 320 w 516"/>
                    <a:gd name="T91" fmla="*/ 341 h 611"/>
                    <a:gd name="T92" fmla="*/ 343 w 516"/>
                    <a:gd name="T93" fmla="*/ 327 h 611"/>
                    <a:gd name="T94" fmla="*/ 365 w 516"/>
                    <a:gd name="T95" fmla="*/ 282 h 611"/>
                    <a:gd name="T96" fmla="*/ 381 w 516"/>
                    <a:gd name="T97" fmla="*/ 296 h 611"/>
                    <a:gd name="T98" fmla="*/ 374 w 516"/>
                    <a:gd name="T99" fmla="*/ 258 h 611"/>
                    <a:gd name="T100" fmla="*/ 360 w 516"/>
                    <a:gd name="T101" fmla="*/ 227 h 611"/>
                    <a:gd name="T102" fmla="*/ 355 w 516"/>
                    <a:gd name="T103" fmla="*/ 206 h 611"/>
                    <a:gd name="T104" fmla="*/ 369 w 516"/>
                    <a:gd name="T105" fmla="*/ 199 h 611"/>
                    <a:gd name="T106" fmla="*/ 388 w 516"/>
                    <a:gd name="T107" fmla="*/ 216 h 611"/>
                    <a:gd name="T108" fmla="*/ 438 w 516"/>
                    <a:gd name="T109" fmla="*/ 227 h 611"/>
                    <a:gd name="T110" fmla="*/ 421 w 516"/>
                    <a:gd name="T111" fmla="*/ 244 h 611"/>
                    <a:gd name="T112" fmla="*/ 431 w 516"/>
                    <a:gd name="T113" fmla="*/ 258 h 611"/>
                    <a:gd name="T114" fmla="*/ 450 w 516"/>
                    <a:gd name="T115" fmla="*/ 289 h 611"/>
                    <a:gd name="T116" fmla="*/ 459 w 516"/>
                    <a:gd name="T117" fmla="*/ 268 h 611"/>
                    <a:gd name="T118" fmla="*/ 473 w 516"/>
                    <a:gd name="T119" fmla="*/ 237 h 611"/>
                    <a:gd name="T120" fmla="*/ 483 w 516"/>
                    <a:gd name="T121" fmla="*/ 201 h 611"/>
                    <a:gd name="T122" fmla="*/ 509 w 516"/>
                    <a:gd name="T123" fmla="*/ 173 h 611"/>
                    <a:gd name="T124" fmla="*/ 495 w 516"/>
                    <a:gd name="T125" fmla="*/ 58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16" h="611">
                      <a:moveTo>
                        <a:pt x="473" y="512"/>
                      </a:moveTo>
                      <a:lnTo>
                        <a:pt x="473" y="509"/>
                      </a:lnTo>
                      <a:lnTo>
                        <a:pt x="473" y="512"/>
                      </a:lnTo>
                      <a:lnTo>
                        <a:pt x="473" y="512"/>
                      </a:lnTo>
                      <a:lnTo>
                        <a:pt x="473" y="514"/>
                      </a:lnTo>
                      <a:lnTo>
                        <a:pt x="473" y="512"/>
                      </a:lnTo>
                      <a:lnTo>
                        <a:pt x="473" y="512"/>
                      </a:lnTo>
                      <a:lnTo>
                        <a:pt x="473" y="512"/>
                      </a:lnTo>
                      <a:close/>
                      <a:moveTo>
                        <a:pt x="473" y="481"/>
                      </a:moveTo>
                      <a:lnTo>
                        <a:pt x="473" y="478"/>
                      </a:lnTo>
                      <a:lnTo>
                        <a:pt x="473" y="478"/>
                      </a:lnTo>
                      <a:lnTo>
                        <a:pt x="471" y="478"/>
                      </a:lnTo>
                      <a:lnTo>
                        <a:pt x="471" y="481"/>
                      </a:lnTo>
                      <a:lnTo>
                        <a:pt x="471" y="483"/>
                      </a:lnTo>
                      <a:lnTo>
                        <a:pt x="473" y="481"/>
                      </a:lnTo>
                      <a:close/>
                      <a:moveTo>
                        <a:pt x="478" y="488"/>
                      </a:moveTo>
                      <a:lnTo>
                        <a:pt x="478" y="481"/>
                      </a:lnTo>
                      <a:lnTo>
                        <a:pt x="476" y="478"/>
                      </a:lnTo>
                      <a:lnTo>
                        <a:pt x="476" y="478"/>
                      </a:lnTo>
                      <a:lnTo>
                        <a:pt x="476" y="476"/>
                      </a:lnTo>
                      <a:lnTo>
                        <a:pt x="478" y="476"/>
                      </a:lnTo>
                      <a:lnTo>
                        <a:pt x="478" y="476"/>
                      </a:lnTo>
                      <a:lnTo>
                        <a:pt x="478" y="474"/>
                      </a:lnTo>
                      <a:lnTo>
                        <a:pt x="478" y="474"/>
                      </a:lnTo>
                      <a:lnTo>
                        <a:pt x="478" y="471"/>
                      </a:lnTo>
                      <a:lnTo>
                        <a:pt x="478" y="469"/>
                      </a:lnTo>
                      <a:lnTo>
                        <a:pt x="478" y="469"/>
                      </a:lnTo>
                      <a:lnTo>
                        <a:pt x="478" y="467"/>
                      </a:lnTo>
                      <a:lnTo>
                        <a:pt x="478" y="467"/>
                      </a:lnTo>
                      <a:lnTo>
                        <a:pt x="476" y="469"/>
                      </a:lnTo>
                      <a:lnTo>
                        <a:pt x="473" y="471"/>
                      </a:lnTo>
                      <a:lnTo>
                        <a:pt x="473" y="474"/>
                      </a:lnTo>
                      <a:lnTo>
                        <a:pt x="473" y="478"/>
                      </a:lnTo>
                      <a:lnTo>
                        <a:pt x="473" y="478"/>
                      </a:lnTo>
                      <a:lnTo>
                        <a:pt x="473" y="481"/>
                      </a:lnTo>
                      <a:lnTo>
                        <a:pt x="473" y="483"/>
                      </a:lnTo>
                      <a:lnTo>
                        <a:pt x="473" y="483"/>
                      </a:lnTo>
                      <a:lnTo>
                        <a:pt x="473" y="485"/>
                      </a:lnTo>
                      <a:lnTo>
                        <a:pt x="473" y="485"/>
                      </a:lnTo>
                      <a:lnTo>
                        <a:pt x="473" y="488"/>
                      </a:lnTo>
                      <a:lnTo>
                        <a:pt x="473" y="493"/>
                      </a:lnTo>
                      <a:lnTo>
                        <a:pt x="473" y="493"/>
                      </a:lnTo>
                      <a:lnTo>
                        <a:pt x="473" y="493"/>
                      </a:lnTo>
                      <a:lnTo>
                        <a:pt x="476" y="495"/>
                      </a:lnTo>
                      <a:lnTo>
                        <a:pt x="473" y="495"/>
                      </a:lnTo>
                      <a:lnTo>
                        <a:pt x="473" y="495"/>
                      </a:lnTo>
                      <a:lnTo>
                        <a:pt x="473" y="495"/>
                      </a:lnTo>
                      <a:lnTo>
                        <a:pt x="473" y="497"/>
                      </a:lnTo>
                      <a:lnTo>
                        <a:pt x="473" y="500"/>
                      </a:lnTo>
                      <a:lnTo>
                        <a:pt x="471" y="500"/>
                      </a:lnTo>
                      <a:lnTo>
                        <a:pt x="471" y="502"/>
                      </a:lnTo>
                      <a:lnTo>
                        <a:pt x="471" y="502"/>
                      </a:lnTo>
                      <a:lnTo>
                        <a:pt x="471" y="502"/>
                      </a:lnTo>
                      <a:lnTo>
                        <a:pt x="471" y="504"/>
                      </a:lnTo>
                      <a:lnTo>
                        <a:pt x="473" y="509"/>
                      </a:lnTo>
                      <a:lnTo>
                        <a:pt x="473" y="509"/>
                      </a:lnTo>
                      <a:lnTo>
                        <a:pt x="476" y="509"/>
                      </a:lnTo>
                      <a:lnTo>
                        <a:pt x="476" y="507"/>
                      </a:lnTo>
                      <a:lnTo>
                        <a:pt x="476" y="504"/>
                      </a:lnTo>
                      <a:lnTo>
                        <a:pt x="476" y="502"/>
                      </a:lnTo>
                      <a:lnTo>
                        <a:pt x="476" y="502"/>
                      </a:lnTo>
                      <a:lnTo>
                        <a:pt x="476" y="500"/>
                      </a:lnTo>
                      <a:lnTo>
                        <a:pt x="473" y="500"/>
                      </a:lnTo>
                      <a:lnTo>
                        <a:pt x="476" y="500"/>
                      </a:lnTo>
                      <a:lnTo>
                        <a:pt x="476" y="497"/>
                      </a:lnTo>
                      <a:lnTo>
                        <a:pt x="476" y="495"/>
                      </a:lnTo>
                      <a:lnTo>
                        <a:pt x="476" y="495"/>
                      </a:lnTo>
                      <a:lnTo>
                        <a:pt x="476" y="490"/>
                      </a:lnTo>
                      <a:lnTo>
                        <a:pt x="478" y="490"/>
                      </a:lnTo>
                      <a:lnTo>
                        <a:pt x="478" y="488"/>
                      </a:lnTo>
                      <a:close/>
                      <a:moveTo>
                        <a:pt x="471" y="523"/>
                      </a:moveTo>
                      <a:lnTo>
                        <a:pt x="471" y="523"/>
                      </a:lnTo>
                      <a:lnTo>
                        <a:pt x="469" y="526"/>
                      </a:lnTo>
                      <a:lnTo>
                        <a:pt x="469" y="526"/>
                      </a:lnTo>
                      <a:lnTo>
                        <a:pt x="469" y="528"/>
                      </a:lnTo>
                      <a:lnTo>
                        <a:pt x="469" y="530"/>
                      </a:lnTo>
                      <a:lnTo>
                        <a:pt x="471" y="530"/>
                      </a:lnTo>
                      <a:lnTo>
                        <a:pt x="471" y="530"/>
                      </a:lnTo>
                      <a:lnTo>
                        <a:pt x="473" y="526"/>
                      </a:lnTo>
                      <a:lnTo>
                        <a:pt x="473" y="526"/>
                      </a:lnTo>
                      <a:lnTo>
                        <a:pt x="471" y="523"/>
                      </a:lnTo>
                      <a:close/>
                      <a:moveTo>
                        <a:pt x="478" y="556"/>
                      </a:moveTo>
                      <a:lnTo>
                        <a:pt x="478" y="559"/>
                      </a:lnTo>
                      <a:lnTo>
                        <a:pt x="478" y="559"/>
                      </a:lnTo>
                      <a:lnTo>
                        <a:pt x="478" y="559"/>
                      </a:lnTo>
                      <a:lnTo>
                        <a:pt x="478" y="561"/>
                      </a:lnTo>
                      <a:lnTo>
                        <a:pt x="478" y="559"/>
                      </a:lnTo>
                      <a:lnTo>
                        <a:pt x="480" y="559"/>
                      </a:lnTo>
                      <a:lnTo>
                        <a:pt x="478" y="559"/>
                      </a:lnTo>
                      <a:lnTo>
                        <a:pt x="478" y="556"/>
                      </a:lnTo>
                      <a:close/>
                      <a:moveTo>
                        <a:pt x="114" y="578"/>
                      </a:moveTo>
                      <a:lnTo>
                        <a:pt x="114" y="578"/>
                      </a:lnTo>
                      <a:lnTo>
                        <a:pt x="114" y="578"/>
                      </a:lnTo>
                      <a:lnTo>
                        <a:pt x="111" y="578"/>
                      </a:lnTo>
                      <a:lnTo>
                        <a:pt x="111" y="578"/>
                      </a:lnTo>
                      <a:lnTo>
                        <a:pt x="111" y="578"/>
                      </a:lnTo>
                      <a:lnTo>
                        <a:pt x="114" y="578"/>
                      </a:lnTo>
                      <a:lnTo>
                        <a:pt x="114" y="578"/>
                      </a:lnTo>
                      <a:lnTo>
                        <a:pt x="114" y="578"/>
                      </a:lnTo>
                      <a:lnTo>
                        <a:pt x="114" y="578"/>
                      </a:lnTo>
                      <a:lnTo>
                        <a:pt x="114" y="578"/>
                      </a:lnTo>
                      <a:lnTo>
                        <a:pt x="114" y="578"/>
                      </a:lnTo>
                      <a:lnTo>
                        <a:pt x="114" y="578"/>
                      </a:lnTo>
                      <a:close/>
                      <a:moveTo>
                        <a:pt x="104" y="516"/>
                      </a:moveTo>
                      <a:lnTo>
                        <a:pt x="104" y="516"/>
                      </a:lnTo>
                      <a:lnTo>
                        <a:pt x="104" y="516"/>
                      </a:lnTo>
                      <a:lnTo>
                        <a:pt x="104" y="516"/>
                      </a:lnTo>
                      <a:lnTo>
                        <a:pt x="104" y="516"/>
                      </a:lnTo>
                      <a:lnTo>
                        <a:pt x="104" y="516"/>
                      </a:lnTo>
                      <a:lnTo>
                        <a:pt x="104" y="514"/>
                      </a:lnTo>
                      <a:lnTo>
                        <a:pt x="104" y="514"/>
                      </a:lnTo>
                      <a:lnTo>
                        <a:pt x="104" y="516"/>
                      </a:lnTo>
                      <a:close/>
                      <a:moveTo>
                        <a:pt x="497" y="597"/>
                      </a:moveTo>
                      <a:lnTo>
                        <a:pt x="497" y="597"/>
                      </a:lnTo>
                      <a:lnTo>
                        <a:pt x="497" y="597"/>
                      </a:lnTo>
                      <a:lnTo>
                        <a:pt x="497" y="599"/>
                      </a:lnTo>
                      <a:lnTo>
                        <a:pt x="497" y="599"/>
                      </a:lnTo>
                      <a:lnTo>
                        <a:pt x="499" y="597"/>
                      </a:lnTo>
                      <a:lnTo>
                        <a:pt x="497" y="597"/>
                      </a:lnTo>
                      <a:close/>
                      <a:moveTo>
                        <a:pt x="478" y="500"/>
                      </a:moveTo>
                      <a:lnTo>
                        <a:pt x="478" y="500"/>
                      </a:lnTo>
                      <a:lnTo>
                        <a:pt x="478" y="500"/>
                      </a:lnTo>
                      <a:lnTo>
                        <a:pt x="480" y="502"/>
                      </a:lnTo>
                      <a:lnTo>
                        <a:pt x="480" y="500"/>
                      </a:lnTo>
                      <a:lnTo>
                        <a:pt x="478" y="500"/>
                      </a:lnTo>
                      <a:close/>
                      <a:moveTo>
                        <a:pt x="509" y="168"/>
                      </a:moveTo>
                      <a:lnTo>
                        <a:pt x="511" y="166"/>
                      </a:lnTo>
                      <a:lnTo>
                        <a:pt x="511" y="163"/>
                      </a:lnTo>
                      <a:lnTo>
                        <a:pt x="514" y="163"/>
                      </a:lnTo>
                      <a:lnTo>
                        <a:pt x="514" y="163"/>
                      </a:lnTo>
                      <a:lnTo>
                        <a:pt x="516" y="163"/>
                      </a:lnTo>
                      <a:lnTo>
                        <a:pt x="516" y="161"/>
                      </a:lnTo>
                      <a:lnTo>
                        <a:pt x="514" y="161"/>
                      </a:lnTo>
                      <a:lnTo>
                        <a:pt x="514" y="159"/>
                      </a:lnTo>
                      <a:lnTo>
                        <a:pt x="514" y="159"/>
                      </a:lnTo>
                      <a:lnTo>
                        <a:pt x="514" y="156"/>
                      </a:lnTo>
                      <a:lnTo>
                        <a:pt x="514" y="156"/>
                      </a:lnTo>
                      <a:lnTo>
                        <a:pt x="509" y="154"/>
                      </a:lnTo>
                      <a:lnTo>
                        <a:pt x="509" y="154"/>
                      </a:lnTo>
                      <a:lnTo>
                        <a:pt x="506" y="154"/>
                      </a:lnTo>
                      <a:lnTo>
                        <a:pt x="504" y="154"/>
                      </a:lnTo>
                      <a:lnTo>
                        <a:pt x="504" y="154"/>
                      </a:lnTo>
                      <a:lnTo>
                        <a:pt x="499" y="152"/>
                      </a:lnTo>
                      <a:lnTo>
                        <a:pt x="499" y="152"/>
                      </a:lnTo>
                      <a:lnTo>
                        <a:pt x="497" y="152"/>
                      </a:lnTo>
                      <a:lnTo>
                        <a:pt x="497" y="154"/>
                      </a:lnTo>
                      <a:lnTo>
                        <a:pt x="495" y="154"/>
                      </a:lnTo>
                      <a:lnTo>
                        <a:pt x="495" y="154"/>
                      </a:lnTo>
                      <a:lnTo>
                        <a:pt x="495" y="152"/>
                      </a:lnTo>
                      <a:lnTo>
                        <a:pt x="495" y="152"/>
                      </a:lnTo>
                      <a:lnTo>
                        <a:pt x="495" y="152"/>
                      </a:lnTo>
                      <a:lnTo>
                        <a:pt x="495" y="152"/>
                      </a:lnTo>
                      <a:lnTo>
                        <a:pt x="495" y="149"/>
                      </a:lnTo>
                      <a:lnTo>
                        <a:pt x="495" y="149"/>
                      </a:lnTo>
                      <a:lnTo>
                        <a:pt x="497" y="144"/>
                      </a:lnTo>
                      <a:lnTo>
                        <a:pt x="497" y="144"/>
                      </a:lnTo>
                      <a:lnTo>
                        <a:pt x="495" y="140"/>
                      </a:lnTo>
                      <a:lnTo>
                        <a:pt x="495" y="140"/>
                      </a:lnTo>
                      <a:lnTo>
                        <a:pt x="495" y="140"/>
                      </a:lnTo>
                      <a:lnTo>
                        <a:pt x="492" y="140"/>
                      </a:lnTo>
                      <a:lnTo>
                        <a:pt x="490" y="142"/>
                      </a:lnTo>
                      <a:lnTo>
                        <a:pt x="490" y="142"/>
                      </a:lnTo>
                      <a:lnTo>
                        <a:pt x="490" y="140"/>
                      </a:lnTo>
                      <a:lnTo>
                        <a:pt x="488" y="137"/>
                      </a:lnTo>
                      <a:lnTo>
                        <a:pt x="490" y="137"/>
                      </a:lnTo>
                      <a:lnTo>
                        <a:pt x="490" y="137"/>
                      </a:lnTo>
                      <a:lnTo>
                        <a:pt x="492" y="135"/>
                      </a:lnTo>
                      <a:lnTo>
                        <a:pt x="492" y="135"/>
                      </a:lnTo>
                      <a:lnTo>
                        <a:pt x="490" y="135"/>
                      </a:lnTo>
                      <a:lnTo>
                        <a:pt x="490" y="135"/>
                      </a:lnTo>
                      <a:lnTo>
                        <a:pt x="488" y="135"/>
                      </a:lnTo>
                      <a:lnTo>
                        <a:pt x="488" y="133"/>
                      </a:lnTo>
                      <a:lnTo>
                        <a:pt x="485" y="130"/>
                      </a:lnTo>
                      <a:lnTo>
                        <a:pt x="485" y="130"/>
                      </a:lnTo>
                      <a:lnTo>
                        <a:pt x="483" y="133"/>
                      </a:lnTo>
                      <a:lnTo>
                        <a:pt x="480" y="133"/>
                      </a:lnTo>
                      <a:lnTo>
                        <a:pt x="476" y="135"/>
                      </a:lnTo>
                      <a:lnTo>
                        <a:pt x="476" y="137"/>
                      </a:lnTo>
                      <a:lnTo>
                        <a:pt x="476" y="137"/>
                      </a:lnTo>
                      <a:lnTo>
                        <a:pt x="476" y="137"/>
                      </a:lnTo>
                      <a:lnTo>
                        <a:pt x="476" y="140"/>
                      </a:lnTo>
                      <a:lnTo>
                        <a:pt x="476" y="140"/>
                      </a:lnTo>
                      <a:lnTo>
                        <a:pt x="473" y="140"/>
                      </a:lnTo>
                      <a:lnTo>
                        <a:pt x="473" y="140"/>
                      </a:lnTo>
                      <a:lnTo>
                        <a:pt x="471" y="137"/>
                      </a:lnTo>
                      <a:lnTo>
                        <a:pt x="469" y="137"/>
                      </a:lnTo>
                      <a:lnTo>
                        <a:pt x="466" y="137"/>
                      </a:lnTo>
                      <a:lnTo>
                        <a:pt x="464" y="137"/>
                      </a:lnTo>
                      <a:lnTo>
                        <a:pt x="464" y="135"/>
                      </a:lnTo>
                      <a:lnTo>
                        <a:pt x="462" y="135"/>
                      </a:lnTo>
                      <a:lnTo>
                        <a:pt x="462" y="133"/>
                      </a:lnTo>
                      <a:lnTo>
                        <a:pt x="459" y="133"/>
                      </a:lnTo>
                      <a:lnTo>
                        <a:pt x="457" y="135"/>
                      </a:lnTo>
                      <a:lnTo>
                        <a:pt x="454" y="137"/>
                      </a:lnTo>
                      <a:lnTo>
                        <a:pt x="454" y="140"/>
                      </a:lnTo>
                      <a:lnTo>
                        <a:pt x="452" y="140"/>
                      </a:lnTo>
                      <a:lnTo>
                        <a:pt x="450" y="140"/>
                      </a:lnTo>
                      <a:lnTo>
                        <a:pt x="452" y="142"/>
                      </a:lnTo>
                      <a:lnTo>
                        <a:pt x="450" y="142"/>
                      </a:lnTo>
                      <a:lnTo>
                        <a:pt x="450" y="144"/>
                      </a:lnTo>
                      <a:lnTo>
                        <a:pt x="447" y="144"/>
                      </a:lnTo>
                      <a:lnTo>
                        <a:pt x="445" y="147"/>
                      </a:lnTo>
                      <a:lnTo>
                        <a:pt x="440" y="147"/>
                      </a:lnTo>
                      <a:lnTo>
                        <a:pt x="438" y="147"/>
                      </a:lnTo>
                      <a:lnTo>
                        <a:pt x="438" y="149"/>
                      </a:lnTo>
                      <a:lnTo>
                        <a:pt x="438" y="152"/>
                      </a:lnTo>
                      <a:lnTo>
                        <a:pt x="438" y="152"/>
                      </a:lnTo>
                      <a:lnTo>
                        <a:pt x="436" y="154"/>
                      </a:lnTo>
                      <a:lnTo>
                        <a:pt x="433" y="156"/>
                      </a:lnTo>
                      <a:lnTo>
                        <a:pt x="431" y="159"/>
                      </a:lnTo>
                      <a:lnTo>
                        <a:pt x="431" y="159"/>
                      </a:lnTo>
                      <a:lnTo>
                        <a:pt x="431" y="159"/>
                      </a:lnTo>
                      <a:lnTo>
                        <a:pt x="431" y="161"/>
                      </a:lnTo>
                      <a:lnTo>
                        <a:pt x="431" y="161"/>
                      </a:lnTo>
                      <a:lnTo>
                        <a:pt x="431" y="161"/>
                      </a:lnTo>
                      <a:lnTo>
                        <a:pt x="431" y="161"/>
                      </a:lnTo>
                      <a:lnTo>
                        <a:pt x="428" y="163"/>
                      </a:lnTo>
                      <a:lnTo>
                        <a:pt x="428" y="163"/>
                      </a:lnTo>
                      <a:lnTo>
                        <a:pt x="426" y="166"/>
                      </a:lnTo>
                      <a:lnTo>
                        <a:pt x="426" y="166"/>
                      </a:lnTo>
                      <a:lnTo>
                        <a:pt x="424" y="166"/>
                      </a:lnTo>
                      <a:lnTo>
                        <a:pt x="424" y="163"/>
                      </a:lnTo>
                      <a:lnTo>
                        <a:pt x="424" y="166"/>
                      </a:lnTo>
                      <a:lnTo>
                        <a:pt x="421" y="166"/>
                      </a:lnTo>
                      <a:lnTo>
                        <a:pt x="421" y="166"/>
                      </a:lnTo>
                      <a:lnTo>
                        <a:pt x="419" y="166"/>
                      </a:lnTo>
                      <a:lnTo>
                        <a:pt x="419" y="166"/>
                      </a:lnTo>
                      <a:lnTo>
                        <a:pt x="417" y="166"/>
                      </a:lnTo>
                      <a:lnTo>
                        <a:pt x="414" y="166"/>
                      </a:lnTo>
                      <a:lnTo>
                        <a:pt x="412" y="166"/>
                      </a:lnTo>
                      <a:lnTo>
                        <a:pt x="412" y="166"/>
                      </a:lnTo>
                      <a:lnTo>
                        <a:pt x="412" y="168"/>
                      </a:lnTo>
                      <a:lnTo>
                        <a:pt x="412" y="168"/>
                      </a:lnTo>
                      <a:lnTo>
                        <a:pt x="412" y="171"/>
                      </a:lnTo>
                      <a:lnTo>
                        <a:pt x="414" y="173"/>
                      </a:lnTo>
                      <a:lnTo>
                        <a:pt x="417" y="173"/>
                      </a:lnTo>
                      <a:lnTo>
                        <a:pt x="419" y="173"/>
                      </a:lnTo>
                      <a:lnTo>
                        <a:pt x="419" y="173"/>
                      </a:lnTo>
                      <a:lnTo>
                        <a:pt x="421" y="173"/>
                      </a:lnTo>
                      <a:lnTo>
                        <a:pt x="421" y="175"/>
                      </a:lnTo>
                      <a:lnTo>
                        <a:pt x="424" y="175"/>
                      </a:lnTo>
                      <a:lnTo>
                        <a:pt x="421" y="178"/>
                      </a:lnTo>
                      <a:lnTo>
                        <a:pt x="421" y="180"/>
                      </a:lnTo>
                      <a:lnTo>
                        <a:pt x="421" y="180"/>
                      </a:lnTo>
                      <a:lnTo>
                        <a:pt x="421" y="180"/>
                      </a:lnTo>
                      <a:lnTo>
                        <a:pt x="424" y="182"/>
                      </a:lnTo>
                      <a:lnTo>
                        <a:pt x="424" y="182"/>
                      </a:lnTo>
                      <a:lnTo>
                        <a:pt x="424" y="185"/>
                      </a:lnTo>
                      <a:lnTo>
                        <a:pt x="424" y="185"/>
                      </a:lnTo>
                      <a:lnTo>
                        <a:pt x="424" y="185"/>
                      </a:lnTo>
                      <a:lnTo>
                        <a:pt x="421" y="185"/>
                      </a:lnTo>
                      <a:lnTo>
                        <a:pt x="421" y="185"/>
                      </a:lnTo>
                      <a:lnTo>
                        <a:pt x="421" y="185"/>
                      </a:lnTo>
                      <a:lnTo>
                        <a:pt x="419" y="185"/>
                      </a:lnTo>
                      <a:lnTo>
                        <a:pt x="417" y="187"/>
                      </a:lnTo>
                      <a:lnTo>
                        <a:pt x="414" y="187"/>
                      </a:lnTo>
                      <a:lnTo>
                        <a:pt x="414" y="185"/>
                      </a:lnTo>
                      <a:lnTo>
                        <a:pt x="412" y="185"/>
                      </a:lnTo>
                      <a:lnTo>
                        <a:pt x="409" y="187"/>
                      </a:lnTo>
                      <a:lnTo>
                        <a:pt x="407" y="187"/>
                      </a:lnTo>
                      <a:lnTo>
                        <a:pt x="402" y="187"/>
                      </a:lnTo>
                      <a:lnTo>
                        <a:pt x="400" y="187"/>
                      </a:lnTo>
                      <a:lnTo>
                        <a:pt x="398" y="187"/>
                      </a:lnTo>
                      <a:lnTo>
                        <a:pt x="398" y="187"/>
                      </a:lnTo>
                      <a:lnTo>
                        <a:pt x="395" y="185"/>
                      </a:lnTo>
                      <a:lnTo>
                        <a:pt x="393" y="185"/>
                      </a:lnTo>
                      <a:lnTo>
                        <a:pt x="391" y="185"/>
                      </a:lnTo>
                      <a:lnTo>
                        <a:pt x="391" y="185"/>
                      </a:lnTo>
                      <a:lnTo>
                        <a:pt x="391" y="187"/>
                      </a:lnTo>
                      <a:lnTo>
                        <a:pt x="386" y="187"/>
                      </a:lnTo>
                      <a:lnTo>
                        <a:pt x="383" y="189"/>
                      </a:lnTo>
                      <a:lnTo>
                        <a:pt x="381" y="189"/>
                      </a:lnTo>
                      <a:lnTo>
                        <a:pt x="381" y="187"/>
                      </a:lnTo>
                      <a:lnTo>
                        <a:pt x="381" y="187"/>
                      </a:lnTo>
                      <a:lnTo>
                        <a:pt x="381" y="187"/>
                      </a:lnTo>
                      <a:lnTo>
                        <a:pt x="379" y="187"/>
                      </a:lnTo>
                      <a:lnTo>
                        <a:pt x="379" y="187"/>
                      </a:lnTo>
                      <a:lnTo>
                        <a:pt x="379" y="187"/>
                      </a:lnTo>
                      <a:lnTo>
                        <a:pt x="376" y="185"/>
                      </a:lnTo>
                      <a:lnTo>
                        <a:pt x="374" y="185"/>
                      </a:lnTo>
                      <a:lnTo>
                        <a:pt x="372" y="187"/>
                      </a:lnTo>
                      <a:lnTo>
                        <a:pt x="369" y="185"/>
                      </a:lnTo>
                      <a:lnTo>
                        <a:pt x="367" y="185"/>
                      </a:lnTo>
                      <a:lnTo>
                        <a:pt x="367" y="182"/>
                      </a:lnTo>
                      <a:lnTo>
                        <a:pt x="365" y="180"/>
                      </a:lnTo>
                      <a:lnTo>
                        <a:pt x="365" y="180"/>
                      </a:lnTo>
                      <a:lnTo>
                        <a:pt x="365" y="180"/>
                      </a:lnTo>
                      <a:lnTo>
                        <a:pt x="362" y="178"/>
                      </a:lnTo>
                      <a:lnTo>
                        <a:pt x="362" y="178"/>
                      </a:lnTo>
                      <a:lnTo>
                        <a:pt x="365" y="175"/>
                      </a:lnTo>
                      <a:lnTo>
                        <a:pt x="365" y="175"/>
                      </a:lnTo>
                      <a:lnTo>
                        <a:pt x="365" y="175"/>
                      </a:lnTo>
                      <a:lnTo>
                        <a:pt x="362" y="173"/>
                      </a:lnTo>
                      <a:lnTo>
                        <a:pt x="362" y="171"/>
                      </a:lnTo>
                      <a:lnTo>
                        <a:pt x="362" y="166"/>
                      </a:lnTo>
                      <a:lnTo>
                        <a:pt x="362" y="163"/>
                      </a:lnTo>
                      <a:lnTo>
                        <a:pt x="362" y="163"/>
                      </a:lnTo>
                      <a:lnTo>
                        <a:pt x="360" y="161"/>
                      </a:lnTo>
                      <a:lnTo>
                        <a:pt x="360" y="161"/>
                      </a:lnTo>
                      <a:lnTo>
                        <a:pt x="357" y="159"/>
                      </a:lnTo>
                      <a:lnTo>
                        <a:pt x="357" y="159"/>
                      </a:lnTo>
                      <a:lnTo>
                        <a:pt x="355" y="159"/>
                      </a:lnTo>
                      <a:lnTo>
                        <a:pt x="355" y="161"/>
                      </a:lnTo>
                      <a:lnTo>
                        <a:pt x="355" y="161"/>
                      </a:lnTo>
                      <a:lnTo>
                        <a:pt x="353" y="161"/>
                      </a:lnTo>
                      <a:lnTo>
                        <a:pt x="350" y="161"/>
                      </a:lnTo>
                      <a:lnTo>
                        <a:pt x="348" y="163"/>
                      </a:lnTo>
                      <a:lnTo>
                        <a:pt x="348" y="163"/>
                      </a:lnTo>
                      <a:lnTo>
                        <a:pt x="348" y="163"/>
                      </a:lnTo>
                      <a:lnTo>
                        <a:pt x="350" y="163"/>
                      </a:lnTo>
                      <a:lnTo>
                        <a:pt x="350" y="166"/>
                      </a:lnTo>
                      <a:lnTo>
                        <a:pt x="350" y="166"/>
                      </a:lnTo>
                      <a:lnTo>
                        <a:pt x="350" y="168"/>
                      </a:lnTo>
                      <a:lnTo>
                        <a:pt x="350" y="171"/>
                      </a:lnTo>
                      <a:lnTo>
                        <a:pt x="348" y="173"/>
                      </a:lnTo>
                      <a:lnTo>
                        <a:pt x="350" y="180"/>
                      </a:lnTo>
                      <a:lnTo>
                        <a:pt x="350" y="180"/>
                      </a:lnTo>
                      <a:lnTo>
                        <a:pt x="353" y="185"/>
                      </a:lnTo>
                      <a:lnTo>
                        <a:pt x="353" y="187"/>
                      </a:lnTo>
                      <a:lnTo>
                        <a:pt x="355" y="187"/>
                      </a:lnTo>
                      <a:lnTo>
                        <a:pt x="353" y="192"/>
                      </a:lnTo>
                      <a:lnTo>
                        <a:pt x="353" y="194"/>
                      </a:lnTo>
                      <a:lnTo>
                        <a:pt x="353" y="194"/>
                      </a:lnTo>
                      <a:lnTo>
                        <a:pt x="353" y="194"/>
                      </a:lnTo>
                      <a:lnTo>
                        <a:pt x="350" y="194"/>
                      </a:lnTo>
                      <a:lnTo>
                        <a:pt x="348" y="194"/>
                      </a:lnTo>
                      <a:lnTo>
                        <a:pt x="346" y="194"/>
                      </a:lnTo>
                      <a:lnTo>
                        <a:pt x="343" y="194"/>
                      </a:lnTo>
                      <a:lnTo>
                        <a:pt x="341" y="194"/>
                      </a:lnTo>
                      <a:lnTo>
                        <a:pt x="339" y="197"/>
                      </a:lnTo>
                      <a:lnTo>
                        <a:pt x="336" y="194"/>
                      </a:lnTo>
                      <a:lnTo>
                        <a:pt x="336" y="194"/>
                      </a:lnTo>
                      <a:lnTo>
                        <a:pt x="334" y="192"/>
                      </a:lnTo>
                      <a:lnTo>
                        <a:pt x="334" y="192"/>
                      </a:lnTo>
                      <a:lnTo>
                        <a:pt x="329" y="194"/>
                      </a:lnTo>
                      <a:lnTo>
                        <a:pt x="329" y="194"/>
                      </a:lnTo>
                      <a:lnTo>
                        <a:pt x="327" y="192"/>
                      </a:lnTo>
                      <a:lnTo>
                        <a:pt x="322" y="192"/>
                      </a:lnTo>
                      <a:lnTo>
                        <a:pt x="322" y="192"/>
                      </a:lnTo>
                      <a:lnTo>
                        <a:pt x="320" y="192"/>
                      </a:lnTo>
                      <a:lnTo>
                        <a:pt x="317" y="189"/>
                      </a:lnTo>
                      <a:lnTo>
                        <a:pt x="315" y="189"/>
                      </a:lnTo>
                      <a:lnTo>
                        <a:pt x="313" y="192"/>
                      </a:lnTo>
                      <a:lnTo>
                        <a:pt x="313" y="189"/>
                      </a:lnTo>
                      <a:lnTo>
                        <a:pt x="310" y="189"/>
                      </a:lnTo>
                      <a:lnTo>
                        <a:pt x="310" y="189"/>
                      </a:lnTo>
                      <a:lnTo>
                        <a:pt x="310" y="187"/>
                      </a:lnTo>
                      <a:lnTo>
                        <a:pt x="308" y="185"/>
                      </a:lnTo>
                      <a:lnTo>
                        <a:pt x="308" y="185"/>
                      </a:lnTo>
                      <a:lnTo>
                        <a:pt x="305" y="187"/>
                      </a:lnTo>
                      <a:lnTo>
                        <a:pt x="303" y="187"/>
                      </a:lnTo>
                      <a:lnTo>
                        <a:pt x="301" y="187"/>
                      </a:lnTo>
                      <a:lnTo>
                        <a:pt x="301" y="187"/>
                      </a:lnTo>
                      <a:lnTo>
                        <a:pt x="301" y="187"/>
                      </a:lnTo>
                      <a:lnTo>
                        <a:pt x="298" y="185"/>
                      </a:lnTo>
                      <a:lnTo>
                        <a:pt x="298" y="185"/>
                      </a:lnTo>
                      <a:lnTo>
                        <a:pt x="298" y="185"/>
                      </a:lnTo>
                      <a:lnTo>
                        <a:pt x="296" y="185"/>
                      </a:lnTo>
                      <a:lnTo>
                        <a:pt x="296" y="185"/>
                      </a:lnTo>
                      <a:lnTo>
                        <a:pt x="291" y="182"/>
                      </a:lnTo>
                      <a:lnTo>
                        <a:pt x="289" y="180"/>
                      </a:lnTo>
                      <a:lnTo>
                        <a:pt x="289" y="178"/>
                      </a:lnTo>
                      <a:lnTo>
                        <a:pt x="289" y="178"/>
                      </a:lnTo>
                      <a:lnTo>
                        <a:pt x="289" y="175"/>
                      </a:lnTo>
                      <a:lnTo>
                        <a:pt x="286" y="175"/>
                      </a:lnTo>
                      <a:lnTo>
                        <a:pt x="282" y="173"/>
                      </a:lnTo>
                      <a:lnTo>
                        <a:pt x="277" y="173"/>
                      </a:lnTo>
                      <a:lnTo>
                        <a:pt x="277" y="173"/>
                      </a:lnTo>
                      <a:lnTo>
                        <a:pt x="275" y="173"/>
                      </a:lnTo>
                      <a:lnTo>
                        <a:pt x="275" y="175"/>
                      </a:lnTo>
                      <a:lnTo>
                        <a:pt x="272" y="173"/>
                      </a:lnTo>
                      <a:lnTo>
                        <a:pt x="268" y="173"/>
                      </a:lnTo>
                      <a:lnTo>
                        <a:pt x="265" y="173"/>
                      </a:lnTo>
                      <a:lnTo>
                        <a:pt x="265" y="173"/>
                      </a:lnTo>
                      <a:lnTo>
                        <a:pt x="265" y="173"/>
                      </a:lnTo>
                      <a:lnTo>
                        <a:pt x="263" y="175"/>
                      </a:lnTo>
                      <a:lnTo>
                        <a:pt x="263" y="173"/>
                      </a:lnTo>
                      <a:lnTo>
                        <a:pt x="260" y="173"/>
                      </a:lnTo>
                      <a:lnTo>
                        <a:pt x="258" y="173"/>
                      </a:lnTo>
                      <a:lnTo>
                        <a:pt x="253" y="171"/>
                      </a:lnTo>
                      <a:lnTo>
                        <a:pt x="253" y="171"/>
                      </a:lnTo>
                      <a:lnTo>
                        <a:pt x="251" y="168"/>
                      </a:lnTo>
                      <a:lnTo>
                        <a:pt x="251" y="168"/>
                      </a:lnTo>
                      <a:lnTo>
                        <a:pt x="249" y="168"/>
                      </a:lnTo>
                      <a:lnTo>
                        <a:pt x="244" y="166"/>
                      </a:lnTo>
                      <a:lnTo>
                        <a:pt x="242" y="163"/>
                      </a:lnTo>
                      <a:lnTo>
                        <a:pt x="239" y="163"/>
                      </a:lnTo>
                      <a:lnTo>
                        <a:pt x="239" y="163"/>
                      </a:lnTo>
                      <a:lnTo>
                        <a:pt x="237" y="163"/>
                      </a:lnTo>
                      <a:lnTo>
                        <a:pt x="237" y="163"/>
                      </a:lnTo>
                      <a:lnTo>
                        <a:pt x="237" y="163"/>
                      </a:lnTo>
                      <a:lnTo>
                        <a:pt x="234" y="163"/>
                      </a:lnTo>
                      <a:lnTo>
                        <a:pt x="232" y="161"/>
                      </a:lnTo>
                      <a:lnTo>
                        <a:pt x="230" y="159"/>
                      </a:lnTo>
                      <a:lnTo>
                        <a:pt x="225" y="156"/>
                      </a:lnTo>
                      <a:lnTo>
                        <a:pt x="223" y="156"/>
                      </a:lnTo>
                      <a:lnTo>
                        <a:pt x="223" y="154"/>
                      </a:lnTo>
                      <a:lnTo>
                        <a:pt x="223" y="154"/>
                      </a:lnTo>
                      <a:lnTo>
                        <a:pt x="220" y="152"/>
                      </a:lnTo>
                      <a:lnTo>
                        <a:pt x="218" y="152"/>
                      </a:lnTo>
                      <a:lnTo>
                        <a:pt x="213" y="149"/>
                      </a:lnTo>
                      <a:lnTo>
                        <a:pt x="213" y="149"/>
                      </a:lnTo>
                      <a:lnTo>
                        <a:pt x="213" y="149"/>
                      </a:lnTo>
                      <a:lnTo>
                        <a:pt x="211" y="147"/>
                      </a:lnTo>
                      <a:lnTo>
                        <a:pt x="208" y="147"/>
                      </a:lnTo>
                      <a:lnTo>
                        <a:pt x="208" y="147"/>
                      </a:lnTo>
                      <a:lnTo>
                        <a:pt x="208" y="149"/>
                      </a:lnTo>
                      <a:lnTo>
                        <a:pt x="208" y="149"/>
                      </a:lnTo>
                      <a:lnTo>
                        <a:pt x="206" y="147"/>
                      </a:lnTo>
                      <a:lnTo>
                        <a:pt x="204" y="147"/>
                      </a:lnTo>
                      <a:lnTo>
                        <a:pt x="201" y="144"/>
                      </a:lnTo>
                      <a:lnTo>
                        <a:pt x="201" y="144"/>
                      </a:lnTo>
                      <a:lnTo>
                        <a:pt x="199" y="142"/>
                      </a:lnTo>
                      <a:lnTo>
                        <a:pt x="201" y="140"/>
                      </a:lnTo>
                      <a:lnTo>
                        <a:pt x="201" y="137"/>
                      </a:lnTo>
                      <a:lnTo>
                        <a:pt x="201" y="137"/>
                      </a:lnTo>
                      <a:lnTo>
                        <a:pt x="201" y="135"/>
                      </a:lnTo>
                      <a:lnTo>
                        <a:pt x="201" y="133"/>
                      </a:lnTo>
                      <a:lnTo>
                        <a:pt x="201" y="130"/>
                      </a:lnTo>
                      <a:lnTo>
                        <a:pt x="201" y="128"/>
                      </a:lnTo>
                      <a:lnTo>
                        <a:pt x="204" y="126"/>
                      </a:lnTo>
                      <a:lnTo>
                        <a:pt x="206" y="121"/>
                      </a:lnTo>
                      <a:lnTo>
                        <a:pt x="206" y="121"/>
                      </a:lnTo>
                      <a:lnTo>
                        <a:pt x="206" y="118"/>
                      </a:lnTo>
                      <a:lnTo>
                        <a:pt x="208" y="116"/>
                      </a:lnTo>
                      <a:lnTo>
                        <a:pt x="208" y="116"/>
                      </a:lnTo>
                      <a:lnTo>
                        <a:pt x="211" y="116"/>
                      </a:lnTo>
                      <a:lnTo>
                        <a:pt x="211" y="116"/>
                      </a:lnTo>
                      <a:lnTo>
                        <a:pt x="213" y="116"/>
                      </a:lnTo>
                      <a:lnTo>
                        <a:pt x="211" y="114"/>
                      </a:lnTo>
                      <a:lnTo>
                        <a:pt x="208" y="114"/>
                      </a:lnTo>
                      <a:lnTo>
                        <a:pt x="206" y="111"/>
                      </a:lnTo>
                      <a:lnTo>
                        <a:pt x="206" y="109"/>
                      </a:lnTo>
                      <a:lnTo>
                        <a:pt x="204" y="109"/>
                      </a:lnTo>
                      <a:lnTo>
                        <a:pt x="204" y="109"/>
                      </a:lnTo>
                      <a:lnTo>
                        <a:pt x="201" y="109"/>
                      </a:lnTo>
                      <a:lnTo>
                        <a:pt x="197" y="107"/>
                      </a:lnTo>
                      <a:lnTo>
                        <a:pt x="197" y="107"/>
                      </a:lnTo>
                      <a:lnTo>
                        <a:pt x="197" y="107"/>
                      </a:lnTo>
                      <a:lnTo>
                        <a:pt x="197" y="104"/>
                      </a:lnTo>
                      <a:lnTo>
                        <a:pt x="194" y="102"/>
                      </a:lnTo>
                      <a:lnTo>
                        <a:pt x="194" y="102"/>
                      </a:lnTo>
                      <a:lnTo>
                        <a:pt x="194" y="102"/>
                      </a:lnTo>
                      <a:lnTo>
                        <a:pt x="190" y="100"/>
                      </a:lnTo>
                      <a:lnTo>
                        <a:pt x="190" y="100"/>
                      </a:lnTo>
                      <a:lnTo>
                        <a:pt x="190" y="100"/>
                      </a:lnTo>
                      <a:lnTo>
                        <a:pt x="190" y="100"/>
                      </a:lnTo>
                      <a:lnTo>
                        <a:pt x="190" y="100"/>
                      </a:lnTo>
                      <a:lnTo>
                        <a:pt x="187" y="100"/>
                      </a:lnTo>
                      <a:lnTo>
                        <a:pt x="185" y="100"/>
                      </a:lnTo>
                      <a:lnTo>
                        <a:pt x="182" y="100"/>
                      </a:lnTo>
                      <a:lnTo>
                        <a:pt x="182" y="97"/>
                      </a:lnTo>
                      <a:lnTo>
                        <a:pt x="180" y="97"/>
                      </a:lnTo>
                      <a:lnTo>
                        <a:pt x="180" y="97"/>
                      </a:lnTo>
                      <a:lnTo>
                        <a:pt x="180" y="97"/>
                      </a:lnTo>
                      <a:lnTo>
                        <a:pt x="178" y="95"/>
                      </a:lnTo>
                      <a:lnTo>
                        <a:pt x="175" y="92"/>
                      </a:lnTo>
                      <a:lnTo>
                        <a:pt x="173" y="90"/>
                      </a:lnTo>
                      <a:lnTo>
                        <a:pt x="173" y="88"/>
                      </a:lnTo>
                      <a:lnTo>
                        <a:pt x="171" y="90"/>
                      </a:lnTo>
                      <a:lnTo>
                        <a:pt x="171" y="90"/>
                      </a:lnTo>
                      <a:lnTo>
                        <a:pt x="171" y="90"/>
                      </a:lnTo>
                      <a:lnTo>
                        <a:pt x="171" y="90"/>
                      </a:lnTo>
                      <a:lnTo>
                        <a:pt x="168" y="92"/>
                      </a:lnTo>
                      <a:lnTo>
                        <a:pt x="168" y="92"/>
                      </a:lnTo>
                      <a:lnTo>
                        <a:pt x="168" y="92"/>
                      </a:lnTo>
                      <a:lnTo>
                        <a:pt x="168" y="90"/>
                      </a:lnTo>
                      <a:lnTo>
                        <a:pt x="166" y="88"/>
                      </a:lnTo>
                      <a:lnTo>
                        <a:pt x="166" y="88"/>
                      </a:lnTo>
                      <a:lnTo>
                        <a:pt x="166" y="85"/>
                      </a:lnTo>
                      <a:lnTo>
                        <a:pt x="166" y="85"/>
                      </a:lnTo>
                      <a:lnTo>
                        <a:pt x="166" y="83"/>
                      </a:lnTo>
                      <a:lnTo>
                        <a:pt x="163" y="83"/>
                      </a:lnTo>
                      <a:lnTo>
                        <a:pt x="163" y="81"/>
                      </a:lnTo>
                      <a:lnTo>
                        <a:pt x="163" y="78"/>
                      </a:lnTo>
                      <a:lnTo>
                        <a:pt x="163" y="78"/>
                      </a:lnTo>
                      <a:lnTo>
                        <a:pt x="163" y="78"/>
                      </a:lnTo>
                      <a:lnTo>
                        <a:pt x="163" y="78"/>
                      </a:lnTo>
                      <a:lnTo>
                        <a:pt x="163" y="78"/>
                      </a:lnTo>
                      <a:lnTo>
                        <a:pt x="163" y="78"/>
                      </a:lnTo>
                      <a:lnTo>
                        <a:pt x="163" y="76"/>
                      </a:lnTo>
                      <a:lnTo>
                        <a:pt x="159" y="71"/>
                      </a:lnTo>
                      <a:lnTo>
                        <a:pt x="159" y="71"/>
                      </a:lnTo>
                      <a:lnTo>
                        <a:pt x="159" y="71"/>
                      </a:lnTo>
                      <a:lnTo>
                        <a:pt x="156" y="69"/>
                      </a:lnTo>
                      <a:lnTo>
                        <a:pt x="156" y="66"/>
                      </a:lnTo>
                      <a:lnTo>
                        <a:pt x="156" y="66"/>
                      </a:lnTo>
                      <a:lnTo>
                        <a:pt x="156" y="66"/>
                      </a:lnTo>
                      <a:lnTo>
                        <a:pt x="156" y="64"/>
                      </a:lnTo>
                      <a:lnTo>
                        <a:pt x="159" y="64"/>
                      </a:lnTo>
                      <a:lnTo>
                        <a:pt x="159" y="64"/>
                      </a:lnTo>
                      <a:lnTo>
                        <a:pt x="161" y="64"/>
                      </a:lnTo>
                      <a:lnTo>
                        <a:pt x="161" y="64"/>
                      </a:lnTo>
                      <a:lnTo>
                        <a:pt x="161" y="66"/>
                      </a:lnTo>
                      <a:lnTo>
                        <a:pt x="163" y="66"/>
                      </a:lnTo>
                      <a:lnTo>
                        <a:pt x="163" y="69"/>
                      </a:lnTo>
                      <a:lnTo>
                        <a:pt x="166" y="69"/>
                      </a:lnTo>
                      <a:lnTo>
                        <a:pt x="168" y="69"/>
                      </a:lnTo>
                      <a:lnTo>
                        <a:pt x="168" y="69"/>
                      </a:lnTo>
                      <a:lnTo>
                        <a:pt x="168" y="66"/>
                      </a:lnTo>
                      <a:lnTo>
                        <a:pt x="171" y="66"/>
                      </a:lnTo>
                      <a:lnTo>
                        <a:pt x="171" y="66"/>
                      </a:lnTo>
                      <a:lnTo>
                        <a:pt x="171" y="64"/>
                      </a:lnTo>
                      <a:lnTo>
                        <a:pt x="171" y="62"/>
                      </a:lnTo>
                      <a:lnTo>
                        <a:pt x="171" y="62"/>
                      </a:lnTo>
                      <a:lnTo>
                        <a:pt x="168" y="59"/>
                      </a:lnTo>
                      <a:lnTo>
                        <a:pt x="168" y="59"/>
                      </a:lnTo>
                      <a:lnTo>
                        <a:pt x="168" y="57"/>
                      </a:lnTo>
                      <a:lnTo>
                        <a:pt x="166" y="55"/>
                      </a:lnTo>
                      <a:lnTo>
                        <a:pt x="166" y="55"/>
                      </a:lnTo>
                      <a:lnTo>
                        <a:pt x="166" y="55"/>
                      </a:lnTo>
                      <a:lnTo>
                        <a:pt x="166" y="55"/>
                      </a:lnTo>
                      <a:lnTo>
                        <a:pt x="166" y="52"/>
                      </a:lnTo>
                      <a:lnTo>
                        <a:pt x="166" y="50"/>
                      </a:lnTo>
                      <a:lnTo>
                        <a:pt x="163" y="50"/>
                      </a:lnTo>
                      <a:lnTo>
                        <a:pt x="163" y="50"/>
                      </a:lnTo>
                      <a:lnTo>
                        <a:pt x="161" y="47"/>
                      </a:lnTo>
                      <a:lnTo>
                        <a:pt x="161" y="47"/>
                      </a:lnTo>
                      <a:lnTo>
                        <a:pt x="161" y="47"/>
                      </a:lnTo>
                      <a:lnTo>
                        <a:pt x="159" y="45"/>
                      </a:lnTo>
                      <a:lnTo>
                        <a:pt x="159" y="43"/>
                      </a:lnTo>
                      <a:lnTo>
                        <a:pt x="156" y="38"/>
                      </a:lnTo>
                      <a:lnTo>
                        <a:pt x="156" y="38"/>
                      </a:lnTo>
                      <a:lnTo>
                        <a:pt x="154" y="33"/>
                      </a:lnTo>
                      <a:lnTo>
                        <a:pt x="154" y="33"/>
                      </a:lnTo>
                      <a:lnTo>
                        <a:pt x="154" y="33"/>
                      </a:lnTo>
                      <a:lnTo>
                        <a:pt x="159" y="31"/>
                      </a:lnTo>
                      <a:lnTo>
                        <a:pt x="159" y="28"/>
                      </a:lnTo>
                      <a:lnTo>
                        <a:pt x="159" y="28"/>
                      </a:lnTo>
                      <a:lnTo>
                        <a:pt x="159" y="28"/>
                      </a:lnTo>
                      <a:lnTo>
                        <a:pt x="156" y="26"/>
                      </a:lnTo>
                      <a:lnTo>
                        <a:pt x="156" y="26"/>
                      </a:lnTo>
                      <a:lnTo>
                        <a:pt x="154" y="24"/>
                      </a:lnTo>
                      <a:lnTo>
                        <a:pt x="152" y="24"/>
                      </a:lnTo>
                      <a:lnTo>
                        <a:pt x="149" y="24"/>
                      </a:lnTo>
                      <a:lnTo>
                        <a:pt x="145" y="21"/>
                      </a:lnTo>
                      <a:lnTo>
                        <a:pt x="145" y="21"/>
                      </a:lnTo>
                      <a:lnTo>
                        <a:pt x="142" y="19"/>
                      </a:lnTo>
                      <a:lnTo>
                        <a:pt x="140" y="14"/>
                      </a:lnTo>
                      <a:lnTo>
                        <a:pt x="137" y="10"/>
                      </a:lnTo>
                      <a:lnTo>
                        <a:pt x="137" y="7"/>
                      </a:lnTo>
                      <a:lnTo>
                        <a:pt x="135" y="7"/>
                      </a:lnTo>
                      <a:lnTo>
                        <a:pt x="135" y="2"/>
                      </a:lnTo>
                      <a:lnTo>
                        <a:pt x="135" y="2"/>
                      </a:lnTo>
                      <a:lnTo>
                        <a:pt x="135" y="2"/>
                      </a:lnTo>
                      <a:lnTo>
                        <a:pt x="135" y="2"/>
                      </a:lnTo>
                      <a:lnTo>
                        <a:pt x="133" y="2"/>
                      </a:lnTo>
                      <a:lnTo>
                        <a:pt x="133" y="2"/>
                      </a:lnTo>
                      <a:lnTo>
                        <a:pt x="133" y="2"/>
                      </a:lnTo>
                      <a:lnTo>
                        <a:pt x="130" y="2"/>
                      </a:lnTo>
                      <a:lnTo>
                        <a:pt x="130" y="2"/>
                      </a:lnTo>
                      <a:lnTo>
                        <a:pt x="128" y="2"/>
                      </a:lnTo>
                      <a:lnTo>
                        <a:pt x="126" y="2"/>
                      </a:lnTo>
                      <a:lnTo>
                        <a:pt x="126" y="2"/>
                      </a:lnTo>
                      <a:lnTo>
                        <a:pt x="123" y="2"/>
                      </a:lnTo>
                      <a:lnTo>
                        <a:pt x="119" y="2"/>
                      </a:lnTo>
                      <a:lnTo>
                        <a:pt x="114" y="0"/>
                      </a:lnTo>
                      <a:lnTo>
                        <a:pt x="111" y="0"/>
                      </a:lnTo>
                      <a:lnTo>
                        <a:pt x="114" y="0"/>
                      </a:lnTo>
                      <a:lnTo>
                        <a:pt x="116" y="5"/>
                      </a:lnTo>
                      <a:lnTo>
                        <a:pt x="116" y="5"/>
                      </a:lnTo>
                      <a:lnTo>
                        <a:pt x="119" y="7"/>
                      </a:lnTo>
                      <a:lnTo>
                        <a:pt x="119" y="10"/>
                      </a:lnTo>
                      <a:lnTo>
                        <a:pt x="121" y="12"/>
                      </a:lnTo>
                      <a:lnTo>
                        <a:pt x="121" y="12"/>
                      </a:lnTo>
                      <a:lnTo>
                        <a:pt x="121" y="14"/>
                      </a:lnTo>
                      <a:lnTo>
                        <a:pt x="119" y="14"/>
                      </a:lnTo>
                      <a:lnTo>
                        <a:pt x="116" y="14"/>
                      </a:lnTo>
                      <a:lnTo>
                        <a:pt x="116" y="17"/>
                      </a:lnTo>
                      <a:lnTo>
                        <a:pt x="116" y="17"/>
                      </a:lnTo>
                      <a:lnTo>
                        <a:pt x="116" y="17"/>
                      </a:lnTo>
                      <a:lnTo>
                        <a:pt x="114" y="19"/>
                      </a:lnTo>
                      <a:lnTo>
                        <a:pt x="111" y="19"/>
                      </a:lnTo>
                      <a:lnTo>
                        <a:pt x="111" y="19"/>
                      </a:lnTo>
                      <a:lnTo>
                        <a:pt x="107" y="21"/>
                      </a:lnTo>
                      <a:lnTo>
                        <a:pt x="104" y="21"/>
                      </a:lnTo>
                      <a:lnTo>
                        <a:pt x="102" y="21"/>
                      </a:lnTo>
                      <a:lnTo>
                        <a:pt x="102" y="24"/>
                      </a:lnTo>
                      <a:lnTo>
                        <a:pt x="100" y="24"/>
                      </a:lnTo>
                      <a:lnTo>
                        <a:pt x="97" y="24"/>
                      </a:lnTo>
                      <a:lnTo>
                        <a:pt x="95" y="24"/>
                      </a:lnTo>
                      <a:lnTo>
                        <a:pt x="90" y="21"/>
                      </a:lnTo>
                      <a:lnTo>
                        <a:pt x="90" y="21"/>
                      </a:lnTo>
                      <a:lnTo>
                        <a:pt x="88" y="21"/>
                      </a:lnTo>
                      <a:lnTo>
                        <a:pt x="85" y="21"/>
                      </a:lnTo>
                      <a:lnTo>
                        <a:pt x="83" y="19"/>
                      </a:lnTo>
                      <a:lnTo>
                        <a:pt x="78" y="19"/>
                      </a:lnTo>
                      <a:lnTo>
                        <a:pt x="76" y="19"/>
                      </a:lnTo>
                      <a:lnTo>
                        <a:pt x="74" y="19"/>
                      </a:lnTo>
                      <a:lnTo>
                        <a:pt x="71" y="19"/>
                      </a:lnTo>
                      <a:lnTo>
                        <a:pt x="69" y="19"/>
                      </a:lnTo>
                      <a:lnTo>
                        <a:pt x="69" y="21"/>
                      </a:lnTo>
                      <a:lnTo>
                        <a:pt x="66" y="24"/>
                      </a:lnTo>
                      <a:lnTo>
                        <a:pt x="66" y="24"/>
                      </a:lnTo>
                      <a:lnTo>
                        <a:pt x="66" y="26"/>
                      </a:lnTo>
                      <a:lnTo>
                        <a:pt x="66" y="26"/>
                      </a:lnTo>
                      <a:lnTo>
                        <a:pt x="66" y="28"/>
                      </a:lnTo>
                      <a:lnTo>
                        <a:pt x="69" y="28"/>
                      </a:lnTo>
                      <a:lnTo>
                        <a:pt x="69" y="28"/>
                      </a:lnTo>
                      <a:lnTo>
                        <a:pt x="71" y="31"/>
                      </a:lnTo>
                      <a:lnTo>
                        <a:pt x="69" y="31"/>
                      </a:lnTo>
                      <a:lnTo>
                        <a:pt x="69" y="33"/>
                      </a:lnTo>
                      <a:lnTo>
                        <a:pt x="69" y="33"/>
                      </a:lnTo>
                      <a:lnTo>
                        <a:pt x="69" y="33"/>
                      </a:lnTo>
                      <a:lnTo>
                        <a:pt x="71" y="33"/>
                      </a:lnTo>
                      <a:lnTo>
                        <a:pt x="74" y="36"/>
                      </a:lnTo>
                      <a:lnTo>
                        <a:pt x="76" y="36"/>
                      </a:lnTo>
                      <a:lnTo>
                        <a:pt x="76" y="36"/>
                      </a:lnTo>
                      <a:lnTo>
                        <a:pt x="76" y="36"/>
                      </a:lnTo>
                      <a:lnTo>
                        <a:pt x="76" y="38"/>
                      </a:lnTo>
                      <a:lnTo>
                        <a:pt x="74" y="38"/>
                      </a:lnTo>
                      <a:lnTo>
                        <a:pt x="74" y="38"/>
                      </a:lnTo>
                      <a:lnTo>
                        <a:pt x="71" y="40"/>
                      </a:lnTo>
                      <a:lnTo>
                        <a:pt x="74" y="43"/>
                      </a:lnTo>
                      <a:lnTo>
                        <a:pt x="74" y="43"/>
                      </a:lnTo>
                      <a:lnTo>
                        <a:pt x="74" y="43"/>
                      </a:lnTo>
                      <a:lnTo>
                        <a:pt x="76" y="45"/>
                      </a:lnTo>
                      <a:lnTo>
                        <a:pt x="76" y="45"/>
                      </a:lnTo>
                      <a:lnTo>
                        <a:pt x="76" y="45"/>
                      </a:lnTo>
                      <a:lnTo>
                        <a:pt x="76" y="47"/>
                      </a:lnTo>
                      <a:lnTo>
                        <a:pt x="76" y="50"/>
                      </a:lnTo>
                      <a:lnTo>
                        <a:pt x="74" y="50"/>
                      </a:lnTo>
                      <a:lnTo>
                        <a:pt x="74" y="52"/>
                      </a:lnTo>
                      <a:lnTo>
                        <a:pt x="76" y="52"/>
                      </a:lnTo>
                      <a:lnTo>
                        <a:pt x="76" y="52"/>
                      </a:lnTo>
                      <a:lnTo>
                        <a:pt x="78" y="55"/>
                      </a:lnTo>
                      <a:lnTo>
                        <a:pt x="81" y="55"/>
                      </a:lnTo>
                      <a:lnTo>
                        <a:pt x="81" y="55"/>
                      </a:lnTo>
                      <a:lnTo>
                        <a:pt x="81" y="57"/>
                      </a:lnTo>
                      <a:lnTo>
                        <a:pt x="81" y="57"/>
                      </a:lnTo>
                      <a:lnTo>
                        <a:pt x="83" y="59"/>
                      </a:lnTo>
                      <a:lnTo>
                        <a:pt x="83" y="59"/>
                      </a:lnTo>
                      <a:lnTo>
                        <a:pt x="83" y="62"/>
                      </a:lnTo>
                      <a:lnTo>
                        <a:pt x="85" y="62"/>
                      </a:lnTo>
                      <a:lnTo>
                        <a:pt x="88" y="62"/>
                      </a:lnTo>
                      <a:lnTo>
                        <a:pt x="88" y="62"/>
                      </a:lnTo>
                      <a:lnTo>
                        <a:pt x="88" y="62"/>
                      </a:lnTo>
                      <a:lnTo>
                        <a:pt x="88" y="64"/>
                      </a:lnTo>
                      <a:lnTo>
                        <a:pt x="90" y="66"/>
                      </a:lnTo>
                      <a:lnTo>
                        <a:pt x="90" y="66"/>
                      </a:lnTo>
                      <a:lnTo>
                        <a:pt x="93" y="66"/>
                      </a:lnTo>
                      <a:lnTo>
                        <a:pt x="95" y="66"/>
                      </a:lnTo>
                      <a:lnTo>
                        <a:pt x="97" y="69"/>
                      </a:lnTo>
                      <a:lnTo>
                        <a:pt x="100" y="69"/>
                      </a:lnTo>
                      <a:lnTo>
                        <a:pt x="102" y="71"/>
                      </a:lnTo>
                      <a:lnTo>
                        <a:pt x="102" y="71"/>
                      </a:lnTo>
                      <a:lnTo>
                        <a:pt x="102" y="71"/>
                      </a:lnTo>
                      <a:lnTo>
                        <a:pt x="102" y="73"/>
                      </a:lnTo>
                      <a:lnTo>
                        <a:pt x="100" y="73"/>
                      </a:lnTo>
                      <a:lnTo>
                        <a:pt x="100" y="76"/>
                      </a:lnTo>
                      <a:lnTo>
                        <a:pt x="93" y="78"/>
                      </a:lnTo>
                      <a:lnTo>
                        <a:pt x="93" y="78"/>
                      </a:lnTo>
                      <a:lnTo>
                        <a:pt x="90" y="81"/>
                      </a:lnTo>
                      <a:lnTo>
                        <a:pt x="90" y="81"/>
                      </a:lnTo>
                      <a:lnTo>
                        <a:pt x="90" y="83"/>
                      </a:lnTo>
                      <a:lnTo>
                        <a:pt x="93" y="88"/>
                      </a:lnTo>
                      <a:lnTo>
                        <a:pt x="93" y="88"/>
                      </a:lnTo>
                      <a:lnTo>
                        <a:pt x="93" y="92"/>
                      </a:lnTo>
                      <a:lnTo>
                        <a:pt x="93" y="95"/>
                      </a:lnTo>
                      <a:lnTo>
                        <a:pt x="93" y="95"/>
                      </a:lnTo>
                      <a:lnTo>
                        <a:pt x="95" y="95"/>
                      </a:lnTo>
                      <a:lnTo>
                        <a:pt x="95" y="97"/>
                      </a:lnTo>
                      <a:lnTo>
                        <a:pt x="95" y="97"/>
                      </a:lnTo>
                      <a:lnTo>
                        <a:pt x="93" y="100"/>
                      </a:lnTo>
                      <a:lnTo>
                        <a:pt x="90" y="100"/>
                      </a:lnTo>
                      <a:lnTo>
                        <a:pt x="90" y="100"/>
                      </a:lnTo>
                      <a:lnTo>
                        <a:pt x="88" y="102"/>
                      </a:lnTo>
                      <a:lnTo>
                        <a:pt x="85" y="109"/>
                      </a:lnTo>
                      <a:lnTo>
                        <a:pt x="83" y="109"/>
                      </a:lnTo>
                      <a:lnTo>
                        <a:pt x="83" y="111"/>
                      </a:lnTo>
                      <a:lnTo>
                        <a:pt x="83" y="111"/>
                      </a:lnTo>
                      <a:lnTo>
                        <a:pt x="85" y="114"/>
                      </a:lnTo>
                      <a:lnTo>
                        <a:pt x="85" y="114"/>
                      </a:lnTo>
                      <a:lnTo>
                        <a:pt x="85" y="116"/>
                      </a:lnTo>
                      <a:lnTo>
                        <a:pt x="83" y="116"/>
                      </a:lnTo>
                      <a:lnTo>
                        <a:pt x="81" y="118"/>
                      </a:lnTo>
                      <a:lnTo>
                        <a:pt x="78" y="118"/>
                      </a:lnTo>
                      <a:lnTo>
                        <a:pt x="76" y="121"/>
                      </a:lnTo>
                      <a:lnTo>
                        <a:pt x="76" y="123"/>
                      </a:lnTo>
                      <a:lnTo>
                        <a:pt x="76" y="128"/>
                      </a:lnTo>
                      <a:lnTo>
                        <a:pt x="76" y="128"/>
                      </a:lnTo>
                      <a:lnTo>
                        <a:pt x="74" y="133"/>
                      </a:lnTo>
                      <a:lnTo>
                        <a:pt x="71" y="137"/>
                      </a:lnTo>
                      <a:lnTo>
                        <a:pt x="71" y="140"/>
                      </a:lnTo>
                      <a:lnTo>
                        <a:pt x="66" y="142"/>
                      </a:lnTo>
                      <a:lnTo>
                        <a:pt x="62" y="144"/>
                      </a:lnTo>
                      <a:lnTo>
                        <a:pt x="62" y="147"/>
                      </a:lnTo>
                      <a:lnTo>
                        <a:pt x="59" y="149"/>
                      </a:lnTo>
                      <a:lnTo>
                        <a:pt x="59" y="152"/>
                      </a:lnTo>
                      <a:lnTo>
                        <a:pt x="59" y="154"/>
                      </a:lnTo>
                      <a:lnTo>
                        <a:pt x="57" y="156"/>
                      </a:lnTo>
                      <a:lnTo>
                        <a:pt x="57" y="161"/>
                      </a:lnTo>
                      <a:lnTo>
                        <a:pt x="57" y="161"/>
                      </a:lnTo>
                      <a:lnTo>
                        <a:pt x="52" y="163"/>
                      </a:lnTo>
                      <a:lnTo>
                        <a:pt x="50" y="163"/>
                      </a:lnTo>
                      <a:lnTo>
                        <a:pt x="45" y="163"/>
                      </a:lnTo>
                      <a:lnTo>
                        <a:pt x="43" y="166"/>
                      </a:lnTo>
                      <a:lnTo>
                        <a:pt x="38" y="168"/>
                      </a:lnTo>
                      <a:lnTo>
                        <a:pt x="38" y="168"/>
                      </a:lnTo>
                      <a:lnTo>
                        <a:pt x="36" y="166"/>
                      </a:lnTo>
                      <a:lnTo>
                        <a:pt x="36" y="166"/>
                      </a:lnTo>
                      <a:lnTo>
                        <a:pt x="33" y="163"/>
                      </a:lnTo>
                      <a:lnTo>
                        <a:pt x="33" y="163"/>
                      </a:lnTo>
                      <a:lnTo>
                        <a:pt x="33" y="161"/>
                      </a:lnTo>
                      <a:lnTo>
                        <a:pt x="31" y="161"/>
                      </a:lnTo>
                      <a:lnTo>
                        <a:pt x="29" y="161"/>
                      </a:lnTo>
                      <a:lnTo>
                        <a:pt x="29" y="161"/>
                      </a:lnTo>
                      <a:lnTo>
                        <a:pt x="26" y="163"/>
                      </a:lnTo>
                      <a:lnTo>
                        <a:pt x="26" y="163"/>
                      </a:lnTo>
                      <a:lnTo>
                        <a:pt x="26" y="163"/>
                      </a:lnTo>
                      <a:lnTo>
                        <a:pt x="24" y="168"/>
                      </a:lnTo>
                      <a:lnTo>
                        <a:pt x="22" y="173"/>
                      </a:lnTo>
                      <a:lnTo>
                        <a:pt x="19" y="175"/>
                      </a:lnTo>
                      <a:lnTo>
                        <a:pt x="19" y="178"/>
                      </a:lnTo>
                      <a:lnTo>
                        <a:pt x="17" y="178"/>
                      </a:lnTo>
                      <a:lnTo>
                        <a:pt x="17" y="178"/>
                      </a:lnTo>
                      <a:lnTo>
                        <a:pt x="17" y="180"/>
                      </a:lnTo>
                      <a:lnTo>
                        <a:pt x="17" y="182"/>
                      </a:lnTo>
                      <a:lnTo>
                        <a:pt x="17" y="187"/>
                      </a:lnTo>
                      <a:lnTo>
                        <a:pt x="17" y="187"/>
                      </a:lnTo>
                      <a:lnTo>
                        <a:pt x="17" y="187"/>
                      </a:lnTo>
                      <a:lnTo>
                        <a:pt x="19" y="189"/>
                      </a:lnTo>
                      <a:lnTo>
                        <a:pt x="22" y="189"/>
                      </a:lnTo>
                      <a:lnTo>
                        <a:pt x="24" y="192"/>
                      </a:lnTo>
                      <a:lnTo>
                        <a:pt x="26" y="192"/>
                      </a:lnTo>
                      <a:lnTo>
                        <a:pt x="29" y="192"/>
                      </a:lnTo>
                      <a:lnTo>
                        <a:pt x="29" y="192"/>
                      </a:lnTo>
                      <a:lnTo>
                        <a:pt x="29" y="194"/>
                      </a:lnTo>
                      <a:lnTo>
                        <a:pt x="29" y="197"/>
                      </a:lnTo>
                      <a:lnTo>
                        <a:pt x="29" y="199"/>
                      </a:lnTo>
                      <a:lnTo>
                        <a:pt x="29" y="201"/>
                      </a:lnTo>
                      <a:lnTo>
                        <a:pt x="29" y="204"/>
                      </a:lnTo>
                      <a:lnTo>
                        <a:pt x="29" y="206"/>
                      </a:lnTo>
                      <a:lnTo>
                        <a:pt x="33" y="211"/>
                      </a:lnTo>
                      <a:lnTo>
                        <a:pt x="33" y="211"/>
                      </a:lnTo>
                      <a:lnTo>
                        <a:pt x="36" y="211"/>
                      </a:lnTo>
                      <a:lnTo>
                        <a:pt x="38" y="211"/>
                      </a:lnTo>
                      <a:lnTo>
                        <a:pt x="38" y="211"/>
                      </a:lnTo>
                      <a:lnTo>
                        <a:pt x="40" y="211"/>
                      </a:lnTo>
                      <a:lnTo>
                        <a:pt x="40" y="211"/>
                      </a:lnTo>
                      <a:lnTo>
                        <a:pt x="40" y="211"/>
                      </a:lnTo>
                      <a:lnTo>
                        <a:pt x="40" y="216"/>
                      </a:lnTo>
                      <a:lnTo>
                        <a:pt x="43" y="218"/>
                      </a:lnTo>
                      <a:lnTo>
                        <a:pt x="45" y="220"/>
                      </a:lnTo>
                      <a:lnTo>
                        <a:pt x="45" y="223"/>
                      </a:lnTo>
                      <a:lnTo>
                        <a:pt x="48" y="227"/>
                      </a:lnTo>
                      <a:lnTo>
                        <a:pt x="50" y="230"/>
                      </a:lnTo>
                      <a:lnTo>
                        <a:pt x="50" y="232"/>
                      </a:lnTo>
                      <a:lnTo>
                        <a:pt x="50" y="232"/>
                      </a:lnTo>
                      <a:lnTo>
                        <a:pt x="48" y="232"/>
                      </a:lnTo>
                      <a:lnTo>
                        <a:pt x="48" y="234"/>
                      </a:lnTo>
                      <a:lnTo>
                        <a:pt x="50" y="234"/>
                      </a:lnTo>
                      <a:lnTo>
                        <a:pt x="50" y="234"/>
                      </a:lnTo>
                      <a:lnTo>
                        <a:pt x="50" y="237"/>
                      </a:lnTo>
                      <a:lnTo>
                        <a:pt x="50" y="237"/>
                      </a:lnTo>
                      <a:lnTo>
                        <a:pt x="50" y="237"/>
                      </a:lnTo>
                      <a:lnTo>
                        <a:pt x="50" y="239"/>
                      </a:lnTo>
                      <a:lnTo>
                        <a:pt x="48" y="239"/>
                      </a:lnTo>
                      <a:lnTo>
                        <a:pt x="48" y="239"/>
                      </a:lnTo>
                      <a:lnTo>
                        <a:pt x="48" y="239"/>
                      </a:lnTo>
                      <a:lnTo>
                        <a:pt x="45" y="242"/>
                      </a:lnTo>
                      <a:lnTo>
                        <a:pt x="45" y="242"/>
                      </a:lnTo>
                      <a:lnTo>
                        <a:pt x="43" y="242"/>
                      </a:lnTo>
                      <a:lnTo>
                        <a:pt x="43" y="239"/>
                      </a:lnTo>
                      <a:lnTo>
                        <a:pt x="43" y="239"/>
                      </a:lnTo>
                      <a:lnTo>
                        <a:pt x="43" y="237"/>
                      </a:lnTo>
                      <a:lnTo>
                        <a:pt x="40" y="237"/>
                      </a:lnTo>
                      <a:lnTo>
                        <a:pt x="40" y="237"/>
                      </a:lnTo>
                      <a:lnTo>
                        <a:pt x="36" y="239"/>
                      </a:lnTo>
                      <a:lnTo>
                        <a:pt x="33" y="239"/>
                      </a:lnTo>
                      <a:lnTo>
                        <a:pt x="33" y="242"/>
                      </a:lnTo>
                      <a:lnTo>
                        <a:pt x="33" y="242"/>
                      </a:lnTo>
                      <a:lnTo>
                        <a:pt x="31" y="242"/>
                      </a:lnTo>
                      <a:lnTo>
                        <a:pt x="29" y="242"/>
                      </a:lnTo>
                      <a:lnTo>
                        <a:pt x="26" y="242"/>
                      </a:lnTo>
                      <a:lnTo>
                        <a:pt x="26" y="242"/>
                      </a:lnTo>
                      <a:lnTo>
                        <a:pt x="24" y="239"/>
                      </a:lnTo>
                      <a:lnTo>
                        <a:pt x="22" y="239"/>
                      </a:lnTo>
                      <a:lnTo>
                        <a:pt x="17" y="239"/>
                      </a:lnTo>
                      <a:lnTo>
                        <a:pt x="17" y="239"/>
                      </a:lnTo>
                      <a:lnTo>
                        <a:pt x="14" y="239"/>
                      </a:lnTo>
                      <a:lnTo>
                        <a:pt x="14" y="239"/>
                      </a:lnTo>
                      <a:lnTo>
                        <a:pt x="12" y="239"/>
                      </a:lnTo>
                      <a:lnTo>
                        <a:pt x="12" y="239"/>
                      </a:lnTo>
                      <a:lnTo>
                        <a:pt x="10" y="239"/>
                      </a:lnTo>
                      <a:lnTo>
                        <a:pt x="10" y="239"/>
                      </a:lnTo>
                      <a:lnTo>
                        <a:pt x="10" y="239"/>
                      </a:lnTo>
                      <a:lnTo>
                        <a:pt x="10" y="239"/>
                      </a:lnTo>
                      <a:lnTo>
                        <a:pt x="10" y="239"/>
                      </a:lnTo>
                      <a:lnTo>
                        <a:pt x="10" y="239"/>
                      </a:lnTo>
                      <a:lnTo>
                        <a:pt x="10" y="246"/>
                      </a:lnTo>
                      <a:lnTo>
                        <a:pt x="7" y="246"/>
                      </a:lnTo>
                      <a:lnTo>
                        <a:pt x="5" y="246"/>
                      </a:lnTo>
                      <a:lnTo>
                        <a:pt x="3" y="246"/>
                      </a:lnTo>
                      <a:lnTo>
                        <a:pt x="0" y="246"/>
                      </a:lnTo>
                      <a:lnTo>
                        <a:pt x="0" y="249"/>
                      </a:lnTo>
                      <a:lnTo>
                        <a:pt x="0" y="249"/>
                      </a:lnTo>
                      <a:lnTo>
                        <a:pt x="0" y="251"/>
                      </a:lnTo>
                      <a:lnTo>
                        <a:pt x="0" y="253"/>
                      </a:lnTo>
                      <a:lnTo>
                        <a:pt x="3" y="253"/>
                      </a:lnTo>
                      <a:lnTo>
                        <a:pt x="5" y="251"/>
                      </a:lnTo>
                      <a:lnTo>
                        <a:pt x="5" y="251"/>
                      </a:lnTo>
                      <a:lnTo>
                        <a:pt x="7" y="249"/>
                      </a:lnTo>
                      <a:lnTo>
                        <a:pt x="10" y="249"/>
                      </a:lnTo>
                      <a:lnTo>
                        <a:pt x="7" y="251"/>
                      </a:lnTo>
                      <a:lnTo>
                        <a:pt x="5" y="253"/>
                      </a:lnTo>
                      <a:lnTo>
                        <a:pt x="5" y="256"/>
                      </a:lnTo>
                      <a:lnTo>
                        <a:pt x="7" y="258"/>
                      </a:lnTo>
                      <a:lnTo>
                        <a:pt x="10" y="263"/>
                      </a:lnTo>
                      <a:lnTo>
                        <a:pt x="12" y="265"/>
                      </a:lnTo>
                      <a:lnTo>
                        <a:pt x="22" y="270"/>
                      </a:lnTo>
                      <a:lnTo>
                        <a:pt x="29" y="272"/>
                      </a:lnTo>
                      <a:lnTo>
                        <a:pt x="31" y="272"/>
                      </a:lnTo>
                      <a:lnTo>
                        <a:pt x="31" y="270"/>
                      </a:lnTo>
                      <a:lnTo>
                        <a:pt x="36" y="268"/>
                      </a:lnTo>
                      <a:lnTo>
                        <a:pt x="38" y="268"/>
                      </a:lnTo>
                      <a:lnTo>
                        <a:pt x="38" y="268"/>
                      </a:lnTo>
                      <a:lnTo>
                        <a:pt x="40" y="268"/>
                      </a:lnTo>
                      <a:lnTo>
                        <a:pt x="40" y="268"/>
                      </a:lnTo>
                      <a:lnTo>
                        <a:pt x="40" y="265"/>
                      </a:lnTo>
                      <a:lnTo>
                        <a:pt x="43" y="265"/>
                      </a:lnTo>
                      <a:lnTo>
                        <a:pt x="43" y="265"/>
                      </a:lnTo>
                      <a:lnTo>
                        <a:pt x="43" y="265"/>
                      </a:lnTo>
                      <a:lnTo>
                        <a:pt x="43" y="268"/>
                      </a:lnTo>
                      <a:lnTo>
                        <a:pt x="43" y="268"/>
                      </a:lnTo>
                      <a:lnTo>
                        <a:pt x="40" y="270"/>
                      </a:lnTo>
                      <a:lnTo>
                        <a:pt x="38" y="275"/>
                      </a:lnTo>
                      <a:lnTo>
                        <a:pt x="36" y="277"/>
                      </a:lnTo>
                      <a:lnTo>
                        <a:pt x="36" y="277"/>
                      </a:lnTo>
                      <a:lnTo>
                        <a:pt x="33" y="279"/>
                      </a:lnTo>
                      <a:lnTo>
                        <a:pt x="31" y="277"/>
                      </a:lnTo>
                      <a:lnTo>
                        <a:pt x="29" y="279"/>
                      </a:lnTo>
                      <a:lnTo>
                        <a:pt x="26" y="279"/>
                      </a:lnTo>
                      <a:lnTo>
                        <a:pt x="22" y="282"/>
                      </a:lnTo>
                      <a:lnTo>
                        <a:pt x="22" y="282"/>
                      </a:lnTo>
                      <a:lnTo>
                        <a:pt x="22" y="282"/>
                      </a:lnTo>
                      <a:lnTo>
                        <a:pt x="19" y="279"/>
                      </a:lnTo>
                      <a:lnTo>
                        <a:pt x="19" y="279"/>
                      </a:lnTo>
                      <a:lnTo>
                        <a:pt x="17" y="279"/>
                      </a:lnTo>
                      <a:lnTo>
                        <a:pt x="17" y="282"/>
                      </a:lnTo>
                      <a:lnTo>
                        <a:pt x="17" y="284"/>
                      </a:lnTo>
                      <a:lnTo>
                        <a:pt x="22" y="289"/>
                      </a:lnTo>
                      <a:lnTo>
                        <a:pt x="26" y="291"/>
                      </a:lnTo>
                      <a:lnTo>
                        <a:pt x="29" y="294"/>
                      </a:lnTo>
                      <a:lnTo>
                        <a:pt x="33" y="298"/>
                      </a:lnTo>
                      <a:lnTo>
                        <a:pt x="38" y="306"/>
                      </a:lnTo>
                      <a:lnTo>
                        <a:pt x="40" y="308"/>
                      </a:lnTo>
                      <a:lnTo>
                        <a:pt x="48" y="313"/>
                      </a:lnTo>
                      <a:lnTo>
                        <a:pt x="52" y="315"/>
                      </a:lnTo>
                      <a:lnTo>
                        <a:pt x="55" y="315"/>
                      </a:lnTo>
                      <a:lnTo>
                        <a:pt x="57" y="315"/>
                      </a:lnTo>
                      <a:lnTo>
                        <a:pt x="64" y="313"/>
                      </a:lnTo>
                      <a:lnTo>
                        <a:pt x="66" y="310"/>
                      </a:lnTo>
                      <a:lnTo>
                        <a:pt x="76" y="306"/>
                      </a:lnTo>
                      <a:lnTo>
                        <a:pt x="76" y="306"/>
                      </a:lnTo>
                      <a:lnTo>
                        <a:pt x="78" y="298"/>
                      </a:lnTo>
                      <a:lnTo>
                        <a:pt x="78" y="296"/>
                      </a:lnTo>
                      <a:lnTo>
                        <a:pt x="78" y="294"/>
                      </a:lnTo>
                      <a:lnTo>
                        <a:pt x="76" y="294"/>
                      </a:lnTo>
                      <a:lnTo>
                        <a:pt x="76" y="291"/>
                      </a:lnTo>
                      <a:lnTo>
                        <a:pt x="74" y="291"/>
                      </a:lnTo>
                      <a:lnTo>
                        <a:pt x="74" y="291"/>
                      </a:lnTo>
                      <a:lnTo>
                        <a:pt x="76" y="289"/>
                      </a:lnTo>
                      <a:lnTo>
                        <a:pt x="76" y="289"/>
                      </a:lnTo>
                      <a:lnTo>
                        <a:pt x="78" y="287"/>
                      </a:lnTo>
                      <a:lnTo>
                        <a:pt x="78" y="287"/>
                      </a:lnTo>
                      <a:lnTo>
                        <a:pt x="78" y="284"/>
                      </a:lnTo>
                      <a:lnTo>
                        <a:pt x="76" y="282"/>
                      </a:lnTo>
                      <a:lnTo>
                        <a:pt x="76" y="282"/>
                      </a:lnTo>
                      <a:lnTo>
                        <a:pt x="78" y="282"/>
                      </a:lnTo>
                      <a:lnTo>
                        <a:pt x="81" y="282"/>
                      </a:lnTo>
                      <a:lnTo>
                        <a:pt x="83" y="282"/>
                      </a:lnTo>
                      <a:lnTo>
                        <a:pt x="85" y="282"/>
                      </a:lnTo>
                      <a:lnTo>
                        <a:pt x="88" y="284"/>
                      </a:lnTo>
                      <a:lnTo>
                        <a:pt x="85" y="284"/>
                      </a:lnTo>
                      <a:lnTo>
                        <a:pt x="83" y="284"/>
                      </a:lnTo>
                      <a:lnTo>
                        <a:pt x="83" y="284"/>
                      </a:lnTo>
                      <a:lnTo>
                        <a:pt x="83" y="289"/>
                      </a:lnTo>
                      <a:lnTo>
                        <a:pt x="85" y="289"/>
                      </a:lnTo>
                      <a:lnTo>
                        <a:pt x="85" y="289"/>
                      </a:lnTo>
                      <a:lnTo>
                        <a:pt x="85" y="289"/>
                      </a:lnTo>
                      <a:lnTo>
                        <a:pt x="83" y="291"/>
                      </a:lnTo>
                      <a:lnTo>
                        <a:pt x="83" y="294"/>
                      </a:lnTo>
                      <a:lnTo>
                        <a:pt x="88" y="294"/>
                      </a:lnTo>
                      <a:lnTo>
                        <a:pt x="93" y="294"/>
                      </a:lnTo>
                      <a:lnTo>
                        <a:pt x="95" y="294"/>
                      </a:lnTo>
                      <a:lnTo>
                        <a:pt x="93" y="294"/>
                      </a:lnTo>
                      <a:lnTo>
                        <a:pt x="88" y="296"/>
                      </a:lnTo>
                      <a:lnTo>
                        <a:pt x="88" y="298"/>
                      </a:lnTo>
                      <a:lnTo>
                        <a:pt x="85" y="298"/>
                      </a:lnTo>
                      <a:lnTo>
                        <a:pt x="85" y="298"/>
                      </a:lnTo>
                      <a:lnTo>
                        <a:pt x="88" y="298"/>
                      </a:lnTo>
                      <a:lnTo>
                        <a:pt x="88" y="301"/>
                      </a:lnTo>
                      <a:lnTo>
                        <a:pt x="85" y="301"/>
                      </a:lnTo>
                      <a:lnTo>
                        <a:pt x="88" y="306"/>
                      </a:lnTo>
                      <a:lnTo>
                        <a:pt x="88" y="306"/>
                      </a:lnTo>
                      <a:lnTo>
                        <a:pt x="90" y="306"/>
                      </a:lnTo>
                      <a:lnTo>
                        <a:pt x="90" y="308"/>
                      </a:lnTo>
                      <a:lnTo>
                        <a:pt x="90" y="310"/>
                      </a:lnTo>
                      <a:lnTo>
                        <a:pt x="93" y="313"/>
                      </a:lnTo>
                      <a:lnTo>
                        <a:pt x="93" y="315"/>
                      </a:lnTo>
                      <a:lnTo>
                        <a:pt x="93" y="317"/>
                      </a:lnTo>
                      <a:lnTo>
                        <a:pt x="90" y="329"/>
                      </a:lnTo>
                      <a:lnTo>
                        <a:pt x="90" y="334"/>
                      </a:lnTo>
                      <a:lnTo>
                        <a:pt x="90" y="334"/>
                      </a:lnTo>
                      <a:lnTo>
                        <a:pt x="90" y="336"/>
                      </a:lnTo>
                      <a:lnTo>
                        <a:pt x="90" y="339"/>
                      </a:lnTo>
                      <a:lnTo>
                        <a:pt x="93" y="341"/>
                      </a:lnTo>
                      <a:lnTo>
                        <a:pt x="93" y="341"/>
                      </a:lnTo>
                      <a:lnTo>
                        <a:pt x="93" y="343"/>
                      </a:lnTo>
                      <a:lnTo>
                        <a:pt x="93" y="343"/>
                      </a:lnTo>
                      <a:lnTo>
                        <a:pt x="97" y="346"/>
                      </a:lnTo>
                      <a:lnTo>
                        <a:pt x="93" y="346"/>
                      </a:lnTo>
                      <a:lnTo>
                        <a:pt x="93" y="346"/>
                      </a:lnTo>
                      <a:lnTo>
                        <a:pt x="93" y="346"/>
                      </a:lnTo>
                      <a:lnTo>
                        <a:pt x="93" y="350"/>
                      </a:lnTo>
                      <a:lnTo>
                        <a:pt x="95" y="353"/>
                      </a:lnTo>
                      <a:lnTo>
                        <a:pt x="95" y="350"/>
                      </a:lnTo>
                      <a:lnTo>
                        <a:pt x="97" y="348"/>
                      </a:lnTo>
                      <a:lnTo>
                        <a:pt x="97" y="350"/>
                      </a:lnTo>
                      <a:lnTo>
                        <a:pt x="97" y="353"/>
                      </a:lnTo>
                      <a:lnTo>
                        <a:pt x="95" y="355"/>
                      </a:lnTo>
                      <a:lnTo>
                        <a:pt x="95" y="358"/>
                      </a:lnTo>
                      <a:lnTo>
                        <a:pt x="95" y="360"/>
                      </a:lnTo>
                      <a:lnTo>
                        <a:pt x="97" y="360"/>
                      </a:lnTo>
                      <a:lnTo>
                        <a:pt x="97" y="365"/>
                      </a:lnTo>
                      <a:lnTo>
                        <a:pt x="97" y="367"/>
                      </a:lnTo>
                      <a:lnTo>
                        <a:pt x="100" y="369"/>
                      </a:lnTo>
                      <a:lnTo>
                        <a:pt x="100" y="374"/>
                      </a:lnTo>
                      <a:lnTo>
                        <a:pt x="102" y="381"/>
                      </a:lnTo>
                      <a:lnTo>
                        <a:pt x="102" y="384"/>
                      </a:lnTo>
                      <a:lnTo>
                        <a:pt x="104" y="388"/>
                      </a:lnTo>
                      <a:lnTo>
                        <a:pt x="109" y="405"/>
                      </a:lnTo>
                      <a:lnTo>
                        <a:pt x="111" y="412"/>
                      </a:lnTo>
                      <a:lnTo>
                        <a:pt x="111" y="414"/>
                      </a:lnTo>
                      <a:lnTo>
                        <a:pt x="114" y="417"/>
                      </a:lnTo>
                      <a:lnTo>
                        <a:pt x="116" y="422"/>
                      </a:lnTo>
                      <a:lnTo>
                        <a:pt x="116" y="422"/>
                      </a:lnTo>
                      <a:lnTo>
                        <a:pt x="119" y="422"/>
                      </a:lnTo>
                      <a:lnTo>
                        <a:pt x="119" y="424"/>
                      </a:lnTo>
                      <a:lnTo>
                        <a:pt x="119" y="424"/>
                      </a:lnTo>
                      <a:lnTo>
                        <a:pt x="119" y="426"/>
                      </a:lnTo>
                      <a:lnTo>
                        <a:pt x="121" y="429"/>
                      </a:lnTo>
                      <a:lnTo>
                        <a:pt x="119" y="429"/>
                      </a:lnTo>
                      <a:lnTo>
                        <a:pt x="121" y="429"/>
                      </a:lnTo>
                      <a:lnTo>
                        <a:pt x="121" y="433"/>
                      </a:lnTo>
                      <a:lnTo>
                        <a:pt x="123" y="438"/>
                      </a:lnTo>
                      <a:lnTo>
                        <a:pt x="126" y="438"/>
                      </a:lnTo>
                      <a:lnTo>
                        <a:pt x="128" y="443"/>
                      </a:lnTo>
                      <a:lnTo>
                        <a:pt x="128" y="443"/>
                      </a:lnTo>
                      <a:lnTo>
                        <a:pt x="130" y="445"/>
                      </a:lnTo>
                      <a:lnTo>
                        <a:pt x="130" y="448"/>
                      </a:lnTo>
                      <a:lnTo>
                        <a:pt x="130" y="448"/>
                      </a:lnTo>
                      <a:lnTo>
                        <a:pt x="133" y="452"/>
                      </a:lnTo>
                      <a:lnTo>
                        <a:pt x="133" y="455"/>
                      </a:lnTo>
                      <a:lnTo>
                        <a:pt x="133" y="457"/>
                      </a:lnTo>
                      <a:lnTo>
                        <a:pt x="135" y="459"/>
                      </a:lnTo>
                      <a:lnTo>
                        <a:pt x="137" y="464"/>
                      </a:lnTo>
                      <a:lnTo>
                        <a:pt x="137" y="467"/>
                      </a:lnTo>
                      <a:lnTo>
                        <a:pt x="137" y="467"/>
                      </a:lnTo>
                      <a:lnTo>
                        <a:pt x="140" y="476"/>
                      </a:lnTo>
                      <a:lnTo>
                        <a:pt x="140" y="478"/>
                      </a:lnTo>
                      <a:lnTo>
                        <a:pt x="142" y="481"/>
                      </a:lnTo>
                      <a:lnTo>
                        <a:pt x="145" y="488"/>
                      </a:lnTo>
                      <a:lnTo>
                        <a:pt x="149" y="497"/>
                      </a:lnTo>
                      <a:lnTo>
                        <a:pt x="149" y="500"/>
                      </a:lnTo>
                      <a:lnTo>
                        <a:pt x="152" y="500"/>
                      </a:lnTo>
                      <a:lnTo>
                        <a:pt x="154" y="504"/>
                      </a:lnTo>
                      <a:lnTo>
                        <a:pt x="156" y="507"/>
                      </a:lnTo>
                      <a:lnTo>
                        <a:pt x="159" y="512"/>
                      </a:lnTo>
                      <a:lnTo>
                        <a:pt x="159" y="514"/>
                      </a:lnTo>
                      <a:lnTo>
                        <a:pt x="161" y="519"/>
                      </a:lnTo>
                      <a:lnTo>
                        <a:pt x="163" y="526"/>
                      </a:lnTo>
                      <a:lnTo>
                        <a:pt x="168" y="533"/>
                      </a:lnTo>
                      <a:lnTo>
                        <a:pt x="168" y="535"/>
                      </a:lnTo>
                      <a:lnTo>
                        <a:pt x="171" y="538"/>
                      </a:lnTo>
                      <a:lnTo>
                        <a:pt x="171" y="538"/>
                      </a:lnTo>
                      <a:lnTo>
                        <a:pt x="171" y="540"/>
                      </a:lnTo>
                      <a:lnTo>
                        <a:pt x="171" y="542"/>
                      </a:lnTo>
                      <a:lnTo>
                        <a:pt x="171" y="542"/>
                      </a:lnTo>
                      <a:lnTo>
                        <a:pt x="173" y="542"/>
                      </a:lnTo>
                      <a:lnTo>
                        <a:pt x="175" y="552"/>
                      </a:lnTo>
                      <a:lnTo>
                        <a:pt x="175" y="552"/>
                      </a:lnTo>
                      <a:lnTo>
                        <a:pt x="173" y="552"/>
                      </a:lnTo>
                      <a:lnTo>
                        <a:pt x="173" y="547"/>
                      </a:lnTo>
                      <a:lnTo>
                        <a:pt x="173" y="545"/>
                      </a:lnTo>
                      <a:lnTo>
                        <a:pt x="171" y="545"/>
                      </a:lnTo>
                      <a:lnTo>
                        <a:pt x="171" y="542"/>
                      </a:lnTo>
                      <a:lnTo>
                        <a:pt x="173" y="549"/>
                      </a:lnTo>
                      <a:lnTo>
                        <a:pt x="173" y="554"/>
                      </a:lnTo>
                      <a:lnTo>
                        <a:pt x="175" y="559"/>
                      </a:lnTo>
                      <a:lnTo>
                        <a:pt x="175" y="559"/>
                      </a:lnTo>
                      <a:lnTo>
                        <a:pt x="175" y="559"/>
                      </a:lnTo>
                      <a:lnTo>
                        <a:pt x="175" y="559"/>
                      </a:lnTo>
                      <a:lnTo>
                        <a:pt x="175" y="561"/>
                      </a:lnTo>
                      <a:lnTo>
                        <a:pt x="178" y="566"/>
                      </a:lnTo>
                      <a:lnTo>
                        <a:pt x="178" y="566"/>
                      </a:lnTo>
                      <a:lnTo>
                        <a:pt x="185" y="575"/>
                      </a:lnTo>
                      <a:lnTo>
                        <a:pt x="187" y="578"/>
                      </a:lnTo>
                      <a:lnTo>
                        <a:pt x="192" y="580"/>
                      </a:lnTo>
                      <a:lnTo>
                        <a:pt x="197" y="583"/>
                      </a:lnTo>
                      <a:lnTo>
                        <a:pt x="197" y="580"/>
                      </a:lnTo>
                      <a:lnTo>
                        <a:pt x="201" y="580"/>
                      </a:lnTo>
                      <a:lnTo>
                        <a:pt x="206" y="575"/>
                      </a:lnTo>
                      <a:lnTo>
                        <a:pt x="206" y="573"/>
                      </a:lnTo>
                      <a:lnTo>
                        <a:pt x="206" y="571"/>
                      </a:lnTo>
                      <a:lnTo>
                        <a:pt x="208" y="566"/>
                      </a:lnTo>
                      <a:lnTo>
                        <a:pt x="208" y="564"/>
                      </a:lnTo>
                      <a:lnTo>
                        <a:pt x="213" y="561"/>
                      </a:lnTo>
                      <a:lnTo>
                        <a:pt x="223" y="556"/>
                      </a:lnTo>
                      <a:lnTo>
                        <a:pt x="227" y="556"/>
                      </a:lnTo>
                      <a:lnTo>
                        <a:pt x="230" y="559"/>
                      </a:lnTo>
                      <a:lnTo>
                        <a:pt x="230" y="556"/>
                      </a:lnTo>
                      <a:lnTo>
                        <a:pt x="227" y="556"/>
                      </a:lnTo>
                      <a:lnTo>
                        <a:pt x="225" y="556"/>
                      </a:lnTo>
                      <a:lnTo>
                        <a:pt x="223" y="556"/>
                      </a:lnTo>
                      <a:lnTo>
                        <a:pt x="223" y="554"/>
                      </a:lnTo>
                      <a:lnTo>
                        <a:pt x="220" y="554"/>
                      </a:lnTo>
                      <a:lnTo>
                        <a:pt x="220" y="552"/>
                      </a:lnTo>
                      <a:lnTo>
                        <a:pt x="223" y="549"/>
                      </a:lnTo>
                      <a:lnTo>
                        <a:pt x="227" y="540"/>
                      </a:lnTo>
                      <a:lnTo>
                        <a:pt x="227" y="538"/>
                      </a:lnTo>
                      <a:lnTo>
                        <a:pt x="227" y="535"/>
                      </a:lnTo>
                      <a:lnTo>
                        <a:pt x="230" y="535"/>
                      </a:lnTo>
                      <a:lnTo>
                        <a:pt x="232" y="535"/>
                      </a:lnTo>
                      <a:lnTo>
                        <a:pt x="232" y="535"/>
                      </a:lnTo>
                      <a:lnTo>
                        <a:pt x="234" y="535"/>
                      </a:lnTo>
                      <a:lnTo>
                        <a:pt x="237" y="535"/>
                      </a:lnTo>
                      <a:lnTo>
                        <a:pt x="237" y="535"/>
                      </a:lnTo>
                      <a:lnTo>
                        <a:pt x="237" y="526"/>
                      </a:lnTo>
                      <a:lnTo>
                        <a:pt x="237" y="516"/>
                      </a:lnTo>
                      <a:lnTo>
                        <a:pt x="237" y="514"/>
                      </a:lnTo>
                      <a:lnTo>
                        <a:pt x="234" y="514"/>
                      </a:lnTo>
                      <a:lnTo>
                        <a:pt x="234" y="514"/>
                      </a:lnTo>
                      <a:lnTo>
                        <a:pt x="234" y="514"/>
                      </a:lnTo>
                      <a:lnTo>
                        <a:pt x="234" y="512"/>
                      </a:lnTo>
                      <a:lnTo>
                        <a:pt x="234" y="509"/>
                      </a:lnTo>
                      <a:lnTo>
                        <a:pt x="234" y="507"/>
                      </a:lnTo>
                      <a:lnTo>
                        <a:pt x="234" y="500"/>
                      </a:lnTo>
                      <a:lnTo>
                        <a:pt x="237" y="495"/>
                      </a:lnTo>
                      <a:lnTo>
                        <a:pt x="239" y="493"/>
                      </a:lnTo>
                      <a:lnTo>
                        <a:pt x="239" y="490"/>
                      </a:lnTo>
                      <a:lnTo>
                        <a:pt x="242" y="485"/>
                      </a:lnTo>
                      <a:lnTo>
                        <a:pt x="242" y="471"/>
                      </a:lnTo>
                      <a:lnTo>
                        <a:pt x="242" y="469"/>
                      </a:lnTo>
                      <a:lnTo>
                        <a:pt x="239" y="467"/>
                      </a:lnTo>
                      <a:lnTo>
                        <a:pt x="237" y="467"/>
                      </a:lnTo>
                      <a:lnTo>
                        <a:pt x="239" y="464"/>
                      </a:lnTo>
                      <a:lnTo>
                        <a:pt x="239" y="467"/>
                      </a:lnTo>
                      <a:lnTo>
                        <a:pt x="242" y="467"/>
                      </a:lnTo>
                      <a:lnTo>
                        <a:pt x="242" y="469"/>
                      </a:lnTo>
                      <a:lnTo>
                        <a:pt x="239" y="464"/>
                      </a:lnTo>
                      <a:lnTo>
                        <a:pt x="239" y="462"/>
                      </a:lnTo>
                      <a:lnTo>
                        <a:pt x="239" y="459"/>
                      </a:lnTo>
                      <a:lnTo>
                        <a:pt x="237" y="457"/>
                      </a:lnTo>
                      <a:lnTo>
                        <a:pt x="237" y="452"/>
                      </a:lnTo>
                      <a:lnTo>
                        <a:pt x="237" y="450"/>
                      </a:lnTo>
                      <a:lnTo>
                        <a:pt x="237" y="450"/>
                      </a:lnTo>
                      <a:lnTo>
                        <a:pt x="237" y="448"/>
                      </a:lnTo>
                      <a:lnTo>
                        <a:pt x="237" y="445"/>
                      </a:lnTo>
                      <a:lnTo>
                        <a:pt x="237" y="440"/>
                      </a:lnTo>
                      <a:lnTo>
                        <a:pt x="234" y="433"/>
                      </a:lnTo>
                      <a:lnTo>
                        <a:pt x="234" y="429"/>
                      </a:lnTo>
                      <a:lnTo>
                        <a:pt x="237" y="422"/>
                      </a:lnTo>
                      <a:lnTo>
                        <a:pt x="239" y="419"/>
                      </a:lnTo>
                      <a:lnTo>
                        <a:pt x="244" y="417"/>
                      </a:lnTo>
                      <a:lnTo>
                        <a:pt x="244" y="417"/>
                      </a:lnTo>
                      <a:lnTo>
                        <a:pt x="246" y="417"/>
                      </a:lnTo>
                      <a:lnTo>
                        <a:pt x="246" y="419"/>
                      </a:lnTo>
                      <a:lnTo>
                        <a:pt x="249" y="419"/>
                      </a:lnTo>
                      <a:lnTo>
                        <a:pt x="249" y="419"/>
                      </a:lnTo>
                      <a:lnTo>
                        <a:pt x="251" y="419"/>
                      </a:lnTo>
                      <a:lnTo>
                        <a:pt x="251" y="419"/>
                      </a:lnTo>
                      <a:lnTo>
                        <a:pt x="251" y="417"/>
                      </a:lnTo>
                      <a:lnTo>
                        <a:pt x="253" y="417"/>
                      </a:lnTo>
                      <a:lnTo>
                        <a:pt x="253" y="410"/>
                      </a:lnTo>
                      <a:lnTo>
                        <a:pt x="256" y="407"/>
                      </a:lnTo>
                      <a:lnTo>
                        <a:pt x="256" y="407"/>
                      </a:lnTo>
                      <a:lnTo>
                        <a:pt x="263" y="407"/>
                      </a:lnTo>
                      <a:lnTo>
                        <a:pt x="263" y="407"/>
                      </a:lnTo>
                      <a:lnTo>
                        <a:pt x="270" y="405"/>
                      </a:lnTo>
                      <a:lnTo>
                        <a:pt x="272" y="403"/>
                      </a:lnTo>
                      <a:lnTo>
                        <a:pt x="272" y="400"/>
                      </a:lnTo>
                      <a:lnTo>
                        <a:pt x="272" y="400"/>
                      </a:lnTo>
                      <a:lnTo>
                        <a:pt x="275" y="398"/>
                      </a:lnTo>
                      <a:lnTo>
                        <a:pt x="272" y="398"/>
                      </a:lnTo>
                      <a:lnTo>
                        <a:pt x="272" y="395"/>
                      </a:lnTo>
                      <a:lnTo>
                        <a:pt x="272" y="395"/>
                      </a:lnTo>
                      <a:lnTo>
                        <a:pt x="272" y="393"/>
                      </a:lnTo>
                      <a:lnTo>
                        <a:pt x="272" y="391"/>
                      </a:lnTo>
                      <a:lnTo>
                        <a:pt x="277" y="388"/>
                      </a:lnTo>
                      <a:lnTo>
                        <a:pt x="284" y="384"/>
                      </a:lnTo>
                      <a:lnTo>
                        <a:pt x="286" y="381"/>
                      </a:lnTo>
                      <a:lnTo>
                        <a:pt x="291" y="377"/>
                      </a:lnTo>
                      <a:lnTo>
                        <a:pt x="294" y="372"/>
                      </a:lnTo>
                      <a:lnTo>
                        <a:pt x="296" y="372"/>
                      </a:lnTo>
                      <a:lnTo>
                        <a:pt x="303" y="367"/>
                      </a:lnTo>
                      <a:lnTo>
                        <a:pt x="303" y="365"/>
                      </a:lnTo>
                      <a:lnTo>
                        <a:pt x="308" y="358"/>
                      </a:lnTo>
                      <a:lnTo>
                        <a:pt x="310" y="353"/>
                      </a:lnTo>
                      <a:lnTo>
                        <a:pt x="313" y="353"/>
                      </a:lnTo>
                      <a:lnTo>
                        <a:pt x="313" y="350"/>
                      </a:lnTo>
                      <a:lnTo>
                        <a:pt x="313" y="348"/>
                      </a:lnTo>
                      <a:lnTo>
                        <a:pt x="320" y="341"/>
                      </a:lnTo>
                      <a:lnTo>
                        <a:pt x="324" y="339"/>
                      </a:lnTo>
                      <a:lnTo>
                        <a:pt x="324" y="339"/>
                      </a:lnTo>
                      <a:lnTo>
                        <a:pt x="322" y="336"/>
                      </a:lnTo>
                      <a:lnTo>
                        <a:pt x="320" y="339"/>
                      </a:lnTo>
                      <a:lnTo>
                        <a:pt x="320" y="339"/>
                      </a:lnTo>
                      <a:lnTo>
                        <a:pt x="320" y="339"/>
                      </a:lnTo>
                      <a:lnTo>
                        <a:pt x="320" y="336"/>
                      </a:lnTo>
                      <a:lnTo>
                        <a:pt x="324" y="332"/>
                      </a:lnTo>
                      <a:lnTo>
                        <a:pt x="324" y="332"/>
                      </a:lnTo>
                      <a:lnTo>
                        <a:pt x="327" y="334"/>
                      </a:lnTo>
                      <a:lnTo>
                        <a:pt x="327" y="336"/>
                      </a:lnTo>
                      <a:lnTo>
                        <a:pt x="324" y="336"/>
                      </a:lnTo>
                      <a:lnTo>
                        <a:pt x="324" y="336"/>
                      </a:lnTo>
                      <a:lnTo>
                        <a:pt x="327" y="336"/>
                      </a:lnTo>
                      <a:lnTo>
                        <a:pt x="331" y="334"/>
                      </a:lnTo>
                      <a:lnTo>
                        <a:pt x="339" y="332"/>
                      </a:lnTo>
                      <a:lnTo>
                        <a:pt x="339" y="332"/>
                      </a:lnTo>
                      <a:lnTo>
                        <a:pt x="339" y="332"/>
                      </a:lnTo>
                      <a:lnTo>
                        <a:pt x="339" y="332"/>
                      </a:lnTo>
                      <a:lnTo>
                        <a:pt x="339" y="329"/>
                      </a:lnTo>
                      <a:lnTo>
                        <a:pt x="339" y="329"/>
                      </a:lnTo>
                      <a:lnTo>
                        <a:pt x="341" y="329"/>
                      </a:lnTo>
                      <a:lnTo>
                        <a:pt x="341" y="329"/>
                      </a:lnTo>
                      <a:lnTo>
                        <a:pt x="343" y="327"/>
                      </a:lnTo>
                      <a:lnTo>
                        <a:pt x="346" y="324"/>
                      </a:lnTo>
                      <a:lnTo>
                        <a:pt x="346" y="322"/>
                      </a:lnTo>
                      <a:lnTo>
                        <a:pt x="346" y="322"/>
                      </a:lnTo>
                      <a:lnTo>
                        <a:pt x="348" y="320"/>
                      </a:lnTo>
                      <a:lnTo>
                        <a:pt x="348" y="317"/>
                      </a:lnTo>
                      <a:lnTo>
                        <a:pt x="350" y="315"/>
                      </a:lnTo>
                      <a:lnTo>
                        <a:pt x="348" y="315"/>
                      </a:lnTo>
                      <a:lnTo>
                        <a:pt x="348" y="310"/>
                      </a:lnTo>
                      <a:lnTo>
                        <a:pt x="346" y="308"/>
                      </a:lnTo>
                      <a:lnTo>
                        <a:pt x="346" y="303"/>
                      </a:lnTo>
                      <a:lnTo>
                        <a:pt x="348" y="301"/>
                      </a:lnTo>
                      <a:lnTo>
                        <a:pt x="350" y="298"/>
                      </a:lnTo>
                      <a:lnTo>
                        <a:pt x="353" y="298"/>
                      </a:lnTo>
                      <a:lnTo>
                        <a:pt x="360" y="296"/>
                      </a:lnTo>
                      <a:lnTo>
                        <a:pt x="362" y="294"/>
                      </a:lnTo>
                      <a:lnTo>
                        <a:pt x="365" y="291"/>
                      </a:lnTo>
                      <a:lnTo>
                        <a:pt x="367" y="289"/>
                      </a:lnTo>
                      <a:lnTo>
                        <a:pt x="367" y="287"/>
                      </a:lnTo>
                      <a:lnTo>
                        <a:pt x="367" y="287"/>
                      </a:lnTo>
                      <a:lnTo>
                        <a:pt x="367" y="284"/>
                      </a:lnTo>
                      <a:lnTo>
                        <a:pt x="365" y="284"/>
                      </a:lnTo>
                      <a:lnTo>
                        <a:pt x="365" y="282"/>
                      </a:lnTo>
                      <a:lnTo>
                        <a:pt x="362" y="279"/>
                      </a:lnTo>
                      <a:lnTo>
                        <a:pt x="365" y="282"/>
                      </a:lnTo>
                      <a:lnTo>
                        <a:pt x="367" y="284"/>
                      </a:lnTo>
                      <a:lnTo>
                        <a:pt x="369" y="284"/>
                      </a:lnTo>
                      <a:lnTo>
                        <a:pt x="369" y="287"/>
                      </a:lnTo>
                      <a:lnTo>
                        <a:pt x="367" y="291"/>
                      </a:lnTo>
                      <a:lnTo>
                        <a:pt x="367" y="294"/>
                      </a:lnTo>
                      <a:lnTo>
                        <a:pt x="369" y="296"/>
                      </a:lnTo>
                      <a:lnTo>
                        <a:pt x="372" y="296"/>
                      </a:lnTo>
                      <a:lnTo>
                        <a:pt x="372" y="294"/>
                      </a:lnTo>
                      <a:lnTo>
                        <a:pt x="372" y="294"/>
                      </a:lnTo>
                      <a:lnTo>
                        <a:pt x="372" y="294"/>
                      </a:lnTo>
                      <a:lnTo>
                        <a:pt x="374" y="296"/>
                      </a:lnTo>
                      <a:lnTo>
                        <a:pt x="376" y="296"/>
                      </a:lnTo>
                      <a:lnTo>
                        <a:pt x="376" y="294"/>
                      </a:lnTo>
                      <a:lnTo>
                        <a:pt x="376" y="291"/>
                      </a:lnTo>
                      <a:lnTo>
                        <a:pt x="376" y="287"/>
                      </a:lnTo>
                      <a:lnTo>
                        <a:pt x="376" y="287"/>
                      </a:lnTo>
                      <a:lnTo>
                        <a:pt x="379" y="287"/>
                      </a:lnTo>
                      <a:lnTo>
                        <a:pt x="379" y="287"/>
                      </a:lnTo>
                      <a:lnTo>
                        <a:pt x="379" y="289"/>
                      </a:lnTo>
                      <a:lnTo>
                        <a:pt x="379" y="294"/>
                      </a:lnTo>
                      <a:lnTo>
                        <a:pt x="379" y="296"/>
                      </a:lnTo>
                      <a:lnTo>
                        <a:pt x="379" y="296"/>
                      </a:lnTo>
                      <a:lnTo>
                        <a:pt x="379" y="296"/>
                      </a:lnTo>
                      <a:lnTo>
                        <a:pt x="381" y="296"/>
                      </a:lnTo>
                      <a:lnTo>
                        <a:pt x="381" y="294"/>
                      </a:lnTo>
                      <a:lnTo>
                        <a:pt x="383" y="296"/>
                      </a:lnTo>
                      <a:lnTo>
                        <a:pt x="383" y="296"/>
                      </a:lnTo>
                      <a:lnTo>
                        <a:pt x="386" y="296"/>
                      </a:lnTo>
                      <a:lnTo>
                        <a:pt x="386" y="294"/>
                      </a:lnTo>
                      <a:lnTo>
                        <a:pt x="383" y="291"/>
                      </a:lnTo>
                      <a:lnTo>
                        <a:pt x="383" y="289"/>
                      </a:lnTo>
                      <a:lnTo>
                        <a:pt x="383" y="289"/>
                      </a:lnTo>
                      <a:lnTo>
                        <a:pt x="383" y="287"/>
                      </a:lnTo>
                      <a:lnTo>
                        <a:pt x="383" y="284"/>
                      </a:lnTo>
                      <a:lnTo>
                        <a:pt x="383" y="282"/>
                      </a:lnTo>
                      <a:lnTo>
                        <a:pt x="381" y="277"/>
                      </a:lnTo>
                      <a:lnTo>
                        <a:pt x="381" y="275"/>
                      </a:lnTo>
                      <a:lnTo>
                        <a:pt x="381" y="275"/>
                      </a:lnTo>
                      <a:lnTo>
                        <a:pt x="381" y="272"/>
                      </a:lnTo>
                      <a:lnTo>
                        <a:pt x="379" y="270"/>
                      </a:lnTo>
                      <a:lnTo>
                        <a:pt x="379" y="268"/>
                      </a:lnTo>
                      <a:lnTo>
                        <a:pt x="379" y="265"/>
                      </a:lnTo>
                      <a:lnTo>
                        <a:pt x="379" y="263"/>
                      </a:lnTo>
                      <a:lnTo>
                        <a:pt x="379" y="263"/>
                      </a:lnTo>
                      <a:lnTo>
                        <a:pt x="376" y="263"/>
                      </a:lnTo>
                      <a:lnTo>
                        <a:pt x="374" y="261"/>
                      </a:lnTo>
                      <a:lnTo>
                        <a:pt x="374" y="261"/>
                      </a:lnTo>
                      <a:lnTo>
                        <a:pt x="374" y="258"/>
                      </a:lnTo>
                      <a:lnTo>
                        <a:pt x="374" y="256"/>
                      </a:lnTo>
                      <a:lnTo>
                        <a:pt x="372" y="256"/>
                      </a:lnTo>
                      <a:lnTo>
                        <a:pt x="372" y="256"/>
                      </a:lnTo>
                      <a:lnTo>
                        <a:pt x="372" y="253"/>
                      </a:lnTo>
                      <a:lnTo>
                        <a:pt x="372" y="253"/>
                      </a:lnTo>
                      <a:lnTo>
                        <a:pt x="372" y="249"/>
                      </a:lnTo>
                      <a:lnTo>
                        <a:pt x="372" y="246"/>
                      </a:lnTo>
                      <a:lnTo>
                        <a:pt x="372" y="244"/>
                      </a:lnTo>
                      <a:lnTo>
                        <a:pt x="372" y="242"/>
                      </a:lnTo>
                      <a:lnTo>
                        <a:pt x="372" y="242"/>
                      </a:lnTo>
                      <a:lnTo>
                        <a:pt x="372" y="239"/>
                      </a:lnTo>
                      <a:lnTo>
                        <a:pt x="372" y="239"/>
                      </a:lnTo>
                      <a:lnTo>
                        <a:pt x="367" y="239"/>
                      </a:lnTo>
                      <a:lnTo>
                        <a:pt x="367" y="237"/>
                      </a:lnTo>
                      <a:lnTo>
                        <a:pt x="365" y="237"/>
                      </a:lnTo>
                      <a:lnTo>
                        <a:pt x="365" y="234"/>
                      </a:lnTo>
                      <a:lnTo>
                        <a:pt x="362" y="237"/>
                      </a:lnTo>
                      <a:lnTo>
                        <a:pt x="362" y="234"/>
                      </a:lnTo>
                      <a:lnTo>
                        <a:pt x="360" y="234"/>
                      </a:lnTo>
                      <a:lnTo>
                        <a:pt x="357" y="232"/>
                      </a:lnTo>
                      <a:lnTo>
                        <a:pt x="357" y="232"/>
                      </a:lnTo>
                      <a:lnTo>
                        <a:pt x="357" y="230"/>
                      </a:lnTo>
                      <a:lnTo>
                        <a:pt x="360" y="227"/>
                      </a:lnTo>
                      <a:lnTo>
                        <a:pt x="360" y="227"/>
                      </a:lnTo>
                      <a:lnTo>
                        <a:pt x="362" y="227"/>
                      </a:lnTo>
                      <a:lnTo>
                        <a:pt x="362" y="227"/>
                      </a:lnTo>
                      <a:lnTo>
                        <a:pt x="365" y="225"/>
                      </a:lnTo>
                      <a:lnTo>
                        <a:pt x="365" y="220"/>
                      </a:lnTo>
                      <a:lnTo>
                        <a:pt x="367" y="220"/>
                      </a:lnTo>
                      <a:lnTo>
                        <a:pt x="369" y="220"/>
                      </a:lnTo>
                      <a:lnTo>
                        <a:pt x="369" y="220"/>
                      </a:lnTo>
                      <a:lnTo>
                        <a:pt x="372" y="220"/>
                      </a:lnTo>
                      <a:lnTo>
                        <a:pt x="372" y="220"/>
                      </a:lnTo>
                      <a:lnTo>
                        <a:pt x="374" y="220"/>
                      </a:lnTo>
                      <a:lnTo>
                        <a:pt x="374" y="220"/>
                      </a:lnTo>
                      <a:lnTo>
                        <a:pt x="374" y="218"/>
                      </a:lnTo>
                      <a:lnTo>
                        <a:pt x="372" y="218"/>
                      </a:lnTo>
                      <a:lnTo>
                        <a:pt x="372" y="218"/>
                      </a:lnTo>
                      <a:lnTo>
                        <a:pt x="369" y="216"/>
                      </a:lnTo>
                      <a:lnTo>
                        <a:pt x="369" y="213"/>
                      </a:lnTo>
                      <a:lnTo>
                        <a:pt x="367" y="213"/>
                      </a:lnTo>
                      <a:lnTo>
                        <a:pt x="365" y="213"/>
                      </a:lnTo>
                      <a:lnTo>
                        <a:pt x="362" y="213"/>
                      </a:lnTo>
                      <a:lnTo>
                        <a:pt x="362" y="211"/>
                      </a:lnTo>
                      <a:lnTo>
                        <a:pt x="360" y="208"/>
                      </a:lnTo>
                      <a:lnTo>
                        <a:pt x="357" y="208"/>
                      </a:lnTo>
                      <a:lnTo>
                        <a:pt x="355" y="206"/>
                      </a:lnTo>
                      <a:lnTo>
                        <a:pt x="355" y="206"/>
                      </a:lnTo>
                      <a:lnTo>
                        <a:pt x="355" y="204"/>
                      </a:lnTo>
                      <a:lnTo>
                        <a:pt x="355" y="204"/>
                      </a:lnTo>
                      <a:lnTo>
                        <a:pt x="355" y="201"/>
                      </a:lnTo>
                      <a:lnTo>
                        <a:pt x="357" y="199"/>
                      </a:lnTo>
                      <a:lnTo>
                        <a:pt x="360" y="199"/>
                      </a:lnTo>
                      <a:lnTo>
                        <a:pt x="360" y="197"/>
                      </a:lnTo>
                      <a:lnTo>
                        <a:pt x="360" y="197"/>
                      </a:lnTo>
                      <a:lnTo>
                        <a:pt x="360" y="194"/>
                      </a:lnTo>
                      <a:lnTo>
                        <a:pt x="360" y="194"/>
                      </a:lnTo>
                      <a:lnTo>
                        <a:pt x="360" y="194"/>
                      </a:lnTo>
                      <a:lnTo>
                        <a:pt x="357" y="194"/>
                      </a:lnTo>
                      <a:lnTo>
                        <a:pt x="357" y="192"/>
                      </a:lnTo>
                      <a:lnTo>
                        <a:pt x="357" y="192"/>
                      </a:lnTo>
                      <a:lnTo>
                        <a:pt x="360" y="192"/>
                      </a:lnTo>
                      <a:lnTo>
                        <a:pt x="362" y="192"/>
                      </a:lnTo>
                      <a:lnTo>
                        <a:pt x="365" y="194"/>
                      </a:lnTo>
                      <a:lnTo>
                        <a:pt x="365" y="197"/>
                      </a:lnTo>
                      <a:lnTo>
                        <a:pt x="365" y="197"/>
                      </a:lnTo>
                      <a:lnTo>
                        <a:pt x="367" y="197"/>
                      </a:lnTo>
                      <a:lnTo>
                        <a:pt x="367" y="197"/>
                      </a:lnTo>
                      <a:lnTo>
                        <a:pt x="367" y="199"/>
                      </a:lnTo>
                      <a:lnTo>
                        <a:pt x="369" y="199"/>
                      </a:lnTo>
                      <a:lnTo>
                        <a:pt x="369" y="199"/>
                      </a:lnTo>
                      <a:lnTo>
                        <a:pt x="369" y="199"/>
                      </a:lnTo>
                      <a:lnTo>
                        <a:pt x="372" y="197"/>
                      </a:lnTo>
                      <a:lnTo>
                        <a:pt x="369" y="197"/>
                      </a:lnTo>
                      <a:lnTo>
                        <a:pt x="369" y="197"/>
                      </a:lnTo>
                      <a:lnTo>
                        <a:pt x="369" y="194"/>
                      </a:lnTo>
                      <a:lnTo>
                        <a:pt x="369" y="194"/>
                      </a:lnTo>
                      <a:lnTo>
                        <a:pt x="372" y="194"/>
                      </a:lnTo>
                      <a:lnTo>
                        <a:pt x="372" y="197"/>
                      </a:lnTo>
                      <a:lnTo>
                        <a:pt x="372" y="197"/>
                      </a:lnTo>
                      <a:lnTo>
                        <a:pt x="374" y="199"/>
                      </a:lnTo>
                      <a:lnTo>
                        <a:pt x="374" y="201"/>
                      </a:lnTo>
                      <a:lnTo>
                        <a:pt x="376" y="204"/>
                      </a:lnTo>
                      <a:lnTo>
                        <a:pt x="379" y="204"/>
                      </a:lnTo>
                      <a:lnTo>
                        <a:pt x="381" y="204"/>
                      </a:lnTo>
                      <a:lnTo>
                        <a:pt x="381" y="204"/>
                      </a:lnTo>
                      <a:lnTo>
                        <a:pt x="381" y="201"/>
                      </a:lnTo>
                      <a:lnTo>
                        <a:pt x="381" y="201"/>
                      </a:lnTo>
                      <a:lnTo>
                        <a:pt x="381" y="199"/>
                      </a:lnTo>
                      <a:lnTo>
                        <a:pt x="381" y="199"/>
                      </a:lnTo>
                      <a:lnTo>
                        <a:pt x="383" y="199"/>
                      </a:lnTo>
                      <a:lnTo>
                        <a:pt x="383" y="199"/>
                      </a:lnTo>
                      <a:lnTo>
                        <a:pt x="386" y="204"/>
                      </a:lnTo>
                      <a:lnTo>
                        <a:pt x="386" y="206"/>
                      </a:lnTo>
                      <a:lnTo>
                        <a:pt x="388" y="213"/>
                      </a:lnTo>
                      <a:lnTo>
                        <a:pt x="388" y="216"/>
                      </a:lnTo>
                      <a:lnTo>
                        <a:pt x="388" y="218"/>
                      </a:lnTo>
                      <a:lnTo>
                        <a:pt x="388" y="218"/>
                      </a:lnTo>
                      <a:lnTo>
                        <a:pt x="388" y="218"/>
                      </a:lnTo>
                      <a:lnTo>
                        <a:pt x="391" y="218"/>
                      </a:lnTo>
                      <a:lnTo>
                        <a:pt x="393" y="220"/>
                      </a:lnTo>
                      <a:lnTo>
                        <a:pt x="395" y="220"/>
                      </a:lnTo>
                      <a:lnTo>
                        <a:pt x="398" y="220"/>
                      </a:lnTo>
                      <a:lnTo>
                        <a:pt x="400" y="220"/>
                      </a:lnTo>
                      <a:lnTo>
                        <a:pt x="402" y="220"/>
                      </a:lnTo>
                      <a:lnTo>
                        <a:pt x="405" y="220"/>
                      </a:lnTo>
                      <a:lnTo>
                        <a:pt x="407" y="220"/>
                      </a:lnTo>
                      <a:lnTo>
                        <a:pt x="412" y="220"/>
                      </a:lnTo>
                      <a:lnTo>
                        <a:pt x="417" y="220"/>
                      </a:lnTo>
                      <a:lnTo>
                        <a:pt x="419" y="220"/>
                      </a:lnTo>
                      <a:lnTo>
                        <a:pt x="419" y="223"/>
                      </a:lnTo>
                      <a:lnTo>
                        <a:pt x="424" y="220"/>
                      </a:lnTo>
                      <a:lnTo>
                        <a:pt x="431" y="220"/>
                      </a:lnTo>
                      <a:lnTo>
                        <a:pt x="433" y="223"/>
                      </a:lnTo>
                      <a:lnTo>
                        <a:pt x="436" y="225"/>
                      </a:lnTo>
                      <a:lnTo>
                        <a:pt x="438" y="225"/>
                      </a:lnTo>
                      <a:lnTo>
                        <a:pt x="438" y="227"/>
                      </a:lnTo>
                      <a:lnTo>
                        <a:pt x="438" y="227"/>
                      </a:lnTo>
                      <a:lnTo>
                        <a:pt x="438" y="227"/>
                      </a:lnTo>
                      <a:lnTo>
                        <a:pt x="438" y="227"/>
                      </a:lnTo>
                      <a:lnTo>
                        <a:pt x="436" y="227"/>
                      </a:lnTo>
                      <a:lnTo>
                        <a:pt x="433" y="227"/>
                      </a:lnTo>
                      <a:lnTo>
                        <a:pt x="436" y="230"/>
                      </a:lnTo>
                      <a:lnTo>
                        <a:pt x="436" y="230"/>
                      </a:lnTo>
                      <a:lnTo>
                        <a:pt x="433" y="232"/>
                      </a:lnTo>
                      <a:lnTo>
                        <a:pt x="433" y="234"/>
                      </a:lnTo>
                      <a:lnTo>
                        <a:pt x="433" y="237"/>
                      </a:lnTo>
                      <a:lnTo>
                        <a:pt x="433" y="237"/>
                      </a:lnTo>
                      <a:lnTo>
                        <a:pt x="433" y="237"/>
                      </a:lnTo>
                      <a:lnTo>
                        <a:pt x="431" y="237"/>
                      </a:lnTo>
                      <a:lnTo>
                        <a:pt x="431" y="239"/>
                      </a:lnTo>
                      <a:lnTo>
                        <a:pt x="431" y="239"/>
                      </a:lnTo>
                      <a:lnTo>
                        <a:pt x="431" y="239"/>
                      </a:lnTo>
                      <a:lnTo>
                        <a:pt x="431" y="242"/>
                      </a:lnTo>
                      <a:lnTo>
                        <a:pt x="428" y="242"/>
                      </a:lnTo>
                      <a:lnTo>
                        <a:pt x="428" y="242"/>
                      </a:lnTo>
                      <a:lnTo>
                        <a:pt x="426" y="242"/>
                      </a:lnTo>
                      <a:lnTo>
                        <a:pt x="426" y="242"/>
                      </a:lnTo>
                      <a:lnTo>
                        <a:pt x="426" y="242"/>
                      </a:lnTo>
                      <a:lnTo>
                        <a:pt x="424" y="244"/>
                      </a:lnTo>
                      <a:lnTo>
                        <a:pt x="424" y="244"/>
                      </a:lnTo>
                      <a:lnTo>
                        <a:pt x="421" y="244"/>
                      </a:lnTo>
                      <a:lnTo>
                        <a:pt x="421" y="244"/>
                      </a:lnTo>
                      <a:lnTo>
                        <a:pt x="421" y="244"/>
                      </a:lnTo>
                      <a:lnTo>
                        <a:pt x="421" y="246"/>
                      </a:lnTo>
                      <a:lnTo>
                        <a:pt x="419" y="246"/>
                      </a:lnTo>
                      <a:lnTo>
                        <a:pt x="419" y="251"/>
                      </a:lnTo>
                      <a:lnTo>
                        <a:pt x="419" y="253"/>
                      </a:lnTo>
                      <a:lnTo>
                        <a:pt x="419" y="253"/>
                      </a:lnTo>
                      <a:lnTo>
                        <a:pt x="421" y="258"/>
                      </a:lnTo>
                      <a:lnTo>
                        <a:pt x="424" y="265"/>
                      </a:lnTo>
                      <a:lnTo>
                        <a:pt x="424" y="265"/>
                      </a:lnTo>
                      <a:lnTo>
                        <a:pt x="424" y="265"/>
                      </a:lnTo>
                      <a:lnTo>
                        <a:pt x="424" y="265"/>
                      </a:lnTo>
                      <a:lnTo>
                        <a:pt x="424" y="265"/>
                      </a:lnTo>
                      <a:lnTo>
                        <a:pt x="424" y="263"/>
                      </a:lnTo>
                      <a:lnTo>
                        <a:pt x="424" y="263"/>
                      </a:lnTo>
                      <a:lnTo>
                        <a:pt x="424" y="263"/>
                      </a:lnTo>
                      <a:lnTo>
                        <a:pt x="426" y="263"/>
                      </a:lnTo>
                      <a:lnTo>
                        <a:pt x="426" y="265"/>
                      </a:lnTo>
                      <a:lnTo>
                        <a:pt x="428" y="268"/>
                      </a:lnTo>
                      <a:lnTo>
                        <a:pt x="428" y="268"/>
                      </a:lnTo>
                      <a:lnTo>
                        <a:pt x="431" y="268"/>
                      </a:lnTo>
                      <a:lnTo>
                        <a:pt x="431" y="265"/>
                      </a:lnTo>
                      <a:lnTo>
                        <a:pt x="431" y="265"/>
                      </a:lnTo>
                      <a:lnTo>
                        <a:pt x="431" y="263"/>
                      </a:lnTo>
                      <a:lnTo>
                        <a:pt x="431" y="261"/>
                      </a:lnTo>
                      <a:lnTo>
                        <a:pt x="431" y="258"/>
                      </a:lnTo>
                      <a:lnTo>
                        <a:pt x="433" y="256"/>
                      </a:lnTo>
                      <a:lnTo>
                        <a:pt x="433" y="256"/>
                      </a:lnTo>
                      <a:lnTo>
                        <a:pt x="433" y="253"/>
                      </a:lnTo>
                      <a:lnTo>
                        <a:pt x="433" y="253"/>
                      </a:lnTo>
                      <a:lnTo>
                        <a:pt x="433" y="253"/>
                      </a:lnTo>
                      <a:lnTo>
                        <a:pt x="436" y="253"/>
                      </a:lnTo>
                      <a:lnTo>
                        <a:pt x="436" y="251"/>
                      </a:lnTo>
                      <a:lnTo>
                        <a:pt x="436" y="251"/>
                      </a:lnTo>
                      <a:lnTo>
                        <a:pt x="438" y="253"/>
                      </a:lnTo>
                      <a:lnTo>
                        <a:pt x="438" y="253"/>
                      </a:lnTo>
                      <a:lnTo>
                        <a:pt x="440" y="256"/>
                      </a:lnTo>
                      <a:lnTo>
                        <a:pt x="440" y="261"/>
                      </a:lnTo>
                      <a:lnTo>
                        <a:pt x="440" y="263"/>
                      </a:lnTo>
                      <a:lnTo>
                        <a:pt x="443" y="265"/>
                      </a:lnTo>
                      <a:lnTo>
                        <a:pt x="443" y="268"/>
                      </a:lnTo>
                      <a:lnTo>
                        <a:pt x="443" y="270"/>
                      </a:lnTo>
                      <a:lnTo>
                        <a:pt x="445" y="270"/>
                      </a:lnTo>
                      <a:lnTo>
                        <a:pt x="445" y="272"/>
                      </a:lnTo>
                      <a:lnTo>
                        <a:pt x="445" y="272"/>
                      </a:lnTo>
                      <a:lnTo>
                        <a:pt x="447" y="277"/>
                      </a:lnTo>
                      <a:lnTo>
                        <a:pt x="447" y="279"/>
                      </a:lnTo>
                      <a:lnTo>
                        <a:pt x="447" y="287"/>
                      </a:lnTo>
                      <a:lnTo>
                        <a:pt x="450" y="289"/>
                      </a:lnTo>
                      <a:lnTo>
                        <a:pt x="450" y="289"/>
                      </a:lnTo>
                      <a:lnTo>
                        <a:pt x="450" y="287"/>
                      </a:lnTo>
                      <a:lnTo>
                        <a:pt x="450" y="287"/>
                      </a:lnTo>
                      <a:lnTo>
                        <a:pt x="450" y="284"/>
                      </a:lnTo>
                      <a:lnTo>
                        <a:pt x="452" y="284"/>
                      </a:lnTo>
                      <a:lnTo>
                        <a:pt x="452" y="287"/>
                      </a:lnTo>
                      <a:lnTo>
                        <a:pt x="454" y="289"/>
                      </a:lnTo>
                      <a:lnTo>
                        <a:pt x="454" y="289"/>
                      </a:lnTo>
                      <a:lnTo>
                        <a:pt x="457" y="289"/>
                      </a:lnTo>
                      <a:lnTo>
                        <a:pt x="457" y="284"/>
                      </a:lnTo>
                      <a:lnTo>
                        <a:pt x="457" y="284"/>
                      </a:lnTo>
                      <a:lnTo>
                        <a:pt x="457" y="284"/>
                      </a:lnTo>
                      <a:lnTo>
                        <a:pt x="459" y="284"/>
                      </a:lnTo>
                      <a:lnTo>
                        <a:pt x="459" y="284"/>
                      </a:lnTo>
                      <a:lnTo>
                        <a:pt x="459" y="282"/>
                      </a:lnTo>
                      <a:lnTo>
                        <a:pt x="459" y="279"/>
                      </a:lnTo>
                      <a:lnTo>
                        <a:pt x="457" y="277"/>
                      </a:lnTo>
                      <a:lnTo>
                        <a:pt x="457" y="275"/>
                      </a:lnTo>
                      <a:lnTo>
                        <a:pt x="457" y="272"/>
                      </a:lnTo>
                      <a:lnTo>
                        <a:pt x="457" y="270"/>
                      </a:lnTo>
                      <a:lnTo>
                        <a:pt x="457" y="270"/>
                      </a:lnTo>
                      <a:lnTo>
                        <a:pt x="457" y="268"/>
                      </a:lnTo>
                      <a:lnTo>
                        <a:pt x="457" y="265"/>
                      </a:lnTo>
                      <a:lnTo>
                        <a:pt x="457" y="265"/>
                      </a:lnTo>
                      <a:lnTo>
                        <a:pt x="459" y="268"/>
                      </a:lnTo>
                      <a:lnTo>
                        <a:pt x="459" y="265"/>
                      </a:lnTo>
                      <a:lnTo>
                        <a:pt x="459" y="265"/>
                      </a:lnTo>
                      <a:lnTo>
                        <a:pt x="459" y="265"/>
                      </a:lnTo>
                      <a:lnTo>
                        <a:pt x="459" y="261"/>
                      </a:lnTo>
                      <a:lnTo>
                        <a:pt x="459" y="256"/>
                      </a:lnTo>
                      <a:lnTo>
                        <a:pt x="459" y="253"/>
                      </a:lnTo>
                      <a:lnTo>
                        <a:pt x="459" y="251"/>
                      </a:lnTo>
                      <a:lnTo>
                        <a:pt x="457" y="246"/>
                      </a:lnTo>
                      <a:lnTo>
                        <a:pt x="457" y="244"/>
                      </a:lnTo>
                      <a:lnTo>
                        <a:pt x="457" y="244"/>
                      </a:lnTo>
                      <a:lnTo>
                        <a:pt x="459" y="246"/>
                      </a:lnTo>
                      <a:lnTo>
                        <a:pt x="459" y="246"/>
                      </a:lnTo>
                      <a:lnTo>
                        <a:pt x="462" y="246"/>
                      </a:lnTo>
                      <a:lnTo>
                        <a:pt x="462" y="246"/>
                      </a:lnTo>
                      <a:lnTo>
                        <a:pt x="464" y="246"/>
                      </a:lnTo>
                      <a:lnTo>
                        <a:pt x="464" y="246"/>
                      </a:lnTo>
                      <a:lnTo>
                        <a:pt x="466" y="246"/>
                      </a:lnTo>
                      <a:lnTo>
                        <a:pt x="469" y="249"/>
                      </a:lnTo>
                      <a:lnTo>
                        <a:pt x="471" y="249"/>
                      </a:lnTo>
                      <a:lnTo>
                        <a:pt x="471" y="249"/>
                      </a:lnTo>
                      <a:lnTo>
                        <a:pt x="473" y="246"/>
                      </a:lnTo>
                      <a:lnTo>
                        <a:pt x="473" y="244"/>
                      </a:lnTo>
                      <a:lnTo>
                        <a:pt x="473" y="239"/>
                      </a:lnTo>
                      <a:lnTo>
                        <a:pt x="473" y="237"/>
                      </a:lnTo>
                      <a:lnTo>
                        <a:pt x="476" y="234"/>
                      </a:lnTo>
                      <a:lnTo>
                        <a:pt x="476" y="232"/>
                      </a:lnTo>
                      <a:lnTo>
                        <a:pt x="478" y="230"/>
                      </a:lnTo>
                      <a:lnTo>
                        <a:pt x="478" y="225"/>
                      </a:lnTo>
                      <a:lnTo>
                        <a:pt x="478" y="223"/>
                      </a:lnTo>
                      <a:lnTo>
                        <a:pt x="478" y="223"/>
                      </a:lnTo>
                      <a:lnTo>
                        <a:pt x="478" y="223"/>
                      </a:lnTo>
                      <a:lnTo>
                        <a:pt x="476" y="220"/>
                      </a:lnTo>
                      <a:lnTo>
                        <a:pt x="476" y="220"/>
                      </a:lnTo>
                      <a:lnTo>
                        <a:pt x="476" y="220"/>
                      </a:lnTo>
                      <a:lnTo>
                        <a:pt x="476" y="220"/>
                      </a:lnTo>
                      <a:lnTo>
                        <a:pt x="476" y="218"/>
                      </a:lnTo>
                      <a:lnTo>
                        <a:pt x="476" y="216"/>
                      </a:lnTo>
                      <a:lnTo>
                        <a:pt x="476" y="216"/>
                      </a:lnTo>
                      <a:lnTo>
                        <a:pt x="478" y="213"/>
                      </a:lnTo>
                      <a:lnTo>
                        <a:pt x="480" y="211"/>
                      </a:lnTo>
                      <a:lnTo>
                        <a:pt x="480" y="211"/>
                      </a:lnTo>
                      <a:lnTo>
                        <a:pt x="480" y="208"/>
                      </a:lnTo>
                      <a:lnTo>
                        <a:pt x="480" y="206"/>
                      </a:lnTo>
                      <a:lnTo>
                        <a:pt x="480" y="204"/>
                      </a:lnTo>
                      <a:lnTo>
                        <a:pt x="483" y="204"/>
                      </a:lnTo>
                      <a:lnTo>
                        <a:pt x="483" y="204"/>
                      </a:lnTo>
                      <a:lnTo>
                        <a:pt x="483" y="201"/>
                      </a:lnTo>
                      <a:lnTo>
                        <a:pt x="483" y="201"/>
                      </a:lnTo>
                      <a:lnTo>
                        <a:pt x="480" y="199"/>
                      </a:lnTo>
                      <a:lnTo>
                        <a:pt x="480" y="197"/>
                      </a:lnTo>
                      <a:lnTo>
                        <a:pt x="480" y="194"/>
                      </a:lnTo>
                      <a:lnTo>
                        <a:pt x="480" y="192"/>
                      </a:lnTo>
                      <a:lnTo>
                        <a:pt x="480" y="192"/>
                      </a:lnTo>
                      <a:lnTo>
                        <a:pt x="483" y="189"/>
                      </a:lnTo>
                      <a:lnTo>
                        <a:pt x="483" y="189"/>
                      </a:lnTo>
                      <a:lnTo>
                        <a:pt x="485" y="187"/>
                      </a:lnTo>
                      <a:lnTo>
                        <a:pt x="490" y="182"/>
                      </a:lnTo>
                      <a:lnTo>
                        <a:pt x="492" y="182"/>
                      </a:lnTo>
                      <a:lnTo>
                        <a:pt x="492" y="182"/>
                      </a:lnTo>
                      <a:lnTo>
                        <a:pt x="495" y="180"/>
                      </a:lnTo>
                      <a:lnTo>
                        <a:pt x="495" y="178"/>
                      </a:lnTo>
                      <a:lnTo>
                        <a:pt x="497" y="178"/>
                      </a:lnTo>
                      <a:lnTo>
                        <a:pt x="499" y="175"/>
                      </a:lnTo>
                      <a:lnTo>
                        <a:pt x="506" y="175"/>
                      </a:lnTo>
                      <a:lnTo>
                        <a:pt x="506" y="175"/>
                      </a:lnTo>
                      <a:lnTo>
                        <a:pt x="509" y="175"/>
                      </a:lnTo>
                      <a:lnTo>
                        <a:pt x="509" y="178"/>
                      </a:lnTo>
                      <a:lnTo>
                        <a:pt x="511" y="180"/>
                      </a:lnTo>
                      <a:lnTo>
                        <a:pt x="514" y="180"/>
                      </a:lnTo>
                      <a:lnTo>
                        <a:pt x="514" y="180"/>
                      </a:lnTo>
                      <a:lnTo>
                        <a:pt x="514" y="178"/>
                      </a:lnTo>
                      <a:lnTo>
                        <a:pt x="509" y="173"/>
                      </a:lnTo>
                      <a:lnTo>
                        <a:pt x="509" y="171"/>
                      </a:lnTo>
                      <a:lnTo>
                        <a:pt x="509" y="171"/>
                      </a:lnTo>
                      <a:lnTo>
                        <a:pt x="509" y="168"/>
                      </a:lnTo>
                      <a:lnTo>
                        <a:pt x="509" y="168"/>
                      </a:lnTo>
                      <a:close/>
                      <a:moveTo>
                        <a:pt x="499" y="599"/>
                      </a:moveTo>
                      <a:lnTo>
                        <a:pt x="497" y="601"/>
                      </a:lnTo>
                      <a:lnTo>
                        <a:pt x="497" y="601"/>
                      </a:lnTo>
                      <a:lnTo>
                        <a:pt x="497" y="604"/>
                      </a:lnTo>
                      <a:lnTo>
                        <a:pt x="499" y="606"/>
                      </a:lnTo>
                      <a:lnTo>
                        <a:pt x="502" y="611"/>
                      </a:lnTo>
                      <a:lnTo>
                        <a:pt x="502" y="609"/>
                      </a:lnTo>
                      <a:lnTo>
                        <a:pt x="502" y="606"/>
                      </a:lnTo>
                      <a:lnTo>
                        <a:pt x="502" y="601"/>
                      </a:lnTo>
                      <a:lnTo>
                        <a:pt x="499" y="599"/>
                      </a:lnTo>
                      <a:close/>
                      <a:moveTo>
                        <a:pt x="495" y="580"/>
                      </a:moveTo>
                      <a:lnTo>
                        <a:pt x="492" y="580"/>
                      </a:lnTo>
                      <a:lnTo>
                        <a:pt x="492" y="580"/>
                      </a:lnTo>
                      <a:lnTo>
                        <a:pt x="492" y="583"/>
                      </a:lnTo>
                      <a:lnTo>
                        <a:pt x="492" y="583"/>
                      </a:lnTo>
                      <a:lnTo>
                        <a:pt x="492" y="583"/>
                      </a:lnTo>
                      <a:lnTo>
                        <a:pt x="492" y="583"/>
                      </a:lnTo>
                      <a:lnTo>
                        <a:pt x="492" y="583"/>
                      </a:lnTo>
                      <a:lnTo>
                        <a:pt x="495" y="583"/>
                      </a:lnTo>
                      <a:lnTo>
                        <a:pt x="495" y="580"/>
                      </a:lnTo>
                      <a:lnTo>
                        <a:pt x="495" y="580"/>
                      </a:lnTo>
                      <a:close/>
                      <a:moveTo>
                        <a:pt x="485" y="575"/>
                      </a:moveTo>
                      <a:lnTo>
                        <a:pt x="485" y="578"/>
                      </a:lnTo>
                      <a:lnTo>
                        <a:pt x="485" y="578"/>
                      </a:lnTo>
                      <a:lnTo>
                        <a:pt x="485" y="580"/>
                      </a:lnTo>
                      <a:lnTo>
                        <a:pt x="488" y="580"/>
                      </a:lnTo>
                      <a:lnTo>
                        <a:pt x="488" y="578"/>
                      </a:lnTo>
                      <a:lnTo>
                        <a:pt x="485" y="575"/>
                      </a:lnTo>
                      <a:close/>
                      <a:moveTo>
                        <a:pt x="492" y="583"/>
                      </a:moveTo>
                      <a:lnTo>
                        <a:pt x="490" y="585"/>
                      </a:lnTo>
                      <a:lnTo>
                        <a:pt x="490" y="585"/>
                      </a:lnTo>
                      <a:lnTo>
                        <a:pt x="490" y="585"/>
                      </a:lnTo>
                      <a:lnTo>
                        <a:pt x="492" y="587"/>
                      </a:lnTo>
                      <a:lnTo>
                        <a:pt x="492" y="587"/>
                      </a:lnTo>
                      <a:lnTo>
                        <a:pt x="492" y="587"/>
                      </a:lnTo>
                      <a:lnTo>
                        <a:pt x="492" y="585"/>
                      </a:lnTo>
                      <a:lnTo>
                        <a:pt x="492" y="583"/>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1" name="Freeform 135"/>
                <p:cNvSpPr>
                  <a:spLocks/>
                </p:cNvSpPr>
                <p:nvPr/>
              </p:nvSpPr>
              <p:spPr bwMode="auto">
                <a:xfrm>
                  <a:off x="2453" y="1424"/>
                  <a:ext cx="154" cy="60"/>
                </a:xfrm>
                <a:custGeom>
                  <a:avLst/>
                  <a:gdLst>
                    <a:gd name="T0" fmla="*/ 151 w 154"/>
                    <a:gd name="T1" fmla="*/ 19 h 60"/>
                    <a:gd name="T2" fmla="*/ 144 w 154"/>
                    <a:gd name="T3" fmla="*/ 15 h 60"/>
                    <a:gd name="T4" fmla="*/ 139 w 154"/>
                    <a:gd name="T5" fmla="*/ 12 h 60"/>
                    <a:gd name="T6" fmla="*/ 137 w 154"/>
                    <a:gd name="T7" fmla="*/ 10 h 60"/>
                    <a:gd name="T8" fmla="*/ 144 w 154"/>
                    <a:gd name="T9" fmla="*/ 3 h 60"/>
                    <a:gd name="T10" fmla="*/ 128 w 154"/>
                    <a:gd name="T11" fmla="*/ 5 h 60"/>
                    <a:gd name="T12" fmla="*/ 118 w 154"/>
                    <a:gd name="T13" fmla="*/ 0 h 60"/>
                    <a:gd name="T14" fmla="*/ 109 w 154"/>
                    <a:gd name="T15" fmla="*/ 7 h 60"/>
                    <a:gd name="T16" fmla="*/ 99 w 154"/>
                    <a:gd name="T17" fmla="*/ 10 h 60"/>
                    <a:gd name="T18" fmla="*/ 90 w 154"/>
                    <a:gd name="T19" fmla="*/ 7 h 60"/>
                    <a:gd name="T20" fmla="*/ 90 w 154"/>
                    <a:gd name="T21" fmla="*/ 15 h 60"/>
                    <a:gd name="T22" fmla="*/ 80 w 154"/>
                    <a:gd name="T23" fmla="*/ 7 h 60"/>
                    <a:gd name="T24" fmla="*/ 73 w 154"/>
                    <a:gd name="T25" fmla="*/ 15 h 60"/>
                    <a:gd name="T26" fmla="*/ 64 w 154"/>
                    <a:gd name="T27" fmla="*/ 7 h 60"/>
                    <a:gd name="T28" fmla="*/ 57 w 154"/>
                    <a:gd name="T29" fmla="*/ 19 h 60"/>
                    <a:gd name="T30" fmla="*/ 50 w 154"/>
                    <a:gd name="T31" fmla="*/ 22 h 60"/>
                    <a:gd name="T32" fmla="*/ 45 w 154"/>
                    <a:gd name="T33" fmla="*/ 19 h 60"/>
                    <a:gd name="T34" fmla="*/ 43 w 154"/>
                    <a:gd name="T35" fmla="*/ 17 h 60"/>
                    <a:gd name="T36" fmla="*/ 45 w 154"/>
                    <a:gd name="T37" fmla="*/ 15 h 60"/>
                    <a:gd name="T38" fmla="*/ 47 w 154"/>
                    <a:gd name="T39" fmla="*/ 10 h 60"/>
                    <a:gd name="T40" fmla="*/ 33 w 154"/>
                    <a:gd name="T41" fmla="*/ 3 h 60"/>
                    <a:gd name="T42" fmla="*/ 28 w 154"/>
                    <a:gd name="T43" fmla="*/ 5 h 60"/>
                    <a:gd name="T44" fmla="*/ 26 w 154"/>
                    <a:gd name="T45" fmla="*/ 5 h 60"/>
                    <a:gd name="T46" fmla="*/ 31 w 154"/>
                    <a:gd name="T47" fmla="*/ 12 h 60"/>
                    <a:gd name="T48" fmla="*/ 28 w 154"/>
                    <a:gd name="T49" fmla="*/ 10 h 60"/>
                    <a:gd name="T50" fmla="*/ 24 w 154"/>
                    <a:gd name="T51" fmla="*/ 10 h 60"/>
                    <a:gd name="T52" fmla="*/ 16 w 154"/>
                    <a:gd name="T53" fmla="*/ 7 h 60"/>
                    <a:gd name="T54" fmla="*/ 14 w 154"/>
                    <a:gd name="T55" fmla="*/ 10 h 60"/>
                    <a:gd name="T56" fmla="*/ 12 w 154"/>
                    <a:gd name="T57" fmla="*/ 15 h 60"/>
                    <a:gd name="T58" fmla="*/ 7 w 154"/>
                    <a:gd name="T59" fmla="*/ 15 h 60"/>
                    <a:gd name="T60" fmla="*/ 7 w 154"/>
                    <a:gd name="T61" fmla="*/ 19 h 60"/>
                    <a:gd name="T62" fmla="*/ 7 w 154"/>
                    <a:gd name="T63" fmla="*/ 22 h 60"/>
                    <a:gd name="T64" fmla="*/ 31 w 154"/>
                    <a:gd name="T65" fmla="*/ 19 h 60"/>
                    <a:gd name="T66" fmla="*/ 26 w 154"/>
                    <a:gd name="T67" fmla="*/ 24 h 60"/>
                    <a:gd name="T68" fmla="*/ 35 w 154"/>
                    <a:gd name="T69" fmla="*/ 29 h 60"/>
                    <a:gd name="T70" fmla="*/ 21 w 154"/>
                    <a:gd name="T71" fmla="*/ 29 h 60"/>
                    <a:gd name="T72" fmla="*/ 9 w 154"/>
                    <a:gd name="T73" fmla="*/ 31 h 60"/>
                    <a:gd name="T74" fmla="*/ 5 w 154"/>
                    <a:gd name="T75" fmla="*/ 33 h 60"/>
                    <a:gd name="T76" fmla="*/ 28 w 154"/>
                    <a:gd name="T77" fmla="*/ 33 h 60"/>
                    <a:gd name="T78" fmla="*/ 35 w 154"/>
                    <a:gd name="T79" fmla="*/ 36 h 60"/>
                    <a:gd name="T80" fmla="*/ 31 w 154"/>
                    <a:gd name="T81" fmla="*/ 41 h 60"/>
                    <a:gd name="T82" fmla="*/ 38 w 154"/>
                    <a:gd name="T83" fmla="*/ 41 h 60"/>
                    <a:gd name="T84" fmla="*/ 28 w 154"/>
                    <a:gd name="T85" fmla="*/ 45 h 60"/>
                    <a:gd name="T86" fmla="*/ 19 w 154"/>
                    <a:gd name="T87" fmla="*/ 45 h 60"/>
                    <a:gd name="T88" fmla="*/ 35 w 154"/>
                    <a:gd name="T89" fmla="*/ 50 h 60"/>
                    <a:gd name="T90" fmla="*/ 43 w 154"/>
                    <a:gd name="T91" fmla="*/ 50 h 60"/>
                    <a:gd name="T92" fmla="*/ 50 w 154"/>
                    <a:gd name="T93" fmla="*/ 52 h 60"/>
                    <a:gd name="T94" fmla="*/ 54 w 154"/>
                    <a:gd name="T95" fmla="*/ 55 h 60"/>
                    <a:gd name="T96" fmla="*/ 80 w 154"/>
                    <a:gd name="T97" fmla="*/ 57 h 60"/>
                    <a:gd name="T98" fmla="*/ 85 w 154"/>
                    <a:gd name="T99" fmla="*/ 55 h 60"/>
                    <a:gd name="T100" fmla="*/ 104 w 154"/>
                    <a:gd name="T101" fmla="*/ 50 h 60"/>
                    <a:gd name="T102" fmla="*/ 130 w 154"/>
                    <a:gd name="T103" fmla="*/ 41 h 60"/>
                    <a:gd name="T104" fmla="*/ 139 w 154"/>
                    <a:gd name="T105" fmla="*/ 36 h 60"/>
                    <a:gd name="T106" fmla="*/ 149 w 154"/>
                    <a:gd name="T107" fmla="*/ 31 h 60"/>
                    <a:gd name="T108" fmla="*/ 154 w 154"/>
                    <a:gd name="T109" fmla="*/ 26 h 60"/>
                    <a:gd name="T110" fmla="*/ 151 w 154"/>
                    <a:gd name="T111" fmla="*/ 24 h 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54" h="60">
                      <a:moveTo>
                        <a:pt x="151" y="22"/>
                      </a:moveTo>
                      <a:lnTo>
                        <a:pt x="151" y="22"/>
                      </a:lnTo>
                      <a:lnTo>
                        <a:pt x="154" y="22"/>
                      </a:lnTo>
                      <a:lnTo>
                        <a:pt x="154" y="19"/>
                      </a:lnTo>
                      <a:lnTo>
                        <a:pt x="154" y="19"/>
                      </a:lnTo>
                      <a:lnTo>
                        <a:pt x="154" y="19"/>
                      </a:lnTo>
                      <a:lnTo>
                        <a:pt x="154" y="19"/>
                      </a:lnTo>
                      <a:lnTo>
                        <a:pt x="151" y="19"/>
                      </a:lnTo>
                      <a:lnTo>
                        <a:pt x="151" y="17"/>
                      </a:lnTo>
                      <a:lnTo>
                        <a:pt x="149" y="17"/>
                      </a:lnTo>
                      <a:lnTo>
                        <a:pt x="147" y="17"/>
                      </a:lnTo>
                      <a:lnTo>
                        <a:pt x="144" y="17"/>
                      </a:lnTo>
                      <a:lnTo>
                        <a:pt x="142" y="17"/>
                      </a:lnTo>
                      <a:lnTo>
                        <a:pt x="144" y="17"/>
                      </a:lnTo>
                      <a:lnTo>
                        <a:pt x="144" y="17"/>
                      </a:lnTo>
                      <a:lnTo>
                        <a:pt x="144" y="15"/>
                      </a:lnTo>
                      <a:lnTo>
                        <a:pt x="144" y="15"/>
                      </a:lnTo>
                      <a:lnTo>
                        <a:pt x="144" y="15"/>
                      </a:lnTo>
                      <a:lnTo>
                        <a:pt x="144" y="15"/>
                      </a:lnTo>
                      <a:lnTo>
                        <a:pt x="144" y="15"/>
                      </a:lnTo>
                      <a:lnTo>
                        <a:pt x="139" y="15"/>
                      </a:lnTo>
                      <a:lnTo>
                        <a:pt x="137" y="15"/>
                      </a:lnTo>
                      <a:lnTo>
                        <a:pt x="137" y="15"/>
                      </a:lnTo>
                      <a:lnTo>
                        <a:pt x="139" y="12"/>
                      </a:lnTo>
                      <a:lnTo>
                        <a:pt x="139" y="12"/>
                      </a:lnTo>
                      <a:lnTo>
                        <a:pt x="139" y="10"/>
                      </a:lnTo>
                      <a:lnTo>
                        <a:pt x="139" y="10"/>
                      </a:lnTo>
                      <a:lnTo>
                        <a:pt x="139" y="10"/>
                      </a:lnTo>
                      <a:lnTo>
                        <a:pt x="139" y="10"/>
                      </a:lnTo>
                      <a:lnTo>
                        <a:pt x="139" y="10"/>
                      </a:lnTo>
                      <a:lnTo>
                        <a:pt x="137" y="10"/>
                      </a:lnTo>
                      <a:lnTo>
                        <a:pt x="137" y="10"/>
                      </a:lnTo>
                      <a:lnTo>
                        <a:pt x="135" y="7"/>
                      </a:lnTo>
                      <a:lnTo>
                        <a:pt x="135" y="7"/>
                      </a:lnTo>
                      <a:lnTo>
                        <a:pt x="137" y="7"/>
                      </a:lnTo>
                      <a:lnTo>
                        <a:pt x="139" y="5"/>
                      </a:lnTo>
                      <a:lnTo>
                        <a:pt x="139" y="5"/>
                      </a:lnTo>
                      <a:lnTo>
                        <a:pt x="142" y="5"/>
                      </a:lnTo>
                      <a:lnTo>
                        <a:pt x="144" y="3"/>
                      </a:lnTo>
                      <a:lnTo>
                        <a:pt x="144" y="3"/>
                      </a:lnTo>
                      <a:lnTo>
                        <a:pt x="142" y="3"/>
                      </a:lnTo>
                      <a:lnTo>
                        <a:pt x="139" y="3"/>
                      </a:lnTo>
                      <a:lnTo>
                        <a:pt x="137" y="3"/>
                      </a:lnTo>
                      <a:lnTo>
                        <a:pt x="135" y="5"/>
                      </a:lnTo>
                      <a:lnTo>
                        <a:pt x="135" y="5"/>
                      </a:lnTo>
                      <a:lnTo>
                        <a:pt x="130" y="5"/>
                      </a:lnTo>
                      <a:lnTo>
                        <a:pt x="130" y="5"/>
                      </a:lnTo>
                      <a:lnTo>
                        <a:pt x="128" y="5"/>
                      </a:lnTo>
                      <a:lnTo>
                        <a:pt x="128" y="5"/>
                      </a:lnTo>
                      <a:lnTo>
                        <a:pt x="128" y="3"/>
                      </a:lnTo>
                      <a:lnTo>
                        <a:pt x="128" y="3"/>
                      </a:lnTo>
                      <a:lnTo>
                        <a:pt x="125" y="3"/>
                      </a:lnTo>
                      <a:lnTo>
                        <a:pt x="125" y="0"/>
                      </a:lnTo>
                      <a:lnTo>
                        <a:pt x="123" y="0"/>
                      </a:lnTo>
                      <a:lnTo>
                        <a:pt x="121" y="0"/>
                      </a:lnTo>
                      <a:lnTo>
                        <a:pt x="118" y="0"/>
                      </a:lnTo>
                      <a:lnTo>
                        <a:pt x="116" y="3"/>
                      </a:lnTo>
                      <a:lnTo>
                        <a:pt x="118" y="5"/>
                      </a:lnTo>
                      <a:lnTo>
                        <a:pt x="116" y="5"/>
                      </a:lnTo>
                      <a:lnTo>
                        <a:pt x="116" y="7"/>
                      </a:lnTo>
                      <a:lnTo>
                        <a:pt x="113" y="7"/>
                      </a:lnTo>
                      <a:lnTo>
                        <a:pt x="111" y="7"/>
                      </a:lnTo>
                      <a:lnTo>
                        <a:pt x="111" y="7"/>
                      </a:lnTo>
                      <a:lnTo>
                        <a:pt x="109" y="7"/>
                      </a:lnTo>
                      <a:lnTo>
                        <a:pt x="109" y="7"/>
                      </a:lnTo>
                      <a:lnTo>
                        <a:pt x="109" y="7"/>
                      </a:lnTo>
                      <a:lnTo>
                        <a:pt x="106" y="7"/>
                      </a:lnTo>
                      <a:lnTo>
                        <a:pt x="106" y="7"/>
                      </a:lnTo>
                      <a:lnTo>
                        <a:pt x="104" y="7"/>
                      </a:lnTo>
                      <a:lnTo>
                        <a:pt x="102" y="10"/>
                      </a:lnTo>
                      <a:lnTo>
                        <a:pt x="102" y="10"/>
                      </a:lnTo>
                      <a:lnTo>
                        <a:pt x="99" y="10"/>
                      </a:lnTo>
                      <a:lnTo>
                        <a:pt x="99" y="10"/>
                      </a:lnTo>
                      <a:lnTo>
                        <a:pt x="99" y="10"/>
                      </a:lnTo>
                      <a:lnTo>
                        <a:pt x="99" y="10"/>
                      </a:lnTo>
                      <a:lnTo>
                        <a:pt x="97" y="7"/>
                      </a:lnTo>
                      <a:lnTo>
                        <a:pt x="97" y="7"/>
                      </a:lnTo>
                      <a:lnTo>
                        <a:pt x="92" y="7"/>
                      </a:lnTo>
                      <a:lnTo>
                        <a:pt x="90" y="7"/>
                      </a:lnTo>
                      <a:lnTo>
                        <a:pt x="90" y="7"/>
                      </a:lnTo>
                      <a:lnTo>
                        <a:pt x="90" y="7"/>
                      </a:lnTo>
                      <a:lnTo>
                        <a:pt x="92" y="12"/>
                      </a:lnTo>
                      <a:lnTo>
                        <a:pt x="92" y="12"/>
                      </a:lnTo>
                      <a:lnTo>
                        <a:pt x="92" y="15"/>
                      </a:lnTo>
                      <a:lnTo>
                        <a:pt x="92" y="15"/>
                      </a:lnTo>
                      <a:lnTo>
                        <a:pt x="90" y="15"/>
                      </a:lnTo>
                      <a:lnTo>
                        <a:pt x="90" y="15"/>
                      </a:lnTo>
                      <a:lnTo>
                        <a:pt x="90" y="15"/>
                      </a:lnTo>
                      <a:lnTo>
                        <a:pt x="90" y="12"/>
                      </a:lnTo>
                      <a:lnTo>
                        <a:pt x="87" y="10"/>
                      </a:lnTo>
                      <a:lnTo>
                        <a:pt x="85" y="10"/>
                      </a:lnTo>
                      <a:lnTo>
                        <a:pt x="85" y="7"/>
                      </a:lnTo>
                      <a:lnTo>
                        <a:pt x="83" y="7"/>
                      </a:lnTo>
                      <a:lnTo>
                        <a:pt x="83" y="7"/>
                      </a:lnTo>
                      <a:lnTo>
                        <a:pt x="83" y="7"/>
                      </a:lnTo>
                      <a:lnTo>
                        <a:pt x="80" y="7"/>
                      </a:lnTo>
                      <a:lnTo>
                        <a:pt x="78" y="7"/>
                      </a:lnTo>
                      <a:lnTo>
                        <a:pt x="78" y="7"/>
                      </a:lnTo>
                      <a:lnTo>
                        <a:pt x="76" y="10"/>
                      </a:lnTo>
                      <a:lnTo>
                        <a:pt x="73" y="10"/>
                      </a:lnTo>
                      <a:lnTo>
                        <a:pt x="73" y="10"/>
                      </a:lnTo>
                      <a:lnTo>
                        <a:pt x="73" y="15"/>
                      </a:lnTo>
                      <a:lnTo>
                        <a:pt x="73" y="15"/>
                      </a:lnTo>
                      <a:lnTo>
                        <a:pt x="73" y="15"/>
                      </a:lnTo>
                      <a:lnTo>
                        <a:pt x="71" y="15"/>
                      </a:lnTo>
                      <a:lnTo>
                        <a:pt x="71" y="15"/>
                      </a:lnTo>
                      <a:lnTo>
                        <a:pt x="71" y="15"/>
                      </a:lnTo>
                      <a:lnTo>
                        <a:pt x="69" y="12"/>
                      </a:lnTo>
                      <a:lnTo>
                        <a:pt x="66" y="12"/>
                      </a:lnTo>
                      <a:lnTo>
                        <a:pt x="66" y="10"/>
                      </a:lnTo>
                      <a:lnTo>
                        <a:pt x="64" y="10"/>
                      </a:lnTo>
                      <a:lnTo>
                        <a:pt x="64" y="7"/>
                      </a:lnTo>
                      <a:lnTo>
                        <a:pt x="61" y="10"/>
                      </a:lnTo>
                      <a:lnTo>
                        <a:pt x="61" y="10"/>
                      </a:lnTo>
                      <a:lnTo>
                        <a:pt x="61" y="12"/>
                      </a:lnTo>
                      <a:lnTo>
                        <a:pt x="61" y="15"/>
                      </a:lnTo>
                      <a:lnTo>
                        <a:pt x="59" y="15"/>
                      </a:lnTo>
                      <a:lnTo>
                        <a:pt x="59" y="17"/>
                      </a:lnTo>
                      <a:lnTo>
                        <a:pt x="57" y="19"/>
                      </a:lnTo>
                      <a:lnTo>
                        <a:pt x="57" y="19"/>
                      </a:lnTo>
                      <a:lnTo>
                        <a:pt x="57" y="17"/>
                      </a:lnTo>
                      <a:lnTo>
                        <a:pt x="54" y="17"/>
                      </a:lnTo>
                      <a:lnTo>
                        <a:pt x="54" y="17"/>
                      </a:lnTo>
                      <a:lnTo>
                        <a:pt x="54" y="17"/>
                      </a:lnTo>
                      <a:lnTo>
                        <a:pt x="52" y="17"/>
                      </a:lnTo>
                      <a:lnTo>
                        <a:pt x="50" y="19"/>
                      </a:lnTo>
                      <a:lnTo>
                        <a:pt x="50" y="19"/>
                      </a:lnTo>
                      <a:lnTo>
                        <a:pt x="50" y="22"/>
                      </a:lnTo>
                      <a:lnTo>
                        <a:pt x="50" y="22"/>
                      </a:lnTo>
                      <a:lnTo>
                        <a:pt x="50" y="22"/>
                      </a:lnTo>
                      <a:lnTo>
                        <a:pt x="47" y="22"/>
                      </a:lnTo>
                      <a:lnTo>
                        <a:pt x="47" y="24"/>
                      </a:lnTo>
                      <a:lnTo>
                        <a:pt x="47" y="24"/>
                      </a:lnTo>
                      <a:lnTo>
                        <a:pt x="47" y="24"/>
                      </a:lnTo>
                      <a:lnTo>
                        <a:pt x="45" y="22"/>
                      </a:lnTo>
                      <a:lnTo>
                        <a:pt x="45" y="19"/>
                      </a:lnTo>
                      <a:lnTo>
                        <a:pt x="45" y="19"/>
                      </a:lnTo>
                      <a:lnTo>
                        <a:pt x="43" y="19"/>
                      </a:lnTo>
                      <a:lnTo>
                        <a:pt x="43" y="19"/>
                      </a:lnTo>
                      <a:lnTo>
                        <a:pt x="45" y="19"/>
                      </a:lnTo>
                      <a:lnTo>
                        <a:pt x="45" y="19"/>
                      </a:lnTo>
                      <a:lnTo>
                        <a:pt x="45" y="17"/>
                      </a:lnTo>
                      <a:lnTo>
                        <a:pt x="45" y="17"/>
                      </a:lnTo>
                      <a:lnTo>
                        <a:pt x="43" y="17"/>
                      </a:lnTo>
                      <a:lnTo>
                        <a:pt x="43" y="17"/>
                      </a:lnTo>
                      <a:lnTo>
                        <a:pt x="45" y="17"/>
                      </a:lnTo>
                      <a:lnTo>
                        <a:pt x="43" y="17"/>
                      </a:lnTo>
                      <a:lnTo>
                        <a:pt x="43" y="17"/>
                      </a:lnTo>
                      <a:lnTo>
                        <a:pt x="40" y="15"/>
                      </a:lnTo>
                      <a:lnTo>
                        <a:pt x="45" y="17"/>
                      </a:lnTo>
                      <a:lnTo>
                        <a:pt x="45" y="15"/>
                      </a:lnTo>
                      <a:lnTo>
                        <a:pt x="45" y="15"/>
                      </a:lnTo>
                      <a:lnTo>
                        <a:pt x="47" y="12"/>
                      </a:lnTo>
                      <a:lnTo>
                        <a:pt x="47" y="12"/>
                      </a:lnTo>
                      <a:lnTo>
                        <a:pt x="47" y="12"/>
                      </a:lnTo>
                      <a:lnTo>
                        <a:pt x="45" y="12"/>
                      </a:lnTo>
                      <a:lnTo>
                        <a:pt x="45" y="10"/>
                      </a:lnTo>
                      <a:lnTo>
                        <a:pt x="45" y="10"/>
                      </a:lnTo>
                      <a:lnTo>
                        <a:pt x="47" y="10"/>
                      </a:lnTo>
                      <a:lnTo>
                        <a:pt x="47" y="10"/>
                      </a:lnTo>
                      <a:lnTo>
                        <a:pt x="43" y="7"/>
                      </a:lnTo>
                      <a:lnTo>
                        <a:pt x="40" y="7"/>
                      </a:lnTo>
                      <a:lnTo>
                        <a:pt x="40" y="5"/>
                      </a:lnTo>
                      <a:lnTo>
                        <a:pt x="40" y="5"/>
                      </a:lnTo>
                      <a:lnTo>
                        <a:pt x="38" y="5"/>
                      </a:lnTo>
                      <a:lnTo>
                        <a:pt x="35" y="3"/>
                      </a:lnTo>
                      <a:lnTo>
                        <a:pt x="33" y="3"/>
                      </a:lnTo>
                      <a:lnTo>
                        <a:pt x="33" y="3"/>
                      </a:lnTo>
                      <a:lnTo>
                        <a:pt x="31" y="3"/>
                      </a:lnTo>
                      <a:lnTo>
                        <a:pt x="28" y="3"/>
                      </a:lnTo>
                      <a:lnTo>
                        <a:pt x="26" y="3"/>
                      </a:lnTo>
                      <a:lnTo>
                        <a:pt x="26" y="3"/>
                      </a:lnTo>
                      <a:lnTo>
                        <a:pt x="24" y="3"/>
                      </a:lnTo>
                      <a:lnTo>
                        <a:pt x="24" y="5"/>
                      </a:lnTo>
                      <a:lnTo>
                        <a:pt x="26" y="5"/>
                      </a:lnTo>
                      <a:lnTo>
                        <a:pt x="28" y="5"/>
                      </a:lnTo>
                      <a:lnTo>
                        <a:pt x="31" y="5"/>
                      </a:lnTo>
                      <a:lnTo>
                        <a:pt x="31" y="5"/>
                      </a:lnTo>
                      <a:lnTo>
                        <a:pt x="31" y="5"/>
                      </a:lnTo>
                      <a:lnTo>
                        <a:pt x="31" y="5"/>
                      </a:lnTo>
                      <a:lnTo>
                        <a:pt x="33" y="5"/>
                      </a:lnTo>
                      <a:lnTo>
                        <a:pt x="33" y="5"/>
                      </a:lnTo>
                      <a:lnTo>
                        <a:pt x="28" y="5"/>
                      </a:lnTo>
                      <a:lnTo>
                        <a:pt x="26" y="5"/>
                      </a:lnTo>
                      <a:lnTo>
                        <a:pt x="26" y="5"/>
                      </a:lnTo>
                      <a:lnTo>
                        <a:pt x="26" y="7"/>
                      </a:lnTo>
                      <a:lnTo>
                        <a:pt x="26" y="7"/>
                      </a:lnTo>
                      <a:lnTo>
                        <a:pt x="28" y="7"/>
                      </a:lnTo>
                      <a:lnTo>
                        <a:pt x="33" y="10"/>
                      </a:lnTo>
                      <a:lnTo>
                        <a:pt x="33" y="10"/>
                      </a:lnTo>
                      <a:lnTo>
                        <a:pt x="33" y="10"/>
                      </a:lnTo>
                      <a:lnTo>
                        <a:pt x="31" y="12"/>
                      </a:lnTo>
                      <a:lnTo>
                        <a:pt x="31" y="12"/>
                      </a:lnTo>
                      <a:lnTo>
                        <a:pt x="31" y="12"/>
                      </a:lnTo>
                      <a:lnTo>
                        <a:pt x="28" y="12"/>
                      </a:lnTo>
                      <a:lnTo>
                        <a:pt x="28" y="12"/>
                      </a:lnTo>
                      <a:lnTo>
                        <a:pt x="28" y="12"/>
                      </a:lnTo>
                      <a:lnTo>
                        <a:pt x="28" y="10"/>
                      </a:lnTo>
                      <a:lnTo>
                        <a:pt x="28" y="10"/>
                      </a:lnTo>
                      <a:lnTo>
                        <a:pt x="28" y="10"/>
                      </a:lnTo>
                      <a:lnTo>
                        <a:pt x="28" y="10"/>
                      </a:lnTo>
                      <a:lnTo>
                        <a:pt x="26" y="10"/>
                      </a:lnTo>
                      <a:lnTo>
                        <a:pt x="26" y="10"/>
                      </a:lnTo>
                      <a:lnTo>
                        <a:pt x="26" y="10"/>
                      </a:lnTo>
                      <a:lnTo>
                        <a:pt x="24" y="10"/>
                      </a:lnTo>
                      <a:lnTo>
                        <a:pt x="24" y="10"/>
                      </a:lnTo>
                      <a:lnTo>
                        <a:pt x="24" y="10"/>
                      </a:lnTo>
                      <a:lnTo>
                        <a:pt x="24" y="10"/>
                      </a:lnTo>
                      <a:lnTo>
                        <a:pt x="24" y="10"/>
                      </a:lnTo>
                      <a:lnTo>
                        <a:pt x="21" y="7"/>
                      </a:lnTo>
                      <a:lnTo>
                        <a:pt x="19" y="7"/>
                      </a:lnTo>
                      <a:lnTo>
                        <a:pt x="19" y="7"/>
                      </a:lnTo>
                      <a:lnTo>
                        <a:pt x="16" y="7"/>
                      </a:lnTo>
                      <a:lnTo>
                        <a:pt x="16" y="7"/>
                      </a:lnTo>
                      <a:lnTo>
                        <a:pt x="16" y="7"/>
                      </a:lnTo>
                      <a:lnTo>
                        <a:pt x="16" y="7"/>
                      </a:lnTo>
                      <a:lnTo>
                        <a:pt x="16" y="7"/>
                      </a:lnTo>
                      <a:lnTo>
                        <a:pt x="16" y="10"/>
                      </a:lnTo>
                      <a:lnTo>
                        <a:pt x="19" y="10"/>
                      </a:lnTo>
                      <a:lnTo>
                        <a:pt x="16" y="10"/>
                      </a:lnTo>
                      <a:lnTo>
                        <a:pt x="14" y="10"/>
                      </a:lnTo>
                      <a:lnTo>
                        <a:pt x="14" y="10"/>
                      </a:lnTo>
                      <a:lnTo>
                        <a:pt x="14" y="10"/>
                      </a:lnTo>
                      <a:lnTo>
                        <a:pt x="14" y="10"/>
                      </a:lnTo>
                      <a:lnTo>
                        <a:pt x="14" y="10"/>
                      </a:lnTo>
                      <a:lnTo>
                        <a:pt x="14" y="12"/>
                      </a:lnTo>
                      <a:lnTo>
                        <a:pt x="16" y="12"/>
                      </a:lnTo>
                      <a:lnTo>
                        <a:pt x="12" y="12"/>
                      </a:lnTo>
                      <a:lnTo>
                        <a:pt x="12" y="12"/>
                      </a:lnTo>
                      <a:lnTo>
                        <a:pt x="12" y="12"/>
                      </a:lnTo>
                      <a:lnTo>
                        <a:pt x="12" y="15"/>
                      </a:lnTo>
                      <a:lnTo>
                        <a:pt x="12" y="15"/>
                      </a:lnTo>
                      <a:lnTo>
                        <a:pt x="14" y="15"/>
                      </a:lnTo>
                      <a:lnTo>
                        <a:pt x="19" y="15"/>
                      </a:lnTo>
                      <a:lnTo>
                        <a:pt x="19" y="15"/>
                      </a:lnTo>
                      <a:lnTo>
                        <a:pt x="16" y="15"/>
                      </a:lnTo>
                      <a:lnTo>
                        <a:pt x="16" y="17"/>
                      </a:lnTo>
                      <a:lnTo>
                        <a:pt x="14" y="17"/>
                      </a:lnTo>
                      <a:lnTo>
                        <a:pt x="9" y="15"/>
                      </a:lnTo>
                      <a:lnTo>
                        <a:pt x="7" y="15"/>
                      </a:lnTo>
                      <a:lnTo>
                        <a:pt x="7" y="15"/>
                      </a:lnTo>
                      <a:lnTo>
                        <a:pt x="7" y="15"/>
                      </a:lnTo>
                      <a:lnTo>
                        <a:pt x="7" y="15"/>
                      </a:lnTo>
                      <a:lnTo>
                        <a:pt x="7" y="17"/>
                      </a:lnTo>
                      <a:lnTo>
                        <a:pt x="7" y="17"/>
                      </a:lnTo>
                      <a:lnTo>
                        <a:pt x="7" y="17"/>
                      </a:lnTo>
                      <a:lnTo>
                        <a:pt x="9" y="19"/>
                      </a:lnTo>
                      <a:lnTo>
                        <a:pt x="7" y="19"/>
                      </a:lnTo>
                      <a:lnTo>
                        <a:pt x="5" y="17"/>
                      </a:lnTo>
                      <a:lnTo>
                        <a:pt x="5" y="17"/>
                      </a:lnTo>
                      <a:lnTo>
                        <a:pt x="2" y="17"/>
                      </a:lnTo>
                      <a:lnTo>
                        <a:pt x="0" y="19"/>
                      </a:lnTo>
                      <a:lnTo>
                        <a:pt x="0" y="19"/>
                      </a:lnTo>
                      <a:lnTo>
                        <a:pt x="5" y="19"/>
                      </a:lnTo>
                      <a:lnTo>
                        <a:pt x="7" y="22"/>
                      </a:lnTo>
                      <a:lnTo>
                        <a:pt x="7" y="22"/>
                      </a:lnTo>
                      <a:lnTo>
                        <a:pt x="9" y="22"/>
                      </a:lnTo>
                      <a:lnTo>
                        <a:pt x="12" y="19"/>
                      </a:lnTo>
                      <a:lnTo>
                        <a:pt x="19" y="19"/>
                      </a:lnTo>
                      <a:lnTo>
                        <a:pt x="24" y="17"/>
                      </a:lnTo>
                      <a:lnTo>
                        <a:pt x="24" y="19"/>
                      </a:lnTo>
                      <a:lnTo>
                        <a:pt x="26" y="19"/>
                      </a:lnTo>
                      <a:lnTo>
                        <a:pt x="31" y="19"/>
                      </a:lnTo>
                      <a:lnTo>
                        <a:pt x="31" y="19"/>
                      </a:lnTo>
                      <a:lnTo>
                        <a:pt x="35" y="19"/>
                      </a:lnTo>
                      <a:lnTo>
                        <a:pt x="38" y="19"/>
                      </a:lnTo>
                      <a:lnTo>
                        <a:pt x="38" y="22"/>
                      </a:lnTo>
                      <a:lnTo>
                        <a:pt x="35" y="22"/>
                      </a:lnTo>
                      <a:lnTo>
                        <a:pt x="33" y="22"/>
                      </a:lnTo>
                      <a:lnTo>
                        <a:pt x="31" y="24"/>
                      </a:lnTo>
                      <a:lnTo>
                        <a:pt x="28" y="24"/>
                      </a:lnTo>
                      <a:lnTo>
                        <a:pt x="26" y="24"/>
                      </a:lnTo>
                      <a:lnTo>
                        <a:pt x="28" y="26"/>
                      </a:lnTo>
                      <a:lnTo>
                        <a:pt x="33" y="26"/>
                      </a:lnTo>
                      <a:lnTo>
                        <a:pt x="33" y="26"/>
                      </a:lnTo>
                      <a:lnTo>
                        <a:pt x="38" y="26"/>
                      </a:lnTo>
                      <a:lnTo>
                        <a:pt x="38" y="26"/>
                      </a:lnTo>
                      <a:lnTo>
                        <a:pt x="35" y="26"/>
                      </a:lnTo>
                      <a:lnTo>
                        <a:pt x="35" y="26"/>
                      </a:lnTo>
                      <a:lnTo>
                        <a:pt x="35" y="29"/>
                      </a:lnTo>
                      <a:lnTo>
                        <a:pt x="28" y="29"/>
                      </a:lnTo>
                      <a:lnTo>
                        <a:pt x="26" y="29"/>
                      </a:lnTo>
                      <a:lnTo>
                        <a:pt x="24" y="29"/>
                      </a:lnTo>
                      <a:lnTo>
                        <a:pt x="24" y="29"/>
                      </a:lnTo>
                      <a:lnTo>
                        <a:pt x="21" y="29"/>
                      </a:lnTo>
                      <a:lnTo>
                        <a:pt x="21" y="29"/>
                      </a:lnTo>
                      <a:lnTo>
                        <a:pt x="21" y="29"/>
                      </a:lnTo>
                      <a:lnTo>
                        <a:pt x="21" y="29"/>
                      </a:lnTo>
                      <a:lnTo>
                        <a:pt x="16" y="29"/>
                      </a:lnTo>
                      <a:lnTo>
                        <a:pt x="16" y="29"/>
                      </a:lnTo>
                      <a:lnTo>
                        <a:pt x="16" y="29"/>
                      </a:lnTo>
                      <a:lnTo>
                        <a:pt x="16" y="29"/>
                      </a:lnTo>
                      <a:lnTo>
                        <a:pt x="14" y="29"/>
                      </a:lnTo>
                      <a:lnTo>
                        <a:pt x="14" y="29"/>
                      </a:lnTo>
                      <a:lnTo>
                        <a:pt x="12" y="29"/>
                      </a:lnTo>
                      <a:lnTo>
                        <a:pt x="9" y="31"/>
                      </a:lnTo>
                      <a:lnTo>
                        <a:pt x="7" y="31"/>
                      </a:lnTo>
                      <a:lnTo>
                        <a:pt x="5" y="31"/>
                      </a:lnTo>
                      <a:lnTo>
                        <a:pt x="5" y="31"/>
                      </a:lnTo>
                      <a:lnTo>
                        <a:pt x="2" y="31"/>
                      </a:lnTo>
                      <a:lnTo>
                        <a:pt x="5" y="31"/>
                      </a:lnTo>
                      <a:lnTo>
                        <a:pt x="5" y="33"/>
                      </a:lnTo>
                      <a:lnTo>
                        <a:pt x="5" y="33"/>
                      </a:lnTo>
                      <a:lnTo>
                        <a:pt x="5" y="33"/>
                      </a:lnTo>
                      <a:lnTo>
                        <a:pt x="7" y="33"/>
                      </a:lnTo>
                      <a:lnTo>
                        <a:pt x="12" y="31"/>
                      </a:lnTo>
                      <a:lnTo>
                        <a:pt x="12" y="31"/>
                      </a:lnTo>
                      <a:lnTo>
                        <a:pt x="21" y="33"/>
                      </a:lnTo>
                      <a:lnTo>
                        <a:pt x="26" y="33"/>
                      </a:lnTo>
                      <a:lnTo>
                        <a:pt x="28" y="33"/>
                      </a:lnTo>
                      <a:lnTo>
                        <a:pt x="28" y="33"/>
                      </a:lnTo>
                      <a:lnTo>
                        <a:pt x="28" y="33"/>
                      </a:lnTo>
                      <a:lnTo>
                        <a:pt x="26" y="36"/>
                      </a:lnTo>
                      <a:lnTo>
                        <a:pt x="26" y="36"/>
                      </a:lnTo>
                      <a:lnTo>
                        <a:pt x="26" y="36"/>
                      </a:lnTo>
                      <a:lnTo>
                        <a:pt x="28" y="36"/>
                      </a:lnTo>
                      <a:lnTo>
                        <a:pt x="28" y="38"/>
                      </a:lnTo>
                      <a:lnTo>
                        <a:pt x="28" y="38"/>
                      </a:lnTo>
                      <a:lnTo>
                        <a:pt x="31" y="36"/>
                      </a:lnTo>
                      <a:lnTo>
                        <a:pt x="35" y="36"/>
                      </a:lnTo>
                      <a:lnTo>
                        <a:pt x="35" y="36"/>
                      </a:lnTo>
                      <a:lnTo>
                        <a:pt x="38" y="36"/>
                      </a:lnTo>
                      <a:lnTo>
                        <a:pt x="35" y="36"/>
                      </a:lnTo>
                      <a:lnTo>
                        <a:pt x="35" y="36"/>
                      </a:lnTo>
                      <a:lnTo>
                        <a:pt x="31" y="38"/>
                      </a:lnTo>
                      <a:lnTo>
                        <a:pt x="31" y="38"/>
                      </a:lnTo>
                      <a:lnTo>
                        <a:pt x="31" y="41"/>
                      </a:lnTo>
                      <a:lnTo>
                        <a:pt x="31" y="41"/>
                      </a:lnTo>
                      <a:lnTo>
                        <a:pt x="31" y="41"/>
                      </a:lnTo>
                      <a:lnTo>
                        <a:pt x="31" y="41"/>
                      </a:lnTo>
                      <a:lnTo>
                        <a:pt x="28" y="41"/>
                      </a:lnTo>
                      <a:lnTo>
                        <a:pt x="28" y="41"/>
                      </a:lnTo>
                      <a:lnTo>
                        <a:pt x="31" y="41"/>
                      </a:lnTo>
                      <a:lnTo>
                        <a:pt x="35" y="41"/>
                      </a:lnTo>
                      <a:lnTo>
                        <a:pt x="35" y="41"/>
                      </a:lnTo>
                      <a:lnTo>
                        <a:pt x="38" y="41"/>
                      </a:lnTo>
                      <a:lnTo>
                        <a:pt x="35" y="41"/>
                      </a:lnTo>
                      <a:lnTo>
                        <a:pt x="35" y="41"/>
                      </a:lnTo>
                      <a:lnTo>
                        <a:pt x="33" y="41"/>
                      </a:lnTo>
                      <a:lnTo>
                        <a:pt x="33" y="43"/>
                      </a:lnTo>
                      <a:lnTo>
                        <a:pt x="31" y="43"/>
                      </a:lnTo>
                      <a:lnTo>
                        <a:pt x="31" y="43"/>
                      </a:lnTo>
                      <a:lnTo>
                        <a:pt x="31" y="45"/>
                      </a:lnTo>
                      <a:lnTo>
                        <a:pt x="28" y="45"/>
                      </a:lnTo>
                      <a:lnTo>
                        <a:pt x="28" y="45"/>
                      </a:lnTo>
                      <a:lnTo>
                        <a:pt x="26" y="48"/>
                      </a:lnTo>
                      <a:lnTo>
                        <a:pt x="21" y="48"/>
                      </a:lnTo>
                      <a:lnTo>
                        <a:pt x="21" y="48"/>
                      </a:lnTo>
                      <a:lnTo>
                        <a:pt x="19" y="45"/>
                      </a:lnTo>
                      <a:lnTo>
                        <a:pt x="19" y="45"/>
                      </a:lnTo>
                      <a:lnTo>
                        <a:pt x="19" y="45"/>
                      </a:lnTo>
                      <a:lnTo>
                        <a:pt x="19" y="45"/>
                      </a:lnTo>
                      <a:lnTo>
                        <a:pt x="16" y="48"/>
                      </a:lnTo>
                      <a:lnTo>
                        <a:pt x="16" y="48"/>
                      </a:lnTo>
                      <a:lnTo>
                        <a:pt x="16" y="50"/>
                      </a:lnTo>
                      <a:lnTo>
                        <a:pt x="19" y="50"/>
                      </a:lnTo>
                      <a:lnTo>
                        <a:pt x="19" y="50"/>
                      </a:lnTo>
                      <a:lnTo>
                        <a:pt x="21" y="50"/>
                      </a:lnTo>
                      <a:lnTo>
                        <a:pt x="35" y="50"/>
                      </a:lnTo>
                      <a:lnTo>
                        <a:pt x="35" y="50"/>
                      </a:lnTo>
                      <a:lnTo>
                        <a:pt x="38" y="48"/>
                      </a:lnTo>
                      <a:lnTo>
                        <a:pt x="40" y="48"/>
                      </a:lnTo>
                      <a:lnTo>
                        <a:pt x="40" y="48"/>
                      </a:lnTo>
                      <a:lnTo>
                        <a:pt x="40" y="48"/>
                      </a:lnTo>
                      <a:lnTo>
                        <a:pt x="40" y="50"/>
                      </a:lnTo>
                      <a:lnTo>
                        <a:pt x="40" y="50"/>
                      </a:lnTo>
                      <a:lnTo>
                        <a:pt x="43" y="50"/>
                      </a:lnTo>
                      <a:lnTo>
                        <a:pt x="43" y="50"/>
                      </a:lnTo>
                      <a:lnTo>
                        <a:pt x="45" y="52"/>
                      </a:lnTo>
                      <a:lnTo>
                        <a:pt x="45" y="52"/>
                      </a:lnTo>
                      <a:lnTo>
                        <a:pt x="47" y="52"/>
                      </a:lnTo>
                      <a:lnTo>
                        <a:pt x="47" y="52"/>
                      </a:lnTo>
                      <a:lnTo>
                        <a:pt x="50" y="52"/>
                      </a:lnTo>
                      <a:lnTo>
                        <a:pt x="50" y="50"/>
                      </a:lnTo>
                      <a:lnTo>
                        <a:pt x="50" y="52"/>
                      </a:lnTo>
                      <a:lnTo>
                        <a:pt x="50" y="52"/>
                      </a:lnTo>
                      <a:lnTo>
                        <a:pt x="50" y="52"/>
                      </a:lnTo>
                      <a:lnTo>
                        <a:pt x="50" y="52"/>
                      </a:lnTo>
                      <a:lnTo>
                        <a:pt x="47" y="52"/>
                      </a:lnTo>
                      <a:lnTo>
                        <a:pt x="47" y="52"/>
                      </a:lnTo>
                      <a:lnTo>
                        <a:pt x="47" y="52"/>
                      </a:lnTo>
                      <a:lnTo>
                        <a:pt x="50" y="55"/>
                      </a:lnTo>
                      <a:lnTo>
                        <a:pt x="52" y="55"/>
                      </a:lnTo>
                      <a:lnTo>
                        <a:pt x="54" y="55"/>
                      </a:lnTo>
                      <a:lnTo>
                        <a:pt x="57" y="57"/>
                      </a:lnTo>
                      <a:lnTo>
                        <a:pt x="61" y="57"/>
                      </a:lnTo>
                      <a:lnTo>
                        <a:pt x="64" y="57"/>
                      </a:lnTo>
                      <a:lnTo>
                        <a:pt x="73" y="60"/>
                      </a:lnTo>
                      <a:lnTo>
                        <a:pt x="78" y="57"/>
                      </a:lnTo>
                      <a:lnTo>
                        <a:pt x="80" y="57"/>
                      </a:lnTo>
                      <a:lnTo>
                        <a:pt x="80" y="57"/>
                      </a:lnTo>
                      <a:lnTo>
                        <a:pt x="80" y="57"/>
                      </a:lnTo>
                      <a:lnTo>
                        <a:pt x="80" y="57"/>
                      </a:lnTo>
                      <a:lnTo>
                        <a:pt x="80" y="57"/>
                      </a:lnTo>
                      <a:lnTo>
                        <a:pt x="80" y="57"/>
                      </a:lnTo>
                      <a:lnTo>
                        <a:pt x="83" y="57"/>
                      </a:lnTo>
                      <a:lnTo>
                        <a:pt x="85" y="57"/>
                      </a:lnTo>
                      <a:lnTo>
                        <a:pt x="85" y="55"/>
                      </a:lnTo>
                      <a:lnTo>
                        <a:pt x="85" y="55"/>
                      </a:lnTo>
                      <a:lnTo>
                        <a:pt x="85" y="55"/>
                      </a:lnTo>
                      <a:lnTo>
                        <a:pt x="85" y="55"/>
                      </a:lnTo>
                      <a:lnTo>
                        <a:pt x="85" y="52"/>
                      </a:lnTo>
                      <a:lnTo>
                        <a:pt x="87" y="52"/>
                      </a:lnTo>
                      <a:lnTo>
                        <a:pt x="90" y="52"/>
                      </a:lnTo>
                      <a:lnTo>
                        <a:pt x="97" y="50"/>
                      </a:lnTo>
                      <a:lnTo>
                        <a:pt x="99" y="50"/>
                      </a:lnTo>
                      <a:lnTo>
                        <a:pt x="102" y="50"/>
                      </a:lnTo>
                      <a:lnTo>
                        <a:pt x="104" y="50"/>
                      </a:lnTo>
                      <a:lnTo>
                        <a:pt x="106" y="50"/>
                      </a:lnTo>
                      <a:lnTo>
                        <a:pt x="111" y="48"/>
                      </a:lnTo>
                      <a:lnTo>
                        <a:pt x="113" y="45"/>
                      </a:lnTo>
                      <a:lnTo>
                        <a:pt x="118" y="43"/>
                      </a:lnTo>
                      <a:lnTo>
                        <a:pt x="123" y="43"/>
                      </a:lnTo>
                      <a:lnTo>
                        <a:pt x="125" y="43"/>
                      </a:lnTo>
                      <a:lnTo>
                        <a:pt x="130" y="43"/>
                      </a:lnTo>
                      <a:lnTo>
                        <a:pt x="130" y="41"/>
                      </a:lnTo>
                      <a:lnTo>
                        <a:pt x="132" y="41"/>
                      </a:lnTo>
                      <a:lnTo>
                        <a:pt x="135" y="41"/>
                      </a:lnTo>
                      <a:lnTo>
                        <a:pt x="137" y="38"/>
                      </a:lnTo>
                      <a:lnTo>
                        <a:pt x="137" y="38"/>
                      </a:lnTo>
                      <a:lnTo>
                        <a:pt x="139" y="38"/>
                      </a:lnTo>
                      <a:lnTo>
                        <a:pt x="139" y="36"/>
                      </a:lnTo>
                      <a:lnTo>
                        <a:pt x="139" y="36"/>
                      </a:lnTo>
                      <a:lnTo>
                        <a:pt x="139" y="36"/>
                      </a:lnTo>
                      <a:lnTo>
                        <a:pt x="139" y="36"/>
                      </a:lnTo>
                      <a:lnTo>
                        <a:pt x="139" y="33"/>
                      </a:lnTo>
                      <a:lnTo>
                        <a:pt x="142" y="33"/>
                      </a:lnTo>
                      <a:lnTo>
                        <a:pt x="144" y="33"/>
                      </a:lnTo>
                      <a:lnTo>
                        <a:pt x="144" y="33"/>
                      </a:lnTo>
                      <a:lnTo>
                        <a:pt x="147" y="33"/>
                      </a:lnTo>
                      <a:lnTo>
                        <a:pt x="149" y="31"/>
                      </a:lnTo>
                      <a:lnTo>
                        <a:pt x="149" y="31"/>
                      </a:lnTo>
                      <a:lnTo>
                        <a:pt x="149" y="29"/>
                      </a:lnTo>
                      <a:lnTo>
                        <a:pt x="149" y="29"/>
                      </a:lnTo>
                      <a:lnTo>
                        <a:pt x="149" y="29"/>
                      </a:lnTo>
                      <a:lnTo>
                        <a:pt x="151" y="29"/>
                      </a:lnTo>
                      <a:lnTo>
                        <a:pt x="151" y="29"/>
                      </a:lnTo>
                      <a:lnTo>
                        <a:pt x="154" y="26"/>
                      </a:lnTo>
                      <a:lnTo>
                        <a:pt x="154" y="26"/>
                      </a:lnTo>
                      <a:lnTo>
                        <a:pt x="154" y="26"/>
                      </a:lnTo>
                      <a:lnTo>
                        <a:pt x="154" y="26"/>
                      </a:lnTo>
                      <a:lnTo>
                        <a:pt x="151" y="24"/>
                      </a:lnTo>
                      <a:lnTo>
                        <a:pt x="151" y="24"/>
                      </a:lnTo>
                      <a:lnTo>
                        <a:pt x="151" y="24"/>
                      </a:lnTo>
                      <a:lnTo>
                        <a:pt x="151" y="24"/>
                      </a:lnTo>
                      <a:lnTo>
                        <a:pt x="151" y="24"/>
                      </a:lnTo>
                      <a:lnTo>
                        <a:pt x="151" y="24"/>
                      </a:lnTo>
                      <a:lnTo>
                        <a:pt x="151" y="24"/>
                      </a:lnTo>
                      <a:lnTo>
                        <a:pt x="151" y="24"/>
                      </a:lnTo>
                      <a:lnTo>
                        <a:pt x="151" y="22"/>
                      </a:lnTo>
                      <a:lnTo>
                        <a:pt x="151" y="22"/>
                      </a:lnTo>
                      <a:lnTo>
                        <a:pt x="151" y="22"/>
                      </a:lnTo>
                      <a:lnTo>
                        <a:pt x="151" y="2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2" name="Freeform 136"/>
                <p:cNvSpPr>
                  <a:spLocks/>
                </p:cNvSpPr>
                <p:nvPr/>
              </p:nvSpPr>
              <p:spPr bwMode="auto">
                <a:xfrm>
                  <a:off x="3037" y="1777"/>
                  <a:ext cx="111" cy="57"/>
                </a:xfrm>
                <a:custGeom>
                  <a:avLst/>
                  <a:gdLst>
                    <a:gd name="T0" fmla="*/ 111 w 111"/>
                    <a:gd name="T1" fmla="*/ 10 h 57"/>
                    <a:gd name="T2" fmla="*/ 109 w 111"/>
                    <a:gd name="T3" fmla="*/ 10 h 57"/>
                    <a:gd name="T4" fmla="*/ 104 w 111"/>
                    <a:gd name="T5" fmla="*/ 7 h 57"/>
                    <a:gd name="T6" fmla="*/ 102 w 111"/>
                    <a:gd name="T7" fmla="*/ 5 h 57"/>
                    <a:gd name="T8" fmla="*/ 100 w 111"/>
                    <a:gd name="T9" fmla="*/ 2 h 57"/>
                    <a:gd name="T10" fmla="*/ 92 w 111"/>
                    <a:gd name="T11" fmla="*/ 5 h 57"/>
                    <a:gd name="T12" fmla="*/ 90 w 111"/>
                    <a:gd name="T13" fmla="*/ 2 h 57"/>
                    <a:gd name="T14" fmla="*/ 88 w 111"/>
                    <a:gd name="T15" fmla="*/ 0 h 57"/>
                    <a:gd name="T16" fmla="*/ 78 w 111"/>
                    <a:gd name="T17" fmla="*/ 0 h 57"/>
                    <a:gd name="T18" fmla="*/ 69 w 111"/>
                    <a:gd name="T19" fmla="*/ 5 h 57"/>
                    <a:gd name="T20" fmla="*/ 62 w 111"/>
                    <a:gd name="T21" fmla="*/ 7 h 57"/>
                    <a:gd name="T22" fmla="*/ 57 w 111"/>
                    <a:gd name="T23" fmla="*/ 7 h 57"/>
                    <a:gd name="T24" fmla="*/ 45 w 111"/>
                    <a:gd name="T25" fmla="*/ 12 h 57"/>
                    <a:gd name="T26" fmla="*/ 45 w 111"/>
                    <a:gd name="T27" fmla="*/ 14 h 57"/>
                    <a:gd name="T28" fmla="*/ 31 w 111"/>
                    <a:gd name="T29" fmla="*/ 17 h 57"/>
                    <a:gd name="T30" fmla="*/ 22 w 111"/>
                    <a:gd name="T31" fmla="*/ 12 h 57"/>
                    <a:gd name="T32" fmla="*/ 17 w 111"/>
                    <a:gd name="T33" fmla="*/ 12 h 57"/>
                    <a:gd name="T34" fmla="*/ 17 w 111"/>
                    <a:gd name="T35" fmla="*/ 14 h 57"/>
                    <a:gd name="T36" fmla="*/ 14 w 111"/>
                    <a:gd name="T37" fmla="*/ 17 h 57"/>
                    <a:gd name="T38" fmla="*/ 12 w 111"/>
                    <a:gd name="T39" fmla="*/ 17 h 57"/>
                    <a:gd name="T40" fmla="*/ 7 w 111"/>
                    <a:gd name="T41" fmla="*/ 17 h 57"/>
                    <a:gd name="T42" fmla="*/ 10 w 111"/>
                    <a:gd name="T43" fmla="*/ 19 h 57"/>
                    <a:gd name="T44" fmla="*/ 10 w 111"/>
                    <a:gd name="T45" fmla="*/ 24 h 57"/>
                    <a:gd name="T46" fmla="*/ 7 w 111"/>
                    <a:gd name="T47" fmla="*/ 26 h 57"/>
                    <a:gd name="T48" fmla="*/ 7 w 111"/>
                    <a:gd name="T49" fmla="*/ 29 h 57"/>
                    <a:gd name="T50" fmla="*/ 7 w 111"/>
                    <a:gd name="T51" fmla="*/ 31 h 57"/>
                    <a:gd name="T52" fmla="*/ 3 w 111"/>
                    <a:gd name="T53" fmla="*/ 33 h 57"/>
                    <a:gd name="T54" fmla="*/ 5 w 111"/>
                    <a:gd name="T55" fmla="*/ 36 h 57"/>
                    <a:gd name="T56" fmla="*/ 5 w 111"/>
                    <a:gd name="T57" fmla="*/ 40 h 57"/>
                    <a:gd name="T58" fmla="*/ 10 w 111"/>
                    <a:gd name="T59" fmla="*/ 43 h 57"/>
                    <a:gd name="T60" fmla="*/ 17 w 111"/>
                    <a:gd name="T61" fmla="*/ 50 h 57"/>
                    <a:gd name="T62" fmla="*/ 24 w 111"/>
                    <a:gd name="T63" fmla="*/ 55 h 57"/>
                    <a:gd name="T64" fmla="*/ 29 w 111"/>
                    <a:gd name="T65" fmla="*/ 57 h 57"/>
                    <a:gd name="T66" fmla="*/ 38 w 111"/>
                    <a:gd name="T67" fmla="*/ 57 h 57"/>
                    <a:gd name="T68" fmla="*/ 43 w 111"/>
                    <a:gd name="T69" fmla="*/ 57 h 57"/>
                    <a:gd name="T70" fmla="*/ 48 w 111"/>
                    <a:gd name="T71" fmla="*/ 55 h 57"/>
                    <a:gd name="T72" fmla="*/ 50 w 111"/>
                    <a:gd name="T73" fmla="*/ 52 h 57"/>
                    <a:gd name="T74" fmla="*/ 52 w 111"/>
                    <a:gd name="T75" fmla="*/ 52 h 57"/>
                    <a:gd name="T76" fmla="*/ 57 w 111"/>
                    <a:gd name="T77" fmla="*/ 52 h 57"/>
                    <a:gd name="T78" fmla="*/ 62 w 111"/>
                    <a:gd name="T79" fmla="*/ 50 h 57"/>
                    <a:gd name="T80" fmla="*/ 69 w 111"/>
                    <a:gd name="T81" fmla="*/ 50 h 57"/>
                    <a:gd name="T82" fmla="*/ 76 w 111"/>
                    <a:gd name="T83" fmla="*/ 50 h 57"/>
                    <a:gd name="T84" fmla="*/ 78 w 111"/>
                    <a:gd name="T85" fmla="*/ 47 h 57"/>
                    <a:gd name="T86" fmla="*/ 85 w 111"/>
                    <a:gd name="T87" fmla="*/ 47 h 57"/>
                    <a:gd name="T88" fmla="*/ 88 w 111"/>
                    <a:gd name="T89" fmla="*/ 45 h 57"/>
                    <a:gd name="T90" fmla="*/ 88 w 111"/>
                    <a:gd name="T91" fmla="*/ 40 h 57"/>
                    <a:gd name="T92" fmla="*/ 90 w 111"/>
                    <a:gd name="T93" fmla="*/ 38 h 57"/>
                    <a:gd name="T94" fmla="*/ 92 w 111"/>
                    <a:gd name="T95" fmla="*/ 31 h 57"/>
                    <a:gd name="T96" fmla="*/ 95 w 111"/>
                    <a:gd name="T97" fmla="*/ 26 h 57"/>
                    <a:gd name="T98" fmla="*/ 97 w 111"/>
                    <a:gd name="T99" fmla="*/ 21 h 57"/>
                    <a:gd name="T100" fmla="*/ 102 w 111"/>
                    <a:gd name="T101" fmla="*/ 17 h 57"/>
                    <a:gd name="T102" fmla="*/ 107 w 111"/>
                    <a:gd name="T103" fmla="*/ 17 h 57"/>
                    <a:gd name="T104" fmla="*/ 111 w 111"/>
                    <a:gd name="T105" fmla="*/ 12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11" h="57">
                      <a:moveTo>
                        <a:pt x="111" y="12"/>
                      </a:moveTo>
                      <a:lnTo>
                        <a:pt x="111" y="12"/>
                      </a:lnTo>
                      <a:lnTo>
                        <a:pt x="111" y="10"/>
                      </a:lnTo>
                      <a:lnTo>
                        <a:pt x="111" y="10"/>
                      </a:lnTo>
                      <a:lnTo>
                        <a:pt x="109" y="10"/>
                      </a:lnTo>
                      <a:lnTo>
                        <a:pt x="109" y="10"/>
                      </a:lnTo>
                      <a:lnTo>
                        <a:pt x="109" y="10"/>
                      </a:lnTo>
                      <a:lnTo>
                        <a:pt x="109" y="10"/>
                      </a:lnTo>
                      <a:lnTo>
                        <a:pt x="109" y="10"/>
                      </a:lnTo>
                      <a:lnTo>
                        <a:pt x="107" y="10"/>
                      </a:lnTo>
                      <a:lnTo>
                        <a:pt x="107" y="7"/>
                      </a:lnTo>
                      <a:lnTo>
                        <a:pt x="104" y="7"/>
                      </a:lnTo>
                      <a:lnTo>
                        <a:pt x="102" y="7"/>
                      </a:lnTo>
                      <a:lnTo>
                        <a:pt x="102" y="5"/>
                      </a:lnTo>
                      <a:lnTo>
                        <a:pt x="102" y="5"/>
                      </a:lnTo>
                      <a:lnTo>
                        <a:pt x="102" y="5"/>
                      </a:lnTo>
                      <a:lnTo>
                        <a:pt x="102" y="5"/>
                      </a:lnTo>
                      <a:lnTo>
                        <a:pt x="102" y="2"/>
                      </a:lnTo>
                      <a:lnTo>
                        <a:pt x="100" y="2"/>
                      </a:lnTo>
                      <a:lnTo>
                        <a:pt x="100" y="2"/>
                      </a:lnTo>
                      <a:lnTo>
                        <a:pt x="100" y="2"/>
                      </a:lnTo>
                      <a:lnTo>
                        <a:pt x="100" y="2"/>
                      </a:lnTo>
                      <a:lnTo>
                        <a:pt x="92" y="5"/>
                      </a:lnTo>
                      <a:lnTo>
                        <a:pt x="92" y="5"/>
                      </a:lnTo>
                      <a:lnTo>
                        <a:pt x="92" y="2"/>
                      </a:lnTo>
                      <a:lnTo>
                        <a:pt x="90" y="2"/>
                      </a:lnTo>
                      <a:lnTo>
                        <a:pt x="90" y="2"/>
                      </a:lnTo>
                      <a:lnTo>
                        <a:pt x="90" y="2"/>
                      </a:lnTo>
                      <a:lnTo>
                        <a:pt x="90" y="0"/>
                      </a:lnTo>
                      <a:lnTo>
                        <a:pt x="88" y="0"/>
                      </a:lnTo>
                      <a:lnTo>
                        <a:pt x="88" y="0"/>
                      </a:lnTo>
                      <a:lnTo>
                        <a:pt x="88" y="0"/>
                      </a:lnTo>
                      <a:lnTo>
                        <a:pt x="83" y="0"/>
                      </a:lnTo>
                      <a:lnTo>
                        <a:pt x="81" y="0"/>
                      </a:lnTo>
                      <a:lnTo>
                        <a:pt x="81" y="0"/>
                      </a:lnTo>
                      <a:lnTo>
                        <a:pt x="78" y="0"/>
                      </a:lnTo>
                      <a:lnTo>
                        <a:pt x="74" y="0"/>
                      </a:lnTo>
                      <a:lnTo>
                        <a:pt x="71" y="0"/>
                      </a:lnTo>
                      <a:lnTo>
                        <a:pt x="71" y="0"/>
                      </a:lnTo>
                      <a:lnTo>
                        <a:pt x="69" y="5"/>
                      </a:lnTo>
                      <a:lnTo>
                        <a:pt x="66" y="7"/>
                      </a:lnTo>
                      <a:lnTo>
                        <a:pt x="64" y="7"/>
                      </a:lnTo>
                      <a:lnTo>
                        <a:pt x="62" y="10"/>
                      </a:lnTo>
                      <a:lnTo>
                        <a:pt x="62" y="7"/>
                      </a:lnTo>
                      <a:lnTo>
                        <a:pt x="59" y="7"/>
                      </a:lnTo>
                      <a:lnTo>
                        <a:pt x="57" y="7"/>
                      </a:lnTo>
                      <a:lnTo>
                        <a:pt x="57" y="7"/>
                      </a:lnTo>
                      <a:lnTo>
                        <a:pt x="57" y="7"/>
                      </a:lnTo>
                      <a:lnTo>
                        <a:pt x="55" y="10"/>
                      </a:lnTo>
                      <a:lnTo>
                        <a:pt x="52" y="10"/>
                      </a:lnTo>
                      <a:lnTo>
                        <a:pt x="48" y="10"/>
                      </a:lnTo>
                      <a:lnTo>
                        <a:pt x="45" y="12"/>
                      </a:lnTo>
                      <a:lnTo>
                        <a:pt x="45" y="12"/>
                      </a:lnTo>
                      <a:lnTo>
                        <a:pt x="45" y="14"/>
                      </a:lnTo>
                      <a:lnTo>
                        <a:pt x="45" y="14"/>
                      </a:lnTo>
                      <a:lnTo>
                        <a:pt x="45" y="14"/>
                      </a:lnTo>
                      <a:lnTo>
                        <a:pt x="43" y="17"/>
                      </a:lnTo>
                      <a:lnTo>
                        <a:pt x="40" y="17"/>
                      </a:lnTo>
                      <a:lnTo>
                        <a:pt x="33" y="17"/>
                      </a:lnTo>
                      <a:lnTo>
                        <a:pt x="31" y="17"/>
                      </a:lnTo>
                      <a:lnTo>
                        <a:pt x="29" y="17"/>
                      </a:lnTo>
                      <a:lnTo>
                        <a:pt x="26" y="14"/>
                      </a:lnTo>
                      <a:lnTo>
                        <a:pt x="24" y="14"/>
                      </a:lnTo>
                      <a:lnTo>
                        <a:pt x="22" y="12"/>
                      </a:lnTo>
                      <a:lnTo>
                        <a:pt x="19" y="12"/>
                      </a:lnTo>
                      <a:lnTo>
                        <a:pt x="19" y="12"/>
                      </a:lnTo>
                      <a:lnTo>
                        <a:pt x="19" y="12"/>
                      </a:lnTo>
                      <a:lnTo>
                        <a:pt x="17" y="12"/>
                      </a:lnTo>
                      <a:lnTo>
                        <a:pt x="17" y="12"/>
                      </a:lnTo>
                      <a:lnTo>
                        <a:pt x="17" y="14"/>
                      </a:lnTo>
                      <a:lnTo>
                        <a:pt x="17" y="14"/>
                      </a:lnTo>
                      <a:lnTo>
                        <a:pt x="17" y="14"/>
                      </a:lnTo>
                      <a:lnTo>
                        <a:pt x="17" y="14"/>
                      </a:lnTo>
                      <a:lnTo>
                        <a:pt x="17" y="17"/>
                      </a:lnTo>
                      <a:lnTo>
                        <a:pt x="17" y="17"/>
                      </a:lnTo>
                      <a:lnTo>
                        <a:pt x="14" y="17"/>
                      </a:lnTo>
                      <a:lnTo>
                        <a:pt x="12" y="17"/>
                      </a:lnTo>
                      <a:lnTo>
                        <a:pt x="12" y="17"/>
                      </a:lnTo>
                      <a:lnTo>
                        <a:pt x="12" y="19"/>
                      </a:lnTo>
                      <a:lnTo>
                        <a:pt x="12" y="17"/>
                      </a:lnTo>
                      <a:lnTo>
                        <a:pt x="10" y="17"/>
                      </a:lnTo>
                      <a:lnTo>
                        <a:pt x="10" y="17"/>
                      </a:lnTo>
                      <a:lnTo>
                        <a:pt x="7" y="17"/>
                      </a:lnTo>
                      <a:lnTo>
                        <a:pt x="7" y="17"/>
                      </a:lnTo>
                      <a:lnTo>
                        <a:pt x="7" y="17"/>
                      </a:lnTo>
                      <a:lnTo>
                        <a:pt x="5" y="19"/>
                      </a:lnTo>
                      <a:lnTo>
                        <a:pt x="7" y="19"/>
                      </a:lnTo>
                      <a:lnTo>
                        <a:pt x="10" y="19"/>
                      </a:lnTo>
                      <a:lnTo>
                        <a:pt x="10" y="21"/>
                      </a:lnTo>
                      <a:lnTo>
                        <a:pt x="10" y="21"/>
                      </a:lnTo>
                      <a:lnTo>
                        <a:pt x="10" y="24"/>
                      </a:lnTo>
                      <a:lnTo>
                        <a:pt x="10" y="24"/>
                      </a:lnTo>
                      <a:lnTo>
                        <a:pt x="7" y="24"/>
                      </a:lnTo>
                      <a:lnTo>
                        <a:pt x="7" y="24"/>
                      </a:lnTo>
                      <a:lnTo>
                        <a:pt x="7" y="24"/>
                      </a:lnTo>
                      <a:lnTo>
                        <a:pt x="7" y="26"/>
                      </a:lnTo>
                      <a:lnTo>
                        <a:pt x="7" y="26"/>
                      </a:lnTo>
                      <a:lnTo>
                        <a:pt x="5" y="29"/>
                      </a:lnTo>
                      <a:lnTo>
                        <a:pt x="7" y="29"/>
                      </a:lnTo>
                      <a:lnTo>
                        <a:pt x="7" y="29"/>
                      </a:lnTo>
                      <a:lnTo>
                        <a:pt x="7" y="29"/>
                      </a:lnTo>
                      <a:lnTo>
                        <a:pt x="7" y="31"/>
                      </a:lnTo>
                      <a:lnTo>
                        <a:pt x="7" y="31"/>
                      </a:lnTo>
                      <a:lnTo>
                        <a:pt x="7" y="31"/>
                      </a:lnTo>
                      <a:lnTo>
                        <a:pt x="7" y="31"/>
                      </a:lnTo>
                      <a:lnTo>
                        <a:pt x="7" y="33"/>
                      </a:lnTo>
                      <a:lnTo>
                        <a:pt x="5" y="31"/>
                      </a:lnTo>
                      <a:lnTo>
                        <a:pt x="3" y="33"/>
                      </a:lnTo>
                      <a:lnTo>
                        <a:pt x="0" y="36"/>
                      </a:lnTo>
                      <a:lnTo>
                        <a:pt x="5" y="36"/>
                      </a:lnTo>
                      <a:lnTo>
                        <a:pt x="5" y="36"/>
                      </a:lnTo>
                      <a:lnTo>
                        <a:pt x="5" y="36"/>
                      </a:lnTo>
                      <a:lnTo>
                        <a:pt x="5" y="38"/>
                      </a:lnTo>
                      <a:lnTo>
                        <a:pt x="5" y="38"/>
                      </a:lnTo>
                      <a:lnTo>
                        <a:pt x="5" y="38"/>
                      </a:lnTo>
                      <a:lnTo>
                        <a:pt x="5" y="40"/>
                      </a:lnTo>
                      <a:lnTo>
                        <a:pt x="7" y="40"/>
                      </a:lnTo>
                      <a:lnTo>
                        <a:pt x="7" y="43"/>
                      </a:lnTo>
                      <a:lnTo>
                        <a:pt x="7" y="43"/>
                      </a:lnTo>
                      <a:lnTo>
                        <a:pt x="10" y="43"/>
                      </a:lnTo>
                      <a:lnTo>
                        <a:pt x="12" y="45"/>
                      </a:lnTo>
                      <a:lnTo>
                        <a:pt x="14" y="45"/>
                      </a:lnTo>
                      <a:lnTo>
                        <a:pt x="14" y="47"/>
                      </a:lnTo>
                      <a:lnTo>
                        <a:pt x="17" y="50"/>
                      </a:lnTo>
                      <a:lnTo>
                        <a:pt x="19" y="50"/>
                      </a:lnTo>
                      <a:lnTo>
                        <a:pt x="22" y="52"/>
                      </a:lnTo>
                      <a:lnTo>
                        <a:pt x="22" y="52"/>
                      </a:lnTo>
                      <a:lnTo>
                        <a:pt x="24" y="55"/>
                      </a:lnTo>
                      <a:lnTo>
                        <a:pt x="26" y="55"/>
                      </a:lnTo>
                      <a:lnTo>
                        <a:pt x="26" y="55"/>
                      </a:lnTo>
                      <a:lnTo>
                        <a:pt x="26" y="55"/>
                      </a:lnTo>
                      <a:lnTo>
                        <a:pt x="29" y="57"/>
                      </a:lnTo>
                      <a:lnTo>
                        <a:pt x="31" y="57"/>
                      </a:lnTo>
                      <a:lnTo>
                        <a:pt x="33" y="57"/>
                      </a:lnTo>
                      <a:lnTo>
                        <a:pt x="38" y="57"/>
                      </a:lnTo>
                      <a:lnTo>
                        <a:pt x="38" y="57"/>
                      </a:lnTo>
                      <a:lnTo>
                        <a:pt x="40" y="57"/>
                      </a:lnTo>
                      <a:lnTo>
                        <a:pt x="40" y="57"/>
                      </a:lnTo>
                      <a:lnTo>
                        <a:pt x="43" y="57"/>
                      </a:lnTo>
                      <a:lnTo>
                        <a:pt x="43" y="57"/>
                      </a:lnTo>
                      <a:lnTo>
                        <a:pt x="45" y="55"/>
                      </a:lnTo>
                      <a:lnTo>
                        <a:pt x="45" y="55"/>
                      </a:lnTo>
                      <a:lnTo>
                        <a:pt x="48" y="55"/>
                      </a:lnTo>
                      <a:lnTo>
                        <a:pt x="48" y="55"/>
                      </a:lnTo>
                      <a:lnTo>
                        <a:pt x="48" y="55"/>
                      </a:lnTo>
                      <a:lnTo>
                        <a:pt x="48" y="55"/>
                      </a:lnTo>
                      <a:lnTo>
                        <a:pt x="50" y="55"/>
                      </a:lnTo>
                      <a:lnTo>
                        <a:pt x="50" y="52"/>
                      </a:lnTo>
                      <a:lnTo>
                        <a:pt x="50" y="52"/>
                      </a:lnTo>
                      <a:lnTo>
                        <a:pt x="52" y="52"/>
                      </a:lnTo>
                      <a:lnTo>
                        <a:pt x="52" y="52"/>
                      </a:lnTo>
                      <a:lnTo>
                        <a:pt x="52" y="52"/>
                      </a:lnTo>
                      <a:lnTo>
                        <a:pt x="55" y="52"/>
                      </a:lnTo>
                      <a:lnTo>
                        <a:pt x="55" y="52"/>
                      </a:lnTo>
                      <a:lnTo>
                        <a:pt x="57" y="52"/>
                      </a:lnTo>
                      <a:lnTo>
                        <a:pt x="57" y="52"/>
                      </a:lnTo>
                      <a:lnTo>
                        <a:pt x="57" y="50"/>
                      </a:lnTo>
                      <a:lnTo>
                        <a:pt x="59" y="50"/>
                      </a:lnTo>
                      <a:lnTo>
                        <a:pt x="59" y="50"/>
                      </a:lnTo>
                      <a:lnTo>
                        <a:pt x="62" y="50"/>
                      </a:lnTo>
                      <a:lnTo>
                        <a:pt x="64" y="50"/>
                      </a:lnTo>
                      <a:lnTo>
                        <a:pt x="64" y="50"/>
                      </a:lnTo>
                      <a:lnTo>
                        <a:pt x="69" y="50"/>
                      </a:lnTo>
                      <a:lnTo>
                        <a:pt x="69" y="50"/>
                      </a:lnTo>
                      <a:lnTo>
                        <a:pt x="71" y="50"/>
                      </a:lnTo>
                      <a:lnTo>
                        <a:pt x="71" y="50"/>
                      </a:lnTo>
                      <a:lnTo>
                        <a:pt x="74" y="50"/>
                      </a:lnTo>
                      <a:lnTo>
                        <a:pt x="76" y="50"/>
                      </a:lnTo>
                      <a:lnTo>
                        <a:pt x="78" y="50"/>
                      </a:lnTo>
                      <a:lnTo>
                        <a:pt x="78" y="50"/>
                      </a:lnTo>
                      <a:lnTo>
                        <a:pt x="78" y="50"/>
                      </a:lnTo>
                      <a:lnTo>
                        <a:pt x="78" y="47"/>
                      </a:lnTo>
                      <a:lnTo>
                        <a:pt x="78" y="47"/>
                      </a:lnTo>
                      <a:lnTo>
                        <a:pt x="81" y="47"/>
                      </a:lnTo>
                      <a:lnTo>
                        <a:pt x="83" y="47"/>
                      </a:lnTo>
                      <a:lnTo>
                        <a:pt x="85" y="47"/>
                      </a:lnTo>
                      <a:lnTo>
                        <a:pt x="85" y="47"/>
                      </a:lnTo>
                      <a:lnTo>
                        <a:pt x="85" y="45"/>
                      </a:lnTo>
                      <a:lnTo>
                        <a:pt x="85" y="45"/>
                      </a:lnTo>
                      <a:lnTo>
                        <a:pt x="88" y="45"/>
                      </a:lnTo>
                      <a:lnTo>
                        <a:pt x="88" y="43"/>
                      </a:lnTo>
                      <a:lnTo>
                        <a:pt x="88" y="43"/>
                      </a:lnTo>
                      <a:lnTo>
                        <a:pt x="88" y="40"/>
                      </a:lnTo>
                      <a:lnTo>
                        <a:pt x="88" y="40"/>
                      </a:lnTo>
                      <a:lnTo>
                        <a:pt x="88" y="40"/>
                      </a:lnTo>
                      <a:lnTo>
                        <a:pt x="90" y="40"/>
                      </a:lnTo>
                      <a:lnTo>
                        <a:pt x="90" y="38"/>
                      </a:lnTo>
                      <a:lnTo>
                        <a:pt x="90" y="38"/>
                      </a:lnTo>
                      <a:lnTo>
                        <a:pt x="90" y="36"/>
                      </a:lnTo>
                      <a:lnTo>
                        <a:pt x="92" y="36"/>
                      </a:lnTo>
                      <a:lnTo>
                        <a:pt x="92" y="33"/>
                      </a:lnTo>
                      <a:lnTo>
                        <a:pt x="92" y="31"/>
                      </a:lnTo>
                      <a:lnTo>
                        <a:pt x="92" y="31"/>
                      </a:lnTo>
                      <a:lnTo>
                        <a:pt x="95" y="31"/>
                      </a:lnTo>
                      <a:lnTo>
                        <a:pt x="95" y="29"/>
                      </a:lnTo>
                      <a:lnTo>
                        <a:pt x="95" y="26"/>
                      </a:lnTo>
                      <a:lnTo>
                        <a:pt x="97" y="26"/>
                      </a:lnTo>
                      <a:lnTo>
                        <a:pt x="97" y="24"/>
                      </a:lnTo>
                      <a:lnTo>
                        <a:pt x="97" y="24"/>
                      </a:lnTo>
                      <a:lnTo>
                        <a:pt x="97" y="21"/>
                      </a:lnTo>
                      <a:lnTo>
                        <a:pt x="100" y="21"/>
                      </a:lnTo>
                      <a:lnTo>
                        <a:pt x="100" y="19"/>
                      </a:lnTo>
                      <a:lnTo>
                        <a:pt x="102" y="19"/>
                      </a:lnTo>
                      <a:lnTo>
                        <a:pt x="102" y="17"/>
                      </a:lnTo>
                      <a:lnTo>
                        <a:pt x="102" y="17"/>
                      </a:lnTo>
                      <a:lnTo>
                        <a:pt x="104" y="17"/>
                      </a:lnTo>
                      <a:lnTo>
                        <a:pt x="104" y="17"/>
                      </a:lnTo>
                      <a:lnTo>
                        <a:pt x="107" y="17"/>
                      </a:lnTo>
                      <a:lnTo>
                        <a:pt x="107" y="17"/>
                      </a:lnTo>
                      <a:lnTo>
                        <a:pt x="107" y="17"/>
                      </a:lnTo>
                      <a:lnTo>
                        <a:pt x="109" y="17"/>
                      </a:lnTo>
                      <a:lnTo>
                        <a:pt x="111" y="12"/>
                      </a:lnTo>
                      <a:lnTo>
                        <a:pt x="111" y="12"/>
                      </a:lnTo>
                      <a:lnTo>
                        <a:pt x="111" y="1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3" name="Freeform 137"/>
                <p:cNvSpPr>
                  <a:spLocks noEditPoints="1"/>
                </p:cNvSpPr>
                <p:nvPr/>
              </p:nvSpPr>
              <p:spPr bwMode="auto">
                <a:xfrm>
                  <a:off x="4830" y="2324"/>
                  <a:ext cx="10" cy="7"/>
                </a:xfrm>
                <a:custGeom>
                  <a:avLst/>
                  <a:gdLst>
                    <a:gd name="T0" fmla="*/ 7 w 10"/>
                    <a:gd name="T1" fmla="*/ 5 h 7"/>
                    <a:gd name="T2" fmla="*/ 7 w 10"/>
                    <a:gd name="T3" fmla="*/ 5 h 7"/>
                    <a:gd name="T4" fmla="*/ 7 w 10"/>
                    <a:gd name="T5" fmla="*/ 5 h 7"/>
                    <a:gd name="T6" fmla="*/ 7 w 10"/>
                    <a:gd name="T7" fmla="*/ 7 h 7"/>
                    <a:gd name="T8" fmla="*/ 10 w 10"/>
                    <a:gd name="T9" fmla="*/ 7 h 7"/>
                    <a:gd name="T10" fmla="*/ 10 w 10"/>
                    <a:gd name="T11" fmla="*/ 7 h 7"/>
                    <a:gd name="T12" fmla="*/ 10 w 10"/>
                    <a:gd name="T13" fmla="*/ 5 h 7"/>
                    <a:gd name="T14" fmla="*/ 7 w 10"/>
                    <a:gd name="T15" fmla="*/ 5 h 7"/>
                    <a:gd name="T16" fmla="*/ 3 w 10"/>
                    <a:gd name="T17" fmla="*/ 5 h 7"/>
                    <a:gd name="T18" fmla="*/ 0 w 10"/>
                    <a:gd name="T19" fmla="*/ 5 h 7"/>
                    <a:gd name="T20" fmla="*/ 3 w 10"/>
                    <a:gd name="T21" fmla="*/ 7 h 7"/>
                    <a:gd name="T22" fmla="*/ 3 w 10"/>
                    <a:gd name="T23" fmla="*/ 7 h 7"/>
                    <a:gd name="T24" fmla="*/ 5 w 10"/>
                    <a:gd name="T25" fmla="*/ 7 h 7"/>
                    <a:gd name="T26" fmla="*/ 5 w 10"/>
                    <a:gd name="T27" fmla="*/ 5 h 7"/>
                    <a:gd name="T28" fmla="*/ 5 w 10"/>
                    <a:gd name="T29" fmla="*/ 5 h 7"/>
                    <a:gd name="T30" fmla="*/ 3 w 10"/>
                    <a:gd name="T31" fmla="*/ 5 h 7"/>
                    <a:gd name="T32" fmla="*/ 10 w 10"/>
                    <a:gd name="T33" fmla="*/ 2 h 7"/>
                    <a:gd name="T34" fmla="*/ 10 w 10"/>
                    <a:gd name="T35" fmla="*/ 2 h 7"/>
                    <a:gd name="T36" fmla="*/ 10 w 10"/>
                    <a:gd name="T37" fmla="*/ 2 h 7"/>
                    <a:gd name="T38" fmla="*/ 10 w 10"/>
                    <a:gd name="T39" fmla="*/ 0 h 7"/>
                    <a:gd name="T40" fmla="*/ 7 w 10"/>
                    <a:gd name="T41" fmla="*/ 0 h 7"/>
                    <a:gd name="T42" fmla="*/ 7 w 10"/>
                    <a:gd name="T43" fmla="*/ 0 h 7"/>
                    <a:gd name="T44" fmla="*/ 7 w 10"/>
                    <a:gd name="T45" fmla="*/ 0 h 7"/>
                    <a:gd name="T46" fmla="*/ 7 w 10"/>
                    <a:gd name="T47" fmla="*/ 0 h 7"/>
                    <a:gd name="T48" fmla="*/ 5 w 10"/>
                    <a:gd name="T49" fmla="*/ 0 h 7"/>
                    <a:gd name="T50" fmla="*/ 5 w 10"/>
                    <a:gd name="T51" fmla="*/ 0 h 7"/>
                    <a:gd name="T52" fmla="*/ 5 w 10"/>
                    <a:gd name="T53" fmla="*/ 0 h 7"/>
                    <a:gd name="T54" fmla="*/ 3 w 10"/>
                    <a:gd name="T55" fmla="*/ 0 h 7"/>
                    <a:gd name="T56" fmla="*/ 3 w 10"/>
                    <a:gd name="T57" fmla="*/ 0 h 7"/>
                    <a:gd name="T58" fmla="*/ 3 w 10"/>
                    <a:gd name="T59" fmla="*/ 0 h 7"/>
                    <a:gd name="T60" fmla="*/ 3 w 10"/>
                    <a:gd name="T61" fmla="*/ 2 h 7"/>
                    <a:gd name="T62" fmla="*/ 3 w 10"/>
                    <a:gd name="T63" fmla="*/ 2 h 7"/>
                    <a:gd name="T64" fmla="*/ 3 w 10"/>
                    <a:gd name="T65" fmla="*/ 2 h 7"/>
                    <a:gd name="T66" fmla="*/ 5 w 10"/>
                    <a:gd name="T67" fmla="*/ 2 h 7"/>
                    <a:gd name="T68" fmla="*/ 7 w 10"/>
                    <a:gd name="T69" fmla="*/ 5 h 7"/>
                    <a:gd name="T70" fmla="*/ 10 w 10"/>
                    <a:gd name="T71" fmla="*/ 5 h 7"/>
                    <a:gd name="T72" fmla="*/ 10 w 10"/>
                    <a:gd name="T73" fmla="*/ 5 h 7"/>
                    <a:gd name="T74" fmla="*/ 10 w 10"/>
                    <a:gd name="T75" fmla="*/ 2 h 7"/>
                    <a:gd name="T76" fmla="*/ 10 w 10"/>
                    <a:gd name="T77"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0" h="7">
                      <a:moveTo>
                        <a:pt x="7" y="5"/>
                      </a:moveTo>
                      <a:lnTo>
                        <a:pt x="7" y="5"/>
                      </a:lnTo>
                      <a:lnTo>
                        <a:pt x="7" y="5"/>
                      </a:lnTo>
                      <a:lnTo>
                        <a:pt x="7" y="7"/>
                      </a:lnTo>
                      <a:lnTo>
                        <a:pt x="10" y="7"/>
                      </a:lnTo>
                      <a:lnTo>
                        <a:pt x="10" y="7"/>
                      </a:lnTo>
                      <a:lnTo>
                        <a:pt x="10" y="5"/>
                      </a:lnTo>
                      <a:lnTo>
                        <a:pt x="7" y="5"/>
                      </a:lnTo>
                      <a:close/>
                      <a:moveTo>
                        <a:pt x="3" y="5"/>
                      </a:moveTo>
                      <a:lnTo>
                        <a:pt x="0" y="5"/>
                      </a:lnTo>
                      <a:lnTo>
                        <a:pt x="3" y="7"/>
                      </a:lnTo>
                      <a:lnTo>
                        <a:pt x="3" y="7"/>
                      </a:lnTo>
                      <a:lnTo>
                        <a:pt x="5" y="7"/>
                      </a:lnTo>
                      <a:lnTo>
                        <a:pt x="5" y="5"/>
                      </a:lnTo>
                      <a:lnTo>
                        <a:pt x="5" y="5"/>
                      </a:lnTo>
                      <a:lnTo>
                        <a:pt x="3" y="5"/>
                      </a:lnTo>
                      <a:close/>
                      <a:moveTo>
                        <a:pt x="10" y="2"/>
                      </a:moveTo>
                      <a:lnTo>
                        <a:pt x="10" y="2"/>
                      </a:lnTo>
                      <a:lnTo>
                        <a:pt x="10" y="2"/>
                      </a:lnTo>
                      <a:lnTo>
                        <a:pt x="10" y="0"/>
                      </a:lnTo>
                      <a:lnTo>
                        <a:pt x="7" y="0"/>
                      </a:lnTo>
                      <a:lnTo>
                        <a:pt x="7" y="0"/>
                      </a:lnTo>
                      <a:lnTo>
                        <a:pt x="7" y="0"/>
                      </a:lnTo>
                      <a:lnTo>
                        <a:pt x="7" y="0"/>
                      </a:lnTo>
                      <a:lnTo>
                        <a:pt x="5" y="0"/>
                      </a:lnTo>
                      <a:lnTo>
                        <a:pt x="5" y="0"/>
                      </a:lnTo>
                      <a:lnTo>
                        <a:pt x="5" y="0"/>
                      </a:lnTo>
                      <a:lnTo>
                        <a:pt x="3" y="0"/>
                      </a:lnTo>
                      <a:lnTo>
                        <a:pt x="3" y="0"/>
                      </a:lnTo>
                      <a:lnTo>
                        <a:pt x="3" y="0"/>
                      </a:lnTo>
                      <a:lnTo>
                        <a:pt x="3" y="2"/>
                      </a:lnTo>
                      <a:lnTo>
                        <a:pt x="3" y="2"/>
                      </a:lnTo>
                      <a:lnTo>
                        <a:pt x="3" y="2"/>
                      </a:lnTo>
                      <a:lnTo>
                        <a:pt x="5" y="2"/>
                      </a:lnTo>
                      <a:lnTo>
                        <a:pt x="7" y="5"/>
                      </a:lnTo>
                      <a:lnTo>
                        <a:pt x="10" y="5"/>
                      </a:lnTo>
                      <a:lnTo>
                        <a:pt x="10" y="5"/>
                      </a:lnTo>
                      <a:lnTo>
                        <a:pt x="10" y="2"/>
                      </a:lnTo>
                      <a:lnTo>
                        <a:pt x="10" y="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4" name="Freeform 138"/>
                <p:cNvSpPr>
                  <a:spLocks noEditPoints="1"/>
                </p:cNvSpPr>
                <p:nvPr/>
              </p:nvSpPr>
              <p:spPr bwMode="auto">
                <a:xfrm>
                  <a:off x="1097" y="2452"/>
                  <a:ext cx="116" cy="73"/>
                </a:xfrm>
                <a:custGeom>
                  <a:avLst/>
                  <a:gdLst>
                    <a:gd name="T0" fmla="*/ 109 w 116"/>
                    <a:gd name="T1" fmla="*/ 24 h 73"/>
                    <a:gd name="T2" fmla="*/ 112 w 116"/>
                    <a:gd name="T3" fmla="*/ 26 h 73"/>
                    <a:gd name="T4" fmla="*/ 107 w 116"/>
                    <a:gd name="T5" fmla="*/ 26 h 73"/>
                    <a:gd name="T6" fmla="*/ 102 w 116"/>
                    <a:gd name="T7" fmla="*/ 21 h 73"/>
                    <a:gd name="T8" fmla="*/ 100 w 116"/>
                    <a:gd name="T9" fmla="*/ 21 h 73"/>
                    <a:gd name="T10" fmla="*/ 107 w 116"/>
                    <a:gd name="T11" fmla="*/ 21 h 73"/>
                    <a:gd name="T12" fmla="*/ 95 w 116"/>
                    <a:gd name="T13" fmla="*/ 14 h 73"/>
                    <a:gd name="T14" fmla="*/ 93 w 116"/>
                    <a:gd name="T15" fmla="*/ 12 h 73"/>
                    <a:gd name="T16" fmla="*/ 76 w 116"/>
                    <a:gd name="T17" fmla="*/ 12 h 73"/>
                    <a:gd name="T18" fmla="*/ 69 w 116"/>
                    <a:gd name="T19" fmla="*/ 12 h 73"/>
                    <a:gd name="T20" fmla="*/ 57 w 116"/>
                    <a:gd name="T21" fmla="*/ 14 h 73"/>
                    <a:gd name="T22" fmla="*/ 41 w 116"/>
                    <a:gd name="T23" fmla="*/ 14 h 73"/>
                    <a:gd name="T24" fmla="*/ 36 w 116"/>
                    <a:gd name="T25" fmla="*/ 12 h 73"/>
                    <a:gd name="T26" fmla="*/ 29 w 116"/>
                    <a:gd name="T27" fmla="*/ 14 h 73"/>
                    <a:gd name="T28" fmla="*/ 22 w 116"/>
                    <a:gd name="T29" fmla="*/ 19 h 73"/>
                    <a:gd name="T30" fmla="*/ 10 w 116"/>
                    <a:gd name="T31" fmla="*/ 28 h 73"/>
                    <a:gd name="T32" fmla="*/ 5 w 116"/>
                    <a:gd name="T33" fmla="*/ 33 h 73"/>
                    <a:gd name="T34" fmla="*/ 5 w 116"/>
                    <a:gd name="T35" fmla="*/ 40 h 73"/>
                    <a:gd name="T36" fmla="*/ 0 w 116"/>
                    <a:gd name="T37" fmla="*/ 43 h 73"/>
                    <a:gd name="T38" fmla="*/ 8 w 116"/>
                    <a:gd name="T39" fmla="*/ 45 h 73"/>
                    <a:gd name="T40" fmla="*/ 12 w 116"/>
                    <a:gd name="T41" fmla="*/ 50 h 73"/>
                    <a:gd name="T42" fmla="*/ 15 w 116"/>
                    <a:gd name="T43" fmla="*/ 52 h 73"/>
                    <a:gd name="T44" fmla="*/ 17 w 116"/>
                    <a:gd name="T45" fmla="*/ 54 h 73"/>
                    <a:gd name="T46" fmla="*/ 24 w 116"/>
                    <a:gd name="T47" fmla="*/ 52 h 73"/>
                    <a:gd name="T48" fmla="*/ 29 w 116"/>
                    <a:gd name="T49" fmla="*/ 54 h 73"/>
                    <a:gd name="T50" fmla="*/ 29 w 116"/>
                    <a:gd name="T51" fmla="*/ 62 h 73"/>
                    <a:gd name="T52" fmla="*/ 29 w 116"/>
                    <a:gd name="T53" fmla="*/ 64 h 73"/>
                    <a:gd name="T54" fmla="*/ 31 w 116"/>
                    <a:gd name="T55" fmla="*/ 66 h 73"/>
                    <a:gd name="T56" fmla="*/ 34 w 116"/>
                    <a:gd name="T57" fmla="*/ 69 h 73"/>
                    <a:gd name="T58" fmla="*/ 41 w 116"/>
                    <a:gd name="T59" fmla="*/ 73 h 73"/>
                    <a:gd name="T60" fmla="*/ 43 w 116"/>
                    <a:gd name="T61" fmla="*/ 69 h 73"/>
                    <a:gd name="T62" fmla="*/ 48 w 116"/>
                    <a:gd name="T63" fmla="*/ 66 h 73"/>
                    <a:gd name="T64" fmla="*/ 48 w 116"/>
                    <a:gd name="T65" fmla="*/ 59 h 73"/>
                    <a:gd name="T66" fmla="*/ 55 w 116"/>
                    <a:gd name="T67" fmla="*/ 57 h 73"/>
                    <a:gd name="T68" fmla="*/ 60 w 116"/>
                    <a:gd name="T69" fmla="*/ 52 h 73"/>
                    <a:gd name="T70" fmla="*/ 67 w 116"/>
                    <a:gd name="T71" fmla="*/ 54 h 73"/>
                    <a:gd name="T72" fmla="*/ 69 w 116"/>
                    <a:gd name="T73" fmla="*/ 52 h 73"/>
                    <a:gd name="T74" fmla="*/ 76 w 116"/>
                    <a:gd name="T75" fmla="*/ 45 h 73"/>
                    <a:gd name="T76" fmla="*/ 79 w 116"/>
                    <a:gd name="T77" fmla="*/ 43 h 73"/>
                    <a:gd name="T78" fmla="*/ 81 w 116"/>
                    <a:gd name="T79" fmla="*/ 40 h 73"/>
                    <a:gd name="T80" fmla="*/ 86 w 116"/>
                    <a:gd name="T81" fmla="*/ 35 h 73"/>
                    <a:gd name="T82" fmla="*/ 90 w 116"/>
                    <a:gd name="T83" fmla="*/ 38 h 73"/>
                    <a:gd name="T84" fmla="*/ 95 w 116"/>
                    <a:gd name="T85" fmla="*/ 38 h 73"/>
                    <a:gd name="T86" fmla="*/ 97 w 116"/>
                    <a:gd name="T87" fmla="*/ 38 h 73"/>
                    <a:gd name="T88" fmla="*/ 100 w 116"/>
                    <a:gd name="T89" fmla="*/ 35 h 73"/>
                    <a:gd name="T90" fmla="*/ 107 w 116"/>
                    <a:gd name="T91" fmla="*/ 33 h 73"/>
                    <a:gd name="T92" fmla="*/ 109 w 116"/>
                    <a:gd name="T93" fmla="*/ 31 h 73"/>
                    <a:gd name="T94" fmla="*/ 60 w 116"/>
                    <a:gd name="T95" fmla="*/ 2 h 73"/>
                    <a:gd name="T96" fmla="*/ 57 w 116"/>
                    <a:gd name="T97" fmla="*/ 2 h 73"/>
                    <a:gd name="T98" fmla="*/ 71 w 116"/>
                    <a:gd name="T99" fmla="*/ 0 h 73"/>
                    <a:gd name="T100" fmla="*/ 69 w 116"/>
                    <a:gd name="T101" fmla="*/ 0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16" h="73">
                      <a:moveTo>
                        <a:pt x="116" y="31"/>
                      </a:moveTo>
                      <a:lnTo>
                        <a:pt x="114" y="28"/>
                      </a:lnTo>
                      <a:lnTo>
                        <a:pt x="114" y="26"/>
                      </a:lnTo>
                      <a:lnTo>
                        <a:pt x="109" y="24"/>
                      </a:lnTo>
                      <a:lnTo>
                        <a:pt x="109" y="24"/>
                      </a:lnTo>
                      <a:lnTo>
                        <a:pt x="112" y="24"/>
                      </a:lnTo>
                      <a:lnTo>
                        <a:pt x="112" y="26"/>
                      </a:lnTo>
                      <a:lnTo>
                        <a:pt x="112" y="26"/>
                      </a:lnTo>
                      <a:lnTo>
                        <a:pt x="109" y="26"/>
                      </a:lnTo>
                      <a:lnTo>
                        <a:pt x="109" y="26"/>
                      </a:lnTo>
                      <a:lnTo>
                        <a:pt x="107" y="26"/>
                      </a:lnTo>
                      <a:lnTo>
                        <a:pt x="107" y="26"/>
                      </a:lnTo>
                      <a:lnTo>
                        <a:pt x="107" y="26"/>
                      </a:lnTo>
                      <a:lnTo>
                        <a:pt x="105" y="24"/>
                      </a:lnTo>
                      <a:lnTo>
                        <a:pt x="105" y="24"/>
                      </a:lnTo>
                      <a:lnTo>
                        <a:pt x="102" y="21"/>
                      </a:lnTo>
                      <a:lnTo>
                        <a:pt x="102" y="24"/>
                      </a:lnTo>
                      <a:lnTo>
                        <a:pt x="100" y="24"/>
                      </a:lnTo>
                      <a:lnTo>
                        <a:pt x="100" y="21"/>
                      </a:lnTo>
                      <a:lnTo>
                        <a:pt x="100" y="21"/>
                      </a:lnTo>
                      <a:lnTo>
                        <a:pt x="102" y="21"/>
                      </a:lnTo>
                      <a:lnTo>
                        <a:pt x="105" y="19"/>
                      </a:lnTo>
                      <a:lnTo>
                        <a:pt x="107" y="21"/>
                      </a:lnTo>
                      <a:lnTo>
                        <a:pt x="107" y="21"/>
                      </a:lnTo>
                      <a:lnTo>
                        <a:pt x="100" y="14"/>
                      </a:lnTo>
                      <a:lnTo>
                        <a:pt x="95" y="12"/>
                      </a:lnTo>
                      <a:lnTo>
                        <a:pt x="95" y="14"/>
                      </a:lnTo>
                      <a:lnTo>
                        <a:pt x="95" y="14"/>
                      </a:lnTo>
                      <a:lnTo>
                        <a:pt x="95" y="14"/>
                      </a:lnTo>
                      <a:lnTo>
                        <a:pt x="95" y="14"/>
                      </a:lnTo>
                      <a:lnTo>
                        <a:pt x="93" y="14"/>
                      </a:lnTo>
                      <a:lnTo>
                        <a:pt x="93" y="12"/>
                      </a:lnTo>
                      <a:lnTo>
                        <a:pt x="86" y="9"/>
                      </a:lnTo>
                      <a:lnTo>
                        <a:pt x="86" y="9"/>
                      </a:lnTo>
                      <a:lnTo>
                        <a:pt x="83" y="12"/>
                      </a:lnTo>
                      <a:lnTo>
                        <a:pt x="76" y="12"/>
                      </a:lnTo>
                      <a:lnTo>
                        <a:pt x="71" y="9"/>
                      </a:lnTo>
                      <a:lnTo>
                        <a:pt x="67" y="9"/>
                      </a:lnTo>
                      <a:lnTo>
                        <a:pt x="69" y="9"/>
                      </a:lnTo>
                      <a:lnTo>
                        <a:pt x="69" y="12"/>
                      </a:lnTo>
                      <a:lnTo>
                        <a:pt x="67" y="12"/>
                      </a:lnTo>
                      <a:lnTo>
                        <a:pt x="64" y="12"/>
                      </a:lnTo>
                      <a:lnTo>
                        <a:pt x="60" y="14"/>
                      </a:lnTo>
                      <a:lnTo>
                        <a:pt x="57" y="14"/>
                      </a:lnTo>
                      <a:lnTo>
                        <a:pt x="53" y="14"/>
                      </a:lnTo>
                      <a:lnTo>
                        <a:pt x="50" y="14"/>
                      </a:lnTo>
                      <a:lnTo>
                        <a:pt x="43" y="14"/>
                      </a:lnTo>
                      <a:lnTo>
                        <a:pt x="41" y="14"/>
                      </a:lnTo>
                      <a:lnTo>
                        <a:pt x="38" y="14"/>
                      </a:lnTo>
                      <a:lnTo>
                        <a:pt x="38" y="14"/>
                      </a:lnTo>
                      <a:lnTo>
                        <a:pt x="36" y="12"/>
                      </a:lnTo>
                      <a:lnTo>
                        <a:pt x="36" y="12"/>
                      </a:lnTo>
                      <a:lnTo>
                        <a:pt x="31" y="12"/>
                      </a:lnTo>
                      <a:lnTo>
                        <a:pt x="31" y="12"/>
                      </a:lnTo>
                      <a:lnTo>
                        <a:pt x="29" y="14"/>
                      </a:lnTo>
                      <a:lnTo>
                        <a:pt x="29" y="14"/>
                      </a:lnTo>
                      <a:lnTo>
                        <a:pt x="26" y="17"/>
                      </a:lnTo>
                      <a:lnTo>
                        <a:pt x="26" y="17"/>
                      </a:lnTo>
                      <a:lnTo>
                        <a:pt x="24" y="17"/>
                      </a:lnTo>
                      <a:lnTo>
                        <a:pt x="22" y="19"/>
                      </a:lnTo>
                      <a:lnTo>
                        <a:pt x="19" y="21"/>
                      </a:lnTo>
                      <a:lnTo>
                        <a:pt x="17" y="24"/>
                      </a:lnTo>
                      <a:lnTo>
                        <a:pt x="12" y="26"/>
                      </a:lnTo>
                      <a:lnTo>
                        <a:pt x="10" y="28"/>
                      </a:lnTo>
                      <a:lnTo>
                        <a:pt x="10" y="28"/>
                      </a:lnTo>
                      <a:lnTo>
                        <a:pt x="8" y="28"/>
                      </a:lnTo>
                      <a:lnTo>
                        <a:pt x="5" y="31"/>
                      </a:lnTo>
                      <a:lnTo>
                        <a:pt x="5" y="33"/>
                      </a:lnTo>
                      <a:lnTo>
                        <a:pt x="5" y="33"/>
                      </a:lnTo>
                      <a:lnTo>
                        <a:pt x="5" y="35"/>
                      </a:lnTo>
                      <a:lnTo>
                        <a:pt x="5" y="38"/>
                      </a:lnTo>
                      <a:lnTo>
                        <a:pt x="5" y="40"/>
                      </a:lnTo>
                      <a:lnTo>
                        <a:pt x="3" y="40"/>
                      </a:lnTo>
                      <a:lnTo>
                        <a:pt x="0" y="43"/>
                      </a:lnTo>
                      <a:lnTo>
                        <a:pt x="0" y="43"/>
                      </a:lnTo>
                      <a:lnTo>
                        <a:pt x="0" y="43"/>
                      </a:lnTo>
                      <a:lnTo>
                        <a:pt x="5" y="45"/>
                      </a:lnTo>
                      <a:lnTo>
                        <a:pt x="5" y="45"/>
                      </a:lnTo>
                      <a:lnTo>
                        <a:pt x="8" y="45"/>
                      </a:lnTo>
                      <a:lnTo>
                        <a:pt x="8" y="45"/>
                      </a:lnTo>
                      <a:lnTo>
                        <a:pt x="8" y="47"/>
                      </a:lnTo>
                      <a:lnTo>
                        <a:pt x="10" y="50"/>
                      </a:lnTo>
                      <a:lnTo>
                        <a:pt x="10" y="50"/>
                      </a:lnTo>
                      <a:lnTo>
                        <a:pt x="12" y="50"/>
                      </a:lnTo>
                      <a:lnTo>
                        <a:pt x="12" y="52"/>
                      </a:lnTo>
                      <a:lnTo>
                        <a:pt x="12" y="52"/>
                      </a:lnTo>
                      <a:lnTo>
                        <a:pt x="15" y="52"/>
                      </a:lnTo>
                      <a:lnTo>
                        <a:pt x="15" y="52"/>
                      </a:lnTo>
                      <a:lnTo>
                        <a:pt x="17" y="52"/>
                      </a:lnTo>
                      <a:lnTo>
                        <a:pt x="17" y="54"/>
                      </a:lnTo>
                      <a:lnTo>
                        <a:pt x="17" y="54"/>
                      </a:lnTo>
                      <a:lnTo>
                        <a:pt x="17" y="54"/>
                      </a:lnTo>
                      <a:lnTo>
                        <a:pt x="17" y="54"/>
                      </a:lnTo>
                      <a:lnTo>
                        <a:pt x="19" y="54"/>
                      </a:lnTo>
                      <a:lnTo>
                        <a:pt x="22" y="52"/>
                      </a:lnTo>
                      <a:lnTo>
                        <a:pt x="24" y="52"/>
                      </a:lnTo>
                      <a:lnTo>
                        <a:pt x="24" y="54"/>
                      </a:lnTo>
                      <a:lnTo>
                        <a:pt x="24" y="54"/>
                      </a:lnTo>
                      <a:lnTo>
                        <a:pt x="26" y="54"/>
                      </a:lnTo>
                      <a:lnTo>
                        <a:pt x="29" y="54"/>
                      </a:lnTo>
                      <a:lnTo>
                        <a:pt x="29" y="54"/>
                      </a:lnTo>
                      <a:lnTo>
                        <a:pt x="31" y="57"/>
                      </a:lnTo>
                      <a:lnTo>
                        <a:pt x="29" y="59"/>
                      </a:lnTo>
                      <a:lnTo>
                        <a:pt x="29" y="62"/>
                      </a:lnTo>
                      <a:lnTo>
                        <a:pt x="29" y="62"/>
                      </a:lnTo>
                      <a:lnTo>
                        <a:pt x="29" y="62"/>
                      </a:lnTo>
                      <a:lnTo>
                        <a:pt x="29" y="64"/>
                      </a:lnTo>
                      <a:lnTo>
                        <a:pt x="29" y="64"/>
                      </a:lnTo>
                      <a:lnTo>
                        <a:pt x="26" y="64"/>
                      </a:lnTo>
                      <a:lnTo>
                        <a:pt x="29" y="66"/>
                      </a:lnTo>
                      <a:lnTo>
                        <a:pt x="29" y="66"/>
                      </a:lnTo>
                      <a:lnTo>
                        <a:pt x="31" y="66"/>
                      </a:lnTo>
                      <a:lnTo>
                        <a:pt x="34" y="66"/>
                      </a:lnTo>
                      <a:lnTo>
                        <a:pt x="34" y="66"/>
                      </a:lnTo>
                      <a:lnTo>
                        <a:pt x="34" y="69"/>
                      </a:lnTo>
                      <a:lnTo>
                        <a:pt x="34" y="69"/>
                      </a:lnTo>
                      <a:lnTo>
                        <a:pt x="34" y="71"/>
                      </a:lnTo>
                      <a:lnTo>
                        <a:pt x="36" y="71"/>
                      </a:lnTo>
                      <a:lnTo>
                        <a:pt x="36" y="73"/>
                      </a:lnTo>
                      <a:lnTo>
                        <a:pt x="41" y="73"/>
                      </a:lnTo>
                      <a:lnTo>
                        <a:pt x="41" y="73"/>
                      </a:lnTo>
                      <a:lnTo>
                        <a:pt x="43" y="71"/>
                      </a:lnTo>
                      <a:lnTo>
                        <a:pt x="43" y="71"/>
                      </a:lnTo>
                      <a:lnTo>
                        <a:pt x="43" y="69"/>
                      </a:lnTo>
                      <a:lnTo>
                        <a:pt x="43" y="69"/>
                      </a:lnTo>
                      <a:lnTo>
                        <a:pt x="45" y="69"/>
                      </a:lnTo>
                      <a:lnTo>
                        <a:pt x="45" y="66"/>
                      </a:lnTo>
                      <a:lnTo>
                        <a:pt x="48" y="66"/>
                      </a:lnTo>
                      <a:lnTo>
                        <a:pt x="48" y="66"/>
                      </a:lnTo>
                      <a:lnTo>
                        <a:pt x="48" y="64"/>
                      </a:lnTo>
                      <a:lnTo>
                        <a:pt x="48" y="59"/>
                      </a:lnTo>
                      <a:lnTo>
                        <a:pt x="48" y="59"/>
                      </a:lnTo>
                      <a:lnTo>
                        <a:pt x="48" y="57"/>
                      </a:lnTo>
                      <a:lnTo>
                        <a:pt x="48" y="57"/>
                      </a:lnTo>
                      <a:lnTo>
                        <a:pt x="50" y="57"/>
                      </a:lnTo>
                      <a:lnTo>
                        <a:pt x="55" y="57"/>
                      </a:lnTo>
                      <a:lnTo>
                        <a:pt x="55" y="57"/>
                      </a:lnTo>
                      <a:lnTo>
                        <a:pt x="57" y="54"/>
                      </a:lnTo>
                      <a:lnTo>
                        <a:pt x="60" y="52"/>
                      </a:lnTo>
                      <a:lnTo>
                        <a:pt x="60" y="52"/>
                      </a:lnTo>
                      <a:lnTo>
                        <a:pt x="62" y="52"/>
                      </a:lnTo>
                      <a:lnTo>
                        <a:pt x="62" y="52"/>
                      </a:lnTo>
                      <a:lnTo>
                        <a:pt x="67" y="54"/>
                      </a:lnTo>
                      <a:lnTo>
                        <a:pt x="67" y="54"/>
                      </a:lnTo>
                      <a:lnTo>
                        <a:pt x="67" y="54"/>
                      </a:lnTo>
                      <a:lnTo>
                        <a:pt x="67" y="54"/>
                      </a:lnTo>
                      <a:lnTo>
                        <a:pt x="67" y="54"/>
                      </a:lnTo>
                      <a:lnTo>
                        <a:pt x="69" y="52"/>
                      </a:lnTo>
                      <a:lnTo>
                        <a:pt x="69" y="52"/>
                      </a:lnTo>
                      <a:lnTo>
                        <a:pt x="71" y="50"/>
                      </a:lnTo>
                      <a:lnTo>
                        <a:pt x="74" y="47"/>
                      </a:lnTo>
                      <a:lnTo>
                        <a:pt x="76" y="45"/>
                      </a:lnTo>
                      <a:lnTo>
                        <a:pt x="79" y="45"/>
                      </a:lnTo>
                      <a:lnTo>
                        <a:pt x="79" y="45"/>
                      </a:lnTo>
                      <a:lnTo>
                        <a:pt x="79" y="45"/>
                      </a:lnTo>
                      <a:lnTo>
                        <a:pt x="79" y="43"/>
                      </a:lnTo>
                      <a:lnTo>
                        <a:pt x="79" y="40"/>
                      </a:lnTo>
                      <a:lnTo>
                        <a:pt x="81" y="40"/>
                      </a:lnTo>
                      <a:lnTo>
                        <a:pt x="81" y="40"/>
                      </a:lnTo>
                      <a:lnTo>
                        <a:pt x="81" y="40"/>
                      </a:lnTo>
                      <a:lnTo>
                        <a:pt x="81" y="38"/>
                      </a:lnTo>
                      <a:lnTo>
                        <a:pt x="81" y="38"/>
                      </a:lnTo>
                      <a:lnTo>
                        <a:pt x="83" y="35"/>
                      </a:lnTo>
                      <a:lnTo>
                        <a:pt x="86" y="35"/>
                      </a:lnTo>
                      <a:lnTo>
                        <a:pt x="86" y="35"/>
                      </a:lnTo>
                      <a:lnTo>
                        <a:pt x="88" y="38"/>
                      </a:lnTo>
                      <a:lnTo>
                        <a:pt x="88" y="38"/>
                      </a:lnTo>
                      <a:lnTo>
                        <a:pt x="90" y="38"/>
                      </a:lnTo>
                      <a:lnTo>
                        <a:pt x="93" y="38"/>
                      </a:lnTo>
                      <a:lnTo>
                        <a:pt x="93" y="38"/>
                      </a:lnTo>
                      <a:lnTo>
                        <a:pt x="95" y="38"/>
                      </a:lnTo>
                      <a:lnTo>
                        <a:pt x="95" y="38"/>
                      </a:lnTo>
                      <a:lnTo>
                        <a:pt x="95" y="38"/>
                      </a:lnTo>
                      <a:lnTo>
                        <a:pt x="95" y="35"/>
                      </a:lnTo>
                      <a:lnTo>
                        <a:pt x="97" y="35"/>
                      </a:lnTo>
                      <a:lnTo>
                        <a:pt x="97" y="38"/>
                      </a:lnTo>
                      <a:lnTo>
                        <a:pt x="97" y="38"/>
                      </a:lnTo>
                      <a:lnTo>
                        <a:pt x="100" y="38"/>
                      </a:lnTo>
                      <a:lnTo>
                        <a:pt x="100" y="35"/>
                      </a:lnTo>
                      <a:lnTo>
                        <a:pt x="100" y="35"/>
                      </a:lnTo>
                      <a:lnTo>
                        <a:pt x="100" y="35"/>
                      </a:lnTo>
                      <a:lnTo>
                        <a:pt x="102" y="35"/>
                      </a:lnTo>
                      <a:lnTo>
                        <a:pt x="105" y="35"/>
                      </a:lnTo>
                      <a:lnTo>
                        <a:pt x="107" y="33"/>
                      </a:lnTo>
                      <a:lnTo>
                        <a:pt x="107" y="33"/>
                      </a:lnTo>
                      <a:lnTo>
                        <a:pt x="107" y="33"/>
                      </a:lnTo>
                      <a:lnTo>
                        <a:pt x="109" y="33"/>
                      </a:lnTo>
                      <a:lnTo>
                        <a:pt x="109" y="31"/>
                      </a:lnTo>
                      <a:lnTo>
                        <a:pt x="112" y="31"/>
                      </a:lnTo>
                      <a:lnTo>
                        <a:pt x="116" y="31"/>
                      </a:lnTo>
                      <a:lnTo>
                        <a:pt x="116" y="31"/>
                      </a:lnTo>
                      <a:close/>
                      <a:moveTo>
                        <a:pt x="60" y="2"/>
                      </a:moveTo>
                      <a:lnTo>
                        <a:pt x="64" y="0"/>
                      </a:lnTo>
                      <a:lnTo>
                        <a:pt x="62" y="0"/>
                      </a:lnTo>
                      <a:lnTo>
                        <a:pt x="60" y="0"/>
                      </a:lnTo>
                      <a:lnTo>
                        <a:pt x="57" y="2"/>
                      </a:lnTo>
                      <a:lnTo>
                        <a:pt x="57" y="2"/>
                      </a:lnTo>
                      <a:lnTo>
                        <a:pt x="57" y="2"/>
                      </a:lnTo>
                      <a:lnTo>
                        <a:pt x="60" y="2"/>
                      </a:lnTo>
                      <a:close/>
                      <a:moveTo>
                        <a:pt x="71" y="0"/>
                      </a:moveTo>
                      <a:lnTo>
                        <a:pt x="71" y="0"/>
                      </a:lnTo>
                      <a:lnTo>
                        <a:pt x="71" y="0"/>
                      </a:lnTo>
                      <a:lnTo>
                        <a:pt x="71" y="0"/>
                      </a:lnTo>
                      <a:lnTo>
                        <a:pt x="69" y="0"/>
                      </a:lnTo>
                      <a:lnTo>
                        <a:pt x="69" y="0"/>
                      </a:lnTo>
                      <a:lnTo>
                        <a:pt x="69" y="2"/>
                      </a:lnTo>
                      <a:lnTo>
                        <a:pt x="71"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5" name="Freeform 139"/>
                <p:cNvSpPr>
                  <a:spLocks noEditPoints="1"/>
                </p:cNvSpPr>
                <p:nvPr/>
              </p:nvSpPr>
              <p:spPr bwMode="auto">
                <a:xfrm>
                  <a:off x="1384" y="2376"/>
                  <a:ext cx="52" cy="43"/>
                </a:xfrm>
                <a:custGeom>
                  <a:avLst/>
                  <a:gdLst>
                    <a:gd name="T0" fmla="*/ 28 w 52"/>
                    <a:gd name="T1" fmla="*/ 26 h 43"/>
                    <a:gd name="T2" fmla="*/ 23 w 52"/>
                    <a:gd name="T3" fmla="*/ 24 h 43"/>
                    <a:gd name="T4" fmla="*/ 21 w 52"/>
                    <a:gd name="T5" fmla="*/ 24 h 43"/>
                    <a:gd name="T6" fmla="*/ 30 w 52"/>
                    <a:gd name="T7" fmla="*/ 29 h 43"/>
                    <a:gd name="T8" fmla="*/ 52 w 52"/>
                    <a:gd name="T9" fmla="*/ 17 h 43"/>
                    <a:gd name="T10" fmla="*/ 52 w 52"/>
                    <a:gd name="T11" fmla="*/ 14 h 43"/>
                    <a:gd name="T12" fmla="*/ 52 w 52"/>
                    <a:gd name="T13" fmla="*/ 7 h 43"/>
                    <a:gd name="T14" fmla="*/ 52 w 52"/>
                    <a:gd name="T15" fmla="*/ 7 h 43"/>
                    <a:gd name="T16" fmla="*/ 45 w 52"/>
                    <a:gd name="T17" fmla="*/ 7 h 43"/>
                    <a:gd name="T18" fmla="*/ 38 w 52"/>
                    <a:gd name="T19" fmla="*/ 3 h 43"/>
                    <a:gd name="T20" fmla="*/ 28 w 52"/>
                    <a:gd name="T21" fmla="*/ 3 h 43"/>
                    <a:gd name="T22" fmla="*/ 23 w 52"/>
                    <a:gd name="T23" fmla="*/ 5 h 43"/>
                    <a:gd name="T24" fmla="*/ 21 w 52"/>
                    <a:gd name="T25" fmla="*/ 7 h 43"/>
                    <a:gd name="T26" fmla="*/ 23 w 52"/>
                    <a:gd name="T27" fmla="*/ 10 h 43"/>
                    <a:gd name="T28" fmla="*/ 30 w 52"/>
                    <a:gd name="T29" fmla="*/ 12 h 43"/>
                    <a:gd name="T30" fmla="*/ 33 w 52"/>
                    <a:gd name="T31" fmla="*/ 14 h 43"/>
                    <a:gd name="T32" fmla="*/ 33 w 52"/>
                    <a:gd name="T33" fmla="*/ 19 h 43"/>
                    <a:gd name="T34" fmla="*/ 33 w 52"/>
                    <a:gd name="T35" fmla="*/ 24 h 43"/>
                    <a:gd name="T36" fmla="*/ 38 w 52"/>
                    <a:gd name="T37" fmla="*/ 29 h 43"/>
                    <a:gd name="T38" fmla="*/ 38 w 52"/>
                    <a:gd name="T39" fmla="*/ 31 h 43"/>
                    <a:gd name="T40" fmla="*/ 33 w 52"/>
                    <a:gd name="T41" fmla="*/ 31 h 43"/>
                    <a:gd name="T42" fmla="*/ 33 w 52"/>
                    <a:gd name="T43" fmla="*/ 33 h 43"/>
                    <a:gd name="T44" fmla="*/ 30 w 52"/>
                    <a:gd name="T45" fmla="*/ 33 h 43"/>
                    <a:gd name="T46" fmla="*/ 16 w 52"/>
                    <a:gd name="T47" fmla="*/ 33 h 43"/>
                    <a:gd name="T48" fmla="*/ 12 w 52"/>
                    <a:gd name="T49" fmla="*/ 31 h 43"/>
                    <a:gd name="T50" fmla="*/ 7 w 52"/>
                    <a:gd name="T51" fmla="*/ 31 h 43"/>
                    <a:gd name="T52" fmla="*/ 2 w 52"/>
                    <a:gd name="T53" fmla="*/ 29 h 43"/>
                    <a:gd name="T54" fmla="*/ 0 w 52"/>
                    <a:gd name="T55" fmla="*/ 33 h 43"/>
                    <a:gd name="T56" fmla="*/ 0 w 52"/>
                    <a:gd name="T57" fmla="*/ 36 h 43"/>
                    <a:gd name="T58" fmla="*/ 4 w 52"/>
                    <a:gd name="T59" fmla="*/ 38 h 43"/>
                    <a:gd name="T60" fmla="*/ 9 w 52"/>
                    <a:gd name="T61" fmla="*/ 43 h 43"/>
                    <a:gd name="T62" fmla="*/ 9 w 52"/>
                    <a:gd name="T63" fmla="*/ 40 h 43"/>
                    <a:gd name="T64" fmla="*/ 14 w 52"/>
                    <a:gd name="T65" fmla="*/ 38 h 43"/>
                    <a:gd name="T66" fmla="*/ 19 w 52"/>
                    <a:gd name="T67" fmla="*/ 38 h 43"/>
                    <a:gd name="T68" fmla="*/ 23 w 52"/>
                    <a:gd name="T69" fmla="*/ 38 h 43"/>
                    <a:gd name="T70" fmla="*/ 30 w 52"/>
                    <a:gd name="T71" fmla="*/ 40 h 43"/>
                    <a:gd name="T72" fmla="*/ 33 w 52"/>
                    <a:gd name="T73" fmla="*/ 40 h 43"/>
                    <a:gd name="T74" fmla="*/ 35 w 52"/>
                    <a:gd name="T75" fmla="*/ 38 h 43"/>
                    <a:gd name="T76" fmla="*/ 45 w 52"/>
                    <a:gd name="T77" fmla="*/ 38 h 43"/>
                    <a:gd name="T78" fmla="*/ 47 w 52"/>
                    <a:gd name="T79" fmla="*/ 40 h 43"/>
                    <a:gd name="T80" fmla="*/ 47 w 52"/>
                    <a:gd name="T81" fmla="*/ 38 h 43"/>
                    <a:gd name="T82" fmla="*/ 49 w 52"/>
                    <a:gd name="T83" fmla="*/ 36 h 43"/>
                    <a:gd name="T84" fmla="*/ 45 w 52"/>
                    <a:gd name="T85" fmla="*/ 33 h 43"/>
                    <a:gd name="T86" fmla="*/ 45 w 52"/>
                    <a:gd name="T87" fmla="*/ 31 h 43"/>
                    <a:gd name="T88" fmla="*/ 47 w 52"/>
                    <a:gd name="T89" fmla="*/ 31 h 43"/>
                    <a:gd name="T90" fmla="*/ 49 w 52"/>
                    <a:gd name="T91" fmla="*/ 26 h 43"/>
                    <a:gd name="T92" fmla="*/ 49 w 52"/>
                    <a:gd name="T93" fmla="*/ 24 h 43"/>
                    <a:gd name="T94" fmla="*/ 52 w 52"/>
                    <a:gd name="T95" fmla="*/ 21 h 43"/>
                    <a:gd name="T96" fmla="*/ 52 w 52"/>
                    <a:gd name="T97" fmla="*/ 19 h 43"/>
                    <a:gd name="T98" fmla="*/ 52 w 52"/>
                    <a:gd name="T99" fmla="*/ 17 h 43"/>
                    <a:gd name="T100" fmla="*/ 33 w 52"/>
                    <a:gd name="T101" fmla="*/ 0 h 43"/>
                    <a:gd name="T102" fmla="*/ 38 w 52"/>
                    <a:gd name="T103" fmla="*/ 3 h 43"/>
                    <a:gd name="T104" fmla="*/ 35 w 52"/>
                    <a:gd name="T105" fmla="*/ 0 h 43"/>
                    <a:gd name="T106" fmla="*/ 33 w 52"/>
                    <a:gd name="T107" fmla="*/ 0 h 43"/>
                    <a:gd name="T108" fmla="*/ 30 w 52"/>
                    <a:gd name="T109" fmla="*/ 0 h 43"/>
                    <a:gd name="T110" fmla="*/ 33 w 52"/>
                    <a:gd name="T111" fmla="*/ 0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2" h="43">
                      <a:moveTo>
                        <a:pt x="30" y="26"/>
                      </a:moveTo>
                      <a:lnTo>
                        <a:pt x="28" y="26"/>
                      </a:lnTo>
                      <a:lnTo>
                        <a:pt x="26" y="24"/>
                      </a:lnTo>
                      <a:lnTo>
                        <a:pt x="23" y="24"/>
                      </a:lnTo>
                      <a:lnTo>
                        <a:pt x="23" y="24"/>
                      </a:lnTo>
                      <a:lnTo>
                        <a:pt x="21" y="24"/>
                      </a:lnTo>
                      <a:lnTo>
                        <a:pt x="26" y="26"/>
                      </a:lnTo>
                      <a:lnTo>
                        <a:pt x="30" y="29"/>
                      </a:lnTo>
                      <a:lnTo>
                        <a:pt x="30" y="26"/>
                      </a:lnTo>
                      <a:close/>
                      <a:moveTo>
                        <a:pt x="52" y="17"/>
                      </a:moveTo>
                      <a:lnTo>
                        <a:pt x="52" y="14"/>
                      </a:lnTo>
                      <a:lnTo>
                        <a:pt x="52" y="14"/>
                      </a:lnTo>
                      <a:lnTo>
                        <a:pt x="52" y="12"/>
                      </a:lnTo>
                      <a:lnTo>
                        <a:pt x="52" y="7"/>
                      </a:lnTo>
                      <a:lnTo>
                        <a:pt x="52" y="7"/>
                      </a:lnTo>
                      <a:lnTo>
                        <a:pt x="52" y="7"/>
                      </a:lnTo>
                      <a:lnTo>
                        <a:pt x="49" y="7"/>
                      </a:lnTo>
                      <a:lnTo>
                        <a:pt x="45" y="7"/>
                      </a:lnTo>
                      <a:lnTo>
                        <a:pt x="40" y="5"/>
                      </a:lnTo>
                      <a:lnTo>
                        <a:pt x="38" y="3"/>
                      </a:lnTo>
                      <a:lnTo>
                        <a:pt x="33" y="3"/>
                      </a:lnTo>
                      <a:lnTo>
                        <a:pt x="28" y="3"/>
                      </a:lnTo>
                      <a:lnTo>
                        <a:pt x="26" y="5"/>
                      </a:lnTo>
                      <a:lnTo>
                        <a:pt x="23" y="5"/>
                      </a:lnTo>
                      <a:lnTo>
                        <a:pt x="23" y="5"/>
                      </a:lnTo>
                      <a:lnTo>
                        <a:pt x="21" y="7"/>
                      </a:lnTo>
                      <a:lnTo>
                        <a:pt x="21" y="10"/>
                      </a:lnTo>
                      <a:lnTo>
                        <a:pt x="23" y="10"/>
                      </a:lnTo>
                      <a:lnTo>
                        <a:pt x="28" y="10"/>
                      </a:lnTo>
                      <a:lnTo>
                        <a:pt x="30" y="12"/>
                      </a:lnTo>
                      <a:lnTo>
                        <a:pt x="35" y="12"/>
                      </a:lnTo>
                      <a:lnTo>
                        <a:pt x="33" y="14"/>
                      </a:lnTo>
                      <a:lnTo>
                        <a:pt x="33" y="17"/>
                      </a:lnTo>
                      <a:lnTo>
                        <a:pt x="33" y="19"/>
                      </a:lnTo>
                      <a:lnTo>
                        <a:pt x="30" y="21"/>
                      </a:lnTo>
                      <a:lnTo>
                        <a:pt x="33" y="24"/>
                      </a:lnTo>
                      <a:lnTo>
                        <a:pt x="38" y="29"/>
                      </a:lnTo>
                      <a:lnTo>
                        <a:pt x="38" y="29"/>
                      </a:lnTo>
                      <a:lnTo>
                        <a:pt x="38" y="31"/>
                      </a:lnTo>
                      <a:lnTo>
                        <a:pt x="38" y="31"/>
                      </a:lnTo>
                      <a:lnTo>
                        <a:pt x="38" y="31"/>
                      </a:lnTo>
                      <a:lnTo>
                        <a:pt x="33" y="31"/>
                      </a:lnTo>
                      <a:lnTo>
                        <a:pt x="33" y="33"/>
                      </a:lnTo>
                      <a:lnTo>
                        <a:pt x="33" y="33"/>
                      </a:lnTo>
                      <a:lnTo>
                        <a:pt x="30" y="33"/>
                      </a:lnTo>
                      <a:lnTo>
                        <a:pt x="30" y="33"/>
                      </a:lnTo>
                      <a:lnTo>
                        <a:pt x="28" y="33"/>
                      </a:lnTo>
                      <a:lnTo>
                        <a:pt x="16" y="33"/>
                      </a:lnTo>
                      <a:lnTo>
                        <a:pt x="14" y="31"/>
                      </a:lnTo>
                      <a:lnTo>
                        <a:pt x="12" y="31"/>
                      </a:lnTo>
                      <a:lnTo>
                        <a:pt x="9" y="31"/>
                      </a:lnTo>
                      <a:lnTo>
                        <a:pt x="7" y="31"/>
                      </a:lnTo>
                      <a:lnTo>
                        <a:pt x="4" y="29"/>
                      </a:lnTo>
                      <a:lnTo>
                        <a:pt x="2" y="29"/>
                      </a:lnTo>
                      <a:lnTo>
                        <a:pt x="2" y="31"/>
                      </a:lnTo>
                      <a:lnTo>
                        <a:pt x="0" y="33"/>
                      </a:lnTo>
                      <a:lnTo>
                        <a:pt x="0" y="36"/>
                      </a:lnTo>
                      <a:lnTo>
                        <a:pt x="0" y="36"/>
                      </a:lnTo>
                      <a:lnTo>
                        <a:pt x="4" y="38"/>
                      </a:lnTo>
                      <a:lnTo>
                        <a:pt x="4" y="38"/>
                      </a:lnTo>
                      <a:lnTo>
                        <a:pt x="7" y="40"/>
                      </a:lnTo>
                      <a:lnTo>
                        <a:pt x="9" y="43"/>
                      </a:lnTo>
                      <a:lnTo>
                        <a:pt x="9" y="43"/>
                      </a:lnTo>
                      <a:lnTo>
                        <a:pt x="9" y="40"/>
                      </a:lnTo>
                      <a:lnTo>
                        <a:pt x="12" y="40"/>
                      </a:lnTo>
                      <a:lnTo>
                        <a:pt x="14" y="38"/>
                      </a:lnTo>
                      <a:lnTo>
                        <a:pt x="16" y="38"/>
                      </a:lnTo>
                      <a:lnTo>
                        <a:pt x="19" y="38"/>
                      </a:lnTo>
                      <a:lnTo>
                        <a:pt x="21" y="38"/>
                      </a:lnTo>
                      <a:lnTo>
                        <a:pt x="23" y="38"/>
                      </a:lnTo>
                      <a:lnTo>
                        <a:pt x="28" y="40"/>
                      </a:lnTo>
                      <a:lnTo>
                        <a:pt x="30" y="40"/>
                      </a:lnTo>
                      <a:lnTo>
                        <a:pt x="33" y="40"/>
                      </a:lnTo>
                      <a:lnTo>
                        <a:pt x="33" y="40"/>
                      </a:lnTo>
                      <a:lnTo>
                        <a:pt x="33" y="38"/>
                      </a:lnTo>
                      <a:lnTo>
                        <a:pt x="35" y="38"/>
                      </a:lnTo>
                      <a:lnTo>
                        <a:pt x="42" y="38"/>
                      </a:lnTo>
                      <a:lnTo>
                        <a:pt x="45" y="38"/>
                      </a:lnTo>
                      <a:lnTo>
                        <a:pt x="45" y="40"/>
                      </a:lnTo>
                      <a:lnTo>
                        <a:pt x="47" y="40"/>
                      </a:lnTo>
                      <a:lnTo>
                        <a:pt x="47" y="43"/>
                      </a:lnTo>
                      <a:lnTo>
                        <a:pt x="47" y="38"/>
                      </a:lnTo>
                      <a:lnTo>
                        <a:pt x="49" y="38"/>
                      </a:lnTo>
                      <a:lnTo>
                        <a:pt x="49" y="36"/>
                      </a:lnTo>
                      <a:lnTo>
                        <a:pt x="47" y="36"/>
                      </a:lnTo>
                      <a:lnTo>
                        <a:pt x="45" y="33"/>
                      </a:lnTo>
                      <a:lnTo>
                        <a:pt x="45" y="31"/>
                      </a:lnTo>
                      <a:lnTo>
                        <a:pt x="45" y="31"/>
                      </a:lnTo>
                      <a:lnTo>
                        <a:pt x="47" y="31"/>
                      </a:lnTo>
                      <a:lnTo>
                        <a:pt x="47" y="31"/>
                      </a:lnTo>
                      <a:lnTo>
                        <a:pt x="49" y="29"/>
                      </a:lnTo>
                      <a:lnTo>
                        <a:pt x="49" y="26"/>
                      </a:lnTo>
                      <a:lnTo>
                        <a:pt x="49" y="26"/>
                      </a:lnTo>
                      <a:lnTo>
                        <a:pt x="49" y="24"/>
                      </a:lnTo>
                      <a:lnTo>
                        <a:pt x="49" y="24"/>
                      </a:lnTo>
                      <a:lnTo>
                        <a:pt x="52" y="21"/>
                      </a:lnTo>
                      <a:lnTo>
                        <a:pt x="52" y="19"/>
                      </a:lnTo>
                      <a:lnTo>
                        <a:pt x="52" y="19"/>
                      </a:lnTo>
                      <a:lnTo>
                        <a:pt x="52" y="19"/>
                      </a:lnTo>
                      <a:lnTo>
                        <a:pt x="52" y="17"/>
                      </a:lnTo>
                      <a:close/>
                      <a:moveTo>
                        <a:pt x="33" y="0"/>
                      </a:moveTo>
                      <a:lnTo>
                        <a:pt x="33" y="0"/>
                      </a:lnTo>
                      <a:lnTo>
                        <a:pt x="35" y="0"/>
                      </a:lnTo>
                      <a:lnTo>
                        <a:pt x="38" y="3"/>
                      </a:lnTo>
                      <a:lnTo>
                        <a:pt x="38" y="0"/>
                      </a:lnTo>
                      <a:lnTo>
                        <a:pt x="35" y="0"/>
                      </a:lnTo>
                      <a:lnTo>
                        <a:pt x="35" y="0"/>
                      </a:lnTo>
                      <a:lnTo>
                        <a:pt x="33" y="0"/>
                      </a:lnTo>
                      <a:lnTo>
                        <a:pt x="33" y="0"/>
                      </a:lnTo>
                      <a:lnTo>
                        <a:pt x="30" y="0"/>
                      </a:lnTo>
                      <a:lnTo>
                        <a:pt x="33" y="0"/>
                      </a:lnTo>
                      <a:lnTo>
                        <a:pt x="33"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6" name="Freeform 140"/>
                <p:cNvSpPr>
                  <a:spLocks/>
                </p:cNvSpPr>
                <p:nvPr/>
              </p:nvSpPr>
              <p:spPr bwMode="auto">
                <a:xfrm>
                  <a:off x="1606" y="2620"/>
                  <a:ext cx="88" cy="154"/>
                </a:xfrm>
                <a:custGeom>
                  <a:avLst/>
                  <a:gdLst>
                    <a:gd name="T0" fmla="*/ 83 w 88"/>
                    <a:gd name="T1" fmla="*/ 135 h 154"/>
                    <a:gd name="T2" fmla="*/ 80 w 88"/>
                    <a:gd name="T3" fmla="*/ 128 h 154"/>
                    <a:gd name="T4" fmla="*/ 78 w 88"/>
                    <a:gd name="T5" fmla="*/ 123 h 154"/>
                    <a:gd name="T6" fmla="*/ 76 w 88"/>
                    <a:gd name="T7" fmla="*/ 121 h 154"/>
                    <a:gd name="T8" fmla="*/ 76 w 88"/>
                    <a:gd name="T9" fmla="*/ 116 h 154"/>
                    <a:gd name="T10" fmla="*/ 73 w 88"/>
                    <a:gd name="T11" fmla="*/ 109 h 154"/>
                    <a:gd name="T12" fmla="*/ 69 w 88"/>
                    <a:gd name="T13" fmla="*/ 109 h 154"/>
                    <a:gd name="T14" fmla="*/ 66 w 88"/>
                    <a:gd name="T15" fmla="*/ 104 h 154"/>
                    <a:gd name="T16" fmla="*/ 59 w 88"/>
                    <a:gd name="T17" fmla="*/ 92 h 154"/>
                    <a:gd name="T18" fmla="*/ 64 w 88"/>
                    <a:gd name="T19" fmla="*/ 85 h 154"/>
                    <a:gd name="T20" fmla="*/ 64 w 88"/>
                    <a:gd name="T21" fmla="*/ 78 h 154"/>
                    <a:gd name="T22" fmla="*/ 66 w 88"/>
                    <a:gd name="T23" fmla="*/ 73 h 154"/>
                    <a:gd name="T24" fmla="*/ 76 w 88"/>
                    <a:gd name="T25" fmla="*/ 73 h 154"/>
                    <a:gd name="T26" fmla="*/ 76 w 88"/>
                    <a:gd name="T27" fmla="*/ 69 h 154"/>
                    <a:gd name="T28" fmla="*/ 76 w 88"/>
                    <a:gd name="T29" fmla="*/ 66 h 154"/>
                    <a:gd name="T30" fmla="*/ 78 w 88"/>
                    <a:gd name="T31" fmla="*/ 55 h 154"/>
                    <a:gd name="T32" fmla="*/ 71 w 88"/>
                    <a:gd name="T33" fmla="*/ 43 h 154"/>
                    <a:gd name="T34" fmla="*/ 57 w 88"/>
                    <a:gd name="T35" fmla="*/ 36 h 154"/>
                    <a:gd name="T36" fmla="*/ 50 w 88"/>
                    <a:gd name="T37" fmla="*/ 45 h 154"/>
                    <a:gd name="T38" fmla="*/ 54 w 88"/>
                    <a:gd name="T39" fmla="*/ 26 h 154"/>
                    <a:gd name="T40" fmla="*/ 43 w 88"/>
                    <a:gd name="T41" fmla="*/ 10 h 154"/>
                    <a:gd name="T42" fmla="*/ 31 w 88"/>
                    <a:gd name="T43" fmla="*/ 5 h 154"/>
                    <a:gd name="T44" fmla="*/ 31 w 88"/>
                    <a:gd name="T45" fmla="*/ 5 h 154"/>
                    <a:gd name="T46" fmla="*/ 24 w 88"/>
                    <a:gd name="T47" fmla="*/ 12 h 154"/>
                    <a:gd name="T48" fmla="*/ 17 w 88"/>
                    <a:gd name="T49" fmla="*/ 17 h 154"/>
                    <a:gd name="T50" fmla="*/ 14 w 88"/>
                    <a:gd name="T51" fmla="*/ 24 h 154"/>
                    <a:gd name="T52" fmla="*/ 17 w 88"/>
                    <a:gd name="T53" fmla="*/ 28 h 154"/>
                    <a:gd name="T54" fmla="*/ 19 w 88"/>
                    <a:gd name="T55" fmla="*/ 31 h 154"/>
                    <a:gd name="T56" fmla="*/ 12 w 88"/>
                    <a:gd name="T57" fmla="*/ 38 h 154"/>
                    <a:gd name="T58" fmla="*/ 7 w 88"/>
                    <a:gd name="T59" fmla="*/ 38 h 154"/>
                    <a:gd name="T60" fmla="*/ 5 w 88"/>
                    <a:gd name="T61" fmla="*/ 43 h 154"/>
                    <a:gd name="T62" fmla="*/ 2 w 88"/>
                    <a:gd name="T63" fmla="*/ 50 h 154"/>
                    <a:gd name="T64" fmla="*/ 7 w 88"/>
                    <a:gd name="T65" fmla="*/ 64 h 154"/>
                    <a:gd name="T66" fmla="*/ 17 w 88"/>
                    <a:gd name="T67" fmla="*/ 71 h 154"/>
                    <a:gd name="T68" fmla="*/ 24 w 88"/>
                    <a:gd name="T69" fmla="*/ 71 h 154"/>
                    <a:gd name="T70" fmla="*/ 24 w 88"/>
                    <a:gd name="T71" fmla="*/ 78 h 154"/>
                    <a:gd name="T72" fmla="*/ 21 w 88"/>
                    <a:gd name="T73" fmla="*/ 85 h 154"/>
                    <a:gd name="T74" fmla="*/ 28 w 88"/>
                    <a:gd name="T75" fmla="*/ 85 h 154"/>
                    <a:gd name="T76" fmla="*/ 28 w 88"/>
                    <a:gd name="T77" fmla="*/ 90 h 154"/>
                    <a:gd name="T78" fmla="*/ 33 w 88"/>
                    <a:gd name="T79" fmla="*/ 97 h 154"/>
                    <a:gd name="T80" fmla="*/ 31 w 88"/>
                    <a:gd name="T81" fmla="*/ 102 h 154"/>
                    <a:gd name="T82" fmla="*/ 26 w 88"/>
                    <a:gd name="T83" fmla="*/ 109 h 154"/>
                    <a:gd name="T84" fmla="*/ 24 w 88"/>
                    <a:gd name="T85" fmla="*/ 123 h 154"/>
                    <a:gd name="T86" fmla="*/ 28 w 88"/>
                    <a:gd name="T87" fmla="*/ 135 h 154"/>
                    <a:gd name="T88" fmla="*/ 28 w 88"/>
                    <a:gd name="T89" fmla="*/ 142 h 154"/>
                    <a:gd name="T90" fmla="*/ 33 w 88"/>
                    <a:gd name="T91" fmla="*/ 145 h 154"/>
                    <a:gd name="T92" fmla="*/ 40 w 88"/>
                    <a:gd name="T93" fmla="*/ 152 h 154"/>
                    <a:gd name="T94" fmla="*/ 45 w 88"/>
                    <a:gd name="T95" fmla="*/ 154 h 154"/>
                    <a:gd name="T96" fmla="*/ 52 w 88"/>
                    <a:gd name="T97" fmla="*/ 152 h 154"/>
                    <a:gd name="T98" fmla="*/ 52 w 88"/>
                    <a:gd name="T99" fmla="*/ 147 h 154"/>
                    <a:gd name="T100" fmla="*/ 57 w 88"/>
                    <a:gd name="T101" fmla="*/ 147 h 154"/>
                    <a:gd name="T102" fmla="*/ 59 w 88"/>
                    <a:gd name="T103" fmla="*/ 147 h 154"/>
                    <a:gd name="T104" fmla="*/ 64 w 88"/>
                    <a:gd name="T105" fmla="*/ 145 h 154"/>
                    <a:gd name="T106" fmla="*/ 71 w 88"/>
                    <a:gd name="T107" fmla="*/ 140 h 154"/>
                    <a:gd name="T108" fmla="*/ 76 w 88"/>
                    <a:gd name="T109" fmla="*/ 137 h 154"/>
                    <a:gd name="T110" fmla="*/ 83 w 88"/>
                    <a:gd name="T111" fmla="*/ 140 h 154"/>
                    <a:gd name="T112" fmla="*/ 88 w 88"/>
                    <a:gd name="T113" fmla="*/ 140 h 1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8" h="154">
                      <a:moveTo>
                        <a:pt x="88" y="137"/>
                      </a:moveTo>
                      <a:lnTo>
                        <a:pt x="88" y="137"/>
                      </a:lnTo>
                      <a:lnTo>
                        <a:pt x="85" y="137"/>
                      </a:lnTo>
                      <a:lnTo>
                        <a:pt x="85" y="137"/>
                      </a:lnTo>
                      <a:lnTo>
                        <a:pt x="83" y="135"/>
                      </a:lnTo>
                      <a:lnTo>
                        <a:pt x="83" y="133"/>
                      </a:lnTo>
                      <a:lnTo>
                        <a:pt x="83" y="133"/>
                      </a:lnTo>
                      <a:lnTo>
                        <a:pt x="80" y="130"/>
                      </a:lnTo>
                      <a:lnTo>
                        <a:pt x="80" y="130"/>
                      </a:lnTo>
                      <a:lnTo>
                        <a:pt x="80" y="128"/>
                      </a:lnTo>
                      <a:lnTo>
                        <a:pt x="80" y="128"/>
                      </a:lnTo>
                      <a:lnTo>
                        <a:pt x="80" y="126"/>
                      </a:lnTo>
                      <a:lnTo>
                        <a:pt x="78" y="126"/>
                      </a:lnTo>
                      <a:lnTo>
                        <a:pt x="78" y="123"/>
                      </a:lnTo>
                      <a:lnTo>
                        <a:pt x="78" y="123"/>
                      </a:lnTo>
                      <a:lnTo>
                        <a:pt x="78" y="123"/>
                      </a:lnTo>
                      <a:lnTo>
                        <a:pt x="78" y="121"/>
                      </a:lnTo>
                      <a:lnTo>
                        <a:pt x="78" y="121"/>
                      </a:lnTo>
                      <a:lnTo>
                        <a:pt x="78" y="121"/>
                      </a:lnTo>
                      <a:lnTo>
                        <a:pt x="76" y="121"/>
                      </a:lnTo>
                      <a:lnTo>
                        <a:pt x="76" y="121"/>
                      </a:lnTo>
                      <a:lnTo>
                        <a:pt x="76" y="118"/>
                      </a:lnTo>
                      <a:lnTo>
                        <a:pt x="76" y="118"/>
                      </a:lnTo>
                      <a:lnTo>
                        <a:pt x="76" y="116"/>
                      </a:lnTo>
                      <a:lnTo>
                        <a:pt x="76" y="116"/>
                      </a:lnTo>
                      <a:lnTo>
                        <a:pt x="76" y="114"/>
                      </a:lnTo>
                      <a:lnTo>
                        <a:pt x="76" y="114"/>
                      </a:lnTo>
                      <a:lnTo>
                        <a:pt x="73" y="114"/>
                      </a:lnTo>
                      <a:lnTo>
                        <a:pt x="73" y="111"/>
                      </a:lnTo>
                      <a:lnTo>
                        <a:pt x="73" y="109"/>
                      </a:lnTo>
                      <a:lnTo>
                        <a:pt x="73" y="109"/>
                      </a:lnTo>
                      <a:lnTo>
                        <a:pt x="71" y="109"/>
                      </a:lnTo>
                      <a:lnTo>
                        <a:pt x="71" y="109"/>
                      </a:lnTo>
                      <a:lnTo>
                        <a:pt x="71" y="109"/>
                      </a:lnTo>
                      <a:lnTo>
                        <a:pt x="69" y="109"/>
                      </a:lnTo>
                      <a:lnTo>
                        <a:pt x="69" y="109"/>
                      </a:lnTo>
                      <a:lnTo>
                        <a:pt x="69" y="109"/>
                      </a:lnTo>
                      <a:lnTo>
                        <a:pt x="66" y="107"/>
                      </a:lnTo>
                      <a:lnTo>
                        <a:pt x="69" y="107"/>
                      </a:lnTo>
                      <a:lnTo>
                        <a:pt x="66" y="104"/>
                      </a:lnTo>
                      <a:lnTo>
                        <a:pt x="64" y="102"/>
                      </a:lnTo>
                      <a:lnTo>
                        <a:pt x="64" y="100"/>
                      </a:lnTo>
                      <a:lnTo>
                        <a:pt x="64" y="100"/>
                      </a:lnTo>
                      <a:lnTo>
                        <a:pt x="62" y="95"/>
                      </a:lnTo>
                      <a:lnTo>
                        <a:pt x="59" y="92"/>
                      </a:lnTo>
                      <a:lnTo>
                        <a:pt x="62" y="92"/>
                      </a:lnTo>
                      <a:lnTo>
                        <a:pt x="62" y="90"/>
                      </a:lnTo>
                      <a:lnTo>
                        <a:pt x="62" y="88"/>
                      </a:lnTo>
                      <a:lnTo>
                        <a:pt x="64" y="85"/>
                      </a:lnTo>
                      <a:lnTo>
                        <a:pt x="64" y="85"/>
                      </a:lnTo>
                      <a:lnTo>
                        <a:pt x="64" y="83"/>
                      </a:lnTo>
                      <a:lnTo>
                        <a:pt x="64" y="81"/>
                      </a:lnTo>
                      <a:lnTo>
                        <a:pt x="64" y="81"/>
                      </a:lnTo>
                      <a:lnTo>
                        <a:pt x="64" y="78"/>
                      </a:lnTo>
                      <a:lnTo>
                        <a:pt x="64" y="78"/>
                      </a:lnTo>
                      <a:lnTo>
                        <a:pt x="64" y="76"/>
                      </a:lnTo>
                      <a:lnTo>
                        <a:pt x="64" y="76"/>
                      </a:lnTo>
                      <a:lnTo>
                        <a:pt x="66" y="76"/>
                      </a:lnTo>
                      <a:lnTo>
                        <a:pt x="66" y="76"/>
                      </a:lnTo>
                      <a:lnTo>
                        <a:pt x="66" y="73"/>
                      </a:lnTo>
                      <a:lnTo>
                        <a:pt x="69" y="73"/>
                      </a:lnTo>
                      <a:lnTo>
                        <a:pt x="71" y="73"/>
                      </a:lnTo>
                      <a:lnTo>
                        <a:pt x="73" y="73"/>
                      </a:lnTo>
                      <a:lnTo>
                        <a:pt x="73" y="73"/>
                      </a:lnTo>
                      <a:lnTo>
                        <a:pt x="76" y="73"/>
                      </a:lnTo>
                      <a:lnTo>
                        <a:pt x="76" y="71"/>
                      </a:lnTo>
                      <a:lnTo>
                        <a:pt x="76" y="71"/>
                      </a:lnTo>
                      <a:lnTo>
                        <a:pt x="76" y="71"/>
                      </a:lnTo>
                      <a:lnTo>
                        <a:pt x="76" y="71"/>
                      </a:lnTo>
                      <a:lnTo>
                        <a:pt x="76" y="69"/>
                      </a:lnTo>
                      <a:lnTo>
                        <a:pt x="76" y="69"/>
                      </a:lnTo>
                      <a:lnTo>
                        <a:pt x="76" y="69"/>
                      </a:lnTo>
                      <a:lnTo>
                        <a:pt x="76" y="69"/>
                      </a:lnTo>
                      <a:lnTo>
                        <a:pt x="76" y="66"/>
                      </a:lnTo>
                      <a:lnTo>
                        <a:pt x="76" y="66"/>
                      </a:lnTo>
                      <a:lnTo>
                        <a:pt x="76" y="64"/>
                      </a:lnTo>
                      <a:lnTo>
                        <a:pt x="76" y="64"/>
                      </a:lnTo>
                      <a:lnTo>
                        <a:pt x="78" y="62"/>
                      </a:lnTo>
                      <a:lnTo>
                        <a:pt x="78" y="62"/>
                      </a:lnTo>
                      <a:lnTo>
                        <a:pt x="78" y="55"/>
                      </a:lnTo>
                      <a:lnTo>
                        <a:pt x="78" y="52"/>
                      </a:lnTo>
                      <a:lnTo>
                        <a:pt x="78" y="50"/>
                      </a:lnTo>
                      <a:lnTo>
                        <a:pt x="76" y="47"/>
                      </a:lnTo>
                      <a:lnTo>
                        <a:pt x="71" y="45"/>
                      </a:lnTo>
                      <a:lnTo>
                        <a:pt x="71" y="43"/>
                      </a:lnTo>
                      <a:lnTo>
                        <a:pt x="66" y="40"/>
                      </a:lnTo>
                      <a:lnTo>
                        <a:pt x="64" y="36"/>
                      </a:lnTo>
                      <a:lnTo>
                        <a:pt x="62" y="36"/>
                      </a:lnTo>
                      <a:lnTo>
                        <a:pt x="59" y="36"/>
                      </a:lnTo>
                      <a:lnTo>
                        <a:pt x="57" y="36"/>
                      </a:lnTo>
                      <a:lnTo>
                        <a:pt x="54" y="36"/>
                      </a:lnTo>
                      <a:lnTo>
                        <a:pt x="54" y="38"/>
                      </a:lnTo>
                      <a:lnTo>
                        <a:pt x="52" y="40"/>
                      </a:lnTo>
                      <a:lnTo>
                        <a:pt x="52" y="43"/>
                      </a:lnTo>
                      <a:lnTo>
                        <a:pt x="50" y="45"/>
                      </a:lnTo>
                      <a:lnTo>
                        <a:pt x="52" y="43"/>
                      </a:lnTo>
                      <a:lnTo>
                        <a:pt x="52" y="38"/>
                      </a:lnTo>
                      <a:lnTo>
                        <a:pt x="52" y="36"/>
                      </a:lnTo>
                      <a:lnTo>
                        <a:pt x="54" y="31"/>
                      </a:lnTo>
                      <a:lnTo>
                        <a:pt x="54" y="26"/>
                      </a:lnTo>
                      <a:lnTo>
                        <a:pt x="54" y="24"/>
                      </a:lnTo>
                      <a:lnTo>
                        <a:pt x="52" y="21"/>
                      </a:lnTo>
                      <a:lnTo>
                        <a:pt x="50" y="19"/>
                      </a:lnTo>
                      <a:lnTo>
                        <a:pt x="50" y="17"/>
                      </a:lnTo>
                      <a:lnTo>
                        <a:pt x="43" y="10"/>
                      </a:lnTo>
                      <a:lnTo>
                        <a:pt x="38" y="5"/>
                      </a:lnTo>
                      <a:lnTo>
                        <a:pt x="33" y="2"/>
                      </a:lnTo>
                      <a:lnTo>
                        <a:pt x="33" y="2"/>
                      </a:lnTo>
                      <a:lnTo>
                        <a:pt x="33" y="5"/>
                      </a:lnTo>
                      <a:lnTo>
                        <a:pt x="31" y="5"/>
                      </a:lnTo>
                      <a:lnTo>
                        <a:pt x="31" y="2"/>
                      </a:lnTo>
                      <a:lnTo>
                        <a:pt x="28" y="0"/>
                      </a:lnTo>
                      <a:lnTo>
                        <a:pt x="26" y="0"/>
                      </a:lnTo>
                      <a:lnTo>
                        <a:pt x="31" y="5"/>
                      </a:lnTo>
                      <a:lnTo>
                        <a:pt x="31" y="5"/>
                      </a:lnTo>
                      <a:lnTo>
                        <a:pt x="31" y="5"/>
                      </a:lnTo>
                      <a:lnTo>
                        <a:pt x="28" y="7"/>
                      </a:lnTo>
                      <a:lnTo>
                        <a:pt x="26" y="7"/>
                      </a:lnTo>
                      <a:lnTo>
                        <a:pt x="26" y="10"/>
                      </a:lnTo>
                      <a:lnTo>
                        <a:pt x="24" y="12"/>
                      </a:lnTo>
                      <a:lnTo>
                        <a:pt x="21" y="12"/>
                      </a:lnTo>
                      <a:lnTo>
                        <a:pt x="21" y="14"/>
                      </a:lnTo>
                      <a:lnTo>
                        <a:pt x="19" y="14"/>
                      </a:lnTo>
                      <a:lnTo>
                        <a:pt x="17" y="14"/>
                      </a:lnTo>
                      <a:lnTo>
                        <a:pt x="17" y="17"/>
                      </a:lnTo>
                      <a:lnTo>
                        <a:pt x="14" y="19"/>
                      </a:lnTo>
                      <a:lnTo>
                        <a:pt x="14" y="19"/>
                      </a:lnTo>
                      <a:lnTo>
                        <a:pt x="14" y="21"/>
                      </a:lnTo>
                      <a:lnTo>
                        <a:pt x="14" y="21"/>
                      </a:lnTo>
                      <a:lnTo>
                        <a:pt x="14" y="24"/>
                      </a:lnTo>
                      <a:lnTo>
                        <a:pt x="14" y="26"/>
                      </a:lnTo>
                      <a:lnTo>
                        <a:pt x="14" y="26"/>
                      </a:lnTo>
                      <a:lnTo>
                        <a:pt x="14" y="28"/>
                      </a:lnTo>
                      <a:lnTo>
                        <a:pt x="14" y="28"/>
                      </a:lnTo>
                      <a:lnTo>
                        <a:pt x="17" y="28"/>
                      </a:lnTo>
                      <a:lnTo>
                        <a:pt x="17" y="28"/>
                      </a:lnTo>
                      <a:lnTo>
                        <a:pt x="19" y="28"/>
                      </a:lnTo>
                      <a:lnTo>
                        <a:pt x="19" y="28"/>
                      </a:lnTo>
                      <a:lnTo>
                        <a:pt x="19" y="28"/>
                      </a:lnTo>
                      <a:lnTo>
                        <a:pt x="19" y="31"/>
                      </a:lnTo>
                      <a:lnTo>
                        <a:pt x="19" y="33"/>
                      </a:lnTo>
                      <a:lnTo>
                        <a:pt x="19" y="33"/>
                      </a:lnTo>
                      <a:lnTo>
                        <a:pt x="14" y="36"/>
                      </a:lnTo>
                      <a:lnTo>
                        <a:pt x="14" y="36"/>
                      </a:lnTo>
                      <a:lnTo>
                        <a:pt x="12" y="38"/>
                      </a:lnTo>
                      <a:lnTo>
                        <a:pt x="10" y="36"/>
                      </a:lnTo>
                      <a:lnTo>
                        <a:pt x="10" y="36"/>
                      </a:lnTo>
                      <a:lnTo>
                        <a:pt x="10" y="38"/>
                      </a:lnTo>
                      <a:lnTo>
                        <a:pt x="10" y="38"/>
                      </a:lnTo>
                      <a:lnTo>
                        <a:pt x="7" y="38"/>
                      </a:lnTo>
                      <a:lnTo>
                        <a:pt x="5" y="38"/>
                      </a:lnTo>
                      <a:lnTo>
                        <a:pt x="5" y="38"/>
                      </a:lnTo>
                      <a:lnTo>
                        <a:pt x="5" y="40"/>
                      </a:lnTo>
                      <a:lnTo>
                        <a:pt x="2" y="40"/>
                      </a:lnTo>
                      <a:lnTo>
                        <a:pt x="5" y="43"/>
                      </a:lnTo>
                      <a:lnTo>
                        <a:pt x="5" y="43"/>
                      </a:lnTo>
                      <a:lnTo>
                        <a:pt x="5" y="45"/>
                      </a:lnTo>
                      <a:lnTo>
                        <a:pt x="5" y="50"/>
                      </a:lnTo>
                      <a:lnTo>
                        <a:pt x="5" y="50"/>
                      </a:lnTo>
                      <a:lnTo>
                        <a:pt x="2" y="50"/>
                      </a:lnTo>
                      <a:lnTo>
                        <a:pt x="0" y="52"/>
                      </a:lnTo>
                      <a:lnTo>
                        <a:pt x="0" y="55"/>
                      </a:lnTo>
                      <a:lnTo>
                        <a:pt x="0" y="55"/>
                      </a:lnTo>
                      <a:lnTo>
                        <a:pt x="2" y="59"/>
                      </a:lnTo>
                      <a:lnTo>
                        <a:pt x="7" y="64"/>
                      </a:lnTo>
                      <a:lnTo>
                        <a:pt x="12" y="71"/>
                      </a:lnTo>
                      <a:lnTo>
                        <a:pt x="12" y="69"/>
                      </a:lnTo>
                      <a:lnTo>
                        <a:pt x="14" y="71"/>
                      </a:lnTo>
                      <a:lnTo>
                        <a:pt x="17" y="71"/>
                      </a:lnTo>
                      <a:lnTo>
                        <a:pt x="17" y="71"/>
                      </a:lnTo>
                      <a:lnTo>
                        <a:pt x="19" y="71"/>
                      </a:lnTo>
                      <a:lnTo>
                        <a:pt x="21" y="69"/>
                      </a:lnTo>
                      <a:lnTo>
                        <a:pt x="21" y="69"/>
                      </a:lnTo>
                      <a:lnTo>
                        <a:pt x="21" y="69"/>
                      </a:lnTo>
                      <a:lnTo>
                        <a:pt x="24" y="71"/>
                      </a:lnTo>
                      <a:lnTo>
                        <a:pt x="24" y="71"/>
                      </a:lnTo>
                      <a:lnTo>
                        <a:pt x="24" y="73"/>
                      </a:lnTo>
                      <a:lnTo>
                        <a:pt x="24" y="73"/>
                      </a:lnTo>
                      <a:lnTo>
                        <a:pt x="24" y="76"/>
                      </a:lnTo>
                      <a:lnTo>
                        <a:pt x="24" y="78"/>
                      </a:lnTo>
                      <a:lnTo>
                        <a:pt x="24" y="81"/>
                      </a:lnTo>
                      <a:lnTo>
                        <a:pt x="24" y="81"/>
                      </a:lnTo>
                      <a:lnTo>
                        <a:pt x="21" y="83"/>
                      </a:lnTo>
                      <a:lnTo>
                        <a:pt x="21" y="83"/>
                      </a:lnTo>
                      <a:lnTo>
                        <a:pt x="21" y="85"/>
                      </a:lnTo>
                      <a:lnTo>
                        <a:pt x="21" y="85"/>
                      </a:lnTo>
                      <a:lnTo>
                        <a:pt x="24" y="85"/>
                      </a:lnTo>
                      <a:lnTo>
                        <a:pt x="26" y="85"/>
                      </a:lnTo>
                      <a:lnTo>
                        <a:pt x="26" y="85"/>
                      </a:lnTo>
                      <a:lnTo>
                        <a:pt x="28" y="85"/>
                      </a:lnTo>
                      <a:lnTo>
                        <a:pt x="28" y="88"/>
                      </a:lnTo>
                      <a:lnTo>
                        <a:pt x="31" y="88"/>
                      </a:lnTo>
                      <a:lnTo>
                        <a:pt x="31" y="88"/>
                      </a:lnTo>
                      <a:lnTo>
                        <a:pt x="28" y="90"/>
                      </a:lnTo>
                      <a:lnTo>
                        <a:pt x="28" y="90"/>
                      </a:lnTo>
                      <a:lnTo>
                        <a:pt x="28" y="92"/>
                      </a:lnTo>
                      <a:lnTo>
                        <a:pt x="31" y="92"/>
                      </a:lnTo>
                      <a:lnTo>
                        <a:pt x="31" y="95"/>
                      </a:lnTo>
                      <a:lnTo>
                        <a:pt x="31" y="97"/>
                      </a:lnTo>
                      <a:lnTo>
                        <a:pt x="33" y="97"/>
                      </a:lnTo>
                      <a:lnTo>
                        <a:pt x="33" y="97"/>
                      </a:lnTo>
                      <a:lnTo>
                        <a:pt x="31" y="97"/>
                      </a:lnTo>
                      <a:lnTo>
                        <a:pt x="31" y="100"/>
                      </a:lnTo>
                      <a:lnTo>
                        <a:pt x="31" y="102"/>
                      </a:lnTo>
                      <a:lnTo>
                        <a:pt x="31" y="102"/>
                      </a:lnTo>
                      <a:lnTo>
                        <a:pt x="28" y="102"/>
                      </a:lnTo>
                      <a:lnTo>
                        <a:pt x="26" y="104"/>
                      </a:lnTo>
                      <a:lnTo>
                        <a:pt x="26" y="107"/>
                      </a:lnTo>
                      <a:lnTo>
                        <a:pt x="26" y="109"/>
                      </a:lnTo>
                      <a:lnTo>
                        <a:pt x="26" y="109"/>
                      </a:lnTo>
                      <a:lnTo>
                        <a:pt x="26" y="111"/>
                      </a:lnTo>
                      <a:lnTo>
                        <a:pt x="24" y="114"/>
                      </a:lnTo>
                      <a:lnTo>
                        <a:pt x="24" y="116"/>
                      </a:lnTo>
                      <a:lnTo>
                        <a:pt x="24" y="121"/>
                      </a:lnTo>
                      <a:lnTo>
                        <a:pt x="24" y="123"/>
                      </a:lnTo>
                      <a:lnTo>
                        <a:pt x="24" y="126"/>
                      </a:lnTo>
                      <a:lnTo>
                        <a:pt x="26" y="130"/>
                      </a:lnTo>
                      <a:lnTo>
                        <a:pt x="26" y="130"/>
                      </a:lnTo>
                      <a:lnTo>
                        <a:pt x="28" y="133"/>
                      </a:lnTo>
                      <a:lnTo>
                        <a:pt x="28" y="135"/>
                      </a:lnTo>
                      <a:lnTo>
                        <a:pt x="28" y="140"/>
                      </a:lnTo>
                      <a:lnTo>
                        <a:pt x="28" y="140"/>
                      </a:lnTo>
                      <a:lnTo>
                        <a:pt x="28" y="140"/>
                      </a:lnTo>
                      <a:lnTo>
                        <a:pt x="28" y="140"/>
                      </a:lnTo>
                      <a:lnTo>
                        <a:pt x="28" y="142"/>
                      </a:lnTo>
                      <a:lnTo>
                        <a:pt x="28" y="142"/>
                      </a:lnTo>
                      <a:lnTo>
                        <a:pt x="28" y="142"/>
                      </a:lnTo>
                      <a:lnTo>
                        <a:pt x="31" y="145"/>
                      </a:lnTo>
                      <a:lnTo>
                        <a:pt x="31" y="145"/>
                      </a:lnTo>
                      <a:lnTo>
                        <a:pt x="33" y="145"/>
                      </a:lnTo>
                      <a:lnTo>
                        <a:pt x="36" y="147"/>
                      </a:lnTo>
                      <a:lnTo>
                        <a:pt x="36" y="149"/>
                      </a:lnTo>
                      <a:lnTo>
                        <a:pt x="36" y="149"/>
                      </a:lnTo>
                      <a:lnTo>
                        <a:pt x="38" y="152"/>
                      </a:lnTo>
                      <a:lnTo>
                        <a:pt x="40" y="152"/>
                      </a:lnTo>
                      <a:lnTo>
                        <a:pt x="43" y="152"/>
                      </a:lnTo>
                      <a:lnTo>
                        <a:pt x="43" y="154"/>
                      </a:lnTo>
                      <a:lnTo>
                        <a:pt x="45" y="154"/>
                      </a:lnTo>
                      <a:lnTo>
                        <a:pt x="45" y="154"/>
                      </a:lnTo>
                      <a:lnTo>
                        <a:pt x="45" y="154"/>
                      </a:lnTo>
                      <a:lnTo>
                        <a:pt x="47" y="154"/>
                      </a:lnTo>
                      <a:lnTo>
                        <a:pt x="47" y="154"/>
                      </a:lnTo>
                      <a:lnTo>
                        <a:pt x="50" y="154"/>
                      </a:lnTo>
                      <a:lnTo>
                        <a:pt x="50" y="154"/>
                      </a:lnTo>
                      <a:lnTo>
                        <a:pt x="52" y="152"/>
                      </a:lnTo>
                      <a:lnTo>
                        <a:pt x="52" y="152"/>
                      </a:lnTo>
                      <a:lnTo>
                        <a:pt x="50" y="149"/>
                      </a:lnTo>
                      <a:lnTo>
                        <a:pt x="52" y="149"/>
                      </a:lnTo>
                      <a:lnTo>
                        <a:pt x="52" y="149"/>
                      </a:lnTo>
                      <a:lnTo>
                        <a:pt x="52" y="147"/>
                      </a:lnTo>
                      <a:lnTo>
                        <a:pt x="54" y="147"/>
                      </a:lnTo>
                      <a:lnTo>
                        <a:pt x="54" y="147"/>
                      </a:lnTo>
                      <a:lnTo>
                        <a:pt x="54" y="147"/>
                      </a:lnTo>
                      <a:lnTo>
                        <a:pt x="54" y="147"/>
                      </a:lnTo>
                      <a:lnTo>
                        <a:pt x="57" y="147"/>
                      </a:lnTo>
                      <a:lnTo>
                        <a:pt x="57" y="147"/>
                      </a:lnTo>
                      <a:lnTo>
                        <a:pt x="57" y="147"/>
                      </a:lnTo>
                      <a:lnTo>
                        <a:pt x="59" y="149"/>
                      </a:lnTo>
                      <a:lnTo>
                        <a:pt x="59" y="147"/>
                      </a:lnTo>
                      <a:lnTo>
                        <a:pt x="59" y="147"/>
                      </a:lnTo>
                      <a:lnTo>
                        <a:pt x="62" y="147"/>
                      </a:lnTo>
                      <a:lnTo>
                        <a:pt x="62" y="145"/>
                      </a:lnTo>
                      <a:lnTo>
                        <a:pt x="62" y="145"/>
                      </a:lnTo>
                      <a:lnTo>
                        <a:pt x="62" y="145"/>
                      </a:lnTo>
                      <a:lnTo>
                        <a:pt x="64" y="145"/>
                      </a:lnTo>
                      <a:lnTo>
                        <a:pt x="66" y="145"/>
                      </a:lnTo>
                      <a:lnTo>
                        <a:pt x="69" y="145"/>
                      </a:lnTo>
                      <a:lnTo>
                        <a:pt x="69" y="145"/>
                      </a:lnTo>
                      <a:lnTo>
                        <a:pt x="69" y="142"/>
                      </a:lnTo>
                      <a:lnTo>
                        <a:pt x="71" y="140"/>
                      </a:lnTo>
                      <a:lnTo>
                        <a:pt x="73" y="140"/>
                      </a:lnTo>
                      <a:lnTo>
                        <a:pt x="73" y="137"/>
                      </a:lnTo>
                      <a:lnTo>
                        <a:pt x="73" y="140"/>
                      </a:lnTo>
                      <a:lnTo>
                        <a:pt x="76" y="137"/>
                      </a:lnTo>
                      <a:lnTo>
                        <a:pt x="76" y="137"/>
                      </a:lnTo>
                      <a:lnTo>
                        <a:pt x="78" y="137"/>
                      </a:lnTo>
                      <a:lnTo>
                        <a:pt x="78" y="140"/>
                      </a:lnTo>
                      <a:lnTo>
                        <a:pt x="78" y="140"/>
                      </a:lnTo>
                      <a:lnTo>
                        <a:pt x="80" y="140"/>
                      </a:lnTo>
                      <a:lnTo>
                        <a:pt x="83" y="140"/>
                      </a:lnTo>
                      <a:lnTo>
                        <a:pt x="83" y="140"/>
                      </a:lnTo>
                      <a:lnTo>
                        <a:pt x="85" y="140"/>
                      </a:lnTo>
                      <a:lnTo>
                        <a:pt x="85" y="140"/>
                      </a:lnTo>
                      <a:lnTo>
                        <a:pt x="88" y="140"/>
                      </a:lnTo>
                      <a:lnTo>
                        <a:pt x="88" y="140"/>
                      </a:lnTo>
                      <a:lnTo>
                        <a:pt x="88" y="140"/>
                      </a:lnTo>
                      <a:lnTo>
                        <a:pt x="88" y="137"/>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7" name="Freeform 141"/>
                <p:cNvSpPr>
                  <a:spLocks noEditPoints="1"/>
                </p:cNvSpPr>
                <p:nvPr/>
              </p:nvSpPr>
              <p:spPr bwMode="auto">
                <a:xfrm>
                  <a:off x="2441" y="2532"/>
                  <a:ext cx="55" cy="36"/>
                </a:xfrm>
                <a:custGeom>
                  <a:avLst/>
                  <a:gdLst>
                    <a:gd name="T0" fmla="*/ 12 w 55"/>
                    <a:gd name="T1" fmla="*/ 31 h 36"/>
                    <a:gd name="T2" fmla="*/ 12 w 55"/>
                    <a:gd name="T3" fmla="*/ 34 h 36"/>
                    <a:gd name="T4" fmla="*/ 14 w 55"/>
                    <a:gd name="T5" fmla="*/ 31 h 36"/>
                    <a:gd name="T6" fmla="*/ 10 w 55"/>
                    <a:gd name="T7" fmla="*/ 31 h 36"/>
                    <a:gd name="T8" fmla="*/ 7 w 55"/>
                    <a:gd name="T9" fmla="*/ 34 h 36"/>
                    <a:gd name="T10" fmla="*/ 7 w 55"/>
                    <a:gd name="T11" fmla="*/ 34 h 36"/>
                    <a:gd name="T12" fmla="*/ 10 w 55"/>
                    <a:gd name="T13" fmla="*/ 34 h 36"/>
                    <a:gd name="T14" fmla="*/ 17 w 55"/>
                    <a:gd name="T15" fmla="*/ 29 h 36"/>
                    <a:gd name="T16" fmla="*/ 17 w 55"/>
                    <a:gd name="T17" fmla="*/ 31 h 36"/>
                    <a:gd name="T18" fmla="*/ 17 w 55"/>
                    <a:gd name="T19" fmla="*/ 31 h 36"/>
                    <a:gd name="T20" fmla="*/ 19 w 55"/>
                    <a:gd name="T21" fmla="*/ 29 h 36"/>
                    <a:gd name="T22" fmla="*/ 12 w 55"/>
                    <a:gd name="T23" fmla="*/ 24 h 36"/>
                    <a:gd name="T24" fmla="*/ 12 w 55"/>
                    <a:gd name="T25" fmla="*/ 27 h 36"/>
                    <a:gd name="T26" fmla="*/ 12 w 55"/>
                    <a:gd name="T27" fmla="*/ 22 h 36"/>
                    <a:gd name="T28" fmla="*/ 19 w 55"/>
                    <a:gd name="T29" fmla="*/ 24 h 36"/>
                    <a:gd name="T30" fmla="*/ 21 w 55"/>
                    <a:gd name="T31" fmla="*/ 24 h 36"/>
                    <a:gd name="T32" fmla="*/ 12 w 55"/>
                    <a:gd name="T33" fmla="*/ 17 h 36"/>
                    <a:gd name="T34" fmla="*/ 10 w 55"/>
                    <a:gd name="T35" fmla="*/ 19 h 36"/>
                    <a:gd name="T36" fmla="*/ 12 w 55"/>
                    <a:gd name="T37" fmla="*/ 17 h 36"/>
                    <a:gd name="T38" fmla="*/ 47 w 55"/>
                    <a:gd name="T39" fmla="*/ 0 h 36"/>
                    <a:gd name="T40" fmla="*/ 31 w 55"/>
                    <a:gd name="T41" fmla="*/ 0 h 36"/>
                    <a:gd name="T42" fmla="*/ 21 w 55"/>
                    <a:gd name="T43" fmla="*/ 5 h 36"/>
                    <a:gd name="T44" fmla="*/ 7 w 55"/>
                    <a:gd name="T45" fmla="*/ 5 h 36"/>
                    <a:gd name="T46" fmla="*/ 2 w 55"/>
                    <a:gd name="T47" fmla="*/ 8 h 36"/>
                    <a:gd name="T48" fmla="*/ 5 w 55"/>
                    <a:gd name="T49" fmla="*/ 10 h 36"/>
                    <a:gd name="T50" fmla="*/ 7 w 55"/>
                    <a:gd name="T51" fmla="*/ 10 h 36"/>
                    <a:gd name="T52" fmla="*/ 7 w 55"/>
                    <a:gd name="T53" fmla="*/ 15 h 36"/>
                    <a:gd name="T54" fmla="*/ 14 w 55"/>
                    <a:gd name="T55" fmla="*/ 15 h 36"/>
                    <a:gd name="T56" fmla="*/ 14 w 55"/>
                    <a:gd name="T57" fmla="*/ 19 h 36"/>
                    <a:gd name="T58" fmla="*/ 24 w 55"/>
                    <a:gd name="T59" fmla="*/ 15 h 36"/>
                    <a:gd name="T60" fmla="*/ 28 w 55"/>
                    <a:gd name="T61" fmla="*/ 15 h 36"/>
                    <a:gd name="T62" fmla="*/ 28 w 55"/>
                    <a:gd name="T63" fmla="*/ 17 h 36"/>
                    <a:gd name="T64" fmla="*/ 21 w 55"/>
                    <a:gd name="T65" fmla="*/ 17 h 36"/>
                    <a:gd name="T66" fmla="*/ 24 w 55"/>
                    <a:gd name="T67" fmla="*/ 22 h 36"/>
                    <a:gd name="T68" fmla="*/ 26 w 55"/>
                    <a:gd name="T69" fmla="*/ 22 h 36"/>
                    <a:gd name="T70" fmla="*/ 28 w 55"/>
                    <a:gd name="T71" fmla="*/ 24 h 36"/>
                    <a:gd name="T72" fmla="*/ 21 w 55"/>
                    <a:gd name="T73" fmla="*/ 27 h 36"/>
                    <a:gd name="T74" fmla="*/ 24 w 55"/>
                    <a:gd name="T75" fmla="*/ 27 h 36"/>
                    <a:gd name="T76" fmla="*/ 24 w 55"/>
                    <a:gd name="T77" fmla="*/ 29 h 36"/>
                    <a:gd name="T78" fmla="*/ 26 w 55"/>
                    <a:gd name="T79" fmla="*/ 31 h 36"/>
                    <a:gd name="T80" fmla="*/ 26 w 55"/>
                    <a:gd name="T81" fmla="*/ 36 h 36"/>
                    <a:gd name="T82" fmla="*/ 28 w 55"/>
                    <a:gd name="T83" fmla="*/ 36 h 36"/>
                    <a:gd name="T84" fmla="*/ 31 w 55"/>
                    <a:gd name="T85" fmla="*/ 34 h 36"/>
                    <a:gd name="T86" fmla="*/ 36 w 55"/>
                    <a:gd name="T87" fmla="*/ 24 h 36"/>
                    <a:gd name="T88" fmla="*/ 43 w 55"/>
                    <a:gd name="T89" fmla="*/ 22 h 36"/>
                    <a:gd name="T90" fmla="*/ 50 w 55"/>
                    <a:gd name="T91" fmla="*/ 22 h 36"/>
                    <a:gd name="T92" fmla="*/ 55 w 55"/>
                    <a:gd name="T93" fmla="*/ 15 h 36"/>
                    <a:gd name="T94" fmla="*/ 52 w 55"/>
                    <a:gd name="T95" fmla="*/ 12 h 36"/>
                    <a:gd name="T96" fmla="*/ 50 w 55"/>
                    <a:gd name="T97" fmla="*/ 10 h 36"/>
                    <a:gd name="T98" fmla="*/ 55 w 55"/>
                    <a:gd name="T99" fmla="*/ 10 h 36"/>
                    <a:gd name="T100" fmla="*/ 55 w 55"/>
                    <a:gd name="T101" fmla="*/ 5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5" h="36">
                      <a:moveTo>
                        <a:pt x="14" y="31"/>
                      </a:moveTo>
                      <a:lnTo>
                        <a:pt x="12" y="31"/>
                      </a:lnTo>
                      <a:lnTo>
                        <a:pt x="12" y="31"/>
                      </a:lnTo>
                      <a:lnTo>
                        <a:pt x="12" y="34"/>
                      </a:lnTo>
                      <a:lnTo>
                        <a:pt x="12" y="34"/>
                      </a:lnTo>
                      <a:lnTo>
                        <a:pt x="12" y="34"/>
                      </a:lnTo>
                      <a:lnTo>
                        <a:pt x="14" y="34"/>
                      </a:lnTo>
                      <a:lnTo>
                        <a:pt x="14" y="34"/>
                      </a:lnTo>
                      <a:lnTo>
                        <a:pt x="14" y="31"/>
                      </a:lnTo>
                      <a:lnTo>
                        <a:pt x="14" y="31"/>
                      </a:lnTo>
                      <a:close/>
                      <a:moveTo>
                        <a:pt x="10" y="31"/>
                      </a:moveTo>
                      <a:lnTo>
                        <a:pt x="10" y="31"/>
                      </a:lnTo>
                      <a:lnTo>
                        <a:pt x="10" y="31"/>
                      </a:lnTo>
                      <a:lnTo>
                        <a:pt x="10" y="34"/>
                      </a:lnTo>
                      <a:lnTo>
                        <a:pt x="7" y="34"/>
                      </a:lnTo>
                      <a:lnTo>
                        <a:pt x="7" y="34"/>
                      </a:lnTo>
                      <a:lnTo>
                        <a:pt x="7" y="34"/>
                      </a:lnTo>
                      <a:lnTo>
                        <a:pt x="7" y="34"/>
                      </a:lnTo>
                      <a:lnTo>
                        <a:pt x="10" y="34"/>
                      </a:lnTo>
                      <a:lnTo>
                        <a:pt x="10" y="34"/>
                      </a:lnTo>
                      <a:lnTo>
                        <a:pt x="10" y="34"/>
                      </a:lnTo>
                      <a:lnTo>
                        <a:pt x="10" y="31"/>
                      </a:lnTo>
                      <a:lnTo>
                        <a:pt x="10" y="31"/>
                      </a:lnTo>
                      <a:close/>
                      <a:moveTo>
                        <a:pt x="17" y="29"/>
                      </a:moveTo>
                      <a:lnTo>
                        <a:pt x="17" y="29"/>
                      </a:lnTo>
                      <a:lnTo>
                        <a:pt x="17" y="31"/>
                      </a:lnTo>
                      <a:lnTo>
                        <a:pt x="17" y="31"/>
                      </a:lnTo>
                      <a:lnTo>
                        <a:pt x="17" y="31"/>
                      </a:lnTo>
                      <a:lnTo>
                        <a:pt x="17" y="31"/>
                      </a:lnTo>
                      <a:lnTo>
                        <a:pt x="17" y="31"/>
                      </a:lnTo>
                      <a:lnTo>
                        <a:pt x="19" y="31"/>
                      </a:lnTo>
                      <a:lnTo>
                        <a:pt x="19" y="29"/>
                      </a:lnTo>
                      <a:lnTo>
                        <a:pt x="19" y="29"/>
                      </a:lnTo>
                      <a:lnTo>
                        <a:pt x="17" y="29"/>
                      </a:lnTo>
                      <a:close/>
                      <a:moveTo>
                        <a:pt x="12" y="22"/>
                      </a:moveTo>
                      <a:lnTo>
                        <a:pt x="12" y="24"/>
                      </a:lnTo>
                      <a:lnTo>
                        <a:pt x="12" y="27"/>
                      </a:lnTo>
                      <a:lnTo>
                        <a:pt x="12" y="27"/>
                      </a:lnTo>
                      <a:lnTo>
                        <a:pt x="12" y="27"/>
                      </a:lnTo>
                      <a:lnTo>
                        <a:pt x="14" y="27"/>
                      </a:lnTo>
                      <a:lnTo>
                        <a:pt x="14" y="24"/>
                      </a:lnTo>
                      <a:lnTo>
                        <a:pt x="12" y="22"/>
                      </a:lnTo>
                      <a:close/>
                      <a:moveTo>
                        <a:pt x="21" y="22"/>
                      </a:moveTo>
                      <a:lnTo>
                        <a:pt x="19" y="24"/>
                      </a:lnTo>
                      <a:lnTo>
                        <a:pt x="19" y="24"/>
                      </a:lnTo>
                      <a:lnTo>
                        <a:pt x="19" y="24"/>
                      </a:lnTo>
                      <a:lnTo>
                        <a:pt x="21" y="24"/>
                      </a:lnTo>
                      <a:lnTo>
                        <a:pt x="21" y="24"/>
                      </a:lnTo>
                      <a:lnTo>
                        <a:pt x="21" y="22"/>
                      </a:lnTo>
                      <a:lnTo>
                        <a:pt x="21" y="22"/>
                      </a:lnTo>
                      <a:close/>
                      <a:moveTo>
                        <a:pt x="12" y="17"/>
                      </a:moveTo>
                      <a:lnTo>
                        <a:pt x="10" y="17"/>
                      </a:lnTo>
                      <a:lnTo>
                        <a:pt x="10" y="17"/>
                      </a:lnTo>
                      <a:lnTo>
                        <a:pt x="10" y="19"/>
                      </a:lnTo>
                      <a:lnTo>
                        <a:pt x="12" y="19"/>
                      </a:lnTo>
                      <a:lnTo>
                        <a:pt x="12" y="17"/>
                      </a:lnTo>
                      <a:lnTo>
                        <a:pt x="12" y="17"/>
                      </a:lnTo>
                      <a:close/>
                      <a:moveTo>
                        <a:pt x="55" y="3"/>
                      </a:moveTo>
                      <a:lnTo>
                        <a:pt x="55" y="0"/>
                      </a:lnTo>
                      <a:lnTo>
                        <a:pt x="47" y="0"/>
                      </a:lnTo>
                      <a:lnTo>
                        <a:pt x="43" y="0"/>
                      </a:lnTo>
                      <a:lnTo>
                        <a:pt x="36" y="0"/>
                      </a:lnTo>
                      <a:lnTo>
                        <a:pt x="31" y="0"/>
                      </a:lnTo>
                      <a:lnTo>
                        <a:pt x="28" y="0"/>
                      </a:lnTo>
                      <a:lnTo>
                        <a:pt x="24" y="3"/>
                      </a:lnTo>
                      <a:lnTo>
                        <a:pt x="21" y="5"/>
                      </a:lnTo>
                      <a:lnTo>
                        <a:pt x="14" y="5"/>
                      </a:lnTo>
                      <a:lnTo>
                        <a:pt x="10" y="5"/>
                      </a:lnTo>
                      <a:lnTo>
                        <a:pt x="7" y="5"/>
                      </a:lnTo>
                      <a:lnTo>
                        <a:pt x="5" y="5"/>
                      </a:lnTo>
                      <a:lnTo>
                        <a:pt x="5" y="8"/>
                      </a:lnTo>
                      <a:lnTo>
                        <a:pt x="2" y="8"/>
                      </a:lnTo>
                      <a:lnTo>
                        <a:pt x="0" y="8"/>
                      </a:lnTo>
                      <a:lnTo>
                        <a:pt x="0" y="8"/>
                      </a:lnTo>
                      <a:lnTo>
                        <a:pt x="5" y="10"/>
                      </a:lnTo>
                      <a:lnTo>
                        <a:pt x="7" y="10"/>
                      </a:lnTo>
                      <a:lnTo>
                        <a:pt x="7" y="10"/>
                      </a:lnTo>
                      <a:lnTo>
                        <a:pt x="7" y="10"/>
                      </a:lnTo>
                      <a:lnTo>
                        <a:pt x="7" y="12"/>
                      </a:lnTo>
                      <a:lnTo>
                        <a:pt x="7" y="12"/>
                      </a:lnTo>
                      <a:lnTo>
                        <a:pt x="7" y="15"/>
                      </a:lnTo>
                      <a:lnTo>
                        <a:pt x="10" y="17"/>
                      </a:lnTo>
                      <a:lnTo>
                        <a:pt x="12" y="15"/>
                      </a:lnTo>
                      <a:lnTo>
                        <a:pt x="14" y="15"/>
                      </a:lnTo>
                      <a:lnTo>
                        <a:pt x="14" y="17"/>
                      </a:lnTo>
                      <a:lnTo>
                        <a:pt x="14" y="19"/>
                      </a:lnTo>
                      <a:lnTo>
                        <a:pt x="14" y="19"/>
                      </a:lnTo>
                      <a:lnTo>
                        <a:pt x="19" y="19"/>
                      </a:lnTo>
                      <a:lnTo>
                        <a:pt x="21" y="17"/>
                      </a:lnTo>
                      <a:lnTo>
                        <a:pt x="24" y="15"/>
                      </a:lnTo>
                      <a:lnTo>
                        <a:pt x="26" y="17"/>
                      </a:lnTo>
                      <a:lnTo>
                        <a:pt x="28" y="15"/>
                      </a:lnTo>
                      <a:lnTo>
                        <a:pt x="28" y="15"/>
                      </a:lnTo>
                      <a:lnTo>
                        <a:pt x="28" y="15"/>
                      </a:lnTo>
                      <a:lnTo>
                        <a:pt x="28" y="17"/>
                      </a:lnTo>
                      <a:lnTo>
                        <a:pt x="28" y="17"/>
                      </a:lnTo>
                      <a:lnTo>
                        <a:pt x="26" y="17"/>
                      </a:lnTo>
                      <a:lnTo>
                        <a:pt x="24" y="17"/>
                      </a:lnTo>
                      <a:lnTo>
                        <a:pt x="21" y="17"/>
                      </a:lnTo>
                      <a:lnTo>
                        <a:pt x="21" y="19"/>
                      </a:lnTo>
                      <a:lnTo>
                        <a:pt x="21" y="19"/>
                      </a:lnTo>
                      <a:lnTo>
                        <a:pt x="24" y="22"/>
                      </a:lnTo>
                      <a:lnTo>
                        <a:pt x="24" y="22"/>
                      </a:lnTo>
                      <a:lnTo>
                        <a:pt x="24" y="22"/>
                      </a:lnTo>
                      <a:lnTo>
                        <a:pt x="26" y="22"/>
                      </a:lnTo>
                      <a:lnTo>
                        <a:pt x="28" y="22"/>
                      </a:lnTo>
                      <a:lnTo>
                        <a:pt x="28" y="22"/>
                      </a:lnTo>
                      <a:lnTo>
                        <a:pt x="28" y="24"/>
                      </a:lnTo>
                      <a:lnTo>
                        <a:pt x="26" y="24"/>
                      </a:lnTo>
                      <a:lnTo>
                        <a:pt x="21" y="24"/>
                      </a:lnTo>
                      <a:lnTo>
                        <a:pt x="21" y="27"/>
                      </a:lnTo>
                      <a:lnTo>
                        <a:pt x="21" y="27"/>
                      </a:lnTo>
                      <a:lnTo>
                        <a:pt x="24" y="27"/>
                      </a:lnTo>
                      <a:lnTo>
                        <a:pt x="24" y="27"/>
                      </a:lnTo>
                      <a:lnTo>
                        <a:pt x="24" y="27"/>
                      </a:lnTo>
                      <a:lnTo>
                        <a:pt x="24" y="29"/>
                      </a:lnTo>
                      <a:lnTo>
                        <a:pt x="24" y="29"/>
                      </a:lnTo>
                      <a:lnTo>
                        <a:pt x="24" y="31"/>
                      </a:lnTo>
                      <a:lnTo>
                        <a:pt x="24" y="31"/>
                      </a:lnTo>
                      <a:lnTo>
                        <a:pt x="26" y="31"/>
                      </a:lnTo>
                      <a:lnTo>
                        <a:pt x="26" y="31"/>
                      </a:lnTo>
                      <a:lnTo>
                        <a:pt x="26" y="36"/>
                      </a:lnTo>
                      <a:lnTo>
                        <a:pt x="26" y="36"/>
                      </a:lnTo>
                      <a:lnTo>
                        <a:pt x="28" y="34"/>
                      </a:lnTo>
                      <a:lnTo>
                        <a:pt x="28" y="34"/>
                      </a:lnTo>
                      <a:lnTo>
                        <a:pt x="28" y="36"/>
                      </a:lnTo>
                      <a:lnTo>
                        <a:pt x="28" y="36"/>
                      </a:lnTo>
                      <a:lnTo>
                        <a:pt x="31" y="36"/>
                      </a:lnTo>
                      <a:lnTo>
                        <a:pt x="31" y="34"/>
                      </a:lnTo>
                      <a:lnTo>
                        <a:pt x="36" y="27"/>
                      </a:lnTo>
                      <a:lnTo>
                        <a:pt x="36" y="27"/>
                      </a:lnTo>
                      <a:lnTo>
                        <a:pt x="36" y="24"/>
                      </a:lnTo>
                      <a:lnTo>
                        <a:pt x="38" y="24"/>
                      </a:lnTo>
                      <a:lnTo>
                        <a:pt x="40" y="24"/>
                      </a:lnTo>
                      <a:lnTo>
                        <a:pt x="43" y="22"/>
                      </a:lnTo>
                      <a:lnTo>
                        <a:pt x="45" y="22"/>
                      </a:lnTo>
                      <a:lnTo>
                        <a:pt x="47" y="22"/>
                      </a:lnTo>
                      <a:lnTo>
                        <a:pt x="50" y="22"/>
                      </a:lnTo>
                      <a:lnTo>
                        <a:pt x="55" y="19"/>
                      </a:lnTo>
                      <a:lnTo>
                        <a:pt x="55" y="17"/>
                      </a:lnTo>
                      <a:lnTo>
                        <a:pt x="55" y="15"/>
                      </a:lnTo>
                      <a:lnTo>
                        <a:pt x="55" y="15"/>
                      </a:lnTo>
                      <a:lnTo>
                        <a:pt x="52" y="12"/>
                      </a:lnTo>
                      <a:lnTo>
                        <a:pt x="52" y="12"/>
                      </a:lnTo>
                      <a:lnTo>
                        <a:pt x="52" y="12"/>
                      </a:lnTo>
                      <a:lnTo>
                        <a:pt x="50" y="10"/>
                      </a:lnTo>
                      <a:lnTo>
                        <a:pt x="50" y="10"/>
                      </a:lnTo>
                      <a:lnTo>
                        <a:pt x="52" y="10"/>
                      </a:lnTo>
                      <a:lnTo>
                        <a:pt x="52" y="10"/>
                      </a:lnTo>
                      <a:lnTo>
                        <a:pt x="55" y="10"/>
                      </a:lnTo>
                      <a:lnTo>
                        <a:pt x="55" y="8"/>
                      </a:lnTo>
                      <a:lnTo>
                        <a:pt x="55" y="8"/>
                      </a:lnTo>
                      <a:lnTo>
                        <a:pt x="55" y="5"/>
                      </a:lnTo>
                      <a:lnTo>
                        <a:pt x="55" y="5"/>
                      </a:lnTo>
                      <a:lnTo>
                        <a:pt x="55" y="3"/>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8" name="Freeform 142"/>
                <p:cNvSpPr>
                  <a:spLocks/>
                </p:cNvSpPr>
                <p:nvPr/>
              </p:nvSpPr>
              <p:spPr bwMode="auto">
                <a:xfrm>
                  <a:off x="2469" y="2532"/>
                  <a:ext cx="138" cy="116"/>
                </a:xfrm>
                <a:custGeom>
                  <a:avLst/>
                  <a:gdLst>
                    <a:gd name="T0" fmla="*/ 133 w 138"/>
                    <a:gd name="T1" fmla="*/ 79 h 116"/>
                    <a:gd name="T2" fmla="*/ 133 w 138"/>
                    <a:gd name="T3" fmla="*/ 71 h 116"/>
                    <a:gd name="T4" fmla="*/ 128 w 138"/>
                    <a:gd name="T5" fmla="*/ 64 h 116"/>
                    <a:gd name="T6" fmla="*/ 133 w 138"/>
                    <a:gd name="T7" fmla="*/ 53 h 116"/>
                    <a:gd name="T8" fmla="*/ 126 w 138"/>
                    <a:gd name="T9" fmla="*/ 43 h 116"/>
                    <a:gd name="T10" fmla="*/ 123 w 138"/>
                    <a:gd name="T11" fmla="*/ 36 h 116"/>
                    <a:gd name="T12" fmla="*/ 119 w 138"/>
                    <a:gd name="T13" fmla="*/ 34 h 116"/>
                    <a:gd name="T14" fmla="*/ 126 w 138"/>
                    <a:gd name="T15" fmla="*/ 29 h 116"/>
                    <a:gd name="T16" fmla="*/ 119 w 138"/>
                    <a:gd name="T17" fmla="*/ 22 h 116"/>
                    <a:gd name="T18" fmla="*/ 116 w 138"/>
                    <a:gd name="T19" fmla="*/ 12 h 116"/>
                    <a:gd name="T20" fmla="*/ 109 w 138"/>
                    <a:gd name="T21" fmla="*/ 5 h 116"/>
                    <a:gd name="T22" fmla="*/ 107 w 138"/>
                    <a:gd name="T23" fmla="*/ 8 h 116"/>
                    <a:gd name="T24" fmla="*/ 100 w 138"/>
                    <a:gd name="T25" fmla="*/ 15 h 116"/>
                    <a:gd name="T26" fmla="*/ 88 w 138"/>
                    <a:gd name="T27" fmla="*/ 10 h 116"/>
                    <a:gd name="T28" fmla="*/ 83 w 138"/>
                    <a:gd name="T29" fmla="*/ 17 h 116"/>
                    <a:gd name="T30" fmla="*/ 79 w 138"/>
                    <a:gd name="T31" fmla="*/ 10 h 116"/>
                    <a:gd name="T32" fmla="*/ 71 w 138"/>
                    <a:gd name="T33" fmla="*/ 15 h 116"/>
                    <a:gd name="T34" fmla="*/ 69 w 138"/>
                    <a:gd name="T35" fmla="*/ 8 h 116"/>
                    <a:gd name="T36" fmla="*/ 57 w 138"/>
                    <a:gd name="T37" fmla="*/ 5 h 116"/>
                    <a:gd name="T38" fmla="*/ 48 w 138"/>
                    <a:gd name="T39" fmla="*/ 5 h 116"/>
                    <a:gd name="T40" fmla="*/ 41 w 138"/>
                    <a:gd name="T41" fmla="*/ 5 h 116"/>
                    <a:gd name="T42" fmla="*/ 38 w 138"/>
                    <a:gd name="T43" fmla="*/ 0 h 116"/>
                    <a:gd name="T44" fmla="*/ 27 w 138"/>
                    <a:gd name="T45" fmla="*/ 3 h 116"/>
                    <a:gd name="T46" fmla="*/ 24 w 138"/>
                    <a:gd name="T47" fmla="*/ 10 h 116"/>
                    <a:gd name="T48" fmla="*/ 24 w 138"/>
                    <a:gd name="T49" fmla="*/ 12 h 116"/>
                    <a:gd name="T50" fmla="*/ 19 w 138"/>
                    <a:gd name="T51" fmla="*/ 22 h 116"/>
                    <a:gd name="T52" fmla="*/ 8 w 138"/>
                    <a:gd name="T53" fmla="*/ 27 h 116"/>
                    <a:gd name="T54" fmla="*/ 3 w 138"/>
                    <a:gd name="T55" fmla="*/ 41 h 116"/>
                    <a:gd name="T56" fmla="*/ 8 w 138"/>
                    <a:gd name="T57" fmla="*/ 38 h 116"/>
                    <a:gd name="T58" fmla="*/ 10 w 138"/>
                    <a:gd name="T59" fmla="*/ 45 h 116"/>
                    <a:gd name="T60" fmla="*/ 19 w 138"/>
                    <a:gd name="T61" fmla="*/ 55 h 116"/>
                    <a:gd name="T62" fmla="*/ 27 w 138"/>
                    <a:gd name="T63" fmla="*/ 60 h 116"/>
                    <a:gd name="T64" fmla="*/ 31 w 138"/>
                    <a:gd name="T65" fmla="*/ 69 h 116"/>
                    <a:gd name="T66" fmla="*/ 34 w 138"/>
                    <a:gd name="T67" fmla="*/ 76 h 116"/>
                    <a:gd name="T68" fmla="*/ 38 w 138"/>
                    <a:gd name="T69" fmla="*/ 71 h 116"/>
                    <a:gd name="T70" fmla="*/ 45 w 138"/>
                    <a:gd name="T71" fmla="*/ 64 h 116"/>
                    <a:gd name="T72" fmla="*/ 53 w 138"/>
                    <a:gd name="T73" fmla="*/ 57 h 116"/>
                    <a:gd name="T74" fmla="*/ 71 w 138"/>
                    <a:gd name="T75" fmla="*/ 57 h 116"/>
                    <a:gd name="T76" fmla="*/ 79 w 138"/>
                    <a:gd name="T77" fmla="*/ 67 h 116"/>
                    <a:gd name="T78" fmla="*/ 81 w 138"/>
                    <a:gd name="T79" fmla="*/ 76 h 116"/>
                    <a:gd name="T80" fmla="*/ 83 w 138"/>
                    <a:gd name="T81" fmla="*/ 83 h 116"/>
                    <a:gd name="T82" fmla="*/ 81 w 138"/>
                    <a:gd name="T83" fmla="*/ 93 h 116"/>
                    <a:gd name="T84" fmla="*/ 88 w 138"/>
                    <a:gd name="T85" fmla="*/ 88 h 116"/>
                    <a:gd name="T86" fmla="*/ 93 w 138"/>
                    <a:gd name="T87" fmla="*/ 88 h 116"/>
                    <a:gd name="T88" fmla="*/ 100 w 138"/>
                    <a:gd name="T89" fmla="*/ 90 h 116"/>
                    <a:gd name="T90" fmla="*/ 102 w 138"/>
                    <a:gd name="T91" fmla="*/ 90 h 116"/>
                    <a:gd name="T92" fmla="*/ 105 w 138"/>
                    <a:gd name="T93" fmla="*/ 98 h 116"/>
                    <a:gd name="T94" fmla="*/ 105 w 138"/>
                    <a:gd name="T95" fmla="*/ 105 h 116"/>
                    <a:gd name="T96" fmla="*/ 105 w 138"/>
                    <a:gd name="T97" fmla="*/ 112 h 116"/>
                    <a:gd name="T98" fmla="*/ 109 w 138"/>
                    <a:gd name="T99" fmla="*/ 114 h 116"/>
                    <a:gd name="T100" fmla="*/ 114 w 138"/>
                    <a:gd name="T101" fmla="*/ 114 h 116"/>
                    <a:gd name="T102" fmla="*/ 119 w 138"/>
                    <a:gd name="T103" fmla="*/ 107 h 116"/>
                    <a:gd name="T104" fmla="*/ 121 w 138"/>
                    <a:gd name="T105" fmla="*/ 107 h 116"/>
                    <a:gd name="T106" fmla="*/ 128 w 138"/>
                    <a:gd name="T107" fmla="*/ 105 h 116"/>
                    <a:gd name="T108" fmla="*/ 131 w 138"/>
                    <a:gd name="T109" fmla="*/ 95 h 116"/>
                    <a:gd name="T110" fmla="*/ 126 w 138"/>
                    <a:gd name="T111" fmla="*/ 90 h 116"/>
                    <a:gd name="T112" fmla="*/ 133 w 138"/>
                    <a:gd name="T113" fmla="*/ 88 h 116"/>
                    <a:gd name="T114" fmla="*/ 138 w 138"/>
                    <a:gd name="T115" fmla="*/ 88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38" h="116">
                      <a:moveTo>
                        <a:pt x="138" y="88"/>
                      </a:moveTo>
                      <a:lnTo>
                        <a:pt x="138" y="86"/>
                      </a:lnTo>
                      <a:lnTo>
                        <a:pt x="135" y="83"/>
                      </a:lnTo>
                      <a:lnTo>
                        <a:pt x="133" y="83"/>
                      </a:lnTo>
                      <a:lnTo>
                        <a:pt x="133" y="81"/>
                      </a:lnTo>
                      <a:lnTo>
                        <a:pt x="133" y="79"/>
                      </a:lnTo>
                      <a:lnTo>
                        <a:pt x="133" y="79"/>
                      </a:lnTo>
                      <a:lnTo>
                        <a:pt x="135" y="76"/>
                      </a:lnTo>
                      <a:lnTo>
                        <a:pt x="135" y="76"/>
                      </a:lnTo>
                      <a:lnTo>
                        <a:pt x="135" y="74"/>
                      </a:lnTo>
                      <a:lnTo>
                        <a:pt x="133" y="74"/>
                      </a:lnTo>
                      <a:lnTo>
                        <a:pt x="133" y="71"/>
                      </a:lnTo>
                      <a:lnTo>
                        <a:pt x="133" y="69"/>
                      </a:lnTo>
                      <a:lnTo>
                        <a:pt x="133" y="69"/>
                      </a:lnTo>
                      <a:lnTo>
                        <a:pt x="131" y="69"/>
                      </a:lnTo>
                      <a:lnTo>
                        <a:pt x="131" y="69"/>
                      </a:lnTo>
                      <a:lnTo>
                        <a:pt x="128" y="67"/>
                      </a:lnTo>
                      <a:lnTo>
                        <a:pt x="128" y="64"/>
                      </a:lnTo>
                      <a:lnTo>
                        <a:pt x="128" y="60"/>
                      </a:lnTo>
                      <a:lnTo>
                        <a:pt x="128" y="57"/>
                      </a:lnTo>
                      <a:lnTo>
                        <a:pt x="128" y="57"/>
                      </a:lnTo>
                      <a:lnTo>
                        <a:pt x="131" y="55"/>
                      </a:lnTo>
                      <a:lnTo>
                        <a:pt x="131" y="55"/>
                      </a:lnTo>
                      <a:lnTo>
                        <a:pt x="133" y="53"/>
                      </a:lnTo>
                      <a:lnTo>
                        <a:pt x="133" y="53"/>
                      </a:lnTo>
                      <a:lnTo>
                        <a:pt x="133" y="50"/>
                      </a:lnTo>
                      <a:lnTo>
                        <a:pt x="133" y="50"/>
                      </a:lnTo>
                      <a:lnTo>
                        <a:pt x="128" y="48"/>
                      </a:lnTo>
                      <a:lnTo>
                        <a:pt x="126" y="45"/>
                      </a:lnTo>
                      <a:lnTo>
                        <a:pt x="126" y="43"/>
                      </a:lnTo>
                      <a:lnTo>
                        <a:pt x="126" y="41"/>
                      </a:lnTo>
                      <a:lnTo>
                        <a:pt x="126" y="38"/>
                      </a:lnTo>
                      <a:lnTo>
                        <a:pt x="126" y="38"/>
                      </a:lnTo>
                      <a:lnTo>
                        <a:pt x="126" y="36"/>
                      </a:lnTo>
                      <a:lnTo>
                        <a:pt x="126" y="36"/>
                      </a:lnTo>
                      <a:lnTo>
                        <a:pt x="123" y="36"/>
                      </a:lnTo>
                      <a:lnTo>
                        <a:pt x="123" y="34"/>
                      </a:lnTo>
                      <a:lnTo>
                        <a:pt x="121" y="36"/>
                      </a:lnTo>
                      <a:lnTo>
                        <a:pt x="121" y="36"/>
                      </a:lnTo>
                      <a:lnTo>
                        <a:pt x="121" y="36"/>
                      </a:lnTo>
                      <a:lnTo>
                        <a:pt x="119" y="36"/>
                      </a:lnTo>
                      <a:lnTo>
                        <a:pt x="119" y="34"/>
                      </a:lnTo>
                      <a:lnTo>
                        <a:pt x="121" y="31"/>
                      </a:lnTo>
                      <a:lnTo>
                        <a:pt x="123" y="31"/>
                      </a:lnTo>
                      <a:lnTo>
                        <a:pt x="123" y="29"/>
                      </a:lnTo>
                      <a:lnTo>
                        <a:pt x="123" y="29"/>
                      </a:lnTo>
                      <a:lnTo>
                        <a:pt x="126" y="29"/>
                      </a:lnTo>
                      <a:lnTo>
                        <a:pt x="126" y="29"/>
                      </a:lnTo>
                      <a:lnTo>
                        <a:pt x="126" y="27"/>
                      </a:lnTo>
                      <a:lnTo>
                        <a:pt x="123" y="27"/>
                      </a:lnTo>
                      <a:lnTo>
                        <a:pt x="121" y="27"/>
                      </a:lnTo>
                      <a:lnTo>
                        <a:pt x="121" y="24"/>
                      </a:lnTo>
                      <a:lnTo>
                        <a:pt x="121" y="24"/>
                      </a:lnTo>
                      <a:lnTo>
                        <a:pt x="119" y="22"/>
                      </a:lnTo>
                      <a:lnTo>
                        <a:pt x="119" y="22"/>
                      </a:lnTo>
                      <a:lnTo>
                        <a:pt x="119" y="22"/>
                      </a:lnTo>
                      <a:lnTo>
                        <a:pt x="116" y="22"/>
                      </a:lnTo>
                      <a:lnTo>
                        <a:pt x="116" y="19"/>
                      </a:lnTo>
                      <a:lnTo>
                        <a:pt x="116" y="17"/>
                      </a:lnTo>
                      <a:lnTo>
                        <a:pt x="116" y="12"/>
                      </a:lnTo>
                      <a:lnTo>
                        <a:pt x="114" y="10"/>
                      </a:lnTo>
                      <a:lnTo>
                        <a:pt x="114" y="8"/>
                      </a:lnTo>
                      <a:lnTo>
                        <a:pt x="114" y="5"/>
                      </a:lnTo>
                      <a:lnTo>
                        <a:pt x="112" y="5"/>
                      </a:lnTo>
                      <a:lnTo>
                        <a:pt x="109" y="5"/>
                      </a:lnTo>
                      <a:lnTo>
                        <a:pt x="109" y="5"/>
                      </a:lnTo>
                      <a:lnTo>
                        <a:pt x="107" y="5"/>
                      </a:lnTo>
                      <a:lnTo>
                        <a:pt x="107" y="5"/>
                      </a:lnTo>
                      <a:lnTo>
                        <a:pt x="107" y="5"/>
                      </a:lnTo>
                      <a:lnTo>
                        <a:pt x="107" y="8"/>
                      </a:lnTo>
                      <a:lnTo>
                        <a:pt x="107" y="8"/>
                      </a:lnTo>
                      <a:lnTo>
                        <a:pt x="107" y="8"/>
                      </a:lnTo>
                      <a:lnTo>
                        <a:pt x="107" y="10"/>
                      </a:lnTo>
                      <a:lnTo>
                        <a:pt x="107" y="10"/>
                      </a:lnTo>
                      <a:lnTo>
                        <a:pt x="105" y="10"/>
                      </a:lnTo>
                      <a:lnTo>
                        <a:pt x="102" y="10"/>
                      </a:lnTo>
                      <a:lnTo>
                        <a:pt x="102" y="12"/>
                      </a:lnTo>
                      <a:lnTo>
                        <a:pt x="100" y="15"/>
                      </a:lnTo>
                      <a:lnTo>
                        <a:pt x="100" y="15"/>
                      </a:lnTo>
                      <a:lnTo>
                        <a:pt x="100" y="15"/>
                      </a:lnTo>
                      <a:lnTo>
                        <a:pt x="95" y="12"/>
                      </a:lnTo>
                      <a:lnTo>
                        <a:pt x="93" y="10"/>
                      </a:lnTo>
                      <a:lnTo>
                        <a:pt x="90" y="10"/>
                      </a:lnTo>
                      <a:lnTo>
                        <a:pt x="88" y="10"/>
                      </a:lnTo>
                      <a:lnTo>
                        <a:pt x="88" y="10"/>
                      </a:lnTo>
                      <a:lnTo>
                        <a:pt x="86" y="12"/>
                      </a:lnTo>
                      <a:lnTo>
                        <a:pt x="83" y="15"/>
                      </a:lnTo>
                      <a:lnTo>
                        <a:pt x="83" y="15"/>
                      </a:lnTo>
                      <a:lnTo>
                        <a:pt x="83" y="17"/>
                      </a:lnTo>
                      <a:lnTo>
                        <a:pt x="83" y="17"/>
                      </a:lnTo>
                      <a:lnTo>
                        <a:pt x="83" y="17"/>
                      </a:lnTo>
                      <a:lnTo>
                        <a:pt x="81" y="17"/>
                      </a:lnTo>
                      <a:lnTo>
                        <a:pt x="81" y="17"/>
                      </a:lnTo>
                      <a:lnTo>
                        <a:pt x="81" y="15"/>
                      </a:lnTo>
                      <a:lnTo>
                        <a:pt x="79" y="12"/>
                      </a:lnTo>
                      <a:lnTo>
                        <a:pt x="79" y="10"/>
                      </a:lnTo>
                      <a:lnTo>
                        <a:pt x="76" y="10"/>
                      </a:lnTo>
                      <a:lnTo>
                        <a:pt x="76" y="10"/>
                      </a:lnTo>
                      <a:lnTo>
                        <a:pt x="74" y="12"/>
                      </a:lnTo>
                      <a:lnTo>
                        <a:pt x="74" y="15"/>
                      </a:lnTo>
                      <a:lnTo>
                        <a:pt x="71" y="15"/>
                      </a:lnTo>
                      <a:lnTo>
                        <a:pt x="71" y="15"/>
                      </a:lnTo>
                      <a:lnTo>
                        <a:pt x="69" y="12"/>
                      </a:lnTo>
                      <a:lnTo>
                        <a:pt x="67" y="10"/>
                      </a:lnTo>
                      <a:lnTo>
                        <a:pt x="67" y="10"/>
                      </a:lnTo>
                      <a:lnTo>
                        <a:pt x="69" y="10"/>
                      </a:lnTo>
                      <a:lnTo>
                        <a:pt x="69" y="8"/>
                      </a:lnTo>
                      <a:lnTo>
                        <a:pt x="69" y="8"/>
                      </a:lnTo>
                      <a:lnTo>
                        <a:pt x="69" y="5"/>
                      </a:lnTo>
                      <a:lnTo>
                        <a:pt x="69" y="5"/>
                      </a:lnTo>
                      <a:lnTo>
                        <a:pt x="67" y="5"/>
                      </a:lnTo>
                      <a:lnTo>
                        <a:pt x="62" y="5"/>
                      </a:lnTo>
                      <a:lnTo>
                        <a:pt x="60" y="5"/>
                      </a:lnTo>
                      <a:lnTo>
                        <a:pt x="57" y="5"/>
                      </a:lnTo>
                      <a:lnTo>
                        <a:pt x="55" y="8"/>
                      </a:lnTo>
                      <a:lnTo>
                        <a:pt x="53" y="8"/>
                      </a:lnTo>
                      <a:lnTo>
                        <a:pt x="50" y="8"/>
                      </a:lnTo>
                      <a:lnTo>
                        <a:pt x="50" y="8"/>
                      </a:lnTo>
                      <a:lnTo>
                        <a:pt x="48" y="8"/>
                      </a:lnTo>
                      <a:lnTo>
                        <a:pt x="48" y="5"/>
                      </a:lnTo>
                      <a:lnTo>
                        <a:pt x="45" y="5"/>
                      </a:lnTo>
                      <a:lnTo>
                        <a:pt x="43" y="5"/>
                      </a:lnTo>
                      <a:lnTo>
                        <a:pt x="43" y="3"/>
                      </a:lnTo>
                      <a:lnTo>
                        <a:pt x="41" y="3"/>
                      </a:lnTo>
                      <a:lnTo>
                        <a:pt x="41" y="3"/>
                      </a:lnTo>
                      <a:lnTo>
                        <a:pt x="41" y="5"/>
                      </a:lnTo>
                      <a:lnTo>
                        <a:pt x="41" y="5"/>
                      </a:lnTo>
                      <a:lnTo>
                        <a:pt x="38" y="5"/>
                      </a:lnTo>
                      <a:lnTo>
                        <a:pt x="38" y="3"/>
                      </a:lnTo>
                      <a:lnTo>
                        <a:pt x="38" y="3"/>
                      </a:lnTo>
                      <a:lnTo>
                        <a:pt x="38" y="0"/>
                      </a:lnTo>
                      <a:lnTo>
                        <a:pt x="38" y="0"/>
                      </a:lnTo>
                      <a:lnTo>
                        <a:pt x="38" y="0"/>
                      </a:lnTo>
                      <a:lnTo>
                        <a:pt x="36" y="0"/>
                      </a:lnTo>
                      <a:lnTo>
                        <a:pt x="34" y="0"/>
                      </a:lnTo>
                      <a:lnTo>
                        <a:pt x="34" y="0"/>
                      </a:lnTo>
                      <a:lnTo>
                        <a:pt x="27" y="0"/>
                      </a:lnTo>
                      <a:lnTo>
                        <a:pt x="27" y="3"/>
                      </a:lnTo>
                      <a:lnTo>
                        <a:pt x="27" y="5"/>
                      </a:lnTo>
                      <a:lnTo>
                        <a:pt x="27" y="5"/>
                      </a:lnTo>
                      <a:lnTo>
                        <a:pt x="27" y="8"/>
                      </a:lnTo>
                      <a:lnTo>
                        <a:pt x="27" y="8"/>
                      </a:lnTo>
                      <a:lnTo>
                        <a:pt x="27" y="10"/>
                      </a:lnTo>
                      <a:lnTo>
                        <a:pt x="24" y="10"/>
                      </a:lnTo>
                      <a:lnTo>
                        <a:pt x="24" y="10"/>
                      </a:lnTo>
                      <a:lnTo>
                        <a:pt x="22" y="10"/>
                      </a:lnTo>
                      <a:lnTo>
                        <a:pt x="22" y="10"/>
                      </a:lnTo>
                      <a:lnTo>
                        <a:pt x="24" y="12"/>
                      </a:lnTo>
                      <a:lnTo>
                        <a:pt x="24" y="12"/>
                      </a:lnTo>
                      <a:lnTo>
                        <a:pt x="24" y="12"/>
                      </a:lnTo>
                      <a:lnTo>
                        <a:pt x="27" y="15"/>
                      </a:lnTo>
                      <a:lnTo>
                        <a:pt x="27" y="15"/>
                      </a:lnTo>
                      <a:lnTo>
                        <a:pt x="27" y="17"/>
                      </a:lnTo>
                      <a:lnTo>
                        <a:pt x="27" y="19"/>
                      </a:lnTo>
                      <a:lnTo>
                        <a:pt x="22" y="22"/>
                      </a:lnTo>
                      <a:lnTo>
                        <a:pt x="19" y="22"/>
                      </a:lnTo>
                      <a:lnTo>
                        <a:pt x="17" y="22"/>
                      </a:lnTo>
                      <a:lnTo>
                        <a:pt x="15" y="22"/>
                      </a:lnTo>
                      <a:lnTo>
                        <a:pt x="12" y="24"/>
                      </a:lnTo>
                      <a:lnTo>
                        <a:pt x="10" y="24"/>
                      </a:lnTo>
                      <a:lnTo>
                        <a:pt x="8" y="24"/>
                      </a:lnTo>
                      <a:lnTo>
                        <a:pt x="8" y="27"/>
                      </a:lnTo>
                      <a:lnTo>
                        <a:pt x="8" y="27"/>
                      </a:lnTo>
                      <a:lnTo>
                        <a:pt x="3" y="34"/>
                      </a:lnTo>
                      <a:lnTo>
                        <a:pt x="3" y="36"/>
                      </a:lnTo>
                      <a:lnTo>
                        <a:pt x="0" y="36"/>
                      </a:lnTo>
                      <a:lnTo>
                        <a:pt x="0" y="38"/>
                      </a:lnTo>
                      <a:lnTo>
                        <a:pt x="3" y="41"/>
                      </a:lnTo>
                      <a:lnTo>
                        <a:pt x="3" y="41"/>
                      </a:lnTo>
                      <a:lnTo>
                        <a:pt x="3" y="36"/>
                      </a:lnTo>
                      <a:lnTo>
                        <a:pt x="5" y="36"/>
                      </a:lnTo>
                      <a:lnTo>
                        <a:pt x="5" y="36"/>
                      </a:lnTo>
                      <a:lnTo>
                        <a:pt x="5" y="36"/>
                      </a:lnTo>
                      <a:lnTo>
                        <a:pt x="8" y="38"/>
                      </a:lnTo>
                      <a:lnTo>
                        <a:pt x="8" y="41"/>
                      </a:lnTo>
                      <a:lnTo>
                        <a:pt x="8" y="43"/>
                      </a:lnTo>
                      <a:lnTo>
                        <a:pt x="10" y="41"/>
                      </a:lnTo>
                      <a:lnTo>
                        <a:pt x="10" y="41"/>
                      </a:lnTo>
                      <a:lnTo>
                        <a:pt x="10" y="43"/>
                      </a:lnTo>
                      <a:lnTo>
                        <a:pt x="10" y="45"/>
                      </a:lnTo>
                      <a:lnTo>
                        <a:pt x="12" y="53"/>
                      </a:lnTo>
                      <a:lnTo>
                        <a:pt x="17" y="55"/>
                      </a:lnTo>
                      <a:lnTo>
                        <a:pt x="19" y="55"/>
                      </a:lnTo>
                      <a:lnTo>
                        <a:pt x="19" y="53"/>
                      </a:lnTo>
                      <a:lnTo>
                        <a:pt x="19" y="55"/>
                      </a:lnTo>
                      <a:lnTo>
                        <a:pt x="19" y="55"/>
                      </a:lnTo>
                      <a:lnTo>
                        <a:pt x="22" y="57"/>
                      </a:lnTo>
                      <a:lnTo>
                        <a:pt x="24" y="60"/>
                      </a:lnTo>
                      <a:lnTo>
                        <a:pt x="24" y="60"/>
                      </a:lnTo>
                      <a:lnTo>
                        <a:pt x="27" y="57"/>
                      </a:lnTo>
                      <a:lnTo>
                        <a:pt x="27" y="57"/>
                      </a:lnTo>
                      <a:lnTo>
                        <a:pt x="27" y="60"/>
                      </a:lnTo>
                      <a:lnTo>
                        <a:pt x="27" y="62"/>
                      </a:lnTo>
                      <a:lnTo>
                        <a:pt x="27" y="64"/>
                      </a:lnTo>
                      <a:lnTo>
                        <a:pt x="27" y="67"/>
                      </a:lnTo>
                      <a:lnTo>
                        <a:pt x="29" y="67"/>
                      </a:lnTo>
                      <a:lnTo>
                        <a:pt x="31" y="69"/>
                      </a:lnTo>
                      <a:lnTo>
                        <a:pt x="31" y="69"/>
                      </a:lnTo>
                      <a:lnTo>
                        <a:pt x="31" y="71"/>
                      </a:lnTo>
                      <a:lnTo>
                        <a:pt x="34" y="74"/>
                      </a:lnTo>
                      <a:lnTo>
                        <a:pt x="34" y="74"/>
                      </a:lnTo>
                      <a:lnTo>
                        <a:pt x="34" y="76"/>
                      </a:lnTo>
                      <a:lnTo>
                        <a:pt x="34" y="76"/>
                      </a:lnTo>
                      <a:lnTo>
                        <a:pt x="34" y="76"/>
                      </a:lnTo>
                      <a:lnTo>
                        <a:pt x="36" y="76"/>
                      </a:lnTo>
                      <a:lnTo>
                        <a:pt x="36" y="76"/>
                      </a:lnTo>
                      <a:lnTo>
                        <a:pt x="38" y="76"/>
                      </a:lnTo>
                      <a:lnTo>
                        <a:pt x="38" y="76"/>
                      </a:lnTo>
                      <a:lnTo>
                        <a:pt x="38" y="74"/>
                      </a:lnTo>
                      <a:lnTo>
                        <a:pt x="38" y="71"/>
                      </a:lnTo>
                      <a:lnTo>
                        <a:pt x="41" y="71"/>
                      </a:lnTo>
                      <a:lnTo>
                        <a:pt x="43" y="69"/>
                      </a:lnTo>
                      <a:lnTo>
                        <a:pt x="45" y="67"/>
                      </a:lnTo>
                      <a:lnTo>
                        <a:pt x="45" y="67"/>
                      </a:lnTo>
                      <a:lnTo>
                        <a:pt x="45" y="64"/>
                      </a:lnTo>
                      <a:lnTo>
                        <a:pt x="45" y="64"/>
                      </a:lnTo>
                      <a:lnTo>
                        <a:pt x="45" y="64"/>
                      </a:lnTo>
                      <a:lnTo>
                        <a:pt x="48" y="62"/>
                      </a:lnTo>
                      <a:lnTo>
                        <a:pt x="48" y="62"/>
                      </a:lnTo>
                      <a:lnTo>
                        <a:pt x="48" y="60"/>
                      </a:lnTo>
                      <a:lnTo>
                        <a:pt x="50" y="60"/>
                      </a:lnTo>
                      <a:lnTo>
                        <a:pt x="53" y="57"/>
                      </a:lnTo>
                      <a:lnTo>
                        <a:pt x="55" y="60"/>
                      </a:lnTo>
                      <a:lnTo>
                        <a:pt x="60" y="57"/>
                      </a:lnTo>
                      <a:lnTo>
                        <a:pt x="60" y="57"/>
                      </a:lnTo>
                      <a:lnTo>
                        <a:pt x="62" y="57"/>
                      </a:lnTo>
                      <a:lnTo>
                        <a:pt x="67" y="57"/>
                      </a:lnTo>
                      <a:lnTo>
                        <a:pt x="71" y="57"/>
                      </a:lnTo>
                      <a:lnTo>
                        <a:pt x="71" y="57"/>
                      </a:lnTo>
                      <a:lnTo>
                        <a:pt x="74" y="57"/>
                      </a:lnTo>
                      <a:lnTo>
                        <a:pt x="74" y="60"/>
                      </a:lnTo>
                      <a:lnTo>
                        <a:pt x="76" y="62"/>
                      </a:lnTo>
                      <a:lnTo>
                        <a:pt x="76" y="64"/>
                      </a:lnTo>
                      <a:lnTo>
                        <a:pt x="79" y="67"/>
                      </a:lnTo>
                      <a:lnTo>
                        <a:pt x="81" y="69"/>
                      </a:lnTo>
                      <a:lnTo>
                        <a:pt x="81" y="71"/>
                      </a:lnTo>
                      <a:lnTo>
                        <a:pt x="81" y="71"/>
                      </a:lnTo>
                      <a:lnTo>
                        <a:pt x="81" y="71"/>
                      </a:lnTo>
                      <a:lnTo>
                        <a:pt x="81" y="74"/>
                      </a:lnTo>
                      <a:lnTo>
                        <a:pt x="81" y="76"/>
                      </a:lnTo>
                      <a:lnTo>
                        <a:pt x="81" y="76"/>
                      </a:lnTo>
                      <a:lnTo>
                        <a:pt x="81" y="76"/>
                      </a:lnTo>
                      <a:lnTo>
                        <a:pt x="83" y="76"/>
                      </a:lnTo>
                      <a:lnTo>
                        <a:pt x="83" y="79"/>
                      </a:lnTo>
                      <a:lnTo>
                        <a:pt x="83" y="81"/>
                      </a:lnTo>
                      <a:lnTo>
                        <a:pt x="83" y="83"/>
                      </a:lnTo>
                      <a:lnTo>
                        <a:pt x="86" y="83"/>
                      </a:lnTo>
                      <a:lnTo>
                        <a:pt x="86" y="86"/>
                      </a:lnTo>
                      <a:lnTo>
                        <a:pt x="83" y="88"/>
                      </a:lnTo>
                      <a:lnTo>
                        <a:pt x="81" y="90"/>
                      </a:lnTo>
                      <a:lnTo>
                        <a:pt x="81" y="90"/>
                      </a:lnTo>
                      <a:lnTo>
                        <a:pt x="81" y="93"/>
                      </a:lnTo>
                      <a:lnTo>
                        <a:pt x="81" y="93"/>
                      </a:lnTo>
                      <a:lnTo>
                        <a:pt x="81" y="93"/>
                      </a:lnTo>
                      <a:lnTo>
                        <a:pt x="83" y="93"/>
                      </a:lnTo>
                      <a:lnTo>
                        <a:pt x="83" y="93"/>
                      </a:lnTo>
                      <a:lnTo>
                        <a:pt x="86" y="90"/>
                      </a:lnTo>
                      <a:lnTo>
                        <a:pt x="88" y="88"/>
                      </a:lnTo>
                      <a:lnTo>
                        <a:pt x="88" y="88"/>
                      </a:lnTo>
                      <a:lnTo>
                        <a:pt x="88" y="88"/>
                      </a:lnTo>
                      <a:lnTo>
                        <a:pt x="90" y="88"/>
                      </a:lnTo>
                      <a:lnTo>
                        <a:pt x="90" y="88"/>
                      </a:lnTo>
                      <a:lnTo>
                        <a:pt x="93" y="88"/>
                      </a:lnTo>
                      <a:lnTo>
                        <a:pt x="93" y="88"/>
                      </a:lnTo>
                      <a:lnTo>
                        <a:pt x="93" y="90"/>
                      </a:lnTo>
                      <a:lnTo>
                        <a:pt x="97" y="88"/>
                      </a:lnTo>
                      <a:lnTo>
                        <a:pt x="97" y="88"/>
                      </a:lnTo>
                      <a:lnTo>
                        <a:pt x="97" y="88"/>
                      </a:lnTo>
                      <a:lnTo>
                        <a:pt x="100" y="90"/>
                      </a:lnTo>
                      <a:lnTo>
                        <a:pt x="100" y="90"/>
                      </a:lnTo>
                      <a:lnTo>
                        <a:pt x="100" y="88"/>
                      </a:lnTo>
                      <a:lnTo>
                        <a:pt x="100" y="88"/>
                      </a:lnTo>
                      <a:lnTo>
                        <a:pt x="100" y="88"/>
                      </a:lnTo>
                      <a:lnTo>
                        <a:pt x="100" y="90"/>
                      </a:lnTo>
                      <a:lnTo>
                        <a:pt x="102" y="90"/>
                      </a:lnTo>
                      <a:lnTo>
                        <a:pt x="102" y="90"/>
                      </a:lnTo>
                      <a:lnTo>
                        <a:pt x="102" y="93"/>
                      </a:lnTo>
                      <a:lnTo>
                        <a:pt x="102" y="93"/>
                      </a:lnTo>
                      <a:lnTo>
                        <a:pt x="102" y="95"/>
                      </a:lnTo>
                      <a:lnTo>
                        <a:pt x="105" y="95"/>
                      </a:lnTo>
                      <a:lnTo>
                        <a:pt x="105" y="98"/>
                      </a:lnTo>
                      <a:lnTo>
                        <a:pt x="105" y="98"/>
                      </a:lnTo>
                      <a:lnTo>
                        <a:pt x="105" y="98"/>
                      </a:lnTo>
                      <a:lnTo>
                        <a:pt x="105" y="100"/>
                      </a:lnTo>
                      <a:lnTo>
                        <a:pt x="105" y="100"/>
                      </a:lnTo>
                      <a:lnTo>
                        <a:pt x="105" y="102"/>
                      </a:lnTo>
                      <a:lnTo>
                        <a:pt x="105" y="102"/>
                      </a:lnTo>
                      <a:lnTo>
                        <a:pt x="105" y="105"/>
                      </a:lnTo>
                      <a:lnTo>
                        <a:pt x="105" y="107"/>
                      </a:lnTo>
                      <a:lnTo>
                        <a:pt x="105" y="107"/>
                      </a:lnTo>
                      <a:lnTo>
                        <a:pt x="105" y="109"/>
                      </a:lnTo>
                      <a:lnTo>
                        <a:pt x="105" y="112"/>
                      </a:lnTo>
                      <a:lnTo>
                        <a:pt x="105" y="112"/>
                      </a:lnTo>
                      <a:lnTo>
                        <a:pt x="105" y="112"/>
                      </a:lnTo>
                      <a:lnTo>
                        <a:pt x="105" y="112"/>
                      </a:lnTo>
                      <a:lnTo>
                        <a:pt x="107" y="112"/>
                      </a:lnTo>
                      <a:lnTo>
                        <a:pt x="107" y="112"/>
                      </a:lnTo>
                      <a:lnTo>
                        <a:pt x="109" y="114"/>
                      </a:lnTo>
                      <a:lnTo>
                        <a:pt x="109" y="114"/>
                      </a:lnTo>
                      <a:lnTo>
                        <a:pt x="109" y="114"/>
                      </a:lnTo>
                      <a:lnTo>
                        <a:pt x="109" y="116"/>
                      </a:lnTo>
                      <a:lnTo>
                        <a:pt x="112" y="116"/>
                      </a:lnTo>
                      <a:lnTo>
                        <a:pt x="114" y="114"/>
                      </a:lnTo>
                      <a:lnTo>
                        <a:pt x="114" y="114"/>
                      </a:lnTo>
                      <a:lnTo>
                        <a:pt x="114" y="114"/>
                      </a:lnTo>
                      <a:lnTo>
                        <a:pt x="114" y="114"/>
                      </a:lnTo>
                      <a:lnTo>
                        <a:pt x="114" y="114"/>
                      </a:lnTo>
                      <a:lnTo>
                        <a:pt x="116" y="112"/>
                      </a:lnTo>
                      <a:lnTo>
                        <a:pt x="116" y="109"/>
                      </a:lnTo>
                      <a:lnTo>
                        <a:pt x="116" y="109"/>
                      </a:lnTo>
                      <a:lnTo>
                        <a:pt x="116" y="109"/>
                      </a:lnTo>
                      <a:lnTo>
                        <a:pt x="119" y="107"/>
                      </a:lnTo>
                      <a:lnTo>
                        <a:pt x="119" y="107"/>
                      </a:lnTo>
                      <a:lnTo>
                        <a:pt x="119" y="105"/>
                      </a:lnTo>
                      <a:lnTo>
                        <a:pt x="119" y="105"/>
                      </a:lnTo>
                      <a:lnTo>
                        <a:pt x="121" y="105"/>
                      </a:lnTo>
                      <a:lnTo>
                        <a:pt x="121" y="107"/>
                      </a:lnTo>
                      <a:lnTo>
                        <a:pt x="121" y="107"/>
                      </a:lnTo>
                      <a:lnTo>
                        <a:pt x="121" y="109"/>
                      </a:lnTo>
                      <a:lnTo>
                        <a:pt x="123" y="107"/>
                      </a:lnTo>
                      <a:lnTo>
                        <a:pt x="123" y="107"/>
                      </a:lnTo>
                      <a:lnTo>
                        <a:pt x="126" y="109"/>
                      </a:lnTo>
                      <a:lnTo>
                        <a:pt x="128" y="107"/>
                      </a:lnTo>
                      <a:lnTo>
                        <a:pt x="128" y="105"/>
                      </a:lnTo>
                      <a:lnTo>
                        <a:pt x="128" y="102"/>
                      </a:lnTo>
                      <a:lnTo>
                        <a:pt x="128" y="102"/>
                      </a:lnTo>
                      <a:lnTo>
                        <a:pt x="131" y="100"/>
                      </a:lnTo>
                      <a:lnTo>
                        <a:pt x="131" y="98"/>
                      </a:lnTo>
                      <a:lnTo>
                        <a:pt x="131" y="98"/>
                      </a:lnTo>
                      <a:lnTo>
                        <a:pt x="131" y="95"/>
                      </a:lnTo>
                      <a:lnTo>
                        <a:pt x="131" y="95"/>
                      </a:lnTo>
                      <a:lnTo>
                        <a:pt x="131" y="95"/>
                      </a:lnTo>
                      <a:lnTo>
                        <a:pt x="128" y="95"/>
                      </a:lnTo>
                      <a:lnTo>
                        <a:pt x="128" y="95"/>
                      </a:lnTo>
                      <a:lnTo>
                        <a:pt x="126" y="93"/>
                      </a:lnTo>
                      <a:lnTo>
                        <a:pt x="126" y="90"/>
                      </a:lnTo>
                      <a:lnTo>
                        <a:pt x="126" y="90"/>
                      </a:lnTo>
                      <a:lnTo>
                        <a:pt x="128" y="88"/>
                      </a:lnTo>
                      <a:lnTo>
                        <a:pt x="128" y="88"/>
                      </a:lnTo>
                      <a:lnTo>
                        <a:pt x="131" y="88"/>
                      </a:lnTo>
                      <a:lnTo>
                        <a:pt x="133" y="88"/>
                      </a:lnTo>
                      <a:lnTo>
                        <a:pt x="133" y="88"/>
                      </a:lnTo>
                      <a:lnTo>
                        <a:pt x="135" y="88"/>
                      </a:lnTo>
                      <a:lnTo>
                        <a:pt x="135" y="90"/>
                      </a:lnTo>
                      <a:lnTo>
                        <a:pt x="135" y="90"/>
                      </a:lnTo>
                      <a:lnTo>
                        <a:pt x="138" y="90"/>
                      </a:lnTo>
                      <a:lnTo>
                        <a:pt x="138" y="90"/>
                      </a:lnTo>
                      <a:lnTo>
                        <a:pt x="138" y="88"/>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9" name="Freeform 143"/>
                <p:cNvSpPr>
                  <a:spLocks/>
                </p:cNvSpPr>
                <p:nvPr/>
              </p:nvSpPr>
              <p:spPr bwMode="auto">
                <a:xfrm>
                  <a:off x="2732" y="1758"/>
                  <a:ext cx="2" cy="0"/>
                </a:xfrm>
                <a:custGeom>
                  <a:avLst/>
                  <a:gdLst>
                    <a:gd name="T0" fmla="*/ 2 w 2"/>
                    <a:gd name="T1" fmla="*/ 2 w 2"/>
                    <a:gd name="T2" fmla="*/ 0 w 2"/>
                    <a:gd name="T3" fmla="*/ 0 w 2"/>
                    <a:gd name="T4" fmla="*/ 2 w 2"/>
                    <a:gd name="T5" fmla="*/ 2 w 2"/>
                    <a:gd name="T6" fmla="*/ 2 w 2"/>
                  </a:gdLst>
                  <a:ahLst/>
                  <a:cxnLst>
                    <a:cxn ang="0">
                      <a:pos x="T0" y="0"/>
                    </a:cxn>
                    <a:cxn ang="0">
                      <a:pos x="T1" y="0"/>
                    </a:cxn>
                    <a:cxn ang="0">
                      <a:pos x="T2" y="0"/>
                    </a:cxn>
                    <a:cxn ang="0">
                      <a:pos x="T3" y="0"/>
                    </a:cxn>
                    <a:cxn ang="0">
                      <a:pos x="T4" y="0"/>
                    </a:cxn>
                    <a:cxn ang="0">
                      <a:pos x="T5" y="0"/>
                    </a:cxn>
                    <a:cxn ang="0">
                      <a:pos x="T6" y="0"/>
                    </a:cxn>
                  </a:cxnLst>
                  <a:rect l="0" t="0" r="r" b="b"/>
                  <a:pathLst>
                    <a:path w="2">
                      <a:moveTo>
                        <a:pt x="2" y="0"/>
                      </a:moveTo>
                      <a:lnTo>
                        <a:pt x="2" y="0"/>
                      </a:lnTo>
                      <a:lnTo>
                        <a:pt x="0" y="0"/>
                      </a:lnTo>
                      <a:lnTo>
                        <a:pt x="0" y="0"/>
                      </a:lnTo>
                      <a:lnTo>
                        <a:pt x="2" y="0"/>
                      </a:lnTo>
                      <a:lnTo>
                        <a:pt x="2" y="0"/>
                      </a:lnTo>
                      <a:lnTo>
                        <a:pt x="2"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0" name="Freeform 144"/>
                <p:cNvSpPr>
                  <a:spLocks/>
                </p:cNvSpPr>
                <p:nvPr/>
              </p:nvSpPr>
              <p:spPr bwMode="auto">
                <a:xfrm>
                  <a:off x="1045" y="2424"/>
                  <a:ext cx="78" cy="85"/>
                </a:xfrm>
                <a:custGeom>
                  <a:avLst/>
                  <a:gdLst>
                    <a:gd name="T0" fmla="*/ 71 w 78"/>
                    <a:gd name="T1" fmla="*/ 40 h 85"/>
                    <a:gd name="T2" fmla="*/ 71 w 78"/>
                    <a:gd name="T3" fmla="*/ 42 h 85"/>
                    <a:gd name="T4" fmla="*/ 69 w 78"/>
                    <a:gd name="T5" fmla="*/ 42 h 85"/>
                    <a:gd name="T6" fmla="*/ 67 w 78"/>
                    <a:gd name="T7" fmla="*/ 40 h 85"/>
                    <a:gd name="T8" fmla="*/ 64 w 78"/>
                    <a:gd name="T9" fmla="*/ 40 h 85"/>
                    <a:gd name="T10" fmla="*/ 60 w 78"/>
                    <a:gd name="T11" fmla="*/ 40 h 85"/>
                    <a:gd name="T12" fmla="*/ 60 w 78"/>
                    <a:gd name="T13" fmla="*/ 35 h 85"/>
                    <a:gd name="T14" fmla="*/ 62 w 78"/>
                    <a:gd name="T15" fmla="*/ 21 h 85"/>
                    <a:gd name="T16" fmla="*/ 64 w 78"/>
                    <a:gd name="T17" fmla="*/ 11 h 85"/>
                    <a:gd name="T18" fmla="*/ 67 w 78"/>
                    <a:gd name="T19" fmla="*/ 0 h 85"/>
                    <a:gd name="T20" fmla="*/ 55 w 78"/>
                    <a:gd name="T21" fmla="*/ 0 h 85"/>
                    <a:gd name="T22" fmla="*/ 38 w 78"/>
                    <a:gd name="T23" fmla="*/ 0 h 85"/>
                    <a:gd name="T24" fmla="*/ 31 w 78"/>
                    <a:gd name="T25" fmla="*/ 4 h 85"/>
                    <a:gd name="T26" fmla="*/ 31 w 78"/>
                    <a:gd name="T27" fmla="*/ 11 h 85"/>
                    <a:gd name="T28" fmla="*/ 24 w 78"/>
                    <a:gd name="T29" fmla="*/ 11 h 85"/>
                    <a:gd name="T30" fmla="*/ 24 w 78"/>
                    <a:gd name="T31" fmla="*/ 11 h 85"/>
                    <a:gd name="T32" fmla="*/ 29 w 78"/>
                    <a:gd name="T33" fmla="*/ 16 h 85"/>
                    <a:gd name="T34" fmla="*/ 34 w 78"/>
                    <a:gd name="T35" fmla="*/ 21 h 85"/>
                    <a:gd name="T36" fmla="*/ 36 w 78"/>
                    <a:gd name="T37" fmla="*/ 26 h 85"/>
                    <a:gd name="T38" fmla="*/ 36 w 78"/>
                    <a:gd name="T39" fmla="*/ 28 h 85"/>
                    <a:gd name="T40" fmla="*/ 38 w 78"/>
                    <a:gd name="T41" fmla="*/ 28 h 85"/>
                    <a:gd name="T42" fmla="*/ 38 w 78"/>
                    <a:gd name="T43" fmla="*/ 30 h 85"/>
                    <a:gd name="T44" fmla="*/ 38 w 78"/>
                    <a:gd name="T45" fmla="*/ 35 h 85"/>
                    <a:gd name="T46" fmla="*/ 36 w 78"/>
                    <a:gd name="T47" fmla="*/ 37 h 85"/>
                    <a:gd name="T48" fmla="*/ 26 w 78"/>
                    <a:gd name="T49" fmla="*/ 37 h 85"/>
                    <a:gd name="T50" fmla="*/ 19 w 78"/>
                    <a:gd name="T51" fmla="*/ 37 h 85"/>
                    <a:gd name="T52" fmla="*/ 12 w 78"/>
                    <a:gd name="T53" fmla="*/ 40 h 85"/>
                    <a:gd name="T54" fmla="*/ 5 w 78"/>
                    <a:gd name="T55" fmla="*/ 49 h 85"/>
                    <a:gd name="T56" fmla="*/ 3 w 78"/>
                    <a:gd name="T57" fmla="*/ 54 h 85"/>
                    <a:gd name="T58" fmla="*/ 5 w 78"/>
                    <a:gd name="T59" fmla="*/ 56 h 85"/>
                    <a:gd name="T60" fmla="*/ 3 w 78"/>
                    <a:gd name="T61" fmla="*/ 59 h 85"/>
                    <a:gd name="T62" fmla="*/ 3 w 78"/>
                    <a:gd name="T63" fmla="*/ 61 h 85"/>
                    <a:gd name="T64" fmla="*/ 3 w 78"/>
                    <a:gd name="T65" fmla="*/ 63 h 85"/>
                    <a:gd name="T66" fmla="*/ 0 w 78"/>
                    <a:gd name="T67" fmla="*/ 66 h 85"/>
                    <a:gd name="T68" fmla="*/ 0 w 78"/>
                    <a:gd name="T69" fmla="*/ 68 h 85"/>
                    <a:gd name="T70" fmla="*/ 10 w 78"/>
                    <a:gd name="T71" fmla="*/ 78 h 85"/>
                    <a:gd name="T72" fmla="*/ 19 w 78"/>
                    <a:gd name="T73" fmla="*/ 82 h 85"/>
                    <a:gd name="T74" fmla="*/ 31 w 78"/>
                    <a:gd name="T75" fmla="*/ 82 h 85"/>
                    <a:gd name="T76" fmla="*/ 38 w 78"/>
                    <a:gd name="T77" fmla="*/ 85 h 85"/>
                    <a:gd name="T78" fmla="*/ 38 w 78"/>
                    <a:gd name="T79" fmla="*/ 82 h 85"/>
                    <a:gd name="T80" fmla="*/ 43 w 78"/>
                    <a:gd name="T81" fmla="*/ 80 h 85"/>
                    <a:gd name="T82" fmla="*/ 45 w 78"/>
                    <a:gd name="T83" fmla="*/ 80 h 85"/>
                    <a:gd name="T84" fmla="*/ 45 w 78"/>
                    <a:gd name="T85" fmla="*/ 78 h 85"/>
                    <a:gd name="T86" fmla="*/ 48 w 78"/>
                    <a:gd name="T87" fmla="*/ 75 h 85"/>
                    <a:gd name="T88" fmla="*/ 50 w 78"/>
                    <a:gd name="T89" fmla="*/ 75 h 85"/>
                    <a:gd name="T90" fmla="*/ 50 w 78"/>
                    <a:gd name="T91" fmla="*/ 73 h 85"/>
                    <a:gd name="T92" fmla="*/ 50 w 78"/>
                    <a:gd name="T93" fmla="*/ 71 h 85"/>
                    <a:gd name="T94" fmla="*/ 52 w 78"/>
                    <a:gd name="T95" fmla="*/ 71 h 85"/>
                    <a:gd name="T96" fmla="*/ 52 w 78"/>
                    <a:gd name="T97" fmla="*/ 71 h 85"/>
                    <a:gd name="T98" fmla="*/ 57 w 78"/>
                    <a:gd name="T99" fmla="*/ 68 h 85"/>
                    <a:gd name="T100" fmla="*/ 57 w 78"/>
                    <a:gd name="T101" fmla="*/ 63 h 85"/>
                    <a:gd name="T102" fmla="*/ 57 w 78"/>
                    <a:gd name="T103" fmla="*/ 61 h 85"/>
                    <a:gd name="T104" fmla="*/ 60 w 78"/>
                    <a:gd name="T105" fmla="*/ 56 h 85"/>
                    <a:gd name="T106" fmla="*/ 62 w 78"/>
                    <a:gd name="T107" fmla="*/ 56 h 85"/>
                    <a:gd name="T108" fmla="*/ 69 w 78"/>
                    <a:gd name="T109" fmla="*/ 52 h 85"/>
                    <a:gd name="T110" fmla="*/ 74 w 78"/>
                    <a:gd name="T111" fmla="*/ 47 h 85"/>
                    <a:gd name="T112" fmla="*/ 78 w 78"/>
                    <a:gd name="T113" fmla="*/ 45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78" h="85">
                      <a:moveTo>
                        <a:pt x="71" y="40"/>
                      </a:moveTo>
                      <a:lnTo>
                        <a:pt x="71" y="40"/>
                      </a:lnTo>
                      <a:lnTo>
                        <a:pt x="71" y="40"/>
                      </a:lnTo>
                      <a:lnTo>
                        <a:pt x="71" y="42"/>
                      </a:lnTo>
                      <a:lnTo>
                        <a:pt x="71" y="42"/>
                      </a:lnTo>
                      <a:lnTo>
                        <a:pt x="69" y="42"/>
                      </a:lnTo>
                      <a:lnTo>
                        <a:pt x="67" y="40"/>
                      </a:lnTo>
                      <a:lnTo>
                        <a:pt x="67" y="40"/>
                      </a:lnTo>
                      <a:lnTo>
                        <a:pt x="67" y="40"/>
                      </a:lnTo>
                      <a:lnTo>
                        <a:pt x="64" y="40"/>
                      </a:lnTo>
                      <a:lnTo>
                        <a:pt x="62" y="40"/>
                      </a:lnTo>
                      <a:lnTo>
                        <a:pt x="60" y="40"/>
                      </a:lnTo>
                      <a:lnTo>
                        <a:pt x="60" y="40"/>
                      </a:lnTo>
                      <a:lnTo>
                        <a:pt x="60" y="35"/>
                      </a:lnTo>
                      <a:lnTo>
                        <a:pt x="62" y="26"/>
                      </a:lnTo>
                      <a:lnTo>
                        <a:pt x="62" y="21"/>
                      </a:lnTo>
                      <a:lnTo>
                        <a:pt x="64" y="14"/>
                      </a:lnTo>
                      <a:lnTo>
                        <a:pt x="64" y="11"/>
                      </a:lnTo>
                      <a:lnTo>
                        <a:pt x="64" y="4"/>
                      </a:lnTo>
                      <a:lnTo>
                        <a:pt x="67" y="0"/>
                      </a:lnTo>
                      <a:lnTo>
                        <a:pt x="62" y="0"/>
                      </a:lnTo>
                      <a:lnTo>
                        <a:pt x="55" y="0"/>
                      </a:lnTo>
                      <a:lnTo>
                        <a:pt x="48" y="0"/>
                      </a:lnTo>
                      <a:lnTo>
                        <a:pt x="38" y="0"/>
                      </a:lnTo>
                      <a:lnTo>
                        <a:pt x="34" y="0"/>
                      </a:lnTo>
                      <a:lnTo>
                        <a:pt x="31" y="4"/>
                      </a:lnTo>
                      <a:lnTo>
                        <a:pt x="31" y="7"/>
                      </a:lnTo>
                      <a:lnTo>
                        <a:pt x="31" y="11"/>
                      </a:lnTo>
                      <a:lnTo>
                        <a:pt x="26" y="11"/>
                      </a:lnTo>
                      <a:lnTo>
                        <a:pt x="24" y="11"/>
                      </a:lnTo>
                      <a:lnTo>
                        <a:pt x="24" y="11"/>
                      </a:lnTo>
                      <a:lnTo>
                        <a:pt x="24" y="11"/>
                      </a:lnTo>
                      <a:lnTo>
                        <a:pt x="26" y="14"/>
                      </a:lnTo>
                      <a:lnTo>
                        <a:pt x="29" y="16"/>
                      </a:lnTo>
                      <a:lnTo>
                        <a:pt x="29" y="18"/>
                      </a:lnTo>
                      <a:lnTo>
                        <a:pt x="34" y="21"/>
                      </a:lnTo>
                      <a:lnTo>
                        <a:pt x="34" y="23"/>
                      </a:lnTo>
                      <a:lnTo>
                        <a:pt x="36" y="26"/>
                      </a:lnTo>
                      <a:lnTo>
                        <a:pt x="36" y="26"/>
                      </a:lnTo>
                      <a:lnTo>
                        <a:pt x="36" y="28"/>
                      </a:lnTo>
                      <a:lnTo>
                        <a:pt x="36" y="28"/>
                      </a:lnTo>
                      <a:lnTo>
                        <a:pt x="38" y="28"/>
                      </a:lnTo>
                      <a:lnTo>
                        <a:pt x="38" y="30"/>
                      </a:lnTo>
                      <a:lnTo>
                        <a:pt x="38" y="30"/>
                      </a:lnTo>
                      <a:lnTo>
                        <a:pt x="38" y="33"/>
                      </a:lnTo>
                      <a:lnTo>
                        <a:pt x="38" y="35"/>
                      </a:lnTo>
                      <a:lnTo>
                        <a:pt x="38" y="37"/>
                      </a:lnTo>
                      <a:lnTo>
                        <a:pt x="36" y="37"/>
                      </a:lnTo>
                      <a:lnTo>
                        <a:pt x="34" y="37"/>
                      </a:lnTo>
                      <a:lnTo>
                        <a:pt x="26" y="37"/>
                      </a:lnTo>
                      <a:lnTo>
                        <a:pt x="22" y="37"/>
                      </a:lnTo>
                      <a:lnTo>
                        <a:pt x="19" y="37"/>
                      </a:lnTo>
                      <a:lnTo>
                        <a:pt x="15" y="37"/>
                      </a:lnTo>
                      <a:lnTo>
                        <a:pt x="12" y="40"/>
                      </a:lnTo>
                      <a:lnTo>
                        <a:pt x="8" y="45"/>
                      </a:lnTo>
                      <a:lnTo>
                        <a:pt x="5" y="49"/>
                      </a:lnTo>
                      <a:lnTo>
                        <a:pt x="3" y="52"/>
                      </a:lnTo>
                      <a:lnTo>
                        <a:pt x="3" y="54"/>
                      </a:lnTo>
                      <a:lnTo>
                        <a:pt x="3" y="54"/>
                      </a:lnTo>
                      <a:lnTo>
                        <a:pt x="5" y="56"/>
                      </a:lnTo>
                      <a:lnTo>
                        <a:pt x="5" y="59"/>
                      </a:lnTo>
                      <a:lnTo>
                        <a:pt x="3" y="59"/>
                      </a:lnTo>
                      <a:lnTo>
                        <a:pt x="3" y="59"/>
                      </a:lnTo>
                      <a:lnTo>
                        <a:pt x="3" y="61"/>
                      </a:lnTo>
                      <a:lnTo>
                        <a:pt x="3" y="63"/>
                      </a:lnTo>
                      <a:lnTo>
                        <a:pt x="3" y="63"/>
                      </a:lnTo>
                      <a:lnTo>
                        <a:pt x="3" y="66"/>
                      </a:lnTo>
                      <a:lnTo>
                        <a:pt x="0" y="66"/>
                      </a:lnTo>
                      <a:lnTo>
                        <a:pt x="0" y="68"/>
                      </a:lnTo>
                      <a:lnTo>
                        <a:pt x="0" y="68"/>
                      </a:lnTo>
                      <a:lnTo>
                        <a:pt x="8" y="75"/>
                      </a:lnTo>
                      <a:lnTo>
                        <a:pt x="10" y="78"/>
                      </a:lnTo>
                      <a:lnTo>
                        <a:pt x="15" y="80"/>
                      </a:lnTo>
                      <a:lnTo>
                        <a:pt x="19" y="82"/>
                      </a:lnTo>
                      <a:lnTo>
                        <a:pt x="29" y="82"/>
                      </a:lnTo>
                      <a:lnTo>
                        <a:pt x="31" y="82"/>
                      </a:lnTo>
                      <a:lnTo>
                        <a:pt x="38" y="85"/>
                      </a:lnTo>
                      <a:lnTo>
                        <a:pt x="38" y="85"/>
                      </a:lnTo>
                      <a:lnTo>
                        <a:pt x="38" y="85"/>
                      </a:lnTo>
                      <a:lnTo>
                        <a:pt x="38" y="82"/>
                      </a:lnTo>
                      <a:lnTo>
                        <a:pt x="41" y="80"/>
                      </a:lnTo>
                      <a:lnTo>
                        <a:pt x="43" y="80"/>
                      </a:lnTo>
                      <a:lnTo>
                        <a:pt x="43" y="80"/>
                      </a:lnTo>
                      <a:lnTo>
                        <a:pt x="45" y="80"/>
                      </a:lnTo>
                      <a:lnTo>
                        <a:pt x="45" y="78"/>
                      </a:lnTo>
                      <a:lnTo>
                        <a:pt x="45" y="78"/>
                      </a:lnTo>
                      <a:lnTo>
                        <a:pt x="48" y="75"/>
                      </a:lnTo>
                      <a:lnTo>
                        <a:pt x="48" y="75"/>
                      </a:lnTo>
                      <a:lnTo>
                        <a:pt x="50" y="75"/>
                      </a:lnTo>
                      <a:lnTo>
                        <a:pt x="50" y="75"/>
                      </a:lnTo>
                      <a:lnTo>
                        <a:pt x="50" y="73"/>
                      </a:lnTo>
                      <a:lnTo>
                        <a:pt x="50" y="73"/>
                      </a:lnTo>
                      <a:lnTo>
                        <a:pt x="50" y="71"/>
                      </a:lnTo>
                      <a:lnTo>
                        <a:pt x="50" y="71"/>
                      </a:lnTo>
                      <a:lnTo>
                        <a:pt x="52" y="71"/>
                      </a:lnTo>
                      <a:lnTo>
                        <a:pt x="52" y="71"/>
                      </a:lnTo>
                      <a:lnTo>
                        <a:pt x="52" y="71"/>
                      </a:lnTo>
                      <a:lnTo>
                        <a:pt x="52" y="71"/>
                      </a:lnTo>
                      <a:lnTo>
                        <a:pt x="55" y="68"/>
                      </a:lnTo>
                      <a:lnTo>
                        <a:pt x="57" y="68"/>
                      </a:lnTo>
                      <a:lnTo>
                        <a:pt x="57" y="66"/>
                      </a:lnTo>
                      <a:lnTo>
                        <a:pt x="57" y="63"/>
                      </a:lnTo>
                      <a:lnTo>
                        <a:pt x="57" y="61"/>
                      </a:lnTo>
                      <a:lnTo>
                        <a:pt x="57" y="61"/>
                      </a:lnTo>
                      <a:lnTo>
                        <a:pt x="57" y="59"/>
                      </a:lnTo>
                      <a:lnTo>
                        <a:pt x="60" y="56"/>
                      </a:lnTo>
                      <a:lnTo>
                        <a:pt x="62" y="56"/>
                      </a:lnTo>
                      <a:lnTo>
                        <a:pt x="62" y="56"/>
                      </a:lnTo>
                      <a:lnTo>
                        <a:pt x="64" y="54"/>
                      </a:lnTo>
                      <a:lnTo>
                        <a:pt x="69" y="52"/>
                      </a:lnTo>
                      <a:lnTo>
                        <a:pt x="71" y="49"/>
                      </a:lnTo>
                      <a:lnTo>
                        <a:pt x="74" y="47"/>
                      </a:lnTo>
                      <a:lnTo>
                        <a:pt x="76" y="45"/>
                      </a:lnTo>
                      <a:lnTo>
                        <a:pt x="78" y="45"/>
                      </a:lnTo>
                      <a:lnTo>
                        <a:pt x="71" y="4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1" name="Freeform 145"/>
                <p:cNvSpPr>
                  <a:spLocks noEditPoints="1"/>
                </p:cNvSpPr>
                <p:nvPr/>
              </p:nvSpPr>
              <p:spPr bwMode="auto">
                <a:xfrm>
                  <a:off x="1611" y="2452"/>
                  <a:ext cx="12" cy="12"/>
                </a:xfrm>
                <a:custGeom>
                  <a:avLst/>
                  <a:gdLst>
                    <a:gd name="T0" fmla="*/ 2 w 12"/>
                    <a:gd name="T1" fmla="*/ 2 h 12"/>
                    <a:gd name="T2" fmla="*/ 2 w 12"/>
                    <a:gd name="T3" fmla="*/ 2 h 12"/>
                    <a:gd name="T4" fmla="*/ 2 w 12"/>
                    <a:gd name="T5" fmla="*/ 2 h 12"/>
                    <a:gd name="T6" fmla="*/ 0 w 12"/>
                    <a:gd name="T7" fmla="*/ 2 h 12"/>
                    <a:gd name="T8" fmla="*/ 0 w 12"/>
                    <a:gd name="T9" fmla="*/ 9 h 12"/>
                    <a:gd name="T10" fmla="*/ 2 w 12"/>
                    <a:gd name="T11" fmla="*/ 9 h 12"/>
                    <a:gd name="T12" fmla="*/ 2 w 12"/>
                    <a:gd name="T13" fmla="*/ 12 h 12"/>
                    <a:gd name="T14" fmla="*/ 5 w 12"/>
                    <a:gd name="T15" fmla="*/ 9 h 12"/>
                    <a:gd name="T16" fmla="*/ 5 w 12"/>
                    <a:gd name="T17" fmla="*/ 9 h 12"/>
                    <a:gd name="T18" fmla="*/ 5 w 12"/>
                    <a:gd name="T19" fmla="*/ 5 h 12"/>
                    <a:gd name="T20" fmla="*/ 5 w 12"/>
                    <a:gd name="T21" fmla="*/ 5 h 12"/>
                    <a:gd name="T22" fmla="*/ 5 w 12"/>
                    <a:gd name="T23" fmla="*/ 5 h 12"/>
                    <a:gd name="T24" fmla="*/ 2 w 12"/>
                    <a:gd name="T25" fmla="*/ 2 h 12"/>
                    <a:gd name="T26" fmla="*/ 9 w 12"/>
                    <a:gd name="T27" fmla="*/ 9 h 12"/>
                    <a:gd name="T28" fmla="*/ 9 w 12"/>
                    <a:gd name="T29" fmla="*/ 9 h 12"/>
                    <a:gd name="T30" fmla="*/ 9 w 12"/>
                    <a:gd name="T31" fmla="*/ 12 h 12"/>
                    <a:gd name="T32" fmla="*/ 9 w 12"/>
                    <a:gd name="T33" fmla="*/ 12 h 12"/>
                    <a:gd name="T34" fmla="*/ 9 w 12"/>
                    <a:gd name="T35" fmla="*/ 12 h 12"/>
                    <a:gd name="T36" fmla="*/ 9 w 12"/>
                    <a:gd name="T37" fmla="*/ 12 h 12"/>
                    <a:gd name="T38" fmla="*/ 12 w 12"/>
                    <a:gd name="T39" fmla="*/ 12 h 12"/>
                    <a:gd name="T40" fmla="*/ 12 w 12"/>
                    <a:gd name="T41" fmla="*/ 12 h 12"/>
                    <a:gd name="T42" fmla="*/ 9 w 12"/>
                    <a:gd name="T43" fmla="*/ 9 h 12"/>
                    <a:gd name="T44" fmla="*/ 12 w 12"/>
                    <a:gd name="T45" fmla="*/ 5 h 12"/>
                    <a:gd name="T46" fmla="*/ 9 w 12"/>
                    <a:gd name="T47" fmla="*/ 2 h 12"/>
                    <a:gd name="T48" fmla="*/ 7 w 12"/>
                    <a:gd name="T49" fmla="*/ 0 h 12"/>
                    <a:gd name="T50" fmla="*/ 7 w 12"/>
                    <a:gd name="T51" fmla="*/ 0 h 12"/>
                    <a:gd name="T52" fmla="*/ 7 w 12"/>
                    <a:gd name="T53" fmla="*/ 0 h 12"/>
                    <a:gd name="T54" fmla="*/ 7 w 12"/>
                    <a:gd name="T55" fmla="*/ 0 h 12"/>
                    <a:gd name="T56" fmla="*/ 5 w 12"/>
                    <a:gd name="T57" fmla="*/ 0 h 12"/>
                    <a:gd name="T58" fmla="*/ 7 w 12"/>
                    <a:gd name="T59" fmla="*/ 2 h 12"/>
                    <a:gd name="T60" fmla="*/ 5 w 12"/>
                    <a:gd name="T61" fmla="*/ 5 h 12"/>
                    <a:gd name="T62" fmla="*/ 5 w 12"/>
                    <a:gd name="T63" fmla="*/ 5 h 12"/>
                    <a:gd name="T64" fmla="*/ 7 w 12"/>
                    <a:gd name="T65" fmla="*/ 5 h 12"/>
                    <a:gd name="T66" fmla="*/ 9 w 12"/>
                    <a:gd name="T67" fmla="*/ 5 h 12"/>
                    <a:gd name="T68" fmla="*/ 12 w 12"/>
                    <a:gd name="T69" fmla="*/ 5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 h="12">
                      <a:moveTo>
                        <a:pt x="2" y="2"/>
                      </a:moveTo>
                      <a:lnTo>
                        <a:pt x="2" y="2"/>
                      </a:lnTo>
                      <a:lnTo>
                        <a:pt x="2" y="2"/>
                      </a:lnTo>
                      <a:lnTo>
                        <a:pt x="0" y="2"/>
                      </a:lnTo>
                      <a:lnTo>
                        <a:pt x="0" y="9"/>
                      </a:lnTo>
                      <a:lnTo>
                        <a:pt x="2" y="9"/>
                      </a:lnTo>
                      <a:lnTo>
                        <a:pt x="2" y="12"/>
                      </a:lnTo>
                      <a:lnTo>
                        <a:pt x="5" y="9"/>
                      </a:lnTo>
                      <a:lnTo>
                        <a:pt x="5" y="9"/>
                      </a:lnTo>
                      <a:lnTo>
                        <a:pt x="5" y="5"/>
                      </a:lnTo>
                      <a:lnTo>
                        <a:pt x="5" y="5"/>
                      </a:lnTo>
                      <a:lnTo>
                        <a:pt x="5" y="5"/>
                      </a:lnTo>
                      <a:lnTo>
                        <a:pt x="2" y="2"/>
                      </a:lnTo>
                      <a:close/>
                      <a:moveTo>
                        <a:pt x="9" y="9"/>
                      </a:moveTo>
                      <a:lnTo>
                        <a:pt x="9" y="9"/>
                      </a:lnTo>
                      <a:lnTo>
                        <a:pt x="9" y="12"/>
                      </a:lnTo>
                      <a:lnTo>
                        <a:pt x="9" y="12"/>
                      </a:lnTo>
                      <a:lnTo>
                        <a:pt x="9" y="12"/>
                      </a:lnTo>
                      <a:lnTo>
                        <a:pt x="9" y="12"/>
                      </a:lnTo>
                      <a:lnTo>
                        <a:pt x="12" y="12"/>
                      </a:lnTo>
                      <a:lnTo>
                        <a:pt x="12" y="12"/>
                      </a:lnTo>
                      <a:lnTo>
                        <a:pt x="9" y="9"/>
                      </a:lnTo>
                      <a:close/>
                      <a:moveTo>
                        <a:pt x="12" y="5"/>
                      </a:moveTo>
                      <a:lnTo>
                        <a:pt x="9" y="2"/>
                      </a:lnTo>
                      <a:lnTo>
                        <a:pt x="7" y="0"/>
                      </a:lnTo>
                      <a:lnTo>
                        <a:pt x="7" y="0"/>
                      </a:lnTo>
                      <a:lnTo>
                        <a:pt x="7" y="0"/>
                      </a:lnTo>
                      <a:lnTo>
                        <a:pt x="7" y="0"/>
                      </a:lnTo>
                      <a:lnTo>
                        <a:pt x="5" y="0"/>
                      </a:lnTo>
                      <a:lnTo>
                        <a:pt x="7" y="2"/>
                      </a:lnTo>
                      <a:lnTo>
                        <a:pt x="5" y="5"/>
                      </a:lnTo>
                      <a:lnTo>
                        <a:pt x="5" y="5"/>
                      </a:lnTo>
                      <a:lnTo>
                        <a:pt x="7" y="5"/>
                      </a:lnTo>
                      <a:lnTo>
                        <a:pt x="9" y="5"/>
                      </a:lnTo>
                      <a:lnTo>
                        <a:pt x="12" y="5"/>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2" name="Freeform 146"/>
                <p:cNvSpPr>
                  <a:spLocks noEditPoints="1"/>
                </p:cNvSpPr>
                <p:nvPr/>
              </p:nvSpPr>
              <p:spPr bwMode="auto">
                <a:xfrm>
                  <a:off x="1942" y="1152"/>
                  <a:ext cx="757" cy="400"/>
                </a:xfrm>
                <a:custGeom>
                  <a:avLst/>
                  <a:gdLst>
                    <a:gd name="T0" fmla="*/ 173 w 757"/>
                    <a:gd name="T1" fmla="*/ 218 h 400"/>
                    <a:gd name="T2" fmla="*/ 163 w 757"/>
                    <a:gd name="T3" fmla="*/ 215 h 400"/>
                    <a:gd name="T4" fmla="*/ 527 w 757"/>
                    <a:gd name="T5" fmla="*/ 197 h 400"/>
                    <a:gd name="T6" fmla="*/ 527 w 757"/>
                    <a:gd name="T7" fmla="*/ 197 h 400"/>
                    <a:gd name="T8" fmla="*/ 142 w 757"/>
                    <a:gd name="T9" fmla="*/ 163 h 400"/>
                    <a:gd name="T10" fmla="*/ 12 w 757"/>
                    <a:gd name="T11" fmla="*/ 85 h 400"/>
                    <a:gd name="T12" fmla="*/ 665 w 757"/>
                    <a:gd name="T13" fmla="*/ 47 h 400"/>
                    <a:gd name="T14" fmla="*/ 755 w 757"/>
                    <a:gd name="T15" fmla="*/ 24 h 400"/>
                    <a:gd name="T16" fmla="*/ 622 w 757"/>
                    <a:gd name="T17" fmla="*/ 36 h 400"/>
                    <a:gd name="T18" fmla="*/ 558 w 757"/>
                    <a:gd name="T19" fmla="*/ 17 h 400"/>
                    <a:gd name="T20" fmla="*/ 606 w 757"/>
                    <a:gd name="T21" fmla="*/ 2 h 400"/>
                    <a:gd name="T22" fmla="*/ 473 w 757"/>
                    <a:gd name="T23" fmla="*/ 5 h 400"/>
                    <a:gd name="T24" fmla="*/ 433 w 757"/>
                    <a:gd name="T25" fmla="*/ 9 h 400"/>
                    <a:gd name="T26" fmla="*/ 331 w 757"/>
                    <a:gd name="T27" fmla="*/ 21 h 400"/>
                    <a:gd name="T28" fmla="*/ 229 w 757"/>
                    <a:gd name="T29" fmla="*/ 21 h 400"/>
                    <a:gd name="T30" fmla="*/ 173 w 757"/>
                    <a:gd name="T31" fmla="*/ 28 h 400"/>
                    <a:gd name="T32" fmla="*/ 132 w 757"/>
                    <a:gd name="T33" fmla="*/ 45 h 400"/>
                    <a:gd name="T34" fmla="*/ 45 w 757"/>
                    <a:gd name="T35" fmla="*/ 66 h 400"/>
                    <a:gd name="T36" fmla="*/ 33 w 757"/>
                    <a:gd name="T37" fmla="*/ 83 h 400"/>
                    <a:gd name="T38" fmla="*/ 17 w 757"/>
                    <a:gd name="T39" fmla="*/ 90 h 400"/>
                    <a:gd name="T40" fmla="*/ 31 w 757"/>
                    <a:gd name="T41" fmla="*/ 107 h 400"/>
                    <a:gd name="T42" fmla="*/ 102 w 757"/>
                    <a:gd name="T43" fmla="*/ 104 h 400"/>
                    <a:gd name="T44" fmla="*/ 158 w 757"/>
                    <a:gd name="T45" fmla="*/ 133 h 400"/>
                    <a:gd name="T46" fmla="*/ 156 w 757"/>
                    <a:gd name="T47" fmla="*/ 152 h 400"/>
                    <a:gd name="T48" fmla="*/ 144 w 757"/>
                    <a:gd name="T49" fmla="*/ 171 h 400"/>
                    <a:gd name="T50" fmla="*/ 168 w 757"/>
                    <a:gd name="T51" fmla="*/ 178 h 400"/>
                    <a:gd name="T52" fmla="*/ 184 w 757"/>
                    <a:gd name="T53" fmla="*/ 180 h 400"/>
                    <a:gd name="T54" fmla="*/ 187 w 757"/>
                    <a:gd name="T55" fmla="*/ 201 h 400"/>
                    <a:gd name="T56" fmla="*/ 180 w 757"/>
                    <a:gd name="T57" fmla="*/ 208 h 400"/>
                    <a:gd name="T58" fmla="*/ 168 w 757"/>
                    <a:gd name="T59" fmla="*/ 234 h 400"/>
                    <a:gd name="T60" fmla="*/ 151 w 757"/>
                    <a:gd name="T61" fmla="*/ 244 h 400"/>
                    <a:gd name="T62" fmla="*/ 144 w 757"/>
                    <a:gd name="T63" fmla="*/ 251 h 400"/>
                    <a:gd name="T64" fmla="*/ 114 w 757"/>
                    <a:gd name="T65" fmla="*/ 279 h 400"/>
                    <a:gd name="T66" fmla="*/ 125 w 757"/>
                    <a:gd name="T67" fmla="*/ 289 h 400"/>
                    <a:gd name="T68" fmla="*/ 125 w 757"/>
                    <a:gd name="T69" fmla="*/ 308 h 400"/>
                    <a:gd name="T70" fmla="*/ 116 w 757"/>
                    <a:gd name="T71" fmla="*/ 317 h 400"/>
                    <a:gd name="T72" fmla="*/ 132 w 757"/>
                    <a:gd name="T73" fmla="*/ 336 h 400"/>
                    <a:gd name="T74" fmla="*/ 128 w 757"/>
                    <a:gd name="T75" fmla="*/ 365 h 400"/>
                    <a:gd name="T76" fmla="*/ 158 w 757"/>
                    <a:gd name="T77" fmla="*/ 379 h 400"/>
                    <a:gd name="T78" fmla="*/ 192 w 757"/>
                    <a:gd name="T79" fmla="*/ 391 h 400"/>
                    <a:gd name="T80" fmla="*/ 203 w 757"/>
                    <a:gd name="T81" fmla="*/ 384 h 400"/>
                    <a:gd name="T82" fmla="*/ 244 w 757"/>
                    <a:gd name="T83" fmla="*/ 343 h 400"/>
                    <a:gd name="T84" fmla="*/ 272 w 757"/>
                    <a:gd name="T85" fmla="*/ 315 h 400"/>
                    <a:gd name="T86" fmla="*/ 319 w 757"/>
                    <a:gd name="T87" fmla="*/ 282 h 400"/>
                    <a:gd name="T88" fmla="*/ 345 w 757"/>
                    <a:gd name="T89" fmla="*/ 282 h 400"/>
                    <a:gd name="T90" fmla="*/ 400 w 757"/>
                    <a:gd name="T91" fmla="*/ 256 h 400"/>
                    <a:gd name="T92" fmla="*/ 454 w 757"/>
                    <a:gd name="T93" fmla="*/ 239 h 400"/>
                    <a:gd name="T94" fmla="*/ 542 w 757"/>
                    <a:gd name="T95" fmla="*/ 218 h 400"/>
                    <a:gd name="T96" fmla="*/ 494 w 757"/>
                    <a:gd name="T97" fmla="*/ 208 h 400"/>
                    <a:gd name="T98" fmla="*/ 523 w 757"/>
                    <a:gd name="T99" fmla="*/ 192 h 400"/>
                    <a:gd name="T100" fmla="*/ 568 w 757"/>
                    <a:gd name="T101" fmla="*/ 194 h 400"/>
                    <a:gd name="T102" fmla="*/ 568 w 757"/>
                    <a:gd name="T103" fmla="*/ 175 h 400"/>
                    <a:gd name="T104" fmla="*/ 554 w 757"/>
                    <a:gd name="T105" fmla="*/ 163 h 400"/>
                    <a:gd name="T106" fmla="*/ 516 w 757"/>
                    <a:gd name="T107" fmla="*/ 156 h 400"/>
                    <a:gd name="T108" fmla="*/ 558 w 757"/>
                    <a:gd name="T109" fmla="*/ 147 h 400"/>
                    <a:gd name="T110" fmla="*/ 594 w 757"/>
                    <a:gd name="T111" fmla="*/ 137 h 400"/>
                    <a:gd name="T112" fmla="*/ 603 w 757"/>
                    <a:gd name="T113" fmla="*/ 126 h 400"/>
                    <a:gd name="T114" fmla="*/ 620 w 757"/>
                    <a:gd name="T115" fmla="*/ 104 h 400"/>
                    <a:gd name="T116" fmla="*/ 655 w 757"/>
                    <a:gd name="T117" fmla="*/ 88 h 400"/>
                    <a:gd name="T118" fmla="*/ 629 w 757"/>
                    <a:gd name="T119" fmla="*/ 71 h 400"/>
                    <a:gd name="T120" fmla="*/ 650 w 757"/>
                    <a:gd name="T121" fmla="*/ 50 h 400"/>
                    <a:gd name="T122" fmla="*/ 729 w 757"/>
                    <a:gd name="T123" fmla="*/ 33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7" h="400">
                      <a:moveTo>
                        <a:pt x="163" y="379"/>
                      </a:moveTo>
                      <a:lnTo>
                        <a:pt x="156" y="381"/>
                      </a:lnTo>
                      <a:lnTo>
                        <a:pt x="156" y="381"/>
                      </a:lnTo>
                      <a:lnTo>
                        <a:pt x="158" y="381"/>
                      </a:lnTo>
                      <a:lnTo>
                        <a:pt x="161" y="381"/>
                      </a:lnTo>
                      <a:lnTo>
                        <a:pt x="161" y="381"/>
                      </a:lnTo>
                      <a:lnTo>
                        <a:pt x="161" y="384"/>
                      </a:lnTo>
                      <a:lnTo>
                        <a:pt x="166" y="381"/>
                      </a:lnTo>
                      <a:lnTo>
                        <a:pt x="166" y="379"/>
                      </a:lnTo>
                      <a:lnTo>
                        <a:pt x="166" y="379"/>
                      </a:lnTo>
                      <a:lnTo>
                        <a:pt x="168" y="377"/>
                      </a:lnTo>
                      <a:lnTo>
                        <a:pt x="163" y="379"/>
                      </a:lnTo>
                      <a:close/>
                      <a:moveTo>
                        <a:pt x="334" y="289"/>
                      </a:moveTo>
                      <a:lnTo>
                        <a:pt x="331" y="289"/>
                      </a:lnTo>
                      <a:lnTo>
                        <a:pt x="334" y="291"/>
                      </a:lnTo>
                      <a:lnTo>
                        <a:pt x="334" y="291"/>
                      </a:lnTo>
                      <a:lnTo>
                        <a:pt x="336" y="289"/>
                      </a:lnTo>
                      <a:lnTo>
                        <a:pt x="336" y="289"/>
                      </a:lnTo>
                      <a:lnTo>
                        <a:pt x="336" y="287"/>
                      </a:lnTo>
                      <a:lnTo>
                        <a:pt x="334" y="289"/>
                      </a:lnTo>
                      <a:close/>
                      <a:moveTo>
                        <a:pt x="175" y="218"/>
                      </a:moveTo>
                      <a:lnTo>
                        <a:pt x="177" y="218"/>
                      </a:lnTo>
                      <a:lnTo>
                        <a:pt x="177" y="218"/>
                      </a:lnTo>
                      <a:lnTo>
                        <a:pt x="177" y="215"/>
                      </a:lnTo>
                      <a:lnTo>
                        <a:pt x="180" y="215"/>
                      </a:lnTo>
                      <a:lnTo>
                        <a:pt x="182" y="213"/>
                      </a:lnTo>
                      <a:lnTo>
                        <a:pt x="182" y="213"/>
                      </a:lnTo>
                      <a:lnTo>
                        <a:pt x="182" y="213"/>
                      </a:lnTo>
                      <a:lnTo>
                        <a:pt x="180" y="211"/>
                      </a:lnTo>
                      <a:lnTo>
                        <a:pt x="177" y="211"/>
                      </a:lnTo>
                      <a:lnTo>
                        <a:pt x="177" y="211"/>
                      </a:lnTo>
                      <a:lnTo>
                        <a:pt x="175" y="213"/>
                      </a:lnTo>
                      <a:lnTo>
                        <a:pt x="175" y="213"/>
                      </a:lnTo>
                      <a:lnTo>
                        <a:pt x="173" y="215"/>
                      </a:lnTo>
                      <a:lnTo>
                        <a:pt x="173" y="215"/>
                      </a:lnTo>
                      <a:lnTo>
                        <a:pt x="173" y="218"/>
                      </a:lnTo>
                      <a:lnTo>
                        <a:pt x="173" y="218"/>
                      </a:lnTo>
                      <a:lnTo>
                        <a:pt x="173" y="218"/>
                      </a:lnTo>
                      <a:lnTo>
                        <a:pt x="175" y="218"/>
                      </a:lnTo>
                      <a:close/>
                      <a:moveTo>
                        <a:pt x="130" y="211"/>
                      </a:moveTo>
                      <a:lnTo>
                        <a:pt x="130" y="211"/>
                      </a:lnTo>
                      <a:lnTo>
                        <a:pt x="128" y="211"/>
                      </a:lnTo>
                      <a:lnTo>
                        <a:pt x="125" y="215"/>
                      </a:lnTo>
                      <a:lnTo>
                        <a:pt x="125" y="215"/>
                      </a:lnTo>
                      <a:lnTo>
                        <a:pt x="125" y="215"/>
                      </a:lnTo>
                      <a:lnTo>
                        <a:pt x="125" y="218"/>
                      </a:lnTo>
                      <a:lnTo>
                        <a:pt x="130" y="218"/>
                      </a:lnTo>
                      <a:lnTo>
                        <a:pt x="135" y="218"/>
                      </a:lnTo>
                      <a:lnTo>
                        <a:pt x="135" y="218"/>
                      </a:lnTo>
                      <a:lnTo>
                        <a:pt x="137" y="218"/>
                      </a:lnTo>
                      <a:lnTo>
                        <a:pt x="137" y="218"/>
                      </a:lnTo>
                      <a:lnTo>
                        <a:pt x="137" y="218"/>
                      </a:lnTo>
                      <a:lnTo>
                        <a:pt x="140" y="218"/>
                      </a:lnTo>
                      <a:lnTo>
                        <a:pt x="140" y="220"/>
                      </a:lnTo>
                      <a:lnTo>
                        <a:pt x="135" y="220"/>
                      </a:lnTo>
                      <a:lnTo>
                        <a:pt x="135" y="220"/>
                      </a:lnTo>
                      <a:lnTo>
                        <a:pt x="132" y="220"/>
                      </a:lnTo>
                      <a:lnTo>
                        <a:pt x="132" y="220"/>
                      </a:lnTo>
                      <a:lnTo>
                        <a:pt x="132" y="220"/>
                      </a:lnTo>
                      <a:lnTo>
                        <a:pt x="132" y="223"/>
                      </a:lnTo>
                      <a:lnTo>
                        <a:pt x="135" y="223"/>
                      </a:lnTo>
                      <a:lnTo>
                        <a:pt x="135" y="223"/>
                      </a:lnTo>
                      <a:lnTo>
                        <a:pt x="135" y="223"/>
                      </a:lnTo>
                      <a:lnTo>
                        <a:pt x="137" y="223"/>
                      </a:lnTo>
                      <a:lnTo>
                        <a:pt x="147" y="223"/>
                      </a:lnTo>
                      <a:lnTo>
                        <a:pt x="149" y="220"/>
                      </a:lnTo>
                      <a:lnTo>
                        <a:pt x="161" y="220"/>
                      </a:lnTo>
                      <a:lnTo>
                        <a:pt x="163" y="218"/>
                      </a:lnTo>
                      <a:lnTo>
                        <a:pt x="163" y="218"/>
                      </a:lnTo>
                      <a:lnTo>
                        <a:pt x="166" y="215"/>
                      </a:lnTo>
                      <a:lnTo>
                        <a:pt x="163" y="215"/>
                      </a:lnTo>
                      <a:lnTo>
                        <a:pt x="163" y="215"/>
                      </a:lnTo>
                      <a:lnTo>
                        <a:pt x="163" y="215"/>
                      </a:lnTo>
                      <a:lnTo>
                        <a:pt x="166" y="215"/>
                      </a:lnTo>
                      <a:lnTo>
                        <a:pt x="166" y="215"/>
                      </a:lnTo>
                      <a:lnTo>
                        <a:pt x="166" y="213"/>
                      </a:lnTo>
                      <a:lnTo>
                        <a:pt x="163" y="213"/>
                      </a:lnTo>
                      <a:lnTo>
                        <a:pt x="161" y="213"/>
                      </a:lnTo>
                      <a:lnTo>
                        <a:pt x="156" y="211"/>
                      </a:lnTo>
                      <a:lnTo>
                        <a:pt x="154" y="208"/>
                      </a:lnTo>
                      <a:lnTo>
                        <a:pt x="151" y="206"/>
                      </a:lnTo>
                      <a:lnTo>
                        <a:pt x="151" y="206"/>
                      </a:lnTo>
                      <a:lnTo>
                        <a:pt x="142" y="204"/>
                      </a:lnTo>
                      <a:lnTo>
                        <a:pt x="140" y="204"/>
                      </a:lnTo>
                      <a:lnTo>
                        <a:pt x="132" y="206"/>
                      </a:lnTo>
                      <a:lnTo>
                        <a:pt x="132" y="206"/>
                      </a:lnTo>
                      <a:lnTo>
                        <a:pt x="130" y="206"/>
                      </a:lnTo>
                      <a:lnTo>
                        <a:pt x="130" y="206"/>
                      </a:lnTo>
                      <a:lnTo>
                        <a:pt x="130" y="208"/>
                      </a:lnTo>
                      <a:lnTo>
                        <a:pt x="130" y="208"/>
                      </a:lnTo>
                      <a:lnTo>
                        <a:pt x="130" y="208"/>
                      </a:lnTo>
                      <a:lnTo>
                        <a:pt x="132" y="211"/>
                      </a:lnTo>
                      <a:lnTo>
                        <a:pt x="135" y="211"/>
                      </a:lnTo>
                      <a:lnTo>
                        <a:pt x="135" y="211"/>
                      </a:lnTo>
                      <a:lnTo>
                        <a:pt x="130" y="211"/>
                      </a:lnTo>
                      <a:close/>
                      <a:moveTo>
                        <a:pt x="180" y="194"/>
                      </a:moveTo>
                      <a:lnTo>
                        <a:pt x="180" y="194"/>
                      </a:lnTo>
                      <a:lnTo>
                        <a:pt x="180" y="194"/>
                      </a:lnTo>
                      <a:lnTo>
                        <a:pt x="180" y="194"/>
                      </a:lnTo>
                      <a:lnTo>
                        <a:pt x="177" y="192"/>
                      </a:lnTo>
                      <a:lnTo>
                        <a:pt x="175" y="194"/>
                      </a:lnTo>
                      <a:lnTo>
                        <a:pt x="175" y="194"/>
                      </a:lnTo>
                      <a:lnTo>
                        <a:pt x="175" y="194"/>
                      </a:lnTo>
                      <a:lnTo>
                        <a:pt x="175" y="194"/>
                      </a:lnTo>
                      <a:lnTo>
                        <a:pt x="177" y="194"/>
                      </a:lnTo>
                      <a:lnTo>
                        <a:pt x="180" y="194"/>
                      </a:lnTo>
                      <a:close/>
                      <a:moveTo>
                        <a:pt x="527" y="197"/>
                      </a:moveTo>
                      <a:lnTo>
                        <a:pt x="527" y="197"/>
                      </a:lnTo>
                      <a:lnTo>
                        <a:pt x="530" y="194"/>
                      </a:lnTo>
                      <a:lnTo>
                        <a:pt x="527" y="194"/>
                      </a:lnTo>
                      <a:lnTo>
                        <a:pt x="527" y="194"/>
                      </a:lnTo>
                      <a:lnTo>
                        <a:pt x="527" y="192"/>
                      </a:lnTo>
                      <a:lnTo>
                        <a:pt x="525" y="192"/>
                      </a:lnTo>
                      <a:lnTo>
                        <a:pt x="525" y="192"/>
                      </a:lnTo>
                      <a:lnTo>
                        <a:pt x="525" y="192"/>
                      </a:lnTo>
                      <a:lnTo>
                        <a:pt x="516" y="194"/>
                      </a:lnTo>
                      <a:lnTo>
                        <a:pt x="513" y="194"/>
                      </a:lnTo>
                      <a:lnTo>
                        <a:pt x="509" y="194"/>
                      </a:lnTo>
                      <a:lnTo>
                        <a:pt x="504" y="194"/>
                      </a:lnTo>
                      <a:lnTo>
                        <a:pt x="501" y="194"/>
                      </a:lnTo>
                      <a:lnTo>
                        <a:pt x="499" y="194"/>
                      </a:lnTo>
                      <a:lnTo>
                        <a:pt x="499" y="194"/>
                      </a:lnTo>
                      <a:lnTo>
                        <a:pt x="497" y="197"/>
                      </a:lnTo>
                      <a:lnTo>
                        <a:pt x="497" y="197"/>
                      </a:lnTo>
                      <a:lnTo>
                        <a:pt x="494" y="199"/>
                      </a:lnTo>
                      <a:lnTo>
                        <a:pt x="494" y="199"/>
                      </a:lnTo>
                      <a:lnTo>
                        <a:pt x="492" y="199"/>
                      </a:lnTo>
                      <a:lnTo>
                        <a:pt x="492" y="201"/>
                      </a:lnTo>
                      <a:lnTo>
                        <a:pt x="492" y="201"/>
                      </a:lnTo>
                      <a:lnTo>
                        <a:pt x="492" y="201"/>
                      </a:lnTo>
                      <a:lnTo>
                        <a:pt x="492" y="201"/>
                      </a:lnTo>
                      <a:lnTo>
                        <a:pt x="497" y="201"/>
                      </a:lnTo>
                      <a:lnTo>
                        <a:pt x="504" y="201"/>
                      </a:lnTo>
                      <a:lnTo>
                        <a:pt x="511" y="201"/>
                      </a:lnTo>
                      <a:lnTo>
                        <a:pt x="513" y="201"/>
                      </a:lnTo>
                      <a:lnTo>
                        <a:pt x="516" y="201"/>
                      </a:lnTo>
                      <a:lnTo>
                        <a:pt x="516" y="201"/>
                      </a:lnTo>
                      <a:lnTo>
                        <a:pt x="518" y="201"/>
                      </a:lnTo>
                      <a:lnTo>
                        <a:pt x="520" y="199"/>
                      </a:lnTo>
                      <a:lnTo>
                        <a:pt x="523" y="199"/>
                      </a:lnTo>
                      <a:lnTo>
                        <a:pt x="527" y="199"/>
                      </a:lnTo>
                      <a:lnTo>
                        <a:pt x="527" y="199"/>
                      </a:lnTo>
                      <a:lnTo>
                        <a:pt x="527" y="197"/>
                      </a:lnTo>
                      <a:lnTo>
                        <a:pt x="527" y="197"/>
                      </a:lnTo>
                      <a:lnTo>
                        <a:pt x="527" y="197"/>
                      </a:lnTo>
                      <a:lnTo>
                        <a:pt x="527" y="197"/>
                      </a:lnTo>
                      <a:lnTo>
                        <a:pt x="527" y="197"/>
                      </a:lnTo>
                      <a:close/>
                      <a:moveTo>
                        <a:pt x="156" y="192"/>
                      </a:moveTo>
                      <a:lnTo>
                        <a:pt x="156" y="192"/>
                      </a:lnTo>
                      <a:lnTo>
                        <a:pt x="158" y="192"/>
                      </a:lnTo>
                      <a:lnTo>
                        <a:pt x="158" y="192"/>
                      </a:lnTo>
                      <a:lnTo>
                        <a:pt x="158" y="189"/>
                      </a:lnTo>
                      <a:lnTo>
                        <a:pt x="158" y="189"/>
                      </a:lnTo>
                      <a:lnTo>
                        <a:pt x="161" y="189"/>
                      </a:lnTo>
                      <a:lnTo>
                        <a:pt x="158" y="187"/>
                      </a:lnTo>
                      <a:lnTo>
                        <a:pt x="158" y="187"/>
                      </a:lnTo>
                      <a:lnTo>
                        <a:pt x="158" y="187"/>
                      </a:lnTo>
                      <a:lnTo>
                        <a:pt x="154" y="189"/>
                      </a:lnTo>
                      <a:lnTo>
                        <a:pt x="154" y="189"/>
                      </a:lnTo>
                      <a:lnTo>
                        <a:pt x="151" y="189"/>
                      </a:lnTo>
                      <a:lnTo>
                        <a:pt x="151" y="192"/>
                      </a:lnTo>
                      <a:lnTo>
                        <a:pt x="154" y="192"/>
                      </a:lnTo>
                      <a:lnTo>
                        <a:pt x="156" y="192"/>
                      </a:lnTo>
                      <a:close/>
                      <a:moveTo>
                        <a:pt x="144" y="166"/>
                      </a:moveTo>
                      <a:lnTo>
                        <a:pt x="147" y="166"/>
                      </a:lnTo>
                      <a:lnTo>
                        <a:pt x="147" y="166"/>
                      </a:lnTo>
                      <a:lnTo>
                        <a:pt x="147" y="166"/>
                      </a:lnTo>
                      <a:lnTo>
                        <a:pt x="147" y="166"/>
                      </a:lnTo>
                      <a:lnTo>
                        <a:pt x="151" y="163"/>
                      </a:lnTo>
                      <a:lnTo>
                        <a:pt x="154" y="163"/>
                      </a:lnTo>
                      <a:lnTo>
                        <a:pt x="156" y="161"/>
                      </a:lnTo>
                      <a:lnTo>
                        <a:pt x="156" y="161"/>
                      </a:lnTo>
                      <a:lnTo>
                        <a:pt x="154" y="161"/>
                      </a:lnTo>
                      <a:lnTo>
                        <a:pt x="154" y="161"/>
                      </a:lnTo>
                      <a:lnTo>
                        <a:pt x="151" y="161"/>
                      </a:lnTo>
                      <a:lnTo>
                        <a:pt x="149" y="161"/>
                      </a:lnTo>
                      <a:lnTo>
                        <a:pt x="149" y="161"/>
                      </a:lnTo>
                      <a:lnTo>
                        <a:pt x="149" y="161"/>
                      </a:lnTo>
                      <a:lnTo>
                        <a:pt x="144" y="161"/>
                      </a:lnTo>
                      <a:lnTo>
                        <a:pt x="142" y="163"/>
                      </a:lnTo>
                      <a:lnTo>
                        <a:pt x="140" y="163"/>
                      </a:lnTo>
                      <a:lnTo>
                        <a:pt x="140" y="163"/>
                      </a:lnTo>
                      <a:lnTo>
                        <a:pt x="142" y="163"/>
                      </a:lnTo>
                      <a:lnTo>
                        <a:pt x="144" y="163"/>
                      </a:lnTo>
                      <a:lnTo>
                        <a:pt x="144" y="163"/>
                      </a:lnTo>
                      <a:lnTo>
                        <a:pt x="144" y="163"/>
                      </a:lnTo>
                      <a:lnTo>
                        <a:pt x="144" y="163"/>
                      </a:lnTo>
                      <a:lnTo>
                        <a:pt x="144" y="166"/>
                      </a:lnTo>
                      <a:close/>
                      <a:moveTo>
                        <a:pt x="650" y="123"/>
                      </a:moveTo>
                      <a:lnTo>
                        <a:pt x="650" y="121"/>
                      </a:lnTo>
                      <a:lnTo>
                        <a:pt x="650" y="121"/>
                      </a:lnTo>
                      <a:lnTo>
                        <a:pt x="650" y="118"/>
                      </a:lnTo>
                      <a:lnTo>
                        <a:pt x="646" y="118"/>
                      </a:lnTo>
                      <a:lnTo>
                        <a:pt x="643" y="118"/>
                      </a:lnTo>
                      <a:lnTo>
                        <a:pt x="641" y="118"/>
                      </a:lnTo>
                      <a:lnTo>
                        <a:pt x="639" y="118"/>
                      </a:lnTo>
                      <a:lnTo>
                        <a:pt x="636" y="121"/>
                      </a:lnTo>
                      <a:lnTo>
                        <a:pt x="636" y="123"/>
                      </a:lnTo>
                      <a:lnTo>
                        <a:pt x="639" y="126"/>
                      </a:lnTo>
                      <a:lnTo>
                        <a:pt x="643" y="126"/>
                      </a:lnTo>
                      <a:lnTo>
                        <a:pt x="653" y="126"/>
                      </a:lnTo>
                      <a:lnTo>
                        <a:pt x="655" y="123"/>
                      </a:lnTo>
                      <a:lnTo>
                        <a:pt x="655" y="123"/>
                      </a:lnTo>
                      <a:lnTo>
                        <a:pt x="650" y="123"/>
                      </a:lnTo>
                      <a:close/>
                      <a:moveTo>
                        <a:pt x="646" y="107"/>
                      </a:moveTo>
                      <a:lnTo>
                        <a:pt x="648" y="102"/>
                      </a:lnTo>
                      <a:lnTo>
                        <a:pt x="648" y="97"/>
                      </a:lnTo>
                      <a:lnTo>
                        <a:pt x="646" y="97"/>
                      </a:lnTo>
                      <a:lnTo>
                        <a:pt x="643" y="97"/>
                      </a:lnTo>
                      <a:lnTo>
                        <a:pt x="643" y="99"/>
                      </a:lnTo>
                      <a:lnTo>
                        <a:pt x="641" y="102"/>
                      </a:lnTo>
                      <a:lnTo>
                        <a:pt x="643" y="109"/>
                      </a:lnTo>
                      <a:lnTo>
                        <a:pt x="646" y="107"/>
                      </a:lnTo>
                      <a:close/>
                      <a:moveTo>
                        <a:pt x="14" y="85"/>
                      </a:moveTo>
                      <a:lnTo>
                        <a:pt x="12" y="85"/>
                      </a:lnTo>
                      <a:lnTo>
                        <a:pt x="12" y="85"/>
                      </a:lnTo>
                      <a:lnTo>
                        <a:pt x="7" y="85"/>
                      </a:lnTo>
                      <a:lnTo>
                        <a:pt x="7" y="85"/>
                      </a:lnTo>
                      <a:lnTo>
                        <a:pt x="5" y="85"/>
                      </a:lnTo>
                      <a:lnTo>
                        <a:pt x="2" y="85"/>
                      </a:lnTo>
                      <a:lnTo>
                        <a:pt x="2" y="85"/>
                      </a:lnTo>
                      <a:lnTo>
                        <a:pt x="0" y="85"/>
                      </a:lnTo>
                      <a:lnTo>
                        <a:pt x="2" y="88"/>
                      </a:lnTo>
                      <a:lnTo>
                        <a:pt x="5" y="88"/>
                      </a:lnTo>
                      <a:lnTo>
                        <a:pt x="9" y="88"/>
                      </a:lnTo>
                      <a:lnTo>
                        <a:pt x="12" y="88"/>
                      </a:lnTo>
                      <a:lnTo>
                        <a:pt x="14" y="85"/>
                      </a:lnTo>
                      <a:close/>
                      <a:moveTo>
                        <a:pt x="665" y="78"/>
                      </a:moveTo>
                      <a:lnTo>
                        <a:pt x="665" y="78"/>
                      </a:lnTo>
                      <a:lnTo>
                        <a:pt x="660" y="81"/>
                      </a:lnTo>
                      <a:lnTo>
                        <a:pt x="660" y="81"/>
                      </a:lnTo>
                      <a:lnTo>
                        <a:pt x="660" y="83"/>
                      </a:lnTo>
                      <a:lnTo>
                        <a:pt x="662" y="83"/>
                      </a:lnTo>
                      <a:lnTo>
                        <a:pt x="665" y="81"/>
                      </a:lnTo>
                      <a:lnTo>
                        <a:pt x="667" y="81"/>
                      </a:lnTo>
                      <a:lnTo>
                        <a:pt x="667" y="78"/>
                      </a:lnTo>
                      <a:lnTo>
                        <a:pt x="665" y="78"/>
                      </a:lnTo>
                      <a:close/>
                      <a:moveTo>
                        <a:pt x="655" y="71"/>
                      </a:moveTo>
                      <a:lnTo>
                        <a:pt x="655" y="69"/>
                      </a:lnTo>
                      <a:lnTo>
                        <a:pt x="653" y="71"/>
                      </a:lnTo>
                      <a:lnTo>
                        <a:pt x="650" y="71"/>
                      </a:lnTo>
                      <a:lnTo>
                        <a:pt x="650" y="73"/>
                      </a:lnTo>
                      <a:lnTo>
                        <a:pt x="650" y="76"/>
                      </a:lnTo>
                      <a:lnTo>
                        <a:pt x="650" y="78"/>
                      </a:lnTo>
                      <a:lnTo>
                        <a:pt x="653" y="76"/>
                      </a:lnTo>
                      <a:lnTo>
                        <a:pt x="655" y="76"/>
                      </a:lnTo>
                      <a:lnTo>
                        <a:pt x="653" y="73"/>
                      </a:lnTo>
                      <a:lnTo>
                        <a:pt x="655" y="71"/>
                      </a:lnTo>
                      <a:lnTo>
                        <a:pt x="655" y="71"/>
                      </a:lnTo>
                      <a:close/>
                      <a:moveTo>
                        <a:pt x="677" y="45"/>
                      </a:moveTo>
                      <a:lnTo>
                        <a:pt x="669" y="47"/>
                      </a:lnTo>
                      <a:lnTo>
                        <a:pt x="665" y="47"/>
                      </a:lnTo>
                      <a:lnTo>
                        <a:pt x="662" y="50"/>
                      </a:lnTo>
                      <a:lnTo>
                        <a:pt x="662" y="50"/>
                      </a:lnTo>
                      <a:lnTo>
                        <a:pt x="667" y="50"/>
                      </a:lnTo>
                      <a:lnTo>
                        <a:pt x="674" y="50"/>
                      </a:lnTo>
                      <a:lnTo>
                        <a:pt x="679" y="50"/>
                      </a:lnTo>
                      <a:lnTo>
                        <a:pt x="681" y="47"/>
                      </a:lnTo>
                      <a:lnTo>
                        <a:pt x="681" y="45"/>
                      </a:lnTo>
                      <a:lnTo>
                        <a:pt x="677" y="45"/>
                      </a:lnTo>
                      <a:close/>
                      <a:moveTo>
                        <a:pt x="674" y="21"/>
                      </a:moveTo>
                      <a:lnTo>
                        <a:pt x="677" y="21"/>
                      </a:lnTo>
                      <a:lnTo>
                        <a:pt x="679" y="21"/>
                      </a:lnTo>
                      <a:lnTo>
                        <a:pt x="677" y="19"/>
                      </a:lnTo>
                      <a:lnTo>
                        <a:pt x="674" y="19"/>
                      </a:lnTo>
                      <a:lnTo>
                        <a:pt x="672" y="17"/>
                      </a:lnTo>
                      <a:lnTo>
                        <a:pt x="669" y="17"/>
                      </a:lnTo>
                      <a:lnTo>
                        <a:pt x="669" y="19"/>
                      </a:lnTo>
                      <a:lnTo>
                        <a:pt x="669" y="19"/>
                      </a:lnTo>
                      <a:lnTo>
                        <a:pt x="672" y="21"/>
                      </a:lnTo>
                      <a:lnTo>
                        <a:pt x="674" y="21"/>
                      </a:lnTo>
                      <a:close/>
                      <a:moveTo>
                        <a:pt x="374" y="17"/>
                      </a:moveTo>
                      <a:lnTo>
                        <a:pt x="381" y="17"/>
                      </a:lnTo>
                      <a:lnTo>
                        <a:pt x="383" y="19"/>
                      </a:lnTo>
                      <a:lnTo>
                        <a:pt x="386" y="19"/>
                      </a:lnTo>
                      <a:lnTo>
                        <a:pt x="388" y="17"/>
                      </a:lnTo>
                      <a:lnTo>
                        <a:pt x="390" y="14"/>
                      </a:lnTo>
                      <a:lnTo>
                        <a:pt x="390" y="14"/>
                      </a:lnTo>
                      <a:lnTo>
                        <a:pt x="386" y="12"/>
                      </a:lnTo>
                      <a:lnTo>
                        <a:pt x="376" y="9"/>
                      </a:lnTo>
                      <a:lnTo>
                        <a:pt x="371" y="12"/>
                      </a:lnTo>
                      <a:lnTo>
                        <a:pt x="364" y="12"/>
                      </a:lnTo>
                      <a:lnTo>
                        <a:pt x="364" y="12"/>
                      </a:lnTo>
                      <a:lnTo>
                        <a:pt x="364" y="12"/>
                      </a:lnTo>
                      <a:lnTo>
                        <a:pt x="369" y="14"/>
                      </a:lnTo>
                      <a:lnTo>
                        <a:pt x="374" y="17"/>
                      </a:lnTo>
                      <a:close/>
                      <a:moveTo>
                        <a:pt x="757" y="26"/>
                      </a:moveTo>
                      <a:lnTo>
                        <a:pt x="755" y="24"/>
                      </a:lnTo>
                      <a:lnTo>
                        <a:pt x="750" y="24"/>
                      </a:lnTo>
                      <a:lnTo>
                        <a:pt x="747" y="24"/>
                      </a:lnTo>
                      <a:lnTo>
                        <a:pt x="743" y="24"/>
                      </a:lnTo>
                      <a:lnTo>
                        <a:pt x="733" y="21"/>
                      </a:lnTo>
                      <a:lnTo>
                        <a:pt x="729" y="21"/>
                      </a:lnTo>
                      <a:lnTo>
                        <a:pt x="717" y="21"/>
                      </a:lnTo>
                      <a:lnTo>
                        <a:pt x="714" y="21"/>
                      </a:lnTo>
                      <a:lnTo>
                        <a:pt x="712" y="21"/>
                      </a:lnTo>
                      <a:lnTo>
                        <a:pt x="707" y="21"/>
                      </a:lnTo>
                      <a:lnTo>
                        <a:pt x="707" y="21"/>
                      </a:lnTo>
                      <a:lnTo>
                        <a:pt x="705" y="21"/>
                      </a:lnTo>
                      <a:lnTo>
                        <a:pt x="703" y="24"/>
                      </a:lnTo>
                      <a:lnTo>
                        <a:pt x="700" y="24"/>
                      </a:lnTo>
                      <a:lnTo>
                        <a:pt x="695" y="26"/>
                      </a:lnTo>
                      <a:lnTo>
                        <a:pt x="693" y="26"/>
                      </a:lnTo>
                      <a:lnTo>
                        <a:pt x="693" y="26"/>
                      </a:lnTo>
                      <a:lnTo>
                        <a:pt x="688" y="26"/>
                      </a:lnTo>
                      <a:lnTo>
                        <a:pt x="686" y="26"/>
                      </a:lnTo>
                      <a:lnTo>
                        <a:pt x="684" y="26"/>
                      </a:lnTo>
                      <a:lnTo>
                        <a:pt x="681" y="26"/>
                      </a:lnTo>
                      <a:lnTo>
                        <a:pt x="679" y="26"/>
                      </a:lnTo>
                      <a:lnTo>
                        <a:pt x="677" y="26"/>
                      </a:lnTo>
                      <a:lnTo>
                        <a:pt x="672" y="26"/>
                      </a:lnTo>
                      <a:lnTo>
                        <a:pt x="672" y="24"/>
                      </a:lnTo>
                      <a:lnTo>
                        <a:pt x="667" y="24"/>
                      </a:lnTo>
                      <a:lnTo>
                        <a:pt x="662" y="26"/>
                      </a:lnTo>
                      <a:lnTo>
                        <a:pt x="650" y="28"/>
                      </a:lnTo>
                      <a:lnTo>
                        <a:pt x="650" y="28"/>
                      </a:lnTo>
                      <a:lnTo>
                        <a:pt x="646" y="28"/>
                      </a:lnTo>
                      <a:lnTo>
                        <a:pt x="643" y="31"/>
                      </a:lnTo>
                      <a:lnTo>
                        <a:pt x="636" y="31"/>
                      </a:lnTo>
                      <a:lnTo>
                        <a:pt x="634" y="33"/>
                      </a:lnTo>
                      <a:lnTo>
                        <a:pt x="624" y="33"/>
                      </a:lnTo>
                      <a:lnTo>
                        <a:pt x="624" y="33"/>
                      </a:lnTo>
                      <a:lnTo>
                        <a:pt x="624" y="36"/>
                      </a:lnTo>
                      <a:lnTo>
                        <a:pt x="622" y="36"/>
                      </a:lnTo>
                      <a:lnTo>
                        <a:pt x="620" y="36"/>
                      </a:lnTo>
                      <a:lnTo>
                        <a:pt x="620" y="36"/>
                      </a:lnTo>
                      <a:lnTo>
                        <a:pt x="622" y="33"/>
                      </a:lnTo>
                      <a:lnTo>
                        <a:pt x="629" y="31"/>
                      </a:lnTo>
                      <a:lnTo>
                        <a:pt x="632" y="31"/>
                      </a:lnTo>
                      <a:lnTo>
                        <a:pt x="639" y="28"/>
                      </a:lnTo>
                      <a:lnTo>
                        <a:pt x="641" y="28"/>
                      </a:lnTo>
                      <a:lnTo>
                        <a:pt x="643" y="26"/>
                      </a:lnTo>
                      <a:lnTo>
                        <a:pt x="648" y="24"/>
                      </a:lnTo>
                      <a:lnTo>
                        <a:pt x="650" y="24"/>
                      </a:lnTo>
                      <a:lnTo>
                        <a:pt x="650" y="21"/>
                      </a:lnTo>
                      <a:lnTo>
                        <a:pt x="650" y="21"/>
                      </a:lnTo>
                      <a:lnTo>
                        <a:pt x="650" y="19"/>
                      </a:lnTo>
                      <a:lnTo>
                        <a:pt x="650" y="19"/>
                      </a:lnTo>
                      <a:lnTo>
                        <a:pt x="650" y="19"/>
                      </a:lnTo>
                      <a:lnTo>
                        <a:pt x="646" y="19"/>
                      </a:lnTo>
                      <a:lnTo>
                        <a:pt x="636" y="19"/>
                      </a:lnTo>
                      <a:lnTo>
                        <a:pt x="632" y="19"/>
                      </a:lnTo>
                      <a:lnTo>
                        <a:pt x="629" y="19"/>
                      </a:lnTo>
                      <a:lnTo>
                        <a:pt x="629" y="19"/>
                      </a:lnTo>
                      <a:lnTo>
                        <a:pt x="627" y="19"/>
                      </a:lnTo>
                      <a:lnTo>
                        <a:pt x="627" y="21"/>
                      </a:lnTo>
                      <a:lnTo>
                        <a:pt x="624" y="21"/>
                      </a:lnTo>
                      <a:lnTo>
                        <a:pt x="624" y="21"/>
                      </a:lnTo>
                      <a:lnTo>
                        <a:pt x="622" y="24"/>
                      </a:lnTo>
                      <a:lnTo>
                        <a:pt x="615" y="24"/>
                      </a:lnTo>
                      <a:lnTo>
                        <a:pt x="613" y="21"/>
                      </a:lnTo>
                      <a:lnTo>
                        <a:pt x="606" y="19"/>
                      </a:lnTo>
                      <a:lnTo>
                        <a:pt x="587" y="19"/>
                      </a:lnTo>
                      <a:lnTo>
                        <a:pt x="577" y="19"/>
                      </a:lnTo>
                      <a:lnTo>
                        <a:pt x="563" y="19"/>
                      </a:lnTo>
                      <a:lnTo>
                        <a:pt x="556" y="19"/>
                      </a:lnTo>
                      <a:lnTo>
                        <a:pt x="554" y="19"/>
                      </a:lnTo>
                      <a:lnTo>
                        <a:pt x="554" y="19"/>
                      </a:lnTo>
                      <a:lnTo>
                        <a:pt x="556" y="17"/>
                      </a:lnTo>
                      <a:lnTo>
                        <a:pt x="558" y="17"/>
                      </a:lnTo>
                      <a:lnTo>
                        <a:pt x="622" y="17"/>
                      </a:lnTo>
                      <a:lnTo>
                        <a:pt x="632" y="14"/>
                      </a:lnTo>
                      <a:lnTo>
                        <a:pt x="639" y="14"/>
                      </a:lnTo>
                      <a:lnTo>
                        <a:pt x="646" y="14"/>
                      </a:lnTo>
                      <a:lnTo>
                        <a:pt x="650" y="12"/>
                      </a:lnTo>
                      <a:lnTo>
                        <a:pt x="650" y="12"/>
                      </a:lnTo>
                      <a:lnTo>
                        <a:pt x="650" y="12"/>
                      </a:lnTo>
                      <a:lnTo>
                        <a:pt x="648" y="9"/>
                      </a:lnTo>
                      <a:lnTo>
                        <a:pt x="648" y="9"/>
                      </a:lnTo>
                      <a:lnTo>
                        <a:pt x="641" y="9"/>
                      </a:lnTo>
                      <a:lnTo>
                        <a:pt x="632" y="9"/>
                      </a:lnTo>
                      <a:lnTo>
                        <a:pt x="627" y="9"/>
                      </a:lnTo>
                      <a:lnTo>
                        <a:pt x="627" y="9"/>
                      </a:lnTo>
                      <a:lnTo>
                        <a:pt x="627" y="7"/>
                      </a:lnTo>
                      <a:lnTo>
                        <a:pt x="622" y="7"/>
                      </a:lnTo>
                      <a:lnTo>
                        <a:pt x="620" y="7"/>
                      </a:lnTo>
                      <a:lnTo>
                        <a:pt x="617" y="7"/>
                      </a:lnTo>
                      <a:lnTo>
                        <a:pt x="615" y="5"/>
                      </a:lnTo>
                      <a:lnTo>
                        <a:pt x="603" y="5"/>
                      </a:lnTo>
                      <a:lnTo>
                        <a:pt x="594" y="5"/>
                      </a:lnTo>
                      <a:lnTo>
                        <a:pt x="584" y="5"/>
                      </a:lnTo>
                      <a:lnTo>
                        <a:pt x="580" y="5"/>
                      </a:lnTo>
                      <a:lnTo>
                        <a:pt x="570" y="5"/>
                      </a:lnTo>
                      <a:lnTo>
                        <a:pt x="561" y="5"/>
                      </a:lnTo>
                      <a:lnTo>
                        <a:pt x="556" y="5"/>
                      </a:lnTo>
                      <a:lnTo>
                        <a:pt x="542" y="7"/>
                      </a:lnTo>
                      <a:lnTo>
                        <a:pt x="539" y="7"/>
                      </a:lnTo>
                      <a:lnTo>
                        <a:pt x="537" y="7"/>
                      </a:lnTo>
                      <a:lnTo>
                        <a:pt x="539" y="5"/>
                      </a:lnTo>
                      <a:lnTo>
                        <a:pt x="544" y="5"/>
                      </a:lnTo>
                      <a:lnTo>
                        <a:pt x="561" y="5"/>
                      </a:lnTo>
                      <a:lnTo>
                        <a:pt x="587" y="5"/>
                      </a:lnTo>
                      <a:lnTo>
                        <a:pt x="603" y="5"/>
                      </a:lnTo>
                      <a:lnTo>
                        <a:pt x="606" y="5"/>
                      </a:lnTo>
                      <a:lnTo>
                        <a:pt x="608" y="2"/>
                      </a:lnTo>
                      <a:lnTo>
                        <a:pt x="606" y="2"/>
                      </a:lnTo>
                      <a:lnTo>
                        <a:pt x="594" y="2"/>
                      </a:lnTo>
                      <a:lnTo>
                        <a:pt x="589" y="2"/>
                      </a:lnTo>
                      <a:lnTo>
                        <a:pt x="580" y="2"/>
                      </a:lnTo>
                      <a:lnTo>
                        <a:pt x="580" y="2"/>
                      </a:lnTo>
                      <a:lnTo>
                        <a:pt x="575" y="0"/>
                      </a:lnTo>
                      <a:lnTo>
                        <a:pt x="565" y="0"/>
                      </a:lnTo>
                      <a:lnTo>
                        <a:pt x="556" y="0"/>
                      </a:lnTo>
                      <a:lnTo>
                        <a:pt x="532" y="0"/>
                      </a:lnTo>
                      <a:lnTo>
                        <a:pt x="527" y="0"/>
                      </a:lnTo>
                      <a:lnTo>
                        <a:pt x="520" y="0"/>
                      </a:lnTo>
                      <a:lnTo>
                        <a:pt x="518" y="0"/>
                      </a:lnTo>
                      <a:lnTo>
                        <a:pt x="516" y="0"/>
                      </a:lnTo>
                      <a:lnTo>
                        <a:pt x="513" y="0"/>
                      </a:lnTo>
                      <a:lnTo>
                        <a:pt x="511" y="0"/>
                      </a:lnTo>
                      <a:lnTo>
                        <a:pt x="506" y="0"/>
                      </a:lnTo>
                      <a:lnTo>
                        <a:pt x="504" y="0"/>
                      </a:lnTo>
                      <a:lnTo>
                        <a:pt x="492" y="0"/>
                      </a:lnTo>
                      <a:lnTo>
                        <a:pt x="490" y="0"/>
                      </a:lnTo>
                      <a:lnTo>
                        <a:pt x="490" y="0"/>
                      </a:lnTo>
                      <a:lnTo>
                        <a:pt x="490" y="0"/>
                      </a:lnTo>
                      <a:lnTo>
                        <a:pt x="490" y="0"/>
                      </a:lnTo>
                      <a:lnTo>
                        <a:pt x="485" y="0"/>
                      </a:lnTo>
                      <a:lnTo>
                        <a:pt x="480" y="0"/>
                      </a:lnTo>
                      <a:lnTo>
                        <a:pt x="478" y="0"/>
                      </a:lnTo>
                      <a:lnTo>
                        <a:pt x="478" y="0"/>
                      </a:lnTo>
                      <a:lnTo>
                        <a:pt x="475" y="2"/>
                      </a:lnTo>
                      <a:lnTo>
                        <a:pt x="473" y="2"/>
                      </a:lnTo>
                      <a:lnTo>
                        <a:pt x="473" y="2"/>
                      </a:lnTo>
                      <a:lnTo>
                        <a:pt x="468" y="2"/>
                      </a:lnTo>
                      <a:lnTo>
                        <a:pt x="468" y="2"/>
                      </a:lnTo>
                      <a:lnTo>
                        <a:pt x="466" y="2"/>
                      </a:lnTo>
                      <a:lnTo>
                        <a:pt x="466" y="2"/>
                      </a:lnTo>
                      <a:lnTo>
                        <a:pt x="466" y="2"/>
                      </a:lnTo>
                      <a:lnTo>
                        <a:pt x="468" y="2"/>
                      </a:lnTo>
                      <a:lnTo>
                        <a:pt x="473" y="5"/>
                      </a:lnTo>
                      <a:lnTo>
                        <a:pt x="473" y="5"/>
                      </a:lnTo>
                      <a:lnTo>
                        <a:pt x="473" y="5"/>
                      </a:lnTo>
                      <a:lnTo>
                        <a:pt x="471" y="7"/>
                      </a:lnTo>
                      <a:lnTo>
                        <a:pt x="471" y="7"/>
                      </a:lnTo>
                      <a:lnTo>
                        <a:pt x="471" y="7"/>
                      </a:lnTo>
                      <a:lnTo>
                        <a:pt x="468" y="7"/>
                      </a:lnTo>
                      <a:lnTo>
                        <a:pt x="464" y="5"/>
                      </a:lnTo>
                      <a:lnTo>
                        <a:pt x="459" y="5"/>
                      </a:lnTo>
                      <a:lnTo>
                        <a:pt x="457" y="5"/>
                      </a:lnTo>
                      <a:lnTo>
                        <a:pt x="454" y="2"/>
                      </a:lnTo>
                      <a:lnTo>
                        <a:pt x="449" y="2"/>
                      </a:lnTo>
                      <a:lnTo>
                        <a:pt x="445" y="2"/>
                      </a:lnTo>
                      <a:lnTo>
                        <a:pt x="440" y="5"/>
                      </a:lnTo>
                      <a:lnTo>
                        <a:pt x="435" y="5"/>
                      </a:lnTo>
                      <a:lnTo>
                        <a:pt x="433" y="5"/>
                      </a:lnTo>
                      <a:lnTo>
                        <a:pt x="433" y="5"/>
                      </a:lnTo>
                      <a:lnTo>
                        <a:pt x="431" y="5"/>
                      </a:lnTo>
                      <a:lnTo>
                        <a:pt x="428" y="5"/>
                      </a:lnTo>
                      <a:lnTo>
                        <a:pt x="426" y="5"/>
                      </a:lnTo>
                      <a:lnTo>
                        <a:pt x="421" y="2"/>
                      </a:lnTo>
                      <a:lnTo>
                        <a:pt x="419" y="2"/>
                      </a:lnTo>
                      <a:lnTo>
                        <a:pt x="416" y="5"/>
                      </a:lnTo>
                      <a:lnTo>
                        <a:pt x="404" y="5"/>
                      </a:lnTo>
                      <a:lnTo>
                        <a:pt x="400" y="5"/>
                      </a:lnTo>
                      <a:lnTo>
                        <a:pt x="393" y="5"/>
                      </a:lnTo>
                      <a:lnTo>
                        <a:pt x="390" y="7"/>
                      </a:lnTo>
                      <a:lnTo>
                        <a:pt x="386" y="5"/>
                      </a:lnTo>
                      <a:lnTo>
                        <a:pt x="381" y="5"/>
                      </a:lnTo>
                      <a:lnTo>
                        <a:pt x="378" y="7"/>
                      </a:lnTo>
                      <a:lnTo>
                        <a:pt x="381" y="9"/>
                      </a:lnTo>
                      <a:lnTo>
                        <a:pt x="383" y="9"/>
                      </a:lnTo>
                      <a:lnTo>
                        <a:pt x="390" y="7"/>
                      </a:lnTo>
                      <a:lnTo>
                        <a:pt x="393" y="7"/>
                      </a:lnTo>
                      <a:lnTo>
                        <a:pt x="395" y="7"/>
                      </a:lnTo>
                      <a:lnTo>
                        <a:pt x="402" y="9"/>
                      </a:lnTo>
                      <a:lnTo>
                        <a:pt x="431" y="9"/>
                      </a:lnTo>
                      <a:lnTo>
                        <a:pt x="433" y="9"/>
                      </a:lnTo>
                      <a:lnTo>
                        <a:pt x="431" y="9"/>
                      </a:lnTo>
                      <a:lnTo>
                        <a:pt x="426" y="9"/>
                      </a:lnTo>
                      <a:lnTo>
                        <a:pt x="423" y="9"/>
                      </a:lnTo>
                      <a:lnTo>
                        <a:pt x="423" y="9"/>
                      </a:lnTo>
                      <a:lnTo>
                        <a:pt x="421" y="9"/>
                      </a:lnTo>
                      <a:lnTo>
                        <a:pt x="419" y="9"/>
                      </a:lnTo>
                      <a:lnTo>
                        <a:pt x="390" y="9"/>
                      </a:lnTo>
                      <a:lnTo>
                        <a:pt x="388" y="9"/>
                      </a:lnTo>
                      <a:lnTo>
                        <a:pt x="386" y="9"/>
                      </a:lnTo>
                      <a:lnTo>
                        <a:pt x="386" y="9"/>
                      </a:lnTo>
                      <a:lnTo>
                        <a:pt x="395" y="12"/>
                      </a:lnTo>
                      <a:lnTo>
                        <a:pt x="397" y="14"/>
                      </a:lnTo>
                      <a:lnTo>
                        <a:pt x="395" y="14"/>
                      </a:lnTo>
                      <a:lnTo>
                        <a:pt x="395" y="14"/>
                      </a:lnTo>
                      <a:lnTo>
                        <a:pt x="393" y="17"/>
                      </a:lnTo>
                      <a:lnTo>
                        <a:pt x="388" y="19"/>
                      </a:lnTo>
                      <a:lnTo>
                        <a:pt x="388" y="19"/>
                      </a:lnTo>
                      <a:lnTo>
                        <a:pt x="388" y="19"/>
                      </a:lnTo>
                      <a:lnTo>
                        <a:pt x="388" y="21"/>
                      </a:lnTo>
                      <a:lnTo>
                        <a:pt x="388" y="21"/>
                      </a:lnTo>
                      <a:lnTo>
                        <a:pt x="386" y="21"/>
                      </a:lnTo>
                      <a:lnTo>
                        <a:pt x="386" y="21"/>
                      </a:lnTo>
                      <a:lnTo>
                        <a:pt x="383" y="21"/>
                      </a:lnTo>
                      <a:lnTo>
                        <a:pt x="378" y="21"/>
                      </a:lnTo>
                      <a:lnTo>
                        <a:pt x="367" y="19"/>
                      </a:lnTo>
                      <a:lnTo>
                        <a:pt x="360" y="17"/>
                      </a:lnTo>
                      <a:lnTo>
                        <a:pt x="345" y="14"/>
                      </a:lnTo>
                      <a:lnTo>
                        <a:pt x="334" y="14"/>
                      </a:lnTo>
                      <a:lnTo>
                        <a:pt x="324" y="14"/>
                      </a:lnTo>
                      <a:lnTo>
                        <a:pt x="322" y="14"/>
                      </a:lnTo>
                      <a:lnTo>
                        <a:pt x="322" y="14"/>
                      </a:lnTo>
                      <a:lnTo>
                        <a:pt x="322" y="17"/>
                      </a:lnTo>
                      <a:lnTo>
                        <a:pt x="324" y="17"/>
                      </a:lnTo>
                      <a:lnTo>
                        <a:pt x="331" y="19"/>
                      </a:lnTo>
                      <a:lnTo>
                        <a:pt x="331" y="21"/>
                      </a:lnTo>
                      <a:lnTo>
                        <a:pt x="331" y="21"/>
                      </a:lnTo>
                      <a:lnTo>
                        <a:pt x="329" y="21"/>
                      </a:lnTo>
                      <a:lnTo>
                        <a:pt x="322" y="21"/>
                      </a:lnTo>
                      <a:lnTo>
                        <a:pt x="317" y="21"/>
                      </a:lnTo>
                      <a:lnTo>
                        <a:pt x="312" y="19"/>
                      </a:lnTo>
                      <a:lnTo>
                        <a:pt x="310" y="19"/>
                      </a:lnTo>
                      <a:lnTo>
                        <a:pt x="300" y="14"/>
                      </a:lnTo>
                      <a:lnTo>
                        <a:pt x="298" y="14"/>
                      </a:lnTo>
                      <a:lnTo>
                        <a:pt x="296" y="17"/>
                      </a:lnTo>
                      <a:lnTo>
                        <a:pt x="293" y="17"/>
                      </a:lnTo>
                      <a:lnTo>
                        <a:pt x="296" y="19"/>
                      </a:lnTo>
                      <a:lnTo>
                        <a:pt x="293" y="19"/>
                      </a:lnTo>
                      <a:lnTo>
                        <a:pt x="291" y="21"/>
                      </a:lnTo>
                      <a:lnTo>
                        <a:pt x="291" y="21"/>
                      </a:lnTo>
                      <a:lnTo>
                        <a:pt x="289" y="21"/>
                      </a:lnTo>
                      <a:lnTo>
                        <a:pt x="286" y="24"/>
                      </a:lnTo>
                      <a:lnTo>
                        <a:pt x="284" y="24"/>
                      </a:lnTo>
                      <a:lnTo>
                        <a:pt x="284" y="24"/>
                      </a:lnTo>
                      <a:lnTo>
                        <a:pt x="284" y="24"/>
                      </a:lnTo>
                      <a:lnTo>
                        <a:pt x="289" y="19"/>
                      </a:lnTo>
                      <a:lnTo>
                        <a:pt x="289" y="17"/>
                      </a:lnTo>
                      <a:lnTo>
                        <a:pt x="289" y="17"/>
                      </a:lnTo>
                      <a:lnTo>
                        <a:pt x="286" y="17"/>
                      </a:lnTo>
                      <a:lnTo>
                        <a:pt x="284" y="14"/>
                      </a:lnTo>
                      <a:lnTo>
                        <a:pt x="281" y="14"/>
                      </a:lnTo>
                      <a:lnTo>
                        <a:pt x="279" y="14"/>
                      </a:lnTo>
                      <a:lnTo>
                        <a:pt x="272" y="14"/>
                      </a:lnTo>
                      <a:lnTo>
                        <a:pt x="270" y="17"/>
                      </a:lnTo>
                      <a:lnTo>
                        <a:pt x="270" y="17"/>
                      </a:lnTo>
                      <a:lnTo>
                        <a:pt x="260" y="17"/>
                      </a:lnTo>
                      <a:lnTo>
                        <a:pt x="258" y="17"/>
                      </a:lnTo>
                      <a:lnTo>
                        <a:pt x="244" y="17"/>
                      </a:lnTo>
                      <a:lnTo>
                        <a:pt x="232" y="19"/>
                      </a:lnTo>
                      <a:lnTo>
                        <a:pt x="225" y="19"/>
                      </a:lnTo>
                      <a:lnTo>
                        <a:pt x="225" y="19"/>
                      </a:lnTo>
                      <a:lnTo>
                        <a:pt x="227" y="21"/>
                      </a:lnTo>
                      <a:lnTo>
                        <a:pt x="229" y="21"/>
                      </a:lnTo>
                      <a:lnTo>
                        <a:pt x="232" y="21"/>
                      </a:lnTo>
                      <a:lnTo>
                        <a:pt x="234" y="24"/>
                      </a:lnTo>
                      <a:lnTo>
                        <a:pt x="241" y="26"/>
                      </a:lnTo>
                      <a:lnTo>
                        <a:pt x="244" y="26"/>
                      </a:lnTo>
                      <a:lnTo>
                        <a:pt x="246" y="26"/>
                      </a:lnTo>
                      <a:lnTo>
                        <a:pt x="246" y="28"/>
                      </a:lnTo>
                      <a:lnTo>
                        <a:pt x="244" y="28"/>
                      </a:lnTo>
                      <a:lnTo>
                        <a:pt x="244" y="28"/>
                      </a:lnTo>
                      <a:lnTo>
                        <a:pt x="241" y="26"/>
                      </a:lnTo>
                      <a:lnTo>
                        <a:pt x="237" y="26"/>
                      </a:lnTo>
                      <a:lnTo>
                        <a:pt x="234" y="24"/>
                      </a:lnTo>
                      <a:lnTo>
                        <a:pt x="232" y="24"/>
                      </a:lnTo>
                      <a:lnTo>
                        <a:pt x="229" y="24"/>
                      </a:lnTo>
                      <a:lnTo>
                        <a:pt x="225" y="21"/>
                      </a:lnTo>
                      <a:lnTo>
                        <a:pt x="222" y="21"/>
                      </a:lnTo>
                      <a:lnTo>
                        <a:pt x="218" y="21"/>
                      </a:lnTo>
                      <a:lnTo>
                        <a:pt x="215" y="19"/>
                      </a:lnTo>
                      <a:lnTo>
                        <a:pt x="213" y="19"/>
                      </a:lnTo>
                      <a:lnTo>
                        <a:pt x="211" y="21"/>
                      </a:lnTo>
                      <a:lnTo>
                        <a:pt x="203" y="21"/>
                      </a:lnTo>
                      <a:lnTo>
                        <a:pt x="201" y="21"/>
                      </a:lnTo>
                      <a:lnTo>
                        <a:pt x="199" y="21"/>
                      </a:lnTo>
                      <a:lnTo>
                        <a:pt x="199" y="24"/>
                      </a:lnTo>
                      <a:lnTo>
                        <a:pt x="196" y="24"/>
                      </a:lnTo>
                      <a:lnTo>
                        <a:pt x="196" y="26"/>
                      </a:lnTo>
                      <a:lnTo>
                        <a:pt x="194" y="26"/>
                      </a:lnTo>
                      <a:lnTo>
                        <a:pt x="194" y="28"/>
                      </a:lnTo>
                      <a:lnTo>
                        <a:pt x="189" y="31"/>
                      </a:lnTo>
                      <a:lnTo>
                        <a:pt x="187" y="31"/>
                      </a:lnTo>
                      <a:lnTo>
                        <a:pt x="187" y="31"/>
                      </a:lnTo>
                      <a:lnTo>
                        <a:pt x="184" y="31"/>
                      </a:lnTo>
                      <a:lnTo>
                        <a:pt x="182" y="31"/>
                      </a:lnTo>
                      <a:lnTo>
                        <a:pt x="182" y="31"/>
                      </a:lnTo>
                      <a:lnTo>
                        <a:pt x="180" y="31"/>
                      </a:lnTo>
                      <a:lnTo>
                        <a:pt x="175" y="28"/>
                      </a:lnTo>
                      <a:lnTo>
                        <a:pt x="173" y="28"/>
                      </a:lnTo>
                      <a:lnTo>
                        <a:pt x="170" y="31"/>
                      </a:lnTo>
                      <a:lnTo>
                        <a:pt x="168" y="31"/>
                      </a:lnTo>
                      <a:lnTo>
                        <a:pt x="166" y="31"/>
                      </a:lnTo>
                      <a:lnTo>
                        <a:pt x="166" y="33"/>
                      </a:lnTo>
                      <a:lnTo>
                        <a:pt x="166" y="33"/>
                      </a:lnTo>
                      <a:lnTo>
                        <a:pt x="166" y="33"/>
                      </a:lnTo>
                      <a:lnTo>
                        <a:pt x="163" y="33"/>
                      </a:lnTo>
                      <a:lnTo>
                        <a:pt x="163" y="31"/>
                      </a:lnTo>
                      <a:lnTo>
                        <a:pt x="161" y="31"/>
                      </a:lnTo>
                      <a:lnTo>
                        <a:pt x="158" y="31"/>
                      </a:lnTo>
                      <a:lnTo>
                        <a:pt x="151" y="33"/>
                      </a:lnTo>
                      <a:lnTo>
                        <a:pt x="149" y="33"/>
                      </a:lnTo>
                      <a:lnTo>
                        <a:pt x="142" y="36"/>
                      </a:lnTo>
                      <a:lnTo>
                        <a:pt x="137" y="36"/>
                      </a:lnTo>
                      <a:lnTo>
                        <a:pt x="132" y="38"/>
                      </a:lnTo>
                      <a:lnTo>
                        <a:pt x="130" y="38"/>
                      </a:lnTo>
                      <a:lnTo>
                        <a:pt x="130" y="38"/>
                      </a:lnTo>
                      <a:lnTo>
                        <a:pt x="128" y="38"/>
                      </a:lnTo>
                      <a:lnTo>
                        <a:pt x="123" y="38"/>
                      </a:lnTo>
                      <a:lnTo>
                        <a:pt x="121" y="38"/>
                      </a:lnTo>
                      <a:lnTo>
                        <a:pt x="114" y="40"/>
                      </a:lnTo>
                      <a:lnTo>
                        <a:pt x="114" y="40"/>
                      </a:lnTo>
                      <a:lnTo>
                        <a:pt x="109" y="43"/>
                      </a:lnTo>
                      <a:lnTo>
                        <a:pt x="109" y="43"/>
                      </a:lnTo>
                      <a:lnTo>
                        <a:pt x="109" y="45"/>
                      </a:lnTo>
                      <a:lnTo>
                        <a:pt x="109" y="45"/>
                      </a:lnTo>
                      <a:lnTo>
                        <a:pt x="109" y="45"/>
                      </a:lnTo>
                      <a:lnTo>
                        <a:pt x="111" y="45"/>
                      </a:lnTo>
                      <a:lnTo>
                        <a:pt x="116" y="45"/>
                      </a:lnTo>
                      <a:lnTo>
                        <a:pt x="116" y="45"/>
                      </a:lnTo>
                      <a:lnTo>
                        <a:pt x="121" y="45"/>
                      </a:lnTo>
                      <a:lnTo>
                        <a:pt x="121" y="45"/>
                      </a:lnTo>
                      <a:lnTo>
                        <a:pt x="125" y="45"/>
                      </a:lnTo>
                      <a:lnTo>
                        <a:pt x="128" y="45"/>
                      </a:lnTo>
                      <a:lnTo>
                        <a:pt x="130" y="45"/>
                      </a:lnTo>
                      <a:lnTo>
                        <a:pt x="132" y="45"/>
                      </a:lnTo>
                      <a:lnTo>
                        <a:pt x="135" y="45"/>
                      </a:lnTo>
                      <a:lnTo>
                        <a:pt x="137" y="45"/>
                      </a:lnTo>
                      <a:lnTo>
                        <a:pt x="140" y="45"/>
                      </a:lnTo>
                      <a:lnTo>
                        <a:pt x="140" y="45"/>
                      </a:lnTo>
                      <a:lnTo>
                        <a:pt x="142" y="45"/>
                      </a:lnTo>
                      <a:lnTo>
                        <a:pt x="142" y="45"/>
                      </a:lnTo>
                      <a:lnTo>
                        <a:pt x="137" y="45"/>
                      </a:lnTo>
                      <a:lnTo>
                        <a:pt x="135" y="45"/>
                      </a:lnTo>
                      <a:lnTo>
                        <a:pt x="132" y="47"/>
                      </a:lnTo>
                      <a:lnTo>
                        <a:pt x="132" y="47"/>
                      </a:lnTo>
                      <a:lnTo>
                        <a:pt x="130" y="47"/>
                      </a:lnTo>
                      <a:lnTo>
                        <a:pt x="128" y="50"/>
                      </a:lnTo>
                      <a:lnTo>
                        <a:pt x="123" y="52"/>
                      </a:lnTo>
                      <a:lnTo>
                        <a:pt x="118" y="54"/>
                      </a:lnTo>
                      <a:lnTo>
                        <a:pt x="116" y="57"/>
                      </a:lnTo>
                      <a:lnTo>
                        <a:pt x="114" y="57"/>
                      </a:lnTo>
                      <a:lnTo>
                        <a:pt x="109" y="59"/>
                      </a:lnTo>
                      <a:lnTo>
                        <a:pt x="106" y="59"/>
                      </a:lnTo>
                      <a:lnTo>
                        <a:pt x="104" y="59"/>
                      </a:lnTo>
                      <a:lnTo>
                        <a:pt x="102" y="59"/>
                      </a:lnTo>
                      <a:lnTo>
                        <a:pt x="99" y="59"/>
                      </a:lnTo>
                      <a:lnTo>
                        <a:pt x="90" y="59"/>
                      </a:lnTo>
                      <a:lnTo>
                        <a:pt x="87" y="59"/>
                      </a:lnTo>
                      <a:lnTo>
                        <a:pt x="85" y="59"/>
                      </a:lnTo>
                      <a:lnTo>
                        <a:pt x="83" y="59"/>
                      </a:lnTo>
                      <a:lnTo>
                        <a:pt x="80" y="59"/>
                      </a:lnTo>
                      <a:lnTo>
                        <a:pt x="76" y="62"/>
                      </a:lnTo>
                      <a:lnTo>
                        <a:pt x="71" y="62"/>
                      </a:lnTo>
                      <a:lnTo>
                        <a:pt x="66" y="62"/>
                      </a:lnTo>
                      <a:lnTo>
                        <a:pt x="66" y="62"/>
                      </a:lnTo>
                      <a:lnTo>
                        <a:pt x="69" y="64"/>
                      </a:lnTo>
                      <a:lnTo>
                        <a:pt x="66" y="64"/>
                      </a:lnTo>
                      <a:lnTo>
                        <a:pt x="66" y="64"/>
                      </a:lnTo>
                      <a:lnTo>
                        <a:pt x="54" y="64"/>
                      </a:lnTo>
                      <a:lnTo>
                        <a:pt x="47" y="66"/>
                      </a:lnTo>
                      <a:lnTo>
                        <a:pt x="45" y="66"/>
                      </a:lnTo>
                      <a:lnTo>
                        <a:pt x="43" y="66"/>
                      </a:lnTo>
                      <a:lnTo>
                        <a:pt x="40" y="66"/>
                      </a:lnTo>
                      <a:lnTo>
                        <a:pt x="35" y="66"/>
                      </a:lnTo>
                      <a:lnTo>
                        <a:pt x="33" y="66"/>
                      </a:lnTo>
                      <a:lnTo>
                        <a:pt x="31" y="66"/>
                      </a:lnTo>
                      <a:lnTo>
                        <a:pt x="26" y="69"/>
                      </a:lnTo>
                      <a:lnTo>
                        <a:pt x="21" y="69"/>
                      </a:lnTo>
                      <a:lnTo>
                        <a:pt x="19" y="69"/>
                      </a:lnTo>
                      <a:lnTo>
                        <a:pt x="14" y="71"/>
                      </a:lnTo>
                      <a:lnTo>
                        <a:pt x="14" y="71"/>
                      </a:lnTo>
                      <a:lnTo>
                        <a:pt x="14" y="71"/>
                      </a:lnTo>
                      <a:lnTo>
                        <a:pt x="14" y="71"/>
                      </a:lnTo>
                      <a:lnTo>
                        <a:pt x="14" y="71"/>
                      </a:lnTo>
                      <a:lnTo>
                        <a:pt x="9" y="73"/>
                      </a:lnTo>
                      <a:lnTo>
                        <a:pt x="9" y="73"/>
                      </a:lnTo>
                      <a:lnTo>
                        <a:pt x="12" y="76"/>
                      </a:lnTo>
                      <a:lnTo>
                        <a:pt x="14" y="76"/>
                      </a:lnTo>
                      <a:lnTo>
                        <a:pt x="14" y="78"/>
                      </a:lnTo>
                      <a:lnTo>
                        <a:pt x="14" y="78"/>
                      </a:lnTo>
                      <a:lnTo>
                        <a:pt x="19" y="78"/>
                      </a:lnTo>
                      <a:lnTo>
                        <a:pt x="21" y="78"/>
                      </a:lnTo>
                      <a:lnTo>
                        <a:pt x="21" y="78"/>
                      </a:lnTo>
                      <a:lnTo>
                        <a:pt x="24" y="78"/>
                      </a:lnTo>
                      <a:lnTo>
                        <a:pt x="26" y="81"/>
                      </a:lnTo>
                      <a:lnTo>
                        <a:pt x="28" y="81"/>
                      </a:lnTo>
                      <a:lnTo>
                        <a:pt x="31" y="81"/>
                      </a:lnTo>
                      <a:lnTo>
                        <a:pt x="33" y="78"/>
                      </a:lnTo>
                      <a:lnTo>
                        <a:pt x="38" y="78"/>
                      </a:lnTo>
                      <a:lnTo>
                        <a:pt x="38" y="78"/>
                      </a:lnTo>
                      <a:lnTo>
                        <a:pt x="33" y="81"/>
                      </a:lnTo>
                      <a:lnTo>
                        <a:pt x="28" y="81"/>
                      </a:lnTo>
                      <a:lnTo>
                        <a:pt x="31" y="81"/>
                      </a:lnTo>
                      <a:lnTo>
                        <a:pt x="33" y="81"/>
                      </a:lnTo>
                      <a:lnTo>
                        <a:pt x="33" y="83"/>
                      </a:lnTo>
                      <a:lnTo>
                        <a:pt x="33" y="83"/>
                      </a:lnTo>
                      <a:lnTo>
                        <a:pt x="33" y="83"/>
                      </a:lnTo>
                      <a:lnTo>
                        <a:pt x="40" y="85"/>
                      </a:lnTo>
                      <a:lnTo>
                        <a:pt x="43" y="85"/>
                      </a:lnTo>
                      <a:lnTo>
                        <a:pt x="43" y="85"/>
                      </a:lnTo>
                      <a:lnTo>
                        <a:pt x="45" y="85"/>
                      </a:lnTo>
                      <a:lnTo>
                        <a:pt x="47" y="83"/>
                      </a:lnTo>
                      <a:lnTo>
                        <a:pt x="50" y="83"/>
                      </a:lnTo>
                      <a:lnTo>
                        <a:pt x="52" y="83"/>
                      </a:lnTo>
                      <a:lnTo>
                        <a:pt x="52" y="83"/>
                      </a:lnTo>
                      <a:lnTo>
                        <a:pt x="54" y="83"/>
                      </a:lnTo>
                      <a:lnTo>
                        <a:pt x="57" y="83"/>
                      </a:lnTo>
                      <a:lnTo>
                        <a:pt x="57" y="83"/>
                      </a:lnTo>
                      <a:lnTo>
                        <a:pt x="61" y="83"/>
                      </a:lnTo>
                      <a:lnTo>
                        <a:pt x="64" y="83"/>
                      </a:lnTo>
                      <a:lnTo>
                        <a:pt x="69" y="83"/>
                      </a:lnTo>
                      <a:lnTo>
                        <a:pt x="71" y="81"/>
                      </a:lnTo>
                      <a:lnTo>
                        <a:pt x="73" y="81"/>
                      </a:lnTo>
                      <a:lnTo>
                        <a:pt x="76" y="81"/>
                      </a:lnTo>
                      <a:lnTo>
                        <a:pt x="78" y="83"/>
                      </a:lnTo>
                      <a:lnTo>
                        <a:pt x="78" y="83"/>
                      </a:lnTo>
                      <a:lnTo>
                        <a:pt x="78" y="83"/>
                      </a:lnTo>
                      <a:lnTo>
                        <a:pt x="76" y="85"/>
                      </a:lnTo>
                      <a:lnTo>
                        <a:pt x="73" y="85"/>
                      </a:lnTo>
                      <a:lnTo>
                        <a:pt x="73" y="88"/>
                      </a:lnTo>
                      <a:lnTo>
                        <a:pt x="73" y="88"/>
                      </a:lnTo>
                      <a:lnTo>
                        <a:pt x="73" y="88"/>
                      </a:lnTo>
                      <a:lnTo>
                        <a:pt x="71" y="88"/>
                      </a:lnTo>
                      <a:lnTo>
                        <a:pt x="69" y="85"/>
                      </a:lnTo>
                      <a:lnTo>
                        <a:pt x="61" y="85"/>
                      </a:lnTo>
                      <a:lnTo>
                        <a:pt x="54" y="85"/>
                      </a:lnTo>
                      <a:lnTo>
                        <a:pt x="47" y="88"/>
                      </a:lnTo>
                      <a:lnTo>
                        <a:pt x="45" y="88"/>
                      </a:lnTo>
                      <a:lnTo>
                        <a:pt x="40" y="90"/>
                      </a:lnTo>
                      <a:lnTo>
                        <a:pt x="33" y="88"/>
                      </a:lnTo>
                      <a:lnTo>
                        <a:pt x="21" y="90"/>
                      </a:lnTo>
                      <a:lnTo>
                        <a:pt x="17" y="90"/>
                      </a:lnTo>
                      <a:lnTo>
                        <a:pt x="17" y="90"/>
                      </a:lnTo>
                      <a:lnTo>
                        <a:pt x="14" y="90"/>
                      </a:lnTo>
                      <a:lnTo>
                        <a:pt x="12" y="90"/>
                      </a:lnTo>
                      <a:lnTo>
                        <a:pt x="12" y="92"/>
                      </a:lnTo>
                      <a:lnTo>
                        <a:pt x="12" y="92"/>
                      </a:lnTo>
                      <a:lnTo>
                        <a:pt x="14" y="92"/>
                      </a:lnTo>
                      <a:lnTo>
                        <a:pt x="14" y="92"/>
                      </a:lnTo>
                      <a:lnTo>
                        <a:pt x="14" y="95"/>
                      </a:lnTo>
                      <a:lnTo>
                        <a:pt x="14" y="95"/>
                      </a:lnTo>
                      <a:lnTo>
                        <a:pt x="14" y="95"/>
                      </a:lnTo>
                      <a:lnTo>
                        <a:pt x="14" y="95"/>
                      </a:lnTo>
                      <a:lnTo>
                        <a:pt x="17" y="95"/>
                      </a:lnTo>
                      <a:lnTo>
                        <a:pt x="19" y="95"/>
                      </a:lnTo>
                      <a:lnTo>
                        <a:pt x="28" y="92"/>
                      </a:lnTo>
                      <a:lnTo>
                        <a:pt x="28" y="92"/>
                      </a:lnTo>
                      <a:lnTo>
                        <a:pt x="26" y="92"/>
                      </a:lnTo>
                      <a:lnTo>
                        <a:pt x="24" y="95"/>
                      </a:lnTo>
                      <a:lnTo>
                        <a:pt x="24" y="95"/>
                      </a:lnTo>
                      <a:lnTo>
                        <a:pt x="24" y="95"/>
                      </a:lnTo>
                      <a:lnTo>
                        <a:pt x="24" y="97"/>
                      </a:lnTo>
                      <a:lnTo>
                        <a:pt x="24" y="97"/>
                      </a:lnTo>
                      <a:lnTo>
                        <a:pt x="28" y="97"/>
                      </a:lnTo>
                      <a:lnTo>
                        <a:pt x="35" y="97"/>
                      </a:lnTo>
                      <a:lnTo>
                        <a:pt x="43" y="97"/>
                      </a:lnTo>
                      <a:lnTo>
                        <a:pt x="43" y="97"/>
                      </a:lnTo>
                      <a:lnTo>
                        <a:pt x="43" y="97"/>
                      </a:lnTo>
                      <a:lnTo>
                        <a:pt x="40" y="97"/>
                      </a:lnTo>
                      <a:lnTo>
                        <a:pt x="35" y="99"/>
                      </a:lnTo>
                      <a:lnTo>
                        <a:pt x="33" y="99"/>
                      </a:lnTo>
                      <a:lnTo>
                        <a:pt x="24" y="102"/>
                      </a:lnTo>
                      <a:lnTo>
                        <a:pt x="21" y="102"/>
                      </a:lnTo>
                      <a:lnTo>
                        <a:pt x="21" y="102"/>
                      </a:lnTo>
                      <a:lnTo>
                        <a:pt x="21" y="102"/>
                      </a:lnTo>
                      <a:lnTo>
                        <a:pt x="24" y="104"/>
                      </a:lnTo>
                      <a:lnTo>
                        <a:pt x="28" y="104"/>
                      </a:lnTo>
                      <a:lnTo>
                        <a:pt x="28" y="107"/>
                      </a:lnTo>
                      <a:lnTo>
                        <a:pt x="31" y="107"/>
                      </a:lnTo>
                      <a:lnTo>
                        <a:pt x="33" y="107"/>
                      </a:lnTo>
                      <a:lnTo>
                        <a:pt x="47" y="109"/>
                      </a:lnTo>
                      <a:lnTo>
                        <a:pt x="50" y="109"/>
                      </a:lnTo>
                      <a:lnTo>
                        <a:pt x="50" y="107"/>
                      </a:lnTo>
                      <a:lnTo>
                        <a:pt x="47" y="107"/>
                      </a:lnTo>
                      <a:lnTo>
                        <a:pt x="47" y="104"/>
                      </a:lnTo>
                      <a:lnTo>
                        <a:pt x="50" y="104"/>
                      </a:lnTo>
                      <a:lnTo>
                        <a:pt x="52" y="104"/>
                      </a:lnTo>
                      <a:lnTo>
                        <a:pt x="52" y="107"/>
                      </a:lnTo>
                      <a:lnTo>
                        <a:pt x="54" y="107"/>
                      </a:lnTo>
                      <a:lnTo>
                        <a:pt x="54" y="107"/>
                      </a:lnTo>
                      <a:lnTo>
                        <a:pt x="57" y="107"/>
                      </a:lnTo>
                      <a:lnTo>
                        <a:pt x="61" y="104"/>
                      </a:lnTo>
                      <a:lnTo>
                        <a:pt x="64" y="104"/>
                      </a:lnTo>
                      <a:lnTo>
                        <a:pt x="64" y="104"/>
                      </a:lnTo>
                      <a:lnTo>
                        <a:pt x="64" y="104"/>
                      </a:lnTo>
                      <a:lnTo>
                        <a:pt x="66" y="107"/>
                      </a:lnTo>
                      <a:lnTo>
                        <a:pt x="66" y="107"/>
                      </a:lnTo>
                      <a:lnTo>
                        <a:pt x="69" y="107"/>
                      </a:lnTo>
                      <a:lnTo>
                        <a:pt x="69" y="107"/>
                      </a:lnTo>
                      <a:lnTo>
                        <a:pt x="69" y="107"/>
                      </a:lnTo>
                      <a:lnTo>
                        <a:pt x="73" y="107"/>
                      </a:lnTo>
                      <a:lnTo>
                        <a:pt x="76" y="107"/>
                      </a:lnTo>
                      <a:lnTo>
                        <a:pt x="78" y="104"/>
                      </a:lnTo>
                      <a:lnTo>
                        <a:pt x="80" y="104"/>
                      </a:lnTo>
                      <a:lnTo>
                        <a:pt x="83" y="104"/>
                      </a:lnTo>
                      <a:lnTo>
                        <a:pt x="85" y="104"/>
                      </a:lnTo>
                      <a:lnTo>
                        <a:pt x="85" y="104"/>
                      </a:lnTo>
                      <a:lnTo>
                        <a:pt x="85" y="104"/>
                      </a:lnTo>
                      <a:lnTo>
                        <a:pt x="87" y="104"/>
                      </a:lnTo>
                      <a:lnTo>
                        <a:pt x="87" y="104"/>
                      </a:lnTo>
                      <a:lnTo>
                        <a:pt x="92" y="104"/>
                      </a:lnTo>
                      <a:lnTo>
                        <a:pt x="95" y="102"/>
                      </a:lnTo>
                      <a:lnTo>
                        <a:pt x="97" y="102"/>
                      </a:lnTo>
                      <a:lnTo>
                        <a:pt x="99" y="102"/>
                      </a:lnTo>
                      <a:lnTo>
                        <a:pt x="102" y="104"/>
                      </a:lnTo>
                      <a:lnTo>
                        <a:pt x="102" y="104"/>
                      </a:lnTo>
                      <a:lnTo>
                        <a:pt x="106" y="104"/>
                      </a:lnTo>
                      <a:lnTo>
                        <a:pt x="111" y="104"/>
                      </a:lnTo>
                      <a:lnTo>
                        <a:pt x="116" y="104"/>
                      </a:lnTo>
                      <a:lnTo>
                        <a:pt x="118" y="104"/>
                      </a:lnTo>
                      <a:lnTo>
                        <a:pt x="121" y="107"/>
                      </a:lnTo>
                      <a:lnTo>
                        <a:pt x="123" y="107"/>
                      </a:lnTo>
                      <a:lnTo>
                        <a:pt x="130" y="109"/>
                      </a:lnTo>
                      <a:lnTo>
                        <a:pt x="135" y="109"/>
                      </a:lnTo>
                      <a:lnTo>
                        <a:pt x="137" y="111"/>
                      </a:lnTo>
                      <a:lnTo>
                        <a:pt x="140" y="111"/>
                      </a:lnTo>
                      <a:lnTo>
                        <a:pt x="142" y="111"/>
                      </a:lnTo>
                      <a:lnTo>
                        <a:pt x="144" y="114"/>
                      </a:lnTo>
                      <a:lnTo>
                        <a:pt x="147" y="114"/>
                      </a:lnTo>
                      <a:lnTo>
                        <a:pt x="147" y="114"/>
                      </a:lnTo>
                      <a:lnTo>
                        <a:pt x="149" y="114"/>
                      </a:lnTo>
                      <a:lnTo>
                        <a:pt x="149" y="116"/>
                      </a:lnTo>
                      <a:lnTo>
                        <a:pt x="147" y="116"/>
                      </a:lnTo>
                      <a:lnTo>
                        <a:pt x="142" y="118"/>
                      </a:lnTo>
                      <a:lnTo>
                        <a:pt x="142" y="118"/>
                      </a:lnTo>
                      <a:lnTo>
                        <a:pt x="144" y="121"/>
                      </a:lnTo>
                      <a:lnTo>
                        <a:pt x="147" y="121"/>
                      </a:lnTo>
                      <a:lnTo>
                        <a:pt x="147" y="121"/>
                      </a:lnTo>
                      <a:lnTo>
                        <a:pt x="147" y="123"/>
                      </a:lnTo>
                      <a:lnTo>
                        <a:pt x="147" y="123"/>
                      </a:lnTo>
                      <a:lnTo>
                        <a:pt x="151" y="126"/>
                      </a:lnTo>
                      <a:lnTo>
                        <a:pt x="154" y="126"/>
                      </a:lnTo>
                      <a:lnTo>
                        <a:pt x="154" y="128"/>
                      </a:lnTo>
                      <a:lnTo>
                        <a:pt x="156" y="128"/>
                      </a:lnTo>
                      <a:lnTo>
                        <a:pt x="156" y="128"/>
                      </a:lnTo>
                      <a:lnTo>
                        <a:pt x="156" y="130"/>
                      </a:lnTo>
                      <a:lnTo>
                        <a:pt x="156" y="130"/>
                      </a:lnTo>
                      <a:lnTo>
                        <a:pt x="158" y="130"/>
                      </a:lnTo>
                      <a:lnTo>
                        <a:pt x="161" y="133"/>
                      </a:lnTo>
                      <a:lnTo>
                        <a:pt x="158" y="133"/>
                      </a:lnTo>
                      <a:lnTo>
                        <a:pt x="158" y="133"/>
                      </a:lnTo>
                      <a:lnTo>
                        <a:pt x="156" y="133"/>
                      </a:lnTo>
                      <a:lnTo>
                        <a:pt x="154" y="135"/>
                      </a:lnTo>
                      <a:lnTo>
                        <a:pt x="154" y="135"/>
                      </a:lnTo>
                      <a:lnTo>
                        <a:pt x="154" y="135"/>
                      </a:lnTo>
                      <a:lnTo>
                        <a:pt x="154" y="137"/>
                      </a:lnTo>
                      <a:lnTo>
                        <a:pt x="151" y="137"/>
                      </a:lnTo>
                      <a:lnTo>
                        <a:pt x="149" y="137"/>
                      </a:lnTo>
                      <a:lnTo>
                        <a:pt x="147" y="140"/>
                      </a:lnTo>
                      <a:lnTo>
                        <a:pt x="144" y="140"/>
                      </a:lnTo>
                      <a:lnTo>
                        <a:pt x="144" y="140"/>
                      </a:lnTo>
                      <a:lnTo>
                        <a:pt x="147" y="140"/>
                      </a:lnTo>
                      <a:lnTo>
                        <a:pt x="151" y="140"/>
                      </a:lnTo>
                      <a:lnTo>
                        <a:pt x="154" y="137"/>
                      </a:lnTo>
                      <a:lnTo>
                        <a:pt x="156" y="137"/>
                      </a:lnTo>
                      <a:lnTo>
                        <a:pt x="156" y="137"/>
                      </a:lnTo>
                      <a:lnTo>
                        <a:pt x="156" y="140"/>
                      </a:lnTo>
                      <a:lnTo>
                        <a:pt x="156" y="140"/>
                      </a:lnTo>
                      <a:lnTo>
                        <a:pt x="156" y="142"/>
                      </a:lnTo>
                      <a:lnTo>
                        <a:pt x="158" y="142"/>
                      </a:lnTo>
                      <a:lnTo>
                        <a:pt x="158" y="142"/>
                      </a:lnTo>
                      <a:lnTo>
                        <a:pt x="156" y="142"/>
                      </a:lnTo>
                      <a:lnTo>
                        <a:pt x="158" y="142"/>
                      </a:lnTo>
                      <a:lnTo>
                        <a:pt x="158" y="144"/>
                      </a:lnTo>
                      <a:lnTo>
                        <a:pt x="156" y="144"/>
                      </a:lnTo>
                      <a:lnTo>
                        <a:pt x="156" y="144"/>
                      </a:lnTo>
                      <a:lnTo>
                        <a:pt x="156" y="144"/>
                      </a:lnTo>
                      <a:lnTo>
                        <a:pt x="154" y="147"/>
                      </a:lnTo>
                      <a:lnTo>
                        <a:pt x="151" y="147"/>
                      </a:lnTo>
                      <a:lnTo>
                        <a:pt x="151" y="149"/>
                      </a:lnTo>
                      <a:lnTo>
                        <a:pt x="151" y="149"/>
                      </a:lnTo>
                      <a:lnTo>
                        <a:pt x="154" y="149"/>
                      </a:lnTo>
                      <a:lnTo>
                        <a:pt x="154" y="149"/>
                      </a:lnTo>
                      <a:lnTo>
                        <a:pt x="154" y="149"/>
                      </a:lnTo>
                      <a:lnTo>
                        <a:pt x="154" y="152"/>
                      </a:lnTo>
                      <a:lnTo>
                        <a:pt x="154" y="152"/>
                      </a:lnTo>
                      <a:lnTo>
                        <a:pt x="156" y="152"/>
                      </a:lnTo>
                      <a:lnTo>
                        <a:pt x="158" y="149"/>
                      </a:lnTo>
                      <a:lnTo>
                        <a:pt x="158" y="152"/>
                      </a:lnTo>
                      <a:lnTo>
                        <a:pt x="158" y="152"/>
                      </a:lnTo>
                      <a:lnTo>
                        <a:pt x="158" y="154"/>
                      </a:lnTo>
                      <a:lnTo>
                        <a:pt x="156" y="154"/>
                      </a:lnTo>
                      <a:lnTo>
                        <a:pt x="156" y="156"/>
                      </a:lnTo>
                      <a:lnTo>
                        <a:pt x="154" y="156"/>
                      </a:lnTo>
                      <a:lnTo>
                        <a:pt x="151" y="156"/>
                      </a:lnTo>
                      <a:lnTo>
                        <a:pt x="151" y="156"/>
                      </a:lnTo>
                      <a:lnTo>
                        <a:pt x="151" y="159"/>
                      </a:lnTo>
                      <a:lnTo>
                        <a:pt x="151" y="159"/>
                      </a:lnTo>
                      <a:lnTo>
                        <a:pt x="151" y="159"/>
                      </a:lnTo>
                      <a:lnTo>
                        <a:pt x="154" y="159"/>
                      </a:lnTo>
                      <a:lnTo>
                        <a:pt x="154" y="159"/>
                      </a:lnTo>
                      <a:lnTo>
                        <a:pt x="154" y="159"/>
                      </a:lnTo>
                      <a:lnTo>
                        <a:pt x="156" y="159"/>
                      </a:lnTo>
                      <a:lnTo>
                        <a:pt x="156" y="159"/>
                      </a:lnTo>
                      <a:lnTo>
                        <a:pt x="158" y="159"/>
                      </a:lnTo>
                      <a:lnTo>
                        <a:pt x="161" y="159"/>
                      </a:lnTo>
                      <a:lnTo>
                        <a:pt x="161" y="159"/>
                      </a:lnTo>
                      <a:lnTo>
                        <a:pt x="161" y="161"/>
                      </a:lnTo>
                      <a:lnTo>
                        <a:pt x="161" y="161"/>
                      </a:lnTo>
                      <a:lnTo>
                        <a:pt x="161" y="161"/>
                      </a:lnTo>
                      <a:lnTo>
                        <a:pt x="161" y="163"/>
                      </a:lnTo>
                      <a:lnTo>
                        <a:pt x="158" y="163"/>
                      </a:lnTo>
                      <a:lnTo>
                        <a:pt x="158" y="163"/>
                      </a:lnTo>
                      <a:lnTo>
                        <a:pt x="156" y="166"/>
                      </a:lnTo>
                      <a:lnTo>
                        <a:pt x="154" y="166"/>
                      </a:lnTo>
                      <a:lnTo>
                        <a:pt x="151" y="166"/>
                      </a:lnTo>
                      <a:lnTo>
                        <a:pt x="147" y="166"/>
                      </a:lnTo>
                      <a:lnTo>
                        <a:pt x="144" y="168"/>
                      </a:lnTo>
                      <a:lnTo>
                        <a:pt x="147" y="168"/>
                      </a:lnTo>
                      <a:lnTo>
                        <a:pt x="147" y="168"/>
                      </a:lnTo>
                      <a:lnTo>
                        <a:pt x="149" y="168"/>
                      </a:lnTo>
                      <a:lnTo>
                        <a:pt x="147" y="171"/>
                      </a:lnTo>
                      <a:lnTo>
                        <a:pt x="144" y="171"/>
                      </a:lnTo>
                      <a:lnTo>
                        <a:pt x="144" y="171"/>
                      </a:lnTo>
                      <a:lnTo>
                        <a:pt x="142" y="171"/>
                      </a:lnTo>
                      <a:lnTo>
                        <a:pt x="142" y="173"/>
                      </a:lnTo>
                      <a:lnTo>
                        <a:pt x="147" y="173"/>
                      </a:lnTo>
                      <a:lnTo>
                        <a:pt x="154" y="168"/>
                      </a:lnTo>
                      <a:lnTo>
                        <a:pt x="154" y="168"/>
                      </a:lnTo>
                      <a:lnTo>
                        <a:pt x="154" y="168"/>
                      </a:lnTo>
                      <a:lnTo>
                        <a:pt x="154" y="171"/>
                      </a:lnTo>
                      <a:lnTo>
                        <a:pt x="151" y="171"/>
                      </a:lnTo>
                      <a:lnTo>
                        <a:pt x="144" y="173"/>
                      </a:lnTo>
                      <a:lnTo>
                        <a:pt x="142" y="175"/>
                      </a:lnTo>
                      <a:lnTo>
                        <a:pt x="137" y="180"/>
                      </a:lnTo>
                      <a:lnTo>
                        <a:pt x="137" y="180"/>
                      </a:lnTo>
                      <a:lnTo>
                        <a:pt x="135" y="180"/>
                      </a:lnTo>
                      <a:lnTo>
                        <a:pt x="135" y="182"/>
                      </a:lnTo>
                      <a:lnTo>
                        <a:pt x="135" y="182"/>
                      </a:lnTo>
                      <a:lnTo>
                        <a:pt x="137" y="185"/>
                      </a:lnTo>
                      <a:lnTo>
                        <a:pt x="137" y="185"/>
                      </a:lnTo>
                      <a:lnTo>
                        <a:pt x="142" y="185"/>
                      </a:lnTo>
                      <a:lnTo>
                        <a:pt x="144" y="187"/>
                      </a:lnTo>
                      <a:lnTo>
                        <a:pt x="144" y="187"/>
                      </a:lnTo>
                      <a:lnTo>
                        <a:pt x="151" y="185"/>
                      </a:lnTo>
                      <a:lnTo>
                        <a:pt x="154" y="185"/>
                      </a:lnTo>
                      <a:lnTo>
                        <a:pt x="154" y="185"/>
                      </a:lnTo>
                      <a:lnTo>
                        <a:pt x="156" y="185"/>
                      </a:lnTo>
                      <a:lnTo>
                        <a:pt x="156" y="182"/>
                      </a:lnTo>
                      <a:lnTo>
                        <a:pt x="158" y="182"/>
                      </a:lnTo>
                      <a:lnTo>
                        <a:pt x="156" y="180"/>
                      </a:lnTo>
                      <a:lnTo>
                        <a:pt x="158" y="180"/>
                      </a:lnTo>
                      <a:lnTo>
                        <a:pt x="158" y="182"/>
                      </a:lnTo>
                      <a:lnTo>
                        <a:pt x="161" y="180"/>
                      </a:lnTo>
                      <a:lnTo>
                        <a:pt x="161" y="180"/>
                      </a:lnTo>
                      <a:lnTo>
                        <a:pt x="163" y="180"/>
                      </a:lnTo>
                      <a:lnTo>
                        <a:pt x="166" y="178"/>
                      </a:lnTo>
                      <a:lnTo>
                        <a:pt x="166" y="178"/>
                      </a:lnTo>
                      <a:lnTo>
                        <a:pt x="168" y="178"/>
                      </a:lnTo>
                      <a:lnTo>
                        <a:pt x="168" y="175"/>
                      </a:lnTo>
                      <a:lnTo>
                        <a:pt x="166" y="175"/>
                      </a:lnTo>
                      <a:lnTo>
                        <a:pt x="166" y="173"/>
                      </a:lnTo>
                      <a:lnTo>
                        <a:pt x="166" y="173"/>
                      </a:lnTo>
                      <a:lnTo>
                        <a:pt x="166" y="173"/>
                      </a:lnTo>
                      <a:lnTo>
                        <a:pt x="166" y="171"/>
                      </a:lnTo>
                      <a:lnTo>
                        <a:pt x="166" y="171"/>
                      </a:lnTo>
                      <a:lnTo>
                        <a:pt x="166" y="171"/>
                      </a:lnTo>
                      <a:lnTo>
                        <a:pt x="166" y="171"/>
                      </a:lnTo>
                      <a:lnTo>
                        <a:pt x="170" y="168"/>
                      </a:lnTo>
                      <a:lnTo>
                        <a:pt x="170" y="168"/>
                      </a:lnTo>
                      <a:lnTo>
                        <a:pt x="168" y="171"/>
                      </a:lnTo>
                      <a:lnTo>
                        <a:pt x="168" y="171"/>
                      </a:lnTo>
                      <a:lnTo>
                        <a:pt x="168" y="173"/>
                      </a:lnTo>
                      <a:lnTo>
                        <a:pt x="168" y="173"/>
                      </a:lnTo>
                      <a:lnTo>
                        <a:pt x="168" y="173"/>
                      </a:lnTo>
                      <a:lnTo>
                        <a:pt x="168" y="175"/>
                      </a:lnTo>
                      <a:lnTo>
                        <a:pt x="168" y="175"/>
                      </a:lnTo>
                      <a:lnTo>
                        <a:pt x="168" y="178"/>
                      </a:lnTo>
                      <a:lnTo>
                        <a:pt x="168" y="178"/>
                      </a:lnTo>
                      <a:lnTo>
                        <a:pt x="168" y="180"/>
                      </a:lnTo>
                      <a:lnTo>
                        <a:pt x="170" y="178"/>
                      </a:lnTo>
                      <a:lnTo>
                        <a:pt x="170" y="180"/>
                      </a:lnTo>
                      <a:lnTo>
                        <a:pt x="168" y="180"/>
                      </a:lnTo>
                      <a:lnTo>
                        <a:pt x="168" y="180"/>
                      </a:lnTo>
                      <a:lnTo>
                        <a:pt x="163" y="182"/>
                      </a:lnTo>
                      <a:lnTo>
                        <a:pt x="163" y="182"/>
                      </a:lnTo>
                      <a:lnTo>
                        <a:pt x="163" y="182"/>
                      </a:lnTo>
                      <a:lnTo>
                        <a:pt x="166" y="182"/>
                      </a:lnTo>
                      <a:lnTo>
                        <a:pt x="168" y="182"/>
                      </a:lnTo>
                      <a:lnTo>
                        <a:pt x="170" y="182"/>
                      </a:lnTo>
                      <a:lnTo>
                        <a:pt x="175" y="180"/>
                      </a:lnTo>
                      <a:lnTo>
                        <a:pt x="175" y="180"/>
                      </a:lnTo>
                      <a:lnTo>
                        <a:pt x="180" y="182"/>
                      </a:lnTo>
                      <a:lnTo>
                        <a:pt x="182" y="182"/>
                      </a:lnTo>
                      <a:lnTo>
                        <a:pt x="184" y="180"/>
                      </a:lnTo>
                      <a:lnTo>
                        <a:pt x="187" y="180"/>
                      </a:lnTo>
                      <a:lnTo>
                        <a:pt x="187" y="180"/>
                      </a:lnTo>
                      <a:lnTo>
                        <a:pt x="184" y="182"/>
                      </a:lnTo>
                      <a:lnTo>
                        <a:pt x="173" y="185"/>
                      </a:lnTo>
                      <a:lnTo>
                        <a:pt x="170" y="185"/>
                      </a:lnTo>
                      <a:lnTo>
                        <a:pt x="168" y="185"/>
                      </a:lnTo>
                      <a:lnTo>
                        <a:pt x="168" y="187"/>
                      </a:lnTo>
                      <a:lnTo>
                        <a:pt x="166" y="187"/>
                      </a:lnTo>
                      <a:lnTo>
                        <a:pt x="166" y="187"/>
                      </a:lnTo>
                      <a:lnTo>
                        <a:pt x="166" y="189"/>
                      </a:lnTo>
                      <a:lnTo>
                        <a:pt x="168" y="189"/>
                      </a:lnTo>
                      <a:lnTo>
                        <a:pt x="168" y="189"/>
                      </a:lnTo>
                      <a:lnTo>
                        <a:pt x="173" y="189"/>
                      </a:lnTo>
                      <a:lnTo>
                        <a:pt x="173" y="189"/>
                      </a:lnTo>
                      <a:lnTo>
                        <a:pt x="175" y="189"/>
                      </a:lnTo>
                      <a:lnTo>
                        <a:pt x="177" y="189"/>
                      </a:lnTo>
                      <a:lnTo>
                        <a:pt x="182" y="189"/>
                      </a:lnTo>
                      <a:lnTo>
                        <a:pt x="187" y="189"/>
                      </a:lnTo>
                      <a:lnTo>
                        <a:pt x="189" y="192"/>
                      </a:lnTo>
                      <a:lnTo>
                        <a:pt x="189" y="192"/>
                      </a:lnTo>
                      <a:lnTo>
                        <a:pt x="189" y="192"/>
                      </a:lnTo>
                      <a:lnTo>
                        <a:pt x="189" y="192"/>
                      </a:lnTo>
                      <a:lnTo>
                        <a:pt x="187" y="192"/>
                      </a:lnTo>
                      <a:lnTo>
                        <a:pt x="184" y="192"/>
                      </a:lnTo>
                      <a:lnTo>
                        <a:pt x="182" y="192"/>
                      </a:lnTo>
                      <a:lnTo>
                        <a:pt x="180" y="192"/>
                      </a:lnTo>
                      <a:lnTo>
                        <a:pt x="180" y="192"/>
                      </a:lnTo>
                      <a:lnTo>
                        <a:pt x="182" y="194"/>
                      </a:lnTo>
                      <a:lnTo>
                        <a:pt x="184" y="194"/>
                      </a:lnTo>
                      <a:lnTo>
                        <a:pt x="184" y="194"/>
                      </a:lnTo>
                      <a:lnTo>
                        <a:pt x="184" y="197"/>
                      </a:lnTo>
                      <a:lnTo>
                        <a:pt x="184" y="197"/>
                      </a:lnTo>
                      <a:lnTo>
                        <a:pt x="182" y="199"/>
                      </a:lnTo>
                      <a:lnTo>
                        <a:pt x="182" y="199"/>
                      </a:lnTo>
                      <a:lnTo>
                        <a:pt x="182" y="201"/>
                      </a:lnTo>
                      <a:lnTo>
                        <a:pt x="187" y="201"/>
                      </a:lnTo>
                      <a:lnTo>
                        <a:pt x="189" y="201"/>
                      </a:lnTo>
                      <a:lnTo>
                        <a:pt x="189" y="204"/>
                      </a:lnTo>
                      <a:lnTo>
                        <a:pt x="189" y="204"/>
                      </a:lnTo>
                      <a:lnTo>
                        <a:pt x="184" y="204"/>
                      </a:lnTo>
                      <a:lnTo>
                        <a:pt x="184" y="204"/>
                      </a:lnTo>
                      <a:lnTo>
                        <a:pt x="180" y="201"/>
                      </a:lnTo>
                      <a:lnTo>
                        <a:pt x="177" y="201"/>
                      </a:lnTo>
                      <a:lnTo>
                        <a:pt x="175" y="201"/>
                      </a:lnTo>
                      <a:lnTo>
                        <a:pt x="168" y="199"/>
                      </a:lnTo>
                      <a:lnTo>
                        <a:pt x="166" y="197"/>
                      </a:lnTo>
                      <a:lnTo>
                        <a:pt x="163" y="197"/>
                      </a:lnTo>
                      <a:lnTo>
                        <a:pt x="161" y="197"/>
                      </a:lnTo>
                      <a:lnTo>
                        <a:pt x="156" y="197"/>
                      </a:lnTo>
                      <a:lnTo>
                        <a:pt x="154" y="197"/>
                      </a:lnTo>
                      <a:lnTo>
                        <a:pt x="151" y="197"/>
                      </a:lnTo>
                      <a:lnTo>
                        <a:pt x="151" y="197"/>
                      </a:lnTo>
                      <a:lnTo>
                        <a:pt x="147" y="197"/>
                      </a:lnTo>
                      <a:lnTo>
                        <a:pt x="144" y="197"/>
                      </a:lnTo>
                      <a:lnTo>
                        <a:pt x="142" y="197"/>
                      </a:lnTo>
                      <a:lnTo>
                        <a:pt x="140" y="199"/>
                      </a:lnTo>
                      <a:lnTo>
                        <a:pt x="140" y="199"/>
                      </a:lnTo>
                      <a:lnTo>
                        <a:pt x="142" y="199"/>
                      </a:lnTo>
                      <a:lnTo>
                        <a:pt x="144" y="201"/>
                      </a:lnTo>
                      <a:lnTo>
                        <a:pt x="144" y="204"/>
                      </a:lnTo>
                      <a:lnTo>
                        <a:pt x="147" y="204"/>
                      </a:lnTo>
                      <a:lnTo>
                        <a:pt x="151" y="204"/>
                      </a:lnTo>
                      <a:lnTo>
                        <a:pt x="156" y="204"/>
                      </a:lnTo>
                      <a:lnTo>
                        <a:pt x="158" y="206"/>
                      </a:lnTo>
                      <a:lnTo>
                        <a:pt x="161" y="206"/>
                      </a:lnTo>
                      <a:lnTo>
                        <a:pt x="163" y="208"/>
                      </a:lnTo>
                      <a:lnTo>
                        <a:pt x="163" y="208"/>
                      </a:lnTo>
                      <a:lnTo>
                        <a:pt x="173" y="211"/>
                      </a:lnTo>
                      <a:lnTo>
                        <a:pt x="173" y="211"/>
                      </a:lnTo>
                      <a:lnTo>
                        <a:pt x="175" y="211"/>
                      </a:lnTo>
                      <a:lnTo>
                        <a:pt x="177" y="208"/>
                      </a:lnTo>
                      <a:lnTo>
                        <a:pt x="180" y="208"/>
                      </a:lnTo>
                      <a:lnTo>
                        <a:pt x="182" y="208"/>
                      </a:lnTo>
                      <a:lnTo>
                        <a:pt x="182" y="211"/>
                      </a:lnTo>
                      <a:lnTo>
                        <a:pt x="187" y="211"/>
                      </a:lnTo>
                      <a:lnTo>
                        <a:pt x="189" y="208"/>
                      </a:lnTo>
                      <a:lnTo>
                        <a:pt x="189" y="208"/>
                      </a:lnTo>
                      <a:lnTo>
                        <a:pt x="189" y="211"/>
                      </a:lnTo>
                      <a:lnTo>
                        <a:pt x="189" y="211"/>
                      </a:lnTo>
                      <a:lnTo>
                        <a:pt x="187" y="211"/>
                      </a:lnTo>
                      <a:lnTo>
                        <a:pt x="187" y="211"/>
                      </a:lnTo>
                      <a:lnTo>
                        <a:pt x="187" y="213"/>
                      </a:lnTo>
                      <a:lnTo>
                        <a:pt x="187" y="213"/>
                      </a:lnTo>
                      <a:lnTo>
                        <a:pt x="184" y="213"/>
                      </a:lnTo>
                      <a:lnTo>
                        <a:pt x="182" y="215"/>
                      </a:lnTo>
                      <a:lnTo>
                        <a:pt x="180" y="215"/>
                      </a:lnTo>
                      <a:lnTo>
                        <a:pt x="180" y="218"/>
                      </a:lnTo>
                      <a:lnTo>
                        <a:pt x="177" y="220"/>
                      </a:lnTo>
                      <a:lnTo>
                        <a:pt x="175" y="220"/>
                      </a:lnTo>
                      <a:lnTo>
                        <a:pt x="173" y="223"/>
                      </a:lnTo>
                      <a:lnTo>
                        <a:pt x="173" y="225"/>
                      </a:lnTo>
                      <a:lnTo>
                        <a:pt x="175" y="225"/>
                      </a:lnTo>
                      <a:lnTo>
                        <a:pt x="177" y="223"/>
                      </a:lnTo>
                      <a:lnTo>
                        <a:pt x="180" y="223"/>
                      </a:lnTo>
                      <a:lnTo>
                        <a:pt x="180" y="225"/>
                      </a:lnTo>
                      <a:lnTo>
                        <a:pt x="182" y="225"/>
                      </a:lnTo>
                      <a:lnTo>
                        <a:pt x="182" y="225"/>
                      </a:lnTo>
                      <a:lnTo>
                        <a:pt x="180" y="225"/>
                      </a:lnTo>
                      <a:lnTo>
                        <a:pt x="175" y="225"/>
                      </a:lnTo>
                      <a:lnTo>
                        <a:pt x="170" y="225"/>
                      </a:lnTo>
                      <a:lnTo>
                        <a:pt x="170" y="225"/>
                      </a:lnTo>
                      <a:lnTo>
                        <a:pt x="168" y="230"/>
                      </a:lnTo>
                      <a:lnTo>
                        <a:pt x="166" y="232"/>
                      </a:lnTo>
                      <a:lnTo>
                        <a:pt x="166" y="232"/>
                      </a:lnTo>
                      <a:lnTo>
                        <a:pt x="168" y="232"/>
                      </a:lnTo>
                      <a:lnTo>
                        <a:pt x="170" y="232"/>
                      </a:lnTo>
                      <a:lnTo>
                        <a:pt x="170" y="232"/>
                      </a:lnTo>
                      <a:lnTo>
                        <a:pt x="168" y="234"/>
                      </a:lnTo>
                      <a:lnTo>
                        <a:pt x="166" y="234"/>
                      </a:lnTo>
                      <a:lnTo>
                        <a:pt x="166" y="234"/>
                      </a:lnTo>
                      <a:lnTo>
                        <a:pt x="158" y="237"/>
                      </a:lnTo>
                      <a:lnTo>
                        <a:pt x="158" y="237"/>
                      </a:lnTo>
                      <a:lnTo>
                        <a:pt x="156" y="237"/>
                      </a:lnTo>
                      <a:lnTo>
                        <a:pt x="149" y="232"/>
                      </a:lnTo>
                      <a:lnTo>
                        <a:pt x="147" y="232"/>
                      </a:lnTo>
                      <a:lnTo>
                        <a:pt x="142" y="234"/>
                      </a:lnTo>
                      <a:lnTo>
                        <a:pt x="140" y="234"/>
                      </a:lnTo>
                      <a:lnTo>
                        <a:pt x="135" y="239"/>
                      </a:lnTo>
                      <a:lnTo>
                        <a:pt x="132" y="239"/>
                      </a:lnTo>
                      <a:lnTo>
                        <a:pt x="130" y="239"/>
                      </a:lnTo>
                      <a:lnTo>
                        <a:pt x="132" y="242"/>
                      </a:lnTo>
                      <a:lnTo>
                        <a:pt x="135" y="239"/>
                      </a:lnTo>
                      <a:lnTo>
                        <a:pt x="140" y="239"/>
                      </a:lnTo>
                      <a:lnTo>
                        <a:pt x="140" y="242"/>
                      </a:lnTo>
                      <a:lnTo>
                        <a:pt x="140" y="242"/>
                      </a:lnTo>
                      <a:lnTo>
                        <a:pt x="144" y="242"/>
                      </a:lnTo>
                      <a:lnTo>
                        <a:pt x="147" y="242"/>
                      </a:lnTo>
                      <a:lnTo>
                        <a:pt x="151" y="242"/>
                      </a:lnTo>
                      <a:lnTo>
                        <a:pt x="154" y="242"/>
                      </a:lnTo>
                      <a:lnTo>
                        <a:pt x="158" y="239"/>
                      </a:lnTo>
                      <a:lnTo>
                        <a:pt x="158" y="239"/>
                      </a:lnTo>
                      <a:lnTo>
                        <a:pt x="158" y="239"/>
                      </a:lnTo>
                      <a:lnTo>
                        <a:pt x="161" y="239"/>
                      </a:lnTo>
                      <a:lnTo>
                        <a:pt x="163" y="239"/>
                      </a:lnTo>
                      <a:lnTo>
                        <a:pt x="163" y="239"/>
                      </a:lnTo>
                      <a:lnTo>
                        <a:pt x="161" y="239"/>
                      </a:lnTo>
                      <a:lnTo>
                        <a:pt x="158" y="242"/>
                      </a:lnTo>
                      <a:lnTo>
                        <a:pt x="158" y="242"/>
                      </a:lnTo>
                      <a:lnTo>
                        <a:pt x="156" y="242"/>
                      </a:lnTo>
                      <a:lnTo>
                        <a:pt x="156" y="244"/>
                      </a:lnTo>
                      <a:lnTo>
                        <a:pt x="156" y="244"/>
                      </a:lnTo>
                      <a:lnTo>
                        <a:pt x="154" y="244"/>
                      </a:lnTo>
                      <a:lnTo>
                        <a:pt x="154" y="244"/>
                      </a:lnTo>
                      <a:lnTo>
                        <a:pt x="151" y="244"/>
                      </a:lnTo>
                      <a:lnTo>
                        <a:pt x="147" y="244"/>
                      </a:lnTo>
                      <a:lnTo>
                        <a:pt x="142" y="244"/>
                      </a:lnTo>
                      <a:lnTo>
                        <a:pt x="137" y="242"/>
                      </a:lnTo>
                      <a:lnTo>
                        <a:pt x="135" y="242"/>
                      </a:lnTo>
                      <a:lnTo>
                        <a:pt x="132" y="242"/>
                      </a:lnTo>
                      <a:lnTo>
                        <a:pt x="132" y="244"/>
                      </a:lnTo>
                      <a:lnTo>
                        <a:pt x="128" y="246"/>
                      </a:lnTo>
                      <a:lnTo>
                        <a:pt x="123" y="249"/>
                      </a:lnTo>
                      <a:lnTo>
                        <a:pt x="123" y="251"/>
                      </a:lnTo>
                      <a:lnTo>
                        <a:pt x="123" y="251"/>
                      </a:lnTo>
                      <a:lnTo>
                        <a:pt x="121" y="251"/>
                      </a:lnTo>
                      <a:lnTo>
                        <a:pt x="118" y="253"/>
                      </a:lnTo>
                      <a:lnTo>
                        <a:pt x="121" y="253"/>
                      </a:lnTo>
                      <a:lnTo>
                        <a:pt x="123" y="253"/>
                      </a:lnTo>
                      <a:lnTo>
                        <a:pt x="132" y="251"/>
                      </a:lnTo>
                      <a:lnTo>
                        <a:pt x="132" y="249"/>
                      </a:lnTo>
                      <a:lnTo>
                        <a:pt x="135" y="249"/>
                      </a:lnTo>
                      <a:lnTo>
                        <a:pt x="137" y="249"/>
                      </a:lnTo>
                      <a:lnTo>
                        <a:pt x="142" y="249"/>
                      </a:lnTo>
                      <a:lnTo>
                        <a:pt x="144" y="249"/>
                      </a:lnTo>
                      <a:lnTo>
                        <a:pt x="147" y="251"/>
                      </a:lnTo>
                      <a:lnTo>
                        <a:pt x="149" y="251"/>
                      </a:lnTo>
                      <a:lnTo>
                        <a:pt x="154" y="251"/>
                      </a:lnTo>
                      <a:lnTo>
                        <a:pt x="154" y="249"/>
                      </a:lnTo>
                      <a:lnTo>
                        <a:pt x="158" y="249"/>
                      </a:lnTo>
                      <a:lnTo>
                        <a:pt x="161" y="249"/>
                      </a:lnTo>
                      <a:lnTo>
                        <a:pt x="158" y="251"/>
                      </a:lnTo>
                      <a:lnTo>
                        <a:pt x="156" y="251"/>
                      </a:lnTo>
                      <a:lnTo>
                        <a:pt x="156" y="251"/>
                      </a:lnTo>
                      <a:lnTo>
                        <a:pt x="161" y="253"/>
                      </a:lnTo>
                      <a:lnTo>
                        <a:pt x="161" y="253"/>
                      </a:lnTo>
                      <a:lnTo>
                        <a:pt x="161" y="256"/>
                      </a:lnTo>
                      <a:lnTo>
                        <a:pt x="156" y="253"/>
                      </a:lnTo>
                      <a:lnTo>
                        <a:pt x="151" y="251"/>
                      </a:lnTo>
                      <a:lnTo>
                        <a:pt x="149" y="251"/>
                      </a:lnTo>
                      <a:lnTo>
                        <a:pt x="144" y="251"/>
                      </a:lnTo>
                      <a:lnTo>
                        <a:pt x="140" y="251"/>
                      </a:lnTo>
                      <a:lnTo>
                        <a:pt x="137" y="251"/>
                      </a:lnTo>
                      <a:lnTo>
                        <a:pt x="135" y="251"/>
                      </a:lnTo>
                      <a:lnTo>
                        <a:pt x="130" y="251"/>
                      </a:lnTo>
                      <a:lnTo>
                        <a:pt x="125" y="253"/>
                      </a:lnTo>
                      <a:lnTo>
                        <a:pt x="123" y="253"/>
                      </a:lnTo>
                      <a:lnTo>
                        <a:pt x="121" y="256"/>
                      </a:lnTo>
                      <a:lnTo>
                        <a:pt x="116" y="256"/>
                      </a:lnTo>
                      <a:lnTo>
                        <a:pt x="116" y="258"/>
                      </a:lnTo>
                      <a:lnTo>
                        <a:pt x="114" y="260"/>
                      </a:lnTo>
                      <a:lnTo>
                        <a:pt x="114" y="265"/>
                      </a:lnTo>
                      <a:lnTo>
                        <a:pt x="116" y="265"/>
                      </a:lnTo>
                      <a:lnTo>
                        <a:pt x="116" y="265"/>
                      </a:lnTo>
                      <a:lnTo>
                        <a:pt x="118" y="265"/>
                      </a:lnTo>
                      <a:lnTo>
                        <a:pt x="121" y="265"/>
                      </a:lnTo>
                      <a:lnTo>
                        <a:pt x="123" y="265"/>
                      </a:lnTo>
                      <a:lnTo>
                        <a:pt x="130" y="265"/>
                      </a:lnTo>
                      <a:lnTo>
                        <a:pt x="130" y="265"/>
                      </a:lnTo>
                      <a:lnTo>
                        <a:pt x="130" y="265"/>
                      </a:lnTo>
                      <a:lnTo>
                        <a:pt x="130" y="268"/>
                      </a:lnTo>
                      <a:lnTo>
                        <a:pt x="130" y="268"/>
                      </a:lnTo>
                      <a:lnTo>
                        <a:pt x="128" y="268"/>
                      </a:lnTo>
                      <a:lnTo>
                        <a:pt x="121" y="268"/>
                      </a:lnTo>
                      <a:lnTo>
                        <a:pt x="121" y="268"/>
                      </a:lnTo>
                      <a:lnTo>
                        <a:pt x="118" y="270"/>
                      </a:lnTo>
                      <a:lnTo>
                        <a:pt x="114" y="270"/>
                      </a:lnTo>
                      <a:lnTo>
                        <a:pt x="114" y="270"/>
                      </a:lnTo>
                      <a:lnTo>
                        <a:pt x="114" y="272"/>
                      </a:lnTo>
                      <a:lnTo>
                        <a:pt x="111" y="272"/>
                      </a:lnTo>
                      <a:lnTo>
                        <a:pt x="109" y="275"/>
                      </a:lnTo>
                      <a:lnTo>
                        <a:pt x="109" y="277"/>
                      </a:lnTo>
                      <a:lnTo>
                        <a:pt x="106" y="277"/>
                      </a:lnTo>
                      <a:lnTo>
                        <a:pt x="106" y="279"/>
                      </a:lnTo>
                      <a:lnTo>
                        <a:pt x="109" y="279"/>
                      </a:lnTo>
                      <a:lnTo>
                        <a:pt x="109" y="279"/>
                      </a:lnTo>
                      <a:lnTo>
                        <a:pt x="114" y="279"/>
                      </a:lnTo>
                      <a:lnTo>
                        <a:pt x="116" y="279"/>
                      </a:lnTo>
                      <a:lnTo>
                        <a:pt x="118" y="277"/>
                      </a:lnTo>
                      <a:lnTo>
                        <a:pt x="121" y="277"/>
                      </a:lnTo>
                      <a:lnTo>
                        <a:pt x="123" y="275"/>
                      </a:lnTo>
                      <a:lnTo>
                        <a:pt x="125" y="275"/>
                      </a:lnTo>
                      <a:lnTo>
                        <a:pt x="137" y="270"/>
                      </a:lnTo>
                      <a:lnTo>
                        <a:pt x="140" y="268"/>
                      </a:lnTo>
                      <a:lnTo>
                        <a:pt x="144" y="268"/>
                      </a:lnTo>
                      <a:lnTo>
                        <a:pt x="147" y="265"/>
                      </a:lnTo>
                      <a:lnTo>
                        <a:pt x="147" y="265"/>
                      </a:lnTo>
                      <a:lnTo>
                        <a:pt x="147" y="268"/>
                      </a:lnTo>
                      <a:lnTo>
                        <a:pt x="142" y="268"/>
                      </a:lnTo>
                      <a:lnTo>
                        <a:pt x="140" y="270"/>
                      </a:lnTo>
                      <a:lnTo>
                        <a:pt x="137" y="270"/>
                      </a:lnTo>
                      <a:lnTo>
                        <a:pt x="135" y="270"/>
                      </a:lnTo>
                      <a:lnTo>
                        <a:pt x="135" y="272"/>
                      </a:lnTo>
                      <a:lnTo>
                        <a:pt x="132" y="272"/>
                      </a:lnTo>
                      <a:lnTo>
                        <a:pt x="130" y="275"/>
                      </a:lnTo>
                      <a:lnTo>
                        <a:pt x="128" y="275"/>
                      </a:lnTo>
                      <a:lnTo>
                        <a:pt x="125" y="275"/>
                      </a:lnTo>
                      <a:lnTo>
                        <a:pt x="116" y="279"/>
                      </a:lnTo>
                      <a:lnTo>
                        <a:pt x="109" y="282"/>
                      </a:lnTo>
                      <a:lnTo>
                        <a:pt x="109" y="282"/>
                      </a:lnTo>
                      <a:lnTo>
                        <a:pt x="109" y="282"/>
                      </a:lnTo>
                      <a:lnTo>
                        <a:pt x="111" y="282"/>
                      </a:lnTo>
                      <a:lnTo>
                        <a:pt x="111" y="282"/>
                      </a:lnTo>
                      <a:lnTo>
                        <a:pt x="111" y="282"/>
                      </a:lnTo>
                      <a:lnTo>
                        <a:pt x="109" y="287"/>
                      </a:lnTo>
                      <a:lnTo>
                        <a:pt x="106" y="289"/>
                      </a:lnTo>
                      <a:lnTo>
                        <a:pt x="109" y="289"/>
                      </a:lnTo>
                      <a:lnTo>
                        <a:pt x="109" y="291"/>
                      </a:lnTo>
                      <a:lnTo>
                        <a:pt x="114" y="289"/>
                      </a:lnTo>
                      <a:lnTo>
                        <a:pt x="116" y="291"/>
                      </a:lnTo>
                      <a:lnTo>
                        <a:pt x="118" y="291"/>
                      </a:lnTo>
                      <a:lnTo>
                        <a:pt x="123" y="291"/>
                      </a:lnTo>
                      <a:lnTo>
                        <a:pt x="125" y="289"/>
                      </a:lnTo>
                      <a:lnTo>
                        <a:pt x="128" y="287"/>
                      </a:lnTo>
                      <a:lnTo>
                        <a:pt x="130" y="287"/>
                      </a:lnTo>
                      <a:lnTo>
                        <a:pt x="135" y="287"/>
                      </a:lnTo>
                      <a:lnTo>
                        <a:pt x="137" y="287"/>
                      </a:lnTo>
                      <a:lnTo>
                        <a:pt x="140" y="287"/>
                      </a:lnTo>
                      <a:lnTo>
                        <a:pt x="140" y="287"/>
                      </a:lnTo>
                      <a:lnTo>
                        <a:pt x="137" y="287"/>
                      </a:lnTo>
                      <a:lnTo>
                        <a:pt x="130" y="287"/>
                      </a:lnTo>
                      <a:lnTo>
                        <a:pt x="128" y="289"/>
                      </a:lnTo>
                      <a:lnTo>
                        <a:pt x="123" y="291"/>
                      </a:lnTo>
                      <a:lnTo>
                        <a:pt x="121" y="294"/>
                      </a:lnTo>
                      <a:lnTo>
                        <a:pt x="116" y="294"/>
                      </a:lnTo>
                      <a:lnTo>
                        <a:pt x="116" y="294"/>
                      </a:lnTo>
                      <a:lnTo>
                        <a:pt x="114" y="294"/>
                      </a:lnTo>
                      <a:lnTo>
                        <a:pt x="114" y="296"/>
                      </a:lnTo>
                      <a:lnTo>
                        <a:pt x="114" y="296"/>
                      </a:lnTo>
                      <a:lnTo>
                        <a:pt x="114" y="296"/>
                      </a:lnTo>
                      <a:lnTo>
                        <a:pt x="116" y="298"/>
                      </a:lnTo>
                      <a:lnTo>
                        <a:pt x="116" y="301"/>
                      </a:lnTo>
                      <a:lnTo>
                        <a:pt x="116" y="305"/>
                      </a:lnTo>
                      <a:lnTo>
                        <a:pt x="114" y="305"/>
                      </a:lnTo>
                      <a:lnTo>
                        <a:pt x="114" y="308"/>
                      </a:lnTo>
                      <a:lnTo>
                        <a:pt x="111" y="313"/>
                      </a:lnTo>
                      <a:lnTo>
                        <a:pt x="111" y="313"/>
                      </a:lnTo>
                      <a:lnTo>
                        <a:pt x="111" y="315"/>
                      </a:lnTo>
                      <a:lnTo>
                        <a:pt x="114" y="315"/>
                      </a:lnTo>
                      <a:lnTo>
                        <a:pt x="114" y="315"/>
                      </a:lnTo>
                      <a:lnTo>
                        <a:pt x="116" y="315"/>
                      </a:lnTo>
                      <a:lnTo>
                        <a:pt x="118" y="313"/>
                      </a:lnTo>
                      <a:lnTo>
                        <a:pt x="123" y="310"/>
                      </a:lnTo>
                      <a:lnTo>
                        <a:pt x="123" y="308"/>
                      </a:lnTo>
                      <a:lnTo>
                        <a:pt x="125" y="305"/>
                      </a:lnTo>
                      <a:lnTo>
                        <a:pt x="128" y="305"/>
                      </a:lnTo>
                      <a:lnTo>
                        <a:pt x="128" y="305"/>
                      </a:lnTo>
                      <a:lnTo>
                        <a:pt x="128" y="305"/>
                      </a:lnTo>
                      <a:lnTo>
                        <a:pt x="125" y="308"/>
                      </a:lnTo>
                      <a:lnTo>
                        <a:pt x="130" y="308"/>
                      </a:lnTo>
                      <a:lnTo>
                        <a:pt x="132" y="305"/>
                      </a:lnTo>
                      <a:lnTo>
                        <a:pt x="132" y="305"/>
                      </a:lnTo>
                      <a:lnTo>
                        <a:pt x="135" y="305"/>
                      </a:lnTo>
                      <a:lnTo>
                        <a:pt x="135" y="303"/>
                      </a:lnTo>
                      <a:lnTo>
                        <a:pt x="135" y="301"/>
                      </a:lnTo>
                      <a:lnTo>
                        <a:pt x="135" y="298"/>
                      </a:lnTo>
                      <a:lnTo>
                        <a:pt x="135" y="296"/>
                      </a:lnTo>
                      <a:lnTo>
                        <a:pt x="135" y="296"/>
                      </a:lnTo>
                      <a:lnTo>
                        <a:pt x="135" y="298"/>
                      </a:lnTo>
                      <a:lnTo>
                        <a:pt x="135" y="301"/>
                      </a:lnTo>
                      <a:lnTo>
                        <a:pt x="137" y="303"/>
                      </a:lnTo>
                      <a:lnTo>
                        <a:pt x="137" y="303"/>
                      </a:lnTo>
                      <a:lnTo>
                        <a:pt x="137" y="303"/>
                      </a:lnTo>
                      <a:lnTo>
                        <a:pt x="137" y="305"/>
                      </a:lnTo>
                      <a:lnTo>
                        <a:pt x="140" y="305"/>
                      </a:lnTo>
                      <a:lnTo>
                        <a:pt x="142" y="305"/>
                      </a:lnTo>
                      <a:lnTo>
                        <a:pt x="142" y="305"/>
                      </a:lnTo>
                      <a:lnTo>
                        <a:pt x="142" y="308"/>
                      </a:lnTo>
                      <a:lnTo>
                        <a:pt x="142" y="310"/>
                      </a:lnTo>
                      <a:lnTo>
                        <a:pt x="142" y="310"/>
                      </a:lnTo>
                      <a:lnTo>
                        <a:pt x="140" y="310"/>
                      </a:lnTo>
                      <a:lnTo>
                        <a:pt x="140" y="308"/>
                      </a:lnTo>
                      <a:lnTo>
                        <a:pt x="140" y="305"/>
                      </a:lnTo>
                      <a:lnTo>
                        <a:pt x="137" y="305"/>
                      </a:lnTo>
                      <a:lnTo>
                        <a:pt x="135" y="308"/>
                      </a:lnTo>
                      <a:lnTo>
                        <a:pt x="132" y="308"/>
                      </a:lnTo>
                      <a:lnTo>
                        <a:pt x="132" y="308"/>
                      </a:lnTo>
                      <a:lnTo>
                        <a:pt x="130" y="308"/>
                      </a:lnTo>
                      <a:lnTo>
                        <a:pt x="130" y="308"/>
                      </a:lnTo>
                      <a:lnTo>
                        <a:pt x="128" y="308"/>
                      </a:lnTo>
                      <a:lnTo>
                        <a:pt x="125" y="308"/>
                      </a:lnTo>
                      <a:lnTo>
                        <a:pt x="123" y="310"/>
                      </a:lnTo>
                      <a:lnTo>
                        <a:pt x="118" y="313"/>
                      </a:lnTo>
                      <a:lnTo>
                        <a:pt x="116" y="315"/>
                      </a:lnTo>
                      <a:lnTo>
                        <a:pt x="116" y="317"/>
                      </a:lnTo>
                      <a:lnTo>
                        <a:pt x="116" y="317"/>
                      </a:lnTo>
                      <a:lnTo>
                        <a:pt x="116" y="317"/>
                      </a:lnTo>
                      <a:lnTo>
                        <a:pt x="118" y="317"/>
                      </a:lnTo>
                      <a:lnTo>
                        <a:pt x="118" y="317"/>
                      </a:lnTo>
                      <a:lnTo>
                        <a:pt x="121" y="317"/>
                      </a:lnTo>
                      <a:lnTo>
                        <a:pt x="123" y="317"/>
                      </a:lnTo>
                      <a:lnTo>
                        <a:pt x="130" y="315"/>
                      </a:lnTo>
                      <a:lnTo>
                        <a:pt x="135" y="313"/>
                      </a:lnTo>
                      <a:lnTo>
                        <a:pt x="135" y="313"/>
                      </a:lnTo>
                      <a:lnTo>
                        <a:pt x="135" y="315"/>
                      </a:lnTo>
                      <a:lnTo>
                        <a:pt x="132" y="315"/>
                      </a:lnTo>
                      <a:lnTo>
                        <a:pt x="132" y="315"/>
                      </a:lnTo>
                      <a:lnTo>
                        <a:pt x="135" y="315"/>
                      </a:lnTo>
                      <a:lnTo>
                        <a:pt x="137" y="315"/>
                      </a:lnTo>
                      <a:lnTo>
                        <a:pt x="135" y="317"/>
                      </a:lnTo>
                      <a:lnTo>
                        <a:pt x="130" y="317"/>
                      </a:lnTo>
                      <a:lnTo>
                        <a:pt x="130" y="317"/>
                      </a:lnTo>
                      <a:lnTo>
                        <a:pt x="125" y="317"/>
                      </a:lnTo>
                      <a:lnTo>
                        <a:pt x="121" y="317"/>
                      </a:lnTo>
                      <a:lnTo>
                        <a:pt x="116" y="320"/>
                      </a:lnTo>
                      <a:lnTo>
                        <a:pt x="116" y="322"/>
                      </a:lnTo>
                      <a:lnTo>
                        <a:pt x="114" y="324"/>
                      </a:lnTo>
                      <a:lnTo>
                        <a:pt x="114" y="327"/>
                      </a:lnTo>
                      <a:lnTo>
                        <a:pt x="116" y="329"/>
                      </a:lnTo>
                      <a:lnTo>
                        <a:pt x="116" y="334"/>
                      </a:lnTo>
                      <a:lnTo>
                        <a:pt x="118" y="336"/>
                      </a:lnTo>
                      <a:lnTo>
                        <a:pt x="118" y="336"/>
                      </a:lnTo>
                      <a:lnTo>
                        <a:pt x="118" y="336"/>
                      </a:lnTo>
                      <a:lnTo>
                        <a:pt x="121" y="339"/>
                      </a:lnTo>
                      <a:lnTo>
                        <a:pt x="121" y="339"/>
                      </a:lnTo>
                      <a:lnTo>
                        <a:pt x="121" y="339"/>
                      </a:lnTo>
                      <a:lnTo>
                        <a:pt x="121" y="341"/>
                      </a:lnTo>
                      <a:lnTo>
                        <a:pt x="121" y="341"/>
                      </a:lnTo>
                      <a:lnTo>
                        <a:pt x="123" y="341"/>
                      </a:lnTo>
                      <a:lnTo>
                        <a:pt x="128" y="339"/>
                      </a:lnTo>
                      <a:lnTo>
                        <a:pt x="132" y="336"/>
                      </a:lnTo>
                      <a:lnTo>
                        <a:pt x="128" y="341"/>
                      </a:lnTo>
                      <a:lnTo>
                        <a:pt x="125" y="341"/>
                      </a:lnTo>
                      <a:lnTo>
                        <a:pt x="123" y="343"/>
                      </a:lnTo>
                      <a:lnTo>
                        <a:pt x="123" y="343"/>
                      </a:lnTo>
                      <a:lnTo>
                        <a:pt x="121" y="346"/>
                      </a:lnTo>
                      <a:lnTo>
                        <a:pt x="121" y="348"/>
                      </a:lnTo>
                      <a:lnTo>
                        <a:pt x="121" y="348"/>
                      </a:lnTo>
                      <a:lnTo>
                        <a:pt x="121" y="348"/>
                      </a:lnTo>
                      <a:lnTo>
                        <a:pt x="121" y="350"/>
                      </a:lnTo>
                      <a:lnTo>
                        <a:pt x="123" y="350"/>
                      </a:lnTo>
                      <a:lnTo>
                        <a:pt x="123" y="350"/>
                      </a:lnTo>
                      <a:lnTo>
                        <a:pt x="125" y="353"/>
                      </a:lnTo>
                      <a:lnTo>
                        <a:pt x="128" y="353"/>
                      </a:lnTo>
                      <a:lnTo>
                        <a:pt x="128" y="353"/>
                      </a:lnTo>
                      <a:lnTo>
                        <a:pt x="125" y="355"/>
                      </a:lnTo>
                      <a:lnTo>
                        <a:pt x="125" y="355"/>
                      </a:lnTo>
                      <a:lnTo>
                        <a:pt x="125" y="358"/>
                      </a:lnTo>
                      <a:lnTo>
                        <a:pt x="125" y="358"/>
                      </a:lnTo>
                      <a:lnTo>
                        <a:pt x="130" y="358"/>
                      </a:lnTo>
                      <a:lnTo>
                        <a:pt x="130" y="355"/>
                      </a:lnTo>
                      <a:lnTo>
                        <a:pt x="132" y="355"/>
                      </a:lnTo>
                      <a:lnTo>
                        <a:pt x="135" y="355"/>
                      </a:lnTo>
                      <a:lnTo>
                        <a:pt x="135" y="355"/>
                      </a:lnTo>
                      <a:lnTo>
                        <a:pt x="137" y="355"/>
                      </a:lnTo>
                      <a:lnTo>
                        <a:pt x="135" y="358"/>
                      </a:lnTo>
                      <a:lnTo>
                        <a:pt x="135" y="358"/>
                      </a:lnTo>
                      <a:lnTo>
                        <a:pt x="132" y="358"/>
                      </a:lnTo>
                      <a:lnTo>
                        <a:pt x="130" y="358"/>
                      </a:lnTo>
                      <a:lnTo>
                        <a:pt x="128" y="360"/>
                      </a:lnTo>
                      <a:lnTo>
                        <a:pt x="128" y="360"/>
                      </a:lnTo>
                      <a:lnTo>
                        <a:pt x="128" y="362"/>
                      </a:lnTo>
                      <a:lnTo>
                        <a:pt x="128" y="362"/>
                      </a:lnTo>
                      <a:lnTo>
                        <a:pt x="128" y="362"/>
                      </a:lnTo>
                      <a:lnTo>
                        <a:pt x="130" y="362"/>
                      </a:lnTo>
                      <a:lnTo>
                        <a:pt x="128" y="365"/>
                      </a:lnTo>
                      <a:lnTo>
                        <a:pt x="128" y="365"/>
                      </a:lnTo>
                      <a:lnTo>
                        <a:pt x="128" y="367"/>
                      </a:lnTo>
                      <a:lnTo>
                        <a:pt x="130" y="367"/>
                      </a:lnTo>
                      <a:lnTo>
                        <a:pt x="130" y="367"/>
                      </a:lnTo>
                      <a:lnTo>
                        <a:pt x="130" y="369"/>
                      </a:lnTo>
                      <a:lnTo>
                        <a:pt x="130" y="372"/>
                      </a:lnTo>
                      <a:lnTo>
                        <a:pt x="135" y="372"/>
                      </a:lnTo>
                      <a:lnTo>
                        <a:pt x="135" y="372"/>
                      </a:lnTo>
                      <a:lnTo>
                        <a:pt x="135" y="372"/>
                      </a:lnTo>
                      <a:lnTo>
                        <a:pt x="137" y="372"/>
                      </a:lnTo>
                      <a:lnTo>
                        <a:pt x="137" y="374"/>
                      </a:lnTo>
                      <a:lnTo>
                        <a:pt x="137" y="374"/>
                      </a:lnTo>
                      <a:lnTo>
                        <a:pt x="135" y="377"/>
                      </a:lnTo>
                      <a:lnTo>
                        <a:pt x="137" y="377"/>
                      </a:lnTo>
                      <a:lnTo>
                        <a:pt x="140" y="377"/>
                      </a:lnTo>
                      <a:lnTo>
                        <a:pt x="142" y="377"/>
                      </a:lnTo>
                      <a:lnTo>
                        <a:pt x="144" y="377"/>
                      </a:lnTo>
                      <a:lnTo>
                        <a:pt x="142" y="377"/>
                      </a:lnTo>
                      <a:lnTo>
                        <a:pt x="137" y="379"/>
                      </a:lnTo>
                      <a:lnTo>
                        <a:pt x="135" y="381"/>
                      </a:lnTo>
                      <a:lnTo>
                        <a:pt x="137" y="381"/>
                      </a:lnTo>
                      <a:lnTo>
                        <a:pt x="137" y="381"/>
                      </a:lnTo>
                      <a:lnTo>
                        <a:pt x="137" y="381"/>
                      </a:lnTo>
                      <a:lnTo>
                        <a:pt x="142" y="381"/>
                      </a:lnTo>
                      <a:lnTo>
                        <a:pt x="142" y="381"/>
                      </a:lnTo>
                      <a:lnTo>
                        <a:pt x="142" y="381"/>
                      </a:lnTo>
                      <a:lnTo>
                        <a:pt x="142" y="379"/>
                      </a:lnTo>
                      <a:lnTo>
                        <a:pt x="144" y="379"/>
                      </a:lnTo>
                      <a:lnTo>
                        <a:pt x="147" y="379"/>
                      </a:lnTo>
                      <a:lnTo>
                        <a:pt x="147" y="379"/>
                      </a:lnTo>
                      <a:lnTo>
                        <a:pt x="149" y="381"/>
                      </a:lnTo>
                      <a:lnTo>
                        <a:pt x="151" y="381"/>
                      </a:lnTo>
                      <a:lnTo>
                        <a:pt x="151" y="379"/>
                      </a:lnTo>
                      <a:lnTo>
                        <a:pt x="154" y="379"/>
                      </a:lnTo>
                      <a:lnTo>
                        <a:pt x="156" y="379"/>
                      </a:lnTo>
                      <a:lnTo>
                        <a:pt x="158" y="379"/>
                      </a:lnTo>
                      <a:lnTo>
                        <a:pt x="158" y="379"/>
                      </a:lnTo>
                      <a:lnTo>
                        <a:pt x="161" y="377"/>
                      </a:lnTo>
                      <a:lnTo>
                        <a:pt x="166" y="377"/>
                      </a:lnTo>
                      <a:lnTo>
                        <a:pt x="170" y="374"/>
                      </a:lnTo>
                      <a:lnTo>
                        <a:pt x="173" y="374"/>
                      </a:lnTo>
                      <a:lnTo>
                        <a:pt x="173" y="374"/>
                      </a:lnTo>
                      <a:lnTo>
                        <a:pt x="173" y="372"/>
                      </a:lnTo>
                      <a:lnTo>
                        <a:pt x="175" y="372"/>
                      </a:lnTo>
                      <a:lnTo>
                        <a:pt x="175" y="372"/>
                      </a:lnTo>
                      <a:lnTo>
                        <a:pt x="173" y="374"/>
                      </a:lnTo>
                      <a:lnTo>
                        <a:pt x="173" y="377"/>
                      </a:lnTo>
                      <a:lnTo>
                        <a:pt x="170" y="377"/>
                      </a:lnTo>
                      <a:lnTo>
                        <a:pt x="166" y="381"/>
                      </a:lnTo>
                      <a:lnTo>
                        <a:pt x="166" y="384"/>
                      </a:lnTo>
                      <a:lnTo>
                        <a:pt x="168" y="384"/>
                      </a:lnTo>
                      <a:lnTo>
                        <a:pt x="168" y="384"/>
                      </a:lnTo>
                      <a:lnTo>
                        <a:pt x="170" y="386"/>
                      </a:lnTo>
                      <a:lnTo>
                        <a:pt x="173" y="386"/>
                      </a:lnTo>
                      <a:lnTo>
                        <a:pt x="175" y="386"/>
                      </a:lnTo>
                      <a:lnTo>
                        <a:pt x="175" y="386"/>
                      </a:lnTo>
                      <a:lnTo>
                        <a:pt x="177" y="386"/>
                      </a:lnTo>
                      <a:lnTo>
                        <a:pt x="180" y="386"/>
                      </a:lnTo>
                      <a:lnTo>
                        <a:pt x="187" y="384"/>
                      </a:lnTo>
                      <a:lnTo>
                        <a:pt x="187" y="384"/>
                      </a:lnTo>
                      <a:lnTo>
                        <a:pt x="184" y="386"/>
                      </a:lnTo>
                      <a:lnTo>
                        <a:pt x="182" y="386"/>
                      </a:lnTo>
                      <a:lnTo>
                        <a:pt x="180" y="388"/>
                      </a:lnTo>
                      <a:lnTo>
                        <a:pt x="177" y="388"/>
                      </a:lnTo>
                      <a:lnTo>
                        <a:pt x="175" y="388"/>
                      </a:lnTo>
                      <a:lnTo>
                        <a:pt x="175" y="391"/>
                      </a:lnTo>
                      <a:lnTo>
                        <a:pt x="173" y="391"/>
                      </a:lnTo>
                      <a:lnTo>
                        <a:pt x="180" y="395"/>
                      </a:lnTo>
                      <a:lnTo>
                        <a:pt x="182" y="395"/>
                      </a:lnTo>
                      <a:lnTo>
                        <a:pt x="184" y="395"/>
                      </a:lnTo>
                      <a:lnTo>
                        <a:pt x="187" y="393"/>
                      </a:lnTo>
                      <a:lnTo>
                        <a:pt x="189" y="391"/>
                      </a:lnTo>
                      <a:lnTo>
                        <a:pt x="192" y="391"/>
                      </a:lnTo>
                      <a:lnTo>
                        <a:pt x="192" y="391"/>
                      </a:lnTo>
                      <a:lnTo>
                        <a:pt x="189" y="393"/>
                      </a:lnTo>
                      <a:lnTo>
                        <a:pt x="187" y="395"/>
                      </a:lnTo>
                      <a:lnTo>
                        <a:pt x="184" y="395"/>
                      </a:lnTo>
                      <a:lnTo>
                        <a:pt x="184" y="398"/>
                      </a:lnTo>
                      <a:lnTo>
                        <a:pt x="184" y="398"/>
                      </a:lnTo>
                      <a:lnTo>
                        <a:pt x="187" y="398"/>
                      </a:lnTo>
                      <a:lnTo>
                        <a:pt x="187" y="398"/>
                      </a:lnTo>
                      <a:lnTo>
                        <a:pt x="189" y="398"/>
                      </a:lnTo>
                      <a:lnTo>
                        <a:pt x="192" y="398"/>
                      </a:lnTo>
                      <a:lnTo>
                        <a:pt x="189" y="398"/>
                      </a:lnTo>
                      <a:lnTo>
                        <a:pt x="189" y="398"/>
                      </a:lnTo>
                      <a:lnTo>
                        <a:pt x="192" y="400"/>
                      </a:lnTo>
                      <a:lnTo>
                        <a:pt x="194" y="398"/>
                      </a:lnTo>
                      <a:lnTo>
                        <a:pt x="196" y="398"/>
                      </a:lnTo>
                      <a:lnTo>
                        <a:pt x="196" y="398"/>
                      </a:lnTo>
                      <a:lnTo>
                        <a:pt x="196" y="398"/>
                      </a:lnTo>
                      <a:lnTo>
                        <a:pt x="194" y="395"/>
                      </a:lnTo>
                      <a:lnTo>
                        <a:pt x="194" y="395"/>
                      </a:lnTo>
                      <a:lnTo>
                        <a:pt x="196" y="395"/>
                      </a:lnTo>
                      <a:lnTo>
                        <a:pt x="196" y="398"/>
                      </a:lnTo>
                      <a:lnTo>
                        <a:pt x="201" y="398"/>
                      </a:lnTo>
                      <a:lnTo>
                        <a:pt x="203" y="395"/>
                      </a:lnTo>
                      <a:lnTo>
                        <a:pt x="206" y="395"/>
                      </a:lnTo>
                      <a:lnTo>
                        <a:pt x="206" y="391"/>
                      </a:lnTo>
                      <a:lnTo>
                        <a:pt x="206" y="391"/>
                      </a:lnTo>
                      <a:lnTo>
                        <a:pt x="208" y="388"/>
                      </a:lnTo>
                      <a:lnTo>
                        <a:pt x="206" y="388"/>
                      </a:lnTo>
                      <a:lnTo>
                        <a:pt x="206" y="386"/>
                      </a:lnTo>
                      <a:lnTo>
                        <a:pt x="203" y="386"/>
                      </a:lnTo>
                      <a:lnTo>
                        <a:pt x="201" y="386"/>
                      </a:lnTo>
                      <a:lnTo>
                        <a:pt x="199" y="386"/>
                      </a:lnTo>
                      <a:lnTo>
                        <a:pt x="196" y="384"/>
                      </a:lnTo>
                      <a:lnTo>
                        <a:pt x="199" y="384"/>
                      </a:lnTo>
                      <a:lnTo>
                        <a:pt x="199" y="384"/>
                      </a:lnTo>
                      <a:lnTo>
                        <a:pt x="203" y="384"/>
                      </a:lnTo>
                      <a:lnTo>
                        <a:pt x="206" y="386"/>
                      </a:lnTo>
                      <a:lnTo>
                        <a:pt x="208" y="386"/>
                      </a:lnTo>
                      <a:lnTo>
                        <a:pt x="208" y="386"/>
                      </a:lnTo>
                      <a:lnTo>
                        <a:pt x="211" y="386"/>
                      </a:lnTo>
                      <a:lnTo>
                        <a:pt x="218" y="381"/>
                      </a:lnTo>
                      <a:lnTo>
                        <a:pt x="220" y="374"/>
                      </a:lnTo>
                      <a:lnTo>
                        <a:pt x="225" y="369"/>
                      </a:lnTo>
                      <a:lnTo>
                        <a:pt x="227" y="367"/>
                      </a:lnTo>
                      <a:lnTo>
                        <a:pt x="229" y="365"/>
                      </a:lnTo>
                      <a:lnTo>
                        <a:pt x="229" y="362"/>
                      </a:lnTo>
                      <a:lnTo>
                        <a:pt x="227" y="362"/>
                      </a:lnTo>
                      <a:lnTo>
                        <a:pt x="227" y="362"/>
                      </a:lnTo>
                      <a:lnTo>
                        <a:pt x="229" y="362"/>
                      </a:lnTo>
                      <a:lnTo>
                        <a:pt x="232" y="362"/>
                      </a:lnTo>
                      <a:lnTo>
                        <a:pt x="234" y="360"/>
                      </a:lnTo>
                      <a:lnTo>
                        <a:pt x="234" y="358"/>
                      </a:lnTo>
                      <a:lnTo>
                        <a:pt x="234" y="358"/>
                      </a:lnTo>
                      <a:lnTo>
                        <a:pt x="234" y="355"/>
                      </a:lnTo>
                      <a:lnTo>
                        <a:pt x="234" y="355"/>
                      </a:lnTo>
                      <a:lnTo>
                        <a:pt x="237" y="353"/>
                      </a:lnTo>
                      <a:lnTo>
                        <a:pt x="237" y="350"/>
                      </a:lnTo>
                      <a:lnTo>
                        <a:pt x="237" y="350"/>
                      </a:lnTo>
                      <a:lnTo>
                        <a:pt x="237" y="348"/>
                      </a:lnTo>
                      <a:lnTo>
                        <a:pt x="239" y="348"/>
                      </a:lnTo>
                      <a:lnTo>
                        <a:pt x="239" y="346"/>
                      </a:lnTo>
                      <a:lnTo>
                        <a:pt x="234" y="346"/>
                      </a:lnTo>
                      <a:lnTo>
                        <a:pt x="232" y="346"/>
                      </a:lnTo>
                      <a:lnTo>
                        <a:pt x="229" y="343"/>
                      </a:lnTo>
                      <a:lnTo>
                        <a:pt x="229" y="343"/>
                      </a:lnTo>
                      <a:lnTo>
                        <a:pt x="229" y="343"/>
                      </a:lnTo>
                      <a:lnTo>
                        <a:pt x="232" y="343"/>
                      </a:lnTo>
                      <a:lnTo>
                        <a:pt x="237" y="343"/>
                      </a:lnTo>
                      <a:lnTo>
                        <a:pt x="239" y="343"/>
                      </a:lnTo>
                      <a:lnTo>
                        <a:pt x="241" y="343"/>
                      </a:lnTo>
                      <a:lnTo>
                        <a:pt x="244" y="343"/>
                      </a:lnTo>
                      <a:lnTo>
                        <a:pt x="244" y="343"/>
                      </a:lnTo>
                      <a:lnTo>
                        <a:pt x="248" y="341"/>
                      </a:lnTo>
                      <a:lnTo>
                        <a:pt x="248" y="341"/>
                      </a:lnTo>
                      <a:lnTo>
                        <a:pt x="251" y="339"/>
                      </a:lnTo>
                      <a:lnTo>
                        <a:pt x="246" y="336"/>
                      </a:lnTo>
                      <a:lnTo>
                        <a:pt x="244" y="336"/>
                      </a:lnTo>
                      <a:lnTo>
                        <a:pt x="244" y="336"/>
                      </a:lnTo>
                      <a:lnTo>
                        <a:pt x="244" y="334"/>
                      </a:lnTo>
                      <a:lnTo>
                        <a:pt x="246" y="334"/>
                      </a:lnTo>
                      <a:lnTo>
                        <a:pt x="246" y="336"/>
                      </a:lnTo>
                      <a:lnTo>
                        <a:pt x="248" y="336"/>
                      </a:lnTo>
                      <a:lnTo>
                        <a:pt x="251" y="336"/>
                      </a:lnTo>
                      <a:lnTo>
                        <a:pt x="253" y="336"/>
                      </a:lnTo>
                      <a:lnTo>
                        <a:pt x="253" y="336"/>
                      </a:lnTo>
                      <a:lnTo>
                        <a:pt x="255" y="336"/>
                      </a:lnTo>
                      <a:lnTo>
                        <a:pt x="258" y="334"/>
                      </a:lnTo>
                      <a:lnTo>
                        <a:pt x="260" y="334"/>
                      </a:lnTo>
                      <a:lnTo>
                        <a:pt x="260" y="332"/>
                      </a:lnTo>
                      <a:lnTo>
                        <a:pt x="260" y="332"/>
                      </a:lnTo>
                      <a:lnTo>
                        <a:pt x="263" y="332"/>
                      </a:lnTo>
                      <a:lnTo>
                        <a:pt x="263" y="329"/>
                      </a:lnTo>
                      <a:lnTo>
                        <a:pt x="265" y="329"/>
                      </a:lnTo>
                      <a:lnTo>
                        <a:pt x="267" y="329"/>
                      </a:lnTo>
                      <a:lnTo>
                        <a:pt x="267" y="327"/>
                      </a:lnTo>
                      <a:lnTo>
                        <a:pt x="272" y="324"/>
                      </a:lnTo>
                      <a:lnTo>
                        <a:pt x="272" y="324"/>
                      </a:lnTo>
                      <a:lnTo>
                        <a:pt x="272" y="320"/>
                      </a:lnTo>
                      <a:lnTo>
                        <a:pt x="274" y="317"/>
                      </a:lnTo>
                      <a:lnTo>
                        <a:pt x="270" y="317"/>
                      </a:lnTo>
                      <a:lnTo>
                        <a:pt x="270" y="317"/>
                      </a:lnTo>
                      <a:lnTo>
                        <a:pt x="267" y="317"/>
                      </a:lnTo>
                      <a:lnTo>
                        <a:pt x="265" y="315"/>
                      </a:lnTo>
                      <a:lnTo>
                        <a:pt x="260" y="315"/>
                      </a:lnTo>
                      <a:lnTo>
                        <a:pt x="267" y="315"/>
                      </a:lnTo>
                      <a:lnTo>
                        <a:pt x="267" y="315"/>
                      </a:lnTo>
                      <a:lnTo>
                        <a:pt x="270" y="315"/>
                      </a:lnTo>
                      <a:lnTo>
                        <a:pt x="272" y="315"/>
                      </a:lnTo>
                      <a:lnTo>
                        <a:pt x="274" y="315"/>
                      </a:lnTo>
                      <a:lnTo>
                        <a:pt x="274" y="313"/>
                      </a:lnTo>
                      <a:lnTo>
                        <a:pt x="277" y="313"/>
                      </a:lnTo>
                      <a:lnTo>
                        <a:pt x="281" y="313"/>
                      </a:lnTo>
                      <a:lnTo>
                        <a:pt x="281" y="310"/>
                      </a:lnTo>
                      <a:lnTo>
                        <a:pt x="281" y="310"/>
                      </a:lnTo>
                      <a:lnTo>
                        <a:pt x="281" y="308"/>
                      </a:lnTo>
                      <a:lnTo>
                        <a:pt x="279" y="308"/>
                      </a:lnTo>
                      <a:lnTo>
                        <a:pt x="279" y="303"/>
                      </a:lnTo>
                      <a:lnTo>
                        <a:pt x="279" y="303"/>
                      </a:lnTo>
                      <a:lnTo>
                        <a:pt x="277" y="303"/>
                      </a:lnTo>
                      <a:lnTo>
                        <a:pt x="274" y="303"/>
                      </a:lnTo>
                      <a:lnTo>
                        <a:pt x="274" y="301"/>
                      </a:lnTo>
                      <a:lnTo>
                        <a:pt x="274" y="301"/>
                      </a:lnTo>
                      <a:lnTo>
                        <a:pt x="274" y="298"/>
                      </a:lnTo>
                      <a:lnTo>
                        <a:pt x="277" y="298"/>
                      </a:lnTo>
                      <a:lnTo>
                        <a:pt x="279" y="298"/>
                      </a:lnTo>
                      <a:lnTo>
                        <a:pt x="286" y="301"/>
                      </a:lnTo>
                      <a:lnTo>
                        <a:pt x="289" y="298"/>
                      </a:lnTo>
                      <a:lnTo>
                        <a:pt x="291" y="298"/>
                      </a:lnTo>
                      <a:lnTo>
                        <a:pt x="293" y="296"/>
                      </a:lnTo>
                      <a:lnTo>
                        <a:pt x="296" y="296"/>
                      </a:lnTo>
                      <a:lnTo>
                        <a:pt x="298" y="294"/>
                      </a:lnTo>
                      <a:lnTo>
                        <a:pt x="296" y="294"/>
                      </a:lnTo>
                      <a:lnTo>
                        <a:pt x="291" y="291"/>
                      </a:lnTo>
                      <a:lnTo>
                        <a:pt x="291" y="291"/>
                      </a:lnTo>
                      <a:lnTo>
                        <a:pt x="293" y="291"/>
                      </a:lnTo>
                      <a:lnTo>
                        <a:pt x="300" y="289"/>
                      </a:lnTo>
                      <a:lnTo>
                        <a:pt x="305" y="289"/>
                      </a:lnTo>
                      <a:lnTo>
                        <a:pt x="312" y="289"/>
                      </a:lnTo>
                      <a:lnTo>
                        <a:pt x="319" y="287"/>
                      </a:lnTo>
                      <a:lnTo>
                        <a:pt x="319" y="287"/>
                      </a:lnTo>
                      <a:lnTo>
                        <a:pt x="319" y="284"/>
                      </a:lnTo>
                      <a:lnTo>
                        <a:pt x="317" y="284"/>
                      </a:lnTo>
                      <a:lnTo>
                        <a:pt x="317" y="282"/>
                      </a:lnTo>
                      <a:lnTo>
                        <a:pt x="319" y="282"/>
                      </a:lnTo>
                      <a:lnTo>
                        <a:pt x="322" y="284"/>
                      </a:lnTo>
                      <a:lnTo>
                        <a:pt x="324" y="282"/>
                      </a:lnTo>
                      <a:lnTo>
                        <a:pt x="326" y="279"/>
                      </a:lnTo>
                      <a:lnTo>
                        <a:pt x="329" y="279"/>
                      </a:lnTo>
                      <a:lnTo>
                        <a:pt x="329" y="277"/>
                      </a:lnTo>
                      <a:lnTo>
                        <a:pt x="326" y="277"/>
                      </a:lnTo>
                      <a:lnTo>
                        <a:pt x="324" y="275"/>
                      </a:lnTo>
                      <a:lnTo>
                        <a:pt x="326" y="275"/>
                      </a:lnTo>
                      <a:lnTo>
                        <a:pt x="329" y="275"/>
                      </a:lnTo>
                      <a:lnTo>
                        <a:pt x="334" y="275"/>
                      </a:lnTo>
                      <a:lnTo>
                        <a:pt x="336" y="277"/>
                      </a:lnTo>
                      <a:lnTo>
                        <a:pt x="336" y="277"/>
                      </a:lnTo>
                      <a:lnTo>
                        <a:pt x="334" y="279"/>
                      </a:lnTo>
                      <a:lnTo>
                        <a:pt x="326" y="282"/>
                      </a:lnTo>
                      <a:lnTo>
                        <a:pt x="326" y="284"/>
                      </a:lnTo>
                      <a:lnTo>
                        <a:pt x="326" y="284"/>
                      </a:lnTo>
                      <a:lnTo>
                        <a:pt x="326" y="287"/>
                      </a:lnTo>
                      <a:lnTo>
                        <a:pt x="322" y="287"/>
                      </a:lnTo>
                      <a:lnTo>
                        <a:pt x="322" y="289"/>
                      </a:lnTo>
                      <a:lnTo>
                        <a:pt x="324" y="289"/>
                      </a:lnTo>
                      <a:lnTo>
                        <a:pt x="326" y="289"/>
                      </a:lnTo>
                      <a:lnTo>
                        <a:pt x="329" y="289"/>
                      </a:lnTo>
                      <a:lnTo>
                        <a:pt x="331" y="289"/>
                      </a:lnTo>
                      <a:lnTo>
                        <a:pt x="331" y="287"/>
                      </a:lnTo>
                      <a:lnTo>
                        <a:pt x="334" y="287"/>
                      </a:lnTo>
                      <a:lnTo>
                        <a:pt x="334" y="287"/>
                      </a:lnTo>
                      <a:lnTo>
                        <a:pt x="336" y="284"/>
                      </a:lnTo>
                      <a:lnTo>
                        <a:pt x="336" y="284"/>
                      </a:lnTo>
                      <a:lnTo>
                        <a:pt x="338" y="287"/>
                      </a:lnTo>
                      <a:lnTo>
                        <a:pt x="338" y="287"/>
                      </a:lnTo>
                      <a:lnTo>
                        <a:pt x="341" y="287"/>
                      </a:lnTo>
                      <a:lnTo>
                        <a:pt x="341" y="287"/>
                      </a:lnTo>
                      <a:lnTo>
                        <a:pt x="343" y="287"/>
                      </a:lnTo>
                      <a:lnTo>
                        <a:pt x="345" y="284"/>
                      </a:lnTo>
                      <a:lnTo>
                        <a:pt x="345" y="282"/>
                      </a:lnTo>
                      <a:lnTo>
                        <a:pt x="345" y="282"/>
                      </a:lnTo>
                      <a:lnTo>
                        <a:pt x="348" y="282"/>
                      </a:lnTo>
                      <a:lnTo>
                        <a:pt x="345" y="284"/>
                      </a:lnTo>
                      <a:lnTo>
                        <a:pt x="345" y="284"/>
                      </a:lnTo>
                      <a:lnTo>
                        <a:pt x="348" y="284"/>
                      </a:lnTo>
                      <a:lnTo>
                        <a:pt x="352" y="282"/>
                      </a:lnTo>
                      <a:lnTo>
                        <a:pt x="355" y="282"/>
                      </a:lnTo>
                      <a:lnTo>
                        <a:pt x="357" y="279"/>
                      </a:lnTo>
                      <a:lnTo>
                        <a:pt x="360" y="279"/>
                      </a:lnTo>
                      <a:lnTo>
                        <a:pt x="357" y="277"/>
                      </a:lnTo>
                      <a:lnTo>
                        <a:pt x="357" y="275"/>
                      </a:lnTo>
                      <a:lnTo>
                        <a:pt x="357" y="275"/>
                      </a:lnTo>
                      <a:lnTo>
                        <a:pt x="357" y="275"/>
                      </a:lnTo>
                      <a:lnTo>
                        <a:pt x="357" y="275"/>
                      </a:lnTo>
                      <a:lnTo>
                        <a:pt x="360" y="275"/>
                      </a:lnTo>
                      <a:lnTo>
                        <a:pt x="360" y="277"/>
                      </a:lnTo>
                      <a:lnTo>
                        <a:pt x="362" y="277"/>
                      </a:lnTo>
                      <a:lnTo>
                        <a:pt x="364" y="277"/>
                      </a:lnTo>
                      <a:lnTo>
                        <a:pt x="367" y="277"/>
                      </a:lnTo>
                      <a:lnTo>
                        <a:pt x="367" y="277"/>
                      </a:lnTo>
                      <a:lnTo>
                        <a:pt x="374" y="275"/>
                      </a:lnTo>
                      <a:lnTo>
                        <a:pt x="376" y="275"/>
                      </a:lnTo>
                      <a:lnTo>
                        <a:pt x="376" y="272"/>
                      </a:lnTo>
                      <a:lnTo>
                        <a:pt x="378" y="272"/>
                      </a:lnTo>
                      <a:lnTo>
                        <a:pt x="378" y="270"/>
                      </a:lnTo>
                      <a:lnTo>
                        <a:pt x="381" y="270"/>
                      </a:lnTo>
                      <a:lnTo>
                        <a:pt x="381" y="270"/>
                      </a:lnTo>
                      <a:lnTo>
                        <a:pt x="383" y="270"/>
                      </a:lnTo>
                      <a:lnTo>
                        <a:pt x="383" y="270"/>
                      </a:lnTo>
                      <a:lnTo>
                        <a:pt x="388" y="265"/>
                      </a:lnTo>
                      <a:lnTo>
                        <a:pt x="395" y="260"/>
                      </a:lnTo>
                      <a:lnTo>
                        <a:pt x="395" y="258"/>
                      </a:lnTo>
                      <a:lnTo>
                        <a:pt x="397" y="258"/>
                      </a:lnTo>
                      <a:lnTo>
                        <a:pt x="397" y="258"/>
                      </a:lnTo>
                      <a:lnTo>
                        <a:pt x="397" y="258"/>
                      </a:lnTo>
                      <a:lnTo>
                        <a:pt x="397" y="256"/>
                      </a:lnTo>
                      <a:lnTo>
                        <a:pt x="400" y="256"/>
                      </a:lnTo>
                      <a:lnTo>
                        <a:pt x="400" y="256"/>
                      </a:lnTo>
                      <a:lnTo>
                        <a:pt x="402" y="253"/>
                      </a:lnTo>
                      <a:lnTo>
                        <a:pt x="404" y="251"/>
                      </a:lnTo>
                      <a:lnTo>
                        <a:pt x="404" y="251"/>
                      </a:lnTo>
                      <a:lnTo>
                        <a:pt x="407" y="251"/>
                      </a:lnTo>
                      <a:lnTo>
                        <a:pt x="414" y="249"/>
                      </a:lnTo>
                      <a:lnTo>
                        <a:pt x="416" y="249"/>
                      </a:lnTo>
                      <a:lnTo>
                        <a:pt x="416" y="246"/>
                      </a:lnTo>
                      <a:lnTo>
                        <a:pt x="419" y="246"/>
                      </a:lnTo>
                      <a:lnTo>
                        <a:pt x="421" y="244"/>
                      </a:lnTo>
                      <a:lnTo>
                        <a:pt x="419" y="244"/>
                      </a:lnTo>
                      <a:lnTo>
                        <a:pt x="419" y="242"/>
                      </a:lnTo>
                      <a:lnTo>
                        <a:pt x="419" y="242"/>
                      </a:lnTo>
                      <a:lnTo>
                        <a:pt x="419" y="242"/>
                      </a:lnTo>
                      <a:lnTo>
                        <a:pt x="421" y="242"/>
                      </a:lnTo>
                      <a:lnTo>
                        <a:pt x="421" y="242"/>
                      </a:lnTo>
                      <a:lnTo>
                        <a:pt x="421" y="242"/>
                      </a:lnTo>
                      <a:lnTo>
                        <a:pt x="421" y="239"/>
                      </a:lnTo>
                      <a:lnTo>
                        <a:pt x="421" y="239"/>
                      </a:lnTo>
                      <a:lnTo>
                        <a:pt x="421" y="237"/>
                      </a:lnTo>
                      <a:lnTo>
                        <a:pt x="423" y="239"/>
                      </a:lnTo>
                      <a:lnTo>
                        <a:pt x="426" y="242"/>
                      </a:lnTo>
                      <a:lnTo>
                        <a:pt x="431" y="244"/>
                      </a:lnTo>
                      <a:lnTo>
                        <a:pt x="433" y="244"/>
                      </a:lnTo>
                      <a:lnTo>
                        <a:pt x="435" y="244"/>
                      </a:lnTo>
                      <a:lnTo>
                        <a:pt x="438" y="244"/>
                      </a:lnTo>
                      <a:lnTo>
                        <a:pt x="442" y="244"/>
                      </a:lnTo>
                      <a:lnTo>
                        <a:pt x="442" y="244"/>
                      </a:lnTo>
                      <a:lnTo>
                        <a:pt x="440" y="242"/>
                      </a:lnTo>
                      <a:lnTo>
                        <a:pt x="440" y="242"/>
                      </a:lnTo>
                      <a:lnTo>
                        <a:pt x="447" y="242"/>
                      </a:lnTo>
                      <a:lnTo>
                        <a:pt x="447" y="242"/>
                      </a:lnTo>
                      <a:lnTo>
                        <a:pt x="449" y="242"/>
                      </a:lnTo>
                      <a:lnTo>
                        <a:pt x="452" y="239"/>
                      </a:lnTo>
                      <a:lnTo>
                        <a:pt x="452" y="239"/>
                      </a:lnTo>
                      <a:lnTo>
                        <a:pt x="454" y="239"/>
                      </a:lnTo>
                      <a:lnTo>
                        <a:pt x="459" y="242"/>
                      </a:lnTo>
                      <a:lnTo>
                        <a:pt x="461" y="239"/>
                      </a:lnTo>
                      <a:lnTo>
                        <a:pt x="464" y="239"/>
                      </a:lnTo>
                      <a:lnTo>
                        <a:pt x="466" y="239"/>
                      </a:lnTo>
                      <a:lnTo>
                        <a:pt x="475" y="237"/>
                      </a:lnTo>
                      <a:lnTo>
                        <a:pt x="478" y="237"/>
                      </a:lnTo>
                      <a:lnTo>
                        <a:pt x="483" y="237"/>
                      </a:lnTo>
                      <a:lnTo>
                        <a:pt x="490" y="234"/>
                      </a:lnTo>
                      <a:lnTo>
                        <a:pt x="492" y="234"/>
                      </a:lnTo>
                      <a:lnTo>
                        <a:pt x="497" y="234"/>
                      </a:lnTo>
                      <a:lnTo>
                        <a:pt x="499" y="234"/>
                      </a:lnTo>
                      <a:lnTo>
                        <a:pt x="501" y="234"/>
                      </a:lnTo>
                      <a:lnTo>
                        <a:pt x="504" y="232"/>
                      </a:lnTo>
                      <a:lnTo>
                        <a:pt x="506" y="232"/>
                      </a:lnTo>
                      <a:lnTo>
                        <a:pt x="506" y="232"/>
                      </a:lnTo>
                      <a:lnTo>
                        <a:pt x="509" y="232"/>
                      </a:lnTo>
                      <a:lnTo>
                        <a:pt x="513" y="230"/>
                      </a:lnTo>
                      <a:lnTo>
                        <a:pt x="513" y="230"/>
                      </a:lnTo>
                      <a:lnTo>
                        <a:pt x="516" y="230"/>
                      </a:lnTo>
                      <a:lnTo>
                        <a:pt x="516" y="227"/>
                      </a:lnTo>
                      <a:lnTo>
                        <a:pt x="516" y="227"/>
                      </a:lnTo>
                      <a:lnTo>
                        <a:pt x="520" y="225"/>
                      </a:lnTo>
                      <a:lnTo>
                        <a:pt x="523" y="225"/>
                      </a:lnTo>
                      <a:lnTo>
                        <a:pt x="523" y="225"/>
                      </a:lnTo>
                      <a:lnTo>
                        <a:pt x="523" y="223"/>
                      </a:lnTo>
                      <a:lnTo>
                        <a:pt x="523" y="223"/>
                      </a:lnTo>
                      <a:lnTo>
                        <a:pt x="527" y="223"/>
                      </a:lnTo>
                      <a:lnTo>
                        <a:pt x="527" y="223"/>
                      </a:lnTo>
                      <a:lnTo>
                        <a:pt x="532" y="220"/>
                      </a:lnTo>
                      <a:lnTo>
                        <a:pt x="535" y="220"/>
                      </a:lnTo>
                      <a:lnTo>
                        <a:pt x="537" y="220"/>
                      </a:lnTo>
                      <a:lnTo>
                        <a:pt x="537" y="218"/>
                      </a:lnTo>
                      <a:lnTo>
                        <a:pt x="537" y="218"/>
                      </a:lnTo>
                      <a:lnTo>
                        <a:pt x="537" y="218"/>
                      </a:lnTo>
                      <a:lnTo>
                        <a:pt x="537" y="218"/>
                      </a:lnTo>
                      <a:lnTo>
                        <a:pt x="542" y="218"/>
                      </a:lnTo>
                      <a:lnTo>
                        <a:pt x="542" y="218"/>
                      </a:lnTo>
                      <a:lnTo>
                        <a:pt x="544" y="218"/>
                      </a:lnTo>
                      <a:lnTo>
                        <a:pt x="544" y="215"/>
                      </a:lnTo>
                      <a:lnTo>
                        <a:pt x="544" y="215"/>
                      </a:lnTo>
                      <a:lnTo>
                        <a:pt x="544" y="215"/>
                      </a:lnTo>
                      <a:lnTo>
                        <a:pt x="542" y="215"/>
                      </a:lnTo>
                      <a:lnTo>
                        <a:pt x="544" y="215"/>
                      </a:lnTo>
                      <a:lnTo>
                        <a:pt x="546" y="215"/>
                      </a:lnTo>
                      <a:lnTo>
                        <a:pt x="551" y="213"/>
                      </a:lnTo>
                      <a:lnTo>
                        <a:pt x="554" y="213"/>
                      </a:lnTo>
                      <a:lnTo>
                        <a:pt x="554" y="213"/>
                      </a:lnTo>
                      <a:lnTo>
                        <a:pt x="554" y="213"/>
                      </a:lnTo>
                      <a:lnTo>
                        <a:pt x="556" y="211"/>
                      </a:lnTo>
                      <a:lnTo>
                        <a:pt x="558" y="211"/>
                      </a:lnTo>
                      <a:lnTo>
                        <a:pt x="558" y="211"/>
                      </a:lnTo>
                      <a:lnTo>
                        <a:pt x="561" y="211"/>
                      </a:lnTo>
                      <a:lnTo>
                        <a:pt x="563" y="211"/>
                      </a:lnTo>
                      <a:lnTo>
                        <a:pt x="565" y="208"/>
                      </a:lnTo>
                      <a:lnTo>
                        <a:pt x="565" y="208"/>
                      </a:lnTo>
                      <a:lnTo>
                        <a:pt x="568" y="208"/>
                      </a:lnTo>
                      <a:lnTo>
                        <a:pt x="565" y="208"/>
                      </a:lnTo>
                      <a:lnTo>
                        <a:pt x="554" y="208"/>
                      </a:lnTo>
                      <a:lnTo>
                        <a:pt x="549" y="208"/>
                      </a:lnTo>
                      <a:lnTo>
                        <a:pt x="542" y="206"/>
                      </a:lnTo>
                      <a:lnTo>
                        <a:pt x="535" y="204"/>
                      </a:lnTo>
                      <a:lnTo>
                        <a:pt x="523" y="204"/>
                      </a:lnTo>
                      <a:lnTo>
                        <a:pt x="523" y="204"/>
                      </a:lnTo>
                      <a:lnTo>
                        <a:pt x="516" y="206"/>
                      </a:lnTo>
                      <a:lnTo>
                        <a:pt x="511" y="206"/>
                      </a:lnTo>
                      <a:lnTo>
                        <a:pt x="506" y="206"/>
                      </a:lnTo>
                      <a:lnTo>
                        <a:pt x="504" y="206"/>
                      </a:lnTo>
                      <a:lnTo>
                        <a:pt x="501" y="208"/>
                      </a:lnTo>
                      <a:lnTo>
                        <a:pt x="499" y="208"/>
                      </a:lnTo>
                      <a:lnTo>
                        <a:pt x="497" y="211"/>
                      </a:lnTo>
                      <a:lnTo>
                        <a:pt x="494" y="208"/>
                      </a:lnTo>
                      <a:lnTo>
                        <a:pt x="494" y="208"/>
                      </a:lnTo>
                      <a:lnTo>
                        <a:pt x="499" y="206"/>
                      </a:lnTo>
                      <a:lnTo>
                        <a:pt x="501" y="206"/>
                      </a:lnTo>
                      <a:lnTo>
                        <a:pt x="504" y="206"/>
                      </a:lnTo>
                      <a:lnTo>
                        <a:pt x="506" y="204"/>
                      </a:lnTo>
                      <a:lnTo>
                        <a:pt x="511" y="204"/>
                      </a:lnTo>
                      <a:lnTo>
                        <a:pt x="511" y="204"/>
                      </a:lnTo>
                      <a:lnTo>
                        <a:pt x="511" y="201"/>
                      </a:lnTo>
                      <a:lnTo>
                        <a:pt x="511" y="201"/>
                      </a:lnTo>
                      <a:lnTo>
                        <a:pt x="509" y="201"/>
                      </a:lnTo>
                      <a:lnTo>
                        <a:pt x="509" y="201"/>
                      </a:lnTo>
                      <a:lnTo>
                        <a:pt x="497" y="204"/>
                      </a:lnTo>
                      <a:lnTo>
                        <a:pt x="492" y="204"/>
                      </a:lnTo>
                      <a:lnTo>
                        <a:pt x="485" y="201"/>
                      </a:lnTo>
                      <a:lnTo>
                        <a:pt x="483" y="201"/>
                      </a:lnTo>
                      <a:lnTo>
                        <a:pt x="478" y="201"/>
                      </a:lnTo>
                      <a:lnTo>
                        <a:pt x="478" y="201"/>
                      </a:lnTo>
                      <a:lnTo>
                        <a:pt x="478" y="201"/>
                      </a:lnTo>
                      <a:lnTo>
                        <a:pt x="485" y="201"/>
                      </a:lnTo>
                      <a:lnTo>
                        <a:pt x="487" y="199"/>
                      </a:lnTo>
                      <a:lnTo>
                        <a:pt x="492" y="199"/>
                      </a:lnTo>
                      <a:lnTo>
                        <a:pt x="492" y="199"/>
                      </a:lnTo>
                      <a:lnTo>
                        <a:pt x="492" y="197"/>
                      </a:lnTo>
                      <a:lnTo>
                        <a:pt x="494" y="194"/>
                      </a:lnTo>
                      <a:lnTo>
                        <a:pt x="494" y="194"/>
                      </a:lnTo>
                      <a:lnTo>
                        <a:pt x="492" y="194"/>
                      </a:lnTo>
                      <a:lnTo>
                        <a:pt x="492" y="194"/>
                      </a:lnTo>
                      <a:lnTo>
                        <a:pt x="490" y="192"/>
                      </a:lnTo>
                      <a:lnTo>
                        <a:pt x="492" y="192"/>
                      </a:lnTo>
                      <a:lnTo>
                        <a:pt x="497" y="192"/>
                      </a:lnTo>
                      <a:lnTo>
                        <a:pt x="499" y="192"/>
                      </a:lnTo>
                      <a:lnTo>
                        <a:pt x="504" y="194"/>
                      </a:lnTo>
                      <a:lnTo>
                        <a:pt x="506" y="194"/>
                      </a:lnTo>
                      <a:lnTo>
                        <a:pt x="511" y="194"/>
                      </a:lnTo>
                      <a:lnTo>
                        <a:pt x="513" y="194"/>
                      </a:lnTo>
                      <a:lnTo>
                        <a:pt x="520" y="192"/>
                      </a:lnTo>
                      <a:lnTo>
                        <a:pt x="523" y="192"/>
                      </a:lnTo>
                      <a:lnTo>
                        <a:pt x="525" y="189"/>
                      </a:lnTo>
                      <a:lnTo>
                        <a:pt x="527" y="187"/>
                      </a:lnTo>
                      <a:lnTo>
                        <a:pt x="527" y="187"/>
                      </a:lnTo>
                      <a:lnTo>
                        <a:pt x="527" y="185"/>
                      </a:lnTo>
                      <a:lnTo>
                        <a:pt x="527" y="185"/>
                      </a:lnTo>
                      <a:lnTo>
                        <a:pt x="523" y="185"/>
                      </a:lnTo>
                      <a:lnTo>
                        <a:pt x="518" y="185"/>
                      </a:lnTo>
                      <a:lnTo>
                        <a:pt x="516" y="185"/>
                      </a:lnTo>
                      <a:lnTo>
                        <a:pt x="511" y="182"/>
                      </a:lnTo>
                      <a:lnTo>
                        <a:pt x="511" y="182"/>
                      </a:lnTo>
                      <a:lnTo>
                        <a:pt x="511" y="182"/>
                      </a:lnTo>
                      <a:lnTo>
                        <a:pt x="511" y="182"/>
                      </a:lnTo>
                      <a:lnTo>
                        <a:pt x="516" y="182"/>
                      </a:lnTo>
                      <a:lnTo>
                        <a:pt x="523" y="182"/>
                      </a:lnTo>
                      <a:lnTo>
                        <a:pt x="527" y="182"/>
                      </a:lnTo>
                      <a:lnTo>
                        <a:pt x="530" y="182"/>
                      </a:lnTo>
                      <a:lnTo>
                        <a:pt x="532" y="185"/>
                      </a:lnTo>
                      <a:lnTo>
                        <a:pt x="535" y="185"/>
                      </a:lnTo>
                      <a:lnTo>
                        <a:pt x="537" y="187"/>
                      </a:lnTo>
                      <a:lnTo>
                        <a:pt x="539" y="187"/>
                      </a:lnTo>
                      <a:lnTo>
                        <a:pt x="542" y="189"/>
                      </a:lnTo>
                      <a:lnTo>
                        <a:pt x="544" y="189"/>
                      </a:lnTo>
                      <a:lnTo>
                        <a:pt x="544" y="192"/>
                      </a:lnTo>
                      <a:lnTo>
                        <a:pt x="544" y="194"/>
                      </a:lnTo>
                      <a:lnTo>
                        <a:pt x="544" y="197"/>
                      </a:lnTo>
                      <a:lnTo>
                        <a:pt x="546" y="199"/>
                      </a:lnTo>
                      <a:lnTo>
                        <a:pt x="549" y="201"/>
                      </a:lnTo>
                      <a:lnTo>
                        <a:pt x="554" y="201"/>
                      </a:lnTo>
                      <a:lnTo>
                        <a:pt x="556" y="201"/>
                      </a:lnTo>
                      <a:lnTo>
                        <a:pt x="558" y="201"/>
                      </a:lnTo>
                      <a:lnTo>
                        <a:pt x="563" y="201"/>
                      </a:lnTo>
                      <a:lnTo>
                        <a:pt x="563" y="201"/>
                      </a:lnTo>
                      <a:lnTo>
                        <a:pt x="565" y="197"/>
                      </a:lnTo>
                      <a:lnTo>
                        <a:pt x="565" y="197"/>
                      </a:lnTo>
                      <a:lnTo>
                        <a:pt x="565" y="197"/>
                      </a:lnTo>
                      <a:lnTo>
                        <a:pt x="568" y="194"/>
                      </a:lnTo>
                      <a:lnTo>
                        <a:pt x="568" y="199"/>
                      </a:lnTo>
                      <a:lnTo>
                        <a:pt x="568" y="199"/>
                      </a:lnTo>
                      <a:lnTo>
                        <a:pt x="568" y="199"/>
                      </a:lnTo>
                      <a:lnTo>
                        <a:pt x="568" y="201"/>
                      </a:lnTo>
                      <a:lnTo>
                        <a:pt x="568" y="201"/>
                      </a:lnTo>
                      <a:lnTo>
                        <a:pt x="570" y="201"/>
                      </a:lnTo>
                      <a:lnTo>
                        <a:pt x="572" y="201"/>
                      </a:lnTo>
                      <a:lnTo>
                        <a:pt x="577" y="201"/>
                      </a:lnTo>
                      <a:lnTo>
                        <a:pt x="580" y="201"/>
                      </a:lnTo>
                      <a:lnTo>
                        <a:pt x="577" y="199"/>
                      </a:lnTo>
                      <a:lnTo>
                        <a:pt x="580" y="197"/>
                      </a:lnTo>
                      <a:lnTo>
                        <a:pt x="577" y="194"/>
                      </a:lnTo>
                      <a:lnTo>
                        <a:pt x="580" y="194"/>
                      </a:lnTo>
                      <a:lnTo>
                        <a:pt x="580" y="192"/>
                      </a:lnTo>
                      <a:lnTo>
                        <a:pt x="580" y="189"/>
                      </a:lnTo>
                      <a:lnTo>
                        <a:pt x="580" y="187"/>
                      </a:lnTo>
                      <a:lnTo>
                        <a:pt x="580" y="185"/>
                      </a:lnTo>
                      <a:lnTo>
                        <a:pt x="577" y="185"/>
                      </a:lnTo>
                      <a:lnTo>
                        <a:pt x="575" y="185"/>
                      </a:lnTo>
                      <a:lnTo>
                        <a:pt x="575" y="185"/>
                      </a:lnTo>
                      <a:lnTo>
                        <a:pt x="572" y="185"/>
                      </a:lnTo>
                      <a:lnTo>
                        <a:pt x="572" y="187"/>
                      </a:lnTo>
                      <a:lnTo>
                        <a:pt x="570" y="187"/>
                      </a:lnTo>
                      <a:lnTo>
                        <a:pt x="570" y="185"/>
                      </a:lnTo>
                      <a:lnTo>
                        <a:pt x="570" y="185"/>
                      </a:lnTo>
                      <a:lnTo>
                        <a:pt x="570" y="185"/>
                      </a:lnTo>
                      <a:lnTo>
                        <a:pt x="570" y="182"/>
                      </a:lnTo>
                      <a:lnTo>
                        <a:pt x="572" y="182"/>
                      </a:lnTo>
                      <a:lnTo>
                        <a:pt x="577" y="180"/>
                      </a:lnTo>
                      <a:lnTo>
                        <a:pt x="580" y="180"/>
                      </a:lnTo>
                      <a:lnTo>
                        <a:pt x="575" y="180"/>
                      </a:lnTo>
                      <a:lnTo>
                        <a:pt x="575" y="180"/>
                      </a:lnTo>
                      <a:lnTo>
                        <a:pt x="572" y="178"/>
                      </a:lnTo>
                      <a:lnTo>
                        <a:pt x="572" y="178"/>
                      </a:lnTo>
                      <a:lnTo>
                        <a:pt x="568" y="175"/>
                      </a:lnTo>
                      <a:lnTo>
                        <a:pt x="568" y="175"/>
                      </a:lnTo>
                      <a:lnTo>
                        <a:pt x="563" y="173"/>
                      </a:lnTo>
                      <a:lnTo>
                        <a:pt x="561" y="173"/>
                      </a:lnTo>
                      <a:lnTo>
                        <a:pt x="558" y="173"/>
                      </a:lnTo>
                      <a:lnTo>
                        <a:pt x="554" y="171"/>
                      </a:lnTo>
                      <a:lnTo>
                        <a:pt x="551" y="168"/>
                      </a:lnTo>
                      <a:lnTo>
                        <a:pt x="549" y="168"/>
                      </a:lnTo>
                      <a:lnTo>
                        <a:pt x="549" y="168"/>
                      </a:lnTo>
                      <a:lnTo>
                        <a:pt x="544" y="168"/>
                      </a:lnTo>
                      <a:lnTo>
                        <a:pt x="542" y="168"/>
                      </a:lnTo>
                      <a:lnTo>
                        <a:pt x="539" y="168"/>
                      </a:lnTo>
                      <a:lnTo>
                        <a:pt x="542" y="168"/>
                      </a:lnTo>
                      <a:lnTo>
                        <a:pt x="546" y="168"/>
                      </a:lnTo>
                      <a:lnTo>
                        <a:pt x="549" y="166"/>
                      </a:lnTo>
                      <a:lnTo>
                        <a:pt x="549" y="166"/>
                      </a:lnTo>
                      <a:lnTo>
                        <a:pt x="549" y="161"/>
                      </a:lnTo>
                      <a:lnTo>
                        <a:pt x="549" y="161"/>
                      </a:lnTo>
                      <a:lnTo>
                        <a:pt x="549" y="159"/>
                      </a:lnTo>
                      <a:lnTo>
                        <a:pt x="546" y="161"/>
                      </a:lnTo>
                      <a:lnTo>
                        <a:pt x="542" y="161"/>
                      </a:lnTo>
                      <a:lnTo>
                        <a:pt x="542" y="161"/>
                      </a:lnTo>
                      <a:lnTo>
                        <a:pt x="537" y="161"/>
                      </a:lnTo>
                      <a:lnTo>
                        <a:pt x="530" y="163"/>
                      </a:lnTo>
                      <a:lnTo>
                        <a:pt x="530" y="163"/>
                      </a:lnTo>
                      <a:lnTo>
                        <a:pt x="527" y="163"/>
                      </a:lnTo>
                      <a:lnTo>
                        <a:pt x="525" y="163"/>
                      </a:lnTo>
                      <a:lnTo>
                        <a:pt x="523" y="163"/>
                      </a:lnTo>
                      <a:lnTo>
                        <a:pt x="530" y="161"/>
                      </a:lnTo>
                      <a:lnTo>
                        <a:pt x="532" y="161"/>
                      </a:lnTo>
                      <a:lnTo>
                        <a:pt x="535" y="161"/>
                      </a:lnTo>
                      <a:lnTo>
                        <a:pt x="544" y="159"/>
                      </a:lnTo>
                      <a:lnTo>
                        <a:pt x="544" y="159"/>
                      </a:lnTo>
                      <a:lnTo>
                        <a:pt x="546" y="159"/>
                      </a:lnTo>
                      <a:lnTo>
                        <a:pt x="549" y="156"/>
                      </a:lnTo>
                      <a:lnTo>
                        <a:pt x="551" y="156"/>
                      </a:lnTo>
                      <a:lnTo>
                        <a:pt x="551" y="159"/>
                      </a:lnTo>
                      <a:lnTo>
                        <a:pt x="554" y="163"/>
                      </a:lnTo>
                      <a:lnTo>
                        <a:pt x="556" y="166"/>
                      </a:lnTo>
                      <a:lnTo>
                        <a:pt x="558" y="168"/>
                      </a:lnTo>
                      <a:lnTo>
                        <a:pt x="561" y="168"/>
                      </a:lnTo>
                      <a:lnTo>
                        <a:pt x="565" y="171"/>
                      </a:lnTo>
                      <a:lnTo>
                        <a:pt x="572" y="171"/>
                      </a:lnTo>
                      <a:lnTo>
                        <a:pt x="575" y="173"/>
                      </a:lnTo>
                      <a:lnTo>
                        <a:pt x="577" y="173"/>
                      </a:lnTo>
                      <a:lnTo>
                        <a:pt x="577" y="171"/>
                      </a:lnTo>
                      <a:lnTo>
                        <a:pt x="577" y="168"/>
                      </a:lnTo>
                      <a:lnTo>
                        <a:pt x="582" y="168"/>
                      </a:lnTo>
                      <a:lnTo>
                        <a:pt x="584" y="163"/>
                      </a:lnTo>
                      <a:lnTo>
                        <a:pt x="584" y="163"/>
                      </a:lnTo>
                      <a:lnTo>
                        <a:pt x="584" y="159"/>
                      </a:lnTo>
                      <a:lnTo>
                        <a:pt x="582" y="159"/>
                      </a:lnTo>
                      <a:lnTo>
                        <a:pt x="580" y="159"/>
                      </a:lnTo>
                      <a:lnTo>
                        <a:pt x="575" y="156"/>
                      </a:lnTo>
                      <a:lnTo>
                        <a:pt x="572" y="156"/>
                      </a:lnTo>
                      <a:lnTo>
                        <a:pt x="570" y="154"/>
                      </a:lnTo>
                      <a:lnTo>
                        <a:pt x="568" y="154"/>
                      </a:lnTo>
                      <a:lnTo>
                        <a:pt x="565" y="152"/>
                      </a:lnTo>
                      <a:lnTo>
                        <a:pt x="563" y="152"/>
                      </a:lnTo>
                      <a:lnTo>
                        <a:pt x="561" y="152"/>
                      </a:lnTo>
                      <a:lnTo>
                        <a:pt x="554" y="152"/>
                      </a:lnTo>
                      <a:lnTo>
                        <a:pt x="549" y="152"/>
                      </a:lnTo>
                      <a:lnTo>
                        <a:pt x="546" y="152"/>
                      </a:lnTo>
                      <a:lnTo>
                        <a:pt x="544" y="154"/>
                      </a:lnTo>
                      <a:lnTo>
                        <a:pt x="535" y="154"/>
                      </a:lnTo>
                      <a:lnTo>
                        <a:pt x="532" y="154"/>
                      </a:lnTo>
                      <a:lnTo>
                        <a:pt x="530" y="156"/>
                      </a:lnTo>
                      <a:lnTo>
                        <a:pt x="525" y="156"/>
                      </a:lnTo>
                      <a:lnTo>
                        <a:pt x="520" y="156"/>
                      </a:lnTo>
                      <a:lnTo>
                        <a:pt x="520" y="156"/>
                      </a:lnTo>
                      <a:lnTo>
                        <a:pt x="518" y="156"/>
                      </a:lnTo>
                      <a:lnTo>
                        <a:pt x="516" y="156"/>
                      </a:lnTo>
                      <a:lnTo>
                        <a:pt x="516" y="156"/>
                      </a:lnTo>
                      <a:lnTo>
                        <a:pt x="516" y="156"/>
                      </a:lnTo>
                      <a:lnTo>
                        <a:pt x="516" y="156"/>
                      </a:lnTo>
                      <a:lnTo>
                        <a:pt x="516" y="156"/>
                      </a:lnTo>
                      <a:lnTo>
                        <a:pt x="518" y="156"/>
                      </a:lnTo>
                      <a:lnTo>
                        <a:pt x="520" y="154"/>
                      </a:lnTo>
                      <a:lnTo>
                        <a:pt x="523" y="156"/>
                      </a:lnTo>
                      <a:lnTo>
                        <a:pt x="525" y="156"/>
                      </a:lnTo>
                      <a:lnTo>
                        <a:pt x="527" y="154"/>
                      </a:lnTo>
                      <a:lnTo>
                        <a:pt x="527" y="154"/>
                      </a:lnTo>
                      <a:lnTo>
                        <a:pt x="527" y="154"/>
                      </a:lnTo>
                      <a:lnTo>
                        <a:pt x="520" y="152"/>
                      </a:lnTo>
                      <a:lnTo>
                        <a:pt x="520" y="152"/>
                      </a:lnTo>
                      <a:lnTo>
                        <a:pt x="523" y="152"/>
                      </a:lnTo>
                      <a:lnTo>
                        <a:pt x="525" y="152"/>
                      </a:lnTo>
                      <a:lnTo>
                        <a:pt x="530" y="154"/>
                      </a:lnTo>
                      <a:lnTo>
                        <a:pt x="532" y="154"/>
                      </a:lnTo>
                      <a:lnTo>
                        <a:pt x="535" y="154"/>
                      </a:lnTo>
                      <a:lnTo>
                        <a:pt x="539" y="154"/>
                      </a:lnTo>
                      <a:lnTo>
                        <a:pt x="539" y="154"/>
                      </a:lnTo>
                      <a:lnTo>
                        <a:pt x="544" y="152"/>
                      </a:lnTo>
                      <a:lnTo>
                        <a:pt x="546" y="152"/>
                      </a:lnTo>
                      <a:lnTo>
                        <a:pt x="549" y="149"/>
                      </a:lnTo>
                      <a:lnTo>
                        <a:pt x="554" y="149"/>
                      </a:lnTo>
                      <a:lnTo>
                        <a:pt x="554" y="149"/>
                      </a:lnTo>
                      <a:lnTo>
                        <a:pt x="551" y="149"/>
                      </a:lnTo>
                      <a:lnTo>
                        <a:pt x="549" y="144"/>
                      </a:lnTo>
                      <a:lnTo>
                        <a:pt x="546" y="144"/>
                      </a:lnTo>
                      <a:lnTo>
                        <a:pt x="546" y="144"/>
                      </a:lnTo>
                      <a:lnTo>
                        <a:pt x="546" y="144"/>
                      </a:lnTo>
                      <a:lnTo>
                        <a:pt x="546" y="144"/>
                      </a:lnTo>
                      <a:lnTo>
                        <a:pt x="549" y="147"/>
                      </a:lnTo>
                      <a:lnTo>
                        <a:pt x="551" y="147"/>
                      </a:lnTo>
                      <a:lnTo>
                        <a:pt x="554" y="147"/>
                      </a:lnTo>
                      <a:lnTo>
                        <a:pt x="554" y="147"/>
                      </a:lnTo>
                      <a:lnTo>
                        <a:pt x="556" y="147"/>
                      </a:lnTo>
                      <a:lnTo>
                        <a:pt x="558" y="147"/>
                      </a:lnTo>
                      <a:lnTo>
                        <a:pt x="558" y="147"/>
                      </a:lnTo>
                      <a:lnTo>
                        <a:pt x="563" y="144"/>
                      </a:lnTo>
                      <a:lnTo>
                        <a:pt x="565" y="149"/>
                      </a:lnTo>
                      <a:lnTo>
                        <a:pt x="572" y="152"/>
                      </a:lnTo>
                      <a:lnTo>
                        <a:pt x="575" y="152"/>
                      </a:lnTo>
                      <a:lnTo>
                        <a:pt x="582" y="154"/>
                      </a:lnTo>
                      <a:lnTo>
                        <a:pt x="584" y="154"/>
                      </a:lnTo>
                      <a:lnTo>
                        <a:pt x="589" y="152"/>
                      </a:lnTo>
                      <a:lnTo>
                        <a:pt x="594" y="152"/>
                      </a:lnTo>
                      <a:lnTo>
                        <a:pt x="596" y="152"/>
                      </a:lnTo>
                      <a:lnTo>
                        <a:pt x="606" y="149"/>
                      </a:lnTo>
                      <a:lnTo>
                        <a:pt x="608" y="149"/>
                      </a:lnTo>
                      <a:lnTo>
                        <a:pt x="608" y="147"/>
                      </a:lnTo>
                      <a:lnTo>
                        <a:pt x="610" y="144"/>
                      </a:lnTo>
                      <a:lnTo>
                        <a:pt x="610" y="144"/>
                      </a:lnTo>
                      <a:lnTo>
                        <a:pt x="603" y="142"/>
                      </a:lnTo>
                      <a:lnTo>
                        <a:pt x="601" y="142"/>
                      </a:lnTo>
                      <a:lnTo>
                        <a:pt x="591" y="142"/>
                      </a:lnTo>
                      <a:lnTo>
                        <a:pt x="589" y="142"/>
                      </a:lnTo>
                      <a:lnTo>
                        <a:pt x="589" y="140"/>
                      </a:lnTo>
                      <a:lnTo>
                        <a:pt x="587" y="140"/>
                      </a:lnTo>
                      <a:lnTo>
                        <a:pt x="587" y="140"/>
                      </a:lnTo>
                      <a:lnTo>
                        <a:pt x="589" y="140"/>
                      </a:lnTo>
                      <a:lnTo>
                        <a:pt x="589" y="137"/>
                      </a:lnTo>
                      <a:lnTo>
                        <a:pt x="589" y="137"/>
                      </a:lnTo>
                      <a:lnTo>
                        <a:pt x="589" y="137"/>
                      </a:lnTo>
                      <a:lnTo>
                        <a:pt x="589" y="137"/>
                      </a:lnTo>
                      <a:lnTo>
                        <a:pt x="589" y="137"/>
                      </a:lnTo>
                      <a:lnTo>
                        <a:pt x="589" y="137"/>
                      </a:lnTo>
                      <a:lnTo>
                        <a:pt x="591" y="135"/>
                      </a:lnTo>
                      <a:lnTo>
                        <a:pt x="594" y="135"/>
                      </a:lnTo>
                      <a:lnTo>
                        <a:pt x="594" y="135"/>
                      </a:lnTo>
                      <a:lnTo>
                        <a:pt x="594" y="133"/>
                      </a:lnTo>
                      <a:lnTo>
                        <a:pt x="596" y="133"/>
                      </a:lnTo>
                      <a:lnTo>
                        <a:pt x="596" y="133"/>
                      </a:lnTo>
                      <a:lnTo>
                        <a:pt x="596" y="135"/>
                      </a:lnTo>
                      <a:lnTo>
                        <a:pt x="594" y="137"/>
                      </a:lnTo>
                      <a:lnTo>
                        <a:pt x="598" y="137"/>
                      </a:lnTo>
                      <a:lnTo>
                        <a:pt x="603" y="140"/>
                      </a:lnTo>
                      <a:lnTo>
                        <a:pt x="610" y="140"/>
                      </a:lnTo>
                      <a:lnTo>
                        <a:pt x="615" y="137"/>
                      </a:lnTo>
                      <a:lnTo>
                        <a:pt x="615" y="137"/>
                      </a:lnTo>
                      <a:lnTo>
                        <a:pt x="617" y="137"/>
                      </a:lnTo>
                      <a:lnTo>
                        <a:pt x="622" y="137"/>
                      </a:lnTo>
                      <a:lnTo>
                        <a:pt x="624" y="137"/>
                      </a:lnTo>
                      <a:lnTo>
                        <a:pt x="627" y="137"/>
                      </a:lnTo>
                      <a:lnTo>
                        <a:pt x="627" y="135"/>
                      </a:lnTo>
                      <a:lnTo>
                        <a:pt x="627" y="135"/>
                      </a:lnTo>
                      <a:lnTo>
                        <a:pt x="629" y="135"/>
                      </a:lnTo>
                      <a:lnTo>
                        <a:pt x="629" y="133"/>
                      </a:lnTo>
                      <a:lnTo>
                        <a:pt x="629" y="133"/>
                      </a:lnTo>
                      <a:lnTo>
                        <a:pt x="627" y="130"/>
                      </a:lnTo>
                      <a:lnTo>
                        <a:pt x="627" y="130"/>
                      </a:lnTo>
                      <a:lnTo>
                        <a:pt x="624" y="128"/>
                      </a:lnTo>
                      <a:lnTo>
                        <a:pt x="622" y="126"/>
                      </a:lnTo>
                      <a:lnTo>
                        <a:pt x="620" y="123"/>
                      </a:lnTo>
                      <a:lnTo>
                        <a:pt x="617" y="126"/>
                      </a:lnTo>
                      <a:lnTo>
                        <a:pt x="615" y="128"/>
                      </a:lnTo>
                      <a:lnTo>
                        <a:pt x="613" y="130"/>
                      </a:lnTo>
                      <a:lnTo>
                        <a:pt x="610" y="130"/>
                      </a:lnTo>
                      <a:lnTo>
                        <a:pt x="608" y="130"/>
                      </a:lnTo>
                      <a:lnTo>
                        <a:pt x="608" y="130"/>
                      </a:lnTo>
                      <a:lnTo>
                        <a:pt x="608" y="130"/>
                      </a:lnTo>
                      <a:lnTo>
                        <a:pt x="610" y="128"/>
                      </a:lnTo>
                      <a:lnTo>
                        <a:pt x="610" y="128"/>
                      </a:lnTo>
                      <a:lnTo>
                        <a:pt x="613" y="126"/>
                      </a:lnTo>
                      <a:lnTo>
                        <a:pt x="610" y="126"/>
                      </a:lnTo>
                      <a:lnTo>
                        <a:pt x="610" y="123"/>
                      </a:lnTo>
                      <a:lnTo>
                        <a:pt x="610" y="123"/>
                      </a:lnTo>
                      <a:lnTo>
                        <a:pt x="610" y="123"/>
                      </a:lnTo>
                      <a:lnTo>
                        <a:pt x="608" y="123"/>
                      </a:lnTo>
                      <a:lnTo>
                        <a:pt x="603" y="126"/>
                      </a:lnTo>
                      <a:lnTo>
                        <a:pt x="603" y="126"/>
                      </a:lnTo>
                      <a:lnTo>
                        <a:pt x="601" y="126"/>
                      </a:lnTo>
                      <a:lnTo>
                        <a:pt x="601" y="126"/>
                      </a:lnTo>
                      <a:lnTo>
                        <a:pt x="598" y="126"/>
                      </a:lnTo>
                      <a:lnTo>
                        <a:pt x="596" y="123"/>
                      </a:lnTo>
                      <a:lnTo>
                        <a:pt x="596" y="123"/>
                      </a:lnTo>
                      <a:lnTo>
                        <a:pt x="598" y="123"/>
                      </a:lnTo>
                      <a:lnTo>
                        <a:pt x="601" y="123"/>
                      </a:lnTo>
                      <a:lnTo>
                        <a:pt x="606" y="123"/>
                      </a:lnTo>
                      <a:lnTo>
                        <a:pt x="608" y="123"/>
                      </a:lnTo>
                      <a:lnTo>
                        <a:pt x="610" y="123"/>
                      </a:lnTo>
                      <a:lnTo>
                        <a:pt x="613" y="123"/>
                      </a:lnTo>
                      <a:lnTo>
                        <a:pt x="617" y="118"/>
                      </a:lnTo>
                      <a:lnTo>
                        <a:pt x="622" y="118"/>
                      </a:lnTo>
                      <a:lnTo>
                        <a:pt x="624" y="121"/>
                      </a:lnTo>
                      <a:lnTo>
                        <a:pt x="624" y="121"/>
                      </a:lnTo>
                      <a:lnTo>
                        <a:pt x="627" y="123"/>
                      </a:lnTo>
                      <a:lnTo>
                        <a:pt x="627" y="123"/>
                      </a:lnTo>
                      <a:lnTo>
                        <a:pt x="629" y="121"/>
                      </a:lnTo>
                      <a:lnTo>
                        <a:pt x="632" y="121"/>
                      </a:lnTo>
                      <a:lnTo>
                        <a:pt x="632" y="121"/>
                      </a:lnTo>
                      <a:lnTo>
                        <a:pt x="632" y="118"/>
                      </a:lnTo>
                      <a:lnTo>
                        <a:pt x="632" y="116"/>
                      </a:lnTo>
                      <a:lnTo>
                        <a:pt x="632" y="116"/>
                      </a:lnTo>
                      <a:lnTo>
                        <a:pt x="632" y="114"/>
                      </a:lnTo>
                      <a:lnTo>
                        <a:pt x="632" y="114"/>
                      </a:lnTo>
                      <a:lnTo>
                        <a:pt x="632" y="114"/>
                      </a:lnTo>
                      <a:lnTo>
                        <a:pt x="634" y="111"/>
                      </a:lnTo>
                      <a:lnTo>
                        <a:pt x="632" y="111"/>
                      </a:lnTo>
                      <a:lnTo>
                        <a:pt x="629" y="109"/>
                      </a:lnTo>
                      <a:lnTo>
                        <a:pt x="629" y="109"/>
                      </a:lnTo>
                      <a:lnTo>
                        <a:pt x="632" y="107"/>
                      </a:lnTo>
                      <a:lnTo>
                        <a:pt x="629" y="104"/>
                      </a:lnTo>
                      <a:lnTo>
                        <a:pt x="627" y="104"/>
                      </a:lnTo>
                      <a:lnTo>
                        <a:pt x="624" y="104"/>
                      </a:lnTo>
                      <a:lnTo>
                        <a:pt x="622" y="104"/>
                      </a:lnTo>
                      <a:lnTo>
                        <a:pt x="620" y="104"/>
                      </a:lnTo>
                      <a:lnTo>
                        <a:pt x="620" y="104"/>
                      </a:lnTo>
                      <a:lnTo>
                        <a:pt x="615" y="104"/>
                      </a:lnTo>
                      <a:lnTo>
                        <a:pt x="613" y="104"/>
                      </a:lnTo>
                      <a:lnTo>
                        <a:pt x="610" y="104"/>
                      </a:lnTo>
                      <a:lnTo>
                        <a:pt x="610" y="104"/>
                      </a:lnTo>
                      <a:lnTo>
                        <a:pt x="608" y="102"/>
                      </a:lnTo>
                      <a:lnTo>
                        <a:pt x="608" y="99"/>
                      </a:lnTo>
                      <a:lnTo>
                        <a:pt x="608" y="99"/>
                      </a:lnTo>
                      <a:lnTo>
                        <a:pt x="603" y="99"/>
                      </a:lnTo>
                      <a:lnTo>
                        <a:pt x="603" y="99"/>
                      </a:lnTo>
                      <a:lnTo>
                        <a:pt x="601" y="97"/>
                      </a:lnTo>
                      <a:lnTo>
                        <a:pt x="601" y="97"/>
                      </a:lnTo>
                      <a:lnTo>
                        <a:pt x="601" y="97"/>
                      </a:lnTo>
                      <a:lnTo>
                        <a:pt x="601" y="97"/>
                      </a:lnTo>
                      <a:lnTo>
                        <a:pt x="603" y="95"/>
                      </a:lnTo>
                      <a:lnTo>
                        <a:pt x="606" y="95"/>
                      </a:lnTo>
                      <a:lnTo>
                        <a:pt x="608" y="97"/>
                      </a:lnTo>
                      <a:lnTo>
                        <a:pt x="610" y="97"/>
                      </a:lnTo>
                      <a:lnTo>
                        <a:pt x="613" y="97"/>
                      </a:lnTo>
                      <a:lnTo>
                        <a:pt x="622" y="95"/>
                      </a:lnTo>
                      <a:lnTo>
                        <a:pt x="622" y="95"/>
                      </a:lnTo>
                      <a:lnTo>
                        <a:pt x="627" y="92"/>
                      </a:lnTo>
                      <a:lnTo>
                        <a:pt x="634" y="92"/>
                      </a:lnTo>
                      <a:lnTo>
                        <a:pt x="636" y="92"/>
                      </a:lnTo>
                      <a:lnTo>
                        <a:pt x="639" y="95"/>
                      </a:lnTo>
                      <a:lnTo>
                        <a:pt x="643" y="95"/>
                      </a:lnTo>
                      <a:lnTo>
                        <a:pt x="646" y="95"/>
                      </a:lnTo>
                      <a:lnTo>
                        <a:pt x="646" y="95"/>
                      </a:lnTo>
                      <a:lnTo>
                        <a:pt x="648" y="95"/>
                      </a:lnTo>
                      <a:lnTo>
                        <a:pt x="650" y="95"/>
                      </a:lnTo>
                      <a:lnTo>
                        <a:pt x="650" y="95"/>
                      </a:lnTo>
                      <a:lnTo>
                        <a:pt x="653" y="95"/>
                      </a:lnTo>
                      <a:lnTo>
                        <a:pt x="653" y="92"/>
                      </a:lnTo>
                      <a:lnTo>
                        <a:pt x="655" y="92"/>
                      </a:lnTo>
                      <a:lnTo>
                        <a:pt x="655" y="90"/>
                      </a:lnTo>
                      <a:lnTo>
                        <a:pt x="655" y="88"/>
                      </a:lnTo>
                      <a:lnTo>
                        <a:pt x="655" y="88"/>
                      </a:lnTo>
                      <a:lnTo>
                        <a:pt x="653" y="88"/>
                      </a:lnTo>
                      <a:lnTo>
                        <a:pt x="648" y="88"/>
                      </a:lnTo>
                      <a:lnTo>
                        <a:pt x="646" y="88"/>
                      </a:lnTo>
                      <a:lnTo>
                        <a:pt x="643" y="88"/>
                      </a:lnTo>
                      <a:lnTo>
                        <a:pt x="643" y="88"/>
                      </a:lnTo>
                      <a:lnTo>
                        <a:pt x="641" y="88"/>
                      </a:lnTo>
                      <a:lnTo>
                        <a:pt x="639" y="88"/>
                      </a:lnTo>
                      <a:lnTo>
                        <a:pt x="634" y="85"/>
                      </a:lnTo>
                      <a:lnTo>
                        <a:pt x="632" y="85"/>
                      </a:lnTo>
                      <a:lnTo>
                        <a:pt x="629" y="83"/>
                      </a:lnTo>
                      <a:lnTo>
                        <a:pt x="634" y="81"/>
                      </a:lnTo>
                      <a:lnTo>
                        <a:pt x="636" y="81"/>
                      </a:lnTo>
                      <a:lnTo>
                        <a:pt x="639" y="81"/>
                      </a:lnTo>
                      <a:lnTo>
                        <a:pt x="643" y="83"/>
                      </a:lnTo>
                      <a:lnTo>
                        <a:pt x="643" y="83"/>
                      </a:lnTo>
                      <a:lnTo>
                        <a:pt x="646" y="83"/>
                      </a:lnTo>
                      <a:lnTo>
                        <a:pt x="646" y="83"/>
                      </a:lnTo>
                      <a:lnTo>
                        <a:pt x="646" y="81"/>
                      </a:lnTo>
                      <a:lnTo>
                        <a:pt x="646" y="81"/>
                      </a:lnTo>
                      <a:lnTo>
                        <a:pt x="641" y="81"/>
                      </a:lnTo>
                      <a:lnTo>
                        <a:pt x="639" y="81"/>
                      </a:lnTo>
                      <a:lnTo>
                        <a:pt x="636" y="78"/>
                      </a:lnTo>
                      <a:lnTo>
                        <a:pt x="632" y="78"/>
                      </a:lnTo>
                      <a:lnTo>
                        <a:pt x="629" y="78"/>
                      </a:lnTo>
                      <a:lnTo>
                        <a:pt x="624" y="78"/>
                      </a:lnTo>
                      <a:lnTo>
                        <a:pt x="622" y="81"/>
                      </a:lnTo>
                      <a:lnTo>
                        <a:pt x="620" y="83"/>
                      </a:lnTo>
                      <a:lnTo>
                        <a:pt x="617" y="81"/>
                      </a:lnTo>
                      <a:lnTo>
                        <a:pt x="617" y="81"/>
                      </a:lnTo>
                      <a:lnTo>
                        <a:pt x="620" y="78"/>
                      </a:lnTo>
                      <a:lnTo>
                        <a:pt x="622" y="76"/>
                      </a:lnTo>
                      <a:lnTo>
                        <a:pt x="624" y="76"/>
                      </a:lnTo>
                      <a:lnTo>
                        <a:pt x="624" y="73"/>
                      </a:lnTo>
                      <a:lnTo>
                        <a:pt x="627" y="71"/>
                      </a:lnTo>
                      <a:lnTo>
                        <a:pt x="629" y="71"/>
                      </a:lnTo>
                      <a:lnTo>
                        <a:pt x="632" y="69"/>
                      </a:lnTo>
                      <a:lnTo>
                        <a:pt x="632" y="66"/>
                      </a:lnTo>
                      <a:lnTo>
                        <a:pt x="632" y="66"/>
                      </a:lnTo>
                      <a:lnTo>
                        <a:pt x="632" y="66"/>
                      </a:lnTo>
                      <a:lnTo>
                        <a:pt x="639" y="64"/>
                      </a:lnTo>
                      <a:lnTo>
                        <a:pt x="641" y="64"/>
                      </a:lnTo>
                      <a:lnTo>
                        <a:pt x="643" y="64"/>
                      </a:lnTo>
                      <a:lnTo>
                        <a:pt x="646" y="64"/>
                      </a:lnTo>
                      <a:lnTo>
                        <a:pt x="646" y="64"/>
                      </a:lnTo>
                      <a:lnTo>
                        <a:pt x="648" y="62"/>
                      </a:lnTo>
                      <a:lnTo>
                        <a:pt x="648" y="62"/>
                      </a:lnTo>
                      <a:lnTo>
                        <a:pt x="648" y="62"/>
                      </a:lnTo>
                      <a:lnTo>
                        <a:pt x="648" y="62"/>
                      </a:lnTo>
                      <a:lnTo>
                        <a:pt x="650" y="59"/>
                      </a:lnTo>
                      <a:lnTo>
                        <a:pt x="655" y="59"/>
                      </a:lnTo>
                      <a:lnTo>
                        <a:pt x="658" y="59"/>
                      </a:lnTo>
                      <a:lnTo>
                        <a:pt x="660" y="59"/>
                      </a:lnTo>
                      <a:lnTo>
                        <a:pt x="660" y="57"/>
                      </a:lnTo>
                      <a:lnTo>
                        <a:pt x="660" y="57"/>
                      </a:lnTo>
                      <a:lnTo>
                        <a:pt x="660" y="57"/>
                      </a:lnTo>
                      <a:lnTo>
                        <a:pt x="658" y="57"/>
                      </a:lnTo>
                      <a:lnTo>
                        <a:pt x="658" y="57"/>
                      </a:lnTo>
                      <a:lnTo>
                        <a:pt x="658" y="57"/>
                      </a:lnTo>
                      <a:lnTo>
                        <a:pt x="655" y="57"/>
                      </a:lnTo>
                      <a:lnTo>
                        <a:pt x="655" y="54"/>
                      </a:lnTo>
                      <a:lnTo>
                        <a:pt x="655" y="54"/>
                      </a:lnTo>
                      <a:lnTo>
                        <a:pt x="658" y="52"/>
                      </a:lnTo>
                      <a:lnTo>
                        <a:pt x="658" y="52"/>
                      </a:lnTo>
                      <a:lnTo>
                        <a:pt x="658" y="52"/>
                      </a:lnTo>
                      <a:lnTo>
                        <a:pt x="658" y="50"/>
                      </a:lnTo>
                      <a:lnTo>
                        <a:pt x="658" y="50"/>
                      </a:lnTo>
                      <a:lnTo>
                        <a:pt x="658" y="50"/>
                      </a:lnTo>
                      <a:lnTo>
                        <a:pt x="653" y="50"/>
                      </a:lnTo>
                      <a:lnTo>
                        <a:pt x="650" y="50"/>
                      </a:lnTo>
                      <a:lnTo>
                        <a:pt x="650" y="50"/>
                      </a:lnTo>
                      <a:lnTo>
                        <a:pt x="650" y="50"/>
                      </a:lnTo>
                      <a:lnTo>
                        <a:pt x="650" y="50"/>
                      </a:lnTo>
                      <a:lnTo>
                        <a:pt x="650" y="47"/>
                      </a:lnTo>
                      <a:lnTo>
                        <a:pt x="650" y="47"/>
                      </a:lnTo>
                      <a:lnTo>
                        <a:pt x="653" y="45"/>
                      </a:lnTo>
                      <a:lnTo>
                        <a:pt x="655" y="45"/>
                      </a:lnTo>
                      <a:lnTo>
                        <a:pt x="660" y="43"/>
                      </a:lnTo>
                      <a:lnTo>
                        <a:pt x="660" y="43"/>
                      </a:lnTo>
                      <a:lnTo>
                        <a:pt x="662" y="43"/>
                      </a:lnTo>
                      <a:lnTo>
                        <a:pt x="665" y="43"/>
                      </a:lnTo>
                      <a:lnTo>
                        <a:pt x="669" y="43"/>
                      </a:lnTo>
                      <a:lnTo>
                        <a:pt x="677" y="45"/>
                      </a:lnTo>
                      <a:lnTo>
                        <a:pt x="679" y="45"/>
                      </a:lnTo>
                      <a:lnTo>
                        <a:pt x="684" y="43"/>
                      </a:lnTo>
                      <a:lnTo>
                        <a:pt x="686" y="43"/>
                      </a:lnTo>
                      <a:lnTo>
                        <a:pt x="688" y="43"/>
                      </a:lnTo>
                      <a:lnTo>
                        <a:pt x="691" y="43"/>
                      </a:lnTo>
                      <a:lnTo>
                        <a:pt x="695" y="43"/>
                      </a:lnTo>
                      <a:lnTo>
                        <a:pt x="698" y="43"/>
                      </a:lnTo>
                      <a:lnTo>
                        <a:pt x="703" y="40"/>
                      </a:lnTo>
                      <a:lnTo>
                        <a:pt x="703" y="40"/>
                      </a:lnTo>
                      <a:lnTo>
                        <a:pt x="695" y="40"/>
                      </a:lnTo>
                      <a:lnTo>
                        <a:pt x="695" y="40"/>
                      </a:lnTo>
                      <a:lnTo>
                        <a:pt x="693" y="38"/>
                      </a:lnTo>
                      <a:lnTo>
                        <a:pt x="698" y="38"/>
                      </a:lnTo>
                      <a:lnTo>
                        <a:pt x="703" y="38"/>
                      </a:lnTo>
                      <a:lnTo>
                        <a:pt x="707" y="38"/>
                      </a:lnTo>
                      <a:lnTo>
                        <a:pt x="712" y="36"/>
                      </a:lnTo>
                      <a:lnTo>
                        <a:pt x="719" y="36"/>
                      </a:lnTo>
                      <a:lnTo>
                        <a:pt x="721" y="36"/>
                      </a:lnTo>
                      <a:lnTo>
                        <a:pt x="724" y="36"/>
                      </a:lnTo>
                      <a:lnTo>
                        <a:pt x="724" y="33"/>
                      </a:lnTo>
                      <a:lnTo>
                        <a:pt x="724" y="33"/>
                      </a:lnTo>
                      <a:lnTo>
                        <a:pt x="721" y="33"/>
                      </a:lnTo>
                      <a:lnTo>
                        <a:pt x="721" y="33"/>
                      </a:lnTo>
                      <a:lnTo>
                        <a:pt x="724" y="33"/>
                      </a:lnTo>
                      <a:lnTo>
                        <a:pt x="729" y="33"/>
                      </a:lnTo>
                      <a:lnTo>
                        <a:pt x="733" y="33"/>
                      </a:lnTo>
                      <a:lnTo>
                        <a:pt x="738" y="31"/>
                      </a:lnTo>
                      <a:lnTo>
                        <a:pt x="745" y="28"/>
                      </a:lnTo>
                      <a:lnTo>
                        <a:pt x="747" y="28"/>
                      </a:lnTo>
                      <a:lnTo>
                        <a:pt x="757" y="26"/>
                      </a:lnTo>
                      <a:lnTo>
                        <a:pt x="757" y="26"/>
                      </a:lnTo>
                      <a:lnTo>
                        <a:pt x="757" y="26"/>
                      </a:lnTo>
                      <a:lnTo>
                        <a:pt x="757" y="26"/>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3" name="Freeform 147"/>
                <p:cNvSpPr>
                  <a:spLocks noEditPoints="1"/>
                </p:cNvSpPr>
                <p:nvPr/>
              </p:nvSpPr>
              <p:spPr bwMode="auto">
                <a:xfrm>
                  <a:off x="3103" y="1919"/>
                  <a:ext cx="152" cy="142"/>
                </a:xfrm>
                <a:custGeom>
                  <a:avLst/>
                  <a:gdLst>
                    <a:gd name="T0" fmla="*/ 93 w 152"/>
                    <a:gd name="T1" fmla="*/ 133 h 142"/>
                    <a:gd name="T2" fmla="*/ 81 w 152"/>
                    <a:gd name="T3" fmla="*/ 128 h 142"/>
                    <a:gd name="T4" fmla="*/ 71 w 152"/>
                    <a:gd name="T5" fmla="*/ 135 h 142"/>
                    <a:gd name="T6" fmla="*/ 112 w 152"/>
                    <a:gd name="T7" fmla="*/ 140 h 142"/>
                    <a:gd name="T8" fmla="*/ 133 w 152"/>
                    <a:gd name="T9" fmla="*/ 128 h 142"/>
                    <a:gd name="T10" fmla="*/ 62 w 152"/>
                    <a:gd name="T11" fmla="*/ 114 h 142"/>
                    <a:gd name="T12" fmla="*/ 145 w 152"/>
                    <a:gd name="T13" fmla="*/ 121 h 142"/>
                    <a:gd name="T14" fmla="*/ 105 w 152"/>
                    <a:gd name="T15" fmla="*/ 111 h 142"/>
                    <a:gd name="T16" fmla="*/ 145 w 152"/>
                    <a:gd name="T17" fmla="*/ 107 h 142"/>
                    <a:gd name="T18" fmla="*/ 102 w 152"/>
                    <a:gd name="T19" fmla="*/ 104 h 142"/>
                    <a:gd name="T20" fmla="*/ 135 w 152"/>
                    <a:gd name="T21" fmla="*/ 102 h 142"/>
                    <a:gd name="T22" fmla="*/ 90 w 152"/>
                    <a:gd name="T23" fmla="*/ 97 h 142"/>
                    <a:gd name="T24" fmla="*/ 131 w 152"/>
                    <a:gd name="T25" fmla="*/ 100 h 142"/>
                    <a:gd name="T26" fmla="*/ 102 w 152"/>
                    <a:gd name="T27" fmla="*/ 100 h 142"/>
                    <a:gd name="T28" fmla="*/ 86 w 152"/>
                    <a:gd name="T29" fmla="*/ 88 h 142"/>
                    <a:gd name="T30" fmla="*/ 102 w 152"/>
                    <a:gd name="T31" fmla="*/ 90 h 142"/>
                    <a:gd name="T32" fmla="*/ 95 w 152"/>
                    <a:gd name="T33" fmla="*/ 85 h 142"/>
                    <a:gd name="T34" fmla="*/ 81 w 152"/>
                    <a:gd name="T35" fmla="*/ 88 h 142"/>
                    <a:gd name="T36" fmla="*/ 131 w 152"/>
                    <a:gd name="T37" fmla="*/ 83 h 142"/>
                    <a:gd name="T38" fmla="*/ 93 w 152"/>
                    <a:gd name="T39" fmla="*/ 78 h 142"/>
                    <a:gd name="T40" fmla="*/ 67 w 152"/>
                    <a:gd name="T41" fmla="*/ 78 h 142"/>
                    <a:gd name="T42" fmla="*/ 15 w 152"/>
                    <a:gd name="T43" fmla="*/ 69 h 142"/>
                    <a:gd name="T44" fmla="*/ 19 w 152"/>
                    <a:gd name="T45" fmla="*/ 74 h 142"/>
                    <a:gd name="T46" fmla="*/ 107 w 152"/>
                    <a:gd name="T47" fmla="*/ 66 h 142"/>
                    <a:gd name="T48" fmla="*/ 19 w 152"/>
                    <a:gd name="T49" fmla="*/ 59 h 142"/>
                    <a:gd name="T50" fmla="*/ 83 w 152"/>
                    <a:gd name="T51" fmla="*/ 57 h 142"/>
                    <a:gd name="T52" fmla="*/ 57 w 152"/>
                    <a:gd name="T53" fmla="*/ 59 h 142"/>
                    <a:gd name="T54" fmla="*/ 76 w 152"/>
                    <a:gd name="T55" fmla="*/ 69 h 142"/>
                    <a:gd name="T56" fmla="*/ 86 w 152"/>
                    <a:gd name="T57" fmla="*/ 74 h 142"/>
                    <a:gd name="T58" fmla="*/ 67 w 152"/>
                    <a:gd name="T59" fmla="*/ 59 h 142"/>
                    <a:gd name="T60" fmla="*/ 112 w 152"/>
                    <a:gd name="T61" fmla="*/ 48 h 142"/>
                    <a:gd name="T62" fmla="*/ 119 w 152"/>
                    <a:gd name="T63" fmla="*/ 55 h 142"/>
                    <a:gd name="T64" fmla="*/ 3 w 152"/>
                    <a:gd name="T65" fmla="*/ 40 h 142"/>
                    <a:gd name="T66" fmla="*/ 95 w 152"/>
                    <a:gd name="T67" fmla="*/ 38 h 142"/>
                    <a:gd name="T68" fmla="*/ 93 w 152"/>
                    <a:gd name="T69" fmla="*/ 36 h 142"/>
                    <a:gd name="T70" fmla="*/ 100 w 152"/>
                    <a:gd name="T71" fmla="*/ 26 h 142"/>
                    <a:gd name="T72" fmla="*/ 76 w 152"/>
                    <a:gd name="T73" fmla="*/ 83 h 142"/>
                    <a:gd name="T74" fmla="*/ 55 w 152"/>
                    <a:gd name="T75" fmla="*/ 59 h 142"/>
                    <a:gd name="T76" fmla="*/ 60 w 152"/>
                    <a:gd name="T77" fmla="*/ 50 h 142"/>
                    <a:gd name="T78" fmla="*/ 50 w 152"/>
                    <a:gd name="T79" fmla="*/ 29 h 142"/>
                    <a:gd name="T80" fmla="*/ 69 w 152"/>
                    <a:gd name="T81" fmla="*/ 36 h 142"/>
                    <a:gd name="T82" fmla="*/ 71 w 152"/>
                    <a:gd name="T83" fmla="*/ 29 h 142"/>
                    <a:gd name="T84" fmla="*/ 71 w 152"/>
                    <a:gd name="T85" fmla="*/ 19 h 142"/>
                    <a:gd name="T86" fmla="*/ 109 w 152"/>
                    <a:gd name="T87" fmla="*/ 22 h 142"/>
                    <a:gd name="T88" fmla="*/ 116 w 152"/>
                    <a:gd name="T89" fmla="*/ 5 h 142"/>
                    <a:gd name="T90" fmla="*/ 109 w 152"/>
                    <a:gd name="T91" fmla="*/ 7 h 142"/>
                    <a:gd name="T92" fmla="*/ 83 w 152"/>
                    <a:gd name="T93" fmla="*/ 5 h 142"/>
                    <a:gd name="T94" fmla="*/ 62 w 152"/>
                    <a:gd name="T95" fmla="*/ 7 h 142"/>
                    <a:gd name="T96" fmla="*/ 41 w 152"/>
                    <a:gd name="T97" fmla="*/ 12 h 142"/>
                    <a:gd name="T98" fmla="*/ 22 w 152"/>
                    <a:gd name="T99" fmla="*/ 24 h 142"/>
                    <a:gd name="T100" fmla="*/ 12 w 152"/>
                    <a:gd name="T101" fmla="*/ 36 h 142"/>
                    <a:gd name="T102" fmla="*/ 8 w 152"/>
                    <a:gd name="T103" fmla="*/ 40 h 142"/>
                    <a:gd name="T104" fmla="*/ 26 w 152"/>
                    <a:gd name="T105" fmla="*/ 55 h 142"/>
                    <a:gd name="T106" fmla="*/ 29 w 152"/>
                    <a:gd name="T107" fmla="*/ 66 h 142"/>
                    <a:gd name="T108" fmla="*/ 55 w 152"/>
                    <a:gd name="T109" fmla="*/ 71 h 142"/>
                    <a:gd name="T110" fmla="*/ 55 w 152"/>
                    <a:gd name="T111" fmla="*/ 76 h 142"/>
                    <a:gd name="T112" fmla="*/ 29 w 152"/>
                    <a:gd name="T113" fmla="*/ 81 h 142"/>
                    <a:gd name="T114" fmla="*/ 43 w 152"/>
                    <a:gd name="T115" fmla="*/ 97 h 142"/>
                    <a:gd name="T116" fmla="*/ 62 w 152"/>
                    <a:gd name="T117" fmla="*/ 109 h 142"/>
                    <a:gd name="T118" fmla="*/ 62 w 152"/>
                    <a:gd name="T119" fmla="*/ 88 h 142"/>
                    <a:gd name="T120" fmla="*/ 62 w 152"/>
                    <a:gd name="T121" fmla="*/ 81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52" h="142">
                      <a:moveTo>
                        <a:pt x="116" y="138"/>
                      </a:moveTo>
                      <a:lnTo>
                        <a:pt x="114" y="138"/>
                      </a:lnTo>
                      <a:lnTo>
                        <a:pt x="112" y="138"/>
                      </a:lnTo>
                      <a:lnTo>
                        <a:pt x="112" y="138"/>
                      </a:lnTo>
                      <a:lnTo>
                        <a:pt x="112" y="138"/>
                      </a:lnTo>
                      <a:lnTo>
                        <a:pt x="109" y="138"/>
                      </a:lnTo>
                      <a:lnTo>
                        <a:pt x="109" y="138"/>
                      </a:lnTo>
                      <a:lnTo>
                        <a:pt x="109" y="135"/>
                      </a:lnTo>
                      <a:lnTo>
                        <a:pt x="109" y="133"/>
                      </a:lnTo>
                      <a:lnTo>
                        <a:pt x="107" y="135"/>
                      </a:lnTo>
                      <a:lnTo>
                        <a:pt x="105" y="135"/>
                      </a:lnTo>
                      <a:lnTo>
                        <a:pt x="102" y="133"/>
                      </a:lnTo>
                      <a:lnTo>
                        <a:pt x="97" y="133"/>
                      </a:lnTo>
                      <a:lnTo>
                        <a:pt x="97" y="133"/>
                      </a:lnTo>
                      <a:lnTo>
                        <a:pt x="93" y="133"/>
                      </a:lnTo>
                      <a:lnTo>
                        <a:pt x="90" y="133"/>
                      </a:lnTo>
                      <a:lnTo>
                        <a:pt x="88" y="133"/>
                      </a:lnTo>
                      <a:lnTo>
                        <a:pt x="88" y="133"/>
                      </a:lnTo>
                      <a:lnTo>
                        <a:pt x="86" y="133"/>
                      </a:lnTo>
                      <a:lnTo>
                        <a:pt x="86" y="133"/>
                      </a:lnTo>
                      <a:lnTo>
                        <a:pt x="83" y="133"/>
                      </a:lnTo>
                      <a:lnTo>
                        <a:pt x="83" y="133"/>
                      </a:lnTo>
                      <a:lnTo>
                        <a:pt x="83" y="130"/>
                      </a:lnTo>
                      <a:lnTo>
                        <a:pt x="83" y="130"/>
                      </a:lnTo>
                      <a:lnTo>
                        <a:pt x="81" y="130"/>
                      </a:lnTo>
                      <a:lnTo>
                        <a:pt x="81" y="130"/>
                      </a:lnTo>
                      <a:lnTo>
                        <a:pt x="81" y="130"/>
                      </a:lnTo>
                      <a:lnTo>
                        <a:pt x="83" y="130"/>
                      </a:lnTo>
                      <a:lnTo>
                        <a:pt x="81" y="128"/>
                      </a:lnTo>
                      <a:lnTo>
                        <a:pt x="81" y="128"/>
                      </a:lnTo>
                      <a:lnTo>
                        <a:pt x="79" y="130"/>
                      </a:lnTo>
                      <a:lnTo>
                        <a:pt x="79" y="130"/>
                      </a:lnTo>
                      <a:lnTo>
                        <a:pt x="79" y="130"/>
                      </a:lnTo>
                      <a:lnTo>
                        <a:pt x="76" y="130"/>
                      </a:lnTo>
                      <a:lnTo>
                        <a:pt x="76" y="130"/>
                      </a:lnTo>
                      <a:lnTo>
                        <a:pt x="74" y="128"/>
                      </a:lnTo>
                      <a:lnTo>
                        <a:pt x="74" y="128"/>
                      </a:lnTo>
                      <a:lnTo>
                        <a:pt x="74" y="128"/>
                      </a:lnTo>
                      <a:lnTo>
                        <a:pt x="74" y="130"/>
                      </a:lnTo>
                      <a:lnTo>
                        <a:pt x="74" y="130"/>
                      </a:lnTo>
                      <a:lnTo>
                        <a:pt x="71" y="130"/>
                      </a:lnTo>
                      <a:lnTo>
                        <a:pt x="71" y="128"/>
                      </a:lnTo>
                      <a:lnTo>
                        <a:pt x="71" y="130"/>
                      </a:lnTo>
                      <a:lnTo>
                        <a:pt x="71" y="133"/>
                      </a:lnTo>
                      <a:lnTo>
                        <a:pt x="71" y="135"/>
                      </a:lnTo>
                      <a:lnTo>
                        <a:pt x="71" y="135"/>
                      </a:lnTo>
                      <a:lnTo>
                        <a:pt x="74" y="135"/>
                      </a:lnTo>
                      <a:lnTo>
                        <a:pt x="74" y="135"/>
                      </a:lnTo>
                      <a:lnTo>
                        <a:pt x="76" y="135"/>
                      </a:lnTo>
                      <a:lnTo>
                        <a:pt x="79" y="138"/>
                      </a:lnTo>
                      <a:lnTo>
                        <a:pt x="88" y="138"/>
                      </a:lnTo>
                      <a:lnTo>
                        <a:pt x="90" y="138"/>
                      </a:lnTo>
                      <a:lnTo>
                        <a:pt x="93" y="140"/>
                      </a:lnTo>
                      <a:lnTo>
                        <a:pt x="93" y="140"/>
                      </a:lnTo>
                      <a:lnTo>
                        <a:pt x="93" y="140"/>
                      </a:lnTo>
                      <a:lnTo>
                        <a:pt x="93" y="142"/>
                      </a:lnTo>
                      <a:lnTo>
                        <a:pt x="93" y="142"/>
                      </a:lnTo>
                      <a:lnTo>
                        <a:pt x="100" y="142"/>
                      </a:lnTo>
                      <a:lnTo>
                        <a:pt x="107" y="140"/>
                      </a:lnTo>
                      <a:lnTo>
                        <a:pt x="112" y="140"/>
                      </a:lnTo>
                      <a:lnTo>
                        <a:pt x="116" y="140"/>
                      </a:lnTo>
                      <a:lnTo>
                        <a:pt x="116" y="140"/>
                      </a:lnTo>
                      <a:lnTo>
                        <a:pt x="119" y="140"/>
                      </a:lnTo>
                      <a:lnTo>
                        <a:pt x="119" y="140"/>
                      </a:lnTo>
                      <a:lnTo>
                        <a:pt x="119" y="138"/>
                      </a:lnTo>
                      <a:lnTo>
                        <a:pt x="119" y="135"/>
                      </a:lnTo>
                      <a:lnTo>
                        <a:pt x="121" y="135"/>
                      </a:lnTo>
                      <a:lnTo>
                        <a:pt x="119" y="135"/>
                      </a:lnTo>
                      <a:lnTo>
                        <a:pt x="116" y="138"/>
                      </a:lnTo>
                      <a:close/>
                      <a:moveTo>
                        <a:pt x="135" y="128"/>
                      </a:moveTo>
                      <a:lnTo>
                        <a:pt x="135" y="126"/>
                      </a:lnTo>
                      <a:lnTo>
                        <a:pt x="135" y="123"/>
                      </a:lnTo>
                      <a:lnTo>
                        <a:pt x="133" y="123"/>
                      </a:lnTo>
                      <a:lnTo>
                        <a:pt x="135" y="126"/>
                      </a:lnTo>
                      <a:lnTo>
                        <a:pt x="133" y="128"/>
                      </a:lnTo>
                      <a:lnTo>
                        <a:pt x="133" y="130"/>
                      </a:lnTo>
                      <a:lnTo>
                        <a:pt x="133" y="130"/>
                      </a:lnTo>
                      <a:lnTo>
                        <a:pt x="135" y="133"/>
                      </a:lnTo>
                      <a:lnTo>
                        <a:pt x="135" y="130"/>
                      </a:lnTo>
                      <a:lnTo>
                        <a:pt x="135" y="130"/>
                      </a:lnTo>
                      <a:lnTo>
                        <a:pt x="135" y="128"/>
                      </a:lnTo>
                      <a:lnTo>
                        <a:pt x="135" y="128"/>
                      </a:lnTo>
                      <a:close/>
                      <a:moveTo>
                        <a:pt x="60" y="111"/>
                      </a:moveTo>
                      <a:lnTo>
                        <a:pt x="60" y="111"/>
                      </a:lnTo>
                      <a:lnTo>
                        <a:pt x="60" y="114"/>
                      </a:lnTo>
                      <a:lnTo>
                        <a:pt x="60" y="114"/>
                      </a:lnTo>
                      <a:lnTo>
                        <a:pt x="60" y="116"/>
                      </a:lnTo>
                      <a:lnTo>
                        <a:pt x="62" y="116"/>
                      </a:lnTo>
                      <a:lnTo>
                        <a:pt x="62" y="116"/>
                      </a:lnTo>
                      <a:lnTo>
                        <a:pt x="62" y="114"/>
                      </a:lnTo>
                      <a:lnTo>
                        <a:pt x="60" y="111"/>
                      </a:lnTo>
                      <a:lnTo>
                        <a:pt x="60" y="111"/>
                      </a:lnTo>
                      <a:close/>
                      <a:moveTo>
                        <a:pt x="152" y="111"/>
                      </a:moveTo>
                      <a:lnTo>
                        <a:pt x="152" y="111"/>
                      </a:lnTo>
                      <a:lnTo>
                        <a:pt x="152" y="111"/>
                      </a:lnTo>
                      <a:lnTo>
                        <a:pt x="147" y="111"/>
                      </a:lnTo>
                      <a:lnTo>
                        <a:pt x="145" y="114"/>
                      </a:lnTo>
                      <a:lnTo>
                        <a:pt x="145" y="116"/>
                      </a:lnTo>
                      <a:lnTo>
                        <a:pt x="142" y="116"/>
                      </a:lnTo>
                      <a:lnTo>
                        <a:pt x="142" y="116"/>
                      </a:lnTo>
                      <a:lnTo>
                        <a:pt x="145" y="119"/>
                      </a:lnTo>
                      <a:lnTo>
                        <a:pt x="145" y="121"/>
                      </a:lnTo>
                      <a:lnTo>
                        <a:pt x="145" y="121"/>
                      </a:lnTo>
                      <a:lnTo>
                        <a:pt x="145" y="121"/>
                      </a:lnTo>
                      <a:lnTo>
                        <a:pt x="145" y="121"/>
                      </a:lnTo>
                      <a:lnTo>
                        <a:pt x="147" y="119"/>
                      </a:lnTo>
                      <a:lnTo>
                        <a:pt x="149" y="119"/>
                      </a:lnTo>
                      <a:lnTo>
                        <a:pt x="149" y="116"/>
                      </a:lnTo>
                      <a:lnTo>
                        <a:pt x="152" y="116"/>
                      </a:lnTo>
                      <a:lnTo>
                        <a:pt x="152" y="111"/>
                      </a:lnTo>
                      <a:close/>
                      <a:moveTo>
                        <a:pt x="105" y="111"/>
                      </a:moveTo>
                      <a:lnTo>
                        <a:pt x="105" y="111"/>
                      </a:lnTo>
                      <a:lnTo>
                        <a:pt x="102" y="109"/>
                      </a:lnTo>
                      <a:lnTo>
                        <a:pt x="102" y="109"/>
                      </a:lnTo>
                      <a:lnTo>
                        <a:pt x="102" y="109"/>
                      </a:lnTo>
                      <a:lnTo>
                        <a:pt x="102" y="111"/>
                      </a:lnTo>
                      <a:lnTo>
                        <a:pt x="102" y="111"/>
                      </a:lnTo>
                      <a:lnTo>
                        <a:pt x="102" y="111"/>
                      </a:lnTo>
                      <a:lnTo>
                        <a:pt x="102" y="111"/>
                      </a:lnTo>
                      <a:lnTo>
                        <a:pt x="105" y="111"/>
                      </a:lnTo>
                      <a:close/>
                      <a:moveTo>
                        <a:pt x="119" y="107"/>
                      </a:moveTo>
                      <a:lnTo>
                        <a:pt x="119" y="107"/>
                      </a:lnTo>
                      <a:lnTo>
                        <a:pt x="119" y="107"/>
                      </a:lnTo>
                      <a:lnTo>
                        <a:pt x="119" y="107"/>
                      </a:lnTo>
                      <a:lnTo>
                        <a:pt x="119" y="107"/>
                      </a:lnTo>
                      <a:lnTo>
                        <a:pt x="119" y="109"/>
                      </a:lnTo>
                      <a:lnTo>
                        <a:pt x="119" y="107"/>
                      </a:lnTo>
                      <a:lnTo>
                        <a:pt x="121" y="107"/>
                      </a:lnTo>
                      <a:lnTo>
                        <a:pt x="121" y="107"/>
                      </a:lnTo>
                      <a:lnTo>
                        <a:pt x="119" y="107"/>
                      </a:lnTo>
                      <a:close/>
                      <a:moveTo>
                        <a:pt x="145" y="109"/>
                      </a:moveTo>
                      <a:lnTo>
                        <a:pt x="145" y="107"/>
                      </a:lnTo>
                      <a:lnTo>
                        <a:pt x="145" y="107"/>
                      </a:lnTo>
                      <a:lnTo>
                        <a:pt x="145" y="107"/>
                      </a:lnTo>
                      <a:lnTo>
                        <a:pt x="145" y="107"/>
                      </a:lnTo>
                      <a:lnTo>
                        <a:pt x="145" y="107"/>
                      </a:lnTo>
                      <a:lnTo>
                        <a:pt x="145" y="107"/>
                      </a:lnTo>
                      <a:lnTo>
                        <a:pt x="145" y="107"/>
                      </a:lnTo>
                      <a:lnTo>
                        <a:pt x="145" y="109"/>
                      </a:lnTo>
                      <a:close/>
                      <a:moveTo>
                        <a:pt x="88" y="104"/>
                      </a:moveTo>
                      <a:lnTo>
                        <a:pt x="88" y="104"/>
                      </a:lnTo>
                      <a:lnTo>
                        <a:pt x="86" y="104"/>
                      </a:lnTo>
                      <a:lnTo>
                        <a:pt x="86" y="104"/>
                      </a:lnTo>
                      <a:lnTo>
                        <a:pt x="86" y="104"/>
                      </a:lnTo>
                      <a:lnTo>
                        <a:pt x="83" y="104"/>
                      </a:lnTo>
                      <a:lnTo>
                        <a:pt x="83" y="104"/>
                      </a:lnTo>
                      <a:lnTo>
                        <a:pt x="83" y="107"/>
                      </a:lnTo>
                      <a:lnTo>
                        <a:pt x="88" y="104"/>
                      </a:lnTo>
                      <a:lnTo>
                        <a:pt x="88" y="104"/>
                      </a:lnTo>
                      <a:close/>
                      <a:moveTo>
                        <a:pt x="102" y="104"/>
                      </a:moveTo>
                      <a:lnTo>
                        <a:pt x="102" y="104"/>
                      </a:lnTo>
                      <a:lnTo>
                        <a:pt x="102" y="104"/>
                      </a:lnTo>
                      <a:lnTo>
                        <a:pt x="100" y="102"/>
                      </a:lnTo>
                      <a:lnTo>
                        <a:pt x="100" y="104"/>
                      </a:lnTo>
                      <a:lnTo>
                        <a:pt x="100" y="104"/>
                      </a:lnTo>
                      <a:lnTo>
                        <a:pt x="102" y="104"/>
                      </a:lnTo>
                      <a:close/>
                      <a:moveTo>
                        <a:pt x="133" y="100"/>
                      </a:moveTo>
                      <a:lnTo>
                        <a:pt x="131" y="102"/>
                      </a:lnTo>
                      <a:lnTo>
                        <a:pt x="128" y="102"/>
                      </a:lnTo>
                      <a:lnTo>
                        <a:pt x="128" y="104"/>
                      </a:lnTo>
                      <a:lnTo>
                        <a:pt x="128" y="104"/>
                      </a:lnTo>
                      <a:lnTo>
                        <a:pt x="131" y="102"/>
                      </a:lnTo>
                      <a:lnTo>
                        <a:pt x="133" y="102"/>
                      </a:lnTo>
                      <a:lnTo>
                        <a:pt x="133" y="102"/>
                      </a:lnTo>
                      <a:lnTo>
                        <a:pt x="135" y="102"/>
                      </a:lnTo>
                      <a:lnTo>
                        <a:pt x="135" y="100"/>
                      </a:lnTo>
                      <a:lnTo>
                        <a:pt x="133" y="100"/>
                      </a:lnTo>
                      <a:close/>
                      <a:moveTo>
                        <a:pt x="109" y="102"/>
                      </a:moveTo>
                      <a:lnTo>
                        <a:pt x="112" y="100"/>
                      </a:lnTo>
                      <a:lnTo>
                        <a:pt x="114" y="100"/>
                      </a:lnTo>
                      <a:lnTo>
                        <a:pt x="112" y="100"/>
                      </a:lnTo>
                      <a:lnTo>
                        <a:pt x="112" y="100"/>
                      </a:lnTo>
                      <a:lnTo>
                        <a:pt x="109" y="102"/>
                      </a:lnTo>
                      <a:lnTo>
                        <a:pt x="109" y="102"/>
                      </a:lnTo>
                      <a:lnTo>
                        <a:pt x="109" y="102"/>
                      </a:lnTo>
                      <a:lnTo>
                        <a:pt x="109" y="102"/>
                      </a:lnTo>
                      <a:lnTo>
                        <a:pt x="109" y="102"/>
                      </a:lnTo>
                      <a:lnTo>
                        <a:pt x="109" y="102"/>
                      </a:lnTo>
                      <a:close/>
                      <a:moveTo>
                        <a:pt x="90" y="97"/>
                      </a:moveTo>
                      <a:lnTo>
                        <a:pt x="90" y="97"/>
                      </a:lnTo>
                      <a:lnTo>
                        <a:pt x="90" y="100"/>
                      </a:lnTo>
                      <a:lnTo>
                        <a:pt x="90" y="100"/>
                      </a:lnTo>
                      <a:lnTo>
                        <a:pt x="90" y="100"/>
                      </a:lnTo>
                      <a:lnTo>
                        <a:pt x="90" y="100"/>
                      </a:lnTo>
                      <a:lnTo>
                        <a:pt x="90" y="97"/>
                      </a:lnTo>
                      <a:lnTo>
                        <a:pt x="90" y="97"/>
                      </a:lnTo>
                      <a:close/>
                      <a:moveTo>
                        <a:pt x="131" y="100"/>
                      </a:moveTo>
                      <a:lnTo>
                        <a:pt x="131" y="100"/>
                      </a:lnTo>
                      <a:lnTo>
                        <a:pt x="131" y="97"/>
                      </a:lnTo>
                      <a:lnTo>
                        <a:pt x="131" y="97"/>
                      </a:lnTo>
                      <a:lnTo>
                        <a:pt x="128" y="97"/>
                      </a:lnTo>
                      <a:lnTo>
                        <a:pt x="128" y="97"/>
                      </a:lnTo>
                      <a:lnTo>
                        <a:pt x="128" y="97"/>
                      </a:lnTo>
                      <a:lnTo>
                        <a:pt x="128" y="100"/>
                      </a:lnTo>
                      <a:lnTo>
                        <a:pt x="131" y="100"/>
                      </a:lnTo>
                      <a:close/>
                      <a:moveTo>
                        <a:pt x="97" y="97"/>
                      </a:moveTo>
                      <a:lnTo>
                        <a:pt x="100" y="97"/>
                      </a:lnTo>
                      <a:lnTo>
                        <a:pt x="100" y="97"/>
                      </a:lnTo>
                      <a:lnTo>
                        <a:pt x="100" y="95"/>
                      </a:lnTo>
                      <a:lnTo>
                        <a:pt x="100" y="95"/>
                      </a:lnTo>
                      <a:lnTo>
                        <a:pt x="97" y="95"/>
                      </a:lnTo>
                      <a:lnTo>
                        <a:pt x="97" y="97"/>
                      </a:lnTo>
                      <a:lnTo>
                        <a:pt x="97" y="97"/>
                      </a:lnTo>
                      <a:lnTo>
                        <a:pt x="97" y="97"/>
                      </a:lnTo>
                      <a:close/>
                      <a:moveTo>
                        <a:pt x="105" y="97"/>
                      </a:moveTo>
                      <a:lnTo>
                        <a:pt x="105" y="95"/>
                      </a:lnTo>
                      <a:lnTo>
                        <a:pt x="105" y="95"/>
                      </a:lnTo>
                      <a:lnTo>
                        <a:pt x="105" y="95"/>
                      </a:lnTo>
                      <a:lnTo>
                        <a:pt x="102" y="97"/>
                      </a:lnTo>
                      <a:lnTo>
                        <a:pt x="102" y="100"/>
                      </a:lnTo>
                      <a:lnTo>
                        <a:pt x="102" y="100"/>
                      </a:lnTo>
                      <a:lnTo>
                        <a:pt x="105" y="100"/>
                      </a:lnTo>
                      <a:lnTo>
                        <a:pt x="105" y="97"/>
                      </a:lnTo>
                      <a:close/>
                      <a:moveTo>
                        <a:pt x="86" y="95"/>
                      </a:moveTo>
                      <a:lnTo>
                        <a:pt x="86" y="95"/>
                      </a:lnTo>
                      <a:lnTo>
                        <a:pt x="86" y="95"/>
                      </a:lnTo>
                      <a:lnTo>
                        <a:pt x="86" y="95"/>
                      </a:lnTo>
                      <a:lnTo>
                        <a:pt x="86" y="95"/>
                      </a:lnTo>
                      <a:lnTo>
                        <a:pt x="86" y="95"/>
                      </a:lnTo>
                      <a:lnTo>
                        <a:pt x="86" y="93"/>
                      </a:lnTo>
                      <a:lnTo>
                        <a:pt x="86" y="95"/>
                      </a:lnTo>
                      <a:close/>
                      <a:moveTo>
                        <a:pt x="83" y="93"/>
                      </a:moveTo>
                      <a:lnTo>
                        <a:pt x="86" y="90"/>
                      </a:lnTo>
                      <a:lnTo>
                        <a:pt x="86" y="90"/>
                      </a:lnTo>
                      <a:lnTo>
                        <a:pt x="86" y="88"/>
                      </a:lnTo>
                      <a:lnTo>
                        <a:pt x="86" y="88"/>
                      </a:lnTo>
                      <a:lnTo>
                        <a:pt x="83" y="88"/>
                      </a:lnTo>
                      <a:lnTo>
                        <a:pt x="83" y="90"/>
                      </a:lnTo>
                      <a:lnTo>
                        <a:pt x="83" y="90"/>
                      </a:lnTo>
                      <a:lnTo>
                        <a:pt x="83" y="93"/>
                      </a:lnTo>
                      <a:close/>
                      <a:moveTo>
                        <a:pt x="93" y="88"/>
                      </a:moveTo>
                      <a:lnTo>
                        <a:pt x="93" y="90"/>
                      </a:lnTo>
                      <a:lnTo>
                        <a:pt x="93" y="90"/>
                      </a:lnTo>
                      <a:lnTo>
                        <a:pt x="93" y="90"/>
                      </a:lnTo>
                      <a:lnTo>
                        <a:pt x="93" y="88"/>
                      </a:lnTo>
                      <a:lnTo>
                        <a:pt x="93" y="88"/>
                      </a:lnTo>
                      <a:lnTo>
                        <a:pt x="93" y="88"/>
                      </a:lnTo>
                      <a:close/>
                      <a:moveTo>
                        <a:pt x="100" y="88"/>
                      </a:moveTo>
                      <a:lnTo>
                        <a:pt x="100" y="90"/>
                      </a:lnTo>
                      <a:lnTo>
                        <a:pt x="102" y="90"/>
                      </a:lnTo>
                      <a:lnTo>
                        <a:pt x="102" y="88"/>
                      </a:lnTo>
                      <a:lnTo>
                        <a:pt x="102" y="88"/>
                      </a:lnTo>
                      <a:lnTo>
                        <a:pt x="100" y="88"/>
                      </a:lnTo>
                      <a:lnTo>
                        <a:pt x="100" y="88"/>
                      </a:lnTo>
                      <a:close/>
                      <a:moveTo>
                        <a:pt x="116" y="85"/>
                      </a:moveTo>
                      <a:lnTo>
                        <a:pt x="119" y="83"/>
                      </a:lnTo>
                      <a:lnTo>
                        <a:pt x="116" y="83"/>
                      </a:lnTo>
                      <a:lnTo>
                        <a:pt x="116" y="85"/>
                      </a:lnTo>
                      <a:lnTo>
                        <a:pt x="114" y="85"/>
                      </a:lnTo>
                      <a:lnTo>
                        <a:pt x="112" y="85"/>
                      </a:lnTo>
                      <a:lnTo>
                        <a:pt x="112" y="88"/>
                      </a:lnTo>
                      <a:lnTo>
                        <a:pt x="112" y="88"/>
                      </a:lnTo>
                      <a:lnTo>
                        <a:pt x="116" y="85"/>
                      </a:lnTo>
                      <a:lnTo>
                        <a:pt x="116" y="85"/>
                      </a:lnTo>
                      <a:close/>
                      <a:moveTo>
                        <a:pt x="95" y="85"/>
                      </a:moveTo>
                      <a:lnTo>
                        <a:pt x="97" y="85"/>
                      </a:lnTo>
                      <a:lnTo>
                        <a:pt x="97" y="88"/>
                      </a:lnTo>
                      <a:lnTo>
                        <a:pt x="100" y="85"/>
                      </a:lnTo>
                      <a:lnTo>
                        <a:pt x="97" y="85"/>
                      </a:lnTo>
                      <a:lnTo>
                        <a:pt x="95" y="83"/>
                      </a:lnTo>
                      <a:lnTo>
                        <a:pt x="95" y="83"/>
                      </a:lnTo>
                      <a:lnTo>
                        <a:pt x="95" y="83"/>
                      </a:lnTo>
                      <a:lnTo>
                        <a:pt x="95" y="83"/>
                      </a:lnTo>
                      <a:lnTo>
                        <a:pt x="95" y="85"/>
                      </a:lnTo>
                      <a:close/>
                      <a:moveTo>
                        <a:pt x="83" y="85"/>
                      </a:moveTo>
                      <a:lnTo>
                        <a:pt x="83" y="83"/>
                      </a:lnTo>
                      <a:lnTo>
                        <a:pt x="83" y="83"/>
                      </a:lnTo>
                      <a:lnTo>
                        <a:pt x="83" y="83"/>
                      </a:lnTo>
                      <a:lnTo>
                        <a:pt x="81" y="85"/>
                      </a:lnTo>
                      <a:lnTo>
                        <a:pt x="81" y="88"/>
                      </a:lnTo>
                      <a:lnTo>
                        <a:pt x="83" y="85"/>
                      </a:lnTo>
                      <a:close/>
                      <a:moveTo>
                        <a:pt x="131" y="83"/>
                      </a:moveTo>
                      <a:lnTo>
                        <a:pt x="131" y="81"/>
                      </a:lnTo>
                      <a:lnTo>
                        <a:pt x="128" y="81"/>
                      </a:lnTo>
                      <a:lnTo>
                        <a:pt x="128" y="81"/>
                      </a:lnTo>
                      <a:lnTo>
                        <a:pt x="126" y="81"/>
                      </a:lnTo>
                      <a:lnTo>
                        <a:pt x="123" y="81"/>
                      </a:lnTo>
                      <a:lnTo>
                        <a:pt x="123" y="81"/>
                      </a:lnTo>
                      <a:lnTo>
                        <a:pt x="121" y="83"/>
                      </a:lnTo>
                      <a:lnTo>
                        <a:pt x="121" y="83"/>
                      </a:lnTo>
                      <a:lnTo>
                        <a:pt x="123" y="83"/>
                      </a:lnTo>
                      <a:lnTo>
                        <a:pt x="126" y="83"/>
                      </a:lnTo>
                      <a:lnTo>
                        <a:pt x="126" y="85"/>
                      </a:lnTo>
                      <a:lnTo>
                        <a:pt x="128" y="83"/>
                      </a:lnTo>
                      <a:lnTo>
                        <a:pt x="131" y="83"/>
                      </a:lnTo>
                      <a:close/>
                      <a:moveTo>
                        <a:pt x="22" y="81"/>
                      </a:moveTo>
                      <a:lnTo>
                        <a:pt x="19" y="81"/>
                      </a:lnTo>
                      <a:lnTo>
                        <a:pt x="19" y="78"/>
                      </a:lnTo>
                      <a:lnTo>
                        <a:pt x="17" y="81"/>
                      </a:lnTo>
                      <a:lnTo>
                        <a:pt x="19" y="81"/>
                      </a:lnTo>
                      <a:lnTo>
                        <a:pt x="19" y="83"/>
                      </a:lnTo>
                      <a:lnTo>
                        <a:pt x="22" y="83"/>
                      </a:lnTo>
                      <a:lnTo>
                        <a:pt x="24" y="83"/>
                      </a:lnTo>
                      <a:lnTo>
                        <a:pt x="24" y="83"/>
                      </a:lnTo>
                      <a:lnTo>
                        <a:pt x="22" y="81"/>
                      </a:lnTo>
                      <a:lnTo>
                        <a:pt x="22" y="81"/>
                      </a:lnTo>
                      <a:close/>
                      <a:moveTo>
                        <a:pt x="95" y="81"/>
                      </a:moveTo>
                      <a:lnTo>
                        <a:pt x="93" y="81"/>
                      </a:lnTo>
                      <a:lnTo>
                        <a:pt x="93" y="81"/>
                      </a:lnTo>
                      <a:lnTo>
                        <a:pt x="93" y="78"/>
                      </a:lnTo>
                      <a:lnTo>
                        <a:pt x="90" y="78"/>
                      </a:lnTo>
                      <a:lnTo>
                        <a:pt x="90" y="76"/>
                      </a:lnTo>
                      <a:lnTo>
                        <a:pt x="90" y="76"/>
                      </a:lnTo>
                      <a:lnTo>
                        <a:pt x="88" y="78"/>
                      </a:lnTo>
                      <a:lnTo>
                        <a:pt x="88" y="78"/>
                      </a:lnTo>
                      <a:lnTo>
                        <a:pt x="90" y="78"/>
                      </a:lnTo>
                      <a:lnTo>
                        <a:pt x="90" y="81"/>
                      </a:lnTo>
                      <a:lnTo>
                        <a:pt x="93" y="81"/>
                      </a:lnTo>
                      <a:lnTo>
                        <a:pt x="93" y="83"/>
                      </a:lnTo>
                      <a:lnTo>
                        <a:pt x="95" y="81"/>
                      </a:lnTo>
                      <a:close/>
                      <a:moveTo>
                        <a:pt x="67" y="76"/>
                      </a:moveTo>
                      <a:lnTo>
                        <a:pt x="67" y="76"/>
                      </a:lnTo>
                      <a:lnTo>
                        <a:pt x="67" y="78"/>
                      </a:lnTo>
                      <a:lnTo>
                        <a:pt x="67" y="78"/>
                      </a:lnTo>
                      <a:lnTo>
                        <a:pt x="67" y="78"/>
                      </a:lnTo>
                      <a:lnTo>
                        <a:pt x="67" y="78"/>
                      </a:lnTo>
                      <a:lnTo>
                        <a:pt x="69" y="78"/>
                      </a:lnTo>
                      <a:lnTo>
                        <a:pt x="69" y="78"/>
                      </a:lnTo>
                      <a:lnTo>
                        <a:pt x="69" y="78"/>
                      </a:lnTo>
                      <a:lnTo>
                        <a:pt x="69" y="76"/>
                      </a:lnTo>
                      <a:lnTo>
                        <a:pt x="67" y="76"/>
                      </a:lnTo>
                      <a:close/>
                      <a:moveTo>
                        <a:pt x="19" y="74"/>
                      </a:moveTo>
                      <a:lnTo>
                        <a:pt x="22" y="74"/>
                      </a:lnTo>
                      <a:lnTo>
                        <a:pt x="19" y="71"/>
                      </a:lnTo>
                      <a:lnTo>
                        <a:pt x="17" y="71"/>
                      </a:lnTo>
                      <a:lnTo>
                        <a:pt x="17" y="69"/>
                      </a:lnTo>
                      <a:lnTo>
                        <a:pt x="17" y="66"/>
                      </a:lnTo>
                      <a:lnTo>
                        <a:pt x="17" y="66"/>
                      </a:lnTo>
                      <a:lnTo>
                        <a:pt x="17" y="69"/>
                      </a:lnTo>
                      <a:lnTo>
                        <a:pt x="15" y="69"/>
                      </a:lnTo>
                      <a:lnTo>
                        <a:pt x="15" y="69"/>
                      </a:lnTo>
                      <a:lnTo>
                        <a:pt x="15" y="69"/>
                      </a:lnTo>
                      <a:lnTo>
                        <a:pt x="15" y="69"/>
                      </a:lnTo>
                      <a:lnTo>
                        <a:pt x="12" y="71"/>
                      </a:lnTo>
                      <a:lnTo>
                        <a:pt x="12" y="74"/>
                      </a:lnTo>
                      <a:lnTo>
                        <a:pt x="15" y="74"/>
                      </a:lnTo>
                      <a:lnTo>
                        <a:pt x="15" y="71"/>
                      </a:lnTo>
                      <a:lnTo>
                        <a:pt x="15" y="71"/>
                      </a:lnTo>
                      <a:lnTo>
                        <a:pt x="15" y="74"/>
                      </a:lnTo>
                      <a:lnTo>
                        <a:pt x="15" y="74"/>
                      </a:lnTo>
                      <a:lnTo>
                        <a:pt x="17" y="74"/>
                      </a:lnTo>
                      <a:lnTo>
                        <a:pt x="17" y="74"/>
                      </a:lnTo>
                      <a:lnTo>
                        <a:pt x="17" y="74"/>
                      </a:lnTo>
                      <a:lnTo>
                        <a:pt x="19" y="76"/>
                      </a:lnTo>
                      <a:lnTo>
                        <a:pt x="19" y="74"/>
                      </a:lnTo>
                      <a:close/>
                      <a:moveTo>
                        <a:pt x="19" y="66"/>
                      </a:moveTo>
                      <a:lnTo>
                        <a:pt x="17" y="66"/>
                      </a:lnTo>
                      <a:lnTo>
                        <a:pt x="17" y="66"/>
                      </a:lnTo>
                      <a:lnTo>
                        <a:pt x="17" y="69"/>
                      </a:lnTo>
                      <a:lnTo>
                        <a:pt x="19" y="69"/>
                      </a:lnTo>
                      <a:lnTo>
                        <a:pt x="19" y="69"/>
                      </a:lnTo>
                      <a:lnTo>
                        <a:pt x="19" y="69"/>
                      </a:lnTo>
                      <a:lnTo>
                        <a:pt x="19" y="69"/>
                      </a:lnTo>
                      <a:lnTo>
                        <a:pt x="19" y="66"/>
                      </a:lnTo>
                      <a:lnTo>
                        <a:pt x="19" y="66"/>
                      </a:lnTo>
                      <a:lnTo>
                        <a:pt x="19" y="66"/>
                      </a:lnTo>
                      <a:close/>
                      <a:moveTo>
                        <a:pt x="112" y="64"/>
                      </a:moveTo>
                      <a:lnTo>
                        <a:pt x="112" y="64"/>
                      </a:lnTo>
                      <a:lnTo>
                        <a:pt x="107" y="64"/>
                      </a:lnTo>
                      <a:lnTo>
                        <a:pt x="107" y="66"/>
                      </a:lnTo>
                      <a:lnTo>
                        <a:pt x="109" y="69"/>
                      </a:lnTo>
                      <a:lnTo>
                        <a:pt x="112" y="69"/>
                      </a:lnTo>
                      <a:lnTo>
                        <a:pt x="109" y="71"/>
                      </a:lnTo>
                      <a:lnTo>
                        <a:pt x="109" y="71"/>
                      </a:lnTo>
                      <a:lnTo>
                        <a:pt x="109" y="71"/>
                      </a:lnTo>
                      <a:lnTo>
                        <a:pt x="112" y="74"/>
                      </a:lnTo>
                      <a:lnTo>
                        <a:pt x="112" y="71"/>
                      </a:lnTo>
                      <a:lnTo>
                        <a:pt x="112" y="71"/>
                      </a:lnTo>
                      <a:lnTo>
                        <a:pt x="114" y="71"/>
                      </a:lnTo>
                      <a:lnTo>
                        <a:pt x="114" y="71"/>
                      </a:lnTo>
                      <a:lnTo>
                        <a:pt x="114" y="66"/>
                      </a:lnTo>
                      <a:lnTo>
                        <a:pt x="114" y="66"/>
                      </a:lnTo>
                      <a:lnTo>
                        <a:pt x="114" y="64"/>
                      </a:lnTo>
                      <a:lnTo>
                        <a:pt x="112" y="64"/>
                      </a:lnTo>
                      <a:close/>
                      <a:moveTo>
                        <a:pt x="19" y="59"/>
                      </a:moveTo>
                      <a:lnTo>
                        <a:pt x="17" y="59"/>
                      </a:lnTo>
                      <a:lnTo>
                        <a:pt x="17" y="59"/>
                      </a:lnTo>
                      <a:lnTo>
                        <a:pt x="17" y="62"/>
                      </a:lnTo>
                      <a:lnTo>
                        <a:pt x="17" y="64"/>
                      </a:lnTo>
                      <a:lnTo>
                        <a:pt x="17" y="64"/>
                      </a:lnTo>
                      <a:lnTo>
                        <a:pt x="17" y="64"/>
                      </a:lnTo>
                      <a:lnTo>
                        <a:pt x="17" y="64"/>
                      </a:lnTo>
                      <a:lnTo>
                        <a:pt x="19" y="64"/>
                      </a:lnTo>
                      <a:lnTo>
                        <a:pt x="19" y="64"/>
                      </a:lnTo>
                      <a:lnTo>
                        <a:pt x="19" y="59"/>
                      </a:lnTo>
                      <a:lnTo>
                        <a:pt x="19" y="59"/>
                      </a:lnTo>
                      <a:close/>
                      <a:moveTo>
                        <a:pt x="86" y="57"/>
                      </a:moveTo>
                      <a:lnTo>
                        <a:pt x="86" y="57"/>
                      </a:lnTo>
                      <a:lnTo>
                        <a:pt x="83" y="55"/>
                      </a:lnTo>
                      <a:lnTo>
                        <a:pt x="83" y="57"/>
                      </a:lnTo>
                      <a:lnTo>
                        <a:pt x="83" y="57"/>
                      </a:lnTo>
                      <a:lnTo>
                        <a:pt x="86" y="59"/>
                      </a:lnTo>
                      <a:lnTo>
                        <a:pt x="86" y="59"/>
                      </a:lnTo>
                      <a:lnTo>
                        <a:pt x="86" y="59"/>
                      </a:lnTo>
                      <a:lnTo>
                        <a:pt x="86" y="59"/>
                      </a:lnTo>
                      <a:lnTo>
                        <a:pt x="88" y="59"/>
                      </a:lnTo>
                      <a:lnTo>
                        <a:pt x="86" y="57"/>
                      </a:lnTo>
                      <a:close/>
                      <a:moveTo>
                        <a:pt x="67" y="59"/>
                      </a:moveTo>
                      <a:lnTo>
                        <a:pt x="64" y="57"/>
                      </a:lnTo>
                      <a:lnTo>
                        <a:pt x="64" y="55"/>
                      </a:lnTo>
                      <a:lnTo>
                        <a:pt x="62" y="55"/>
                      </a:lnTo>
                      <a:lnTo>
                        <a:pt x="60" y="55"/>
                      </a:lnTo>
                      <a:lnTo>
                        <a:pt x="57" y="57"/>
                      </a:lnTo>
                      <a:lnTo>
                        <a:pt x="57" y="57"/>
                      </a:lnTo>
                      <a:lnTo>
                        <a:pt x="57" y="59"/>
                      </a:lnTo>
                      <a:lnTo>
                        <a:pt x="57" y="59"/>
                      </a:lnTo>
                      <a:lnTo>
                        <a:pt x="60" y="57"/>
                      </a:lnTo>
                      <a:lnTo>
                        <a:pt x="62" y="59"/>
                      </a:lnTo>
                      <a:lnTo>
                        <a:pt x="62" y="59"/>
                      </a:lnTo>
                      <a:lnTo>
                        <a:pt x="64" y="62"/>
                      </a:lnTo>
                      <a:lnTo>
                        <a:pt x="67" y="62"/>
                      </a:lnTo>
                      <a:lnTo>
                        <a:pt x="67" y="64"/>
                      </a:lnTo>
                      <a:lnTo>
                        <a:pt x="69" y="64"/>
                      </a:lnTo>
                      <a:lnTo>
                        <a:pt x="69" y="64"/>
                      </a:lnTo>
                      <a:lnTo>
                        <a:pt x="69" y="66"/>
                      </a:lnTo>
                      <a:lnTo>
                        <a:pt x="71" y="69"/>
                      </a:lnTo>
                      <a:lnTo>
                        <a:pt x="74" y="69"/>
                      </a:lnTo>
                      <a:lnTo>
                        <a:pt x="76" y="69"/>
                      </a:lnTo>
                      <a:lnTo>
                        <a:pt x="76" y="69"/>
                      </a:lnTo>
                      <a:lnTo>
                        <a:pt x="76" y="69"/>
                      </a:lnTo>
                      <a:lnTo>
                        <a:pt x="79" y="69"/>
                      </a:lnTo>
                      <a:lnTo>
                        <a:pt x="79" y="71"/>
                      </a:lnTo>
                      <a:lnTo>
                        <a:pt x="79" y="71"/>
                      </a:lnTo>
                      <a:lnTo>
                        <a:pt x="81" y="74"/>
                      </a:lnTo>
                      <a:lnTo>
                        <a:pt x="81" y="74"/>
                      </a:lnTo>
                      <a:lnTo>
                        <a:pt x="81" y="76"/>
                      </a:lnTo>
                      <a:lnTo>
                        <a:pt x="83" y="76"/>
                      </a:lnTo>
                      <a:lnTo>
                        <a:pt x="83" y="76"/>
                      </a:lnTo>
                      <a:lnTo>
                        <a:pt x="83" y="76"/>
                      </a:lnTo>
                      <a:lnTo>
                        <a:pt x="86" y="76"/>
                      </a:lnTo>
                      <a:lnTo>
                        <a:pt x="86" y="78"/>
                      </a:lnTo>
                      <a:lnTo>
                        <a:pt x="86" y="76"/>
                      </a:lnTo>
                      <a:lnTo>
                        <a:pt x="86" y="76"/>
                      </a:lnTo>
                      <a:lnTo>
                        <a:pt x="86" y="74"/>
                      </a:lnTo>
                      <a:lnTo>
                        <a:pt x="86" y="74"/>
                      </a:lnTo>
                      <a:lnTo>
                        <a:pt x="83" y="74"/>
                      </a:lnTo>
                      <a:lnTo>
                        <a:pt x="83" y="74"/>
                      </a:lnTo>
                      <a:lnTo>
                        <a:pt x="81" y="71"/>
                      </a:lnTo>
                      <a:lnTo>
                        <a:pt x="81" y="69"/>
                      </a:lnTo>
                      <a:lnTo>
                        <a:pt x="79" y="66"/>
                      </a:lnTo>
                      <a:lnTo>
                        <a:pt x="79" y="66"/>
                      </a:lnTo>
                      <a:lnTo>
                        <a:pt x="79" y="64"/>
                      </a:lnTo>
                      <a:lnTo>
                        <a:pt x="79" y="64"/>
                      </a:lnTo>
                      <a:lnTo>
                        <a:pt x="79" y="62"/>
                      </a:lnTo>
                      <a:lnTo>
                        <a:pt x="79" y="62"/>
                      </a:lnTo>
                      <a:lnTo>
                        <a:pt x="74" y="62"/>
                      </a:lnTo>
                      <a:lnTo>
                        <a:pt x="71" y="59"/>
                      </a:lnTo>
                      <a:lnTo>
                        <a:pt x="69" y="59"/>
                      </a:lnTo>
                      <a:lnTo>
                        <a:pt x="67" y="59"/>
                      </a:lnTo>
                      <a:lnTo>
                        <a:pt x="67" y="59"/>
                      </a:lnTo>
                      <a:close/>
                      <a:moveTo>
                        <a:pt x="71" y="55"/>
                      </a:moveTo>
                      <a:lnTo>
                        <a:pt x="71" y="52"/>
                      </a:lnTo>
                      <a:lnTo>
                        <a:pt x="69" y="50"/>
                      </a:lnTo>
                      <a:lnTo>
                        <a:pt x="69" y="52"/>
                      </a:lnTo>
                      <a:lnTo>
                        <a:pt x="71" y="55"/>
                      </a:lnTo>
                      <a:close/>
                      <a:moveTo>
                        <a:pt x="74" y="50"/>
                      </a:moveTo>
                      <a:lnTo>
                        <a:pt x="74" y="50"/>
                      </a:lnTo>
                      <a:lnTo>
                        <a:pt x="71" y="52"/>
                      </a:lnTo>
                      <a:lnTo>
                        <a:pt x="74" y="52"/>
                      </a:lnTo>
                      <a:lnTo>
                        <a:pt x="74" y="50"/>
                      </a:lnTo>
                      <a:lnTo>
                        <a:pt x="74" y="50"/>
                      </a:lnTo>
                      <a:close/>
                      <a:moveTo>
                        <a:pt x="116" y="48"/>
                      </a:moveTo>
                      <a:lnTo>
                        <a:pt x="116" y="48"/>
                      </a:lnTo>
                      <a:lnTo>
                        <a:pt x="112" y="48"/>
                      </a:lnTo>
                      <a:lnTo>
                        <a:pt x="112" y="48"/>
                      </a:lnTo>
                      <a:lnTo>
                        <a:pt x="112" y="50"/>
                      </a:lnTo>
                      <a:lnTo>
                        <a:pt x="109" y="50"/>
                      </a:lnTo>
                      <a:lnTo>
                        <a:pt x="109" y="50"/>
                      </a:lnTo>
                      <a:lnTo>
                        <a:pt x="107" y="50"/>
                      </a:lnTo>
                      <a:lnTo>
                        <a:pt x="107" y="52"/>
                      </a:lnTo>
                      <a:lnTo>
                        <a:pt x="109" y="52"/>
                      </a:lnTo>
                      <a:lnTo>
                        <a:pt x="112" y="52"/>
                      </a:lnTo>
                      <a:lnTo>
                        <a:pt x="112" y="52"/>
                      </a:lnTo>
                      <a:lnTo>
                        <a:pt x="114" y="50"/>
                      </a:lnTo>
                      <a:lnTo>
                        <a:pt x="114" y="52"/>
                      </a:lnTo>
                      <a:lnTo>
                        <a:pt x="112" y="55"/>
                      </a:lnTo>
                      <a:lnTo>
                        <a:pt x="112" y="55"/>
                      </a:lnTo>
                      <a:lnTo>
                        <a:pt x="116" y="55"/>
                      </a:lnTo>
                      <a:lnTo>
                        <a:pt x="119" y="55"/>
                      </a:lnTo>
                      <a:lnTo>
                        <a:pt x="119" y="55"/>
                      </a:lnTo>
                      <a:lnTo>
                        <a:pt x="119" y="55"/>
                      </a:lnTo>
                      <a:lnTo>
                        <a:pt x="119" y="55"/>
                      </a:lnTo>
                      <a:lnTo>
                        <a:pt x="119" y="55"/>
                      </a:lnTo>
                      <a:lnTo>
                        <a:pt x="121" y="55"/>
                      </a:lnTo>
                      <a:lnTo>
                        <a:pt x="121" y="55"/>
                      </a:lnTo>
                      <a:lnTo>
                        <a:pt x="119" y="52"/>
                      </a:lnTo>
                      <a:lnTo>
                        <a:pt x="119" y="52"/>
                      </a:lnTo>
                      <a:lnTo>
                        <a:pt x="116" y="50"/>
                      </a:lnTo>
                      <a:lnTo>
                        <a:pt x="116" y="48"/>
                      </a:lnTo>
                      <a:close/>
                      <a:moveTo>
                        <a:pt x="8" y="45"/>
                      </a:moveTo>
                      <a:lnTo>
                        <a:pt x="5" y="45"/>
                      </a:lnTo>
                      <a:lnTo>
                        <a:pt x="5" y="45"/>
                      </a:lnTo>
                      <a:lnTo>
                        <a:pt x="5" y="43"/>
                      </a:lnTo>
                      <a:lnTo>
                        <a:pt x="5" y="43"/>
                      </a:lnTo>
                      <a:lnTo>
                        <a:pt x="3" y="40"/>
                      </a:lnTo>
                      <a:lnTo>
                        <a:pt x="3" y="40"/>
                      </a:lnTo>
                      <a:lnTo>
                        <a:pt x="5" y="40"/>
                      </a:lnTo>
                      <a:lnTo>
                        <a:pt x="5" y="38"/>
                      </a:lnTo>
                      <a:lnTo>
                        <a:pt x="3" y="38"/>
                      </a:lnTo>
                      <a:lnTo>
                        <a:pt x="3" y="38"/>
                      </a:lnTo>
                      <a:lnTo>
                        <a:pt x="0" y="38"/>
                      </a:lnTo>
                      <a:lnTo>
                        <a:pt x="0" y="38"/>
                      </a:lnTo>
                      <a:lnTo>
                        <a:pt x="0" y="40"/>
                      </a:lnTo>
                      <a:lnTo>
                        <a:pt x="3" y="43"/>
                      </a:lnTo>
                      <a:lnTo>
                        <a:pt x="3" y="45"/>
                      </a:lnTo>
                      <a:lnTo>
                        <a:pt x="5" y="48"/>
                      </a:lnTo>
                      <a:lnTo>
                        <a:pt x="8" y="48"/>
                      </a:lnTo>
                      <a:lnTo>
                        <a:pt x="8" y="45"/>
                      </a:lnTo>
                      <a:lnTo>
                        <a:pt x="8" y="45"/>
                      </a:lnTo>
                      <a:close/>
                      <a:moveTo>
                        <a:pt x="95" y="38"/>
                      </a:moveTo>
                      <a:lnTo>
                        <a:pt x="95" y="36"/>
                      </a:lnTo>
                      <a:lnTo>
                        <a:pt x="95" y="36"/>
                      </a:lnTo>
                      <a:lnTo>
                        <a:pt x="95" y="38"/>
                      </a:lnTo>
                      <a:lnTo>
                        <a:pt x="97" y="38"/>
                      </a:lnTo>
                      <a:lnTo>
                        <a:pt x="97" y="38"/>
                      </a:lnTo>
                      <a:lnTo>
                        <a:pt x="97" y="38"/>
                      </a:lnTo>
                      <a:lnTo>
                        <a:pt x="97" y="36"/>
                      </a:lnTo>
                      <a:lnTo>
                        <a:pt x="97" y="36"/>
                      </a:lnTo>
                      <a:lnTo>
                        <a:pt x="97" y="36"/>
                      </a:lnTo>
                      <a:lnTo>
                        <a:pt x="97" y="33"/>
                      </a:lnTo>
                      <a:lnTo>
                        <a:pt x="97" y="36"/>
                      </a:lnTo>
                      <a:lnTo>
                        <a:pt x="95" y="36"/>
                      </a:lnTo>
                      <a:lnTo>
                        <a:pt x="93" y="33"/>
                      </a:lnTo>
                      <a:lnTo>
                        <a:pt x="93" y="36"/>
                      </a:lnTo>
                      <a:lnTo>
                        <a:pt x="93" y="36"/>
                      </a:lnTo>
                      <a:lnTo>
                        <a:pt x="93" y="38"/>
                      </a:lnTo>
                      <a:lnTo>
                        <a:pt x="95" y="38"/>
                      </a:lnTo>
                      <a:lnTo>
                        <a:pt x="95" y="38"/>
                      </a:lnTo>
                      <a:lnTo>
                        <a:pt x="95" y="38"/>
                      </a:lnTo>
                      <a:close/>
                      <a:moveTo>
                        <a:pt x="100" y="33"/>
                      </a:moveTo>
                      <a:lnTo>
                        <a:pt x="97" y="36"/>
                      </a:lnTo>
                      <a:lnTo>
                        <a:pt x="97" y="36"/>
                      </a:lnTo>
                      <a:lnTo>
                        <a:pt x="100" y="36"/>
                      </a:lnTo>
                      <a:lnTo>
                        <a:pt x="100" y="33"/>
                      </a:lnTo>
                      <a:close/>
                      <a:moveTo>
                        <a:pt x="102" y="26"/>
                      </a:moveTo>
                      <a:lnTo>
                        <a:pt x="102" y="26"/>
                      </a:lnTo>
                      <a:lnTo>
                        <a:pt x="102" y="26"/>
                      </a:lnTo>
                      <a:lnTo>
                        <a:pt x="100" y="24"/>
                      </a:lnTo>
                      <a:lnTo>
                        <a:pt x="100" y="26"/>
                      </a:lnTo>
                      <a:lnTo>
                        <a:pt x="100" y="26"/>
                      </a:lnTo>
                      <a:lnTo>
                        <a:pt x="102" y="26"/>
                      </a:lnTo>
                      <a:close/>
                      <a:moveTo>
                        <a:pt x="86" y="22"/>
                      </a:moveTo>
                      <a:lnTo>
                        <a:pt x="86" y="19"/>
                      </a:lnTo>
                      <a:lnTo>
                        <a:pt x="83" y="19"/>
                      </a:lnTo>
                      <a:lnTo>
                        <a:pt x="83" y="19"/>
                      </a:lnTo>
                      <a:lnTo>
                        <a:pt x="83" y="22"/>
                      </a:lnTo>
                      <a:lnTo>
                        <a:pt x="83" y="22"/>
                      </a:lnTo>
                      <a:lnTo>
                        <a:pt x="86" y="24"/>
                      </a:lnTo>
                      <a:lnTo>
                        <a:pt x="88" y="24"/>
                      </a:lnTo>
                      <a:lnTo>
                        <a:pt x="86" y="22"/>
                      </a:lnTo>
                      <a:lnTo>
                        <a:pt x="88" y="22"/>
                      </a:lnTo>
                      <a:lnTo>
                        <a:pt x="86" y="22"/>
                      </a:lnTo>
                      <a:close/>
                      <a:moveTo>
                        <a:pt x="74" y="81"/>
                      </a:moveTo>
                      <a:lnTo>
                        <a:pt x="76" y="83"/>
                      </a:lnTo>
                      <a:lnTo>
                        <a:pt x="76" y="83"/>
                      </a:lnTo>
                      <a:lnTo>
                        <a:pt x="79" y="83"/>
                      </a:lnTo>
                      <a:lnTo>
                        <a:pt x="79" y="81"/>
                      </a:lnTo>
                      <a:lnTo>
                        <a:pt x="79" y="81"/>
                      </a:lnTo>
                      <a:lnTo>
                        <a:pt x="76" y="78"/>
                      </a:lnTo>
                      <a:lnTo>
                        <a:pt x="76" y="74"/>
                      </a:lnTo>
                      <a:lnTo>
                        <a:pt x="76" y="71"/>
                      </a:lnTo>
                      <a:lnTo>
                        <a:pt x="76" y="71"/>
                      </a:lnTo>
                      <a:lnTo>
                        <a:pt x="74" y="69"/>
                      </a:lnTo>
                      <a:lnTo>
                        <a:pt x="71" y="69"/>
                      </a:lnTo>
                      <a:lnTo>
                        <a:pt x="69" y="66"/>
                      </a:lnTo>
                      <a:lnTo>
                        <a:pt x="64" y="66"/>
                      </a:lnTo>
                      <a:lnTo>
                        <a:pt x="62" y="62"/>
                      </a:lnTo>
                      <a:lnTo>
                        <a:pt x="62" y="62"/>
                      </a:lnTo>
                      <a:lnTo>
                        <a:pt x="60" y="62"/>
                      </a:lnTo>
                      <a:lnTo>
                        <a:pt x="55" y="59"/>
                      </a:lnTo>
                      <a:lnTo>
                        <a:pt x="52" y="59"/>
                      </a:lnTo>
                      <a:lnTo>
                        <a:pt x="52" y="59"/>
                      </a:lnTo>
                      <a:lnTo>
                        <a:pt x="50" y="57"/>
                      </a:lnTo>
                      <a:lnTo>
                        <a:pt x="50" y="57"/>
                      </a:lnTo>
                      <a:lnTo>
                        <a:pt x="52" y="57"/>
                      </a:lnTo>
                      <a:lnTo>
                        <a:pt x="55" y="57"/>
                      </a:lnTo>
                      <a:lnTo>
                        <a:pt x="57" y="57"/>
                      </a:lnTo>
                      <a:lnTo>
                        <a:pt x="60" y="55"/>
                      </a:lnTo>
                      <a:lnTo>
                        <a:pt x="57" y="55"/>
                      </a:lnTo>
                      <a:lnTo>
                        <a:pt x="57" y="52"/>
                      </a:lnTo>
                      <a:lnTo>
                        <a:pt x="55" y="52"/>
                      </a:lnTo>
                      <a:lnTo>
                        <a:pt x="55" y="50"/>
                      </a:lnTo>
                      <a:lnTo>
                        <a:pt x="57" y="50"/>
                      </a:lnTo>
                      <a:lnTo>
                        <a:pt x="57" y="48"/>
                      </a:lnTo>
                      <a:lnTo>
                        <a:pt x="60" y="50"/>
                      </a:lnTo>
                      <a:lnTo>
                        <a:pt x="62" y="50"/>
                      </a:lnTo>
                      <a:lnTo>
                        <a:pt x="60" y="52"/>
                      </a:lnTo>
                      <a:lnTo>
                        <a:pt x="60" y="52"/>
                      </a:lnTo>
                      <a:lnTo>
                        <a:pt x="62" y="52"/>
                      </a:lnTo>
                      <a:lnTo>
                        <a:pt x="64" y="52"/>
                      </a:lnTo>
                      <a:lnTo>
                        <a:pt x="62" y="50"/>
                      </a:lnTo>
                      <a:lnTo>
                        <a:pt x="62" y="48"/>
                      </a:lnTo>
                      <a:lnTo>
                        <a:pt x="60" y="45"/>
                      </a:lnTo>
                      <a:lnTo>
                        <a:pt x="57" y="43"/>
                      </a:lnTo>
                      <a:lnTo>
                        <a:pt x="57" y="43"/>
                      </a:lnTo>
                      <a:lnTo>
                        <a:pt x="55" y="38"/>
                      </a:lnTo>
                      <a:lnTo>
                        <a:pt x="50" y="36"/>
                      </a:lnTo>
                      <a:lnTo>
                        <a:pt x="50" y="33"/>
                      </a:lnTo>
                      <a:lnTo>
                        <a:pt x="50" y="31"/>
                      </a:lnTo>
                      <a:lnTo>
                        <a:pt x="50" y="29"/>
                      </a:lnTo>
                      <a:lnTo>
                        <a:pt x="50" y="26"/>
                      </a:lnTo>
                      <a:lnTo>
                        <a:pt x="50" y="26"/>
                      </a:lnTo>
                      <a:lnTo>
                        <a:pt x="52" y="24"/>
                      </a:lnTo>
                      <a:lnTo>
                        <a:pt x="52" y="24"/>
                      </a:lnTo>
                      <a:lnTo>
                        <a:pt x="55" y="24"/>
                      </a:lnTo>
                      <a:lnTo>
                        <a:pt x="55" y="24"/>
                      </a:lnTo>
                      <a:lnTo>
                        <a:pt x="55" y="26"/>
                      </a:lnTo>
                      <a:lnTo>
                        <a:pt x="55" y="29"/>
                      </a:lnTo>
                      <a:lnTo>
                        <a:pt x="60" y="29"/>
                      </a:lnTo>
                      <a:lnTo>
                        <a:pt x="62" y="31"/>
                      </a:lnTo>
                      <a:lnTo>
                        <a:pt x="62" y="33"/>
                      </a:lnTo>
                      <a:lnTo>
                        <a:pt x="64" y="33"/>
                      </a:lnTo>
                      <a:lnTo>
                        <a:pt x="69" y="36"/>
                      </a:lnTo>
                      <a:lnTo>
                        <a:pt x="69" y="36"/>
                      </a:lnTo>
                      <a:lnTo>
                        <a:pt x="69" y="36"/>
                      </a:lnTo>
                      <a:lnTo>
                        <a:pt x="64" y="33"/>
                      </a:lnTo>
                      <a:lnTo>
                        <a:pt x="64" y="33"/>
                      </a:lnTo>
                      <a:lnTo>
                        <a:pt x="64" y="31"/>
                      </a:lnTo>
                      <a:lnTo>
                        <a:pt x="64" y="31"/>
                      </a:lnTo>
                      <a:lnTo>
                        <a:pt x="69" y="31"/>
                      </a:lnTo>
                      <a:lnTo>
                        <a:pt x="71" y="36"/>
                      </a:lnTo>
                      <a:lnTo>
                        <a:pt x="74" y="36"/>
                      </a:lnTo>
                      <a:lnTo>
                        <a:pt x="74" y="33"/>
                      </a:lnTo>
                      <a:lnTo>
                        <a:pt x="74" y="33"/>
                      </a:lnTo>
                      <a:lnTo>
                        <a:pt x="74" y="33"/>
                      </a:lnTo>
                      <a:lnTo>
                        <a:pt x="71" y="31"/>
                      </a:lnTo>
                      <a:lnTo>
                        <a:pt x="69" y="31"/>
                      </a:lnTo>
                      <a:lnTo>
                        <a:pt x="69" y="29"/>
                      </a:lnTo>
                      <a:lnTo>
                        <a:pt x="71" y="29"/>
                      </a:lnTo>
                      <a:lnTo>
                        <a:pt x="71" y="29"/>
                      </a:lnTo>
                      <a:lnTo>
                        <a:pt x="74" y="29"/>
                      </a:lnTo>
                      <a:lnTo>
                        <a:pt x="76" y="31"/>
                      </a:lnTo>
                      <a:lnTo>
                        <a:pt x="79" y="31"/>
                      </a:lnTo>
                      <a:lnTo>
                        <a:pt x="81" y="33"/>
                      </a:lnTo>
                      <a:lnTo>
                        <a:pt x="79" y="31"/>
                      </a:lnTo>
                      <a:lnTo>
                        <a:pt x="79" y="29"/>
                      </a:lnTo>
                      <a:lnTo>
                        <a:pt x="74" y="26"/>
                      </a:lnTo>
                      <a:lnTo>
                        <a:pt x="74" y="26"/>
                      </a:lnTo>
                      <a:lnTo>
                        <a:pt x="71" y="26"/>
                      </a:lnTo>
                      <a:lnTo>
                        <a:pt x="71" y="26"/>
                      </a:lnTo>
                      <a:lnTo>
                        <a:pt x="71" y="24"/>
                      </a:lnTo>
                      <a:lnTo>
                        <a:pt x="69" y="22"/>
                      </a:lnTo>
                      <a:lnTo>
                        <a:pt x="69" y="22"/>
                      </a:lnTo>
                      <a:lnTo>
                        <a:pt x="69" y="19"/>
                      </a:lnTo>
                      <a:lnTo>
                        <a:pt x="71" y="19"/>
                      </a:lnTo>
                      <a:lnTo>
                        <a:pt x="74" y="22"/>
                      </a:lnTo>
                      <a:lnTo>
                        <a:pt x="79" y="19"/>
                      </a:lnTo>
                      <a:lnTo>
                        <a:pt x="81" y="17"/>
                      </a:lnTo>
                      <a:lnTo>
                        <a:pt x="81" y="17"/>
                      </a:lnTo>
                      <a:lnTo>
                        <a:pt x="83" y="17"/>
                      </a:lnTo>
                      <a:lnTo>
                        <a:pt x="86" y="17"/>
                      </a:lnTo>
                      <a:lnTo>
                        <a:pt x="88" y="17"/>
                      </a:lnTo>
                      <a:lnTo>
                        <a:pt x="90" y="17"/>
                      </a:lnTo>
                      <a:lnTo>
                        <a:pt x="93" y="14"/>
                      </a:lnTo>
                      <a:lnTo>
                        <a:pt x="95" y="17"/>
                      </a:lnTo>
                      <a:lnTo>
                        <a:pt x="95" y="17"/>
                      </a:lnTo>
                      <a:lnTo>
                        <a:pt x="100" y="17"/>
                      </a:lnTo>
                      <a:lnTo>
                        <a:pt x="105" y="19"/>
                      </a:lnTo>
                      <a:lnTo>
                        <a:pt x="107" y="19"/>
                      </a:lnTo>
                      <a:lnTo>
                        <a:pt x="109" y="22"/>
                      </a:lnTo>
                      <a:lnTo>
                        <a:pt x="109" y="22"/>
                      </a:lnTo>
                      <a:lnTo>
                        <a:pt x="109" y="19"/>
                      </a:lnTo>
                      <a:lnTo>
                        <a:pt x="112" y="19"/>
                      </a:lnTo>
                      <a:lnTo>
                        <a:pt x="112" y="17"/>
                      </a:lnTo>
                      <a:lnTo>
                        <a:pt x="114" y="17"/>
                      </a:lnTo>
                      <a:lnTo>
                        <a:pt x="114" y="14"/>
                      </a:lnTo>
                      <a:lnTo>
                        <a:pt x="114" y="14"/>
                      </a:lnTo>
                      <a:lnTo>
                        <a:pt x="114" y="14"/>
                      </a:lnTo>
                      <a:lnTo>
                        <a:pt x="114" y="12"/>
                      </a:lnTo>
                      <a:lnTo>
                        <a:pt x="112" y="12"/>
                      </a:lnTo>
                      <a:lnTo>
                        <a:pt x="112" y="10"/>
                      </a:lnTo>
                      <a:lnTo>
                        <a:pt x="116" y="7"/>
                      </a:lnTo>
                      <a:lnTo>
                        <a:pt x="116" y="7"/>
                      </a:lnTo>
                      <a:lnTo>
                        <a:pt x="116" y="7"/>
                      </a:lnTo>
                      <a:lnTo>
                        <a:pt x="116" y="5"/>
                      </a:lnTo>
                      <a:lnTo>
                        <a:pt x="116" y="3"/>
                      </a:lnTo>
                      <a:lnTo>
                        <a:pt x="116" y="3"/>
                      </a:lnTo>
                      <a:lnTo>
                        <a:pt x="114" y="3"/>
                      </a:lnTo>
                      <a:lnTo>
                        <a:pt x="114" y="0"/>
                      </a:lnTo>
                      <a:lnTo>
                        <a:pt x="114" y="0"/>
                      </a:lnTo>
                      <a:lnTo>
                        <a:pt x="112" y="0"/>
                      </a:lnTo>
                      <a:lnTo>
                        <a:pt x="109" y="0"/>
                      </a:lnTo>
                      <a:lnTo>
                        <a:pt x="109" y="0"/>
                      </a:lnTo>
                      <a:lnTo>
                        <a:pt x="107" y="0"/>
                      </a:lnTo>
                      <a:lnTo>
                        <a:pt x="107" y="0"/>
                      </a:lnTo>
                      <a:lnTo>
                        <a:pt x="107" y="3"/>
                      </a:lnTo>
                      <a:lnTo>
                        <a:pt x="109" y="3"/>
                      </a:lnTo>
                      <a:lnTo>
                        <a:pt x="109" y="5"/>
                      </a:lnTo>
                      <a:lnTo>
                        <a:pt x="109" y="5"/>
                      </a:lnTo>
                      <a:lnTo>
                        <a:pt x="109" y="7"/>
                      </a:lnTo>
                      <a:lnTo>
                        <a:pt x="107" y="7"/>
                      </a:lnTo>
                      <a:lnTo>
                        <a:pt x="105" y="10"/>
                      </a:lnTo>
                      <a:lnTo>
                        <a:pt x="102" y="7"/>
                      </a:lnTo>
                      <a:lnTo>
                        <a:pt x="102" y="7"/>
                      </a:lnTo>
                      <a:lnTo>
                        <a:pt x="100" y="10"/>
                      </a:lnTo>
                      <a:lnTo>
                        <a:pt x="100" y="10"/>
                      </a:lnTo>
                      <a:lnTo>
                        <a:pt x="97" y="10"/>
                      </a:lnTo>
                      <a:lnTo>
                        <a:pt x="95" y="10"/>
                      </a:lnTo>
                      <a:lnTo>
                        <a:pt x="93" y="7"/>
                      </a:lnTo>
                      <a:lnTo>
                        <a:pt x="90" y="7"/>
                      </a:lnTo>
                      <a:lnTo>
                        <a:pt x="88" y="7"/>
                      </a:lnTo>
                      <a:lnTo>
                        <a:pt x="86" y="7"/>
                      </a:lnTo>
                      <a:lnTo>
                        <a:pt x="86" y="7"/>
                      </a:lnTo>
                      <a:lnTo>
                        <a:pt x="83" y="7"/>
                      </a:lnTo>
                      <a:lnTo>
                        <a:pt x="83" y="5"/>
                      </a:lnTo>
                      <a:lnTo>
                        <a:pt x="83" y="5"/>
                      </a:lnTo>
                      <a:lnTo>
                        <a:pt x="81" y="3"/>
                      </a:lnTo>
                      <a:lnTo>
                        <a:pt x="81" y="3"/>
                      </a:lnTo>
                      <a:lnTo>
                        <a:pt x="79" y="5"/>
                      </a:lnTo>
                      <a:lnTo>
                        <a:pt x="79" y="5"/>
                      </a:lnTo>
                      <a:lnTo>
                        <a:pt x="76" y="5"/>
                      </a:lnTo>
                      <a:lnTo>
                        <a:pt x="74" y="5"/>
                      </a:lnTo>
                      <a:lnTo>
                        <a:pt x="74" y="5"/>
                      </a:lnTo>
                      <a:lnTo>
                        <a:pt x="74" y="5"/>
                      </a:lnTo>
                      <a:lnTo>
                        <a:pt x="71" y="5"/>
                      </a:lnTo>
                      <a:lnTo>
                        <a:pt x="71" y="5"/>
                      </a:lnTo>
                      <a:lnTo>
                        <a:pt x="69" y="7"/>
                      </a:lnTo>
                      <a:lnTo>
                        <a:pt x="67" y="7"/>
                      </a:lnTo>
                      <a:lnTo>
                        <a:pt x="64" y="7"/>
                      </a:lnTo>
                      <a:lnTo>
                        <a:pt x="62" y="7"/>
                      </a:lnTo>
                      <a:lnTo>
                        <a:pt x="62" y="7"/>
                      </a:lnTo>
                      <a:lnTo>
                        <a:pt x="60" y="7"/>
                      </a:lnTo>
                      <a:lnTo>
                        <a:pt x="57" y="7"/>
                      </a:lnTo>
                      <a:lnTo>
                        <a:pt x="57" y="7"/>
                      </a:lnTo>
                      <a:lnTo>
                        <a:pt x="55" y="7"/>
                      </a:lnTo>
                      <a:lnTo>
                        <a:pt x="52" y="7"/>
                      </a:lnTo>
                      <a:lnTo>
                        <a:pt x="52" y="7"/>
                      </a:lnTo>
                      <a:lnTo>
                        <a:pt x="52" y="10"/>
                      </a:lnTo>
                      <a:lnTo>
                        <a:pt x="50" y="12"/>
                      </a:lnTo>
                      <a:lnTo>
                        <a:pt x="50" y="12"/>
                      </a:lnTo>
                      <a:lnTo>
                        <a:pt x="48" y="12"/>
                      </a:lnTo>
                      <a:lnTo>
                        <a:pt x="45" y="12"/>
                      </a:lnTo>
                      <a:lnTo>
                        <a:pt x="43" y="12"/>
                      </a:lnTo>
                      <a:lnTo>
                        <a:pt x="43" y="12"/>
                      </a:lnTo>
                      <a:lnTo>
                        <a:pt x="41" y="12"/>
                      </a:lnTo>
                      <a:lnTo>
                        <a:pt x="38" y="12"/>
                      </a:lnTo>
                      <a:lnTo>
                        <a:pt x="38" y="12"/>
                      </a:lnTo>
                      <a:lnTo>
                        <a:pt x="36" y="17"/>
                      </a:lnTo>
                      <a:lnTo>
                        <a:pt x="34" y="17"/>
                      </a:lnTo>
                      <a:lnTo>
                        <a:pt x="31" y="17"/>
                      </a:lnTo>
                      <a:lnTo>
                        <a:pt x="29" y="17"/>
                      </a:lnTo>
                      <a:lnTo>
                        <a:pt x="29" y="17"/>
                      </a:lnTo>
                      <a:lnTo>
                        <a:pt x="26" y="17"/>
                      </a:lnTo>
                      <a:lnTo>
                        <a:pt x="24" y="17"/>
                      </a:lnTo>
                      <a:lnTo>
                        <a:pt x="24" y="17"/>
                      </a:lnTo>
                      <a:lnTo>
                        <a:pt x="22" y="19"/>
                      </a:lnTo>
                      <a:lnTo>
                        <a:pt x="22" y="19"/>
                      </a:lnTo>
                      <a:lnTo>
                        <a:pt x="22" y="22"/>
                      </a:lnTo>
                      <a:lnTo>
                        <a:pt x="22" y="22"/>
                      </a:lnTo>
                      <a:lnTo>
                        <a:pt x="22" y="24"/>
                      </a:lnTo>
                      <a:lnTo>
                        <a:pt x="22" y="24"/>
                      </a:lnTo>
                      <a:lnTo>
                        <a:pt x="22" y="26"/>
                      </a:lnTo>
                      <a:lnTo>
                        <a:pt x="19" y="26"/>
                      </a:lnTo>
                      <a:lnTo>
                        <a:pt x="19" y="26"/>
                      </a:lnTo>
                      <a:lnTo>
                        <a:pt x="19" y="29"/>
                      </a:lnTo>
                      <a:lnTo>
                        <a:pt x="17" y="29"/>
                      </a:lnTo>
                      <a:lnTo>
                        <a:pt x="17" y="29"/>
                      </a:lnTo>
                      <a:lnTo>
                        <a:pt x="17" y="31"/>
                      </a:lnTo>
                      <a:lnTo>
                        <a:pt x="17" y="33"/>
                      </a:lnTo>
                      <a:lnTo>
                        <a:pt x="17" y="33"/>
                      </a:lnTo>
                      <a:lnTo>
                        <a:pt x="17" y="33"/>
                      </a:lnTo>
                      <a:lnTo>
                        <a:pt x="15" y="33"/>
                      </a:lnTo>
                      <a:lnTo>
                        <a:pt x="12" y="33"/>
                      </a:lnTo>
                      <a:lnTo>
                        <a:pt x="12" y="36"/>
                      </a:lnTo>
                      <a:lnTo>
                        <a:pt x="12" y="36"/>
                      </a:lnTo>
                      <a:lnTo>
                        <a:pt x="12" y="33"/>
                      </a:lnTo>
                      <a:lnTo>
                        <a:pt x="10" y="36"/>
                      </a:lnTo>
                      <a:lnTo>
                        <a:pt x="10" y="36"/>
                      </a:lnTo>
                      <a:lnTo>
                        <a:pt x="12" y="36"/>
                      </a:lnTo>
                      <a:lnTo>
                        <a:pt x="12" y="38"/>
                      </a:lnTo>
                      <a:lnTo>
                        <a:pt x="12" y="38"/>
                      </a:lnTo>
                      <a:lnTo>
                        <a:pt x="12" y="38"/>
                      </a:lnTo>
                      <a:lnTo>
                        <a:pt x="10" y="38"/>
                      </a:lnTo>
                      <a:lnTo>
                        <a:pt x="10" y="38"/>
                      </a:lnTo>
                      <a:lnTo>
                        <a:pt x="10" y="40"/>
                      </a:lnTo>
                      <a:lnTo>
                        <a:pt x="10" y="40"/>
                      </a:lnTo>
                      <a:lnTo>
                        <a:pt x="10" y="40"/>
                      </a:lnTo>
                      <a:lnTo>
                        <a:pt x="10" y="40"/>
                      </a:lnTo>
                      <a:lnTo>
                        <a:pt x="8" y="40"/>
                      </a:lnTo>
                      <a:lnTo>
                        <a:pt x="8" y="40"/>
                      </a:lnTo>
                      <a:lnTo>
                        <a:pt x="5" y="40"/>
                      </a:lnTo>
                      <a:lnTo>
                        <a:pt x="5" y="40"/>
                      </a:lnTo>
                      <a:lnTo>
                        <a:pt x="8" y="43"/>
                      </a:lnTo>
                      <a:lnTo>
                        <a:pt x="10" y="43"/>
                      </a:lnTo>
                      <a:lnTo>
                        <a:pt x="12" y="48"/>
                      </a:lnTo>
                      <a:lnTo>
                        <a:pt x="15" y="50"/>
                      </a:lnTo>
                      <a:lnTo>
                        <a:pt x="17" y="52"/>
                      </a:lnTo>
                      <a:lnTo>
                        <a:pt x="19" y="55"/>
                      </a:lnTo>
                      <a:lnTo>
                        <a:pt x="19" y="55"/>
                      </a:lnTo>
                      <a:lnTo>
                        <a:pt x="19" y="55"/>
                      </a:lnTo>
                      <a:lnTo>
                        <a:pt x="22" y="55"/>
                      </a:lnTo>
                      <a:lnTo>
                        <a:pt x="24" y="55"/>
                      </a:lnTo>
                      <a:lnTo>
                        <a:pt x="24" y="55"/>
                      </a:lnTo>
                      <a:lnTo>
                        <a:pt x="26" y="55"/>
                      </a:lnTo>
                      <a:lnTo>
                        <a:pt x="26" y="55"/>
                      </a:lnTo>
                      <a:lnTo>
                        <a:pt x="26" y="57"/>
                      </a:lnTo>
                      <a:lnTo>
                        <a:pt x="26" y="57"/>
                      </a:lnTo>
                      <a:lnTo>
                        <a:pt x="24" y="57"/>
                      </a:lnTo>
                      <a:lnTo>
                        <a:pt x="22" y="57"/>
                      </a:lnTo>
                      <a:lnTo>
                        <a:pt x="19" y="57"/>
                      </a:lnTo>
                      <a:lnTo>
                        <a:pt x="19" y="57"/>
                      </a:lnTo>
                      <a:lnTo>
                        <a:pt x="19" y="59"/>
                      </a:lnTo>
                      <a:lnTo>
                        <a:pt x="22" y="59"/>
                      </a:lnTo>
                      <a:lnTo>
                        <a:pt x="24" y="62"/>
                      </a:lnTo>
                      <a:lnTo>
                        <a:pt x="24" y="66"/>
                      </a:lnTo>
                      <a:lnTo>
                        <a:pt x="26" y="69"/>
                      </a:lnTo>
                      <a:lnTo>
                        <a:pt x="26" y="69"/>
                      </a:lnTo>
                      <a:lnTo>
                        <a:pt x="29" y="69"/>
                      </a:lnTo>
                      <a:lnTo>
                        <a:pt x="29" y="66"/>
                      </a:lnTo>
                      <a:lnTo>
                        <a:pt x="29" y="66"/>
                      </a:lnTo>
                      <a:lnTo>
                        <a:pt x="31" y="66"/>
                      </a:lnTo>
                      <a:lnTo>
                        <a:pt x="31" y="69"/>
                      </a:lnTo>
                      <a:lnTo>
                        <a:pt x="31" y="69"/>
                      </a:lnTo>
                      <a:lnTo>
                        <a:pt x="34" y="69"/>
                      </a:lnTo>
                      <a:lnTo>
                        <a:pt x="36" y="69"/>
                      </a:lnTo>
                      <a:lnTo>
                        <a:pt x="36" y="69"/>
                      </a:lnTo>
                      <a:lnTo>
                        <a:pt x="38" y="69"/>
                      </a:lnTo>
                      <a:lnTo>
                        <a:pt x="41" y="69"/>
                      </a:lnTo>
                      <a:lnTo>
                        <a:pt x="45" y="69"/>
                      </a:lnTo>
                      <a:lnTo>
                        <a:pt x="48" y="69"/>
                      </a:lnTo>
                      <a:lnTo>
                        <a:pt x="48" y="69"/>
                      </a:lnTo>
                      <a:lnTo>
                        <a:pt x="48" y="66"/>
                      </a:lnTo>
                      <a:lnTo>
                        <a:pt x="52" y="69"/>
                      </a:lnTo>
                      <a:lnTo>
                        <a:pt x="55" y="71"/>
                      </a:lnTo>
                      <a:lnTo>
                        <a:pt x="55" y="71"/>
                      </a:lnTo>
                      <a:lnTo>
                        <a:pt x="57" y="71"/>
                      </a:lnTo>
                      <a:lnTo>
                        <a:pt x="57" y="71"/>
                      </a:lnTo>
                      <a:lnTo>
                        <a:pt x="60" y="71"/>
                      </a:lnTo>
                      <a:lnTo>
                        <a:pt x="60" y="71"/>
                      </a:lnTo>
                      <a:lnTo>
                        <a:pt x="60" y="74"/>
                      </a:lnTo>
                      <a:lnTo>
                        <a:pt x="62" y="74"/>
                      </a:lnTo>
                      <a:lnTo>
                        <a:pt x="62" y="74"/>
                      </a:lnTo>
                      <a:lnTo>
                        <a:pt x="62" y="74"/>
                      </a:lnTo>
                      <a:lnTo>
                        <a:pt x="62" y="76"/>
                      </a:lnTo>
                      <a:lnTo>
                        <a:pt x="57" y="76"/>
                      </a:lnTo>
                      <a:lnTo>
                        <a:pt x="57" y="76"/>
                      </a:lnTo>
                      <a:lnTo>
                        <a:pt x="57" y="76"/>
                      </a:lnTo>
                      <a:lnTo>
                        <a:pt x="57" y="78"/>
                      </a:lnTo>
                      <a:lnTo>
                        <a:pt x="57" y="78"/>
                      </a:lnTo>
                      <a:lnTo>
                        <a:pt x="55" y="76"/>
                      </a:lnTo>
                      <a:lnTo>
                        <a:pt x="55" y="76"/>
                      </a:lnTo>
                      <a:lnTo>
                        <a:pt x="52" y="74"/>
                      </a:lnTo>
                      <a:lnTo>
                        <a:pt x="45" y="74"/>
                      </a:lnTo>
                      <a:lnTo>
                        <a:pt x="41" y="69"/>
                      </a:lnTo>
                      <a:lnTo>
                        <a:pt x="38" y="69"/>
                      </a:lnTo>
                      <a:lnTo>
                        <a:pt x="38" y="71"/>
                      </a:lnTo>
                      <a:lnTo>
                        <a:pt x="36" y="74"/>
                      </a:lnTo>
                      <a:lnTo>
                        <a:pt x="34" y="74"/>
                      </a:lnTo>
                      <a:lnTo>
                        <a:pt x="31" y="71"/>
                      </a:lnTo>
                      <a:lnTo>
                        <a:pt x="31" y="74"/>
                      </a:lnTo>
                      <a:lnTo>
                        <a:pt x="29" y="76"/>
                      </a:lnTo>
                      <a:lnTo>
                        <a:pt x="26" y="78"/>
                      </a:lnTo>
                      <a:lnTo>
                        <a:pt x="26" y="78"/>
                      </a:lnTo>
                      <a:lnTo>
                        <a:pt x="26" y="81"/>
                      </a:lnTo>
                      <a:lnTo>
                        <a:pt x="29" y="81"/>
                      </a:lnTo>
                      <a:lnTo>
                        <a:pt x="29" y="81"/>
                      </a:lnTo>
                      <a:lnTo>
                        <a:pt x="31" y="83"/>
                      </a:lnTo>
                      <a:lnTo>
                        <a:pt x="31" y="85"/>
                      </a:lnTo>
                      <a:lnTo>
                        <a:pt x="34" y="85"/>
                      </a:lnTo>
                      <a:lnTo>
                        <a:pt x="36" y="90"/>
                      </a:lnTo>
                      <a:lnTo>
                        <a:pt x="36" y="93"/>
                      </a:lnTo>
                      <a:lnTo>
                        <a:pt x="36" y="95"/>
                      </a:lnTo>
                      <a:lnTo>
                        <a:pt x="36" y="97"/>
                      </a:lnTo>
                      <a:lnTo>
                        <a:pt x="38" y="102"/>
                      </a:lnTo>
                      <a:lnTo>
                        <a:pt x="41" y="104"/>
                      </a:lnTo>
                      <a:lnTo>
                        <a:pt x="41" y="102"/>
                      </a:lnTo>
                      <a:lnTo>
                        <a:pt x="41" y="100"/>
                      </a:lnTo>
                      <a:lnTo>
                        <a:pt x="43" y="97"/>
                      </a:lnTo>
                      <a:lnTo>
                        <a:pt x="43" y="97"/>
                      </a:lnTo>
                      <a:lnTo>
                        <a:pt x="43" y="97"/>
                      </a:lnTo>
                      <a:lnTo>
                        <a:pt x="45" y="100"/>
                      </a:lnTo>
                      <a:lnTo>
                        <a:pt x="45" y="100"/>
                      </a:lnTo>
                      <a:lnTo>
                        <a:pt x="48" y="100"/>
                      </a:lnTo>
                      <a:lnTo>
                        <a:pt x="50" y="104"/>
                      </a:lnTo>
                      <a:lnTo>
                        <a:pt x="50" y="107"/>
                      </a:lnTo>
                      <a:lnTo>
                        <a:pt x="50" y="109"/>
                      </a:lnTo>
                      <a:lnTo>
                        <a:pt x="50" y="109"/>
                      </a:lnTo>
                      <a:lnTo>
                        <a:pt x="52" y="109"/>
                      </a:lnTo>
                      <a:lnTo>
                        <a:pt x="52" y="107"/>
                      </a:lnTo>
                      <a:lnTo>
                        <a:pt x="52" y="102"/>
                      </a:lnTo>
                      <a:lnTo>
                        <a:pt x="55" y="102"/>
                      </a:lnTo>
                      <a:lnTo>
                        <a:pt x="57" y="102"/>
                      </a:lnTo>
                      <a:lnTo>
                        <a:pt x="57" y="104"/>
                      </a:lnTo>
                      <a:lnTo>
                        <a:pt x="60" y="109"/>
                      </a:lnTo>
                      <a:lnTo>
                        <a:pt x="62" y="109"/>
                      </a:lnTo>
                      <a:lnTo>
                        <a:pt x="62" y="109"/>
                      </a:lnTo>
                      <a:lnTo>
                        <a:pt x="64" y="109"/>
                      </a:lnTo>
                      <a:lnTo>
                        <a:pt x="62" y="107"/>
                      </a:lnTo>
                      <a:lnTo>
                        <a:pt x="62" y="107"/>
                      </a:lnTo>
                      <a:lnTo>
                        <a:pt x="62" y="102"/>
                      </a:lnTo>
                      <a:lnTo>
                        <a:pt x="62" y="102"/>
                      </a:lnTo>
                      <a:lnTo>
                        <a:pt x="60" y="97"/>
                      </a:lnTo>
                      <a:lnTo>
                        <a:pt x="57" y="93"/>
                      </a:lnTo>
                      <a:lnTo>
                        <a:pt x="55" y="90"/>
                      </a:lnTo>
                      <a:lnTo>
                        <a:pt x="55" y="85"/>
                      </a:lnTo>
                      <a:lnTo>
                        <a:pt x="55" y="85"/>
                      </a:lnTo>
                      <a:lnTo>
                        <a:pt x="57" y="88"/>
                      </a:lnTo>
                      <a:lnTo>
                        <a:pt x="60" y="88"/>
                      </a:lnTo>
                      <a:lnTo>
                        <a:pt x="60" y="88"/>
                      </a:lnTo>
                      <a:lnTo>
                        <a:pt x="62" y="88"/>
                      </a:lnTo>
                      <a:lnTo>
                        <a:pt x="62" y="90"/>
                      </a:lnTo>
                      <a:lnTo>
                        <a:pt x="62" y="90"/>
                      </a:lnTo>
                      <a:lnTo>
                        <a:pt x="64" y="90"/>
                      </a:lnTo>
                      <a:lnTo>
                        <a:pt x="64" y="90"/>
                      </a:lnTo>
                      <a:lnTo>
                        <a:pt x="69" y="88"/>
                      </a:lnTo>
                      <a:lnTo>
                        <a:pt x="69" y="88"/>
                      </a:lnTo>
                      <a:lnTo>
                        <a:pt x="67" y="88"/>
                      </a:lnTo>
                      <a:lnTo>
                        <a:pt x="67" y="85"/>
                      </a:lnTo>
                      <a:lnTo>
                        <a:pt x="67" y="85"/>
                      </a:lnTo>
                      <a:lnTo>
                        <a:pt x="67" y="85"/>
                      </a:lnTo>
                      <a:lnTo>
                        <a:pt x="64" y="85"/>
                      </a:lnTo>
                      <a:lnTo>
                        <a:pt x="62" y="85"/>
                      </a:lnTo>
                      <a:lnTo>
                        <a:pt x="62" y="83"/>
                      </a:lnTo>
                      <a:lnTo>
                        <a:pt x="62" y="81"/>
                      </a:lnTo>
                      <a:lnTo>
                        <a:pt x="62" y="81"/>
                      </a:lnTo>
                      <a:lnTo>
                        <a:pt x="60" y="78"/>
                      </a:lnTo>
                      <a:lnTo>
                        <a:pt x="60" y="78"/>
                      </a:lnTo>
                      <a:lnTo>
                        <a:pt x="60" y="78"/>
                      </a:lnTo>
                      <a:lnTo>
                        <a:pt x="62" y="78"/>
                      </a:lnTo>
                      <a:lnTo>
                        <a:pt x="67" y="76"/>
                      </a:lnTo>
                      <a:lnTo>
                        <a:pt x="67" y="76"/>
                      </a:lnTo>
                      <a:lnTo>
                        <a:pt x="69" y="76"/>
                      </a:lnTo>
                      <a:lnTo>
                        <a:pt x="69" y="76"/>
                      </a:lnTo>
                      <a:lnTo>
                        <a:pt x="71" y="78"/>
                      </a:lnTo>
                      <a:lnTo>
                        <a:pt x="74" y="81"/>
                      </a:lnTo>
                      <a:close/>
                      <a:moveTo>
                        <a:pt x="74" y="33"/>
                      </a:moveTo>
                      <a:lnTo>
                        <a:pt x="74" y="33"/>
                      </a:lnTo>
                      <a:lnTo>
                        <a:pt x="74" y="36"/>
                      </a:lnTo>
                      <a:lnTo>
                        <a:pt x="74" y="33"/>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4" name="Freeform 148"/>
                <p:cNvSpPr>
                  <a:spLocks/>
                </p:cNvSpPr>
                <p:nvPr/>
              </p:nvSpPr>
              <p:spPr bwMode="auto">
                <a:xfrm>
                  <a:off x="1604" y="2542"/>
                  <a:ext cx="4" cy="5"/>
                </a:xfrm>
                <a:custGeom>
                  <a:avLst/>
                  <a:gdLst>
                    <a:gd name="T0" fmla="*/ 2 w 4"/>
                    <a:gd name="T1" fmla="*/ 0 h 5"/>
                    <a:gd name="T2" fmla="*/ 2 w 4"/>
                    <a:gd name="T3" fmla="*/ 0 h 5"/>
                    <a:gd name="T4" fmla="*/ 2 w 4"/>
                    <a:gd name="T5" fmla="*/ 2 h 5"/>
                    <a:gd name="T6" fmla="*/ 0 w 4"/>
                    <a:gd name="T7" fmla="*/ 2 h 5"/>
                    <a:gd name="T8" fmla="*/ 0 w 4"/>
                    <a:gd name="T9" fmla="*/ 5 h 5"/>
                    <a:gd name="T10" fmla="*/ 2 w 4"/>
                    <a:gd name="T11" fmla="*/ 5 h 5"/>
                    <a:gd name="T12" fmla="*/ 2 w 4"/>
                    <a:gd name="T13" fmla="*/ 2 h 5"/>
                    <a:gd name="T14" fmla="*/ 4 w 4"/>
                    <a:gd name="T15" fmla="*/ 0 h 5"/>
                    <a:gd name="T16" fmla="*/ 2 w 4"/>
                    <a:gd name="T1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5">
                      <a:moveTo>
                        <a:pt x="2" y="0"/>
                      </a:moveTo>
                      <a:lnTo>
                        <a:pt x="2" y="0"/>
                      </a:lnTo>
                      <a:lnTo>
                        <a:pt x="2" y="2"/>
                      </a:lnTo>
                      <a:lnTo>
                        <a:pt x="0" y="2"/>
                      </a:lnTo>
                      <a:lnTo>
                        <a:pt x="0" y="5"/>
                      </a:lnTo>
                      <a:lnTo>
                        <a:pt x="2" y="5"/>
                      </a:lnTo>
                      <a:lnTo>
                        <a:pt x="2" y="2"/>
                      </a:lnTo>
                      <a:lnTo>
                        <a:pt x="4" y="0"/>
                      </a:lnTo>
                      <a:lnTo>
                        <a:pt x="2"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5" name="Freeform 149"/>
                <p:cNvSpPr>
                  <a:spLocks/>
                </p:cNvSpPr>
                <p:nvPr/>
              </p:nvSpPr>
              <p:spPr bwMode="auto">
                <a:xfrm>
                  <a:off x="2689" y="2563"/>
                  <a:ext cx="81" cy="138"/>
                </a:xfrm>
                <a:custGeom>
                  <a:avLst/>
                  <a:gdLst>
                    <a:gd name="T0" fmla="*/ 79 w 81"/>
                    <a:gd name="T1" fmla="*/ 107 h 138"/>
                    <a:gd name="T2" fmla="*/ 76 w 81"/>
                    <a:gd name="T3" fmla="*/ 102 h 138"/>
                    <a:gd name="T4" fmla="*/ 74 w 81"/>
                    <a:gd name="T5" fmla="*/ 97 h 138"/>
                    <a:gd name="T6" fmla="*/ 69 w 81"/>
                    <a:gd name="T7" fmla="*/ 93 h 138"/>
                    <a:gd name="T8" fmla="*/ 71 w 81"/>
                    <a:gd name="T9" fmla="*/ 88 h 138"/>
                    <a:gd name="T10" fmla="*/ 71 w 81"/>
                    <a:gd name="T11" fmla="*/ 81 h 138"/>
                    <a:gd name="T12" fmla="*/ 69 w 81"/>
                    <a:gd name="T13" fmla="*/ 78 h 138"/>
                    <a:gd name="T14" fmla="*/ 71 w 81"/>
                    <a:gd name="T15" fmla="*/ 64 h 138"/>
                    <a:gd name="T16" fmla="*/ 71 w 81"/>
                    <a:gd name="T17" fmla="*/ 57 h 138"/>
                    <a:gd name="T18" fmla="*/ 67 w 81"/>
                    <a:gd name="T19" fmla="*/ 52 h 138"/>
                    <a:gd name="T20" fmla="*/ 69 w 81"/>
                    <a:gd name="T21" fmla="*/ 48 h 138"/>
                    <a:gd name="T22" fmla="*/ 69 w 81"/>
                    <a:gd name="T23" fmla="*/ 38 h 138"/>
                    <a:gd name="T24" fmla="*/ 67 w 81"/>
                    <a:gd name="T25" fmla="*/ 38 h 138"/>
                    <a:gd name="T26" fmla="*/ 64 w 81"/>
                    <a:gd name="T27" fmla="*/ 36 h 138"/>
                    <a:gd name="T28" fmla="*/ 67 w 81"/>
                    <a:gd name="T29" fmla="*/ 33 h 138"/>
                    <a:gd name="T30" fmla="*/ 67 w 81"/>
                    <a:gd name="T31" fmla="*/ 33 h 138"/>
                    <a:gd name="T32" fmla="*/ 67 w 81"/>
                    <a:gd name="T33" fmla="*/ 29 h 138"/>
                    <a:gd name="T34" fmla="*/ 67 w 81"/>
                    <a:gd name="T35" fmla="*/ 19 h 138"/>
                    <a:gd name="T36" fmla="*/ 62 w 81"/>
                    <a:gd name="T37" fmla="*/ 14 h 138"/>
                    <a:gd name="T38" fmla="*/ 60 w 81"/>
                    <a:gd name="T39" fmla="*/ 10 h 138"/>
                    <a:gd name="T40" fmla="*/ 60 w 81"/>
                    <a:gd name="T41" fmla="*/ 3 h 138"/>
                    <a:gd name="T42" fmla="*/ 55 w 81"/>
                    <a:gd name="T43" fmla="*/ 3 h 138"/>
                    <a:gd name="T44" fmla="*/ 53 w 81"/>
                    <a:gd name="T45" fmla="*/ 5 h 138"/>
                    <a:gd name="T46" fmla="*/ 48 w 81"/>
                    <a:gd name="T47" fmla="*/ 5 h 138"/>
                    <a:gd name="T48" fmla="*/ 43 w 81"/>
                    <a:gd name="T49" fmla="*/ 5 h 138"/>
                    <a:gd name="T50" fmla="*/ 31 w 81"/>
                    <a:gd name="T51" fmla="*/ 5 h 138"/>
                    <a:gd name="T52" fmla="*/ 15 w 81"/>
                    <a:gd name="T53" fmla="*/ 5 h 138"/>
                    <a:gd name="T54" fmla="*/ 8 w 81"/>
                    <a:gd name="T55" fmla="*/ 5 h 138"/>
                    <a:gd name="T56" fmla="*/ 8 w 81"/>
                    <a:gd name="T57" fmla="*/ 17 h 138"/>
                    <a:gd name="T58" fmla="*/ 8 w 81"/>
                    <a:gd name="T59" fmla="*/ 19 h 138"/>
                    <a:gd name="T60" fmla="*/ 8 w 81"/>
                    <a:gd name="T61" fmla="*/ 24 h 138"/>
                    <a:gd name="T62" fmla="*/ 10 w 81"/>
                    <a:gd name="T63" fmla="*/ 33 h 138"/>
                    <a:gd name="T64" fmla="*/ 10 w 81"/>
                    <a:gd name="T65" fmla="*/ 40 h 138"/>
                    <a:gd name="T66" fmla="*/ 10 w 81"/>
                    <a:gd name="T67" fmla="*/ 45 h 138"/>
                    <a:gd name="T68" fmla="*/ 12 w 81"/>
                    <a:gd name="T69" fmla="*/ 50 h 138"/>
                    <a:gd name="T70" fmla="*/ 15 w 81"/>
                    <a:gd name="T71" fmla="*/ 64 h 138"/>
                    <a:gd name="T72" fmla="*/ 12 w 81"/>
                    <a:gd name="T73" fmla="*/ 67 h 138"/>
                    <a:gd name="T74" fmla="*/ 8 w 81"/>
                    <a:gd name="T75" fmla="*/ 69 h 138"/>
                    <a:gd name="T76" fmla="*/ 5 w 81"/>
                    <a:gd name="T77" fmla="*/ 74 h 138"/>
                    <a:gd name="T78" fmla="*/ 3 w 81"/>
                    <a:gd name="T79" fmla="*/ 85 h 138"/>
                    <a:gd name="T80" fmla="*/ 0 w 81"/>
                    <a:gd name="T81" fmla="*/ 95 h 138"/>
                    <a:gd name="T82" fmla="*/ 0 w 81"/>
                    <a:gd name="T83" fmla="*/ 102 h 138"/>
                    <a:gd name="T84" fmla="*/ 3 w 81"/>
                    <a:gd name="T85" fmla="*/ 114 h 138"/>
                    <a:gd name="T86" fmla="*/ 8 w 81"/>
                    <a:gd name="T87" fmla="*/ 119 h 138"/>
                    <a:gd name="T88" fmla="*/ 8 w 81"/>
                    <a:gd name="T89" fmla="*/ 123 h 138"/>
                    <a:gd name="T90" fmla="*/ 5 w 81"/>
                    <a:gd name="T91" fmla="*/ 128 h 138"/>
                    <a:gd name="T92" fmla="*/ 3 w 81"/>
                    <a:gd name="T93" fmla="*/ 130 h 138"/>
                    <a:gd name="T94" fmla="*/ 15 w 81"/>
                    <a:gd name="T95" fmla="*/ 133 h 138"/>
                    <a:gd name="T96" fmla="*/ 27 w 81"/>
                    <a:gd name="T97" fmla="*/ 133 h 138"/>
                    <a:gd name="T98" fmla="*/ 45 w 81"/>
                    <a:gd name="T99" fmla="*/ 126 h 138"/>
                    <a:gd name="T100" fmla="*/ 57 w 81"/>
                    <a:gd name="T101" fmla="*/ 119 h 138"/>
                    <a:gd name="T102" fmla="*/ 79 w 81"/>
                    <a:gd name="T103" fmla="*/ 114 h 138"/>
                    <a:gd name="T104" fmla="*/ 81 w 81"/>
                    <a:gd name="T105" fmla="*/ 109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81" h="138">
                      <a:moveTo>
                        <a:pt x="81" y="107"/>
                      </a:moveTo>
                      <a:lnTo>
                        <a:pt x="81" y="107"/>
                      </a:lnTo>
                      <a:lnTo>
                        <a:pt x="81" y="107"/>
                      </a:lnTo>
                      <a:lnTo>
                        <a:pt x="79" y="107"/>
                      </a:lnTo>
                      <a:lnTo>
                        <a:pt x="79" y="104"/>
                      </a:lnTo>
                      <a:lnTo>
                        <a:pt x="79" y="104"/>
                      </a:lnTo>
                      <a:lnTo>
                        <a:pt x="76" y="104"/>
                      </a:lnTo>
                      <a:lnTo>
                        <a:pt x="76" y="102"/>
                      </a:lnTo>
                      <a:lnTo>
                        <a:pt x="74" y="100"/>
                      </a:lnTo>
                      <a:lnTo>
                        <a:pt x="74" y="100"/>
                      </a:lnTo>
                      <a:lnTo>
                        <a:pt x="74" y="100"/>
                      </a:lnTo>
                      <a:lnTo>
                        <a:pt x="74" y="97"/>
                      </a:lnTo>
                      <a:lnTo>
                        <a:pt x="71" y="97"/>
                      </a:lnTo>
                      <a:lnTo>
                        <a:pt x="71" y="95"/>
                      </a:lnTo>
                      <a:lnTo>
                        <a:pt x="69" y="93"/>
                      </a:lnTo>
                      <a:lnTo>
                        <a:pt x="69" y="93"/>
                      </a:lnTo>
                      <a:lnTo>
                        <a:pt x="69" y="93"/>
                      </a:lnTo>
                      <a:lnTo>
                        <a:pt x="69" y="90"/>
                      </a:lnTo>
                      <a:lnTo>
                        <a:pt x="69" y="90"/>
                      </a:lnTo>
                      <a:lnTo>
                        <a:pt x="71" y="88"/>
                      </a:lnTo>
                      <a:lnTo>
                        <a:pt x="71" y="88"/>
                      </a:lnTo>
                      <a:lnTo>
                        <a:pt x="71" y="88"/>
                      </a:lnTo>
                      <a:lnTo>
                        <a:pt x="71" y="85"/>
                      </a:lnTo>
                      <a:lnTo>
                        <a:pt x="71" y="81"/>
                      </a:lnTo>
                      <a:lnTo>
                        <a:pt x="71" y="81"/>
                      </a:lnTo>
                      <a:lnTo>
                        <a:pt x="69" y="81"/>
                      </a:lnTo>
                      <a:lnTo>
                        <a:pt x="69" y="81"/>
                      </a:lnTo>
                      <a:lnTo>
                        <a:pt x="69" y="78"/>
                      </a:lnTo>
                      <a:lnTo>
                        <a:pt x="69" y="78"/>
                      </a:lnTo>
                      <a:lnTo>
                        <a:pt x="71" y="74"/>
                      </a:lnTo>
                      <a:lnTo>
                        <a:pt x="71" y="64"/>
                      </a:lnTo>
                      <a:lnTo>
                        <a:pt x="71" y="64"/>
                      </a:lnTo>
                      <a:lnTo>
                        <a:pt x="71" y="62"/>
                      </a:lnTo>
                      <a:lnTo>
                        <a:pt x="74" y="62"/>
                      </a:lnTo>
                      <a:lnTo>
                        <a:pt x="74" y="59"/>
                      </a:lnTo>
                      <a:lnTo>
                        <a:pt x="71" y="57"/>
                      </a:lnTo>
                      <a:lnTo>
                        <a:pt x="69" y="55"/>
                      </a:lnTo>
                      <a:lnTo>
                        <a:pt x="69" y="55"/>
                      </a:lnTo>
                      <a:lnTo>
                        <a:pt x="67" y="52"/>
                      </a:lnTo>
                      <a:lnTo>
                        <a:pt x="67" y="52"/>
                      </a:lnTo>
                      <a:lnTo>
                        <a:pt x="69" y="50"/>
                      </a:lnTo>
                      <a:lnTo>
                        <a:pt x="69" y="50"/>
                      </a:lnTo>
                      <a:lnTo>
                        <a:pt x="69" y="50"/>
                      </a:lnTo>
                      <a:lnTo>
                        <a:pt x="69" y="48"/>
                      </a:lnTo>
                      <a:lnTo>
                        <a:pt x="69" y="45"/>
                      </a:lnTo>
                      <a:lnTo>
                        <a:pt x="69" y="43"/>
                      </a:lnTo>
                      <a:lnTo>
                        <a:pt x="69" y="38"/>
                      </a:lnTo>
                      <a:lnTo>
                        <a:pt x="69" y="38"/>
                      </a:lnTo>
                      <a:lnTo>
                        <a:pt x="69" y="36"/>
                      </a:lnTo>
                      <a:lnTo>
                        <a:pt x="67" y="36"/>
                      </a:lnTo>
                      <a:lnTo>
                        <a:pt x="67" y="36"/>
                      </a:lnTo>
                      <a:lnTo>
                        <a:pt x="67" y="38"/>
                      </a:lnTo>
                      <a:lnTo>
                        <a:pt x="64" y="38"/>
                      </a:lnTo>
                      <a:lnTo>
                        <a:pt x="64" y="38"/>
                      </a:lnTo>
                      <a:lnTo>
                        <a:pt x="64" y="38"/>
                      </a:lnTo>
                      <a:lnTo>
                        <a:pt x="64" y="36"/>
                      </a:lnTo>
                      <a:lnTo>
                        <a:pt x="64" y="36"/>
                      </a:lnTo>
                      <a:lnTo>
                        <a:pt x="64" y="36"/>
                      </a:lnTo>
                      <a:lnTo>
                        <a:pt x="67" y="33"/>
                      </a:lnTo>
                      <a:lnTo>
                        <a:pt x="67" y="33"/>
                      </a:lnTo>
                      <a:lnTo>
                        <a:pt x="64" y="33"/>
                      </a:lnTo>
                      <a:lnTo>
                        <a:pt x="64" y="33"/>
                      </a:lnTo>
                      <a:lnTo>
                        <a:pt x="64" y="33"/>
                      </a:lnTo>
                      <a:lnTo>
                        <a:pt x="67" y="33"/>
                      </a:lnTo>
                      <a:lnTo>
                        <a:pt x="67" y="33"/>
                      </a:lnTo>
                      <a:lnTo>
                        <a:pt x="67" y="33"/>
                      </a:lnTo>
                      <a:lnTo>
                        <a:pt x="67" y="29"/>
                      </a:lnTo>
                      <a:lnTo>
                        <a:pt x="67" y="29"/>
                      </a:lnTo>
                      <a:lnTo>
                        <a:pt x="67" y="26"/>
                      </a:lnTo>
                      <a:lnTo>
                        <a:pt x="67" y="22"/>
                      </a:lnTo>
                      <a:lnTo>
                        <a:pt x="67" y="19"/>
                      </a:lnTo>
                      <a:lnTo>
                        <a:pt x="67" y="19"/>
                      </a:lnTo>
                      <a:lnTo>
                        <a:pt x="67" y="19"/>
                      </a:lnTo>
                      <a:lnTo>
                        <a:pt x="64" y="17"/>
                      </a:lnTo>
                      <a:lnTo>
                        <a:pt x="64" y="17"/>
                      </a:lnTo>
                      <a:lnTo>
                        <a:pt x="62" y="14"/>
                      </a:lnTo>
                      <a:lnTo>
                        <a:pt x="62" y="14"/>
                      </a:lnTo>
                      <a:lnTo>
                        <a:pt x="60" y="12"/>
                      </a:lnTo>
                      <a:lnTo>
                        <a:pt x="60" y="12"/>
                      </a:lnTo>
                      <a:lnTo>
                        <a:pt x="60" y="10"/>
                      </a:lnTo>
                      <a:lnTo>
                        <a:pt x="60" y="10"/>
                      </a:lnTo>
                      <a:lnTo>
                        <a:pt x="60" y="7"/>
                      </a:lnTo>
                      <a:lnTo>
                        <a:pt x="60" y="5"/>
                      </a:lnTo>
                      <a:lnTo>
                        <a:pt x="60" y="3"/>
                      </a:lnTo>
                      <a:lnTo>
                        <a:pt x="60" y="3"/>
                      </a:lnTo>
                      <a:lnTo>
                        <a:pt x="55" y="0"/>
                      </a:lnTo>
                      <a:lnTo>
                        <a:pt x="55" y="3"/>
                      </a:lnTo>
                      <a:lnTo>
                        <a:pt x="55" y="3"/>
                      </a:lnTo>
                      <a:lnTo>
                        <a:pt x="53" y="3"/>
                      </a:lnTo>
                      <a:lnTo>
                        <a:pt x="53" y="3"/>
                      </a:lnTo>
                      <a:lnTo>
                        <a:pt x="53" y="3"/>
                      </a:lnTo>
                      <a:lnTo>
                        <a:pt x="53" y="5"/>
                      </a:lnTo>
                      <a:lnTo>
                        <a:pt x="50" y="5"/>
                      </a:lnTo>
                      <a:lnTo>
                        <a:pt x="50" y="5"/>
                      </a:lnTo>
                      <a:lnTo>
                        <a:pt x="48" y="5"/>
                      </a:lnTo>
                      <a:lnTo>
                        <a:pt x="48" y="5"/>
                      </a:lnTo>
                      <a:lnTo>
                        <a:pt x="48" y="5"/>
                      </a:lnTo>
                      <a:lnTo>
                        <a:pt x="45" y="5"/>
                      </a:lnTo>
                      <a:lnTo>
                        <a:pt x="43" y="5"/>
                      </a:lnTo>
                      <a:lnTo>
                        <a:pt x="43" y="5"/>
                      </a:lnTo>
                      <a:lnTo>
                        <a:pt x="41" y="5"/>
                      </a:lnTo>
                      <a:lnTo>
                        <a:pt x="38" y="5"/>
                      </a:lnTo>
                      <a:lnTo>
                        <a:pt x="31" y="5"/>
                      </a:lnTo>
                      <a:lnTo>
                        <a:pt x="31" y="5"/>
                      </a:lnTo>
                      <a:lnTo>
                        <a:pt x="31" y="5"/>
                      </a:lnTo>
                      <a:lnTo>
                        <a:pt x="27" y="5"/>
                      </a:lnTo>
                      <a:lnTo>
                        <a:pt x="19" y="5"/>
                      </a:lnTo>
                      <a:lnTo>
                        <a:pt x="15" y="5"/>
                      </a:lnTo>
                      <a:lnTo>
                        <a:pt x="10" y="5"/>
                      </a:lnTo>
                      <a:lnTo>
                        <a:pt x="10" y="5"/>
                      </a:lnTo>
                      <a:lnTo>
                        <a:pt x="8" y="5"/>
                      </a:lnTo>
                      <a:lnTo>
                        <a:pt x="8" y="5"/>
                      </a:lnTo>
                      <a:lnTo>
                        <a:pt x="8" y="10"/>
                      </a:lnTo>
                      <a:lnTo>
                        <a:pt x="8" y="12"/>
                      </a:lnTo>
                      <a:lnTo>
                        <a:pt x="8" y="14"/>
                      </a:lnTo>
                      <a:lnTo>
                        <a:pt x="8" y="17"/>
                      </a:lnTo>
                      <a:lnTo>
                        <a:pt x="8" y="17"/>
                      </a:lnTo>
                      <a:lnTo>
                        <a:pt x="8" y="17"/>
                      </a:lnTo>
                      <a:lnTo>
                        <a:pt x="8" y="19"/>
                      </a:lnTo>
                      <a:lnTo>
                        <a:pt x="8" y="19"/>
                      </a:lnTo>
                      <a:lnTo>
                        <a:pt x="10" y="19"/>
                      </a:lnTo>
                      <a:lnTo>
                        <a:pt x="10" y="22"/>
                      </a:lnTo>
                      <a:lnTo>
                        <a:pt x="8" y="22"/>
                      </a:lnTo>
                      <a:lnTo>
                        <a:pt x="8" y="24"/>
                      </a:lnTo>
                      <a:lnTo>
                        <a:pt x="10" y="29"/>
                      </a:lnTo>
                      <a:lnTo>
                        <a:pt x="10" y="31"/>
                      </a:lnTo>
                      <a:lnTo>
                        <a:pt x="8" y="31"/>
                      </a:lnTo>
                      <a:lnTo>
                        <a:pt x="10" y="33"/>
                      </a:lnTo>
                      <a:lnTo>
                        <a:pt x="10" y="36"/>
                      </a:lnTo>
                      <a:lnTo>
                        <a:pt x="10" y="36"/>
                      </a:lnTo>
                      <a:lnTo>
                        <a:pt x="10" y="38"/>
                      </a:lnTo>
                      <a:lnTo>
                        <a:pt x="10" y="40"/>
                      </a:lnTo>
                      <a:lnTo>
                        <a:pt x="10" y="40"/>
                      </a:lnTo>
                      <a:lnTo>
                        <a:pt x="10" y="40"/>
                      </a:lnTo>
                      <a:lnTo>
                        <a:pt x="10" y="43"/>
                      </a:lnTo>
                      <a:lnTo>
                        <a:pt x="10" y="45"/>
                      </a:lnTo>
                      <a:lnTo>
                        <a:pt x="10" y="45"/>
                      </a:lnTo>
                      <a:lnTo>
                        <a:pt x="10" y="45"/>
                      </a:lnTo>
                      <a:lnTo>
                        <a:pt x="10" y="48"/>
                      </a:lnTo>
                      <a:lnTo>
                        <a:pt x="12" y="50"/>
                      </a:lnTo>
                      <a:lnTo>
                        <a:pt x="12" y="50"/>
                      </a:lnTo>
                      <a:lnTo>
                        <a:pt x="12" y="52"/>
                      </a:lnTo>
                      <a:lnTo>
                        <a:pt x="12" y="57"/>
                      </a:lnTo>
                      <a:lnTo>
                        <a:pt x="15" y="64"/>
                      </a:lnTo>
                      <a:lnTo>
                        <a:pt x="12" y="64"/>
                      </a:lnTo>
                      <a:lnTo>
                        <a:pt x="12" y="64"/>
                      </a:lnTo>
                      <a:lnTo>
                        <a:pt x="12" y="64"/>
                      </a:lnTo>
                      <a:lnTo>
                        <a:pt x="12" y="67"/>
                      </a:lnTo>
                      <a:lnTo>
                        <a:pt x="12" y="67"/>
                      </a:lnTo>
                      <a:lnTo>
                        <a:pt x="12" y="67"/>
                      </a:lnTo>
                      <a:lnTo>
                        <a:pt x="10" y="67"/>
                      </a:lnTo>
                      <a:lnTo>
                        <a:pt x="8" y="69"/>
                      </a:lnTo>
                      <a:lnTo>
                        <a:pt x="8" y="71"/>
                      </a:lnTo>
                      <a:lnTo>
                        <a:pt x="8" y="71"/>
                      </a:lnTo>
                      <a:lnTo>
                        <a:pt x="8" y="74"/>
                      </a:lnTo>
                      <a:lnTo>
                        <a:pt x="5" y="74"/>
                      </a:lnTo>
                      <a:lnTo>
                        <a:pt x="5" y="78"/>
                      </a:lnTo>
                      <a:lnTo>
                        <a:pt x="5" y="83"/>
                      </a:lnTo>
                      <a:lnTo>
                        <a:pt x="5" y="85"/>
                      </a:lnTo>
                      <a:lnTo>
                        <a:pt x="3" y="85"/>
                      </a:lnTo>
                      <a:lnTo>
                        <a:pt x="3" y="88"/>
                      </a:lnTo>
                      <a:lnTo>
                        <a:pt x="0" y="90"/>
                      </a:lnTo>
                      <a:lnTo>
                        <a:pt x="0" y="93"/>
                      </a:lnTo>
                      <a:lnTo>
                        <a:pt x="0" y="95"/>
                      </a:lnTo>
                      <a:lnTo>
                        <a:pt x="0" y="95"/>
                      </a:lnTo>
                      <a:lnTo>
                        <a:pt x="0" y="97"/>
                      </a:lnTo>
                      <a:lnTo>
                        <a:pt x="0" y="100"/>
                      </a:lnTo>
                      <a:lnTo>
                        <a:pt x="0" y="102"/>
                      </a:lnTo>
                      <a:lnTo>
                        <a:pt x="0" y="102"/>
                      </a:lnTo>
                      <a:lnTo>
                        <a:pt x="3" y="109"/>
                      </a:lnTo>
                      <a:lnTo>
                        <a:pt x="3" y="112"/>
                      </a:lnTo>
                      <a:lnTo>
                        <a:pt x="3" y="114"/>
                      </a:lnTo>
                      <a:lnTo>
                        <a:pt x="3" y="116"/>
                      </a:lnTo>
                      <a:lnTo>
                        <a:pt x="5" y="116"/>
                      </a:lnTo>
                      <a:lnTo>
                        <a:pt x="5" y="119"/>
                      </a:lnTo>
                      <a:lnTo>
                        <a:pt x="8" y="119"/>
                      </a:lnTo>
                      <a:lnTo>
                        <a:pt x="8" y="119"/>
                      </a:lnTo>
                      <a:lnTo>
                        <a:pt x="8" y="123"/>
                      </a:lnTo>
                      <a:lnTo>
                        <a:pt x="8" y="123"/>
                      </a:lnTo>
                      <a:lnTo>
                        <a:pt x="8" y="123"/>
                      </a:lnTo>
                      <a:lnTo>
                        <a:pt x="8" y="126"/>
                      </a:lnTo>
                      <a:lnTo>
                        <a:pt x="8" y="128"/>
                      </a:lnTo>
                      <a:lnTo>
                        <a:pt x="8" y="128"/>
                      </a:lnTo>
                      <a:lnTo>
                        <a:pt x="5" y="128"/>
                      </a:lnTo>
                      <a:lnTo>
                        <a:pt x="5" y="128"/>
                      </a:lnTo>
                      <a:lnTo>
                        <a:pt x="3" y="128"/>
                      </a:lnTo>
                      <a:lnTo>
                        <a:pt x="3" y="128"/>
                      </a:lnTo>
                      <a:lnTo>
                        <a:pt x="3" y="130"/>
                      </a:lnTo>
                      <a:lnTo>
                        <a:pt x="3" y="130"/>
                      </a:lnTo>
                      <a:lnTo>
                        <a:pt x="5" y="130"/>
                      </a:lnTo>
                      <a:lnTo>
                        <a:pt x="10" y="130"/>
                      </a:lnTo>
                      <a:lnTo>
                        <a:pt x="15" y="133"/>
                      </a:lnTo>
                      <a:lnTo>
                        <a:pt x="17" y="135"/>
                      </a:lnTo>
                      <a:lnTo>
                        <a:pt x="22" y="135"/>
                      </a:lnTo>
                      <a:lnTo>
                        <a:pt x="22" y="138"/>
                      </a:lnTo>
                      <a:lnTo>
                        <a:pt x="27" y="133"/>
                      </a:lnTo>
                      <a:lnTo>
                        <a:pt x="29" y="133"/>
                      </a:lnTo>
                      <a:lnTo>
                        <a:pt x="31" y="130"/>
                      </a:lnTo>
                      <a:lnTo>
                        <a:pt x="41" y="128"/>
                      </a:lnTo>
                      <a:lnTo>
                        <a:pt x="45" y="126"/>
                      </a:lnTo>
                      <a:lnTo>
                        <a:pt x="48" y="126"/>
                      </a:lnTo>
                      <a:lnTo>
                        <a:pt x="50" y="123"/>
                      </a:lnTo>
                      <a:lnTo>
                        <a:pt x="53" y="121"/>
                      </a:lnTo>
                      <a:lnTo>
                        <a:pt x="57" y="119"/>
                      </a:lnTo>
                      <a:lnTo>
                        <a:pt x="64" y="116"/>
                      </a:lnTo>
                      <a:lnTo>
                        <a:pt x="71" y="116"/>
                      </a:lnTo>
                      <a:lnTo>
                        <a:pt x="74" y="116"/>
                      </a:lnTo>
                      <a:lnTo>
                        <a:pt x="79" y="114"/>
                      </a:lnTo>
                      <a:lnTo>
                        <a:pt x="79" y="112"/>
                      </a:lnTo>
                      <a:lnTo>
                        <a:pt x="79" y="112"/>
                      </a:lnTo>
                      <a:lnTo>
                        <a:pt x="81" y="109"/>
                      </a:lnTo>
                      <a:lnTo>
                        <a:pt x="81" y="109"/>
                      </a:lnTo>
                      <a:lnTo>
                        <a:pt x="81" y="107"/>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6" name="Freeform 150"/>
                <p:cNvSpPr>
                  <a:spLocks noEditPoints="1"/>
                </p:cNvSpPr>
                <p:nvPr/>
              </p:nvSpPr>
              <p:spPr bwMode="auto">
                <a:xfrm>
                  <a:off x="2872" y="1645"/>
                  <a:ext cx="146" cy="158"/>
                </a:xfrm>
                <a:custGeom>
                  <a:avLst/>
                  <a:gdLst>
                    <a:gd name="T0" fmla="*/ 132 w 146"/>
                    <a:gd name="T1" fmla="*/ 23 h 158"/>
                    <a:gd name="T2" fmla="*/ 85 w 146"/>
                    <a:gd name="T3" fmla="*/ 11 h 158"/>
                    <a:gd name="T4" fmla="*/ 120 w 146"/>
                    <a:gd name="T5" fmla="*/ 16 h 158"/>
                    <a:gd name="T6" fmla="*/ 123 w 146"/>
                    <a:gd name="T7" fmla="*/ 11 h 158"/>
                    <a:gd name="T8" fmla="*/ 116 w 146"/>
                    <a:gd name="T9" fmla="*/ 9 h 158"/>
                    <a:gd name="T10" fmla="*/ 45 w 146"/>
                    <a:gd name="T11" fmla="*/ 7 h 158"/>
                    <a:gd name="T12" fmla="*/ 142 w 146"/>
                    <a:gd name="T13" fmla="*/ 68 h 158"/>
                    <a:gd name="T14" fmla="*/ 142 w 146"/>
                    <a:gd name="T15" fmla="*/ 59 h 158"/>
                    <a:gd name="T16" fmla="*/ 139 w 146"/>
                    <a:gd name="T17" fmla="*/ 52 h 158"/>
                    <a:gd name="T18" fmla="*/ 137 w 146"/>
                    <a:gd name="T19" fmla="*/ 37 h 158"/>
                    <a:gd name="T20" fmla="*/ 127 w 146"/>
                    <a:gd name="T21" fmla="*/ 23 h 158"/>
                    <a:gd name="T22" fmla="*/ 104 w 146"/>
                    <a:gd name="T23" fmla="*/ 14 h 158"/>
                    <a:gd name="T24" fmla="*/ 80 w 146"/>
                    <a:gd name="T25" fmla="*/ 21 h 158"/>
                    <a:gd name="T26" fmla="*/ 71 w 146"/>
                    <a:gd name="T27" fmla="*/ 14 h 158"/>
                    <a:gd name="T28" fmla="*/ 61 w 146"/>
                    <a:gd name="T29" fmla="*/ 4 h 158"/>
                    <a:gd name="T30" fmla="*/ 49 w 146"/>
                    <a:gd name="T31" fmla="*/ 4 h 158"/>
                    <a:gd name="T32" fmla="*/ 47 w 146"/>
                    <a:gd name="T33" fmla="*/ 11 h 158"/>
                    <a:gd name="T34" fmla="*/ 49 w 146"/>
                    <a:gd name="T35" fmla="*/ 21 h 158"/>
                    <a:gd name="T36" fmla="*/ 56 w 146"/>
                    <a:gd name="T37" fmla="*/ 26 h 158"/>
                    <a:gd name="T38" fmla="*/ 42 w 146"/>
                    <a:gd name="T39" fmla="*/ 30 h 158"/>
                    <a:gd name="T40" fmla="*/ 35 w 146"/>
                    <a:gd name="T41" fmla="*/ 28 h 158"/>
                    <a:gd name="T42" fmla="*/ 21 w 146"/>
                    <a:gd name="T43" fmla="*/ 37 h 158"/>
                    <a:gd name="T44" fmla="*/ 14 w 146"/>
                    <a:gd name="T45" fmla="*/ 49 h 158"/>
                    <a:gd name="T46" fmla="*/ 19 w 146"/>
                    <a:gd name="T47" fmla="*/ 54 h 158"/>
                    <a:gd name="T48" fmla="*/ 14 w 146"/>
                    <a:gd name="T49" fmla="*/ 61 h 158"/>
                    <a:gd name="T50" fmla="*/ 7 w 146"/>
                    <a:gd name="T51" fmla="*/ 66 h 158"/>
                    <a:gd name="T52" fmla="*/ 2 w 146"/>
                    <a:gd name="T53" fmla="*/ 68 h 158"/>
                    <a:gd name="T54" fmla="*/ 2 w 146"/>
                    <a:gd name="T55" fmla="*/ 78 h 158"/>
                    <a:gd name="T56" fmla="*/ 0 w 146"/>
                    <a:gd name="T57" fmla="*/ 82 h 158"/>
                    <a:gd name="T58" fmla="*/ 4 w 146"/>
                    <a:gd name="T59" fmla="*/ 92 h 158"/>
                    <a:gd name="T60" fmla="*/ 2 w 146"/>
                    <a:gd name="T61" fmla="*/ 99 h 158"/>
                    <a:gd name="T62" fmla="*/ 9 w 146"/>
                    <a:gd name="T63" fmla="*/ 106 h 158"/>
                    <a:gd name="T64" fmla="*/ 9 w 146"/>
                    <a:gd name="T65" fmla="*/ 116 h 158"/>
                    <a:gd name="T66" fmla="*/ 16 w 146"/>
                    <a:gd name="T67" fmla="*/ 118 h 158"/>
                    <a:gd name="T68" fmla="*/ 23 w 146"/>
                    <a:gd name="T69" fmla="*/ 120 h 158"/>
                    <a:gd name="T70" fmla="*/ 30 w 146"/>
                    <a:gd name="T71" fmla="*/ 130 h 158"/>
                    <a:gd name="T72" fmla="*/ 26 w 146"/>
                    <a:gd name="T73" fmla="*/ 149 h 158"/>
                    <a:gd name="T74" fmla="*/ 40 w 146"/>
                    <a:gd name="T75" fmla="*/ 151 h 158"/>
                    <a:gd name="T76" fmla="*/ 40 w 146"/>
                    <a:gd name="T77" fmla="*/ 151 h 158"/>
                    <a:gd name="T78" fmla="*/ 45 w 146"/>
                    <a:gd name="T79" fmla="*/ 149 h 158"/>
                    <a:gd name="T80" fmla="*/ 59 w 146"/>
                    <a:gd name="T81" fmla="*/ 153 h 158"/>
                    <a:gd name="T82" fmla="*/ 66 w 146"/>
                    <a:gd name="T83" fmla="*/ 156 h 158"/>
                    <a:gd name="T84" fmla="*/ 73 w 146"/>
                    <a:gd name="T85" fmla="*/ 153 h 158"/>
                    <a:gd name="T86" fmla="*/ 82 w 146"/>
                    <a:gd name="T87" fmla="*/ 156 h 158"/>
                    <a:gd name="T88" fmla="*/ 92 w 146"/>
                    <a:gd name="T89" fmla="*/ 153 h 158"/>
                    <a:gd name="T90" fmla="*/ 106 w 146"/>
                    <a:gd name="T91" fmla="*/ 151 h 158"/>
                    <a:gd name="T92" fmla="*/ 113 w 146"/>
                    <a:gd name="T93" fmla="*/ 153 h 158"/>
                    <a:gd name="T94" fmla="*/ 113 w 146"/>
                    <a:gd name="T95" fmla="*/ 149 h 158"/>
                    <a:gd name="T96" fmla="*/ 116 w 146"/>
                    <a:gd name="T97" fmla="*/ 137 h 158"/>
                    <a:gd name="T98" fmla="*/ 125 w 146"/>
                    <a:gd name="T99" fmla="*/ 132 h 158"/>
                    <a:gd name="T100" fmla="*/ 125 w 146"/>
                    <a:gd name="T101" fmla="*/ 125 h 158"/>
                    <a:gd name="T102" fmla="*/ 116 w 146"/>
                    <a:gd name="T103" fmla="*/ 118 h 158"/>
                    <a:gd name="T104" fmla="*/ 104 w 146"/>
                    <a:gd name="T105" fmla="*/ 108 h 158"/>
                    <a:gd name="T106" fmla="*/ 101 w 146"/>
                    <a:gd name="T107" fmla="*/ 101 h 158"/>
                    <a:gd name="T108" fmla="*/ 101 w 146"/>
                    <a:gd name="T109" fmla="*/ 97 h 158"/>
                    <a:gd name="T110" fmla="*/ 111 w 146"/>
                    <a:gd name="T111" fmla="*/ 94 h 158"/>
                    <a:gd name="T112" fmla="*/ 118 w 146"/>
                    <a:gd name="T113" fmla="*/ 90 h 158"/>
                    <a:gd name="T114" fmla="*/ 127 w 146"/>
                    <a:gd name="T115" fmla="*/ 87 h 158"/>
                    <a:gd name="T116" fmla="*/ 134 w 146"/>
                    <a:gd name="T117" fmla="*/ 80 h 158"/>
                    <a:gd name="T118" fmla="*/ 142 w 146"/>
                    <a:gd name="T119" fmla="*/ 85 h 158"/>
                    <a:gd name="T120" fmla="*/ 146 w 146"/>
                    <a:gd name="T121" fmla="*/ 73 h 158"/>
                    <a:gd name="T122" fmla="*/ 42 w 146"/>
                    <a:gd name="T123" fmla="*/ 0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46" h="158">
                      <a:moveTo>
                        <a:pt x="127" y="21"/>
                      </a:moveTo>
                      <a:lnTo>
                        <a:pt x="127" y="21"/>
                      </a:lnTo>
                      <a:lnTo>
                        <a:pt x="127" y="23"/>
                      </a:lnTo>
                      <a:lnTo>
                        <a:pt x="127" y="23"/>
                      </a:lnTo>
                      <a:lnTo>
                        <a:pt x="130" y="23"/>
                      </a:lnTo>
                      <a:lnTo>
                        <a:pt x="132" y="23"/>
                      </a:lnTo>
                      <a:lnTo>
                        <a:pt x="132" y="23"/>
                      </a:lnTo>
                      <a:lnTo>
                        <a:pt x="132" y="23"/>
                      </a:lnTo>
                      <a:lnTo>
                        <a:pt x="132" y="23"/>
                      </a:lnTo>
                      <a:lnTo>
                        <a:pt x="130" y="21"/>
                      </a:lnTo>
                      <a:lnTo>
                        <a:pt x="125" y="18"/>
                      </a:lnTo>
                      <a:lnTo>
                        <a:pt x="125" y="18"/>
                      </a:lnTo>
                      <a:lnTo>
                        <a:pt x="125" y="21"/>
                      </a:lnTo>
                      <a:lnTo>
                        <a:pt x="127" y="21"/>
                      </a:lnTo>
                      <a:close/>
                      <a:moveTo>
                        <a:pt x="85" y="14"/>
                      </a:moveTo>
                      <a:lnTo>
                        <a:pt x="87" y="14"/>
                      </a:lnTo>
                      <a:lnTo>
                        <a:pt x="87" y="11"/>
                      </a:lnTo>
                      <a:lnTo>
                        <a:pt x="85" y="11"/>
                      </a:lnTo>
                      <a:lnTo>
                        <a:pt x="82" y="11"/>
                      </a:lnTo>
                      <a:lnTo>
                        <a:pt x="82" y="11"/>
                      </a:lnTo>
                      <a:lnTo>
                        <a:pt x="82" y="11"/>
                      </a:lnTo>
                      <a:lnTo>
                        <a:pt x="82" y="11"/>
                      </a:lnTo>
                      <a:lnTo>
                        <a:pt x="85" y="14"/>
                      </a:lnTo>
                      <a:close/>
                      <a:moveTo>
                        <a:pt x="116" y="14"/>
                      </a:moveTo>
                      <a:lnTo>
                        <a:pt x="116" y="14"/>
                      </a:lnTo>
                      <a:lnTo>
                        <a:pt x="118" y="16"/>
                      </a:lnTo>
                      <a:lnTo>
                        <a:pt x="120" y="16"/>
                      </a:lnTo>
                      <a:lnTo>
                        <a:pt x="120" y="14"/>
                      </a:lnTo>
                      <a:lnTo>
                        <a:pt x="123" y="14"/>
                      </a:lnTo>
                      <a:lnTo>
                        <a:pt x="125" y="16"/>
                      </a:lnTo>
                      <a:lnTo>
                        <a:pt x="125" y="14"/>
                      </a:lnTo>
                      <a:lnTo>
                        <a:pt x="125" y="14"/>
                      </a:lnTo>
                      <a:lnTo>
                        <a:pt x="123" y="11"/>
                      </a:lnTo>
                      <a:lnTo>
                        <a:pt x="123" y="11"/>
                      </a:lnTo>
                      <a:lnTo>
                        <a:pt x="123" y="11"/>
                      </a:lnTo>
                      <a:lnTo>
                        <a:pt x="123" y="11"/>
                      </a:lnTo>
                      <a:lnTo>
                        <a:pt x="123" y="9"/>
                      </a:lnTo>
                      <a:lnTo>
                        <a:pt x="123" y="9"/>
                      </a:lnTo>
                      <a:lnTo>
                        <a:pt x="120" y="9"/>
                      </a:lnTo>
                      <a:lnTo>
                        <a:pt x="120" y="9"/>
                      </a:lnTo>
                      <a:lnTo>
                        <a:pt x="120" y="7"/>
                      </a:lnTo>
                      <a:lnTo>
                        <a:pt x="118" y="7"/>
                      </a:lnTo>
                      <a:lnTo>
                        <a:pt x="118" y="9"/>
                      </a:lnTo>
                      <a:lnTo>
                        <a:pt x="116" y="9"/>
                      </a:lnTo>
                      <a:lnTo>
                        <a:pt x="116" y="9"/>
                      </a:lnTo>
                      <a:lnTo>
                        <a:pt x="116" y="11"/>
                      </a:lnTo>
                      <a:lnTo>
                        <a:pt x="116" y="14"/>
                      </a:lnTo>
                      <a:lnTo>
                        <a:pt x="116" y="14"/>
                      </a:lnTo>
                      <a:close/>
                      <a:moveTo>
                        <a:pt x="42" y="7"/>
                      </a:moveTo>
                      <a:lnTo>
                        <a:pt x="42" y="7"/>
                      </a:lnTo>
                      <a:lnTo>
                        <a:pt x="42" y="7"/>
                      </a:lnTo>
                      <a:lnTo>
                        <a:pt x="42" y="7"/>
                      </a:lnTo>
                      <a:lnTo>
                        <a:pt x="45" y="7"/>
                      </a:lnTo>
                      <a:lnTo>
                        <a:pt x="45" y="7"/>
                      </a:lnTo>
                      <a:lnTo>
                        <a:pt x="45" y="7"/>
                      </a:lnTo>
                      <a:lnTo>
                        <a:pt x="42" y="7"/>
                      </a:lnTo>
                      <a:lnTo>
                        <a:pt x="42" y="7"/>
                      </a:lnTo>
                      <a:close/>
                      <a:moveTo>
                        <a:pt x="146" y="73"/>
                      </a:moveTo>
                      <a:lnTo>
                        <a:pt x="144" y="73"/>
                      </a:lnTo>
                      <a:lnTo>
                        <a:pt x="144" y="73"/>
                      </a:lnTo>
                      <a:lnTo>
                        <a:pt x="142" y="71"/>
                      </a:lnTo>
                      <a:lnTo>
                        <a:pt x="142" y="71"/>
                      </a:lnTo>
                      <a:lnTo>
                        <a:pt x="142" y="68"/>
                      </a:lnTo>
                      <a:lnTo>
                        <a:pt x="142" y="68"/>
                      </a:lnTo>
                      <a:lnTo>
                        <a:pt x="142" y="68"/>
                      </a:lnTo>
                      <a:lnTo>
                        <a:pt x="139" y="66"/>
                      </a:lnTo>
                      <a:lnTo>
                        <a:pt x="139" y="66"/>
                      </a:lnTo>
                      <a:lnTo>
                        <a:pt x="142" y="63"/>
                      </a:lnTo>
                      <a:lnTo>
                        <a:pt x="142" y="61"/>
                      </a:lnTo>
                      <a:lnTo>
                        <a:pt x="142" y="61"/>
                      </a:lnTo>
                      <a:lnTo>
                        <a:pt x="142" y="61"/>
                      </a:lnTo>
                      <a:lnTo>
                        <a:pt x="142" y="59"/>
                      </a:lnTo>
                      <a:lnTo>
                        <a:pt x="142" y="59"/>
                      </a:lnTo>
                      <a:lnTo>
                        <a:pt x="142" y="59"/>
                      </a:lnTo>
                      <a:lnTo>
                        <a:pt x="142" y="56"/>
                      </a:lnTo>
                      <a:lnTo>
                        <a:pt x="142" y="56"/>
                      </a:lnTo>
                      <a:lnTo>
                        <a:pt x="139" y="56"/>
                      </a:lnTo>
                      <a:lnTo>
                        <a:pt x="139" y="54"/>
                      </a:lnTo>
                      <a:lnTo>
                        <a:pt x="139" y="54"/>
                      </a:lnTo>
                      <a:lnTo>
                        <a:pt x="139" y="52"/>
                      </a:lnTo>
                      <a:lnTo>
                        <a:pt x="139" y="52"/>
                      </a:lnTo>
                      <a:lnTo>
                        <a:pt x="137" y="49"/>
                      </a:lnTo>
                      <a:lnTo>
                        <a:pt x="134" y="45"/>
                      </a:lnTo>
                      <a:lnTo>
                        <a:pt x="132" y="45"/>
                      </a:lnTo>
                      <a:lnTo>
                        <a:pt x="132" y="42"/>
                      </a:lnTo>
                      <a:lnTo>
                        <a:pt x="132" y="42"/>
                      </a:lnTo>
                      <a:lnTo>
                        <a:pt x="134" y="40"/>
                      </a:lnTo>
                      <a:lnTo>
                        <a:pt x="134" y="40"/>
                      </a:lnTo>
                      <a:lnTo>
                        <a:pt x="137" y="37"/>
                      </a:lnTo>
                      <a:lnTo>
                        <a:pt x="137" y="37"/>
                      </a:lnTo>
                      <a:lnTo>
                        <a:pt x="137" y="35"/>
                      </a:lnTo>
                      <a:lnTo>
                        <a:pt x="134" y="30"/>
                      </a:lnTo>
                      <a:lnTo>
                        <a:pt x="134" y="28"/>
                      </a:lnTo>
                      <a:lnTo>
                        <a:pt x="132" y="28"/>
                      </a:lnTo>
                      <a:lnTo>
                        <a:pt x="132" y="26"/>
                      </a:lnTo>
                      <a:lnTo>
                        <a:pt x="132" y="26"/>
                      </a:lnTo>
                      <a:lnTo>
                        <a:pt x="130" y="26"/>
                      </a:lnTo>
                      <a:lnTo>
                        <a:pt x="127" y="26"/>
                      </a:lnTo>
                      <a:lnTo>
                        <a:pt x="127" y="23"/>
                      </a:lnTo>
                      <a:lnTo>
                        <a:pt x="125" y="21"/>
                      </a:lnTo>
                      <a:lnTo>
                        <a:pt x="125" y="18"/>
                      </a:lnTo>
                      <a:lnTo>
                        <a:pt x="120" y="18"/>
                      </a:lnTo>
                      <a:lnTo>
                        <a:pt x="116" y="16"/>
                      </a:lnTo>
                      <a:lnTo>
                        <a:pt x="113" y="14"/>
                      </a:lnTo>
                      <a:lnTo>
                        <a:pt x="111" y="14"/>
                      </a:lnTo>
                      <a:lnTo>
                        <a:pt x="108" y="11"/>
                      </a:lnTo>
                      <a:lnTo>
                        <a:pt x="106" y="11"/>
                      </a:lnTo>
                      <a:lnTo>
                        <a:pt x="104" y="14"/>
                      </a:lnTo>
                      <a:lnTo>
                        <a:pt x="101" y="16"/>
                      </a:lnTo>
                      <a:lnTo>
                        <a:pt x="99" y="16"/>
                      </a:lnTo>
                      <a:lnTo>
                        <a:pt x="99" y="18"/>
                      </a:lnTo>
                      <a:lnTo>
                        <a:pt x="94" y="18"/>
                      </a:lnTo>
                      <a:lnTo>
                        <a:pt x="92" y="18"/>
                      </a:lnTo>
                      <a:lnTo>
                        <a:pt x="90" y="21"/>
                      </a:lnTo>
                      <a:lnTo>
                        <a:pt x="87" y="23"/>
                      </a:lnTo>
                      <a:lnTo>
                        <a:pt x="82" y="21"/>
                      </a:lnTo>
                      <a:lnTo>
                        <a:pt x="80" y="21"/>
                      </a:lnTo>
                      <a:lnTo>
                        <a:pt x="80" y="21"/>
                      </a:lnTo>
                      <a:lnTo>
                        <a:pt x="78" y="18"/>
                      </a:lnTo>
                      <a:lnTo>
                        <a:pt x="82" y="18"/>
                      </a:lnTo>
                      <a:lnTo>
                        <a:pt x="82" y="16"/>
                      </a:lnTo>
                      <a:lnTo>
                        <a:pt x="82" y="14"/>
                      </a:lnTo>
                      <a:lnTo>
                        <a:pt x="80" y="14"/>
                      </a:lnTo>
                      <a:lnTo>
                        <a:pt x="78" y="14"/>
                      </a:lnTo>
                      <a:lnTo>
                        <a:pt x="71" y="11"/>
                      </a:lnTo>
                      <a:lnTo>
                        <a:pt x="71" y="14"/>
                      </a:lnTo>
                      <a:lnTo>
                        <a:pt x="68" y="11"/>
                      </a:lnTo>
                      <a:lnTo>
                        <a:pt x="68" y="11"/>
                      </a:lnTo>
                      <a:lnTo>
                        <a:pt x="64" y="11"/>
                      </a:lnTo>
                      <a:lnTo>
                        <a:pt x="66" y="11"/>
                      </a:lnTo>
                      <a:lnTo>
                        <a:pt x="66" y="9"/>
                      </a:lnTo>
                      <a:lnTo>
                        <a:pt x="66" y="7"/>
                      </a:lnTo>
                      <a:lnTo>
                        <a:pt x="66" y="7"/>
                      </a:lnTo>
                      <a:lnTo>
                        <a:pt x="64" y="4"/>
                      </a:lnTo>
                      <a:lnTo>
                        <a:pt x="61" y="4"/>
                      </a:lnTo>
                      <a:lnTo>
                        <a:pt x="61" y="4"/>
                      </a:lnTo>
                      <a:lnTo>
                        <a:pt x="61" y="4"/>
                      </a:lnTo>
                      <a:lnTo>
                        <a:pt x="61" y="4"/>
                      </a:lnTo>
                      <a:lnTo>
                        <a:pt x="61" y="4"/>
                      </a:lnTo>
                      <a:lnTo>
                        <a:pt x="59" y="4"/>
                      </a:lnTo>
                      <a:lnTo>
                        <a:pt x="56" y="4"/>
                      </a:lnTo>
                      <a:lnTo>
                        <a:pt x="54" y="4"/>
                      </a:lnTo>
                      <a:lnTo>
                        <a:pt x="54" y="4"/>
                      </a:lnTo>
                      <a:lnTo>
                        <a:pt x="49" y="4"/>
                      </a:lnTo>
                      <a:lnTo>
                        <a:pt x="49" y="2"/>
                      </a:lnTo>
                      <a:lnTo>
                        <a:pt x="45" y="2"/>
                      </a:lnTo>
                      <a:lnTo>
                        <a:pt x="45" y="2"/>
                      </a:lnTo>
                      <a:lnTo>
                        <a:pt x="45" y="4"/>
                      </a:lnTo>
                      <a:lnTo>
                        <a:pt x="47" y="7"/>
                      </a:lnTo>
                      <a:lnTo>
                        <a:pt x="49" y="9"/>
                      </a:lnTo>
                      <a:lnTo>
                        <a:pt x="49" y="11"/>
                      </a:lnTo>
                      <a:lnTo>
                        <a:pt x="49" y="11"/>
                      </a:lnTo>
                      <a:lnTo>
                        <a:pt x="47" y="11"/>
                      </a:lnTo>
                      <a:lnTo>
                        <a:pt x="45" y="14"/>
                      </a:lnTo>
                      <a:lnTo>
                        <a:pt x="45" y="14"/>
                      </a:lnTo>
                      <a:lnTo>
                        <a:pt x="45" y="16"/>
                      </a:lnTo>
                      <a:lnTo>
                        <a:pt x="47" y="16"/>
                      </a:lnTo>
                      <a:lnTo>
                        <a:pt x="47" y="14"/>
                      </a:lnTo>
                      <a:lnTo>
                        <a:pt x="47" y="16"/>
                      </a:lnTo>
                      <a:lnTo>
                        <a:pt x="49" y="16"/>
                      </a:lnTo>
                      <a:lnTo>
                        <a:pt x="49" y="21"/>
                      </a:lnTo>
                      <a:lnTo>
                        <a:pt x="49" y="21"/>
                      </a:lnTo>
                      <a:lnTo>
                        <a:pt x="49" y="23"/>
                      </a:lnTo>
                      <a:lnTo>
                        <a:pt x="52" y="23"/>
                      </a:lnTo>
                      <a:lnTo>
                        <a:pt x="54" y="23"/>
                      </a:lnTo>
                      <a:lnTo>
                        <a:pt x="54" y="23"/>
                      </a:lnTo>
                      <a:lnTo>
                        <a:pt x="61" y="28"/>
                      </a:lnTo>
                      <a:lnTo>
                        <a:pt x="64" y="30"/>
                      </a:lnTo>
                      <a:lnTo>
                        <a:pt x="61" y="30"/>
                      </a:lnTo>
                      <a:lnTo>
                        <a:pt x="59" y="28"/>
                      </a:lnTo>
                      <a:lnTo>
                        <a:pt x="56" y="26"/>
                      </a:lnTo>
                      <a:lnTo>
                        <a:pt x="54" y="23"/>
                      </a:lnTo>
                      <a:lnTo>
                        <a:pt x="49" y="23"/>
                      </a:lnTo>
                      <a:lnTo>
                        <a:pt x="45" y="23"/>
                      </a:lnTo>
                      <a:lnTo>
                        <a:pt x="45" y="23"/>
                      </a:lnTo>
                      <a:lnTo>
                        <a:pt x="42" y="26"/>
                      </a:lnTo>
                      <a:lnTo>
                        <a:pt x="42" y="28"/>
                      </a:lnTo>
                      <a:lnTo>
                        <a:pt x="42" y="30"/>
                      </a:lnTo>
                      <a:lnTo>
                        <a:pt x="42" y="33"/>
                      </a:lnTo>
                      <a:lnTo>
                        <a:pt x="42" y="30"/>
                      </a:lnTo>
                      <a:lnTo>
                        <a:pt x="42" y="30"/>
                      </a:lnTo>
                      <a:lnTo>
                        <a:pt x="40" y="28"/>
                      </a:lnTo>
                      <a:lnTo>
                        <a:pt x="40" y="30"/>
                      </a:lnTo>
                      <a:lnTo>
                        <a:pt x="40" y="30"/>
                      </a:lnTo>
                      <a:lnTo>
                        <a:pt x="37" y="33"/>
                      </a:lnTo>
                      <a:lnTo>
                        <a:pt x="37" y="33"/>
                      </a:lnTo>
                      <a:lnTo>
                        <a:pt x="35" y="33"/>
                      </a:lnTo>
                      <a:lnTo>
                        <a:pt x="37" y="30"/>
                      </a:lnTo>
                      <a:lnTo>
                        <a:pt x="35" y="28"/>
                      </a:lnTo>
                      <a:lnTo>
                        <a:pt x="28" y="28"/>
                      </a:lnTo>
                      <a:lnTo>
                        <a:pt x="23" y="28"/>
                      </a:lnTo>
                      <a:lnTo>
                        <a:pt x="21" y="28"/>
                      </a:lnTo>
                      <a:lnTo>
                        <a:pt x="21" y="30"/>
                      </a:lnTo>
                      <a:lnTo>
                        <a:pt x="21" y="33"/>
                      </a:lnTo>
                      <a:lnTo>
                        <a:pt x="19" y="33"/>
                      </a:lnTo>
                      <a:lnTo>
                        <a:pt x="21" y="35"/>
                      </a:lnTo>
                      <a:lnTo>
                        <a:pt x="21" y="35"/>
                      </a:lnTo>
                      <a:lnTo>
                        <a:pt x="21" y="37"/>
                      </a:lnTo>
                      <a:lnTo>
                        <a:pt x="21" y="42"/>
                      </a:lnTo>
                      <a:lnTo>
                        <a:pt x="21" y="42"/>
                      </a:lnTo>
                      <a:lnTo>
                        <a:pt x="21" y="45"/>
                      </a:lnTo>
                      <a:lnTo>
                        <a:pt x="19" y="47"/>
                      </a:lnTo>
                      <a:lnTo>
                        <a:pt x="19" y="49"/>
                      </a:lnTo>
                      <a:lnTo>
                        <a:pt x="19" y="49"/>
                      </a:lnTo>
                      <a:lnTo>
                        <a:pt x="14" y="49"/>
                      </a:lnTo>
                      <a:lnTo>
                        <a:pt x="14" y="49"/>
                      </a:lnTo>
                      <a:lnTo>
                        <a:pt x="14" y="49"/>
                      </a:lnTo>
                      <a:lnTo>
                        <a:pt x="14" y="49"/>
                      </a:lnTo>
                      <a:lnTo>
                        <a:pt x="14" y="49"/>
                      </a:lnTo>
                      <a:lnTo>
                        <a:pt x="14" y="52"/>
                      </a:lnTo>
                      <a:lnTo>
                        <a:pt x="14" y="52"/>
                      </a:lnTo>
                      <a:lnTo>
                        <a:pt x="14" y="52"/>
                      </a:lnTo>
                      <a:lnTo>
                        <a:pt x="16" y="52"/>
                      </a:lnTo>
                      <a:lnTo>
                        <a:pt x="16" y="52"/>
                      </a:lnTo>
                      <a:lnTo>
                        <a:pt x="19" y="52"/>
                      </a:lnTo>
                      <a:lnTo>
                        <a:pt x="19" y="54"/>
                      </a:lnTo>
                      <a:lnTo>
                        <a:pt x="19" y="54"/>
                      </a:lnTo>
                      <a:lnTo>
                        <a:pt x="19" y="54"/>
                      </a:lnTo>
                      <a:lnTo>
                        <a:pt x="19" y="56"/>
                      </a:lnTo>
                      <a:lnTo>
                        <a:pt x="19" y="56"/>
                      </a:lnTo>
                      <a:lnTo>
                        <a:pt x="16" y="59"/>
                      </a:lnTo>
                      <a:lnTo>
                        <a:pt x="14" y="59"/>
                      </a:lnTo>
                      <a:lnTo>
                        <a:pt x="14" y="59"/>
                      </a:lnTo>
                      <a:lnTo>
                        <a:pt x="14" y="59"/>
                      </a:lnTo>
                      <a:lnTo>
                        <a:pt x="14" y="61"/>
                      </a:lnTo>
                      <a:lnTo>
                        <a:pt x="14" y="61"/>
                      </a:lnTo>
                      <a:lnTo>
                        <a:pt x="14" y="61"/>
                      </a:lnTo>
                      <a:lnTo>
                        <a:pt x="14" y="61"/>
                      </a:lnTo>
                      <a:lnTo>
                        <a:pt x="14" y="63"/>
                      </a:lnTo>
                      <a:lnTo>
                        <a:pt x="14" y="63"/>
                      </a:lnTo>
                      <a:lnTo>
                        <a:pt x="9" y="63"/>
                      </a:lnTo>
                      <a:lnTo>
                        <a:pt x="9" y="63"/>
                      </a:lnTo>
                      <a:lnTo>
                        <a:pt x="7" y="66"/>
                      </a:lnTo>
                      <a:lnTo>
                        <a:pt x="7" y="66"/>
                      </a:lnTo>
                      <a:lnTo>
                        <a:pt x="7" y="63"/>
                      </a:lnTo>
                      <a:lnTo>
                        <a:pt x="4" y="63"/>
                      </a:lnTo>
                      <a:lnTo>
                        <a:pt x="4" y="63"/>
                      </a:lnTo>
                      <a:lnTo>
                        <a:pt x="4" y="63"/>
                      </a:lnTo>
                      <a:lnTo>
                        <a:pt x="2" y="66"/>
                      </a:lnTo>
                      <a:lnTo>
                        <a:pt x="2" y="66"/>
                      </a:lnTo>
                      <a:lnTo>
                        <a:pt x="2" y="66"/>
                      </a:lnTo>
                      <a:lnTo>
                        <a:pt x="2" y="68"/>
                      </a:lnTo>
                      <a:lnTo>
                        <a:pt x="2" y="68"/>
                      </a:lnTo>
                      <a:lnTo>
                        <a:pt x="2" y="71"/>
                      </a:lnTo>
                      <a:lnTo>
                        <a:pt x="4" y="71"/>
                      </a:lnTo>
                      <a:lnTo>
                        <a:pt x="4" y="71"/>
                      </a:lnTo>
                      <a:lnTo>
                        <a:pt x="4" y="73"/>
                      </a:lnTo>
                      <a:lnTo>
                        <a:pt x="4" y="73"/>
                      </a:lnTo>
                      <a:lnTo>
                        <a:pt x="4" y="75"/>
                      </a:lnTo>
                      <a:lnTo>
                        <a:pt x="2" y="78"/>
                      </a:lnTo>
                      <a:lnTo>
                        <a:pt x="2" y="78"/>
                      </a:lnTo>
                      <a:lnTo>
                        <a:pt x="2" y="78"/>
                      </a:lnTo>
                      <a:lnTo>
                        <a:pt x="4" y="78"/>
                      </a:lnTo>
                      <a:lnTo>
                        <a:pt x="4" y="78"/>
                      </a:lnTo>
                      <a:lnTo>
                        <a:pt x="4" y="78"/>
                      </a:lnTo>
                      <a:lnTo>
                        <a:pt x="0" y="80"/>
                      </a:lnTo>
                      <a:lnTo>
                        <a:pt x="0" y="80"/>
                      </a:lnTo>
                      <a:lnTo>
                        <a:pt x="0" y="80"/>
                      </a:lnTo>
                      <a:lnTo>
                        <a:pt x="0" y="80"/>
                      </a:lnTo>
                      <a:lnTo>
                        <a:pt x="0" y="82"/>
                      </a:lnTo>
                      <a:lnTo>
                        <a:pt x="0" y="82"/>
                      </a:lnTo>
                      <a:lnTo>
                        <a:pt x="0" y="82"/>
                      </a:lnTo>
                      <a:lnTo>
                        <a:pt x="2" y="82"/>
                      </a:lnTo>
                      <a:lnTo>
                        <a:pt x="2" y="85"/>
                      </a:lnTo>
                      <a:lnTo>
                        <a:pt x="2" y="87"/>
                      </a:lnTo>
                      <a:lnTo>
                        <a:pt x="2" y="87"/>
                      </a:lnTo>
                      <a:lnTo>
                        <a:pt x="2" y="87"/>
                      </a:lnTo>
                      <a:lnTo>
                        <a:pt x="4" y="90"/>
                      </a:lnTo>
                      <a:lnTo>
                        <a:pt x="4" y="90"/>
                      </a:lnTo>
                      <a:lnTo>
                        <a:pt x="4" y="92"/>
                      </a:lnTo>
                      <a:lnTo>
                        <a:pt x="4" y="92"/>
                      </a:lnTo>
                      <a:lnTo>
                        <a:pt x="4" y="92"/>
                      </a:lnTo>
                      <a:lnTo>
                        <a:pt x="7" y="92"/>
                      </a:lnTo>
                      <a:lnTo>
                        <a:pt x="7" y="92"/>
                      </a:lnTo>
                      <a:lnTo>
                        <a:pt x="7" y="94"/>
                      </a:lnTo>
                      <a:lnTo>
                        <a:pt x="7" y="97"/>
                      </a:lnTo>
                      <a:lnTo>
                        <a:pt x="4" y="97"/>
                      </a:lnTo>
                      <a:lnTo>
                        <a:pt x="2" y="99"/>
                      </a:lnTo>
                      <a:lnTo>
                        <a:pt x="2" y="99"/>
                      </a:lnTo>
                      <a:lnTo>
                        <a:pt x="2" y="101"/>
                      </a:lnTo>
                      <a:lnTo>
                        <a:pt x="2" y="101"/>
                      </a:lnTo>
                      <a:lnTo>
                        <a:pt x="2" y="104"/>
                      </a:lnTo>
                      <a:lnTo>
                        <a:pt x="4" y="104"/>
                      </a:lnTo>
                      <a:lnTo>
                        <a:pt x="4" y="104"/>
                      </a:lnTo>
                      <a:lnTo>
                        <a:pt x="7" y="106"/>
                      </a:lnTo>
                      <a:lnTo>
                        <a:pt x="7" y="106"/>
                      </a:lnTo>
                      <a:lnTo>
                        <a:pt x="9" y="106"/>
                      </a:lnTo>
                      <a:lnTo>
                        <a:pt x="9" y="106"/>
                      </a:lnTo>
                      <a:lnTo>
                        <a:pt x="9" y="108"/>
                      </a:lnTo>
                      <a:lnTo>
                        <a:pt x="7" y="108"/>
                      </a:lnTo>
                      <a:lnTo>
                        <a:pt x="7" y="108"/>
                      </a:lnTo>
                      <a:lnTo>
                        <a:pt x="7" y="111"/>
                      </a:lnTo>
                      <a:lnTo>
                        <a:pt x="7" y="113"/>
                      </a:lnTo>
                      <a:lnTo>
                        <a:pt x="7" y="113"/>
                      </a:lnTo>
                      <a:lnTo>
                        <a:pt x="7" y="113"/>
                      </a:lnTo>
                      <a:lnTo>
                        <a:pt x="9" y="113"/>
                      </a:lnTo>
                      <a:lnTo>
                        <a:pt x="9" y="116"/>
                      </a:lnTo>
                      <a:lnTo>
                        <a:pt x="9" y="116"/>
                      </a:lnTo>
                      <a:lnTo>
                        <a:pt x="9" y="116"/>
                      </a:lnTo>
                      <a:lnTo>
                        <a:pt x="9" y="118"/>
                      </a:lnTo>
                      <a:lnTo>
                        <a:pt x="11" y="120"/>
                      </a:lnTo>
                      <a:lnTo>
                        <a:pt x="14" y="120"/>
                      </a:lnTo>
                      <a:lnTo>
                        <a:pt x="14" y="120"/>
                      </a:lnTo>
                      <a:lnTo>
                        <a:pt x="14" y="118"/>
                      </a:lnTo>
                      <a:lnTo>
                        <a:pt x="14" y="118"/>
                      </a:lnTo>
                      <a:lnTo>
                        <a:pt x="16" y="118"/>
                      </a:lnTo>
                      <a:lnTo>
                        <a:pt x="16" y="118"/>
                      </a:lnTo>
                      <a:lnTo>
                        <a:pt x="16" y="120"/>
                      </a:lnTo>
                      <a:lnTo>
                        <a:pt x="16" y="120"/>
                      </a:lnTo>
                      <a:lnTo>
                        <a:pt x="19" y="120"/>
                      </a:lnTo>
                      <a:lnTo>
                        <a:pt x="19" y="120"/>
                      </a:lnTo>
                      <a:lnTo>
                        <a:pt x="21" y="120"/>
                      </a:lnTo>
                      <a:lnTo>
                        <a:pt x="21" y="120"/>
                      </a:lnTo>
                      <a:lnTo>
                        <a:pt x="23" y="120"/>
                      </a:lnTo>
                      <a:lnTo>
                        <a:pt x="23" y="120"/>
                      </a:lnTo>
                      <a:lnTo>
                        <a:pt x="26" y="120"/>
                      </a:lnTo>
                      <a:lnTo>
                        <a:pt x="26" y="120"/>
                      </a:lnTo>
                      <a:lnTo>
                        <a:pt x="30" y="123"/>
                      </a:lnTo>
                      <a:lnTo>
                        <a:pt x="33" y="123"/>
                      </a:lnTo>
                      <a:lnTo>
                        <a:pt x="35" y="123"/>
                      </a:lnTo>
                      <a:lnTo>
                        <a:pt x="35" y="123"/>
                      </a:lnTo>
                      <a:lnTo>
                        <a:pt x="35" y="125"/>
                      </a:lnTo>
                      <a:lnTo>
                        <a:pt x="35" y="125"/>
                      </a:lnTo>
                      <a:lnTo>
                        <a:pt x="30" y="130"/>
                      </a:lnTo>
                      <a:lnTo>
                        <a:pt x="30" y="130"/>
                      </a:lnTo>
                      <a:lnTo>
                        <a:pt x="30" y="132"/>
                      </a:lnTo>
                      <a:lnTo>
                        <a:pt x="28" y="134"/>
                      </a:lnTo>
                      <a:lnTo>
                        <a:pt x="28" y="137"/>
                      </a:lnTo>
                      <a:lnTo>
                        <a:pt x="26" y="139"/>
                      </a:lnTo>
                      <a:lnTo>
                        <a:pt x="26" y="142"/>
                      </a:lnTo>
                      <a:lnTo>
                        <a:pt x="26" y="144"/>
                      </a:lnTo>
                      <a:lnTo>
                        <a:pt x="26" y="146"/>
                      </a:lnTo>
                      <a:lnTo>
                        <a:pt x="26" y="149"/>
                      </a:lnTo>
                      <a:lnTo>
                        <a:pt x="26" y="151"/>
                      </a:lnTo>
                      <a:lnTo>
                        <a:pt x="26" y="151"/>
                      </a:lnTo>
                      <a:lnTo>
                        <a:pt x="26" y="151"/>
                      </a:lnTo>
                      <a:lnTo>
                        <a:pt x="28" y="153"/>
                      </a:lnTo>
                      <a:lnTo>
                        <a:pt x="30" y="153"/>
                      </a:lnTo>
                      <a:lnTo>
                        <a:pt x="33" y="151"/>
                      </a:lnTo>
                      <a:lnTo>
                        <a:pt x="35" y="151"/>
                      </a:lnTo>
                      <a:lnTo>
                        <a:pt x="37" y="151"/>
                      </a:lnTo>
                      <a:lnTo>
                        <a:pt x="40" y="151"/>
                      </a:lnTo>
                      <a:lnTo>
                        <a:pt x="40" y="151"/>
                      </a:lnTo>
                      <a:lnTo>
                        <a:pt x="40" y="151"/>
                      </a:lnTo>
                      <a:lnTo>
                        <a:pt x="40" y="151"/>
                      </a:lnTo>
                      <a:lnTo>
                        <a:pt x="42" y="151"/>
                      </a:lnTo>
                      <a:lnTo>
                        <a:pt x="42" y="151"/>
                      </a:lnTo>
                      <a:lnTo>
                        <a:pt x="42" y="151"/>
                      </a:lnTo>
                      <a:lnTo>
                        <a:pt x="42" y="151"/>
                      </a:lnTo>
                      <a:lnTo>
                        <a:pt x="40" y="151"/>
                      </a:lnTo>
                      <a:lnTo>
                        <a:pt x="40" y="151"/>
                      </a:lnTo>
                      <a:lnTo>
                        <a:pt x="40" y="149"/>
                      </a:lnTo>
                      <a:lnTo>
                        <a:pt x="40" y="149"/>
                      </a:lnTo>
                      <a:lnTo>
                        <a:pt x="40" y="149"/>
                      </a:lnTo>
                      <a:lnTo>
                        <a:pt x="42" y="149"/>
                      </a:lnTo>
                      <a:lnTo>
                        <a:pt x="42" y="149"/>
                      </a:lnTo>
                      <a:lnTo>
                        <a:pt x="45" y="149"/>
                      </a:lnTo>
                      <a:lnTo>
                        <a:pt x="45" y="149"/>
                      </a:lnTo>
                      <a:lnTo>
                        <a:pt x="45" y="149"/>
                      </a:lnTo>
                      <a:lnTo>
                        <a:pt x="45" y="149"/>
                      </a:lnTo>
                      <a:lnTo>
                        <a:pt x="47" y="149"/>
                      </a:lnTo>
                      <a:lnTo>
                        <a:pt x="47" y="151"/>
                      </a:lnTo>
                      <a:lnTo>
                        <a:pt x="47" y="151"/>
                      </a:lnTo>
                      <a:lnTo>
                        <a:pt x="52" y="151"/>
                      </a:lnTo>
                      <a:lnTo>
                        <a:pt x="52" y="151"/>
                      </a:lnTo>
                      <a:lnTo>
                        <a:pt x="54" y="151"/>
                      </a:lnTo>
                      <a:lnTo>
                        <a:pt x="56" y="153"/>
                      </a:lnTo>
                      <a:lnTo>
                        <a:pt x="59" y="153"/>
                      </a:lnTo>
                      <a:lnTo>
                        <a:pt x="59" y="153"/>
                      </a:lnTo>
                      <a:lnTo>
                        <a:pt x="61" y="153"/>
                      </a:lnTo>
                      <a:lnTo>
                        <a:pt x="61" y="151"/>
                      </a:lnTo>
                      <a:lnTo>
                        <a:pt x="64" y="153"/>
                      </a:lnTo>
                      <a:lnTo>
                        <a:pt x="66" y="153"/>
                      </a:lnTo>
                      <a:lnTo>
                        <a:pt x="66" y="153"/>
                      </a:lnTo>
                      <a:lnTo>
                        <a:pt x="66" y="156"/>
                      </a:lnTo>
                      <a:lnTo>
                        <a:pt x="66" y="156"/>
                      </a:lnTo>
                      <a:lnTo>
                        <a:pt x="66" y="156"/>
                      </a:lnTo>
                      <a:lnTo>
                        <a:pt x="66" y="156"/>
                      </a:lnTo>
                      <a:lnTo>
                        <a:pt x="68" y="156"/>
                      </a:lnTo>
                      <a:lnTo>
                        <a:pt x="68" y="156"/>
                      </a:lnTo>
                      <a:lnTo>
                        <a:pt x="68" y="158"/>
                      </a:lnTo>
                      <a:lnTo>
                        <a:pt x="68" y="158"/>
                      </a:lnTo>
                      <a:lnTo>
                        <a:pt x="68" y="158"/>
                      </a:lnTo>
                      <a:lnTo>
                        <a:pt x="71" y="158"/>
                      </a:lnTo>
                      <a:lnTo>
                        <a:pt x="71" y="156"/>
                      </a:lnTo>
                      <a:lnTo>
                        <a:pt x="73" y="156"/>
                      </a:lnTo>
                      <a:lnTo>
                        <a:pt x="73" y="153"/>
                      </a:lnTo>
                      <a:lnTo>
                        <a:pt x="73" y="153"/>
                      </a:lnTo>
                      <a:lnTo>
                        <a:pt x="73" y="153"/>
                      </a:lnTo>
                      <a:lnTo>
                        <a:pt x="75" y="153"/>
                      </a:lnTo>
                      <a:lnTo>
                        <a:pt x="78" y="153"/>
                      </a:lnTo>
                      <a:lnTo>
                        <a:pt x="80" y="153"/>
                      </a:lnTo>
                      <a:lnTo>
                        <a:pt x="80" y="153"/>
                      </a:lnTo>
                      <a:lnTo>
                        <a:pt x="80" y="153"/>
                      </a:lnTo>
                      <a:lnTo>
                        <a:pt x="80" y="156"/>
                      </a:lnTo>
                      <a:lnTo>
                        <a:pt x="82" y="156"/>
                      </a:lnTo>
                      <a:lnTo>
                        <a:pt x="82" y="156"/>
                      </a:lnTo>
                      <a:lnTo>
                        <a:pt x="85" y="156"/>
                      </a:lnTo>
                      <a:lnTo>
                        <a:pt x="85" y="156"/>
                      </a:lnTo>
                      <a:lnTo>
                        <a:pt x="85" y="156"/>
                      </a:lnTo>
                      <a:lnTo>
                        <a:pt x="87" y="156"/>
                      </a:lnTo>
                      <a:lnTo>
                        <a:pt x="87" y="153"/>
                      </a:lnTo>
                      <a:lnTo>
                        <a:pt x="87" y="153"/>
                      </a:lnTo>
                      <a:lnTo>
                        <a:pt x="90" y="153"/>
                      </a:lnTo>
                      <a:lnTo>
                        <a:pt x="92" y="153"/>
                      </a:lnTo>
                      <a:lnTo>
                        <a:pt x="94" y="151"/>
                      </a:lnTo>
                      <a:lnTo>
                        <a:pt x="101" y="151"/>
                      </a:lnTo>
                      <a:lnTo>
                        <a:pt x="101" y="151"/>
                      </a:lnTo>
                      <a:lnTo>
                        <a:pt x="101" y="149"/>
                      </a:lnTo>
                      <a:lnTo>
                        <a:pt x="101" y="149"/>
                      </a:lnTo>
                      <a:lnTo>
                        <a:pt x="104" y="149"/>
                      </a:lnTo>
                      <a:lnTo>
                        <a:pt x="104" y="149"/>
                      </a:lnTo>
                      <a:lnTo>
                        <a:pt x="106" y="151"/>
                      </a:lnTo>
                      <a:lnTo>
                        <a:pt x="106" y="151"/>
                      </a:lnTo>
                      <a:lnTo>
                        <a:pt x="106" y="151"/>
                      </a:lnTo>
                      <a:lnTo>
                        <a:pt x="108" y="151"/>
                      </a:lnTo>
                      <a:lnTo>
                        <a:pt x="108" y="151"/>
                      </a:lnTo>
                      <a:lnTo>
                        <a:pt x="111" y="151"/>
                      </a:lnTo>
                      <a:lnTo>
                        <a:pt x="111" y="151"/>
                      </a:lnTo>
                      <a:lnTo>
                        <a:pt x="111" y="151"/>
                      </a:lnTo>
                      <a:lnTo>
                        <a:pt x="111" y="153"/>
                      </a:lnTo>
                      <a:lnTo>
                        <a:pt x="111" y="153"/>
                      </a:lnTo>
                      <a:lnTo>
                        <a:pt x="113" y="153"/>
                      </a:lnTo>
                      <a:lnTo>
                        <a:pt x="113" y="153"/>
                      </a:lnTo>
                      <a:lnTo>
                        <a:pt x="116" y="153"/>
                      </a:lnTo>
                      <a:lnTo>
                        <a:pt x="116" y="153"/>
                      </a:lnTo>
                      <a:lnTo>
                        <a:pt x="116" y="151"/>
                      </a:lnTo>
                      <a:lnTo>
                        <a:pt x="116" y="151"/>
                      </a:lnTo>
                      <a:lnTo>
                        <a:pt x="116" y="149"/>
                      </a:lnTo>
                      <a:lnTo>
                        <a:pt x="116" y="149"/>
                      </a:lnTo>
                      <a:lnTo>
                        <a:pt x="113" y="149"/>
                      </a:lnTo>
                      <a:lnTo>
                        <a:pt x="113" y="149"/>
                      </a:lnTo>
                      <a:lnTo>
                        <a:pt x="113" y="149"/>
                      </a:lnTo>
                      <a:lnTo>
                        <a:pt x="113" y="146"/>
                      </a:lnTo>
                      <a:lnTo>
                        <a:pt x="113" y="146"/>
                      </a:lnTo>
                      <a:lnTo>
                        <a:pt x="113" y="144"/>
                      </a:lnTo>
                      <a:lnTo>
                        <a:pt x="111" y="142"/>
                      </a:lnTo>
                      <a:lnTo>
                        <a:pt x="111" y="142"/>
                      </a:lnTo>
                      <a:lnTo>
                        <a:pt x="111" y="139"/>
                      </a:lnTo>
                      <a:lnTo>
                        <a:pt x="113" y="139"/>
                      </a:lnTo>
                      <a:lnTo>
                        <a:pt x="116" y="137"/>
                      </a:lnTo>
                      <a:lnTo>
                        <a:pt x="118" y="137"/>
                      </a:lnTo>
                      <a:lnTo>
                        <a:pt x="118" y="137"/>
                      </a:lnTo>
                      <a:lnTo>
                        <a:pt x="120" y="137"/>
                      </a:lnTo>
                      <a:lnTo>
                        <a:pt x="120" y="137"/>
                      </a:lnTo>
                      <a:lnTo>
                        <a:pt x="120" y="134"/>
                      </a:lnTo>
                      <a:lnTo>
                        <a:pt x="123" y="132"/>
                      </a:lnTo>
                      <a:lnTo>
                        <a:pt x="123" y="132"/>
                      </a:lnTo>
                      <a:lnTo>
                        <a:pt x="123" y="132"/>
                      </a:lnTo>
                      <a:lnTo>
                        <a:pt x="125" y="132"/>
                      </a:lnTo>
                      <a:lnTo>
                        <a:pt x="125" y="132"/>
                      </a:lnTo>
                      <a:lnTo>
                        <a:pt x="127" y="132"/>
                      </a:lnTo>
                      <a:lnTo>
                        <a:pt x="127" y="132"/>
                      </a:lnTo>
                      <a:lnTo>
                        <a:pt x="127" y="130"/>
                      </a:lnTo>
                      <a:lnTo>
                        <a:pt x="127" y="130"/>
                      </a:lnTo>
                      <a:lnTo>
                        <a:pt x="127" y="127"/>
                      </a:lnTo>
                      <a:lnTo>
                        <a:pt x="127" y="127"/>
                      </a:lnTo>
                      <a:lnTo>
                        <a:pt x="127" y="127"/>
                      </a:lnTo>
                      <a:lnTo>
                        <a:pt x="125" y="125"/>
                      </a:lnTo>
                      <a:lnTo>
                        <a:pt x="123" y="123"/>
                      </a:lnTo>
                      <a:lnTo>
                        <a:pt x="123" y="123"/>
                      </a:lnTo>
                      <a:lnTo>
                        <a:pt x="120" y="123"/>
                      </a:lnTo>
                      <a:lnTo>
                        <a:pt x="120" y="123"/>
                      </a:lnTo>
                      <a:lnTo>
                        <a:pt x="120" y="123"/>
                      </a:lnTo>
                      <a:lnTo>
                        <a:pt x="118" y="120"/>
                      </a:lnTo>
                      <a:lnTo>
                        <a:pt x="118" y="120"/>
                      </a:lnTo>
                      <a:lnTo>
                        <a:pt x="116" y="120"/>
                      </a:lnTo>
                      <a:lnTo>
                        <a:pt x="116" y="118"/>
                      </a:lnTo>
                      <a:lnTo>
                        <a:pt x="113" y="116"/>
                      </a:lnTo>
                      <a:lnTo>
                        <a:pt x="111" y="116"/>
                      </a:lnTo>
                      <a:lnTo>
                        <a:pt x="111" y="116"/>
                      </a:lnTo>
                      <a:lnTo>
                        <a:pt x="108" y="113"/>
                      </a:lnTo>
                      <a:lnTo>
                        <a:pt x="108" y="113"/>
                      </a:lnTo>
                      <a:lnTo>
                        <a:pt x="106" y="111"/>
                      </a:lnTo>
                      <a:lnTo>
                        <a:pt x="106" y="108"/>
                      </a:lnTo>
                      <a:lnTo>
                        <a:pt x="106" y="108"/>
                      </a:lnTo>
                      <a:lnTo>
                        <a:pt x="104" y="108"/>
                      </a:lnTo>
                      <a:lnTo>
                        <a:pt x="104" y="108"/>
                      </a:lnTo>
                      <a:lnTo>
                        <a:pt x="106" y="106"/>
                      </a:lnTo>
                      <a:lnTo>
                        <a:pt x="106" y="106"/>
                      </a:lnTo>
                      <a:lnTo>
                        <a:pt x="106" y="106"/>
                      </a:lnTo>
                      <a:lnTo>
                        <a:pt x="106" y="104"/>
                      </a:lnTo>
                      <a:lnTo>
                        <a:pt x="106" y="104"/>
                      </a:lnTo>
                      <a:lnTo>
                        <a:pt x="106" y="104"/>
                      </a:lnTo>
                      <a:lnTo>
                        <a:pt x="104" y="101"/>
                      </a:lnTo>
                      <a:lnTo>
                        <a:pt x="101" y="101"/>
                      </a:lnTo>
                      <a:lnTo>
                        <a:pt x="101" y="99"/>
                      </a:lnTo>
                      <a:lnTo>
                        <a:pt x="101" y="99"/>
                      </a:lnTo>
                      <a:lnTo>
                        <a:pt x="101" y="99"/>
                      </a:lnTo>
                      <a:lnTo>
                        <a:pt x="99" y="97"/>
                      </a:lnTo>
                      <a:lnTo>
                        <a:pt x="99" y="97"/>
                      </a:lnTo>
                      <a:lnTo>
                        <a:pt x="99" y="97"/>
                      </a:lnTo>
                      <a:lnTo>
                        <a:pt x="99" y="97"/>
                      </a:lnTo>
                      <a:lnTo>
                        <a:pt x="99" y="97"/>
                      </a:lnTo>
                      <a:lnTo>
                        <a:pt x="101" y="97"/>
                      </a:lnTo>
                      <a:lnTo>
                        <a:pt x="101" y="97"/>
                      </a:lnTo>
                      <a:lnTo>
                        <a:pt x="101" y="99"/>
                      </a:lnTo>
                      <a:lnTo>
                        <a:pt x="104" y="99"/>
                      </a:lnTo>
                      <a:lnTo>
                        <a:pt x="104" y="97"/>
                      </a:lnTo>
                      <a:lnTo>
                        <a:pt x="106" y="94"/>
                      </a:lnTo>
                      <a:lnTo>
                        <a:pt x="106" y="94"/>
                      </a:lnTo>
                      <a:lnTo>
                        <a:pt x="108" y="94"/>
                      </a:lnTo>
                      <a:lnTo>
                        <a:pt x="108" y="94"/>
                      </a:lnTo>
                      <a:lnTo>
                        <a:pt x="111" y="94"/>
                      </a:lnTo>
                      <a:lnTo>
                        <a:pt x="111" y="94"/>
                      </a:lnTo>
                      <a:lnTo>
                        <a:pt x="113" y="94"/>
                      </a:lnTo>
                      <a:lnTo>
                        <a:pt x="113" y="94"/>
                      </a:lnTo>
                      <a:lnTo>
                        <a:pt x="113" y="92"/>
                      </a:lnTo>
                      <a:lnTo>
                        <a:pt x="113" y="92"/>
                      </a:lnTo>
                      <a:lnTo>
                        <a:pt x="118" y="92"/>
                      </a:lnTo>
                      <a:lnTo>
                        <a:pt x="118" y="90"/>
                      </a:lnTo>
                      <a:lnTo>
                        <a:pt x="118" y="90"/>
                      </a:lnTo>
                      <a:lnTo>
                        <a:pt x="118" y="90"/>
                      </a:lnTo>
                      <a:lnTo>
                        <a:pt x="120" y="90"/>
                      </a:lnTo>
                      <a:lnTo>
                        <a:pt x="120" y="90"/>
                      </a:lnTo>
                      <a:lnTo>
                        <a:pt x="120" y="90"/>
                      </a:lnTo>
                      <a:lnTo>
                        <a:pt x="120" y="90"/>
                      </a:lnTo>
                      <a:lnTo>
                        <a:pt x="123" y="90"/>
                      </a:lnTo>
                      <a:lnTo>
                        <a:pt x="123" y="87"/>
                      </a:lnTo>
                      <a:lnTo>
                        <a:pt x="123" y="87"/>
                      </a:lnTo>
                      <a:lnTo>
                        <a:pt x="125" y="87"/>
                      </a:lnTo>
                      <a:lnTo>
                        <a:pt x="127" y="87"/>
                      </a:lnTo>
                      <a:lnTo>
                        <a:pt x="130" y="85"/>
                      </a:lnTo>
                      <a:lnTo>
                        <a:pt x="132" y="85"/>
                      </a:lnTo>
                      <a:lnTo>
                        <a:pt x="134" y="85"/>
                      </a:lnTo>
                      <a:lnTo>
                        <a:pt x="137" y="85"/>
                      </a:lnTo>
                      <a:lnTo>
                        <a:pt x="137" y="82"/>
                      </a:lnTo>
                      <a:lnTo>
                        <a:pt x="134" y="82"/>
                      </a:lnTo>
                      <a:lnTo>
                        <a:pt x="134" y="82"/>
                      </a:lnTo>
                      <a:lnTo>
                        <a:pt x="134" y="82"/>
                      </a:lnTo>
                      <a:lnTo>
                        <a:pt x="134" y="80"/>
                      </a:lnTo>
                      <a:lnTo>
                        <a:pt x="134" y="80"/>
                      </a:lnTo>
                      <a:lnTo>
                        <a:pt x="137" y="80"/>
                      </a:lnTo>
                      <a:lnTo>
                        <a:pt x="139" y="82"/>
                      </a:lnTo>
                      <a:lnTo>
                        <a:pt x="139" y="82"/>
                      </a:lnTo>
                      <a:lnTo>
                        <a:pt x="139" y="82"/>
                      </a:lnTo>
                      <a:lnTo>
                        <a:pt x="139" y="82"/>
                      </a:lnTo>
                      <a:lnTo>
                        <a:pt x="139" y="82"/>
                      </a:lnTo>
                      <a:lnTo>
                        <a:pt x="139" y="85"/>
                      </a:lnTo>
                      <a:lnTo>
                        <a:pt x="142" y="85"/>
                      </a:lnTo>
                      <a:lnTo>
                        <a:pt x="142" y="85"/>
                      </a:lnTo>
                      <a:lnTo>
                        <a:pt x="142" y="85"/>
                      </a:lnTo>
                      <a:lnTo>
                        <a:pt x="144" y="85"/>
                      </a:lnTo>
                      <a:lnTo>
                        <a:pt x="144" y="85"/>
                      </a:lnTo>
                      <a:lnTo>
                        <a:pt x="144" y="85"/>
                      </a:lnTo>
                      <a:lnTo>
                        <a:pt x="144" y="82"/>
                      </a:lnTo>
                      <a:lnTo>
                        <a:pt x="146" y="80"/>
                      </a:lnTo>
                      <a:lnTo>
                        <a:pt x="146" y="78"/>
                      </a:lnTo>
                      <a:lnTo>
                        <a:pt x="146" y="73"/>
                      </a:lnTo>
                      <a:close/>
                      <a:moveTo>
                        <a:pt x="40" y="4"/>
                      </a:moveTo>
                      <a:lnTo>
                        <a:pt x="45" y="4"/>
                      </a:lnTo>
                      <a:lnTo>
                        <a:pt x="45" y="4"/>
                      </a:lnTo>
                      <a:lnTo>
                        <a:pt x="40" y="2"/>
                      </a:lnTo>
                      <a:lnTo>
                        <a:pt x="40" y="2"/>
                      </a:lnTo>
                      <a:lnTo>
                        <a:pt x="42" y="2"/>
                      </a:lnTo>
                      <a:lnTo>
                        <a:pt x="42" y="2"/>
                      </a:lnTo>
                      <a:lnTo>
                        <a:pt x="42" y="0"/>
                      </a:lnTo>
                      <a:lnTo>
                        <a:pt x="42" y="0"/>
                      </a:lnTo>
                      <a:lnTo>
                        <a:pt x="40" y="2"/>
                      </a:lnTo>
                      <a:lnTo>
                        <a:pt x="40" y="7"/>
                      </a:lnTo>
                      <a:lnTo>
                        <a:pt x="40" y="4"/>
                      </a:lnTo>
                      <a:lnTo>
                        <a:pt x="40" y="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7" name="Freeform 151"/>
                <p:cNvSpPr>
                  <a:spLocks/>
                </p:cNvSpPr>
                <p:nvPr/>
              </p:nvSpPr>
              <p:spPr bwMode="auto">
                <a:xfrm>
                  <a:off x="3444" y="1881"/>
                  <a:ext cx="118" cy="52"/>
                </a:xfrm>
                <a:custGeom>
                  <a:avLst/>
                  <a:gdLst>
                    <a:gd name="T0" fmla="*/ 114 w 118"/>
                    <a:gd name="T1" fmla="*/ 43 h 52"/>
                    <a:gd name="T2" fmla="*/ 111 w 118"/>
                    <a:gd name="T3" fmla="*/ 41 h 52"/>
                    <a:gd name="T4" fmla="*/ 109 w 118"/>
                    <a:gd name="T5" fmla="*/ 38 h 52"/>
                    <a:gd name="T6" fmla="*/ 111 w 118"/>
                    <a:gd name="T7" fmla="*/ 38 h 52"/>
                    <a:gd name="T8" fmla="*/ 114 w 118"/>
                    <a:gd name="T9" fmla="*/ 33 h 52"/>
                    <a:gd name="T10" fmla="*/ 109 w 118"/>
                    <a:gd name="T11" fmla="*/ 33 h 52"/>
                    <a:gd name="T12" fmla="*/ 104 w 118"/>
                    <a:gd name="T13" fmla="*/ 31 h 52"/>
                    <a:gd name="T14" fmla="*/ 99 w 118"/>
                    <a:gd name="T15" fmla="*/ 29 h 52"/>
                    <a:gd name="T16" fmla="*/ 99 w 118"/>
                    <a:gd name="T17" fmla="*/ 24 h 52"/>
                    <a:gd name="T18" fmla="*/ 97 w 118"/>
                    <a:gd name="T19" fmla="*/ 22 h 52"/>
                    <a:gd name="T20" fmla="*/ 90 w 118"/>
                    <a:gd name="T21" fmla="*/ 19 h 52"/>
                    <a:gd name="T22" fmla="*/ 85 w 118"/>
                    <a:gd name="T23" fmla="*/ 17 h 52"/>
                    <a:gd name="T24" fmla="*/ 83 w 118"/>
                    <a:gd name="T25" fmla="*/ 19 h 52"/>
                    <a:gd name="T26" fmla="*/ 78 w 118"/>
                    <a:gd name="T27" fmla="*/ 17 h 52"/>
                    <a:gd name="T28" fmla="*/ 73 w 118"/>
                    <a:gd name="T29" fmla="*/ 19 h 52"/>
                    <a:gd name="T30" fmla="*/ 69 w 118"/>
                    <a:gd name="T31" fmla="*/ 22 h 52"/>
                    <a:gd name="T32" fmla="*/ 64 w 118"/>
                    <a:gd name="T33" fmla="*/ 19 h 52"/>
                    <a:gd name="T34" fmla="*/ 66 w 118"/>
                    <a:gd name="T35" fmla="*/ 17 h 52"/>
                    <a:gd name="T36" fmla="*/ 62 w 118"/>
                    <a:gd name="T37" fmla="*/ 15 h 52"/>
                    <a:gd name="T38" fmla="*/ 52 w 118"/>
                    <a:gd name="T39" fmla="*/ 10 h 52"/>
                    <a:gd name="T40" fmla="*/ 47 w 118"/>
                    <a:gd name="T41" fmla="*/ 7 h 52"/>
                    <a:gd name="T42" fmla="*/ 40 w 118"/>
                    <a:gd name="T43" fmla="*/ 7 h 52"/>
                    <a:gd name="T44" fmla="*/ 36 w 118"/>
                    <a:gd name="T45" fmla="*/ 7 h 52"/>
                    <a:gd name="T46" fmla="*/ 24 w 118"/>
                    <a:gd name="T47" fmla="*/ 7 h 52"/>
                    <a:gd name="T48" fmla="*/ 14 w 118"/>
                    <a:gd name="T49" fmla="*/ 3 h 52"/>
                    <a:gd name="T50" fmla="*/ 7 w 118"/>
                    <a:gd name="T51" fmla="*/ 0 h 52"/>
                    <a:gd name="T52" fmla="*/ 0 w 118"/>
                    <a:gd name="T53" fmla="*/ 0 h 52"/>
                    <a:gd name="T54" fmla="*/ 2 w 118"/>
                    <a:gd name="T55" fmla="*/ 5 h 52"/>
                    <a:gd name="T56" fmla="*/ 14 w 118"/>
                    <a:gd name="T57" fmla="*/ 10 h 52"/>
                    <a:gd name="T58" fmla="*/ 26 w 118"/>
                    <a:gd name="T59" fmla="*/ 17 h 52"/>
                    <a:gd name="T60" fmla="*/ 31 w 118"/>
                    <a:gd name="T61" fmla="*/ 29 h 52"/>
                    <a:gd name="T62" fmla="*/ 33 w 118"/>
                    <a:gd name="T63" fmla="*/ 36 h 52"/>
                    <a:gd name="T64" fmla="*/ 31 w 118"/>
                    <a:gd name="T65" fmla="*/ 43 h 52"/>
                    <a:gd name="T66" fmla="*/ 36 w 118"/>
                    <a:gd name="T67" fmla="*/ 43 h 52"/>
                    <a:gd name="T68" fmla="*/ 43 w 118"/>
                    <a:gd name="T69" fmla="*/ 43 h 52"/>
                    <a:gd name="T70" fmla="*/ 47 w 118"/>
                    <a:gd name="T71" fmla="*/ 43 h 52"/>
                    <a:gd name="T72" fmla="*/ 50 w 118"/>
                    <a:gd name="T73" fmla="*/ 41 h 52"/>
                    <a:gd name="T74" fmla="*/ 52 w 118"/>
                    <a:gd name="T75" fmla="*/ 41 h 52"/>
                    <a:gd name="T76" fmla="*/ 54 w 118"/>
                    <a:gd name="T77" fmla="*/ 43 h 52"/>
                    <a:gd name="T78" fmla="*/ 59 w 118"/>
                    <a:gd name="T79" fmla="*/ 48 h 52"/>
                    <a:gd name="T80" fmla="*/ 59 w 118"/>
                    <a:gd name="T81" fmla="*/ 48 h 52"/>
                    <a:gd name="T82" fmla="*/ 64 w 118"/>
                    <a:gd name="T83" fmla="*/ 50 h 52"/>
                    <a:gd name="T84" fmla="*/ 64 w 118"/>
                    <a:gd name="T85" fmla="*/ 50 h 52"/>
                    <a:gd name="T86" fmla="*/ 71 w 118"/>
                    <a:gd name="T87" fmla="*/ 50 h 52"/>
                    <a:gd name="T88" fmla="*/ 76 w 118"/>
                    <a:gd name="T89" fmla="*/ 48 h 52"/>
                    <a:gd name="T90" fmla="*/ 83 w 118"/>
                    <a:gd name="T91" fmla="*/ 48 h 52"/>
                    <a:gd name="T92" fmla="*/ 88 w 118"/>
                    <a:gd name="T93" fmla="*/ 48 h 52"/>
                    <a:gd name="T94" fmla="*/ 90 w 118"/>
                    <a:gd name="T95" fmla="*/ 48 h 52"/>
                    <a:gd name="T96" fmla="*/ 97 w 118"/>
                    <a:gd name="T97" fmla="*/ 45 h 52"/>
                    <a:gd name="T98" fmla="*/ 104 w 118"/>
                    <a:gd name="T99" fmla="*/ 48 h 52"/>
                    <a:gd name="T100" fmla="*/ 109 w 118"/>
                    <a:gd name="T101" fmla="*/ 50 h 52"/>
                    <a:gd name="T102" fmla="*/ 114 w 118"/>
                    <a:gd name="T103" fmla="*/ 50 h 52"/>
                    <a:gd name="T104" fmla="*/ 116 w 118"/>
                    <a:gd name="T105" fmla="*/ 52 h 52"/>
                    <a:gd name="T106" fmla="*/ 118 w 118"/>
                    <a:gd name="T107"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18" h="52">
                      <a:moveTo>
                        <a:pt x="118" y="45"/>
                      </a:moveTo>
                      <a:lnTo>
                        <a:pt x="116" y="45"/>
                      </a:lnTo>
                      <a:lnTo>
                        <a:pt x="114" y="43"/>
                      </a:lnTo>
                      <a:lnTo>
                        <a:pt x="111" y="43"/>
                      </a:lnTo>
                      <a:lnTo>
                        <a:pt x="111" y="41"/>
                      </a:lnTo>
                      <a:lnTo>
                        <a:pt x="111" y="41"/>
                      </a:lnTo>
                      <a:lnTo>
                        <a:pt x="109" y="41"/>
                      </a:lnTo>
                      <a:lnTo>
                        <a:pt x="109" y="41"/>
                      </a:lnTo>
                      <a:lnTo>
                        <a:pt x="109" y="38"/>
                      </a:lnTo>
                      <a:lnTo>
                        <a:pt x="109" y="38"/>
                      </a:lnTo>
                      <a:lnTo>
                        <a:pt x="111" y="38"/>
                      </a:lnTo>
                      <a:lnTo>
                        <a:pt x="111" y="38"/>
                      </a:lnTo>
                      <a:lnTo>
                        <a:pt x="111" y="36"/>
                      </a:lnTo>
                      <a:lnTo>
                        <a:pt x="114" y="36"/>
                      </a:lnTo>
                      <a:lnTo>
                        <a:pt x="114" y="33"/>
                      </a:lnTo>
                      <a:lnTo>
                        <a:pt x="114" y="33"/>
                      </a:lnTo>
                      <a:lnTo>
                        <a:pt x="109" y="33"/>
                      </a:lnTo>
                      <a:lnTo>
                        <a:pt x="109" y="33"/>
                      </a:lnTo>
                      <a:lnTo>
                        <a:pt x="109" y="33"/>
                      </a:lnTo>
                      <a:lnTo>
                        <a:pt x="107" y="31"/>
                      </a:lnTo>
                      <a:lnTo>
                        <a:pt x="104" y="31"/>
                      </a:lnTo>
                      <a:lnTo>
                        <a:pt x="104" y="31"/>
                      </a:lnTo>
                      <a:lnTo>
                        <a:pt x="102" y="31"/>
                      </a:lnTo>
                      <a:lnTo>
                        <a:pt x="99" y="29"/>
                      </a:lnTo>
                      <a:lnTo>
                        <a:pt x="99" y="29"/>
                      </a:lnTo>
                      <a:lnTo>
                        <a:pt x="99" y="26"/>
                      </a:lnTo>
                      <a:lnTo>
                        <a:pt x="99" y="24"/>
                      </a:lnTo>
                      <a:lnTo>
                        <a:pt x="99" y="22"/>
                      </a:lnTo>
                      <a:lnTo>
                        <a:pt x="99" y="22"/>
                      </a:lnTo>
                      <a:lnTo>
                        <a:pt x="97" y="22"/>
                      </a:lnTo>
                      <a:lnTo>
                        <a:pt x="97" y="22"/>
                      </a:lnTo>
                      <a:lnTo>
                        <a:pt x="92" y="22"/>
                      </a:lnTo>
                      <a:lnTo>
                        <a:pt x="90" y="19"/>
                      </a:lnTo>
                      <a:lnTo>
                        <a:pt x="90" y="19"/>
                      </a:lnTo>
                      <a:lnTo>
                        <a:pt x="88" y="19"/>
                      </a:lnTo>
                      <a:lnTo>
                        <a:pt x="85" y="17"/>
                      </a:lnTo>
                      <a:lnTo>
                        <a:pt x="83" y="17"/>
                      </a:lnTo>
                      <a:lnTo>
                        <a:pt x="83" y="17"/>
                      </a:lnTo>
                      <a:lnTo>
                        <a:pt x="83" y="19"/>
                      </a:lnTo>
                      <a:lnTo>
                        <a:pt x="81" y="17"/>
                      </a:lnTo>
                      <a:lnTo>
                        <a:pt x="81" y="17"/>
                      </a:lnTo>
                      <a:lnTo>
                        <a:pt x="78" y="17"/>
                      </a:lnTo>
                      <a:lnTo>
                        <a:pt x="78" y="17"/>
                      </a:lnTo>
                      <a:lnTo>
                        <a:pt x="76" y="17"/>
                      </a:lnTo>
                      <a:lnTo>
                        <a:pt x="73" y="19"/>
                      </a:lnTo>
                      <a:lnTo>
                        <a:pt x="71" y="19"/>
                      </a:lnTo>
                      <a:lnTo>
                        <a:pt x="69" y="19"/>
                      </a:lnTo>
                      <a:lnTo>
                        <a:pt x="69" y="22"/>
                      </a:lnTo>
                      <a:lnTo>
                        <a:pt x="66" y="22"/>
                      </a:lnTo>
                      <a:lnTo>
                        <a:pt x="66" y="19"/>
                      </a:lnTo>
                      <a:lnTo>
                        <a:pt x="64" y="19"/>
                      </a:lnTo>
                      <a:lnTo>
                        <a:pt x="64" y="19"/>
                      </a:lnTo>
                      <a:lnTo>
                        <a:pt x="66" y="17"/>
                      </a:lnTo>
                      <a:lnTo>
                        <a:pt x="66" y="17"/>
                      </a:lnTo>
                      <a:lnTo>
                        <a:pt x="66" y="17"/>
                      </a:lnTo>
                      <a:lnTo>
                        <a:pt x="62" y="17"/>
                      </a:lnTo>
                      <a:lnTo>
                        <a:pt x="62" y="15"/>
                      </a:lnTo>
                      <a:lnTo>
                        <a:pt x="57" y="15"/>
                      </a:lnTo>
                      <a:lnTo>
                        <a:pt x="52" y="12"/>
                      </a:lnTo>
                      <a:lnTo>
                        <a:pt x="52" y="10"/>
                      </a:lnTo>
                      <a:lnTo>
                        <a:pt x="50" y="10"/>
                      </a:lnTo>
                      <a:lnTo>
                        <a:pt x="50" y="10"/>
                      </a:lnTo>
                      <a:lnTo>
                        <a:pt x="47" y="7"/>
                      </a:lnTo>
                      <a:lnTo>
                        <a:pt x="45" y="10"/>
                      </a:lnTo>
                      <a:lnTo>
                        <a:pt x="43" y="10"/>
                      </a:lnTo>
                      <a:lnTo>
                        <a:pt x="40" y="7"/>
                      </a:lnTo>
                      <a:lnTo>
                        <a:pt x="38" y="7"/>
                      </a:lnTo>
                      <a:lnTo>
                        <a:pt x="36" y="7"/>
                      </a:lnTo>
                      <a:lnTo>
                        <a:pt x="36" y="7"/>
                      </a:lnTo>
                      <a:lnTo>
                        <a:pt x="36" y="7"/>
                      </a:lnTo>
                      <a:lnTo>
                        <a:pt x="26" y="7"/>
                      </a:lnTo>
                      <a:lnTo>
                        <a:pt x="24" y="7"/>
                      </a:lnTo>
                      <a:lnTo>
                        <a:pt x="21" y="5"/>
                      </a:lnTo>
                      <a:lnTo>
                        <a:pt x="17" y="5"/>
                      </a:lnTo>
                      <a:lnTo>
                        <a:pt x="14" y="3"/>
                      </a:lnTo>
                      <a:lnTo>
                        <a:pt x="12" y="3"/>
                      </a:lnTo>
                      <a:lnTo>
                        <a:pt x="10" y="0"/>
                      </a:lnTo>
                      <a:lnTo>
                        <a:pt x="7" y="0"/>
                      </a:lnTo>
                      <a:lnTo>
                        <a:pt x="5" y="0"/>
                      </a:lnTo>
                      <a:lnTo>
                        <a:pt x="2" y="0"/>
                      </a:lnTo>
                      <a:lnTo>
                        <a:pt x="0" y="0"/>
                      </a:lnTo>
                      <a:lnTo>
                        <a:pt x="0" y="3"/>
                      </a:lnTo>
                      <a:lnTo>
                        <a:pt x="0" y="3"/>
                      </a:lnTo>
                      <a:lnTo>
                        <a:pt x="2" y="5"/>
                      </a:lnTo>
                      <a:lnTo>
                        <a:pt x="7" y="10"/>
                      </a:lnTo>
                      <a:lnTo>
                        <a:pt x="10" y="10"/>
                      </a:lnTo>
                      <a:lnTo>
                        <a:pt x="14" y="10"/>
                      </a:lnTo>
                      <a:lnTo>
                        <a:pt x="19" y="12"/>
                      </a:lnTo>
                      <a:lnTo>
                        <a:pt x="19" y="15"/>
                      </a:lnTo>
                      <a:lnTo>
                        <a:pt x="26" y="17"/>
                      </a:lnTo>
                      <a:lnTo>
                        <a:pt x="26" y="19"/>
                      </a:lnTo>
                      <a:lnTo>
                        <a:pt x="28" y="24"/>
                      </a:lnTo>
                      <a:lnTo>
                        <a:pt x="31" y="29"/>
                      </a:lnTo>
                      <a:lnTo>
                        <a:pt x="33" y="33"/>
                      </a:lnTo>
                      <a:lnTo>
                        <a:pt x="33" y="36"/>
                      </a:lnTo>
                      <a:lnTo>
                        <a:pt x="33" y="36"/>
                      </a:lnTo>
                      <a:lnTo>
                        <a:pt x="33" y="38"/>
                      </a:lnTo>
                      <a:lnTo>
                        <a:pt x="31" y="43"/>
                      </a:lnTo>
                      <a:lnTo>
                        <a:pt x="31" y="43"/>
                      </a:lnTo>
                      <a:lnTo>
                        <a:pt x="33" y="43"/>
                      </a:lnTo>
                      <a:lnTo>
                        <a:pt x="36" y="43"/>
                      </a:lnTo>
                      <a:lnTo>
                        <a:pt x="36" y="43"/>
                      </a:lnTo>
                      <a:lnTo>
                        <a:pt x="38" y="43"/>
                      </a:lnTo>
                      <a:lnTo>
                        <a:pt x="40" y="43"/>
                      </a:lnTo>
                      <a:lnTo>
                        <a:pt x="43" y="43"/>
                      </a:lnTo>
                      <a:lnTo>
                        <a:pt x="43" y="43"/>
                      </a:lnTo>
                      <a:lnTo>
                        <a:pt x="45" y="43"/>
                      </a:lnTo>
                      <a:lnTo>
                        <a:pt x="47" y="43"/>
                      </a:lnTo>
                      <a:lnTo>
                        <a:pt x="47" y="43"/>
                      </a:lnTo>
                      <a:lnTo>
                        <a:pt x="47" y="41"/>
                      </a:lnTo>
                      <a:lnTo>
                        <a:pt x="50" y="41"/>
                      </a:lnTo>
                      <a:lnTo>
                        <a:pt x="50" y="41"/>
                      </a:lnTo>
                      <a:lnTo>
                        <a:pt x="50" y="41"/>
                      </a:lnTo>
                      <a:lnTo>
                        <a:pt x="52" y="41"/>
                      </a:lnTo>
                      <a:lnTo>
                        <a:pt x="52" y="41"/>
                      </a:lnTo>
                      <a:lnTo>
                        <a:pt x="52" y="43"/>
                      </a:lnTo>
                      <a:lnTo>
                        <a:pt x="54" y="43"/>
                      </a:lnTo>
                      <a:lnTo>
                        <a:pt x="57" y="45"/>
                      </a:lnTo>
                      <a:lnTo>
                        <a:pt x="59" y="48"/>
                      </a:lnTo>
                      <a:lnTo>
                        <a:pt x="59" y="48"/>
                      </a:lnTo>
                      <a:lnTo>
                        <a:pt x="59" y="48"/>
                      </a:lnTo>
                      <a:lnTo>
                        <a:pt x="59" y="48"/>
                      </a:lnTo>
                      <a:lnTo>
                        <a:pt x="59" y="48"/>
                      </a:lnTo>
                      <a:lnTo>
                        <a:pt x="62" y="50"/>
                      </a:lnTo>
                      <a:lnTo>
                        <a:pt x="64" y="50"/>
                      </a:lnTo>
                      <a:lnTo>
                        <a:pt x="64" y="50"/>
                      </a:lnTo>
                      <a:lnTo>
                        <a:pt x="64" y="50"/>
                      </a:lnTo>
                      <a:lnTo>
                        <a:pt x="64" y="50"/>
                      </a:lnTo>
                      <a:lnTo>
                        <a:pt x="64" y="50"/>
                      </a:lnTo>
                      <a:lnTo>
                        <a:pt x="66" y="50"/>
                      </a:lnTo>
                      <a:lnTo>
                        <a:pt x="69" y="50"/>
                      </a:lnTo>
                      <a:lnTo>
                        <a:pt x="71" y="50"/>
                      </a:lnTo>
                      <a:lnTo>
                        <a:pt x="73" y="50"/>
                      </a:lnTo>
                      <a:lnTo>
                        <a:pt x="76" y="50"/>
                      </a:lnTo>
                      <a:lnTo>
                        <a:pt x="76" y="48"/>
                      </a:lnTo>
                      <a:lnTo>
                        <a:pt x="78" y="48"/>
                      </a:lnTo>
                      <a:lnTo>
                        <a:pt x="83" y="50"/>
                      </a:lnTo>
                      <a:lnTo>
                        <a:pt x="83" y="48"/>
                      </a:lnTo>
                      <a:lnTo>
                        <a:pt x="88" y="48"/>
                      </a:lnTo>
                      <a:lnTo>
                        <a:pt x="88" y="48"/>
                      </a:lnTo>
                      <a:lnTo>
                        <a:pt x="88" y="48"/>
                      </a:lnTo>
                      <a:lnTo>
                        <a:pt x="88" y="48"/>
                      </a:lnTo>
                      <a:lnTo>
                        <a:pt x="90" y="48"/>
                      </a:lnTo>
                      <a:lnTo>
                        <a:pt x="90" y="48"/>
                      </a:lnTo>
                      <a:lnTo>
                        <a:pt x="95" y="45"/>
                      </a:lnTo>
                      <a:lnTo>
                        <a:pt x="95" y="43"/>
                      </a:lnTo>
                      <a:lnTo>
                        <a:pt x="97" y="45"/>
                      </a:lnTo>
                      <a:lnTo>
                        <a:pt x="102" y="45"/>
                      </a:lnTo>
                      <a:lnTo>
                        <a:pt x="102" y="48"/>
                      </a:lnTo>
                      <a:lnTo>
                        <a:pt x="104" y="48"/>
                      </a:lnTo>
                      <a:lnTo>
                        <a:pt x="104" y="48"/>
                      </a:lnTo>
                      <a:lnTo>
                        <a:pt x="107" y="50"/>
                      </a:lnTo>
                      <a:lnTo>
                        <a:pt x="109" y="50"/>
                      </a:lnTo>
                      <a:lnTo>
                        <a:pt x="109" y="50"/>
                      </a:lnTo>
                      <a:lnTo>
                        <a:pt x="111" y="50"/>
                      </a:lnTo>
                      <a:lnTo>
                        <a:pt x="114" y="50"/>
                      </a:lnTo>
                      <a:lnTo>
                        <a:pt x="114" y="50"/>
                      </a:lnTo>
                      <a:lnTo>
                        <a:pt x="116" y="52"/>
                      </a:lnTo>
                      <a:lnTo>
                        <a:pt x="116" y="52"/>
                      </a:lnTo>
                      <a:lnTo>
                        <a:pt x="118" y="50"/>
                      </a:lnTo>
                      <a:lnTo>
                        <a:pt x="118" y="50"/>
                      </a:lnTo>
                      <a:lnTo>
                        <a:pt x="118" y="48"/>
                      </a:lnTo>
                      <a:lnTo>
                        <a:pt x="118" y="48"/>
                      </a:lnTo>
                      <a:lnTo>
                        <a:pt x="118" y="45"/>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8" name="Freeform 152"/>
                <p:cNvSpPr>
                  <a:spLocks/>
                </p:cNvSpPr>
                <p:nvPr/>
              </p:nvSpPr>
              <p:spPr bwMode="auto">
                <a:xfrm>
                  <a:off x="2439" y="2509"/>
                  <a:ext cx="54" cy="14"/>
                </a:xfrm>
                <a:custGeom>
                  <a:avLst/>
                  <a:gdLst>
                    <a:gd name="T0" fmla="*/ 52 w 54"/>
                    <a:gd name="T1" fmla="*/ 5 h 14"/>
                    <a:gd name="T2" fmla="*/ 49 w 54"/>
                    <a:gd name="T3" fmla="*/ 5 h 14"/>
                    <a:gd name="T4" fmla="*/ 47 w 54"/>
                    <a:gd name="T5" fmla="*/ 7 h 14"/>
                    <a:gd name="T6" fmla="*/ 42 w 54"/>
                    <a:gd name="T7" fmla="*/ 5 h 14"/>
                    <a:gd name="T8" fmla="*/ 40 w 54"/>
                    <a:gd name="T9" fmla="*/ 2 h 14"/>
                    <a:gd name="T10" fmla="*/ 35 w 54"/>
                    <a:gd name="T11" fmla="*/ 0 h 14"/>
                    <a:gd name="T12" fmla="*/ 30 w 54"/>
                    <a:gd name="T13" fmla="*/ 0 h 14"/>
                    <a:gd name="T14" fmla="*/ 26 w 54"/>
                    <a:gd name="T15" fmla="*/ 0 h 14"/>
                    <a:gd name="T16" fmla="*/ 21 w 54"/>
                    <a:gd name="T17" fmla="*/ 5 h 14"/>
                    <a:gd name="T18" fmla="*/ 9 w 54"/>
                    <a:gd name="T19" fmla="*/ 5 h 14"/>
                    <a:gd name="T20" fmla="*/ 4 w 54"/>
                    <a:gd name="T21" fmla="*/ 7 h 14"/>
                    <a:gd name="T22" fmla="*/ 9 w 54"/>
                    <a:gd name="T23" fmla="*/ 9 h 14"/>
                    <a:gd name="T24" fmla="*/ 19 w 54"/>
                    <a:gd name="T25" fmla="*/ 7 h 14"/>
                    <a:gd name="T26" fmla="*/ 26 w 54"/>
                    <a:gd name="T27" fmla="*/ 7 h 14"/>
                    <a:gd name="T28" fmla="*/ 26 w 54"/>
                    <a:gd name="T29" fmla="*/ 7 h 14"/>
                    <a:gd name="T30" fmla="*/ 19 w 54"/>
                    <a:gd name="T31" fmla="*/ 7 h 14"/>
                    <a:gd name="T32" fmla="*/ 12 w 54"/>
                    <a:gd name="T33" fmla="*/ 9 h 14"/>
                    <a:gd name="T34" fmla="*/ 12 w 54"/>
                    <a:gd name="T35" fmla="*/ 9 h 14"/>
                    <a:gd name="T36" fmla="*/ 7 w 54"/>
                    <a:gd name="T37" fmla="*/ 12 h 14"/>
                    <a:gd name="T38" fmla="*/ 4 w 54"/>
                    <a:gd name="T39" fmla="*/ 9 h 14"/>
                    <a:gd name="T40" fmla="*/ 2 w 54"/>
                    <a:gd name="T41" fmla="*/ 7 h 14"/>
                    <a:gd name="T42" fmla="*/ 0 w 54"/>
                    <a:gd name="T43" fmla="*/ 9 h 14"/>
                    <a:gd name="T44" fmla="*/ 0 w 54"/>
                    <a:gd name="T45" fmla="*/ 14 h 14"/>
                    <a:gd name="T46" fmla="*/ 2 w 54"/>
                    <a:gd name="T47" fmla="*/ 14 h 14"/>
                    <a:gd name="T48" fmla="*/ 12 w 54"/>
                    <a:gd name="T49" fmla="*/ 14 h 14"/>
                    <a:gd name="T50" fmla="*/ 19 w 54"/>
                    <a:gd name="T51" fmla="*/ 14 h 14"/>
                    <a:gd name="T52" fmla="*/ 19 w 54"/>
                    <a:gd name="T53" fmla="*/ 9 h 14"/>
                    <a:gd name="T54" fmla="*/ 23 w 54"/>
                    <a:gd name="T55" fmla="*/ 9 h 14"/>
                    <a:gd name="T56" fmla="*/ 28 w 54"/>
                    <a:gd name="T57" fmla="*/ 7 h 14"/>
                    <a:gd name="T58" fmla="*/ 30 w 54"/>
                    <a:gd name="T59" fmla="*/ 5 h 14"/>
                    <a:gd name="T60" fmla="*/ 33 w 54"/>
                    <a:gd name="T61" fmla="*/ 5 h 14"/>
                    <a:gd name="T62" fmla="*/ 35 w 54"/>
                    <a:gd name="T63" fmla="*/ 7 h 14"/>
                    <a:gd name="T64" fmla="*/ 38 w 54"/>
                    <a:gd name="T65" fmla="*/ 7 h 14"/>
                    <a:gd name="T66" fmla="*/ 45 w 54"/>
                    <a:gd name="T67" fmla="*/ 12 h 14"/>
                    <a:gd name="T68" fmla="*/ 52 w 54"/>
                    <a:gd name="T69" fmla="*/ 9 h 14"/>
                    <a:gd name="T70" fmla="*/ 54 w 54"/>
                    <a:gd name="T71" fmla="*/ 7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4" h="14">
                      <a:moveTo>
                        <a:pt x="54" y="7"/>
                      </a:moveTo>
                      <a:lnTo>
                        <a:pt x="52" y="5"/>
                      </a:lnTo>
                      <a:lnTo>
                        <a:pt x="49" y="5"/>
                      </a:lnTo>
                      <a:lnTo>
                        <a:pt x="49" y="5"/>
                      </a:lnTo>
                      <a:lnTo>
                        <a:pt x="47" y="7"/>
                      </a:lnTo>
                      <a:lnTo>
                        <a:pt x="47" y="7"/>
                      </a:lnTo>
                      <a:lnTo>
                        <a:pt x="45" y="5"/>
                      </a:lnTo>
                      <a:lnTo>
                        <a:pt x="42" y="5"/>
                      </a:lnTo>
                      <a:lnTo>
                        <a:pt x="42" y="2"/>
                      </a:lnTo>
                      <a:lnTo>
                        <a:pt x="40" y="2"/>
                      </a:lnTo>
                      <a:lnTo>
                        <a:pt x="38" y="2"/>
                      </a:lnTo>
                      <a:lnTo>
                        <a:pt x="35" y="0"/>
                      </a:lnTo>
                      <a:lnTo>
                        <a:pt x="33" y="0"/>
                      </a:lnTo>
                      <a:lnTo>
                        <a:pt x="30" y="0"/>
                      </a:lnTo>
                      <a:lnTo>
                        <a:pt x="28" y="0"/>
                      </a:lnTo>
                      <a:lnTo>
                        <a:pt x="26" y="0"/>
                      </a:lnTo>
                      <a:lnTo>
                        <a:pt x="23" y="5"/>
                      </a:lnTo>
                      <a:lnTo>
                        <a:pt x="21" y="5"/>
                      </a:lnTo>
                      <a:lnTo>
                        <a:pt x="14" y="5"/>
                      </a:lnTo>
                      <a:lnTo>
                        <a:pt x="9" y="5"/>
                      </a:lnTo>
                      <a:lnTo>
                        <a:pt x="4" y="5"/>
                      </a:lnTo>
                      <a:lnTo>
                        <a:pt x="4" y="7"/>
                      </a:lnTo>
                      <a:lnTo>
                        <a:pt x="7" y="9"/>
                      </a:lnTo>
                      <a:lnTo>
                        <a:pt x="9" y="9"/>
                      </a:lnTo>
                      <a:lnTo>
                        <a:pt x="12" y="7"/>
                      </a:lnTo>
                      <a:lnTo>
                        <a:pt x="19" y="7"/>
                      </a:lnTo>
                      <a:lnTo>
                        <a:pt x="23" y="5"/>
                      </a:lnTo>
                      <a:lnTo>
                        <a:pt x="26" y="7"/>
                      </a:lnTo>
                      <a:lnTo>
                        <a:pt x="26" y="7"/>
                      </a:lnTo>
                      <a:lnTo>
                        <a:pt x="26" y="7"/>
                      </a:lnTo>
                      <a:lnTo>
                        <a:pt x="21" y="7"/>
                      </a:lnTo>
                      <a:lnTo>
                        <a:pt x="19" y="7"/>
                      </a:lnTo>
                      <a:lnTo>
                        <a:pt x="16" y="7"/>
                      </a:lnTo>
                      <a:lnTo>
                        <a:pt x="12" y="9"/>
                      </a:lnTo>
                      <a:lnTo>
                        <a:pt x="12" y="9"/>
                      </a:lnTo>
                      <a:lnTo>
                        <a:pt x="12" y="9"/>
                      </a:lnTo>
                      <a:lnTo>
                        <a:pt x="9" y="9"/>
                      </a:lnTo>
                      <a:lnTo>
                        <a:pt x="7" y="12"/>
                      </a:lnTo>
                      <a:lnTo>
                        <a:pt x="4" y="9"/>
                      </a:lnTo>
                      <a:lnTo>
                        <a:pt x="4" y="9"/>
                      </a:lnTo>
                      <a:lnTo>
                        <a:pt x="4" y="7"/>
                      </a:lnTo>
                      <a:lnTo>
                        <a:pt x="2" y="7"/>
                      </a:lnTo>
                      <a:lnTo>
                        <a:pt x="2" y="7"/>
                      </a:lnTo>
                      <a:lnTo>
                        <a:pt x="0" y="9"/>
                      </a:lnTo>
                      <a:lnTo>
                        <a:pt x="0" y="14"/>
                      </a:lnTo>
                      <a:lnTo>
                        <a:pt x="0" y="14"/>
                      </a:lnTo>
                      <a:lnTo>
                        <a:pt x="2" y="14"/>
                      </a:lnTo>
                      <a:lnTo>
                        <a:pt x="2" y="14"/>
                      </a:lnTo>
                      <a:lnTo>
                        <a:pt x="7" y="14"/>
                      </a:lnTo>
                      <a:lnTo>
                        <a:pt x="12" y="14"/>
                      </a:lnTo>
                      <a:lnTo>
                        <a:pt x="14" y="14"/>
                      </a:lnTo>
                      <a:lnTo>
                        <a:pt x="19" y="14"/>
                      </a:lnTo>
                      <a:lnTo>
                        <a:pt x="19" y="9"/>
                      </a:lnTo>
                      <a:lnTo>
                        <a:pt x="19" y="9"/>
                      </a:lnTo>
                      <a:lnTo>
                        <a:pt x="21" y="9"/>
                      </a:lnTo>
                      <a:lnTo>
                        <a:pt x="23" y="9"/>
                      </a:lnTo>
                      <a:lnTo>
                        <a:pt x="28" y="7"/>
                      </a:lnTo>
                      <a:lnTo>
                        <a:pt x="28" y="7"/>
                      </a:lnTo>
                      <a:lnTo>
                        <a:pt x="30" y="7"/>
                      </a:lnTo>
                      <a:lnTo>
                        <a:pt x="30" y="5"/>
                      </a:lnTo>
                      <a:lnTo>
                        <a:pt x="30" y="5"/>
                      </a:lnTo>
                      <a:lnTo>
                        <a:pt x="33" y="5"/>
                      </a:lnTo>
                      <a:lnTo>
                        <a:pt x="33" y="5"/>
                      </a:lnTo>
                      <a:lnTo>
                        <a:pt x="35" y="7"/>
                      </a:lnTo>
                      <a:lnTo>
                        <a:pt x="35" y="7"/>
                      </a:lnTo>
                      <a:lnTo>
                        <a:pt x="38" y="7"/>
                      </a:lnTo>
                      <a:lnTo>
                        <a:pt x="40" y="9"/>
                      </a:lnTo>
                      <a:lnTo>
                        <a:pt x="45" y="12"/>
                      </a:lnTo>
                      <a:lnTo>
                        <a:pt x="47" y="12"/>
                      </a:lnTo>
                      <a:lnTo>
                        <a:pt x="52" y="9"/>
                      </a:lnTo>
                      <a:lnTo>
                        <a:pt x="54" y="9"/>
                      </a:lnTo>
                      <a:lnTo>
                        <a:pt x="54" y="7"/>
                      </a:lnTo>
                      <a:lnTo>
                        <a:pt x="54" y="7"/>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9" name="Freeform 153"/>
                <p:cNvSpPr>
                  <a:spLocks/>
                </p:cNvSpPr>
                <p:nvPr/>
              </p:nvSpPr>
              <p:spPr bwMode="auto">
                <a:xfrm>
                  <a:off x="2912" y="2750"/>
                  <a:ext cx="106" cy="133"/>
                </a:xfrm>
                <a:custGeom>
                  <a:avLst/>
                  <a:gdLst>
                    <a:gd name="T0" fmla="*/ 106 w 106"/>
                    <a:gd name="T1" fmla="*/ 62 h 133"/>
                    <a:gd name="T2" fmla="*/ 99 w 106"/>
                    <a:gd name="T3" fmla="*/ 57 h 133"/>
                    <a:gd name="T4" fmla="*/ 97 w 106"/>
                    <a:gd name="T5" fmla="*/ 48 h 133"/>
                    <a:gd name="T6" fmla="*/ 99 w 106"/>
                    <a:gd name="T7" fmla="*/ 38 h 133"/>
                    <a:gd name="T8" fmla="*/ 104 w 106"/>
                    <a:gd name="T9" fmla="*/ 36 h 133"/>
                    <a:gd name="T10" fmla="*/ 104 w 106"/>
                    <a:gd name="T11" fmla="*/ 29 h 133"/>
                    <a:gd name="T12" fmla="*/ 99 w 106"/>
                    <a:gd name="T13" fmla="*/ 22 h 133"/>
                    <a:gd name="T14" fmla="*/ 85 w 106"/>
                    <a:gd name="T15" fmla="*/ 24 h 133"/>
                    <a:gd name="T16" fmla="*/ 83 w 106"/>
                    <a:gd name="T17" fmla="*/ 19 h 133"/>
                    <a:gd name="T18" fmla="*/ 85 w 106"/>
                    <a:gd name="T19" fmla="*/ 5 h 133"/>
                    <a:gd name="T20" fmla="*/ 76 w 106"/>
                    <a:gd name="T21" fmla="*/ 3 h 133"/>
                    <a:gd name="T22" fmla="*/ 64 w 106"/>
                    <a:gd name="T23" fmla="*/ 3 h 133"/>
                    <a:gd name="T24" fmla="*/ 50 w 106"/>
                    <a:gd name="T25" fmla="*/ 3 h 133"/>
                    <a:gd name="T26" fmla="*/ 47 w 106"/>
                    <a:gd name="T27" fmla="*/ 17 h 133"/>
                    <a:gd name="T28" fmla="*/ 40 w 106"/>
                    <a:gd name="T29" fmla="*/ 29 h 133"/>
                    <a:gd name="T30" fmla="*/ 24 w 106"/>
                    <a:gd name="T31" fmla="*/ 29 h 133"/>
                    <a:gd name="T32" fmla="*/ 19 w 106"/>
                    <a:gd name="T33" fmla="*/ 29 h 133"/>
                    <a:gd name="T34" fmla="*/ 16 w 106"/>
                    <a:gd name="T35" fmla="*/ 29 h 133"/>
                    <a:gd name="T36" fmla="*/ 16 w 106"/>
                    <a:gd name="T37" fmla="*/ 38 h 133"/>
                    <a:gd name="T38" fmla="*/ 12 w 106"/>
                    <a:gd name="T39" fmla="*/ 38 h 133"/>
                    <a:gd name="T40" fmla="*/ 21 w 106"/>
                    <a:gd name="T41" fmla="*/ 45 h 133"/>
                    <a:gd name="T42" fmla="*/ 14 w 106"/>
                    <a:gd name="T43" fmla="*/ 48 h 133"/>
                    <a:gd name="T44" fmla="*/ 12 w 106"/>
                    <a:gd name="T45" fmla="*/ 43 h 133"/>
                    <a:gd name="T46" fmla="*/ 7 w 106"/>
                    <a:gd name="T47" fmla="*/ 62 h 133"/>
                    <a:gd name="T48" fmla="*/ 2 w 106"/>
                    <a:gd name="T49" fmla="*/ 64 h 133"/>
                    <a:gd name="T50" fmla="*/ 2 w 106"/>
                    <a:gd name="T51" fmla="*/ 71 h 133"/>
                    <a:gd name="T52" fmla="*/ 9 w 106"/>
                    <a:gd name="T53" fmla="*/ 78 h 133"/>
                    <a:gd name="T54" fmla="*/ 12 w 106"/>
                    <a:gd name="T55" fmla="*/ 83 h 133"/>
                    <a:gd name="T56" fmla="*/ 12 w 106"/>
                    <a:gd name="T57" fmla="*/ 86 h 133"/>
                    <a:gd name="T58" fmla="*/ 7 w 106"/>
                    <a:gd name="T59" fmla="*/ 83 h 133"/>
                    <a:gd name="T60" fmla="*/ 14 w 106"/>
                    <a:gd name="T61" fmla="*/ 90 h 133"/>
                    <a:gd name="T62" fmla="*/ 12 w 106"/>
                    <a:gd name="T63" fmla="*/ 93 h 133"/>
                    <a:gd name="T64" fmla="*/ 16 w 106"/>
                    <a:gd name="T65" fmla="*/ 100 h 133"/>
                    <a:gd name="T66" fmla="*/ 24 w 106"/>
                    <a:gd name="T67" fmla="*/ 104 h 133"/>
                    <a:gd name="T68" fmla="*/ 19 w 106"/>
                    <a:gd name="T69" fmla="*/ 104 h 133"/>
                    <a:gd name="T70" fmla="*/ 40 w 106"/>
                    <a:gd name="T71" fmla="*/ 126 h 133"/>
                    <a:gd name="T72" fmla="*/ 47 w 106"/>
                    <a:gd name="T73" fmla="*/ 128 h 133"/>
                    <a:gd name="T74" fmla="*/ 54 w 106"/>
                    <a:gd name="T75" fmla="*/ 128 h 133"/>
                    <a:gd name="T76" fmla="*/ 57 w 106"/>
                    <a:gd name="T77" fmla="*/ 126 h 133"/>
                    <a:gd name="T78" fmla="*/ 59 w 106"/>
                    <a:gd name="T79" fmla="*/ 121 h 133"/>
                    <a:gd name="T80" fmla="*/ 54 w 106"/>
                    <a:gd name="T81" fmla="*/ 114 h 133"/>
                    <a:gd name="T82" fmla="*/ 54 w 106"/>
                    <a:gd name="T83" fmla="*/ 112 h 133"/>
                    <a:gd name="T84" fmla="*/ 52 w 106"/>
                    <a:gd name="T85" fmla="*/ 100 h 133"/>
                    <a:gd name="T86" fmla="*/ 59 w 106"/>
                    <a:gd name="T87" fmla="*/ 100 h 133"/>
                    <a:gd name="T88" fmla="*/ 68 w 106"/>
                    <a:gd name="T89" fmla="*/ 97 h 133"/>
                    <a:gd name="T90" fmla="*/ 68 w 106"/>
                    <a:gd name="T91" fmla="*/ 93 h 133"/>
                    <a:gd name="T92" fmla="*/ 73 w 106"/>
                    <a:gd name="T93" fmla="*/ 90 h 133"/>
                    <a:gd name="T94" fmla="*/ 83 w 106"/>
                    <a:gd name="T95" fmla="*/ 100 h 133"/>
                    <a:gd name="T96" fmla="*/ 92 w 106"/>
                    <a:gd name="T97" fmla="*/ 95 h 133"/>
                    <a:gd name="T98" fmla="*/ 94 w 106"/>
                    <a:gd name="T99" fmla="*/ 102 h 133"/>
                    <a:gd name="T100" fmla="*/ 102 w 106"/>
                    <a:gd name="T101" fmla="*/ 100 h 133"/>
                    <a:gd name="T102" fmla="*/ 102 w 106"/>
                    <a:gd name="T103" fmla="*/ 95 h 133"/>
                    <a:gd name="T104" fmla="*/ 106 w 106"/>
                    <a:gd name="T105" fmla="*/ 86 h 133"/>
                    <a:gd name="T106" fmla="*/ 106 w 106"/>
                    <a:gd name="T107" fmla="*/ 76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06" h="133">
                      <a:moveTo>
                        <a:pt x="106" y="74"/>
                      </a:moveTo>
                      <a:lnTo>
                        <a:pt x="106" y="71"/>
                      </a:lnTo>
                      <a:lnTo>
                        <a:pt x="106" y="67"/>
                      </a:lnTo>
                      <a:lnTo>
                        <a:pt x="106" y="64"/>
                      </a:lnTo>
                      <a:lnTo>
                        <a:pt x="106" y="62"/>
                      </a:lnTo>
                      <a:lnTo>
                        <a:pt x="106" y="62"/>
                      </a:lnTo>
                      <a:lnTo>
                        <a:pt x="104" y="59"/>
                      </a:lnTo>
                      <a:lnTo>
                        <a:pt x="102" y="59"/>
                      </a:lnTo>
                      <a:lnTo>
                        <a:pt x="102" y="57"/>
                      </a:lnTo>
                      <a:lnTo>
                        <a:pt x="99" y="57"/>
                      </a:lnTo>
                      <a:lnTo>
                        <a:pt x="99" y="55"/>
                      </a:lnTo>
                      <a:lnTo>
                        <a:pt x="97" y="55"/>
                      </a:lnTo>
                      <a:lnTo>
                        <a:pt x="94" y="55"/>
                      </a:lnTo>
                      <a:lnTo>
                        <a:pt x="94" y="52"/>
                      </a:lnTo>
                      <a:lnTo>
                        <a:pt x="97" y="48"/>
                      </a:lnTo>
                      <a:lnTo>
                        <a:pt x="94" y="45"/>
                      </a:lnTo>
                      <a:lnTo>
                        <a:pt x="97" y="43"/>
                      </a:lnTo>
                      <a:lnTo>
                        <a:pt x="97" y="43"/>
                      </a:lnTo>
                      <a:lnTo>
                        <a:pt x="99" y="41"/>
                      </a:lnTo>
                      <a:lnTo>
                        <a:pt x="99" y="38"/>
                      </a:lnTo>
                      <a:lnTo>
                        <a:pt x="99" y="38"/>
                      </a:lnTo>
                      <a:lnTo>
                        <a:pt x="102" y="38"/>
                      </a:lnTo>
                      <a:lnTo>
                        <a:pt x="104" y="38"/>
                      </a:lnTo>
                      <a:lnTo>
                        <a:pt x="104" y="36"/>
                      </a:lnTo>
                      <a:lnTo>
                        <a:pt x="104" y="36"/>
                      </a:lnTo>
                      <a:lnTo>
                        <a:pt x="104" y="33"/>
                      </a:lnTo>
                      <a:lnTo>
                        <a:pt x="106" y="33"/>
                      </a:lnTo>
                      <a:lnTo>
                        <a:pt x="106" y="31"/>
                      </a:lnTo>
                      <a:lnTo>
                        <a:pt x="106" y="31"/>
                      </a:lnTo>
                      <a:lnTo>
                        <a:pt x="104" y="29"/>
                      </a:lnTo>
                      <a:lnTo>
                        <a:pt x="104" y="26"/>
                      </a:lnTo>
                      <a:lnTo>
                        <a:pt x="104" y="26"/>
                      </a:lnTo>
                      <a:lnTo>
                        <a:pt x="102" y="22"/>
                      </a:lnTo>
                      <a:lnTo>
                        <a:pt x="102" y="22"/>
                      </a:lnTo>
                      <a:lnTo>
                        <a:pt x="99" y="22"/>
                      </a:lnTo>
                      <a:lnTo>
                        <a:pt x="94" y="19"/>
                      </a:lnTo>
                      <a:lnTo>
                        <a:pt x="92" y="22"/>
                      </a:lnTo>
                      <a:lnTo>
                        <a:pt x="90" y="22"/>
                      </a:lnTo>
                      <a:lnTo>
                        <a:pt x="85" y="24"/>
                      </a:lnTo>
                      <a:lnTo>
                        <a:pt x="85" y="24"/>
                      </a:lnTo>
                      <a:lnTo>
                        <a:pt x="83" y="24"/>
                      </a:lnTo>
                      <a:lnTo>
                        <a:pt x="83" y="24"/>
                      </a:lnTo>
                      <a:lnTo>
                        <a:pt x="83" y="22"/>
                      </a:lnTo>
                      <a:lnTo>
                        <a:pt x="83" y="22"/>
                      </a:lnTo>
                      <a:lnTo>
                        <a:pt x="83" y="19"/>
                      </a:lnTo>
                      <a:lnTo>
                        <a:pt x="83" y="17"/>
                      </a:lnTo>
                      <a:lnTo>
                        <a:pt x="83" y="15"/>
                      </a:lnTo>
                      <a:lnTo>
                        <a:pt x="83" y="12"/>
                      </a:lnTo>
                      <a:lnTo>
                        <a:pt x="83" y="10"/>
                      </a:lnTo>
                      <a:lnTo>
                        <a:pt x="85" y="5"/>
                      </a:lnTo>
                      <a:lnTo>
                        <a:pt x="85" y="5"/>
                      </a:lnTo>
                      <a:lnTo>
                        <a:pt x="85" y="3"/>
                      </a:lnTo>
                      <a:lnTo>
                        <a:pt x="83" y="3"/>
                      </a:lnTo>
                      <a:lnTo>
                        <a:pt x="83" y="3"/>
                      </a:lnTo>
                      <a:lnTo>
                        <a:pt x="76" y="3"/>
                      </a:lnTo>
                      <a:lnTo>
                        <a:pt x="73" y="3"/>
                      </a:lnTo>
                      <a:lnTo>
                        <a:pt x="71" y="3"/>
                      </a:lnTo>
                      <a:lnTo>
                        <a:pt x="71" y="3"/>
                      </a:lnTo>
                      <a:lnTo>
                        <a:pt x="66" y="3"/>
                      </a:lnTo>
                      <a:lnTo>
                        <a:pt x="64" y="3"/>
                      </a:lnTo>
                      <a:lnTo>
                        <a:pt x="61" y="3"/>
                      </a:lnTo>
                      <a:lnTo>
                        <a:pt x="59" y="3"/>
                      </a:lnTo>
                      <a:lnTo>
                        <a:pt x="52" y="0"/>
                      </a:lnTo>
                      <a:lnTo>
                        <a:pt x="47" y="0"/>
                      </a:lnTo>
                      <a:lnTo>
                        <a:pt x="50" y="3"/>
                      </a:lnTo>
                      <a:lnTo>
                        <a:pt x="47" y="3"/>
                      </a:lnTo>
                      <a:lnTo>
                        <a:pt x="47" y="5"/>
                      </a:lnTo>
                      <a:lnTo>
                        <a:pt x="47" y="10"/>
                      </a:lnTo>
                      <a:lnTo>
                        <a:pt x="47" y="12"/>
                      </a:lnTo>
                      <a:lnTo>
                        <a:pt x="47" y="17"/>
                      </a:lnTo>
                      <a:lnTo>
                        <a:pt x="47" y="22"/>
                      </a:lnTo>
                      <a:lnTo>
                        <a:pt x="47" y="26"/>
                      </a:lnTo>
                      <a:lnTo>
                        <a:pt x="47" y="29"/>
                      </a:lnTo>
                      <a:lnTo>
                        <a:pt x="45" y="29"/>
                      </a:lnTo>
                      <a:lnTo>
                        <a:pt x="40" y="29"/>
                      </a:lnTo>
                      <a:lnTo>
                        <a:pt x="33" y="29"/>
                      </a:lnTo>
                      <a:lnTo>
                        <a:pt x="28" y="29"/>
                      </a:lnTo>
                      <a:lnTo>
                        <a:pt x="26" y="29"/>
                      </a:lnTo>
                      <a:lnTo>
                        <a:pt x="24" y="29"/>
                      </a:lnTo>
                      <a:lnTo>
                        <a:pt x="24" y="29"/>
                      </a:lnTo>
                      <a:lnTo>
                        <a:pt x="21" y="29"/>
                      </a:lnTo>
                      <a:lnTo>
                        <a:pt x="21" y="29"/>
                      </a:lnTo>
                      <a:lnTo>
                        <a:pt x="21" y="29"/>
                      </a:lnTo>
                      <a:lnTo>
                        <a:pt x="19" y="29"/>
                      </a:lnTo>
                      <a:lnTo>
                        <a:pt x="19" y="29"/>
                      </a:lnTo>
                      <a:lnTo>
                        <a:pt x="19" y="26"/>
                      </a:lnTo>
                      <a:lnTo>
                        <a:pt x="19" y="26"/>
                      </a:lnTo>
                      <a:lnTo>
                        <a:pt x="16" y="26"/>
                      </a:lnTo>
                      <a:lnTo>
                        <a:pt x="16" y="29"/>
                      </a:lnTo>
                      <a:lnTo>
                        <a:pt x="16" y="29"/>
                      </a:lnTo>
                      <a:lnTo>
                        <a:pt x="14" y="29"/>
                      </a:lnTo>
                      <a:lnTo>
                        <a:pt x="16" y="33"/>
                      </a:lnTo>
                      <a:lnTo>
                        <a:pt x="16" y="36"/>
                      </a:lnTo>
                      <a:lnTo>
                        <a:pt x="16" y="38"/>
                      </a:lnTo>
                      <a:lnTo>
                        <a:pt x="16" y="38"/>
                      </a:lnTo>
                      <a:lnTo>
                        <a:pt x="14" y="38"/>
                      </a:lnTo>
                      <a:lnTo>
                        <a:pt x="14" y="36"/>
                      </a:lnTo>
                      <a:lnTo>
                        <a:pt x="14" y="36"/>
                      </a:lnTo>
                      <a:lnTo>
                        <a:pt x="12" y="38"/>
                      </a:lnTo>
                      <a:lnTo>
                        <a:pt x="12" y="38"/>
                      </a:lnTo>
                      <a:lnTo>
                        <a:pt x="12" y="41"/>
                      </a:lnTo>
                      <a:lnTo>
                        <a:pt x="14" y="43"/>
                      </a:lnTo>
                      <a:lnTo>
                        <a:pt x="14" y="43"/>
                      </a:lnTo>
                      <a:lnTo>
                        <a:pt x="19" y="45"/>
                      </a:lnTo>
                      <a:lnTo>
                        <a:pt x="21" y="45"/>
                      </a:lnTo>
                      <a:lnTo>
                        <a:pt x="24" y="45"/>
                      </a:lnTo>
                      <a:lnTo>
                        <a:pt x="19" y="48"/>
                      </a:lnTo>
                      <a:lnTo>
                        <a:pt x="19" y="50"/>
                      </a:lnTo>
                      <a:lnTo>
                        <a:pt x="19" y="48"/>
                      </a:lnTo>
                      <a:lnTo>
                        <a:pt x="14" y="48"/>
                      </a:lnTo>
                      <a:lnTo>
                        <a:pt x="14" y="48"/>
                      </a:lnTo>
                      <a:lnTo>
                        <a:pt x="12" y="45"/>
                      </a:lnTo>
                      <a:lnTo>
                        <a:pt x="12" y="45"/>
                      </a:lnTo>
                      <a:lnTo>
                        <a:pt x="12" y="43"/>
                      </a:lnTo>
                      <a:lnTo>
                        <a:pt x="12" y="43"/>
                      </a:lnTo>
                      <a:lnTo>
                        <a:pt x="9" y="43"/>
                      </a:lnTo>
                      <a:lnTo>
                        <a:pt x="12" y="48"/>
                      </a:lnTo>
                      <a:lnTo>
                        <a:pt x="12" y="52"/>
                      </a:lnTo>
                      <a:lnTo>
                        <a:pt x="9" y="57"/>
                      </a:lnTo>
                      <a:lnTo>
                        <a:pt x="7" y="62"/>
                      </a:lnTo>
                      <a:lnTo>
                        <a:pt x="7" y="64"/>
                      </a:lnTo>
                      <a:lnTo>
                        <a:pt x="5" y="64"/>
                      </a:lnTo>
                      <a:lnTo>
                        <a:pt x="5" y="64"/>
                      </a:lnTo>
                      <a:lnTo>
                        <a:pt x="5" y="64"/>
                      </a:lnTo>
                      <a:lnTo>
                        <a:pt x="2" y="64"/>
                      </a:lnTo>
                      <a:lnTo>
                        <a:pt x="0" y="64"/>
                      </a:lnTo>
                      <a:lnTo>
                        <a:pt x="0" y="62"/>
                      </a:lnTo>
                      <a:lnTo>
                        <a:pt x="2" y="69"/>
                      </a:lnTo>
                      <a:lnTo>
                        <a:pt x="2" y="69"/>
                      </a:lnTo>
                      <a:lnTo>
                        <a:pt x="2" y="71"/>
                      </a:lnTo>
                      <a:lnTo>
                        <a:pt x="2" y="74"/>
                      </a:lnTo>
                      <a:lnTo>
                        <a:pt x="5" y="78"/>
                      </a:lnTo>
                      <a:lnTo>
                        <a:pt x="9" y="78"/>
                      </a:lnTo>
                      <a:lnTo>
                        <a:pt x="9" y="78"/>
                      </a:lnTo>
                      <a:lnTo>
                        <a:pt x="9" y="78"/>
                      </a:lnTo>
                      <a:lnTo>
                        <a:pt x="9" y="78"/>
                      </a:lnTo>
                      <a:lnTo>
                        <a:pt x="12" y="78"/>
                      </a:lnTo>
                      <a:lnTo>
                        <a:pt x="9" y="81"/>
                      </a:lnTo>
                      <a:lnTo>
                        <a:pt x="9" y="83"/>
                      </a:lnTo>
                      <a:lnTo>
                        <a:pt x="12" y="83"/>
                      </a:lnTo>
                      <a:lnTo>
                        <a:pt x="12" y="83"/>
                      </a:lnTo>
                      <a:lnTo>
                        <a:pt x="12" y="83"/>
                      </a:lnTo>
                      <a:lnTo>
                        <a:pt x="14" y="83"/>
                      </a:lnTo>
                      <a:lnTo>
                        <a:pt x="14" y="83"/>
                      </a:lnTo>
                      <a:lnTo>
                        <a:pt x="12" y="86"/>
                      </a:lnTo>
                      <a:lnTo>
                        <a:pt x="12" y="86"/>
                      </a:lnTo>
                      <a:lnTo>
                        <a:pt x="9" y="86"/>
                      </a:lnTo>
                      <a:lnTo>
                        <a:pt x="5" y="78"/>
                      </a:lnTo>
                      <a:lnTo>
                        <a:pt x="5" y="78"/>
                      </a:lnTo>
                      <a:lnTo>
                        <a:pt x="7" y="83"/>
                      </a:lnTo>
                      <a:lnTo>
                        <a:pt x="9" y="86"/>
                      </a:lnTo>
                      <a:lnTo>
                        <a:pt x="9" y="88"/>
                      </a:lnTo>
                      <a:lnTo>
                        <a:pt x="9" y="88"/>
                      </a:lnTo>
                      <a:lnTo>
                        <a:pt x="12" y="88"/>
                      </a:lnTo>
                      <a:lnTo>
                        <a:pt x="14" y="90"/>
                      </a:lnTo>
                      <a:lnTo>
                        <a:pt x="14" y="90"/>
                      </a:lnTo>
                      <a:lnTo>
                        <a:pt x="14" y="93"/>
                      </a:lnTo>
                      <a:lnTo>
                        <a:pt x="12" y="90"/>
                      </a:lnTo>
                      <a:lnTo>
                        <a:pt x="9" y="90"/>
                      </a:lnTo>
                      <a:lnTo>
                        <a:pt x="12" y="93"/>
                      </a:lnTo>
                      <a:lnTo>
                        <a:pt x="12" y="93"/>
                      </a:lnTo>
                      <a:lnTo>
                        <a:pt x="14" y="95"/>
                      </a:lnTo>
                      <a:lnTo>
                        <a:pt x="14" y="97"/>
                      </a:lnTo>
                      <a:lnTo>
                        <a:pt x="16" y="100"/>
                      </a:lnTo>
                      <a:lnTo>
                        <a:pt x="16" y="100"/>
                      </a:lnTo>
                      <a:lnTo>
                        <a:pt x="16" y="102"/>
                      </a:lnTo>
                      <a:lnTo>
                        <a:pt x="19" y="102"/>
                      </a:lnTo>
                      <a:lnTo>
                        <a:pt x="21" y="102"/>
                      </a:lnTo>
                      <a:lnTo>
                        <a:pt x="24" y="102"/>
                      </a:lnTo>
                      <a:lnTo>
                        <a:pt x="24" y="104"/>
                      </a:lnTo>
                      <a:lnTo>
                        <a:pt x="24" y="104"/>
                      </a:lnTo>
                      <a:lnTo>
                        <a:pt x="24" y="104"/>
                      </a:lnTo>
                      <a:lnTo>
                        <a:pt x="19" y="102"/>
                      </a:lnTo>
                      <a:lnTo>
                        <a:pt x="19" y="102"/>
                      </a:lnTo>
                      <a:lnTo>
                        <a:pt x="19" y="104"/>
                      </a:lnTo>
                      <a:lnTo>
                        <a:pt x="24" y="109"/>
                      </a:lnTo>
                      <a:lnTo>
                        <a:pt x="31" y="114"/>
                      </a:lnTo>
                      <a:lnTo>
                        <a:pt x="33" y="119"/>
                      </a:lnTo>
                      <a:lnTo>
                        <a:pt x="35" y="121"/>
                      </a:lnTo>
                      <a:lnTo>
                        <a:pt x="40" y="126"/>
                      </a:lnTo>
                      <a:lnTo>
                        <a:pt x="40" y="128"/>
                      </a:lnTo>
                      <a:lnTo>
                        <a:pt x="42" y="131"/>
                      </a:lnTo>
                      <a:lnTo>
                        <a:pt x="45" y="133"/>
                      </a:lnTo>
                      <a:lnTo>
                        <a:pt x="45" y="131"/>
                      </a:lnTo>
                      <a:lnTo>
                        <a:pt x="47" y="128"/>
                      </a:lnTo>
                      <a:lnTo>
                        <a:pt x="47" y="128"/>
                      </a:lnTo>
                      <a:lnTo>
                        <a:pt x="52" y="123"/>
                      </a:lnTo>
                      <a:lnTo>
                        <a:pt x="52" y="126"/>
                      </a:lnTo>
                      <a:lnTo>
                        <a:pt x="54" y="128"/>
                      </a:lnTo>
                      <a:lnTo>
                        <a:pt x="54" y="128"/>
                      </a:lnTo>
                      <a:lnTo>
                        <a:pt x="57" y="128"/>
                      </a:lnTo>
                      <a:lnTo>
                        <a:pt x="57" y="128"/>
                      </a:lnTo>
                      <a:lnTo>
                        <a:pt x="59" y="128"/>
                      </a:lnTo>
                      <a:lnTo>
                        <a:pt x="59" y="126"/>
                      </a:lnTo>
                      <a:lnTo>
                        <a:pt x="57" y="126"/>
                      </a:lnTo>
                      <a:lnTo>
                        <a:pt x="57" y="126"/>
                      </a:lnTo>
                      <a:lnTo>
                        <a:pt x="59" y="123"/>
                      </a:lnTo>
                      <a:lnTo>
                        <a:pt x="59" y="123"/>
                      </a:lnTo>
                      <a:lnTo>
                        <a:pt x="59" y="121"/>
                      </a:lnTo>
                      <a:lnTo>
                        <a:pt x="59" y="121"/>
                      </a:lnTo>
                      <a:lnTo>
                        <a:pt x="59" y="119"/>
                      </a:lnTo>
                      <a:lnTo>
                        <a:pt x="57" y="119"/>
                      </a:lnTo>
                      <a:lnTo>
                        <a:pt x="54" y="116"/>
                      </a:lnTo>
                      <a:lnTo>
                        <a:pt x="54" y="116"/>
                      </a:lnTo>
                      <a:lnTo>
                        <a:pt x="54" y="114"/>
                      </a:lnTo>
                      <a:lnTo>
                        <a:pt x="57" y="114"/>
                      </a:lnTo>
                      <a:lnTo>
                        <a:pt x="57" y="114"/>
                      </a:lnTo>
                      <a:lnTo>
                        <a:pt x="54" y="112"/>
                      </a:lnTo>
                      <a:lnTo>
                        <a:pt x="54" y="112"/>
                      </a:lnTo>
                      <a:lnTo>
                        <a:pt x="54" y="112"/>
                      </a:lnTo>
                      <a:lnTo>
                        <a:pt x="52" y="109"/>
                      </a:lnTo>
                      <a:lnTo>
                        <a:pt x="52" y="109"/>
                      </a:lnTo>
                      <a:lnTo>
                        <a:pt x="52" y="107"/>
                      </a:lnTo>
                      <a:lnTo>
                        <a:pt x="52" y="104"/>
                      </a:lnTo>
                      <a:lnTo>
                        <a:pt x="52" y="100"/>
                      </a:lnTo>
                      <a:lnTo>
                        <a:pt x="52" y="100"/>
                      </a:lnTo>
                      <a:lnTo>
                        <a:pt x="52" y="100"/>
                      </a:lnTo>
                      <a:lnTo>
                        <a:pt x="54" y="100"/>
                      </a:lnTo>
                      <a:lnTo>
                        <a:pt x="54" y="100"/>
                      </a:lnTo>
                      <a:lnTo>
                        <a:pt x="59" y="100"/>
                      </a:lnTo>
                      <a:lnTo>
                        <a:pt x="59" y="100"/>
                      </a:lnTo>
                      <a:lnTo>
                        <a:pt x="61" y="100"/>
                      </a:lnTo>
                      <a:lnTo>
                        <a:pt x="61" y="102"/>
                      </a:lnTo>
                      <a:lnTo>
                        <a:pt x="68" y="100"/>
                      </a:lnTo>
                      <a:lnTo>
                        <a:pt x="68" y="97"/>
                      </a:lnTo>
                      <a:lnTo>
                        <a:pt x="68" y="95"/>
                      </a:lnTo>
                      <a:lnTo>
                        <a:pt x="68" y="95"/>
                      </a:lnTo>
                      <a:lnTo>
                        <a:pt x="68" y="95"/>
                      </a:lnTo>
                      <a:lnTo>
                        <a:pt x="68" y="93"/>
                      </a:lnTo>
                      <a:lnTo>
                        <a:pt x="68" y="93"/>
                      </a:lnTo>
                      <a:lnTo>
                        <a:pt x="68" y="90"/>
                      </a:lnTo>
                      <a:lnTo>
                        <a:pt x="68" y="90"/>
                      </a:lnTo>
                      <a:lnTo>
                        <a:pt x="71" y="88"/>
                      </a:lnTo>
                      <a:lnTo>
                        <a:pt x="73" y="88"/>
                      </a:lnTo>
                      <a:lnTo>
                        <a:pt x="73" y="90"/>
                      </a:lnTo>
                      <a:lnTo>
                        <a:pt x="76" y="90"/>
                      </a:lnTo>
                      <a:lnTo>
                        <a:pt x="76" y="93"/>
                      </a:lnTo>
                      <a:lnTo>
                        <a:pt x="78" y="95"/>
                      </a:lnTo>
                      <a:lnTo>
                        <a:pt x="78" y="100"/>
                      </a:lnTo>
                      <a:lnTo>
                        <a:pt x="83" y="100"/>
                      </a:lnTo>
                      <a:lnTo>
                        <a:pt x="85" y="100"/>
                      </a:lnTo>
                      <a:lnTo>
                        <a:pt x="87" y="100"/>
                      </a:lnTo>
                      <a:lnTo>
                        <a:pt x="90" y="97"/>
                      </a:lnTo>
                      <a:lnTo>
                        <a:pt x="92" y="97"/>
                      </a:lnTo>
                      <a:lnTo>
                        <a:pt x="92" y="95"/>
                      </a:lnTo>
                      <a:lnTo>
                        <a:pt x="94" y="95"/>
                      </a:lnTo>
                      <a:lnTo>
                        <a:pt x="94" y="97"/>
                      </a:lnTo>
                      <a:lnTo>
                        <a:pt x="94" y="100"/>
                      </a:lnTo>
                      <a:lnTo>
                        <a:pt x="94" y="100"/>
                      </a:lnTo>
                      <a:lnTo>
                        <a:pt x="94" y="102"/>
                      </a:lnTo>
                      <a:lnTo>
                        <a:pt x="94" y="102"/>
                      </a:lnTo>
                      <a:lnTo>
                        <a:pt x="97" y="102"/>
                      </a:lnTo>
                      <a:lnTo>
                        <a:pt x="99" y="102"/>
                      </a:lnTo>
                      <a:lnTo>
                        <a:pt x="99" y="102"/>
                      </a:lnTo>
                      <a:lnTo>
                        <a:pt x="102" y="100"/>
                      </a:lnTo>
                      <a:lnTo>
                        <a:pt x="102" y="100"/>
                      </a:lnTo>
                      <a:lnTo>
                        <a:pt x="102" y="97"/>
                      </a:lnTo>
                      <a:lnTo>
                        <a:pt x="102" y="97"/>
                      </a:lnTo>
                      <a:lnTo>
                        <a:pt x="102" y="95"/>
                      </a:lnTo>
                      <a:lnTo>
                        <a:pt x="102" y="95"/>
                      </a:lnTo>
                      <a:lnTo>
                        <a:pt x="102" y="93"/>
                      </a:lnTo>
                      <a:lnTo>
                        <a:pt x="104" y="90"/>
                      </a:lnTo>
                      <a:lnTo>
                        <a:pt x="104" y="90"/>
                      </a:lnTo>
                      <a:lnTo>
                        <a:pt x="104" y="90"/>
                      </a:lnTo>
                      <a:lnTo>
                        <a:pt x="106" y="86"/>
                      </a:lnTo>
                      <a:lnTo>
                        <a:pt x="106" y="86"/>
                      </a:lnTo>
                      <a:lnTo>
                        <a:pt x="106" y="83"/>
                      </a:lnTo>
                      <a:lnTo>
                        <a:pt x="106" y="83"/>
                      </a:lnTo>
                      <a:lnTo>
                        <a:pt x="106" y="81"/>
                      </a:lnTo>
                      <a:lnTo>
                        <a:pt x="106" y="76"/>
                      </a:lnTo>
                      <a:lnTo>
                        <a:pt x="106" y="7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0" name="Freeform 154"/>
                <p:cNvSpPr>
                  <a:spLocks/>
                </p:cNvSpPr>
                <p:nvPr/>
              </p:nvSpPr>
              <p:spPr bwMode="auto">
                <a:xfrm>
                  <a:off x="1729" y="2677"/>
                  <a:ext cx="57" cy="78"/>
                </a:xfrm>
                <a:custGeom>
                  <a:avLst/>
                  <a:gdLst>
                    <a:gd name="T0" fmla="*/ 57 w 57"/>
                    <a:gd name="T1" fmla="*/ 33 h 78"/>
                    <a:gd name="T2" fmla="*/ 54 w 57"/>
                    <a:gd name="T3" fmla="*/ 26 h 78"/>
                    <a:gd name="T4" fmla="*/ 52 w 57"/>
                    <a:gd name="T5" fmla="*/ 26 h 78"/>
                    <a:gd name="T6" fmla="*/ 52 w 57"/>
                    <a:gd name="T7" fmla="*/ 28 h 78"/>
                    <a:gd name="T8" fmla="*/ 50 w 57"/>
                    <a:gd name="T9" fmla="*/ 31 h 78"/>
                    <a:gd name="T10" fmla="*/ 50 w 57"/>
                    <a:gd name="T11" fmla="*/ 28 h 78"/>
                    <a:gd name="T12" fmla="*/ 50 w 57"/>
                    <a:gd name="T13" fmla="*/ 26 h 78"/>
                    <a:gd name="T14" fmla="*/ 47 w 57"/>
                    <a:gd name="T15" fmla="*/ 21 h 78"/>
                    <a:gd name="T16" fmla="*/ 45 w 57"/>
                    <a:gd name="T17" fmla="*/ 19 h 78"/>
                    <a:gd name="T18" fmla="*/ 43 w 57"/>
                    <a:gd name="T19" fmla="*/ 16 h 78"/>
                    <a:gd name="T20" fmla="*/ 33 w 57"/>
                    <a:gd name="T21" fmla="*/ 9 h 78"/>
                    <a:gd name="T22" fmla="*/ 24 w 57"/>
                    <a:gd name="T23" fmla="*/ 5 h 78"/>
                    <a:gd name="T24" fmla="*/ 14 w 57"/>
                    <a:gd name="T25" fmla="*/ 2 h 78"/>
                    <a:gd name="T26" fmla="*/ 12 w 57"/>
                    <a:gd name="T27" fmla="*/ 9 h 78"/>
                    <a:gd name="T28" fmla="*/ 10 w 57"/>
                    <a:gd name="T29" fmla="*/ 12 h 78"/>
                    <a:gd name="T30" fmla="*/ 5 w 57"/>
                    <a:gd name="T31" fmla="*/ 16 h 78"/>
                    <a:gd name="T32" fmla="*/ 5 w 57"/>
                    <a:gd name="T33" fmla="*/ 19 h 78"/>
                    <a:gd name="T34" fmla="*/ 5 w 57"/>
                    <a:gd name="T35" fmla="*/ 24 h 78"/>
                    <a:gd name="T36" fmla="*/ 5 w 57"/>
                    <a:gd name="T37" fmla="*/ 26 h 78"/>
                    <a:gd name="T38" fmla="*/ 5 w 57"/>
                    <a:gd name="T39" fmla="*/ 28 h 78"/>
                    <a:gd name="T40" fmla="*/ 5 w 57"/>
                    <a:gd name="T41" fmla="*/ 33 h 78"/>
                    <a:gd name="T42" fmla="*/ 7 w 57"/>
                    <a:gd name="T43" fmla="*/ 35 h 78"/>
                    <a:gd name="T44" fmla="*/ 7 w 57"/>
                    <a:gd name="T45" fmla="*/ 38 h 78"/>
                    <a:gd name="T46" fmla="*/ 10 w 57"/>
                    <a:gd name="T47" fmla="*/ 43 h 78"/>
                    <a:gd name="T48" fmla="*/ 12 w 57"/>
                    <a:gd name="T49" fmla="*/ 45 h 78"/>
                    <a:gd name="T50" fmla="*/ 12 w 57"/>
                    <a:gd name="T51" fmla="*/ 47 h 78"/>
                    <a:gd name="T52" fmla="*/ 12 w 57"/>
                    <a:gd name="T53" fmla="*/ 50 h 78"/>
                    <a:gd name="T54" fmla="*/ 12 w 57"/>
                    <a:gd name="T55" fmla="*/ 52 h 78"/>
                    <a:gd name="T56" fmla="*/ 10 w 57"/>
                    <a:gd name="T57" fmla="*/ 57 h 78"/>
                    <a:gd name="T58" fmla="*/ 10 w 57"/>
                    <a:gd name="T59" fmla="*/ 61 h 78"/>
                    <a:gd name="T60" fmla="*/ 7 w 57"/>
                    <a:gd name="T61" fmla="*/ 66 h 78"/>
                    <a:gd name="T62" fmla="*/ 2 w 57"/>
                    <a:gd name="T63" fmla="*/ 71 h 78"/>
                    <a:gd name="T64" fmla="*/ 2 w 57"/>
                    <a:gd name="T65" fmla="*/ 73 h 78"/>
                    <a:gd name="T66" fmla="*/ 0 w 57"/>
                    <a:gd name="T67" fmla="*/ 73 h 78"/>
                    <a:gd name="T68" fmla="*/ 2 w 57"/>
                    <a:gd name="T69" fmla="*/ 76 h 78"/>
                    <a:gd name="T70" fmla="*/ 5 w 57"/>
                    <a:gd name="T71" fmla="*/ 76 h 78"/>
                    <a:gd name="T72" fmla="*/ 7 w 57"/>
                    <a:gd name="T73" fmla="*/ 78 h 78"/>
                    <a:gd name="T74" fmla="*/ 10 w 57"/>
                    <a:gd name="T75" fmla="*/ 78 h 78"/>
                    <a:gd name="T76" fmla="*/ 14 w 57"/>
                    <a:gd name="T77" fmla="*/ 76 h 78"/>
                    <a:gd name="T78" fmla="*/ 14 w 57"/>
                    <a:gd name="T79" fmla="*/ 73 h 78"/>
                    <a:gd name="T80" fmla="*/ 17 w 57"/>
                    <a:gd name="T81" fmla="*/ 73 h 78"/>
                    <a:gd name="T82" fmla="*/ 17 w 57"/>
                    <a:gd name="T83" fmla="*/ 73 h 78"/>
                    <a:gd name="T84" fmla="*/ 21 w 57"/>
                    <a:gd name="T85" fmla="*/ 76 h 78"/>
                    <a:gd name="T86" fmla="*/ 24 w 57"/>
                    <a:gd name="T87" fmla="*/ 76 h 78"/>
                    <a:gd name="T88" fmla="*/ 24 w 57"/>
                    <a:gd name="T89" fmla="*/ 73 h 78"/>
                    <a:gd name="T90" fmla="*/ 26 w 57"/>
                    <a:gd name="T91" fmla="*/ 76 h 78"/>
                    <a:gd name="T92" fmla="*/ 28 w 57"/>
                    <a:gd name="T93" fmla="*/ 76 h 78"/>
                    <a:gd name="T94" fmla="*/ 31 w 57"/>
                    <a:gd name="T95" fmla="*/ 78 h 78"/>
                    <a:gd name="T96" fmla="*/ 33 w 57"/>
                    <a:gd name="T97" fmla="*/ 76 h 78"/>
                    <a:gd name="T98" fmla="*/ 36 w 57"/>
                    <a:gd name="T99" fmla="*/ 73 h 78"/>
                    <a:gd name="T100" fmla="*/ 38 w 57"/>
                    <a:gd name="T101" fmla="*/ 71 h 78"/>
                    <a:gd name="T102" fmla="*/ 40 w 57"/>
                    <a:gd name="T103" fmla="*/ 69 h 78"/>
                    <a:gd name="T104" fmla="*/ 40 w 57"/>
                    <a:gd name="T105" fmla="*/ 61 h 78"/>
                    <a:gd name="T106" fmla="*/ 43 w 57"/>
                    <a:gd name="T107" fmla="*/ 59 h 78"/>
                    <a:gd name="T108" fmla="*/ 43 w 57"/>
                    <a:gd name="T109" fmla="*/ 57 h 78"/>
                    <a:gd name="T110" fmla="*/ 45 w 57"/>
                    <a:gd name="T111" fmla="*/ 54 h 78"/>
                    <a:gd name="T112" fmla="*/ 47 w 57"/>
                    <a:gd name="T113" fmla="*/ 52 h 78"/>
                    <a:gd name="T114" fmla="*/ 50 w 57"/>
                    <a:gd name="T115" fmla="*/ 45 h 78"/>
                    <a:gd name="T116" fmla="*/ 52 w 57"/>
                    <a:gd name="T117" fmla="*/ 45 h 78"/>
                    <a:gd name="T118" fmla="*/ 52 w 57"/>
                    <a:gd name="T119" fmla="*/ 43 h 78"/>
                    <a:gd name="T120" fmla="*/ 54 w 57"/>
                    <a:gd name="T121" fmla="*/ 40 h 78"/>
                    <a:gd name="T122" fmla="*/ 57 w 57"/>
                    <a:gd name="T123" fmla="*/ 38 h 78"/>
                    <a:gd name="T124" fmla="*/ 57 w 57"/>
                    <a:gd name="T125" fmla="*/ 35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57" h="78">
                      <a:moveTo>
                        <a:pt x="57" y="35"/>
                      </a:moveTo>
                      <a:lnTo>
                        <a:pt x="57" y="33"/>
                      </a:lnTo>
                      <a:lnTo>
                        <a:pt x="57" y="33"/>
                      </a:lnTo>
                      <a:lnTo>
                        <a:pt x="54" y="26"/>
                      </a:lnTo>
                      <a:lnTo>
                        <a:pt x="54" y="26"/>
                      </a:lnTo>
                      <a:lnTo>
                        <a:pt x="52" y="26"/>
                      </a:lnTo>
                      <a:lnTo>
                        <a:pt x="52" y="28"/>
                      </a:lnTo>
                      <a:lnTo>
                        <a:pt x="52" y="28"/>
                      </a:lnTo>
                      <a:lnTo>
                        <a:pt x="52" y="31"/>
                      </a:lnTo>
                      <a:lnTo>
                        <a:pt x="50" y="31"/>
                      </a:lnTo>
                      <a:lnTo>
                        <a:pt x="50" y="31"/>
                      </a:lnTo>
                      <a:lnTo>
                        <a:pt x="50" y="28"/>
                      </a:lnTo>
                      <a:lnTo>
                        <a:pt x="52" y="28"/>
                      </a:lnTo>
                      <a:lnTo>
                        <a:pt x="50" y="26"/>
                      </a:lnTo>
                      <a:lnTo>
                        <a:pt x="50" y="24"/>
                      </a:lnTo>
                      <a:lnTo>
                        <a:pt x="47" y="21"/>
                      </a:lnTo>
                      <a:lnTo>
                        <a:pt x="45" y="21"/>
                      </a:lnTo>
                      <a:lnTo>
                        <a:pt x="45" y="19"/>
                      </a:lnTo>
                      <a:lnTo>
                        <a:pt x="45" y="19"/>
                      </a:lnTo>
                      <a:lnTo>
                        <a:pt x="43" y="16"/>
                      </a:lnTo>
                      <a:lnTo>
                        <a:pt x="36" y="12"/>
                      </a:lnTo>
                      <a:lnTo>
                        <a:pt x="33" y="9"/>
                      </a:lnTo>
                      <a:lnTo>
                        <a:pt x="28" y="7"/>
                      </a:lnTo>
                      <a:lnTo>
                        <a:pt x="24" y="5"/>
                      </a:lnTo>
                      <a:lnTo>
                        <a:pt x="17" y="0"/>
                      </a:lnTo>
                      <a:lnTo>
                        <a:pt x="14" y="2"/>
                      </a:lnTo>
                      <a:lnTo>
                        <a:pt x="14" y="2"/>
                      </a:lnTo>
                      <a:lnTo>
                        <a:pt x="12" y="9"/>
                      </a:lnTo>
                      <a:lnTo>
                        <a:pt x="12" y="9"/>
                      </a:lnTo>
                      <a:lnTo>
                        <a:pt x="10" y="12"/>
                      </a:lnTo>
                      <a:lnTo>
                        <a:pt x="7" y="14"/>
                      </a:lnTo>
                      <a:lnTo>
                        <a:pt x="5" y="16"/>
                      </a:lnTo>
                      <a:lnTo>
                        <a:pt x="5" y="19"/>
                      </a:lnTo>
                      <a:lnTo>
                        <a:pt x="5" y="19"/>
                      </a:lnTo>
                      <a:lnTo>
                        <a:pt x="5" y="21"/>
                      </a:lnTo>
                      <a:lnTo>
                        <a:pt x="5" y="24"/>
                      </a:lnTo>
                      <a:lnTo>
                        <a:pt x="5" y="24"/>
                      </a:lnTo>
                      <a:lnTo>
                        <a:pt x="5" y="26"/>
                      </a:lnTo>
                      <a:lnTo>
                        <a:pt x="5" y="28"/>
                      </a:lnTo>
                      <a:lnTo>
                        <a:pt x="5" y="28"/>
                      </a:lnTo>
                      <a:lnTo>
                        <a:pt x="5" y="31"/>
                      </a:lnTo>
                      <a:lnTo>
                        <a:pt x="5" y="33"/>
                      </a:lnTo>
                      <a:lnTo>
                        <a:pt x="5" y="35"/>
                      </a:lnTo>
                      <a:lnTo>
                        <a:pt x="7" y="35"/>
                      </a:lnTo>
                      <a:lnTo>
                        <a:pt x="7" y="35"/>
                      </a:lnTo>
                      <a:lnTo>
                        <a:pt x="7" y="38"/>
                      </a:lnTo>
                      <a:lnTo>
                        <a:pt x="7" y="40"/>
                      </a:lnTo>
                      <a:lnTo>
                        <a:pt x="10" y="43"/>
                      </a:lnTo>
                      <a:lnTo>
                        <a:pt x="10" y="43"/>
                      </a:lnTo>
                      <a:lnTo>
                        <a:pt x="12" y="45"/>
                      </a:lnTo>
                      <a:lnTo>
                        <a:pt x="12" y="47"/>
                      </a:lnTo>
                      <a:lnTo>
                        <a:pt x="12" y="47"/>
                      </a:lnTo>
                      <a:lnTo>
                        <a:pt x="12" y="47"/>
                      </a:lnTo>
                      <a:lnTo>
                        <a:pt x="12" y="50"/>
                      </a:lnTo>
                      <a:lnTo>
                        <a:pt x="12" y="50"/>
                      </a:lnTo>
                      <a:lnTo>
                        <a:pt x="12" y="52"/>
                      </a:lnTo>
                      <a:lnTo>
                        <a:pt x="10" y="57"/>
                      </a:lnTo>
                      <a:lnTo>
                        <a:pt x="10" y="57"/>
                      </a:lnTo>
                      <a:lnTo>
                        <a:pt x="10" y="59"/>
                      </a:lnTo>
                      <a:lnTo>
                        <a:pt x="10" y="61"/>
                      </a:lnTo>
                      <a:lnTo>
                        <a:pt x="10" y="64"/>
                      </a:lnTo>
                      <a:lnTo>
                        <a:pt x="7" y="66"/>
                      </a:lnTo>
                      <a:lnTo>
                        <a:pt x="5" y="71"/>
                      </a:lnTo>
                      <a:lnTo>
                        <a:pt x="2" y="71"/>
                      </a:lnTo>
                      <a:lnTo>
                        <a:pt x="2" y="73"/>
                      </a:lnTo>
                      <a:lnTo>
                        <a:pt x="2" y="73"/>
                      </a:lnTo>
                      <a:lnTo>
                        <a:pt x="0" y="73"/>
                      </a:lnTo>
                      <a:lnTo>
                        <a:pt x="0" y="73"/>
                      </a:lnTo>
                      <a:lnTo>
                        <a:pt x="0" y="73"/>
                      </a:lnTo>
                      <a:lnTo>
                        <a:pt x="2" y="76"/>
                      </a:lnTo>
                      <a:lnTo>
                        <a:pt x="2" y="76"/>
                      </a:lnTo>
                      <a:lnTo>
                        <a:pt x="5" y="76"/>
                      </a:lnTo>
                      <a:lnTo>
                        <a:pt x="7" y="78"/>
                      </a:lnTo>
                      <a:lnTo>
                        <a:pt x="7" y="78"/>
                      </a:lnTo>
                      <a:lnTo>
                        <a:pt x="10" y="78"/>
                      </a:lnTo>
                      <a:lnTo>
                        <a:pt x="10" y="78"/>
                      </a:lnTo>
                      <a:lnTo>
                        <a:pt x="10" y="78"/>
                      </a:lnTo>
                      <a:lnTo>
                        <a:pt x="14" y="76"/>
                      </a:lnTo>
                      <a:lnTo>
                        <a:pt x="14" y="76"/>
                      </a:lnTo>
                      <a:lnTo>
                        <a:pt x="14" y="73"/>
                      </a:lnTo>
                      <a:lnTo>
                        <a:pt x="17" y="73"/>
                      </a:lnTo>
                      <a:lnTo>
                        <a:pt x="17" y="73"/>
                      </a:lnTo>
                      <a:lnTo>
                        <a:pt x="17" y="73"/>
                      </a:lnTo>
                      <a:lnTo>
                        <a:pt x="17" y="73"/>
                      </a:lnTo>
                      <a:lnTo>
                        <a:pt x="19" y="76"/>
                      </a:lnTo>
                      <a:lnTo>
                        <a:pt x="21" y="76"/>
                      </a:lnTo>
                      <a:lnTo>
                        <a:pt x="21" y="76"/>
                      </a:lnTo>
                      <a:lnTo>
                        <a:pt x="24" y="76"/>
                      </a:lnTo>
                      <a:lnTo>
                        <a:pt x="24" y="73"/>
                      </a:lnTo>
                      <a:lnTo>
                        <a:pt x="24" y="73"/>
                      </a:lnTo>
                      <a:lnTo>
                        <a:pt x="26" y="76"/>
                      </a:lnTo>
                      <a:lnTo>
                        <a:pt x="26" y="76"/>
                      </a:lnTo>
                      <a:lnTo>
                        <a:pt x="26" y="76"/>
                      </a:lnTo>
                      <a:lnTo>
                        <a:pt x="28" y="76"/>
                      </a:lnTo>
                      <a:lnTo>
                        <a:pt x="28" y="76"/>
                      </a:lnTo>
                      <a:lnTo>
                        <a:pt x="31" y="78"/>
                      </a:lnTo>
                      <a:lnTo>
                        <a:pt x="31" y="78"/>
                      </a:lnTo>
                      <a:lnTo>
                        <a:pt x="33" y="76"/>
                      </a:lnTo>
                      <a:lnTo>
                        <a:pt x="33" y="76"/>
                      </a:lnTo>
                      <a:lnTo>
                        <a:pt x="36" y="73"/>
                      </a:lnTo>
                      <a:lnTo>
                        <a:pt x="36" y="73"/>
                      </a:lnTo>
                      <a:lnTo>
                        <a:pt x="38" y="71"/>
                      </a:lnTo>
                      <a:lnTo>
                        <a:pt x="38" y="69"/>
                      </a:lnTo>
                      <a:lnTo>
                        <a:pt x="40" y="69"/>
                      </a:lnTo>
                      <a:lnTo>
                        <a:pt x="40" y="66"/>
                      </a:lnTo>
                      <a:lnTo>
                        <a:pt x="40" y="61"/>
                      </a:lnTo>
                      <a:lnTo>
                        <a:pt x="43" y="61"/>
                      </a:lnTo>
                      <a:lnTo>
                        <a:pt x="43" y="59"/>
                      </a:lnTo>
                      <a:lnTo>
                        <a:pt x="43" y="59"/>
                      </a:lnTo>
                      <a:lnTo>
                        <a:pt x="43" y="57"/>
                      </a:lnTo>
                      <a:lnTo>
                        <a:pt x="43" y="57"/>
                      </a:lnTo>
                      <a:lnTo>
                        <a:pt x="45" y="54"/>
                      </a:lnTo>
                      <a:lnTo>
                        <a:pt x="45" y="54"/>
                      </a:lnTo>
                      <a:lnTo>
                        <a:pt x="47" y="52"/>
                      </a:lnTo>
                      <a:lnTo>
                        <a:pt x="47" y="50"/>
                      </a:lnTo>
                      <a:lnTo>
                        <a:pt x="50" y="45"/>
                      </a:lnTo>
                      <a:lnTo>
                        <a:pt x="50" y="45"/>
                      </a:lnTo>
                      <a:lnTo>
                        <a:pt x="52" y="45"/>
                      </a:lnTo>
                      <a:lnTo>
                        <a:pt x="52" y="43"/>
                      </a:lnTo>
                      <a:lnTo>
                        <a:pt x="52" y="43"/>
                      </a:lnTo>
                      <a:lnTo>
                        <a:pt x="54" y="40"/>
                      </a:lnTo>
                      <a:lnTo>
                        <a:pt x="54" y="40"/>
                      </a:lnTo>
                      <a:lnTo>
                        <a:pt x="54" y="38"/>
                      </a:lnTo>
                      <a:lnTo>
                        <a:pt x="57" y="38"/>
                      </a:lnTo>
                      <a:lnTo>
                        <a:pt x="57" y="38"/>
                      </a:lnTo>
                      <a:lnTo>
                        <a:pt x="57" y="35"/>
                      </a:lnTo>
                      <a:lnTo>
                        <a:pt x="57" y="35"/>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1" name="Freeform 155"/>
                <p:cNvSpPr>
                  <a:spLocks noEditPoints="1"/>
                </p:cNvSpPr>
                <p:nvPr/>
              </p:nvSpPr>
              <p:spPr bwMode="auto">
                <a:xfrm>
                  <a:off x="2697" y="1725"/>
                  <a:ext cx="231" cy="201"/>
                </a:xfrm>
                <a:custGeom>
                  <a:avLst/>
                  <a:gdLst>
                    <a:gd name="T0" fmla="*/ 208 w 231"/>
                    <a:gd name="T1" fmla="*/ 43 h 201"/>
                    <a:gd name="T2" fmla="*/ 191 w 231"/>
                    <a:gd name="T3" fmla="*/ 40 h 201"/>
                    <a:gd name="T4" fmla="*/ 184 w 231"/>
                    <a:gd name="T5" fmla="*/ 36 h 201"/>
                    <a:gd name="T6" fmla="*/ 177 w 231"/>
                    <a:gd name="T7" fmla="*/ 33 h 201"/>
                    <a:gd name="T8" fmla="*/ 168 w 231"/>
                    <a:gd name="T9" fmla="*/ 33 h 201"/>
                    <a:gd name="T10" fmla="*/ 158 w 231"/>
                    <a:gd name="T11" fmla="*/ 26 h 201"/>
                    <a:gd name="T12" fmla="*/ 153 w 231"/>
                    <a:gd name="T13" fmla="*/ 24 h 201"/>
                    <a:gd name="T14" fmla="*/ 146 w 231"/>
                    <a:gd name="T15" fmla="*/ 19 h 201"/>
                    <a:gd name="T16" fmla="*/ 139 w 231"/>
                    <a:gd name="T17" fmla="*/ 17 h 201"/>
                    <a:gd name="T18" fmla="*/ 130 w 231"/>
                    <a:gd name="T19" fmla="*/ 7 h 201"/>
                    <a:gd name="T20" fmla="*/ 123 w 231"/>
                    <a:gd name="T21" fmla="*/ 2 h 201"/>
                    <a:gd name="T22" fmla="*/ 104 w 231"/>
                    <a:gd name="T23" fmla="*/ 17 h 201"/>
                    <a:gd name="T24" fmla="*/ 80 w 231"/>
                    <a:gd name="T25" fmla="*/ 31 h 201"/>
                    <a:gd name="T26" fmla="*/ 61 w 231"/>
                    <a:gd name="T27" fmla="*/ 36 h 201"/>
                    <a:gd name="T28" fmla="*/ 47 w 231"/>
                    <a:gd name="T29" fmla="*/ 31 h 201"/>
                    <a:gd name="T30" fmla="*/ 47 w 231"/>
                    <a:gd name="T31" fmla="*/ 50 h 201"/>
                    <a:gd name="T32" fmla="*/ 21 w 231"/>
                    <a:gd name="T33" fmla="*/ 47 h 201"/>
                    <a:gd name="T34" fmla="*/ 2 w 231"/>
                    <a:gd name="T35" fmla="*/ 57 h 201"/>
                    <a:gd name="T36" fmla="*/ 2 w 231"/>
                    <a:gd name="T37" fmla="*/ 59 h 201"/>
                    <a:gd name="T38" fmla="*/ 4 w 231"/>
                    <a:gd name="T39" fmla="*/ 66 h 201"/>
                    <a:gd name="T40" fmla="*/ 23 w 231"/>
                    <a:gd name="T41" fmla="*/ 69 h 201"/>
                    <a:gd name="T42" fmla="*/ 35 w 231"/>
                    <a:gd name="T43" fmla="*/ 73 h 201"/>
                    <a:gd name="T44" fmla="*/ 45 w 231"/>
                    <a:gd name="T45" fmla="*/ 78 h 201"/>
                    <a:gd name="T46" fmla="*/ 40 w 231"/>
                    <a:gd name="T47" fmla="*/ 88 h 201"/>
                    <a:gd name="T48" fmla="*/ 56 w 231"/>
                    <a:gd name="T49" fmla="*/ 109 h 201"/>
                    <a:gd name="T50" fmla="*/ 61 w 231"/>
                    <a:gd name="T51" fmla="*/ 123 h 201"/>
                    <a:gd name="T52" fmla="*/ 54 w 231"/>
                    <a:gd name="T53" fmla="*/ 123 h 201"/>
                    <a:gd name="T54" fmla="*/ 45 w 231"/>
                    <a:gd name="T55" fmla="*/ 159 h 201"/>
                    <a:gd name="T56" fmla="*/ 47 w 231"/>
                    <a:gd name="T57" fmla="*/ 166 h 201"/>
                    <a:gd name="T58" fmla="*/ 49 w 231"/>
                    <a:gd name="T59" fmla="*/ 166 h 201"/>
                    <a:gd name="T60" fmla="*/ 63 w 231"/>
                    <a:gd name="T61" fmla="*/ 173 h 201"/>
                    <a:gd name="T62" fmla="*/ 75 w 231"/>
                    <a:gd name="T63" fmla="*/ 175 h 201"/>
                    <a:gd name="T64" fmla="*/ 89 w 231"/>
                    <a:gd name="T65" fmla="*/ 173 h 201"/>
                    <a:gd name="T66" fmla="*/ 99 w 231"/>
                    <a:gd name="T67" fmla="*/ 178 h 201"/>
                    <a:gd name="T68" fmla="*/ 111 w 231"/>
                    <a:gd name="T69" fmla="*/ 180 h 201"/>
                    <a:gd name="T70" fmla="*/ 123 w 231"/>
                    <a:gd name="T71" fmla="*/ 180 h 201"/>
                    <a:gd name="T72" fmla="*/ 137 w 231"/>
                    <a:gd name="T73" fmla="*/ 156 h 201"/>
                    <a:gd name="T74" fmla="*/ 151 w 231"/>
                    <a:gd name="T75" fmla="*/ 161 h 201"/>
                    <a:gd name="T76" fmla="*/ 156 w 231"/>
                    <a:gd name="T77" fmla="*/ 161 h 201"/>
                    <a:gd name="T78" fmla="*/ 182 w 231"/>
                    <a:gd name="T79" fmla="*/ 163 h 201"/>
                    <a:gd name="T80" fmla="*/ 196 w 231"/>
                    <a:gd name="T81" fmla="*/ 152 h 201"/>
                    <a:gd name="T82" fmla="*/ 201 w 231"/>
                    <a:gd name="T83" fmla="*/ 147 h 201"/>
                    <a:gd name="T84" fmla="*/ 189 w 231"/>
                    <a:gd name="T85" fmla="*/ 140 h 201"/>
                    <a:gd name="T86" fmla="*/ 189 w 231"/>
                    <a:gd name="T87" fmla="*/ 130 h 201"/>
                    <a:gd name="T88" fmla="*/ 186 w 231"/>
                    <a:gd name="T89" fmla="*/ 123 h 201"/>
                    <a:gd name="T90" fmla="*/ 189 w 231"/>
                    <a:gd name="T91" fmla="*/ 111 h 201"/>
                    <a:gd name="T92" fmla="*/ 189 w 231"/>
                    <a:gd name="T93" fmla="*/ 102 h 201"/>
                    <a:gd name="T94" fmla="*/ 179 w 231"/>
                    <a:gd name="T95" fmla="*/ 97 h 201"/>
                    <a:gd name="T96" fmla="*/ 175 w 231"/>
                    <a:gd name="T97" fmla="*/ 99 h 201"/>
                    <a:gd name="T98" fmla="*/ 182 w 231"/>
                    <a:gd name="T99" fmla="*/ 90 h 201"/>
                    <a:gd name="T100" fmla="*/ 191 w 231"/>
                    <a:gd name="T101" fmla="*/ 78 h 201"/>
                    <a:gd name="T102" fmla="*/ 194 w 231"/>
                    <a:gd name="T103" fmla="*/ 76 h 201"/>
                    <a:gd name="T104" fmla="*/ 201 w 231"/>
                    <a:gd name="T105" fmla="*/ 66 h 201"/>
                    <a:gd name="T106" fmla="*/ 210 w 231"/>
                    <a:gd name="T107" fmla="*/ 45 h 201"/>
                    <a:gd name="T108" fmla="*/ 231 w 231"/>
                    <a:gd name="T109" fmla="*/ 168 h 201"/>
                    <a:gd name="T110" fmla="*/ 224 w 231"/>
                    <a:gd name="T111" fmla="*/ 173 h 201"/>
                    <a:gd name="T112" fmla="*/ 217 w 231"/>
                    <a:gd name="T113" fmla="*/ 182 h 201"/>
                    <a:gd name="T114" fmla="*/ 217 w 231"/>
                    <a:gd name="T115" fmla="*/ 189 h 201"/>
                    <a:gd name="T116" fmla="*/ 220 w 231"/>
                    <a:gd name="T117" fmla="*/ 197 h 201"/>
                    <a:gd name="T118" fmla="*/ 229 w 231"/>
                    <a:gd name="T119" fmla="*/ 189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1" h="201">
                      <a:moveTo>
                        <a:pt x="54" y="109"/>
                      </a:moveTo>
                      <a:lnTo>
                        <a:pt x="54" y="107"/>
                      </a:lnTo>
                      <a:lnTo>
                        <a:pt x="52" y="104"/>
                      </a:lnTo>
                      <a:lnTo>
                        <a:pt x="52" y="104"/>
                      </a:lnTo>
                      <a:lnTo>
                        <a:pt x="52" y="104"/>
                      </a:lnTo>
                      <a:lnTo>
                        <a:pt x="52" y="104"/>
                      </a:lnTo>
                      <a:lnTo>
                        <a:pt x="52" y="107"/>
                      </a:lnTo>
                      <a:lnTo>
                        <a:pt x="54" y="109"/>
                      </a:lnTo>
                      <a:close/>
                      <a:moveTo>
                        <a:pt x="210" y="43"/>
                      </a:moveTo>
                      <a:lnTo>
                        <a:pt x="208" y="43"/>
                      </a:lnTo>
                      <a:lnTo>
                        <a:pt x="205" y="43"/>
                      </a:lnTo>
                      <a:lnTo>
                        <a:pt x="201" y="40"/>
                      </a:lnTo>
                      <a:lnTo>
                        <a:pt x="201" y="40"/>
                      </a:lnTo>
                      <a:lnTo>
                        <a:pt x="198" y="40"/>
                      </a:lnTo>
                      <a:lnTo>
                        <a:pt x="198" y="40"/>
                      </a:lnTo>
                      <a:lnTo>
                        <a:pt x="196" y="40"/>
                      </a:lnTo>
                      <a:lnTo>
                        <a:pt x="196" y="40"/>
                      </a:lnTo>
                      <a:lnTo>
                        <a:pt x="194" y="40"/>
                      </a:lnTo>
                      <a:lnTo>
                        <a:pt x="194" y="40"/>
                      </a:lnTo>
                      <a:lnTo>
                        <a:pt x="191" y="40"/>
                      </a:lnTo>
                      <a:lnTo>
                        <a:pt x="191" y="40"/>
                      </a:lnTo>
                      <a:lnTo>
                        <a:pt x="191" y="38"/>
                      </a:lnTo>
                      <a:lnTo>
                        <a:pt x="191" y="38"/>
                      </a:lnTo>
                      <a:lnTo>
                        <a:pt x="189" y="38"/>
                      </a:lnTo>
                      <a:lnTo>
                        <a:pt x="189" y="38"/>
                      </a:lnTo>
                      <a:lnTo>
                        <a:pt x="189" y="40"/>
                      </a:lnTo>
                      <a:lnTo>
                        <a:pt x="189" y="40"/>
                      </a:lnTo>
                      <a:lnTo>
                        <a:pt x="186" y="40"/>
                      </a:lnTo>
                      <a:lnTo>
                        <a:pt x="184" y="38"/>
                      </a:lnTo>
                      <a:lnTo>
                        <a:pt x="184" y="36"/>
                      </a:lnTo>
                      <a:lnTo>
                        <a:pt x="184" y="36"/>
                      </a:lnTo>
                      <a:lnTo>
                        <a:pt x="184" y="36"/>
                      </a:lnTo>
                      <a:lnTo>
                        <a:pt x="184" y="33"/>
                      </a:lnTo>
                      <a:lnTo>
                        <a:pt x="182" y="33"/>
                      </a:lnTo>
                      <a:lnTo>
                        <a:pt x="182" y="33"/>
                      </a:lnTo>
                      <a:lnTo>
                        <a:pt x="179" y="33"/>
                      </a:lnTo>
                      <a:lnTo>
                        <a:pt x="179" y="33"/>
                      </a:lnTo>
                      <a:lnTo>
                        <a:pt x="179" y="33"/>
                      </a:lnTo>
                      <a:lnTo>
                        <a:pt x="177" y="33"/>
                      </a:lnTo>
                      <a:lnTo>
                        <a:pt x="177" y="33"/>
                      </a:lnTo>
                      <a:lnTo>
                        <a:pt x="175" y="33"/>
                      </a:lnTo>
                      <a:lnTo>
                        <a:pt x="175" y="33"/>
                      </a:lnTo>
                      <a:lnTo>
                        <a:pt x="175" y="33"/>
                      </a:lnTo>
                      <a:lnTo>
                        <a:pt x="175" y="33"/>
                      </a:lnTo>
                      <a:lnTo>
                        <a:pt x="172" y="33"/>
                      </a:lnTo>
                      <a:lnTo>
                        <a:pt x="172" y="31"/>
                      </a:lnTo>
                      <a:lnTo>
                        <a:pt x="170" y="31"/>
                      </a:lnTo>
                      <a:lnTo>
                        <a:pt x="170" y="31"/>
                      </a:lnTo>
                      <a:lnTo>
                        <a:pt x="168" y="33"/>
                      </a:lnTo>
                      <a:lnTo>
                        <a:pt x="168" y="33"/>
                      </a:lnTo>
                      <a:lnTo>
                        <a:pt x="165" y="31"/>
                      </a:lnTo>
                      <a:lnTo>
                        <a:pt x="165" y="31"/>
                      </a:lnTo>
                      <a:lnTo>
                        <a:pt x="165" y="28"/>
                      </a:lnTo>
                      <a:lnTo>
                        <a:pt x="163" y="28"/>
                      </a:lnTo>
                      <a:lnTo>
                        <a:pt x="163" y="28"/>
                      </a:lnTo>
                      <a:lnTo>
                        <a:pt x="160" y="28"/>
                      </a:lnTo>
                      <a:lnTo>
                        <a:pt x="160" y="26"/>
                      </a:lnTo>
                      <a:lnTo>
                        <a:pt x="160" y="26"/>
                      </a:lnTo>
                      <a:lnTo>
                        <a:pt x="158" y="26"/>
                      </a:lnTo>
                      <a:lnTo>
                        <a:pt x="158" y="26"/>
                      </a:lnTo>
                      <a:lnTo>
                        <a:pt x="158" y="26"/>
                      </a:lnTo>
                      <a:lnTo>
                        <a:pt x="158" y="24"/>
                      </a:lnTo>
                      <a:lnTo>
                        <a:pt x="156" y="24"/>
                      </a:lnTo>
                      <a:lnTo>
                        <a:pt x="158" y="19"/>
                      </a:lnTo>
                      <a:lnTo>
                        <a:pt x="156" y="19"/>
                      </a:lnTo>
                      <a:lnTo>
                        <a:pt x="156" y="19"/>
                      </a:lnTo>
                      <a:lnTo>
                        <a:pt x="156" y="21"/>
                      </a:lnTo>
                      <a:lnTo>
                        <a:pt x="153" y="21"/>
                      </a:lnTo>
                      <a:lnTo>
                        <a:pt x="153" y="21"/>
                      </a:lnTo>
                      <a:lnTo>
                        <a:pt x="153" y="24"/>
                      </a:lnTo>
                      <a:lnTo>
                        <a:pt x="149" y="24"/>
                      </a:lnTo>
                      <a:lnTo>
                        <a:pt x="146" y="24"/>
                      </a:lnTo>
                      <a:lnTo>
                        <a:pt x="146" y="24"/>
                      </a:lnTo>
                      <a:lnTo>
                        <a:pt x="146" y="21"/>
                      </a:lnTo>
                      <a:lnTo>
                        <a:pt x="146" y="21"/>
                      </a:lnTo>
                      <a:lnTo>
                        <a:pt x="146" y="21"/>
                      </a:lnTo>
                      <a:lnTo>
                        <a:pt x="146" y="21"/>
                      </a:lnTo>
                      <a:lnTo>
                        <a:pt x="146" y="21"/>
                      </a:lnTo>
                      <a:lnTo>
                        <a:pt x="146" y="19"/>
                      </a:lnTo>
                      <a:lnTo>
                        <a:pt x="146" y="19"/>
                      </a:lnTo>
                      <a:lnTo>
                        <a:pt x="146" y="19"/>
                      </a:lnTo>
                      <a:lnTo>
                        <a:pt x="146" y="17"/>
                      </a:lnTo>
                      <a:lnTo>
                        <a:pt x="146" y="17"/>
                      </a:lnTo>
                      <a:lnTo>
                        <a:pt x="144" y="17"/>
                      </a:lnTo>
                      <a:lnTo>
                        <a:pt x="144" y="14"/>
                      </a:lnTo>
                      <a:lnTo>
                        <a:pt x="142" y="14"/>
                      </a:lnTo>
                      <a:lnTo>
                        <a:pt x="139" y="14"/>
                      </a:lnTo>
                      <a:lnTo>
                        <a:pt x="139" y="14"/>
                      </a:lnTo>
                      <a:lnTo>
                        <a:pt x="139" y="17"/>
                      </a:lnTo>
                      <a:lnTo>
                        <a:pt x="139" y="17"/>
                      </a:lnTo>
                      <a:lnTo>
                        <a:pt x="139" y="17"/>
                      </a:lnTo>
                      <a:lnTo>
                        <a:pt x="137" y="12"/>
                      </a:lnTo>
                      <a:lnTo>
                        <a:pt x="137" y="12"/>
                      </a:lnTo>
                      <a:lnTo>
                        <a:pt x="134" y="12"/>
                      </a:lnTo>
                      <a:lnTo>
                        <a:pt x="132" y="12"/>
                      </a:lnTo>
                      <a:lnTo>
                        <a:pt x="132" y="12"/>
                      </a:lnTo>
                      <a:lnTo>
                        <a:pt x="132" y="10"/>
                      </a:lnTo>
                      <a:lnTo>
                        <a:pt x="132" y="10"/>
                      </a:lnTo>
                      <a:lnTo>
                        <a:pt x="130" y="7"/>
                      </a:lnTo>
                      <a:lnTo>
                        <a:pt x="130" y="7"/>
                      </a:lnTo>
                      <a:lnTo>
                        <a:pt x="130" y="7"/>
                      </a:lnTo>
                      <a:lnTo>
                        <a:pt x="127" y="7"/>
                      </a:lnTo>
                      <a:lnTo>
                        <a:pt x="127" y="7"/>
                      </a:lnTo>
                      <a:lnTo>
                        <a:pt x="125" y="7"/>
                      </a:lnTo>
                      <a:lnTo>
                        <a:pt x="125" y="7"/>
                      </a:lnTo>
                      <a:lnTo>
                        <a:pt x="125" y="7"/>
                      </a:lnTo>
                      <a:lnTo>
                        <a:pt x="123" y="5"/>
                      </a:lnTo>
                      <a:lnTo>
                        <a:pt x="123" y="5"/>
                      </a:lnTo>
                      <a:lnTo>
                        <a:pt x="120" y="2"/>
                      </a:lnTo>
                      <a:lnTo>
                        <a:pt x="123" y="2"/>
                      </a:lnTo>
                      <a:lnTo>
                        <a:pt x="120" y="2"/>
                      </a:lnTo>
                      <a:lnTo>
                        <a:pt x="120" y="0"/>
                      </a:lnTo>
                      <a:lnTo>
                        <a:pt x="120" y="0"/>
                      </a:lnTo>
                      <a:lnTo>
                        <a:pt x="120" y="0"/>
                      </a:lnTo>
                      <a:lnTo>
                        <a:pt x="111" y="2"/>
                      </a:lnTo>
                      <a:lnTo>
                        <a:pt x="108" y="2"/>
                      </a:lnTo>
                      <a:lnTo>
                        <a:pt x="106" y="5"/>
                      </a:lnTo>
                      <a:lnTo>
                        <a:pt x="106" y="5"/>
                      </a:lnTo>
                      <a:lnTo>
                        <a:pt x="106" y="7"/>
                      </a:lnTo>
                      <a:lnTo>
                        <a:pt x="104" y="17"/>
                      </a:lnTo>
                      <a:lnTo>
                        <a:pt x="104" y="17"/>
                      </a:lnTo>
                      <a:lnTo>
                        <a:pt x="104" y="17"/>
                      </a:lnTo>
                      <a:lnTo>
                        <a:pt x="104" y="19"/>
                      </a:lnTo>
                      <a:lnTo>
                        <a:pt x="101" y="21"/>
                      </a:lnTo>
                      <a:lnTo>
                        <a:pt x="99" y="21"/>
                      </a:lnTo>
                      <a:lnTo>
                        <a:pt x="94" y="24"/>
                      </a:lnTo>
                      <a:lnTo>
                        <a:pt x="89" y="26"/>
                      </a:lnTo>
                      <a:lnTo>
                        <a:pt x="82" y="28"/>
                      </a:lnTo>
                      <a:lnTo>
                        <a:pt x="80" y="31"/>
                      </a:lnTo>
                      <a:lnTo>
                        <a:pt x="80" y="31"/>
                      </a:lnTo>
                      <a:lnTo>
                        <a:pt x="80" y="33"/>
                      </a:lnTo>
                      <a:lnTo>
                        <a:pt x="82" y="33"/>
                      </a:lnTo>
                      <a:lnTo>
                        <a:pt x="85" y="33"/>
                      </a:lnTo>
                      <a:lnTo>
                        <a:pt x="85" y="33"/>
                      </a:lnTo>
                      <a:lnTo>
                        <a:pt x="80" y="36"/>
                      </a:lnTo>
                      <a:lnTo>
                        <a:pt x="78" y="36"/>
                      </a:lnTo>
                      <a:lnTo>
                        <a:pt x="75" y="36"/>
                      </a:lnTo>
                      <a:lnTo>
                        <a:pt x="68" y="36"/>
                      </a:lnTo>
                      <a:lnTo>
                        <a:pt x="66" y="36"/>
                      </a:lnTo>
                      <a:lnTo>
                        <a:pt x="61" y="36"/>
                      </a:lnTo>
                      <a:lnTo>
                        <a:pt x="59" y="36"/>
                      </a:lnTo>
                      <a:lnTo>
                        <a:pt x="59" y="33"/>
                      </a:lnTo>
                      <a:lnTo>
                        <a:pt x="59" y="33"/>
                      </a:lnTo>
                      <a:lnTo>
                        <a:pt x="59" y="31"/>
                      </a:lnTo>
                      <a:lnTo>
                        <a:pt x="59" y="28"/>
                      </a:lnTo>
                      <a:lnTo>
                        <a:pt x="56" y="28"/>
                      </a:lnTo>
                      <a:lnTo>
                        <a:pt x="52" y="28"/>
                      </a:lnTo>
                      <a:lnTo>
                        <a:pt x="52" y="28"/>
                      </a:lnTo>
                      <a:lnTo>
                        <a:pt x="47" y="28"/>
                      </a:lnTo>
                      <a:lnTo>
                        <a:pt x="47" y="31"/>
                      </a:lnTo>
                      <a:lnTo>
                        <a:pt x="47" y="31"/>
                      </a:lnTo>
                      <a:lnTo>
                        <a:pt x="49" y="33"/>
                      </a:lnTo>
                      <a:lnTo>
                        <a:pt x="49" y="36"/>
                      </a:lnTo>
                      <a:lnTo>
                        <a:pt x="52" y="38"/>
                      </a:lnTo>
                      <a:lnTo>
                        <a:pt x="52" y="47"/>
                      </a:lnTo>
                      <a:lnTo>
                        <a:pt x="54" y="50"/>
                      </a:lnTo>
                      <a:lnTo>
                        <a:pt x="54" y="50"/>
                      </a:lnTo>
                      <a:lnTo>
                        <a:pt x="54" y="50"/>
                      </a:lnTo>
                      <a:lnTo>
                        <a:pt x="47" y="50"/>
                      </a:lnTo>
                      <a:lnTo>
                        <a:pt x="47" y="50"/>
                      </a:lnTo>
                      <a:lnTo>
                        <a:pt x="47" y="50"/>
                      </a:lnTo>
                      <a:lnTo>
                        <a:pt x="45" y="50"/>
                      </a:lnTo>
                      <a:lnTo>
                        <a:pt x="45" y="52"/>
                      </a:lnTo>
                      <a:lnTo>
                        <a:pt x="42" y="50"/>
                      </a:lnTo>
                      <a:lnTo>
                        <a:pt x="37" y="50"/>
                      </a:lnTo>
                      <a:lnTo>
                        <a:pt x="33" y="52"/>
                      </a:lnTo>
                      <a:lnTo>
                        <a:pt x="30" y="52"/>
                      </a:lnTo>
                      <a:lnTo>
                        <a:pt x="28" y="47"/>
                      </a:lnTo>
                      <a:lnTo>
                        <a:pt x="26" y="45"/>
                      </a:lnTo>
                      <a:lnTo>
                        <a:pt x="21" y="47"/>
                      </a:lnTo>
                      <a:lnTo>
                        <a:pt x="19" y="47"/>
                      </a:lnTo>
                      <a:lnTo>
                        <a:pt x="16" y="50"/>
                      </a:lnTo>
                      <a:lnTo>
                        <a:pt x="14" y="50"/>
                      </a:lnTo>
                      <a:lnTo>
                        <a:pt x="11" y="50"/>
                      </a:lnTo>
                      <a:lnTo>
                        <a:pt x="2" y="50"/>
                      </a:lnTo>
                      <a:lnTo>
                        <a:pt x="0" y="52"/>
                      </a:lnTo>
                      <a:lnTo>
                        <a:pt x="0" y="54"/>
                      </a:lnTo>
                      <a:lnTo>
                        <a:pt x="0" y="54"/>
                      </a:lnTo>
                      <a:lnTo>
                        <a:pt x="0" y="57"/>
                      </a:lnTo>
                      <a:lnTo>
                        <a:pt x="2" y="57"/>
                      </a:lnTo>
                      <a:lnTo>
                        <a:pt x="2" y="57"/>
                      </a:lnTo>
                      <a:lnTo>
                        <a:pt x="4" y="57"/>
                      </a:lnTo>
                      <a:lnTo>
                        <a:pt x="4" y="57"/>
                      </a:lnTo>
                      <a:lnTo>
                        <a:pt x="7" y="57"/>
                      </a:lnTo>
                      <a:lnTo>
                        <a:pt x="7" y="57"/>
                      </a:lnTo>
                      <a:lnTo>
                        <a:pt x="4" y="57"/>
                      </a:lnTo>
                      <a:lnTo>
                        <a:pt x="2" y="57"/>
                      </a:lnTo>
                      <a:lnTo>
                        <a:pt x="2" y="57"/>
                      </a:lnTo>
                      <a:lnTo>
                        <a:pt x="2" y="57"/>
                      </a:lnTo>
                      <a:lnTo>
                        <a:pt x="2" y="59"/>
                      </a:lnTo>
                      <a:lnTo>
                        <a:pt x="2" y="59"/>
                      </a:lnTo>
                      <a:lnTo>
                        <a:pt x="4" y="59"/>
                      </a:lnTo>
                      <a:lnTo>
                        <a:pt x="4" y="59"/>
                      </a:lnTo>
                      <a:lnTo>
                        <a:pt x="4" y="62"/>
                      </a:lnTo>
                      <a:lnTo>
                        <a:pt x="2" y="62"/>
                      </a:lnTo>
                      <a:lnTo>
                        <a:pt x="0" y="62"/>
                      </a:lnTo>
                      <a:lnTo>
                        <a:pt x="0" y="62"/>
                      </a:lnTo>
                      <a:lnTo>
                        <a:pt x="4" y="64"/>
                      </a:lnTo>
                      <a:lnTo>
                        <a:pt x="4" y="66"/>
                      </a:lnTo>
                      <a:lnTo>
                        <a:pt x="4" y="66"/>
                      </a:lnTo>
                      <a:lnTo>
                        <a:pt x="7" y="66"/>
                      </a:lnTo>
                      <a:lnTo>
                        <a:pt x="9" y="66"/>
                      </a:lnTo>
                      <a:lnTo>
                        <a:pt x="11" y="66"/>
                      </a:lnTo>
                      <a:lnTo>
                        <a:pt x="19" y="69"/>
                      </a:lnTo>
                      <a:lnTo>
                        <a:pt x="19" y="69"/>
                      </a:lnTo>
                      <a:lnTo>
                        <a:pt x="21" y="69"/>
                      </a:lnTo>
                      <a:lnTo>
                        <a:pt x="21" y="69"/>
                      </a:lnTo>
                      <a:lnTo>
                        <a:pt x="23" y="71"/>
                      </a:lnTo>
                      <a:lnTo>
                        <a:pt x="23" y="69"/>
                      </a:lnTo>
                      <a:lnTo>
                        <a:pt x="23" y="69"/>
                      </a:lnTo>
                      <a:lnTo>
                        <a:pt x="26" y="71"/>
                      </a:lnTo>
                      <a:lnTo>
                        <a:pt x="28" y="71"/>
                      </a:lnTo>
                      <a:lnTo>
                        <a:pt x="28" y="71"/>
                      </a:lnTo>
                      <a:lnTo>
                        <a:pt x="30" y="71"/>
                      </a:lnTo>
                      <a:lnTo>
                        <a:pt x="30" y="71"/>
                      </a:lnTo>
                      <a:lnTo>
                        <a:pt x="30" y="73"/>
                      </a:lnTo>
                      <a:lnTo>
                        <a:pt x="30" y="73"/>
                      </a:lnTo>
                      <a:lnTo>
                        <a:pt x="33" y="73"/>
                      </a:lnTo>
                      <a:lnTo>
                        <a:pt x="33" y="73"/>
                      </a:lnTo>
                      <a:lnTo>
                        <a:pt x="35" y="73"/>
                      </a:lnTo>
                      <a:lnTo>
                        <a:pt x="35" y="73"/>
                      </a:lnTo>
                      <a:lnTo>
                        <a:pt x="35" y="76"/>
                      </a:lnTo>
                      <a:lnTo>
                        <a:pt x="33" y="76"/>
                      </a:lnTo>
                      <a:lnTo>
                        <a:pt x="35" y="78"/>
                      </a:lnTo>
                      <a:lnTo>
                        <a:pt x="35" y="78"/>
                      </a:lnTo>
                      <a:lnTo>
                        <a:pt x="37" y="78"/>
                      </a:lnTo>
                      <a:lnTo>
                        <a:pt x="42" y="78"/>
                      </a:lnTo>
                      <a:lnTo>
                        <a:pt x="47" y="81"/>
                      </a:lnTo>
                      <a:lnTo>
                        <a:pt x="45" y="81"/>
                      </a:lnTo>
                      <a:lnTo>
                        <a:pt x="45" y="78"/>
                      </a:lnTo>
                      <a:lnTo>
                        <a:pt x="42" y="78"/>
                      </a:lnTo>
                      <a:lnTo>
                        <a:pt x="40" y="78"/>
                      </a:lnTo>
                      <a:lnTo>
                        <a:pt x="40" y="81"/>
                      </a:lnTo>
                      <a:lnTo>
                        <a:pt x="40" y="81"/>
                      </a:lnTo>
                      <a:lnTo>
                        <a:pt x="40" y="81"/>
                      </a:lnTo>
                      <a:lnTo>
                        <a:pt x="40" y="83"/>
                      </a:lnTo>
                      <a:lnTo>
                        <a:pt x="42" y="83"/>
                      </a:lnTo>
                      <a:lnTo>
                        <a:pt x="40" y="85"/>
                      </a:lnTo>
                      <a:lnTo>
                        <a:pt x="40" y="88"/>
                      </a:lnTo>
                      <a:lnTo>
                        <a:pt x="40" y="88"/>
                      </a:lnTo>
                      <a:lnTo>
                        <a:pt x="42" y="90"/>
                      </a:lnTo>
                      <a:lnTo>
                        <a:pt x="45" y="95"/>
                      </a:lnTo>
                      <a:lnTo>
                        <a:pt x="52" y="97"/>
                      </a:lnTo>
                      <a:lnTo>
                        <a:pt x="52" y="97"/>
                      </a:lnTo>
                      <a:lnTo>
                        <a:pt x="54" y="97"/>
                      </a:lnTo>
                      <a:lnTo>
                        <a:pt x="56" y="99"/>
                      </a:lnTo>
                      <a:lnTo>
                        <a:pt x="56" y="99"/>
                      </a:lnTo>
                      <a:lnTo>
                        <a:pt x="56" y="99"/>
                      </a:lnTo>
                      <a:lnTo>
                        <a:pt x="56" y="107"/>
                      </a:lnTo>
                      <a:lnTo>
                        <a:pt x="56" y="109"/>
                      </a:lnTo>
                      <a:lnTo>
                        <a:pt x="56" y="109"/>
                      </a:lnTo>
                      <a:lnTo>
                        <a:pt x="56" y="109"/>
                      </a:lnTo>
                      <a:lnTo>
                        <a:pt x="54" y="109"/>
                      </a:lnTo>
                      <a:lnTo>
                        <a:pt x="54" y="109"/>
                      </a:lnTo>
                      <a:lnTo>
                        <a:pt x="54" y="111"/>
                      </a:lnTo>
                      <a:lnTo>
                        <a:pt x="54" y="111"/>
                      </a:lnTo>
                      <a:lnTo>
                        <a:pt x="59" y="114"/>
                      </a:lnTo>
                      <a:lnTo>
                        <a:pt x="61" y="116"/>
                      </a:lnTo>
                      <a:lnTo>
                        <a:pt x="61" y="118"/>
                      </a:lnTo>
                      <a:lnTo>
                        <a:pt x="61" y="123"/>
                      </a:lnTo>
                      <a:lnTo>
                        <a:pt x="63" y="123"/>
                      </a:lnTo>
                      <a:lnTo>
                        <a:pt x="63" y="126"/>
                      </a:lnTo>
                      <a:lnTo>
                        <a:pt x="61" y="123"/>
                      </a:lnTo>
                      <a:lnTo>
                        <a:pt x="61" y="123"/>
                      </a:lnTo>
                      <a:lnTo>
                        <a:pt x="61" y="118"/>
                      </a:lnTo>
                      <a:lnTo>
                        <a:pt x="59" y="118"/>
                      </a:lnTo>
                      <a:lnTo>
                        <a:pt x="59" y="116"/>
                      </a:lnTo>
                      <a:lnTo>
                        <a:pt x="56" y="114"/>
                      </a:lnTo>
                      <a:lnTo>
                        <a:pt x="54" y="118"/>
                      </a:lnTo>
                      <a:lnTo>
                        <a:pt x="54" y="123"/>
                      </a:lnTo>
                      <a:lnTo>
                        <a:pt x="52" y="135"/>
                      </a:lnTo>
                      <a:lnTo>
                        <a:pt x="52" y="133"/>
                      </a:lnTo>
                      <a:lnTo>
                        <a:pt x="52" y="133"/>
                      </a:lnTo>
                      <a:lnTo>
                        <a:pt x="54" y="133"/>
                      </a:lnTo>
                      <a:lnTo>
                        <a:pt x="54" y="133"/>
                      </a:lnTo>
                      <a:lnTo>
                        <a:pt x="52" y="135"/>
                      </a:lnTo>
                      <a:lnTo>
                        <a:pt x="52" y="135"/>
                      </a:lnTo>
                      <a:lnTo>
                        <a:pt x="49" y="147"/>
                      </a:lnTo>
                      <a:lnTo>
                        <a:pt x="47" y="156"/>
                      </a:lnTo>
                      <a:lnTo>
                        <a:pt x="45" y="159"/>
                      </a:lnTo>
                      <a:lnTo>
                        <a:pt x="40" y="159"/>
                      </a:lnTo>
                      <a:lnTo>
                        <a:pt x="40" y="161"/>
                      </a:lnTo>
                      <a:lnTo>
                        <a:pt x="42" y="161"/>
                      </a:lnTo>
                      <a:lnTo>
                        <a:pt x="42" y="161"/>
                      </a:lnTo>
                      <a:lnTo>
                        <a:pt x="45" y="161"/>
                      </a:lnTo>
                      <a:lnTo>
                        <a:pt x="45" y="161"/>
                      </a:lnTo>
                      <a:lnTo>
                        <a:pt x="47" y="163"/>
                      </a:lnTo>
                      <a:lnTo>
                        <a:pt x="47" y="163"/>
                      </a:lnTo>
                      <a:lnTo>
                        <a:pt x="47" y="163"/>
                      </a:lnTo>
                      <a:lnTo>
                        <a:pt x="47" y="166"/>
                      </a:lnTo>
                      <a:lnTo>
                        <a:pt x="47" y="166"/>
                      </a:lnTo>
                      <a:lnTo>
                        <a:pt x="45" y="166"/>
                      </a:lnTo>
                      <a:lnTo>
                        <a:pt x="47" y="166"/>
                      </a:lnTo>
                      <a:lnTo>
                        <a:pt x="47" y="168"/>
                      </a:lnTo>
                      <a:lnTo>
                        <a:pt x="47" y="168"/>
                      </a:lnTo>
                      <a:lnTo>
                        <a:pt x="47" y="168"/>
                      </a:lnTo>
                      <a:lnTo>
                        <a:pt x="47" y="166"/>
                      </a:lnTo>
                      <a:lnTo>
                        <a:pt x="49" y="166"/>
                      </a:lnTo>
                      <a:lnTo>
                        <a:pt x="49" y="166"/>
                      </a:lnTo>
                      <a:lnTo>
                        <a:pt x="49" y="166"/>
                      </a:lnTo>
                      <a:lnTo>
                        <a:pt x="49" y="166"/>
                      </a:lnTo>
                      <a:lnTo>
                        <a:pt x="52" y="168"/>
                      </a:lnTo>
                      <a:lnTo>
                        <a:pt x="54" y="168"/>
                      </a:lnTo>
                      <a:lnTo>
                        <a:pt x="56" y="168"/>
                      </a:lnTo>
                      <a:lnTo>
                        <a:pt x="59" y="168"/>
                      </a:lnTo>
                      <a:lnTo>
                        <a:pt x="59" y="171"/>
                      </a:lnTo>
                      <a:lnTo>
                        <a:pt x="61" y="173"/>
                      </a:lnTo>
                      <a:lnTo>
                        <a:pt x="61" y="173"/>
                      </a:lnTo>
                      <a:lnTo>
                        <a:pt x="61" y="173"/>
                      </a:lnTo>
                      <a:lnTo>
                        <a:pt x="63" y="173"/>
                      </a:lnTo>
                      <a:lnTo>
                        <a:pt x="66" y="171"/>
                      </a:lnTo>
                      <a:lnTo>
                        <a:pt x="66" y="171"/>
                      </a:lnTo>
                      <a:lnTo>
                        <a:pt x="66" y="173"/>
                      </a:lnTo>
                      <a:lnTo>
                        <a:pt x="66" y="173"/>
                      </a:lnTo>
                      <a:lnTo>
                        <a:pt x="68" y="173"/>
                      </a:lnTo>
                      <a:lnTo>
                        <a:pt x="68" y="173"/>
                      </a:lnTo>
                      <a:lnTo>
                        <a:pt x="71" y="175"/>
                      </a:lnTo>
                      <a:lnTo>
                        <a:pt x="73" y="173"/>
                      </a:lnTo>
                      <a:lnTo>
                        <a:pt x="75" y="175"/>
                      </a:lnTo>
                      <a:lnTo>
                        <a:pt x="75" y="175"/>
                      </a:lnTo>
                      <a:lnTo>
                        <a:pt x="78" y="173"/>
                      </a:lnTo>
                      <a:lnTo>
                        <a:pt x="80" y="175"/>
                      </a:lnTo>
                      <a:lnTo>
                        <a:pt x="80" y="175"/>
                      </a:lnTo>
                      <a:lnTo>
                        <a:pt x="80" y="173"/>
                      </a:lnTo>
                      <a:lnTo>
                        <a:pt x="82" y="173"/>
                      </a:lnTo>
                      <a:lnTo>
                        <a:pt x="82" y="171"/>
                      </a:lnTo>
                      <a:lnTo>
                        <a:pt x="82" y="171"/>
                      </a:lnTo>
                      <a:lnTo>
                        <a:pt x="82" y="171"/>
                      </a:lnTo>
                      <a:lnTo>
                        <a:pt x="87" y="173"/>
                      </a:lnTo>
                      <a:lnTo>
                        <a:pt x="89" y="173"/>
                      </a:lnTo>
                      <a:lnTo>
                        <a:pt x="92" y="173"/>
                      </a:lnTo>
                      <a:lnTo>
                        <a:pt x="92" y="173"/>
                      </a:lnTo>
                      <a:lnTo>
                        <a:pt x="94" y="175"/>
                      </a:lnTo>
                      <a:lnTo>
                        <a:pt x="94" y="175"/>
                      </a:lnTo>
                      <a:lnTo>
                        <a:pt x="94" y="175"/>
                      </a:lnTo>
                      <a:lnTo>
                        <a:pt x="97" y="175"/>
                      </a:lnTo>
                      <a:lnTo>
                        <a:pt x="97" y="175"/>
                      </a:lnTo>
                      <a:lnTo>
                        <a:pt x="99" y="175"/>
                      </a:lnTo>
                      <a:lnTo>
                        <a:pt x="99" y="178"/>
                      </a:lnTo>
                      <a:lnTo>
                        <a:pt x="99" y="178"/>
                      </a:lnTo>
                      <a:lnTo>
                        <a:pt x="99" y="178"/>
                      </a:lnTo>
                      <a:lnTo>
                        <a:pt x="99" y="178"/>
                      </a:lnTo>
                      <a:lnTo>
                        <a:pt x="101" y="180"/>
                      </a:lnTo>
                      <a:lnTo>
                        <a:pt x="104" y="180"/>
                      </a:lnTo>
                      <a:lnTo>
                        <a:pt x="104" y="180"/>
                      </a:lnTo>
                      <a:lnTo>
                        <a:pt x="104" y="180"/>
                      </a:lnTo>
                      <a:lnTo>
                        <a:pt x="104" y="180"/>
                      </a:lnTo>
                      <a:lnTo>
                        <a:pt x="106" y="180"/>
                      </a:lnTo>
                      <a:lnTo>
                        <a:pt x="108" y="180"/>
                      </a:lnTo>
                      <a:lnTo>
                        <a:pt x="111" y="180"/>
                      </a:lnTo>
                      <a:lnTo>
                        <a:pt x="113" y="182"/>
                      </a:lnTo>
                      <a:lnTo>
                        <a:pt x="115" y="182"/>
                      </a:lnTo>
                      <a:lnTo>
                        <a:pt x="115" y="180"/>
                      </a:lnTo>
                      <a:lnTo>
                        <a:pt x="115" y="180"/>
                      </a:lnTo>
                      <a:lnTo>
                        <a:pt x="115" y="180"/>
                      </a:lnTo>
                      <a:lnTo>
                        <a:pt x="118" y="180"/>
                      </a:lnTo>
                      <a:lnTo>
                        <a:pt x="118" y="180"/>
                      </a:lnTo>
                      <a:lnTo>
                        <a:pt x="120" y="180"/>
                      </a:lnTo>
                      <a:lnTo>
                        <a:pt x="120" y="178"/>
                      </a:lnTo>
                      <a:lnTo>
                        <a:pt x="123" y="180"/>
                      </a:lnTo>
                      <a:lnTo>
                        <a:pt x="123" y="180"/>
                      </a:lnTo>
                      <a:lnTo>
                        <a:pt x="125" y="180"/>
                      </a:lnTo>
                      <a:lnTo>
                        <a:pt x="125" y="180"/>
                      </a:lnTo>
                      <a:lnTo>
                        <a:pt x="123" y="175"/>
                      </a:lnTo>
                      <a:lnTo>
                        <a:pt x="123" y="171"/>
                      </a:lnTo>
                      <a:lnTo>
                        <a:pt x="123" y="171"/>
                      </a:lnTo>
                      <a:lnTo>
                        <a:pt x="125" y="166"/>
                      </a:lnTo>
                      <a:lnTo>
                        <a:pt x="125" y="163"/>
                      </a:lnTo>
                      <a:lnTo>
                        <a:pt x="134" y="159"/>
                      </a:lnTo>
                      <a:lnTo>
                        <a:pt x="137" y="156"/>
                      </a:lnTo>
                      <a:lnTo>
                        <a:pt x="137" y="156"/>
                      </a:lnTo>
                      <a:lnTo>
                        <a:pt x="139" y="156"/>
                      </a:lnTo>
                      <a:lnTo>
                        <a:pt x="139" y="156"/>
                      </a:lnTo>
                      <a:lnTo>
                        <a:pt x="142" y="156"/>
                      </a:lnTo>
                      <a:lnTo>
                        <a:pt x="142" y="159"/>
                      </a:lnTo>
                      <a:lnTo>
                        <a:pt x="142" y="159"/>
                      </a:lnTo>
                      <a:lnTo>
                        <a:pt x="144" y="159"/>
                      </a:lnTo>
                      <a:lnTo>
                        <a:pt x="146" y="159"/>
                      </a:lnTo>
                      <a:lnTo>
                        <a:pt x="149" y="161"/>
                      </a:lnTo>
                      <a:lnTo>
                        <a:pt x="151" y="161"/>
                      </a:lnTo>
                      <a:lnTo>
                        <a:pt x="151" y="161"/>
                      </a:lnTo>
                      <a:lnTo>
                        <a:pt x="151" y="159"/>
                      </a:lnTo>
                      <a:lnTo>
                        <a:pt x="153" y="159"/>
                      </a:lnTo>
                      <a:lnTo>
                        <a:pt x="153" y="159"/>
                      </a:lnTo>
                      <a:lnTo>
                        <a:pt x="153" y="159"/>
                      </a:lnTo>
                      <a:lnTo>
                        <a:pt x="153" y="159"/>
                      </a:lnTo>
                      <a:lnTo>
                        <a:pt x="156" y="159"/>
                      </a:lnTo>
                      <a:lnTo>
                        <a:pt x="156" y="159"/>
                      </a:lnTo>
                      <a:lnTo>
                        <a:pt x="156" y="159"/>
                      </a:lnTo>
                      <a:lnTo>
                        <a:pt x="156" y="161"/>
                      </a:lnTo>
                      <a:lnTo>
                        <a:pt x="158" y="161"/>
                      </a:lnTo>
                      <a:lnTo>
                        <a:pt x="158" y="161"/>
                      </a:lnTo>
                      <a:lnTo>
                        <a:pt x="160" y="161"/>
                      </a:lnTo>
                      <a:lnTo>
                        <a:pt x="163" y="163"/>
                      </a:lnTo>
                      <a:lnTo>
                        <a:pt x="168" y="163"/>
                      </a:lnTo>
                      <a:lnTo>
                        <a:pt x="170" y="166"/>
                      </a:lnTo>
                      <a:lnTo>
                        <a:pt x="172" y="166"/>
                      </a:lnTo>
                      <a:lnTo>
                        <a:pt x="175" y="166"/>
                      </a:lnTo>
                      <a:lnTo>
                        <a:pt x="177" y="166"/>
                      </a:lnTo>
                      <a:lnTo>
                        <a:pt x="182" y="163"/>
                      </a:lnTo>
                      <a:lnTo>
                        <a:pt x="182" y="163"/>
                      </a:lnTo>
                      <a:lnTo>
                        <a:pt x="184" y="163"/>
                      </a:lnTo>
                      <a:lnTo>
                        <a:pt x="184" y="161"/>
                      </a:lnTo>
                      <a:lnTo>
                        <a:pt x="184" y="161"/>
                      </a:lnTo>
                      <a:lnTo>
                        <a:pt x="186" y="159"/>
                      </a:lnTo>
                      <a:lnTo>
                        <a:pt x="194" y="154"/>
                      </a:lnTo>
                      <a:lnTo>
                        <a:pt x="194" y="154"/>
                      </a:lnTo>
                      <a:lnTo>
                        <a:pt x="196" y="154"/>
                      </a:lnTo>
                      <a:lnTo>
                        <a:pt x="196" y="152"/>
                      </a:lnTo>
                      <a:lnTo>
                        <a:pt x="196" y="152"/>
                      </a:lnTo>
                      <a:lnTo>
                        <a:pt x="196" y="152"/>
                      </a:lnTo>
                      <a:lnTo>
                        <a:pt x="196" y="152"/>
                      </a:lnTo>
                      <a:lnTo>
                        <a:pt x="196" y="152"/>
                      </a:lnTo>
                      <a:lnTo>
                        <a:pt x="198" y="152"/>
                      </a:lnTo>
                      <a:lnTo>
                        <a:pt x="198" y="152"/>
                      </a:lnTo>
                      <a:lnTo>
                        <a:pt x="198" y="149"/>
                      </a:lnTo>
                      <a:lnTo>
                        <a:pt x="198" y="149"/>
                      </a:lnTo>
                      <a:lnTo>
                        <a:pt x="198" y="149"/>
                      </a:lnTo>
                      <a:lnTo>
                        <a:pt x="201" y="147"/>
                      </a:lnTo>
                      <a:lnTo>
                        <a:pt x="201" y="147"/>
                      </a:lnTo>
                      <a:lnTo>
                        <a:pt x="201" y="144"/>
                      </a:lnTo>
                      <a:lnTo>
                        <a:pt x="201" y="144"/>
                      </a:lnTo>
                      <a:lnTo>
                        <a:pt x="201" y="144"/>
                      </a:lnTo>
                      <a:lnTo>
                        <a:pt x="196" y="144"/>
                      </a:lnTo>
                      <a:lnTo>
                        <a:pt x="196" y="144"/>
                      </a:lnTo>
                      <a:lnTo>
                        <a:pt x="191" y="144"/>
                      </a:lnTo>
                      <a:lnTo>
                        <a:pt x="189" y="142"/>
                      </a:lnTo>
                      <a:lnTo>
                        <a:pt x="189" y="140"/>
                      </a:lnTo>
                      <a:lnTo>
                        <a:pt x="186" y="140"/>
                      </a:lnTo>
                      <a:lnTo>
                        <a:pt x="189" y="140"/>
                      </a:lnTo>
                      <a:lnTo>
                        <a:pt x="186" y="137"/>
                      </a:lnTo>
                      <a:lnTo>
                        <a:pt x="186" y="137"/>
                      </a:lnTo>
                      <a:lnTo>
                        <a:pt x="186" y="135"/>
                      </a:lnTo>
                      <a:lnTo>
                        <a:pt x="189" y="135"/>
                      </a:lnTo>
                      <a:lnTo>
                        <a:pt x="189" y="133"/>
                      </a:lnTo>
                      <a:lnTo>
                        <a:pt x="189" y="133"/>
                      </a:lnTo>
                      <a:lnTo>
                        <a:pt x="191" y="133"/>
                      </a:lnTo>
                      <a:lnTo>
                        <a:pt x="189" y="130"/>
                      </a:lnTo>
                      <a:lnTo>
                        <a:pt x="189" y="130"/>
                      </a:lnTo>
                      <a:lnTo>
                        <a:pt x="189" y="130"/>
                      </a:lnTo>
                      <a:lnTo>
                        <a:pt x="189" y="130"/>
                      </a:lnTo>
                      <a:lnTo>
                        <a:pt x="186" y="130"/>
                      </a:lnTo>
                      <a:lnTo>
                        <a:pt x="186" y="128"/>
                      </a:lnTo>
                      <a:lnTo>
                        <a:pt x="184" y="128"/>
                      </a:lnTo>
                      <a:lnTo>
                        <a:pt x="184" y="126"/>
                      </a:lnTo>
                      <a:lnTo>
                        <a:pt x="184" y="123"/>
                      </a:lnTo>
                      <a:lnTo>
                        <a:pt x="184" y="123"/>
                      </a:lnTo>
                      <a:lnTo>
                        <a:pt x="184" y="123"/>
                      </a:lnTo>
                      <a:lnTo>
                        <a:pt x="186" y="123"/>
                      </a:lnTo>
                      <a:lnTo>
                        <a:pt x="186" y="123"/>
                      </a:lnTo>
                      <a:lnTo>
                        <a:pt x="189" y="121"/>
                      </a:lnTo>
                      <a:lnTo>
                        <a:pt x="191" y="121"/>
                      </a:lnTo>
                      <a:lnTo>
                        <a:pt x="191" y="121"/>
                      </a:lnTo>
                      <a:lnTo>
                        <a:pt x="191" y="118"/>
                      </a:lnTo>
                      <a:lnTo>
                        <a:pt x="194" y="118"/>
                      </a:lnTo>
                      <a:lnTo>
                        <a:pt x="194" y="116"/>
                      </a:lnTo>
                      <a:lnTo>
                        <a:pt x="191" y="116"/>
                      </a:lnTo>
                      <a:lnTo>
                        <a:pt x="191" y="116"/>
                      </a:lnTo>
                      <a:lnTo>
                        <a:pt x="189" y="114"/>
                      </a:lnTo>
                      <a:lnTo>
                        <a:pt x="189" y="111"/>
                      </a:lnTo>
                      <a:lnTo>
                        <a:pt x="186" y="111"/>
                      </a:lnTo>
                      <a:lnTo>
                        <a:pt x="186" y="109"/>
                      </a:lnTo>
                      <a:lnTo>
                        <a:pt x="186" y="109"/>
                      </a:lnTo>
                      <a:lnTo>
                        <a:pt x="186" y="109"/>
                      </a:lnTo>
                      <a:lnTo>
                        <a:pt x="189" y="107"/>
                      </a:lnTo>
                      <a:lnTo>
                        <a:pt x="191" y="107"/>
                      </a:lnTo>
                      <a:lnTo>
                        <a:pt x="191" y="107"/>
                      </a:lnTo>
                      <a:lnTo>
                        <a:pt x="189" y="104"/>
                      </a:lnTo>
                      <a:lnTo>
                        <a:pt x="189" y="104"/>
                      </a:lnTo>
                      <a:lnTo>
                        <a:pt x="189" y="102"/>
                      </a:lnTo>
                      <a:lnTo>
                        <a:pt x="186" y="102"/>
                      </a:lnTo>
                      <a:lnTo>
                        <a:pt x="186" y="102"/>
                      </a:lnTo>
                      <a:lnTo>
                        <a:pt x="186" y="99"/>
                      </a:lnTo>
                      <a:lnTo>
                        <a:pt x="186" y="97"/>
                      </a:lnTo>
                      <a:lnTo>
                        <a:pt x="186" y="97"/>
                      </a:lnTo>
                      <a:lnTo>
                        <a:pt x="186" y="97"/>
                      </a:lnTo>
                      <a:lnTo>
                        <a:pt x="186" y="97"/>
                      </a:lnTo>
                      <a:lnTo>
                        <a:pt x="184" y="95"/>
                      </a:lnTo>
                      <a:lnTo>
                        <a:pt x="182" y="95"/>
                      </a:lnTo>
                      <a:lnTo>
                        <a:pt x="179" y="97"/>
                      </a:lnTo>
                      <a:lnTo>
                        <a:pt x="177" y="97"/>
                      </a:lnTo>
                      <a:lnTo>
                        <a:pt x="177" y="97"/>
                      </a:lnTo>
                      <a:lnTo>
                        <a:pt x="177" y="99"/>
                      </a:lnTo>
                      <a:lnTo>
                        <a:pt x="179" y="99"/>
                      </a:lnTo>
                      <a:lnTo>
                        <a:pt x="177" y="102"/>
                      </a:lnTo>
                      <a:lnTo>
                        <a:pt x="175" y="102"/>
                      </a:lnTo>
                      <a:lnTo>
                        <a:pt x="175" y="102"/>
                      </a:lnTo>
                      <a:lnTo>
                        <a:pt x="172" y="102"/>
                      </a:lnTo>
                      <a:lnTo>
                        <a:pt x="172" y="99"/>
                      </a:lnTo>
                      <a:lnTo>
                        <a:pt x="175" y="99"/>
                      </a:lnTo>
                      <a:lnTo>
                        <a:pt x="175" y="99"/>
                      </a:lnTo>
                      <a:lnTo>
                        <a:pt x="175" y="97"/>
                      </a:lnTo>
                      <a:lnTo>
                        <a:pt x="177" y="97"/>
                      </a:lnTo>
                      <a:lnTo>
                        <a:pt x="175" y="95"/>
                      </a:lnTo>
                      <a:lnTo>
                        <a:pt x="175" y="95"/>
                      </a:lnTo>
                      <a:lnTo>
                        <a:pt x="175" y="95"/>
                      </a:lnTo>
                      <a:lnTo>
                        <a:pt x="177" y="92"/>
                      </a:lnTo>
                      <a:lnTo>
                        <a:pt x="177" y="92"/>
                      </a:lnTo>
                      <a:lnTo>
                        <a:pt x="179" y="90"/>
                      </a:lnTo>
                      <a:lnTo>
                        <a:pt x="182" y="90"/>
                      </a:lnTo>
                      <a:lnTo>
                        <a:pt x="182" y="88"/>
                      </a:lnTo>
                      <a:lnTo>
                        <a:pt x="182" y="85"/>
                      </a:lnTo>
                      <a:lnTo>
                        <a:pt x="182" y="85"/>
                      </a:lnTo>
                      <a:lnTo>
                        <a:pt x="184" y="83"/>
                      </a:lnTo>
                      <a:lnTo>
                        <a:pt x="184" y="83"/>
                      </a:lnTo>
                      <a:lnTo>
                        <a:pt x="186" y="83"/>
                      </a:lnTo>
                      <a:lnTo>
                        <a:pt x="189" y="81"/>
                      </a:lnTo>
                      <a:lnTo>
                        <a:pt x="189" y="78"/>
                      </a:lnTo>
                      <a:lnTo>
                        <a:pt x="191" y="78"/>
                      </a:lnTo>
                      <a:lnTo>
                        <a:pt x="191" y="78"/>
                      </a:lnTo>
                      <a:lnTo>
                        <a:pt x="191" y="78"/>
                      </a:lnTo>
                      <a:lnTo>
                        <a:pt x="191" y="76"/>
                      </a:lnTo>
                      <a:lnTo>
                        <a:pt x="189" y="76"/>
                      </a:lnTo>
                      <a:lnTo>
                        <a:pt x="189" y="76"/>
                      </a:lnTo>
                      <a:lnTo>
                        <a:pt x="191" y="76"/>
                      </a:lnTo>
                      <a:lnTo>
                        <a:pt x="191" y="73"/>
                      </a:lnTo>
                      <a:lnTo>
                        <a:pt x="194" y="73"/>
                      </a:lnTo>
                      <a:lnTo>
                        <a:pt x="194" y="73"/>
                      </a:lnTo>
                      <a:lnTo>
                        <a:pt x="194" y="76"/>
                      </a:lnTo>
                      <a:lnTo>
                        <a:pt x="194" y="76"/>
                      </a:lnTo>
                      <a:lnTo>
                        <a:pt x="196" y="76"/>
                      </a:lnTo>
                      <a:lnTo>
                        <a:pt x="196" y="76"/>
                      </a:lnTo>
                      <a:lnTo>
                        <a:pt x="198" y="76"/>
                      </a:lnTo>
                      <a:lnTo>
                        <a:pt x="198" y="73"/>
                      </a:lnTo>
                      <a:lnTo>
                        <a:pt x="198" y="73"/>
                      </a:lnTo>
                      <a:lnTo>
                        <a:pt x="201" y="71"/>
                      </a:lnTo>
                      <a:lnTo>
                        <a:pt x="201" y="71"/>
                      </a:lnTo>
                      <a:lnTo>
                        <a:pt x="201" y="71"/>
                      </a:lnTo>
                      <a:lnTo>
                        <a:pt x="201" y="69"/>
                      </a:lnTo>
                      <a:lnTo>
                        <a:pt x="201" y="66"/>
                      </a:lnTo>
                      <a:lnTo>
                        <a:pt x="201" y="64"/>
                      </a:lnTo>
                      <a:lnTo>
                        <a:pt x="201" y="62"/>
                      </a:lnTo>
                      <a:lnTo>
                        <a:pt x="201" y="59"/>
                      </a:lnTo>
                      <a:lnTo>
                        <a:pt x="203" y="57"/>
                      </a:lnTo>
                      <a:lnTo>
                        <a:pt x="203" y="54"/>
                      </a:lnTo>
                      <a:lnTo>
                        <a:pt x="205" y="52"/>
                      </a:lnTo>
                      <a:lnTo>
                        <a:pt x="205" y="50"/>
                      </a:lnTo>
                      <a:lnTo>
                        <a:pt x="205" y="50"/>
                      </a:lnTo>
                      <a:lnTo>
                        <a:pt x="210" y="45"/>
                      </a:lnTo>
                      <a:lnTo>
                        <a:pt x="210" y="45"/>
                      </a:lnTo>
                      <a:lnTo>
                        <a:pt x="210" y="43"/>
                      </a:lnTo>
                      <a:lnTo>
                        <a:pt x="210" y="43"/>
                      </a:lnTo>
                      <a:close/>
                      <a:moveTo>
                        <a:pt x="231" y="178"/>
                      </a:moveTo>
                      <a:lnTo>
                        <a:pt x="231" y="175"/>
                      </a:lnTo>
                      <a:lnTo>
                        <a:pt x="231" y="175"/>
                      </a:lnTo>
                      <a:lnTo>
                        <a:pt x="231" y="175"/>
                      </a:lnTo>
                      <a:lnTo>
                        <a:pt x="231" y="173"/>
                      </a:lnTo>
                      <a:lnTo>
                        <a:pt x="231" y="171"/>
                      </a:lnTo>
                      <a:lnTo>
                        <a:pt x="231" y="168"/>
                      </a:lnTo>
                      <a:lnTo>
                        <a:pt x="231" y="168"/>
                      </a:lnTo>
                      <a:lnTo>
                        <a:pt x="229" y="168"/>
                      </a:lnTo>
                      <a:lnTo>
                        <a:pt x="229" y="168"/>
                      </a:lnTo>
                      <a:lnTo>
                        <a:pt x="229" y="168"/>
                      </a:lnTo>
                      <a:lnTo>
                        <a:pt x="229" y="171"/>
                      </a:lnTo>
                      <a:lnTo>
                        <a:pt x="229" y="173"/>
                      </a:lnTo>
                      <a:lnTo>
                        <a:pt x="229" y="173"/>
                      </a:lnTo>
                      <a:lnTo>
                        <a:pt x="227" y="175"/>
                      </a:lnTo>
                      <a:lnTo>
                        <a:pt x="227" y="173"/>
                      </a:lnTo>
                      <a:lnTo>
                        <a:pt x="227" y="173"/>
                      </a:lnTo>
                      <a:lnTo>
                        <a:pt x="224" y="173"/>
                      </a:lnTo>
                      <a:lnTo>
                        <a:pt x="224" y="173"/>
                      </a:lnTo>
                      <a:lnTo>
                        <a:pt x="224" y="175"/>
                      </a:lnTo>
                      <a:lnTo>
                        <a:pt x="222" y="175"/>
                      </a:lnTo>
                      <a:lnTo>
                        <a:pt x="220" y="175"/>
                      </a:lnTo>
                      <a:lnTo>
                        <a:pt x="217" y="178"/>
                      </a:lnTo>
                      <a:lnTo>
                        <a:pt x="217" y="180"/>
                      </a:lnTo>
                      <a:lnTo>
                        <a:pt x="215" y="180"/>
                      </a:lnTo>
                      <a:lnTo>
                        <a:pt x="215" y="180"/>
                      </a:lnTo>
                      <a:lnTo>
                        <a:pt x="215" y="182"/>
                      </a:lnTo>
                      <a:lnTo>
                        <a:pt x="217" y="182"/>
                      </a:lnTo>
                      <a:lnTo>
                        <a:pt x="217" y="182"/>
                      </a:lnTo>
                      <a:lnTo>
                        <a:pt x="217" y="182"/>
                      </a:lnTo>
                      <a:lnTo>
                        <a:pt x="215" y="185"/>
                      </a:lnTo>
                      <a:lnTo>
                        <a:pt x="215" y="185"/>
                      </a:lnTo>
                      <a:lnTo>
                        <a:pt x="217" y="187"/>
                      </a:lnTo>
                      <a:lnTo>
                        <a:pt x="217" y="187"/>
                      </a:lnTo>
                      <a:lnTo>
                        <a:pt x="217" y="187"/>
                      </a:lnTo>
                      <a:lnTo>
                        <a:pt x="217" y="189"/>
                      </a:lnTo>
                      <a:lnTo>
                        <a:pt x="217" y="189"/>
                      </a:lnTo>
                      <a:lnTo>
                        <a:pt x="217" y="189"/>
                      </a:lnTo>
                      <a:lnTo>
                        <a:pt x="217" y="189"/>
                      </a:lnTo>
                      <a:lnTo>
                        <a:pt x="217" y="189"/>
                      </a:lnTo>
                      <a:lnTo>
                        <a:pt x="220" y="192"/>
                      </a:lnTo>
                      <a:lnTo>
                        <a:pt x="217" y="192"/>
                      </a:lnTo>
                      <a:lnTo>
                        <a:pt x="217" y="194"/>
                      </a:lnTo>
                      <a:lnTo>
                        <a:pt x="220" y="194"/>
                      </a:lnTo>
                      <a:lnTo>
                        <a:pt x="220" y="194"/>
                      </a:lnTo>
                      <a:lnTo>
                        <a:pt x="220" y="194"/>
                      </a:lnTo>
                      <a:lnTo>
                        <a:pt x="220" y="197"/>
                      </a:lnTo>
                      <a:lnTo>
                        <a:pt x="220" y="197"/>
                      </a:lnTo>
                      <a:lnTo>
                        <a:pt x="220" y="197"/>
                      </a:lnTo>
                      <a:lnTo>
                        <a:pt x="222" y="199"/>
                      </a:lnTo>
                      <a:lnTo>
                        <a:pt x="222" y="199"/>
                      </a:lnTo>
                      <a:lnTo>
                        <a:pt x="227" y="201"/>
                      </a:lnTo>
                      <a:lnTo>
                        <a:pt x="227" y="199"/>
                      </a:lnTo>
                      <a:lnTo>
                        <a:pt x="229" y="197"/>
                      </a:lnTo>
                      <a:lnTo>
                        <a:pt x="229" y="194"/>
                      </a:lnTo>
                      <a:lnTo>
                        <a:pt x="229" y="194"/>
                      </a:lnTo>
                      <a:lnTo>
                        <a:pt x="229" y="189"/>
                      </a:lnTo>
                      <a:lnTo>
                        <a:pt x="229" y="189"/>
                      </a:lnTo>
                      <a:lnTo>
                        <a:pt x="231" y="185"/>
                      </a:lnTo>
                      <a:lnTo>
                        <a:pt x="231" y="185"/>
                      </a:lnTo>
                      <a:lnTo>
                        <a:pt x="231" y="178"/>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2" name="Freeform 156"/>
                <p:cNvSpPr>
                  <a:spLocks noEditPoints="1"/>
                </p:cNvSpPr>
                <p:nvPr/>
              </p:nvSpPr>
              <p:spPr bwMode="auto">
                <a:xfrm>
                  <a:off x="3085" y="1360"/>
                  <a:ext cx="165" cy="192"/>
                </a:xfrm>
                <a:custGeom>
                  <a:avLst/>
                  <a:gdLst>
                    <a:gd name="T0" fmla="*/ 28 w 165"/>
                    <a:gd name="T1" fmla="*/ 185 h 192"/>
                    <a:gd name="T2" fmla="*/ 37 w 165"/>
                    <a:gd name="T3" fmla="*/ 180 h 192"/>
                    <a:gd name="T4" fmla="*/ 37 w 165"/>
                    <a:gd name="T5" fmla="*/ 185 h 192"/>
                    <a:gd name="T6" fmla="*/ 30 w 165"/>
                    <a:gd name="T7" fmla="*/ 178 h 192"/>
                    <a:gd name="T8" fmla="*/ 21 w 165"/>
                    <a:gd name="T9" fmla="*/ 176 h 192"/>
                    <a:gd name="T10" fmla="*/ 18 w 165"/>
                    <a:gd name="T11" fmla="*/ 128 h 192"/>
                    <a:gd name="T12" fmla="*/ 16 w 165"/>
                    <a:gd name="T13" fmla="*/ 126 h 192"/>
                    <a:gd name="T14" fmla="*/ 68 w 165"/>
                    <a:gd name="T15" fmla="*/ 93 h 192"/>
                    <a:gd name="T16" fmla="*/ 165 w 165"/>
                    <a:gd name="T17" fmla="*/ 131 h 192"/>
                    <a:gd name="T18" fmla="*/ 141 w 165"/>
                    <a:gd name="T19" fmla="*/ 116 h 192"/>
                    <a:gd name="T20" fmla="*/ 146 w 165"/>
                    <a:gd name="T21" fmla="*/ 107 h 192"/>
                    <a:gd name="T22" fmla="*/ 137 w 165"/>
                    <a:gd name="T23" fmla="*/ 97 h 192"/>
                    <a:gd name="T24" fmla="*/ 134 w 165"/>
                    <a:gd name="T25" fmla="*/ 90 h 192"/>
                    <a:gd name="T26" fmla="*/ 132 w 165"/>
                    <a:gd name="T27" fmla="*/ 81 h 192"/>
                    <a:gd name="T28" fmla="*/ 132 w 165"/>
                    <a:gd name="T29" fmla="*/ 71 h 192"/>
                    <a:gd name="T30" fmla="*/ 120 w 165"/>
                    <a:gd name="T31" fmla="*/ 57 h 192"/>
                    <a:gd name="T32" fmla="*/ 130 w 165"/>
                    <a:gd name="T33" fmla="*/ 43 h 192"/>
                    <a:gd name="T34" fmla="*/ 111 w 165"/>
                    <a:gd name="T35" fmla="*/ 24 h 192"/>
                    <a:gd name="T36" fmla="*/ 111 w 165"/>
                    <a:gd name="T37" fmla="*/ 19 h 192"/>
                    <a:gd name="T38" fmla="*/ 113 w 165"/>
                    <a:gd name="T39" fmla="*/ 7 h 192"/>
                    <a:gd name="T40" fmla="*/ 87 w 165"/>
                    <a:gd name="T41" fmla="*/ 3 h 192"/>
                    <a:gd name="T42" fmla="*/ 70 w 165"/>
                    <a:gd name="T43" fmla="*/ 7 h 192"/>
                    <a:gd name="T44" fmla="*/ 66 w 165"/>
                    <a:gd name="T45" fmla="*/ 22 h 192"/>
                    <a:gd name="T46" fmla="*/ 52 w 165"/>
                    <a:gd name="T47" fmla="*/ 26 h 192"/>
                    <a:gd name="T48" fmla="*/ 35 w 165"/>
                    <a:gd name="T49" fmla="*/ 26 h 192"/>
                    <a:gd name="T50" fmla="*/ 16 w 165"/>
                    <a:gd name="T51" fmla="*/ 17 h 192"/>
                    <a:gd name="T52" fmla="*/ 7 w 165"/>
                    <a:gd name="T53" fmla="*/ 19 h 192"/>
                    <a:gd name="T54" fmla="*/ 7 w 165"/>
                    <a:gd name="T55" fmla="*/ 22 h 192"/>
                    <a:gd name="T56" fmla="*/ 23 w 165"/>
                    <a:gd name="T57" fmla="*/ 29 h 192"/>
                    <a:gd name="T58" fmla="*/ 42 w 165"/>
                    <a:gd name="T59" fmla="*/ 38 h 192"/>
                    <a:gd name="T60" fmla="*/ 40 w 165"/>
                    <a:gd name="T61" fmla="*/ 48 h 192"/>
                    <a:gd name="T62" fmla="*/ 44 w 165"/>
                    <a:gd name="T63" fmla="*/ 52 h 192"/>
                    <a:gd name="T64" fmla="*/ 49 w 165"/>
                    <a:gd name="T65" fmla="*/ 60 h 192"/>
                    <a:gd name="T66" fmla="*/ 47 w 165"/>
                    <a:gd name="T67" fmla="*/ 69 h 192"/>
                    <a:gd name="T68" fmla="*/ 59 w 165"/>
                    <a:gd name="T69" fmla="*/ 79 h 192"/>
                    <a:gd name="T70" fmla="*/ 70 w 165"/>
                    <a:gd name="T71" fmla="*/ 83 h 192"/>
                    <a:gd name="T72" fmla="*/ 70 w 165"/>
                    <a:gd name="T73" fmla="*/ 95 h 192"/>
                    <a:gd name="T74" fmla="*/ 61 w 165"/>
                    <a:gd name="T75" fmla="*/ 100 h 192"/>
                    <a:gd name="T76" fmla="*/ 42 w 165"/>
                    <a:gd name="T77" fmla="*/ 114 h 192"/>
                    <a:gd name="T78" fmla="*/ 30 w 165"/>
                    <a:gd name="T79" fmla="*/ 121 h 192"/>
                    <a:gd name="T80" fmla="*/ 21 w 165"/>
                    <a:gd name="T81" fmla="*/ 128 h 192"/>
                    <a:gd name="T82" fmla="*/ 16 w 165"/>
                    <a:gd name="T83" fmla="*/ 140 h 192"/>
                    <a:gd name="T84" fmla="*/ 23 w 165"/>
                    <a:gd name="T85" fmla="*/ 154 h 192"/>
                    <a:gd name="T86" fmla="*/ 23 w 165"/>
                    <a:gd name="T87" fmla="*/ 159 h 192"/>
                    <a:gd name="T88" fmla="*/ 23 w 165"/>
                    <a:gd name="T89" fmla="*/ 171 h 192"/>
                    <a:gd name="T90" fmla="*/ 30 w 165"/>
                    <a:gd name="T91" fmla="*/ 178 h 192"/>
                    <a:gd name="T92" fmla="*/ 42 w 165"/>
                    <a:gd name="T93" fmla="*/ 183 h 192"/>
                    <a:gd name="T94" fmla="*/ 40 w 165"/>
                    <a:gd name="T95" fmla="*/ 187 h 192"/>
                    <a:gd name="T96" fmla="*/ 47 w 165"/>
                    <a:gd name="T97" fmla="*/ 185 h 192"/>
                    <a:gd name="T98" fmla="*/ 52 w 165"/>
                    <a:gd name="T99" fmla="*/ 190 h 192"/>
                    <a:gd name="T100" fmla="*/ 70 w 165"/>
                    <a:gd name="T101" fmla="*/ 185 h 192"/>
                    <a:gd name="T102" fmla="*/ 87 w 165"/>
                    <a:gd name="T103" fmla="*/ 183 h 192"/>
                    <a:gd name="T104" fmla="*/ 97 w 165"/>
                    <a:gd name="T105" fmla="*/ 180 h 192"/>
                    <a:gd name="T106" fmla="*/ 101 w 165"/>
                    <a:gd name="T107" fmla="*/ 180 h 192"/>
                    <a:gd name="T108" fmla="*/ 118 w 165"/>
                    <a:gd name="T109" fmla="*/ 178 h 192"/>
                    <a:gd name="T110" fmla="*/ 137 w 165"/>
                    <a:gd name="T111" fmla="*/ 164 h 192"/>
                    <a:gd name="T112" fmla="*/ 160 w 165"/>
                    <a:gd name="T113" fmla="*/ 142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5" h="192">
                      <a:moveTo>
                        <a:pt x="26" y="185"/>
                      </a:moveTo>
                      <a:lnTo>
                        <a:pt x="26" y="185"/>
                      </a:lnTo>
                      <a:lnTo>
                        <a:pt x="26" y="185"/>
                      </a:lnTo>
                      <a:lnTo>
                        <a:pt x="26" y="185"/>
                      </a:lnTo>
                      <a:lnTo>
                        <a:pt x="28" y="185"/>
                      </a:lnTo>
                      <a:lnTo>
                        <a:pt x="28" y="185"/>
                      </a:lnTo>
                      <a:lnTo>
                        <a:pt x="28" y="185"/>
                      </a:lnTo>
                      <a:lnTo>
                        <a:pt x="26" y="185"/>
                      </a:lnTo>
                      <a:close/>
                      <a:moveTo>
                        <a:pt x="28" y="185"/>
                      </a:moveTo>
                      <a:lnTo>
                        <a:pt x="28" y="185"/>
                      </a:lnTo>
                      <a:lnTo>
                        <a:pt x="28" y="185"/>
                      </a:lnTo>
                      <a:lnTo>
                        <a:pt x="30" y="185"/>
                      </a:lnTo>
                      <a:lnTo>
                        <a:pt x="30" y="183"/>
                      </a:lnTo>
                      <a:lnTo>
                        <a:pt x="28" y="183"/>
                      </a:lnTo>
                      <a:lnTo>
                        <a:pt x="28" y="185"/>
                      </a:lnTo>
                      <a:close/>
                      <a:moveTo>
                        <a:pt x="37" y="183"/>
                      </a:moveTo>
                      <a:lnTo>
                        <a:pt x="37" y="180"/>
                      </a:lnTo>
                      <a:lnTo>
                        <a:pt x="37" y="180"/>
                      </a:lnTo>
                      <a:lnTo>
                        <a:pt x="35" y="180"/>
                      </a:lnTo>
                      <a:lnTo>
                        <a:pt x="35" y="180"/>
                      </a:lnTo>
                      <a:lnTo>
                        <a:pt x="33" y="183"/>
                      </a:lnTo>
                      <a:lnTo>
                        <a:pt x="33" y="183"/>
                      </a:lnTo>
                      <a:lnTo>
                        <a:pt x="35" y="183"/>
                      </a:lnTo>
                      <a:lnTo>
                        <a:pt x="35" y="183"/>
                      </a:lnTo>
                      <a:lnTo>
                        <a:pt x="35" y="183"/>
                      </a:lnTo>
                      <a:lnTo>
                        <a:pt x="37" y="185"/>
                      </a:lnTo>
                      <a:lnTo>
                        <a:pt x="37" y="185"/>
                      </a:lnTo>
                      <a:lnTo>
                        <a:pt x="37" y="183"/>
                      </a:lnTo>
                      <a:lnTo>
                        <a:pt x="37" y="183"/>
                      </a:lnTo>
                      <a:lnTo>
                        <a:pt x="37" y="183"/>
                      </a:lnTo>
                      <a:lnTo>
                        <a:pt x="37" y="183"/>
                      </a:lnTo>
                      <a:close/>
                      <a:moveTo>
                        <a:pt x="30" y="180"/>
                      </a:moveTo>
                      <a:lnTo>
                        <a:pt x="30" y="180"/>
                      </a:lnTo>
                      <a:lnTo>
                        <a:pt x="30" y="180"/>
                      </a:lnTo>
                      <a:lnTo>
                        <a:pt x="30" y="178"/>
                      </a:lnTo>
                      <a:lnTo>
                        <a:pt x="30" y="178"/>
                      </a:lnTo>
                      <a:lnTo>
                        <a:pt x="30" y="180"/>
                      </a:lnTo>
                      <a:lnTo>
                        <a:pt x="30" y="180"/>
                      </a:lnTo>
                      <a:lnTo>
                        <a:pt x="30" y="180"/>
                      </a:lnTo>
                      <a:lnTo>
                        <a:pt x="30" y="180"/>
                      </a:lnTo>
                      <a:lnTo>
                        <a:pt x="33" y="180"/>
                      </a:lnTo>
                      <a:lnTo>
                        <a:pt x="33" y="180"/>
                      </a:lnTo>
                      <a:lnTo>
                        <a:pt x="30" y="180"/>
                      </a:lnTo>
                      <a:close/>
                      <a:moveTo>
                        <a:pt x="21" y="176"/>
                      </a:moveTo>
                      <a:lnTo>
                        <a:pt x="21" y="176"/>
                      </a:lnTo>
                      <a:lnTo>
                        <a:pt x="21" y="176"/>
                      </a:lnTo>
                      <a:lnTo>
                        <a:pt x="21" y="178"/>
                      </a:lnTo>
                      <a:lnTo>
                        <a:pt x="21" y="178"/>
                      </a:lnTo>
                      <a:lnTo>
                        <a:pt x="23" y="178"/>
                      </a:lnTo>
                      <a:lnTo>
                        <a:pt x="23" y="178"/>
                      </a:lnTo>
                      <a:lnTo>
                        <a:pt x="23" y="178"/>
                      </a:lnTo>
                      <a:lnTo>
                        <a:pt x="21" y="176"/>
                      </a:lnTo>
                      <a:lnTo>
                        <a:pt x="21" y="176"/>
                      </a:lnTo>
                      <a:close/>
                      <a:moveTo>
                        <a:pt x="18" y="128"/>
                      </a:moveTo>
                      <a:lnTo>
                        <a:pt x="18" y="126"/>
                      </a:lnTo>
                      <a:lnTo>
                        <a:pt x="18" y="126"/>
                      </a:lnTo>
                      <a:lnTo>
                        <a:pt x="18" y="126"/>
                      </a:lnTo>
                      <a:lnTo>
                        <a:pt x="18" y="126"/>
                      </a:lnTo>
                      <a:lnTo>
                        <a:pt x="18" y="126"/>
                      </a:lnTo>
                      <a:lnTo>
                        <a:pt x="18" y="126"/>
                      </a:lnTo>
                      <a:lnTo>
                        <a:pt x="18" y="126"/>
                      </a:lnTo>
                      <a:lnTo>
                        <a:pt x="16" y="126"/>
                      </a:lnTo>
                      <a:lnTo>
                        <a:pt x="16" y="126"/>
                      </a:lnTo>
                      <a:lnTo>
                        <a:pt x="16" y="126"/>
                      </a:lnTo>
                      <a:lnTo>
                        <a:pt x="16" y="126"/>
                      </a:lnTo>
                      <a:lnTo>
                        <a:pt x="14" y="126"/>
                      </a:lnTo>
                      <a:lnTo>
                        <a:pt x="16" y="126"/>
                      </a:lnTo>
                      <a:lnTo>
                        <a:pt x="16" y="128"/>
                      </a:lnTo>
                      <a:lnTo>
                        <a:pt x="18" y="128"/>
                      </a:lnTo>
                      <a:close/>
                      <a:moveTo>
                        <a:pt x="66" y="93"/>
                      </a:moveTo>
                      <a:lnTo>
                        <a:pt x="66" y="93"/>
                      </a:lnTo>
                      <a:lnTo>
                        <a:pt x="68" y="93"/>
                      </a:lnTo>
                      <a:lnTo>
                        <a:pt x="66" y="93"/>
                      </a:lnTo>
                      <a:lnTo>
                        <a:pt x="63" y="90"/>
                      </a:lnTo>
                      <a:lnTo>
                        <a:pt x="61" y="90"/>
                      </a:lnTo>
                      <a:lnTo>
                        <a:pt x="61" y="93"/>
                      </a:lnTo>
                      <a:lnTo>
                        <a:pt x="61" y="93"/>
                      </a:lnTo>
                      <a:lnTo>
                        <a:pt x="63" y="93"/>
                      </a:lnTo>
                      <a:lnTo>
                        <a:pt x="66" y="93"/>
                      </a:lnTo>
                      <a:close/>
                      <a:moveTo>
                        <a:pt x="165" y="131"/>
                      </a:moveTo>
                      <a:lnTo>
                        <a:pt x="165" y="131"/>
                      </a:lnTo>
                      <a:lnTo>
                        <a:pt x="165" y="131"/>
                      </a:lnTo>
                      <a:lnTo>
                        <a:pt x="163" y="128"/>
                      </a:lnTo>
                      <a:lnTo>
                        <a:pt x="160" y="128"/>
                      </a:lnTo>
                      <a:lnTo>
                        <a:pt x="160" y="126"/>
                      </a:lnTo>
                      <a:lnTo>
                        <a:pt x="158" y="124"/>
                      </a:lnTo>
                      <a:lnTo>
                        <a:pt x="151" y="124"/>
                      </a:lnTo>
                      <a:lnTo>
                        <a:pt x="149" y="121"/>
                      </a:lnTo>
                      <a:lnTo>
                        <a:pt x="141" y="116"/>
                      </a:lnTo>
                      <a:lnTo>
                        <a:pt x="141" y="116"/>
                      </a:lnTo>
                      <a:lnTo>
                        <a:pt x="141" y="116"/>
                      </a:lnTo>
                      <a:lnTo>
                        <a:pt x="144" y="114"/>
                      </a:lnTo>
                      <a:lnTo>
                        <a:pt x="146" y="112"/>
                      </a:lnTo>
                      <a:lnTo>
                        <a:pt x="149" y="112"/>
                      </a:lnTo>
                      <a:lnTo>
                        <a:pt x="149" y="109"/>
                      </a:lnTo>
                      <a:lnTo>
                        <a:pt x="149" y="109"/>
                      </a:lnTo>
                      <a:lnTo>
                        <a:pt x="149" y="107"/>
                      </a:lnTo>
                      <a:lnTo>
                        <a:pt x="146" y="107"/>
                      </a:lnTo>
                      <a:lnTo>
                        <a:pt x="146" y="107"/>
                      </a:lnTo>
                      <a:lnTo>
                        <a:pt x="141" y="105"/>
                      </a:lnTo>
                      <a:lnTo>
                        <a:pt x="141" y="102"/>
                      </a:lnTo>
                      <a:lnTo>
                        <a:pt x="139" y="102"/>
                      </a:lnTo>
                      <a:lnTo>
                        <a:pt x="139" y="100"/>
                      </a:lnTo>
                      <a:lnTo>
                        <a:pt x="141" y="100"/>
                      </a:lnTo>
                      <a:lnTo>
                        <a:pt x="141" y="97"/>
                      </a:lnTo>
                      <a:lnTo>
                        <a:pt x="141" y="97"/>
                      </a:lnTo>
                      <a:lnTo>
                        <a:pt x="139" y="97"/>
                      </a:lnTo>
                      <a:lnTo>
                        <a:pt x="137" y="97"/>
                      </a:lnTo>
                      <a:lnTo>
                        <a:pt x="134" y="95"/>
                      </a:lnTo>
                      <a:lnTo>
                        <a:pt x="134" y="95"/>
                      </a:lnTo>
                      <a:lnTo>
                        <a:pt x="132" y="93"/>
                      </a:lnTo>
                      <a:lnTo>
                        <a:pt x="132" y="93"/>
                      </a:lnTo>
                      <a:lnTo>
                        <a:pt x="132" y="93"/>
                      </a:lnTo>
                      <a:lnTo>
                        <a:pt x="134" y="90"/>
                      </a:lnTo>
                      <a:lnTo>
                        <a:pt x="134" y="90"/>
                      </a:lnTo>
                      <a:lnTo>
                        <a:pt x="134" y="90"/>
                      </a:lnTo>
                      <a:lnTo>
                        <a:pt x="134" y="90"/>
                      </a:lnTo>
                      <a:lnTo>
                        <a:pt x="134" y="88"/>
                      </a:lnTo>
                      <a:lnTo>
                        <a:pt x="132" y="88"/>
                      </a:lnTo>
                      <a:lnTo>
                        <a:pt x="132" y="88"/>
                      </a:lnTo>
                      <a:lnTo>
                        <a:pt x="132" y="88"/>
                      </a:lnTo>
                      <a:lnTo>
                        <a:pt x="132" y="88"/>
                      </a:lnTo>
                      <a:lnTo>
                        <a:pt x="132" y="86"/>
                      </a:lnTo>
                      <a:lnTo>
                        <a:pt x="132" y="83"/>
                      </a:lnTo>
                      <a:lnTo>
                        <a:pt x="134" y="83"/>
                      </a:lnTo>
                      <a:lnTo>
                        <a:pt x="132" y="81"/>
                      </a:lnTo>
                      <a:lnTo>
                        <a:pt x="132" y="81"/>
                      </a:lnTo>
                      <a:lnTo>
                        <a:pt x="134" y="81"/>
                      </a:lnTo>
                      <a:lnTo>
                        <a:pt x="137" y="81"/>
                      </a:lnTo>
                      <a:lnTo>
                        <a:pt x="137" y="81"/>
                      </a:lnTo>
                      <a:lnTo>
                        <a:pt x="137" y="79"/>
                      </a:lnTo>
                      <a:lnTo>
                        <a:pt x="137" y="79"/>
                      </a:lnTo>
                      <a:lnTo>
                        <a:pt x="134" y="74"/>
                      </a:lnTo>
                      <a:lnTo>
                        <a:pt x="134" y="71"/>
                      </a:lnTo>
                      <a:lnTo>
                        <a:pt x="132" y="71"/>
                      </a:lnTo>
                      <a:lnTo>
                        <a:pt x="130" y="69"/>
                      </a:lnTo>
                      <a:lnTo>
                        <a:pt x="130" y="69"/>
                      </a:lnTo>
                      <a:lnTo>
                        <a:pt x="130" y="67"/>
                      </a:lnTo>
                      <a:lnTo>
                        <a:pt x="127" y="67"/>
                      </a:lnTo>
                      <a:lnTo>
                        <a:pt x="127" y="64"/>
                      </a:lnTo>
                      <a:lnTo>
                        <a:pt x="125" y="62"/>
                      </a:lnTo>
                      <a:lnTo>
                        <a:pt x="123" y="62"/>
                      </a:lnTo>
                      <a:lnTo>
                        <a:pt x="120" y="60"/>
                      </a:lnTo>
                      <a:lnTo>
                        <a:pt x="120" y="57"/>
                      </a:lnTo>
                      <a:lnTo>
                        <a:pt x="120" y="57"/>
                      </a:lnTo>
                      <a:lnTo>
                        <a:pt x="120" y="57"/>
                      </a:lnTo>
                      <a:lnTo>
                        <a:pt x="123" y="55"/>
                      </a:lnTo>
                      <a:lnTo>
                        <a:pt x="123" y="52"/>
                      </a:lnTo>
                      <a:lnTo>
                        <a:pt x="125" y="50"/>
                      </a:lnTo>
                      <a:lnTo>
                        <a:pt x="127" y="48"/>
                      </a:lnTo>
                      <a:lnTo>
                        <a:pt x="130" y="45"/>
                      </a:lnTo>
                      <a:lnTo>
                        <a:pt x="130" y="43"/>
                      </a:lnTo>
                      <a:lnTo>
                        <a:pt x="130" y="43"/>
                      </a:lnTo>
                      <a:lnTo>
                        <a:pt x="127" y="43"/>
                      </a:lnTo>
                      <a:lnTo>
                        <a:pt x="123" y="38"/>
                      </a:lnTo>
                      <a:lnTo>
                        <a:pt x="120" y="36"/>
                      </a:lnTo>
                      <a:lnTo>
                        <a:pt x="115" y="36"/>
                      </a:lnTo>
                      <a:lnTo>
                        <a:pt x="111" y="34"/>
                      </a:lnTo>
                      <a:lnTo>
                        <a:pt x="108" y="31"/>
                      </a:lnTo>
                      <a:lnTo>
                        <a:pt x="108" y="29"/>
                      </a:lnTo>
                      <a:lnTo>
                        <a:pt x="108" y="29"/>
                      </a:lnTo>
                      <a:lnTo>
                        <a:pt x="111" y="24"/>
                      </a:lnTo>
                      <a:lnTo>
                        <a:pt x="111" y="24"/>
                      </a:lnTo>
                      <a:lnTo>
                        <a:pt x="111" y="22"/>
                      </a:lnTo>
                      <a:lnTo>
                        <a:pt x="111" y="22"/>
                      </a:lnTo>
                      <a:lnTo>
                        <a:pt x="108" y="22"/>
                      </a:lnTo>
                      <a:lnTo>
                        <a:pt x="106" y="22"/>
                      </a:lnTo>
                      <a:lnTo>
                        <a:pt x="106" y="22"/>
                      </a:lnTo>
                      <a:lnTo>
                        <a:pt x="108" y="22"/>
                      </a:lnTo>
                      <a:lnTo>
                        <a:pt x="108" y="19"/>
                      </a:lnTo>
                      <a:lnTo>
                        <a:pt x="111" y="19"/>
                      </a:lnTo>
                      <a:lnTo>
                        <a:pt x="113" y="19"/>
                      </a:lnTo>
                      <a:lnTo>
                        <a:pt x="111" y="19"/>
                      </a:lnTo>
                      <a:lnTo>
                        <a:pt x="111" y="17"/>
                      </a:lnTo>
                      <a:lnTo>
                        <a:pt x="111" y="17"/>
                      </a:lnTo>
                      <a:lnTo>
                        <a:pt x="113" y="15"/>
                      </a:lnTo>
                      <a:lnTo>
                        <a:pt x="115" y="12"/>
                      </a:lnTo>
                      <a:lnTo>
                        <a:pt x="115" y="12"/>
                      </a:lnTo>
                      <a:lnTo>
                        <a:pt x="115" y="12"/>
                      </a:lnTo>
                      <a:lnTo>
                        <a:pt x="113" y="7"/>
                      </a:lnTo>
                      <a:lnTo>
                        <a:pt x="108" y="7"/>
                      </a:lnTo>
                      <a:lnTo>
                        <a:pt x="104" y="5"/>
                      </a:lnTo>
                      <a:lnTo>
                        <a:pt x="101" y="5"/>
                      </a:lnTo>
                      <a:lnTo>
                        <a:pt x="97" y="3"/>
                      </a:lnTo>
                      <a:lnTo>
                        <a:pt x="94" y="0"/>
                      </a:lnTo>
                      <a:lnTo>
                        <a:pt x="94" y="0"/>
                      </a:lnTo>
                      <a:lnTo>
                        <a:pt x="92" y="0"/>
                      </a:lnTo>
                      <a:lnTo>
                        <a:pt x="87" y="3"/>
                      </a:lnTo>
                      <a:lnTo>
                        <a:pt x="87" y="3"/>
                      </a:lnTo>
                      <a:lnTo>
                        <a:pt x="85" y="3"/>
                      </a:lnTo>
                      <a:lnTo>
                        <a:pt x="85" y="3"/>
                      </a:lnTo>
                      <a:lnTo>
                        <a:pt x="82" y="3"/>
                      </a:lnTo>
                      <a:lnTo>
                        <a:pt x="80" y="3"/>
                      </a:lnTo>
                      <a:lnTo>
                        <a:pt x="78" y="3"/>
                      </a:lnTo>
                      <a:lnTo>
                        <a:pt x="78" y="3"/>
                      </a:lnTo>
                      <a:lnTo>
                        <a:pt x="75" y="5"/>
                      </a:lnTo>
                      <a:lnTo>
                        <a:pt x="73" y="7"/>
                      </a:lnTo>
                      <a:lnTo>
                        <a:pt x="70" y="7"/>
                      </a:lnTo>
                      <a:lnTo>
                        <a:pt x="70" y="7"/>
                      </a:lnTo>
                      <a:lnTo>
                        <a:pt x="70" y="10"/>
                      </a:lnTo>
                      <a:lnTo>
                        <a:pt x="70" y="12"/>
                      </a:lnTo>
                      <a:lnTo>
                        <a:pt x="68" y="15"/>
                      </a:lnTo>
                      <a:lnTo>
                        <a:pt x="68" y="15"/>
                      </a:lnTo>
                      <a:lnTo>
                        <a:pt x="68" y="19"/>
                      </a:lnTo>
                      <a:lnTo>
                        <a:pt x="68" y="19"/>
                      </a:lnTo>
                      <a:lnTo>
                        <a:pt x="68" y="22"/>
                      </a:lnTo>
                      <a:lnTo>
                        <a:pt x="66" y="22"/>
                      </a:lnTo>
                      <a:lnTo>
                        <a:pt x="66" y="22"/>
                      </a:lnTo>
                      <a:lnTo>
                        <a:pt x="63" y="22"/>
                      </a:lnTo>
                      <a:lnTo>
                        <a:pt x="63" y="24"/>
                      </a:lnTo>
                      <a:lnTo>
                        <a:pt x="61" y="24"/>
                      </a:lnTo>
                      <a:lnTo>
                        <a:pt x="61" y="26"/>
                      </a:lnTo>
                      <a:lnTo>
                        <a:pt x="59" y="26"/>
                      </a:lnTo>
                      <a:lnTo>
                        <a:pt x="56" y="26"/>
                      </a:lnTo>
                      <a:lnTo>
                        <a:pt x="56" y="26"/>
                      </a:lnTo>
                      <a:lnTo>
                        <a:pt x="52" y="26"/>
                      </a:lnTo>
                      <a:lnTo>
                        <a:pt x="49" y="24"/>
                      </a:lnTo>
                      <a:lnTo>
                        <a:pt x="47" y="24"/>
                      </a:lnTo>
                      <a:lnTo>
                        <a:pt x="44" y="24"/>
                      </a:lnTo>
                      <a:lnTo>
                        <a:pt x="44" y="24"/>
                      </a:lnTo>
                      <a:lnTo>
                        <a:pt x="42" y="24"/>
                      </a:lnTo>
                      <a:lnTo>
                        <a:pt x="42" y="24"/>
                      </a:lnTo>
                      <a:lnTo>
                        <a:pt x="37" y="26"/>
                      </a:lnTo>
                      <a:lnTo>
                        <a:pt x="37" y="26"/>
                      </a:lnTo>
                      <a:lnTo>
                        <a:pt x="35" y="26"/>
                      </a:lnTo>
                      <a:lnTo>
                        <a:pt x="33" y="26"/>
                      </a:lnTo>
                      <a:lnTo>
                        <a:pt x="30" y="24"/>
                      </a:lnTo>
                      <a:lnTo>
                        <a:pt x="26" y="24"/>
                      </a:lnTo>
                      <a:lnTo>
                        <a:pt x="23" y="24"/>
                      </a:lnTo>
                      <a:lnTo>
                        <a:pt x="23" y="24"/>
                      </a:lnTo>
                      <a:lnTo>
                        <a:pt x="23" y="22"/>
                      </a:lnTo>
                      <a:lnTo>
                        <a:pt x="18" y="19"/>
                      </a:lnTo>
                      <a:lnTo>
                        <a:pt x="18" y="19"/>
                      </a:lnTo>
                      <a:lnTo>
                        <a:pt x="16" y="17"/>
                      </a:lnTo>
                      <a:lnTo>
                        <a:pt x="11" y="15"/>
                      </a:lnTo>
                      <a:lnTo>
                        <a:pt x="11" y="15"/>
                      </a:lnTo>
                      <a:lnTo>
                        <a:pt x="11" y="15"/>
                      </a:lnTo>
                      <a:lnTo>
                        <a:pt x="7" y="15"/>
                      </a:lnTo>
                      <a:lnTo>
                        <a:pt x="7" y="15"/>
                      </a:lnTo>
                      <a:lnTo>
                        <a:pt x="4" y="17"/>
                      </a:lnTo>
                      <a:lnTo>
                        <a:pt x="4" y="17"/>
                      </a:lnTo>
                      <a:lnTo>
                        <a:pt x="7" y="19"/>
                      </a:lnTo>
                      <a:lnTo>
                        <a:pt x="7" y="19"/>
                      </a:lnTo>
                      <a:lnTo>
                        <a:pt x="4" y="19"/>
                      </a:lnTo>
                      <a:lnTo>
                        <a:pt x="2" y="19"/>
                      </a:lnTo>
                      <a:lnTo>
                        <a:pt x="0" y="19"/>
                      </a:lnTo>
                      <a:lnTo>
                        <a:pt x="0" y="19"/>
                      </a:lnTo>
                      <a:lnTo>
                        <a:pt x="2" y="19"/>
                      </a:lnTo>
                      <a:lnTo>
                        <a:pt x="4" y="19"/>
                      </a:lnTo>
                      <a:lnTo>
                        <a:pt x="4" y="22"/>
                      </a:lnTo>
                      <a:lnTo>
                        <a:pt x="4" y="22"/>
                      </a:lnTo>
                      <a:lnTo>
                        <a:pt x="7" y="22"/>
                      </a:lnTo>
                      <a:lnTo>
                        <a:pt x="9" y="24"/>
                      </a:lnTo>
                      <a:lnTo>
                        <a:pt x="11" y="24"/>
                      </a:lnTo>
                      <a:lnTo>
                        <a:pt x="11" y="26"/>
                      </a:lnTo>
                      <a:lnTo>
                        <a:pt x="14" y="26"/>
                      </a:lnTo>
                      <a:lnTo>
                        <a:pt x="16" y="26"/>
                      </a:lnTo>
                      <a:lnTo>
                        <a:pt x="16" y="26"/>
                      </a:lnTo>
                      <a:lnTo>
                        <a:pt x="18" y="29"/>
                      </a:lnTo>
                      <a:lnTo>
                        <a:pt x="21" y="29"/>
                      </a:lnTo>
                      <a:lnTo>
                        <a:pt x="23" y="29"/>
                      </a:lnTo>
                      <a:lnTo>
                        <a:pt x="30" y="31"/>
                      </a:lnTo>
                      <a:lnTo>
                        <a:pt x="30" y="31"/>
                      </a:lnTo>
                      <a:lnTo>
                        <a:pt x="33" y="31"/>
                      </a:lnTo>
                      <a:lnTo>
                        <a:pt x="35" y="34"/>
                      </a:lnTo>
                      <a:lnTo>
                        <a:pt x="35" y="36"/>
                      </a:lnTo>
                      <a:lnTo>
                        <a:pt x="37" y="36"/>
                      </a:lnTo>
                      <a:lnTo>
                        <a:pt x="37" y="36"/>
                      </a:lnTo>
                      <a:lnTo>
                        <a:pt x="40" y="38"/>
                      </a:lnTo>
                      <a:lnTo>
                        <a:pt x="42" y="38"/>
                      </a:lnTo>
                      <a:lnTo>
                        <a:pt x="42" y="38"/>
                      </a:lnTo>
                      <a:lnTo>
                        <a:pt x="40" y="41"/>
                      </a:lnTo>
                      <a:lnTo>
                        <a:pt x="40" y="41"/>
                      </a:lnTo>
                      <a:lnTo>
                        <a:pt x="40" y="43"/>
                      </a:lnTo>
                      <a:lnTo>
                        <a:pt x="42" y="45"/>
                      </a:lnTo>
                      <a:lnTo>
                        <a:pt x="42" y="45"/>
                      </a:lnTo>
                      <a:lnTo>
                        <a:pt x="42" y="45"/>
                      </a:lnTo>
                      <a:lnTo>
                        <a:pt x="40" y="45"/>
                      </a:lnTo>
                      <a:lnTo>
                        <a:pt x="40" y="48"/>
                      </a:lnTo>
                      <a:lnTo>
                        <a:pt x="40" y="48"/>
                      </a:lnTo>
                      <a:lnTo>
                        <a:pt x="40" y="48"/>
                      </a:lnTo>
                      <a:lnTo>
                        <a:pt x="42" y="48"/>
                      </a:lnTo>
                      <a:lnTo>
                        <a:pt x="44" y="48"/>
                      </a:lnTo>
                      <a:lnTo>
                        <a:pt x="44" y="48"/>
                      </a:lnTo>
                      <a:lnTo>
                        <a:pt x="44" y="50"/>
                      </a:lnTo>
                      <a:lnTo>
                        <a:pt x="44" y="50"/>
                      </a:lnTo>
                      <a:lnTo>
                        <a:pt x="44" y="50"/>
                      </a:lnTo>
                      <a:lnTo>
                        <a:pt x="44" y="52"/>
                      </a:lnTo>
                      <a:lnTo>
                        <a:pt x="44" y="52"/>
                      </a:lnTo>
                      <a:lnTo>
                        <a:pt x="44" y="52"/>
                      </a:lnTo>
                      <a:lnTo>
                        <a:pt x="44" y="55"/>
                      </a:lnTo>
                      <a:lnTo>
                        <a:pt x="47" y="55"/>
                      </a:lnTo>
                      <a:lnTo>
                        <a:pt x="47" y="57"/>
                      </a:lnTo>
                      <a:lnTo>
                        <a:pt x="49" y="57"/>
                      </a:lnTo>
                      <a:lnTo>
                        <a:pt x="49" y="60"/>
                      </a:lnTo>
                      <a:lnTo>
                        <a:pt x="49" y="60"/>
                      </a:lnTo>
                      <a:lnTo>
                        <a:pt x="49" y="60"/>
                      </a:lnTo>
                      <a:lnTo>
                        <a:pt x="49" y="62"/>
                      </a:lnTo>
                      <a:lnTo>
                        <a:pt x="49" y="62"/>
                      </a:lnTo>
                      <a:lnTo>
                        <a:pt x="49" y="64"/>
                      </a:lnTo>
                      <a:lnTo>
                        <a:pt x="47" y="64"/>
                      </a:lnTo>
                      <a:lnTo>
                        <a:pt x="47" y="64"/>
                      </a:lnTo>
                      <a:lnTo>
                        <a:pt x="47" y="67"/>
                      </a:lnTo>
                      <a:lnTo>
                        <a:pt x="47" y="67"/>
                      </a:lnTo>
                      <a:lnTo>
                        <a:pt x="47" y="69"/>
                      </a:lnTo>
                      <a:lnTo>
                        <a:pt x="47" y="69"/>
                      </a:lnTo>
                      <a:lnTo>
                        <a:pt x="47" y="69"/>
                      </a:lnTo>
                      <a:lnTo>
                        <a:pt x="47" y="71"/>
                      </a:lnTo>
                      <a:lnTo>
                        <a:pt x="49" y="71"/>
                      </a:lnTo>
                      <a:lnTo>
                        <a:pt x="52" y="74"/>
                      </a:lnTo>
                      <a:lnTo>
                        <a:pt x="52" y="74"/>
                      </a:lnTo>
                      <a:lnTo>
                        <a:pt x="54" y="79"/>
                      </a:lnTo>
                      <a:lnTo>
                        <a:pt x="54" y="79"/>
                      </a:lnTo>
                      <a:lnTo>
                        <a:pt x="56" y="79"/>
                      </a:lnTo>
                      <a:lnTo>
                        <a:pt x="59" y="79"/>
                      </a:lnTo>
                      <a:lnTo>
                        <a:pt x="59" y="76"/>
                      </a:lnTo>
                      <a:lnTo>
                        <a:pt x="61" y="76"/>
                      </a:lnTo>
                      <a:lnTo>
                        <a:pt x="61" y="76"/>
                      </a:lnTo>
                      <a:lnTo>
                        <a:pt x="59" y="79"/>
                      </a:lnTo>
                      <a:lnTo>
                        <a:pt x="61" y="81"/>
                      </a:lnTo>
                      <a:lnTo>
                        <a:pt x="63" y="81"/>
                      </a:lnTo>
                      <a:lnTo>
                        <a:pt x="63" y="81"/>
                      </a:lnTo>
                      <a:lnTo>
                        <a:pt x="70" y="83"/>
                      </a:lnTo>
                      <a:lnTo>
                        <a:pt x="70" y="83"/>
                      </a:lnTo>
                      <a:lnTo>
                        <a:pt x="70" y="86"/>
                      </a:lnTo>
                      <a:lnTo>
                        <a:pt x="70" y="88"/>
                      </a:lnTo>
                      <a:lnTo>
                        <a:pt x="70" y="90"/>
                      </a:lnTo>
                      <a:lnTo>
                        <a:pt x="73" y="90"/>
                      </a:lnTo>
                      <a:lnTo>
                        <a:pt x="73" y="90"/>
                      </a:lnTo>
                      <a:lnTo>
                        <a:pt x="73" y="93"/>
                      </a:lnTo>
                      <a:lnTo>
                        <a:pt x="70" y="93"/>
                      </a:lnTo>
                      <a:lnTo>
                        <a:pt x="70" y="93"/>
                      </a:lnTo>
                      <a:lnTo>
                        <a:pt x="70" y="95"/>
                      </a:lnTo>
                      <a:lnTo>
                        <a:pt x="70" y="95"/>
                      </a:lnTo>
                      <a:lnTo>
                        <a:pt x="70" y="95"/>
                      </a:lnTo>
                      <a:lnTo>
                        <a:pt x="70" y="95"/>
                      </a:lnTo>
                      <a:lnTo>
                        <a:pt x="66" y="95"/>
                      </a:lnTo>
                      <a:lnTo>
                        <a:pt x="63" y="95"/>
                      </a:lnTo>
                      <a:lnTo>
                        <a:pt x="63" y="97"/>
                      </a:lnTo>
                      <a:lnTo>
                        <a:pt x="61" y="97"/>
                      </a:lnTo>
                      <a:lnTo>
                        <a:pt x="61" y="97"/>
                      </a:lnTo>
                      <a:lnTo>
                        <a:pt x="61" y="100"/>
                      </a:lnTo>
                      <a:lnTo>
                        <a:pt x="59" y="102"/>
                      </a:lnTo>
                      <a:lnTo>
                        <a:pt x="54" y="105"/>
                      </a:lnTo>
                      <a:lnTo>
                        <a:pt x="54" y="107"/>
                      </a:lnTo>
                      <a:lnTo>
                        <a:pt x="52" y="107"/>
                      </a:lnTo>
                      <a:lnTo>
                        <a:pt x="49" y="109"/>
                      </a:lnTo>
                      <a:lnTo>
                        <a:pt x="49" y="112"/>
                      </a:lnTo>
                      <a:lnTo>
                        <a:pt x="47" y="112"/>
                      </a:lnTo>
                      <a:lnTo>
                        <a:pt x="44" y="114"/>
                      </a:lnTo>
                      <a:lnTo>
                        <a:pt x="42" y="114"/>
                      </a:lnTo>
                      <a:lnTo>
                        <a:pt x="42" y="114"/>
                      </a:lnTo>
                      <a:lnTo>
                        <a:pt x="37" y="116"/>
                      </a:lnTo>
                      <a:lnTo>
                        <a:pt x="35" y="119"/>
                      </a:lnTo>
                      <a:lnTo>
                        <a:pt x="35" y="119"/>
                      </a:lnTo>
                      <a:lnTo>
                        <a:pt x="33" y="121"/>
                      </a:lnTo>
                      <a:lnTo>
                        <a:pt x="33" y="121"/>
                      </a:lnTo>
                      <a:lnTo>
                        <a:pt x="33" y="121"/>
                      </a:lnTo>
                      <a:lnTo>
                        <a:pt x="33" y="121"/>
                      </a:lnTo>
                      <a:lnTo>
                        <a:pt x="30" y="121"/>
                      </a:lnTo>
                      <a:lnTo>
                        <a:pt x="30" y="121"/>
                      </a:lnTo>
                      <a:lnTo>
                        <a:pt x="33" y="124"/>
                      </a:lnTo>
                      <a:lnTo>
                        <a:pt x="33" y="124"/>
                      </a:lnTo>
                      <a:lnTo>
                        <a:pt x="33" y="124"/>
                      </a:lnTo>
                      <a:lnTo>
                        <a:pt x="30" y="126"/>
                      </a:lnTo>
                      <a:lnTo>
                        <a:pt x="26" y="126"/>
                      </a:lnTo>
                      <a:lnTo>
                        <a:pt x="26" y="126"/>
                      </a:lnTo>
                      <a:lnTo>
                        <a:pt x="21" y="126"/>
                      </a:lnTo>
                      <a:lnTo>
                        <a:pt x="21" y="128"/>
                      </a:lnTo>
                      <a:lnTo>
                        <a:pt x="21" y="128"/>
                      </a:lnTo>
                      <a:lnTo>
                        <a:pt x="23" y="131"/>
                      </a:lnTo>
                      <a:lnTo>
                        <a:pt x="21" y="131"/>
                      </a:lnTo>
                      <a:lnTo>
                        <a:pt x="21" y="131"/>
                      </a:lnTo>
                      <a:lnTo>
                        <a:pt x="16" y="135"/>
                      </a:lnTo>
                      <a:lnTo>
                        <a:pt x="16" y="135"/>
                      </a:lnTo>
                      <a:lnTo>
                        <a:pt x="16" y="135"/>
                      </a:lnTo>
                      <a:lnTo>
                        <a:pt x="16" y="138"/>
                      </a:lnTo>
                      <a:lnTo>
                        <a:pt x="16" y="140"/>
                      </a:lnTo>
                      <a:lnTo>
                        <a:pt x="16" y="142"/>
                      </a:lnTo>
                      <a:lnTo>
                        <a:pt x="18" y="142"/>
                      </a:lnTo>
                      <a:lnTo>
                        <a:pt x="18" y="145"/>
                      </a:lnTo>
                      <a:lnTo>
                        <a:pt x="21" y="145"/>
                      </a:lnTo>
                      <a:lnTo>
                        <a:pt x="18" y="147"/>
                      </a:lnTo>
                      <a:lnTo>
                        <a:pt x="18" y="150"/>
                      </a:lnTo>
                      <a:lnTo>
                        <a:pt x="21" y="152"/>
                      </a:lnTo>
                      <a:lnTo>
                        <a:pt x="23" y="152"/>
                      </a:lnTo>
                      <a:lnTo>
                        <a:pt x="23" y="154"/>
                      </a:lnTo>
                      <a:lnTo>
                        <a:pt x="23" y="157"/>
                      </a:lnTo>
                      <a:lnTo>
                        <a:pt x="26" y="157"/>
                      </a:lnTo>
                      <a:lnTo>
                        <a:pt x="23" y="157"/>
                      </a:lnTo>
                      <a:lnTo>
                        <a:pt x="23" y="157"/>
                      </a:lnTo>
                      <a:lnTo>
                        <a:pt x="23" y="157"/>
                      </a:lnTo>
                      <a:lnTo>
                        <a:pt x="23" y="157"/>
                      </a:lnTo>
                      <a:lnTo>
                        <a:pt x="23" y="159"/>
                      </a:lnTo>
                      <a:lnTo>
                        <a:pt x="23" y="159"/>
                      </a:lnTo>
                      <a:lnTo>
                        <a:pt x="23" y="159"/>
                      </a:lnTo>
                      <a:lnTo>
                        <a:pt x="23" y="159"/>
                      </a:lnTo>
                      <a:lnTo>
                        <a:pt x="23" y="159"/>
                      </a:lnTo>
                      <a:lnTo>
                        <a:pt x="23" y="161"/>
                      </a:lnTo>
                      <a:lnTo>
                        <a:pt x="23" y="164"/>
                      </a:lnTo>
                      <a:lnTo>
                        <a:pt x="23" y="166"/>
                      </a:lnTo>
                      <a:lnTo>
                        <a:pt x="23" y="166"/>
                      </a:lnTo>
                      <a:lnTo>
                        <a:pt x="21" y="166"/>
                      </a:lnTo>
                      <a:lnTo>
                        <a:pt x="21" y="169"/>
                      </a:lnTo>
                      <a:lnTo>
                        <a:pt x="23" y="171"/>
                      </a:lnTo>
                      <a:lnTo>
                        <a:pt x="23" y="173"/>
                      </a:lnTo>
                      <a:lnTo>
                        <a:pt x="23" y="173"/>
                      </a:lnTo>
                      <a:lnTo>
                        <a:pt x="23" y="176"/>
                      </a:lnTo>
                      <a:lnTo>
                        <a:pt x="23" y="176"/>
                      </a:lnTo>
                      <a:lnTo>
                        <a:pt x="26" y="176"/>
                      </a:lnTo>
                      <a:lnTo>
                        <a:pt x="26" y="178"/>
                      </a:lnTo>
                      <a:lnTo>
                        <a:pt x="28" y="176"/>
                      </a:lnTo>
                      <a:lnTo>
                        <a:pt x="28" y="176"/>
                      </a:lnTo>
                      <a:lnTo>
                        <a:pt x="30" y="178"/>
                      </a:lnTo>
                      <a:lnTo>
                        <a:pt x="30" y="178"/>
                      </a:lnTo>
                      <a:lnTo>
                        <a:pt x="35" y="180"/>
                      </a:lnTo>
                      <a:lnTo>
                        <a:pt x="40" y="180"/>
                      </a:lnTo>
                      <a:lnTo>
                        <a:pt x="40" y="180"/>
                      </a:lnTo>
                      <a:lnTo>
                        <a:pt x="40" y="180"/>
                      </a:lnTo>
                      <a:lnTo>
                        <a:pt x="40" y="180"/>
                      </a:lnTo>
                      <a:lnTo>
                        <a:pt x="40" y="183"/>
                      </a:lnTo>
                      <a:lnTo>
                        <a:pt x="40" y="183"/>
                      </a:lnTo>
                      <a:lnTo>
                        <a:pt x="42" y="183"/>
                      </a:lnTo>
                      <a:lnTo>
                        <a:pt x="42" y="183"/>
                      </a:lnTo>
                      <a:lnTo>
                        <a:pt x="40" y="183"/>
                      </a:lnTo>
                      <a:lnTo>
                        <a:pt x="40" y="183"/>
                      </a:lnTo>
                      <a:lnTo>
                        <a:pt x="40" y="183"/>
                      </a:lnTo>
                      <a:lnTo>
                        <a:pt x="40" y="185"/>
                      </a:lnTo>
                      <a:lnTo>
                        <a:pt x="40" y="185"/>
                      </a:lnTo>
                      <a:lnTo>
                        <a:pt x="40" y="185"/>
                      </a:lnTo>
                      <a:lnTo>
                        <a:pt x="40" y="187"/>
                      </a:lnTo>
                      <a:lnTo>
                        <a:pt x="40" y="187"/>
                      </a:lnTo>
                      <a:lnTo>
                        <a:pt x="42" y="187"/>
                      </a:lnTo>
                      <a:lnTo>
                        <a:pt x="42" y="187"/>
                      </a:lnTo>
                      <a:lnTo>
                        <a:pt x="44" y="187"/>
                      </a:lnTo>
                      <a:lnTo>
                        <a:pt x="44" y="185"/>
                      </a:lnTo>
                      <a:lnTo>
                        <a:pt x="44" y="185"/>
                      </a:lnTo>
                      <a:lnTo>
                        <a:pt x="44" y="185"/>
                      </a:lnTo>
                      <a:lnTo>
                        <a:pt x="44" y="183"/>
                      </a:lnTo>
                      <a:lnTo>
                        <a:pt x="47" y="183"/>
                      </a:lnTo>
                      <a:lnTo>
                        <a:pt x="47" y="185"/>
                      </a:lnTo>
                      <a:lnTo>
                        <a:pt x="49" y="187"/>
                      </a:lnTo>
                      <a:lnTo>
                        <a:pt x="49" y="187"/>
                      </a:lnTo>
                      <a:lnTo>
                        <a:pt x="52" y="187"/>
                      </a:lnTo>
                      <a:lnTo>
                        <a:pt x="52" y="187"/>
                      </a:lnTo>
                      <a:lnTo>
                        <a:pt x="49" y="190"/>
                      </a:lnTo>
                      <a:lnTo>
                        <a:pt x="47" y="190"/>
                      </a:lnTo>
                      <a:lnTo>
                        <a:pt x="47" y="192"/>
                      </a:lnTo>
                      <a:lnTo>
                        <a:pt x="49" y="192"/>
                      </a:lnTo>
                      <a:lnTo>
                        <a:pt x="52" y="190"/>
                      </a:lnTo>
                      <a:lnTo>
                        <a:pt x="52" y="190"/>
                      </a:lnTo>
                      <a:lnTo>
                        <a:pt x="54" y="187"/>
                      </a:lnTo>
                      <a:lnTo>
                        <a:pt x="56" y="187"/>
                      </a:lnTo>
                      <a:lnTo>
                        <a:pt x="59" y="187"/>
                      </a:lnTo>
                      <a:lnTo>
                        <a:pt x="63" y="187"/>
                      </a:lnTo>
                      <a:lnTo>
                        <a:pt x="68" y="187"/>
                      </a:lnTo>
                      <a:lnTo>
                        <a:pt x="68" y="187"/>
                      </a:lnTo>
                      <a:lnTo>
                        <a:pt x="70" y="187"/>
                      </a:lnTo>
                      <a:lnTo>
                        <a:pt x="70" y="185"/>
                      </a:lnTo>
                      <a:lnTo>
                        <a:pt x="75" y="185"/>
                      </a:lnTo>
                      <a:lnTo>
                        <a:pt x="78" y="185"/>
                      </a:lnTo>
                      <a:lnTo>
                        <a:pt x="80" y="185"/>
                      </a:lnTo>
                      <a:lnTo>
                        <a:pt x="80" y="183"/>
                      </a:lnTo>
                      <a:lnTo>
                        <a:pt x="85" y="183"/>
                      </a:lnTo>
                      <a:lnTo>
                        <a:pt x="85" y="183"/>
                      </a:lnTo>
                      <a:lnTo>
                        <a:pt x="87" y="180"/>
                      </a:lnTo>
                      <a:lnTo>
                        <a:pt x="87" y="183"/>
                      </a:lnTo>
                      <a:lnTo>
                        <a:pt x="87" y="183"/>
                      </a:lnTo>
                      <a:lnTo>
                        <a:pt x="89" y="183"/>
                      </a:lnTo>
                      <a:lnTo>
                        <a:pt x="92" y="180"/>
                      </a:lnTo>
                      <a:lnTo>
                        <a:pt x="92" y="180"/>
                      </a:lnTo>
                      <a:lnTo>
                        <a:pt x="92" y="180"/>
                      </a:lnTo>
                      <a:lnTo>
                        <a:pt x="92" y="180"/>
                      </a:lnTo>
                      <a:lnTo>
                        <a:pt x="92" y="178"/>
                      </a:lnTo>
                      <a:lnTo>
                        <a:pt x="92" y="178"/>
                      </a:lnTo>
                      <a:lnTo>
                        <a:pt x="94" y="180"/>
                      </a:lnTo>
                      <a:lnTo>
                        <a:pt x="97" y="180"/>
                      </a:lnTo>
                      <a:lnTo>
                        <a:pt x="99" y="178"/>
                      </a:lnTo>
                      <a:lnTo>
                        <a:pt x="99" y="178"/>
                      </a:lnTo>
                      <a:lnTo>
                        <a:pt x="99" y="176"/>
                      </a:lnTo>
                      <a:lnTo>
                        <a:pt x="99" y="176"/>
                      </a:lnTo>
                      <a:lnTo>
                        <a:pt x="99" y="176"/>
                      </a:lnTo>
                      <a:lnTo>
                        <a:pt x="99" y="178"/>
                      </a:lnTo>
                      <a:lnTo>
                        <a:pt x="99" y="178"/>
                      </a:lnTo>
                      <a:lnTo>
                        <a:pt x="99" y="180"/>
                      </a:lnTo>
                      <a:lnTo>
                        <a:pt x="101" y="180"/>
                      </a:lnTo>
                      <a:lnTo>
                        <a:pt x="101" y="178"/>
                      </a:lnTo>
                      <a:lnTo>
                        <a:pt x="106" y="178"/>
                      </a:lnTo>
                      <a:lnTo>
                        <a:pt x="106" y="178"/>
                      </a:lnTo>
                      <a:lnTo>
                        <a:pt x="108" y="178"/>
                      </a:lnTo>
                      <a:lnTo>
                        <a:pt x="111" y="178"/>
                      </a:lnTo>
                      <a:lnTo>
                        <a:pt x="113" y="178"/>
                      </a:lnTo>
                      <a:lnTo>
                        <a:pt x="113" y="178"/>
                      </a:lnTo>
                      <a:lnTo>
                        <a:pt x="115" y="178"/>
                      </a:lnTo>
                      <a:lnTo>
                        <a:pt x="118" y="178"/>
                      </a:lnTo>
                      <a:lnTo>
                        <a:pt x="118" y="178"/>
                      </a:lnTo>
                      <a:lnTo>
                        <a:pt x="123" y="173"/>
                      </a:lnTo>
                      <a:lnTo>
                        <a:pt x="125" y="171"/>
                      </a:lnTo>
                      <a:lnTo>
                        <a:pt x="127" y="171"/>
                      </a:lnTo>
                      <a:lnTo>
                        <a:pt x="127" y="169"/>
                      </a:lnTo>
                      <a:lnTo>
                        <a:pt x="130" y="169"/>
                      </a:lnTo>
                      <a:lnTo>
                        <a:pt x="130" y="166"/>
                      </a:lnTo>
                      <a:lnTo>
                        <a:pt x="134" y="166"/>
                      </a:lnTo>
                      <a:lnTo>
                        <a:pt x="137" y="164"/>
                      </a:lnTo>
                      <a:lnTo>
                        <a:pt x="141" y="159"/>
                      </a:lnTo>
                      <a:lnTo>
                        <a:pt x="141" y="159"/>
                      </a:lnTo>
                      <a:lnTo>
                        <a:pt x="144" y="159"/>
                      </a:lnTo>
                      <a:lnTo>
                        <a:pt x="146" y="154"/>
                      </a:lnTo>
                      <a:lnTo>
                        <a:pt x="146" y="154"/>
                      </a:lnTo>
                      <a:lnTo>
                        <a:pt x="151" y="150"/>
                      </a:lnTo>
                      <a:lnTo>
                        <a:pt x="153" y="147"/>
                      </a:lnTo>
                      <a:lnTo>
                        <a:pt x="153" y="147"/>
                      </a:lnTo>
                      <a:lnTo>
                        <a:pt x="160" y="142"/>
                      </a:lnTo>
                      <a:lnTo>
                        <a:pt x="163" y="140"/>
                      </a:lnTo>
                      <a:lnTo>
                        <a:pt x="163" y="138"/>
                      </a:lnTo>
                      <a:lnTo>
                        <a:pt x="165" y="135"/>
                      </a:lnTo>
                      <a:lnTo>
                        <a:pt x="165" y="135"/>
                      </a:lnTo>
                      <a:lnTo>
                        <a:pt x="165" y="133"/>
                      </a:lnTo>
                      <a:lnTo>
                        <a:pt x="165" y="131"/>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3" name="Freeform 157"/>
                <p:cNvSpPr>
                  <a:spLocks/>
                </p:cNvSpPr>
                <p:nvPr/>
              </p:nvSpPr>
              <p:spPr bwMode="auto">
                <a:xfrm>
                  <a:off x="3364" y="2485"/>
                  <a:ext cx="279" cy="242"/>
                </a:xfrm>
                <a:custGeom>
                  <a:avLst/>
                  <a:gdLst>
                    <a:gd name="T0" fmla="*/ 239 w 279"/>
                    <a:gd name="T1" fmla="*/ 137 h 242"/>
                    <a:gd name="T2" fmla="*/ 208 w 279"/>
                    <a:gd name="T3" fmla="*/ 128 h 242"/>
                    <a:gd name="T4" fmla="*/ 196 w 279"/>
                    <a:gd name="T5" fmla="*/ 118 h 242"/>
                    <a:gd name="T6" fmla="*/ 187 w 279"/>
                    <a:gd name="T7" fmla="*/ 107 h 242"/>
                    <a:gd name="T8" fmla="*/ 182 w 279"/>
                    <a:gd name="T9" fmla="*/ 97 h 242"/>
                    <a:gd name="T10" fmla="*/ 177 w 279"/>
                    <a:gd name="T11" fmla="*/ 90 h 242"/>
                    <a:gd name="T12" fmla="*/ 182 w 279"/>
                    <a:gd name="T13" fmla="*/ 83 h 242"/>
                    <a:gd name="T14" fmla="*/ 175 w 279"/>
                    <a:gd name="T15" fmla="*/ 81 h 242"/>
                    <a:gd name="T16" fmla="*/ 165 w 279"/>
                    <a:gd name="T17" fmla="*/ 83 h 242"/>
                    <a:gd name="T18" fmla="*/ 161 w 279"/>
                    <a:gd name="T19" fmla="*/ 71 h 242"/>
                    <a:gd name="T20" fmla="*/ 168 w 279"/>
                    <a:gd name="T21" fmla="*/ 59 h 242"/>
                    <a:gd name="T22" fmla="*/ 168 w 279"/>
                    <a:gd name="T23" fmla="*/ 45 h 242"/>
                    <a:gd name="T24" fmla="*/ 156 w 279"/>
                    <a:gd name="T25" fmla="*/ 33 h 242"/>
                    <a:gd name="T26" fmla="*/ 139 w 279"/>
                    <a:gd name="T27" fmla="*/ 17 h 242"/>
                    <a:gd name="T28" fmla="*/ 127 w 279"/>
                    <a:gd name="T29" fmla="*/ 10 h 242"/>
                    <a:gd name="T30" fmla="*/ 118 w 279"/>
                    <a:gd name="T31" fmla="*/ 7 h 242"/>
                    <a:gd name="T32" fmla="*/ 111 w 279"/>
                    <a:gd name="T33" fmla="*/ 7 h 242"/>
                    <a:gd name="T34" fmla="*/ 99 w 279"/>
                    <a:gd name="T35" fmla="*/ 10 h 242"/>
                    <a:gd name="T36" fmla="*/ 92 w 279"/>
                    <a:gd name="T37" fmla="*/ 5 h 242"/>
                    <a:gd name="T38" fmla="*/ 85 w 279"/>
                    <a:gd name="T39" fmla="*/ 5 h 242"/>
                    <a:gd name="T40" fmla="*/ 80 w 279"/>
                    <a:gd name="T41" fmla="*/ 17 h 242"/>
                    <a:gd name="T42" fmla="*/ 73 w 279"/>
                    <a:gd name="T43" fmla="*/ 12 h 242"/>
                    <a:gd name="T44" fmla="*/ 64 w 279"/>
                    <a:gd name="T45" fmla="*/ 12 h 242"/>
                    <a:gd name="T46" fmla="*/ 59 w 279"/>
                    <a:gd name="T47" fmla="*/ 26 h 242"/>
                    <a:gd name="T48" fmla="*/ 56 w 279"/>
                    <a:gd name="T49" fmla="*/ 38 h 242"/>
                    <a:gd name="T50" fmla="*/ 52 w 279"/>
                    <a:gd name="T51" fmla="*/ 47 h 242"/>
                    <a:gd name="T52" fmla="*/ 42 w 279"/>
                    <a:gd name="T53" fmla="*/ 55 h 242"/>
                    <a:gd name="T54" fmla="*/ 35 w 279"/>
                    <a:gd name="T55" fmla="*/ 69 h 242"/>
                    <a:gd name="T56" fmla="*/ 35 w 279"/>
                    <a:gd name="T57" fmla="*/ 85 h 242"/>
                    <a:gd name="T58" fmla="*/ 28 w 279"/>
                    <a:gd name="T59" fmla="*/ 85 h 242"/>
                    <a:gd name="T60" fmla="*/ 21 w 279"/>
                    <a:gd name="T61" fmla="*/ 92 h 242"/>
                    <a:gd name="T62" fmla="*/ 21 w 279"/>
                    <a:gd name="T63" fmla="*/ 107 h 242"/>
                    <a:gd name="T64" fmla="*/ 19 w 279"/>
                    <a:gd name="T65" fmla="*/ 121 h 242"/>
                    <a:gd name="T66" fmla="*/ 19 w 279"/>
                    <a:gd name="T67" fmla="*/ 135 h 242"/>
                    <a:gd name="T68" fmla="*/ 9 w 279"/>
                    <a:gd name="T69" fmla="*/ 137 h 242"/>
                    <a:gd name="T70" fmla="*/ 0 w 279"/>
                    <a:gd name="T71" fmla="*/ 145 h 242"/>
                    <a:gd name="T72" fmla="*/ 4 w 279"/>
                    <a:gd name="T73" fmla="*/ 152 h 242"/>
                    <a:gd name="T74" fmla="*/ 16 w 279"/>
                    <a:gd name="T75" fmla="*/ 156 h 242"/>
                    <a:gd name="T76" fmla="*/ 21 w 279"/>
                    <a:gd name="T77" fmla="*/ 166 h 242"/>
                    <a:gd name="T78" fmla="*/ 30 w 279"/>
                    <a:gd name="T79" fmla="*/ 175 h 242"/>
                    <a:gd name="T80" fmla="*/ 38 w 279"/>
                    <a:gd name="T81" fmla="*/ 192 h 242"/>
                    <a:gd name="T82" fmla="*/ 42 w 279"/>
                    <a:gd name="T83" fmla="*/ 199 h 242"/>
                    <a:gd name="T84" fmla="*/ 45 w 279"/>
                    <a:gd name="T85" fmla="*/ 201 h 242"/>
                    <a:gd name="T86" fmla="*/ 52 w 279"/>
                    <a:gd name="T87" fmla="*/ 206 h 242"/>
                    <a:gd name="T88" fmla="*/ 52 w 279"/>
                    <a:gd name="T89" fmla="*/ 216 h 242"/>
                    <a:gd name="T90" fmla="*/ 61 w 279"/>
                    <a:gd name="T91" fmla="*/ 220 h 242"/>
                    <a:gd name="T92" fmla="*/ 78 w 279"/>
                    <a:gd name="T93" fmla="*/ 225 h 242"/>
                    <a:gd name="T94" fmla="*/ 94 w 279"/>
                    <a:gd name="T95" fmla="*/ 237 h 242"/>
                    <a:gd name="T96" fmla="*/ 111 w 279"/>
                    <a:gd name="T97" fmla="*/ 242 h 242"/>
                    <a:gd name="T98" fmla="*/ 125 w 279"/>
                    <a:gd name="T99" fmla="*/ 239 h 242"/>
                    <a:gd name="T100" fmla="*/ 139 w 279"/>
                    <a:gd name="T101" fmla="*/ 227 h 242"/>
                    <a:gd name="T102" fmla="*/ 151 w 279"/>
                    <a:gd name="T103" fmla="*/ 232 h 242"/>
                    <a:gd name="T104" fmla="*/ 163 w 279"/>
                    <a:gd name="T105" fmla="*/ 232 h 242"/>
                    <a:gd name="T106" fmla="*/ 175 w 279"/>
                    <a:gd name="T107" fmla="*/ 225 h 242"/>
                    <a:gd name="T108" fmla="*/ 187 w 279"/>
                    <a:gd name="T109" fmla="*/ 218 h 242"/>
                    <a:gd name="T110" fmla="*/ 201 w 279"/>
                    <a:gd name="T111" fmla="*/ 211 h 242"/>
                    <a:gd name="T112" fmla="*/ 217 w 279"/>
                    <a:gd name="T113" fmla="*/ 211 h 242"/>
                    <a:gd name="T114" fmla="*/ 234 w 279"/>
                    <a:gd name="T115" fmla="*/ 194 h 242"/>
                    <a:gd name="T116" fmla="*/ 260 w 279"/>
                    <a:gd name="T117" fmla="*/ 166 h 242"/>
                    <a:gd name="T118" fmla="*/ 260 w 279"/>
                    <a:gd name="T119" fmla="*/ 147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79" h="242">
                      <a:moveTo>
                        <a:pt x="260" y="147"/>
                      </a:moveTo>
                      <a:lnTo>
                        <a:pt x="258" y="145"/>
                      </a:lnTo>
                      <a:lnTo>
                        <a:pt x="253" y="145"/>
                      </a:lnTo>
                      <a:lnTo>
                        <a:pt x="246" y="142"/>
                      </a:lnTo>
                      <a:lnTo>
                        <a:pt x="239" y="137"/>
                      </a:lnTo>
                      <a:lnTo>
                        <a:pt x="231" y="135"/>
                      </a:lnTo>
                      <a:lnTo>
                        <a:pt x="227" y="133"/>
                      </a:lnTo>
                      <a:lnTo>
                        <a:pt x="220" y="130"/>
                      </a:lnTo>
                      <a:lnTo>
                        <a:pt x="215" y="130"/>
                      </a:lnTo>
                      <a:lnTo>
                        <a:pt x="208" y="128"/>
                      </a:lnTo>
                      <a:lnTo>
                        <a:pt x="203" y="126"/>
                      </a:lnTo>
                      <a:lnTo>
                        <a:pt x="203" y="126"/>
                      </a:lnTo>
                      <a:lnTo>
                        <a:pt x="201" y="121"/>
                      </a:lnTo>
                      <a:lnTo>
                        <a:pt x="196" y="118"/>
                      </a:lnTo>
                      <a:lnTo>
                        <a:pt x="196" y="118"/>
                      </a:lnTo>
                      <a:lnTo>
                        <a:pt x="194" y="116"/>
                      </a:lnTo>
                      <a:lnTo>
                        <a:pt x="191" y="114"/>
                      </a:lnTo>
                      <a:lnTo>
                        <a:pt x="189" y="111"/>
                      </a:lnTo>
                      <a:lnTo>
                        <a:pt x="189" y="109"/>
                      </a:lnTo>
                      <a:lnTo>
                        <a:pt x="187" y="107"/>
                      </a:lnTo>
                      <a:lnTo>
                        <a:pt x="187" y="104"/>
                      </a:lnTo>
                      <a:lnTo>
                        <a:pt x="184" y="104"/>
                      </a:lnTo>
                      <a:lnTo>
                        <a:pt x="182" y="100"/>
                      </a:lnTo>
                      <a:lnTo>
                        <a:pt x="182" y="100"/>
                      </a:lnTo>
                      <a:lnTo>
                        <a:pt x="182" y="97"/>
                      </a:lnTo>
                      <a:lnTo>
                        <a:pt x="179" y="95"/>
                      </a:lnTo>
                      <a:lnTo>
                        <a:pt x="179" y="92"/>
                      </a:lnTo>
                      <a:lnTo>
                        <a:pt x="177" y="92"/>
                      </a:lnTo>
                      <a:lnTo>
                        <a:pt x="177" y="90"/>
                      </a:lnTo>
                      <a:lnTo>
                        <a:pt x="177" y="90"/>
                      </a:lnTo>
                      <a:lnTo>
                        <a:pt x="179" y="88"/>
                      </a:lnTo>
                      <a:lnTo>
                        <a:pt x="179" y="85"/>
                      </a:lnTo>
                      <a:lnTo>
                        <a:pt x="182" y="85"/>
                      </a:lnTo>
                      <a:lnTo>
                        <a:pt x="182" y="83"/>
                      </a:lnTo>
                      <a:lnTo>
                        <a:pt x="182" y="83"/>
                      </a:lnTo>
                      <a:lnTo>
                        <a:pt x="182" y="83"/>
                      </a:lnTo>
                      <a:lnTo>
                        <a:pt x="179" y="83"/>
                      </a:lnTo>
                      <a:lnTo>
                        <a:pt x="179" y="81"/>
                      </a:lnTo>
                      <a:lnTo>
                        <a:pt x="177" y="81"/>
                      </a:lnTo>
                      <a:lnTo>
                        <a:pt x="175" y="81"/>
                      </a:lnTo>
                      <a:lnTo>
                        <a:pt x="175" y="81"/>
                      </a:lnTo>
                      <a:lnTo>
                        <a:pt x="170" y="83"/>
                      </a:lnTo>
                      <a:lnTo>
                        <a:pt x="168" y="83"/>
                      </a:lnTo>
                      <a:lnTo>
                        <a:pt x="165" y="83"/>
                      </a:lnTo>
                      <a:lnTo>
                        <a:pt x="165" y="83"/>
                      </a:lnTo>
                      <a:lnTo>
                        <a:pt x="163" y="83"/>
                      </a:lnTo>
                      <a:lnTo>
                        <a:pt x="161" y="83"/>
                      </a:lnTo>
                      <a:lnTo>
                        <a:pt x="161" y="78"/>
                      </a:lnTo>
                      <a:lnTo>
                        <a:pt x="161" y="74"/>
                      </a:lnTo>
                      <a:lnTo>
                        <a:pt x="161" y="71"/>
                      </a:lnTo>
                      <a:lnTo>
                        <a:pt x="161" y="69"/>
                      </a:lnTo>
                      <a:lnTo>
                        <a:pt x="161" y="66"/>
                      </a:lnTo>
                      <a:lnTo>
                        <a:pt x="163" y="64"/>
                      </a:lnTo>
                      <a:lnTo>
                        <a:pt x="165" y="64"/>
                      </a:lnTo>
                      <a:lnTo>
                        <a:pt x="168" y="59"/>
                      </a:lnTo>
                      <a:lnTo>
                        <a:pt x="170" y="55"/>
                      </a:lnTo>
                      <a:lnTo>
                        <a:pt x="172" y="52"/>
                      </a:lnTo>
                      <a:lnTo>
                        <a:pt x="170" y="50"/>
                      </a:lnTo>
                      <a:lnTo>
                        <a:pt x="168" y="47"/>
                      </a:lnTo>
                      <a:lnTo>
                        <a:pt x="168" y="45"/>
                      </a:lnTo>
                      <a:lnTo>
                        <a:pt x="165" y="45"/>
                      </a:lnTo>
                      <a:lnTo>
                        <a:pt x="163" y="43"/>
                      </a:lnTo>
                      <a:lnTo>
                        <a:pt x="161" y="40"/>
                      </a:lnTo>
                      <a:lnTo>
                        <a:pt x="161" y="36"/>
                      </a:lnTo>
                      <a:lnTo>
                        <a:pt x="156" y="33"/>
                      </a:lnTo>
                      <a:lnTo>
                        <a:pt x="151" y="29"/>
                      </a:lnTo>
                      <a:lnTo>
                        <a:pt x="146" y="24"/>
                      </a:lnTo>
                      <a:lnTo>
                        <a:pt x="144" y="19"/>
                      </a:lnTo>
                      <a:lnTo>
                        <a:pt x="142" y="17"/>
                      </a:lnTo>
                      <a:lnTo>
                        <a:pt x="139" y="17"/>
                      </a:lnTo>
                      <a:lnTo>
                        <a:pt x="137" y="14"/>
                      </a:lnTo>
                      <a:lnTo>
                        <a:pt x="132" y="12"/>
                      </a:lnTo>
                      <a:lnTo>
                        <a:pt x="130" y="10"/>
                      </a:lnTo>
                      <a:lnTo>
                        <a:pt x="127" y="10"/>
                      </a:lnTo>
                      <a:lnTo>
                        <a:pt x="127" y="10"/>
                      </a:lnTo>
                      <a:lnTo>
                        <a:pt x="125" y="10"/>
                      </a:lnTo>
                      <a:lnTo>
                        <a:pt x="120" y="10"/>
                      </a:lnTo>
                      <a:lnTo>
                        <a:pt x="120" y="10"/>
                      </a:lnTo>
                      <a:lnTo>
                        <a:pt x="118" y="7"/>
                      </a:lnTo>
                      <a:lnTo>
                        <a:pt x="118" y="7"/>
                      </a:lnTo>
                      <a:lnTo>
                        <a:pt x="116" y="7"/>
                      </a:lnTo>
                      <a:lnTo>
                        <a:pt x="113" y="10"/>
                      </a:lnTo>
                      <a:lnTo>
                        <a:pt x="111" y="10"/>
                      </a:lnTo>
                      <a:lnTo>
                        <a:pt x="111" y="7"/>
                      </a:lnTo>
                      <a:lnTo>
                        <a:pt x="111" y="7"/>
                      </a:lnTo>
                      <a:lnTo>
                        <a:pt x="108" y="5"/>
                      </a:lnTo>
                      <a:lnTo>
                        <a:pt x="108" y="5"/>
                      </a:lnTo>
                      <a:lnTo>
                        <a:pt x="106" y="7"/>
                      </a:lnTo>
                      <a:lnTo>
                        <a:pt x="104" y="10"/>
                      </a:lnTo>
                      <a:lnTo>
                        <a:pt x="99" y="10"/>
                      </a:lnTo>
                      <a:lnTo>
                        <a:pt x="97" y="10"/>
                      </a:lnTo>
                      <a:lnTo>
                        <a:pt x="97" y="10"/>
                      </a:lnTo>
                      <a:lnTo>
                        <a:pt x="92" y="5"/>
                      </a:lnTo>
                      <a:lnTo>
                        <a:pt x="92" y="5"/>
                      </a:lnTo>
                      <a:lnTo>
                        <a:pt x="92" y="5"/>
                      </a:lnTo>
                      <a:lnTo>
                        <a:pt x="90" y="5"/>
                      </a:lnTo>
                      <a:lnTo>
                        <a:pt x="90" y="2"/>
                      </a:lnTo>
                      <a:lnTo>
                        <a:pt x="87" y="2"/>
                      </a:lnTo>
                      <a:lnTo>
                        <a:pt x="87" y="0"/>
                      </a:lnTo>
                      <a:lnTo>
                        <a:pt x="85" y="5"/>
                      </a:lnTo>
                      <a:lnTo>
                        <a:pt x="82" y="10"/>
                      </a:lnTo>
                      <a:lnTo>
                        <a:pt x="82" y="12"/>
                      </a:lnTo>
                      <a:lnTo>
                        <a:pt x="80" y="17"/>
                      </a:lnTo>
                      <a:lnTo>
                        <a:pt x="80" y="17"/>
                      </a:lnTo>
                      <a:lnTo>
                        <a:pt x="80" y="17"/>
                      </a:lnTo>
                      <a:lnTo>
                        <a:pt x="78" y="12"/>
                      </a:lnTo>
                      <a:lnTo>
                        <a:pt x="75" y="10"/>
                      </a:lnTo>
                      <a:lnTo>
                        <a:pt x="73" y="10"/>
                      </a:lnTo>
                      <a:lnTo>
                        <a:pt x="73" y="10"/>
                      </a:lnTo>
                      <a:lnTo>
                        <a:pt x="73" y="12"/>
                      </a:lnTo>
                      <a:lnTo>
                        <a:pt x="71" y="12"/>
                      </a:lnTo>
                      <a:lnTo>
                        <a:pt x="71" y="14"/>
                      </a:lnTo>
                      <a:lnTo>
                        <a:pt x="71" y="14"/>
                      </a:lnTo>
                      <a:lnTo>
                        <a:pt x="66" y="12"/>
                      </a:lnTo>
                      <a:lnTo>
                        <a:pt x="64" y="12"/>
                      </a:lnTo>
                      <a:lnTo>
                        <a:pt x="61" y="14"/>
                      </a:lnTo>
                      <a:lnTo>
                        <a:pt x="61" y="14"/>
                      </a:lnTo>
                      <a:lnTo>
                        <a:pt x="61" y="19"/>
                      </a:lnTo>
                      <a:lnTo>
                        <a:pt x="61" y="21"/>
                      </a:lnTo>
                      <a:lnTo>
                        <a:pt x="59" y="26"/>
                      </a:lnTo>
                      <a:lnTo>
                        <a:pt x="59" y="29"/>
                      </a:lnTo>
                      <a:lnTo>
                        <a:pt x="59" y="31"/>
                      </a:lnTo>
                      <a:lnTo>
                        <a:pt x="59" y="31"/>
                      </a:lnTo>
                      <a:lnTo>
                        <a:pt x="56" y="36"/>
                      </a:lnTo>
                      <a:lnTo>
                        <a:pt x="56" y="38"/>
                      </a:lnTo>
                      <a:lnTo>
                        <a:pt x="56" y="43"/>
                      </a:lnTo>
                      <a:lnTo>
                        <a:pt x="56" y="45"/>
                      </a:lnTo>
                      <a:lnTo>
                        <a:pt x="54" y="45"/>
                      </a:lnTo>
                      <a:lnTo>
                        <a:pt x="54" y="45"/>
                      </a:lnTo>
                      <a:lnTo>
                        <a:pt x="52" y="47"/>
                      </a:lnTo>
                      <a:lnTo>
                        <a:pt x="49" y="47"/>
                      </a:lnTo>
                      <a:lnTo>
                        <a:pt x="47" y="47"/>
                      </a:lnTo>
                      <a:lnTo>
                        <a:pt x="47" y="47"/>
                      </a:lnTo>
                      <a:lnTo>
                        <a:pt x="45" y="50"/>
                      </a:lnTo>
                      <a:lnTo>
                        <a:pt x="42" y="55"/>
                      </a:lnTo>
                      <a:lnTo>
                        <a:pt x="42" y="59"/>
                      </a:lnTo>
                      <a:lnTo>
                        <a:pt x="40" y="62"/>
                      </a:lnTo>
                      <a:lnTo>
                        <a:pt x="38" y="66"/>
                      </a:lnTo>
                      <a:lnTo>
                        <a:pt x="38" y="66"/>
                      </a:lnTo>
                      <a:lnTo>
                        <a:pt x="35" y="69"/>
                      </a:lnTo>
                      <a:lnTo>
                        <a:pt x="35" y="74"/>
                      </a:lnTo>
                      <a:lnTo>
                        <a:pt x="35" y="76"/>
                      </a:lnTo>
                      <a:lnTo>
                        <a:pt x="35" y="78"/>
                      </a:lnTo>
                      <a:lnTo>
                        <a:pt x="33" y="83"/>
                      </a:lnTo>
                      <a:lnTo>
                        <a:pt x="35" y="85"/>
                      </a:lnTo>
                      <a:lnTo>
                        <a:pt x="33" y="88"/>
                      </a:lnTo>
                      <a:lnTo>
                        <a:pt x="33" y="88"/>
                      </a:lnTo>
                      <a:lnTo>
                        <a:pt x="30" y="88"/>
                      </a:lnTo>
                      <a:lnTo>
                        <a:pt x="30" y="88"/>
                      </a:lnTo>
                      <a:lnTo>
                        <a:pt x="28" y="85"/>
                      </a:lnTo>
                      <a:lnTo>
                        <a:pt x="28" y="85"/>
                      </a:lnTo>
                      <a:lnTo>
                        <a:pt x="26" y="85"/>
                      </a:lnTo>
                      <a:lnTo>
                        <a:pt x="26" y="88"/>
                      </a:lnTo>
                      <a:lnTo>
                        <a:pt x="23" y="90"/>
                      </a:lnTo>
                      <a:lnTo>
                        <a:pt x="21" y="92"/>
                      </a:lnTo>
                      <a:lnTo>
                        <a:pt x="23" y="100"/>
                      </a:lnTo>
                      <a:lnTo>
                        <a:pt x="23" y="100"/>
                      </a:lnTo>
                      <a:lnTo>
                        <a:pt x="23" y="102"/>
                      </a:lnTo>
                      <a:lnTo>
                        <a:pt x="21" y="104"/>
                      </a:lnTo>
                      <a:lnTo>
                        <a:pt x="21" y="107"/>
                      </a:lnTo>
                      <a:lnTo>
                        <a:pt x="19" y="109"/>
                      </a:lnTo>
                      <a:lnTo>
                        <a:pt x="19" y="114"/>
                      </a:lnTo>
                      <a:lnTo>
                        <a:pt x="19" y="116"/>
                      </a:lnTo>
                      <a:lnTo>
                        <a:pt x="19" y="116"/>
                      </a:lnTo>
                      <a:lnTo>
                        <a:pt x="19" y="121"/>
                      </a:lnTo>
                      <a:lnTo>
                        <a:pt x="19" y="123"/>
                      </a:lnTo>
                      <a:lnTo>
                        <a:pt x="19" y="130"/>
                      </a:lnTo>
                      <a:lnTo>
                        <a:pt x="19" y="133"/>
                      </a:lnTo>
                      <a:lnTo>
                        <a:pt x="19" y="133"/>
                      </a:lnTo>
                      <a:lnTo>
                        <a:pt x="19" y="135"/>
                      </a:lnTo>
                      <a:lnTo>
                        <a:pt x="19" y="135"/>
                      </a:lnTo>
                      <a:lnTo>
                        <a:pt x="16" y="137"/>
                      </a:lnTo>
                      <a:lnTo>
                        <a:pt x="14" y="137"/>
                      </a:lnTo>
                      <a:lnTo>
                        <a:pt x="11" y="137"/>
                      </a:lnTo>
                      <a:lnTo>
                        <a:pt x="9" y="137"/>
                      </a:lnTo>
                      <a:lnTo>
                        <a:pt x="7" y="137"/>
                      </a:lnTo>
                      <a:lnTo>
                        <a:pt x="4" y="137"/>
                      </a:lnTo>
                      <a:lnTo>
                        <a:pt x="4" y="137"/>
                      </a:lnTo>
                      <a:lnTo>
                        <a:pt x="2" y="140"/>
                      </a:lnTo>
                      <a:lnTo>
                        <a:pt x="0" y="145"/>
                      </a:lnTo>
                      <a:lnTo>
                        <a:pt x="0" y="147"/>
                      </a:lnTo>
                      <a:lnTo>
                        <a:pt x="0" y="147"/>
                      </a:lnTo>
                      <a:lnTo>
                        <a:pt x="0" y="149"/>
                      </a:lnTo>
                      <a:lnTo>
                        <a:pt x="0" y="149"/>
                      </a:lnTo>
                      <a:lnTo>
                        <a:pt x="4" y="152"/>
                      </a:lnTo>
                      <a:lnTo>
                        <a:pt x="7" y="152"/>
                      </a:lnTo>
                      <a:lnTo>
                        <a:pt x="9" y="152"/>
                      </a:lnTo>
                      <a:lnTo>
                        <a:pt x="11" y="152"/>
                      </a:lnTo>
                      <a:lnTo>
                        <a:pt x="11" y="154"/>
                      </a:lnTo>
                      <a:lnTo>
                        <a:pt x="16" y="156"/>
                      </a:lnTo>
                      <a:lnTo>
                        <a:pt x="16" y="159"/>
                      </a:lnTo>
                      <a:lnTo>
                        <a:pt x="19" y="159"/>
                      </a:lnTo>
                      <a:lnTo>
                        <a:pt x="19" y="161"/>
                      </a:lnTo>
                      <a:lnTo>
                        <a:pt x="19" y="163"/>
                      </a:lnTo>
                      <a:lnTo>
                        <a:pt x="21" y="166"/>
                      </a:lnTo>
                      <a:lnTo>
                        <a:pt x="23" y="168"/>
                      </a:lnTo>
                      <a:lnTo>
                        <a:pt x="28" y="168"/>
                      </a:lnTo>
                      <a:lnTo>
                        <a:pt x="28" y="171"/>
                      </a:lnTo>
                      <a:lnTo>
                        <a:pt x="30" y="173"/>
                      </a:lnTo>
                      <a:lnTo>
                        <a:pt x="30" y="175"/>
                      </a:lnTo>
                      <a:lnTo>
                        <a:pt x="33" y="175"/>
                      </a:lnTo>
                      <a:lnTo>
                        <a:pt x="33" y="182"/>
                      </a:lnTo>
                      <a:lnTo>
                        <a:pt x="35" y="185"/>
                      </a:lnTo>
                      <a:lnTo>
                        <a:pt x="35" y="187"/>
                      </a:lnTo>
                      <a:lnTo>
                        <a:pt x="38" y="192"/>
                      </a:lnTo>
                      <a:lnTo>
                        <a:pt x="38" y="192"/>
                      </a:lnTo>
                      <a:lnTo>
                        <a:pt x="38" y="194"/>
                      </a:lnTo>
                      <a:lnTo>
                        <a:pt x="40" y="197"/>
                      </a:lnTo>
                      <a:lnTo>
                        <a:pt x="42" y="199"/>
                      </a:lnTo>
                      <a:lnTo>
                        <a:pt x="42" y="199"/>
                      </a:lnTo>
                      <a:lnTo>
                        <a:pt x="42" y="199"/>
                      </a:lnTo>
                      <a:lnTo>
                        <a:pt x="42" y="201"/>
                      </a:lnTo>
                      <a:lnTo>
                        <a:pt x="42" y="201"/>
                      </a:lnTo>
                      <a:lnTo>
                        <a:pt x="42" y="201"/>
                      </a:lnTo>
                      <a:lnTo>
                        <a:pt x="45" y="201"/>
                      </a:lnTo>
                      <a:lnTo>
                        <a:pt x="45" y="201"/>
                      </a:lnTo>
                      <a:lnTo>
                        <a:pt x="45" y="201"/>
                      </a:lnTo>
                      <a:lnTo>
                        <a:pt x="52" y="201"/>
                      </a:lnTo>
                      <a:lnTo>
                        <a:pt x="52" y="204"/>
                      </a:lnTo>
                      <a:lnTo>
                        <a:pt x="52" y="206"/>
                      </a:lnTo>
                      <a:lnTo>
                        <a:pt x="52" y="206"/>
                      </a:lnTo>
                      <a:lnTo>
                        <a:pt x="52" y="206"/>
                      </a:lnTo>
                      <a:lnTo>
                        <a:pt x="52" y="211"/>
                      </a:lnTo>
                      <a:lnTo>
                        <a:pt x="52" y="213"/>
                      </a:lnTo>
                      <a:lnTo>
                        <a:pt x="52" y="216"/>
                      </a:lnTo>
                      <a:lnTo>
                        <a:pt x="54" y="218"/>
                      </a:lnTo>
                      <a:lnTo>
                        <a:pt x="56" y="220"/>
                      </a:lnTo>
                      <a:lnTo>
                        <a:pt x="56" y="220"/>
                      </a:lnTo>
                      <a:lnTo>
                        <a:pt x="56" y="220"/>
                      </a:lnTo>
                      <a:lnTo>
                        <a:pt x="61" y="220"/>
                      </a:lnTo>
                      <a:lnTo>
                        <a:pt x="66" y="220"/>
                      </a:lnTo>
                      <a:lnTo>
                        <a:pt x="71" y="220"/>
                      </a:lnTo>
                      <a:lnTo>
                        <a:pt x="71" y="223"/>
                      </a:lnTo>
                      <a:lnTo>
                        <a:pt x="73" y="223"/>
                      </a:lnTo>
                      <a:lnTo>
                        <a:pt x="78" y="225"/>
                      </a:lnTo>
                      <a:lnTo>
                        <a:pt x="82" y="227"/>
                      </a:lnTo>
                      <a:lnTo>
                        <a:pt x="85" y="230"/>
                      </a:lnTo>
                      <a:lnTo>
                        <a:pt x="90" y="235"/>
                      </a:lnTo>
                      <a:lnTo>
                        <a:pt x="92" y="237"/>
                      </a:lnTo>
                      <a:lnTo>
                        <a:pt x="94" y="237"/>
                      </a:lnTo>
                      <a:lnTo>
                        <a:pt x="97" y="239"/>
                      </a:lnTo>
                      <a:lnTo>
                        <a:pt x="101" y="239"/>
                      </a:lnTo>
                      <a:lnTo>
                        <a:pt x="104" y="239"/>
                      </a:lnTo>
                      <a:lnTo>
                        <a:pt x="106" y="239"/>
                      </a:lnTo>
                      <a:lnTo>
                        <a:pt x="111" y="242"/>
                      </a:lnTo>
                      <a:lnTo>
                        <a:pt x="113" y="242"/>
                      </a:lnTo>
                      <a:lnTo>
                        <a:pt x="116" y="242"/>
                      </a:lnTo>
                      <a:lnTo>
                        <a:pt x="120" y="242"/>
                      </a:lnTo>
                      <a:lnTo>
                        <a:pt x="123" y="242"/>
                      </a:lnTo>
                      <a:lnTo>
                        <a:pt x="125" y="239"/>
                      </a:lnTo>
                      <a:lnTo>
                        <a:pt x="127" y="237"/>
                      </a:lnTo>
                      <a:lnTo>
                        <a:pt x="127" y="235"/>
                      </a:lnTo>
                      <a:lnTo>
                        <a:pt x="130" y="232"/>
                      </a:lnTo>
                      <a:lnTo>
                        <a:pt x="137" y="230"/>
                      </a:lnTo>
                      <a:lnTo>
                        <a:pt x="139" y="227"/>
                      </a:lnTo>
                      <a:lnTo>
                        <a:pt x="144" y="225"/>
                      </a:lnTo>
                      <a:lnTo>
                        <a:pt x="146" y="227"/>
                      </a:lnTo>
                      <a:lnTo>
                        <a:pt x="149" y="230"/>
                      </a:lnTo>
                      <a:lnTo>
                        <a:pt x="151" y="230"/>
                      </a:lnTo>
                      <a:lnTo>
                        <a:pt x="151" y="232"/>
                      </a:lnTo>
                      <a:lnTo>
                        <a:pt x="153" y="232"/>
                      </a:lnTo>
                      <a:lnTo>
                        <a:pt x="156" y="232"/>
                      </a:lnTo>
                      <a:lnTo>
                        <a:pt x="156" y="232"/>
                      </a:lnTo>
                      <a:lnTo>
                        <a:pt x="158" y="232"/>
                      </a:lnTo>
                      <a:lnTo>
                        <a:pt x="163" y="232"/>
                      </a:lnTo>
                      <a:lnTo>
                        <a:pt x="165" y="232"/>
                      </a:lnTo>
                      <a:lnTo>
                        <a:pt x="165" y="230"/>
                      </a:lnTo>
                      <a:lnTo>
                        <a:pt x="168" y="227"/>
                      </a:lnTo>
                      <a:lnTo>
                        <a:pt x="172" y="227"/>
                      </a:lnTo>
                      <a:lnTo>
                        <a:pt x="175" y="225"/>
                      </a:lnTo>
                      <a:lnTo>
                        <a:pt x="182" y="225"/>
                      </a:lnTo>
                      <a:lnTo>
                        <a:pt x="184" y="223"/>
                      </a:lnTo>
                      <a:lnTo>
                        <a:pt x="184" y="223"/>
                      </a:lnTo>
                      <a:lnTo>
                        <a:pt x="184" y="220"/>
                      </a:lnTo>
                      <a:lnTo>
                        <a:pt x="187" y="218"/>
                      </a:lnTo>
                      <a:lnTo>
                        <a:pt x="189" y="218"/>
                      </a:lnTo>
                      <a:lnTo>
                        <a:pt x="191" y="216"/>
                      </a:lnTo>
                      <a:lnTo>
                        <a:pt x="196" y="213"/>
                      </a:lnTo>
                      <a:lnTo>
                        <a:pt x="196" y="213"/>
                      </a:lnTo>
                      <a:lnTo>
                        <a:pt x="201" y="211"/>
                      </a:lnTo>
                      <a:lnTo>
                        <a:pt x="203" y="211"/>
                      </a:lnTo>
                      <a:lnTo>
                        <a:pt x="205" y="211"/>
                      </a:lnTo>
                      <a:lnTo>
                        <a:pt x="205" y="211"/>
                      </a:lnTo>
                      <a:lnTo>
                        <a:pt x="213" y="211"/>
                      </a:lnTo>
                      <a:lnTo>
                        <a:pt x="217" y="211"/>
                      </a:lnTo>
                      <a:lnTo>
                        <a:pt x="222" y="211"/>
                      </a:lnTo>
                      <a:lnTo>
                        <a:pt x="222" y="211"/>
                      </a:lnTo>
                      <a:lnTo>
                        <a:pt x="227" y="206"/>
                      </a:lnTo>
                      <a:lnTo>
                        <a:pt x="231" y="199"/>
                      </a:lnTo>
                      <a:lnTo>
                        <a:pt x="234" y="194"/>
                      </a:lnTo>
                      <a:lnTo>
                        <a:pt x="241" y="187"/>
                      </a:lnTo>
                      <a:lnTo>
                        <a:pt x="246" y="182"/>
                      </a:lnTo>
                      <a:lnTo>
                        <a:pt x="250" y="178"/>
                      </a:lnTo>
                      <a:lnTo>
                        <a:pt x="253" y="173"/>
                      </a:lnTo>
                      <a:lnTo>
                        <a:pt x="260" y="166"/>
                      </a:lnTo>
                      <a:lnTo>
                        <a:pt x="262" y="163"/>
                      </a:lnTo>
                      <a:lnTo>
                        <a:pt x="267" y="156"/>
                      </a:lnTo>
                      <a:lnTo>
                        <a:pt x="274" y="152"/>
                      </a:lnTo>
                      <a:lnTo>
                        <a:pt x="279" y="147"/>
                      </a:lnTo>
                      <a:lnTo>
                        <a:pt x="260" y="147"/>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4" name="Freeform 158"/>
                <p:cNvSpPr>
                  <a:spLocks noEditPoints="1"/>
                </p:cNvSpPr>
                <p:nvPr/>
              </p:nvSpPr>
              <p:spPr bwMode="auto">
                <a:xfrm>
                  <a:off x="3118" y="1555"/>
                  <a:ext cx="92" cy="42"/>
                </a:xfrm>
                <a:custGeom>
                  <a:avLst/>
                  <a:gdLst>
                    <a:gd name="T0" fmla="*/ 11 w 92"/>
                    <a:gd name="T1" fmla="*/ 21 h 42"/>
                    <a:gd name="T2" fmla="*/ 7 w 92"/>
                    <a:gd name="T3" fmla="*/ 21 h 42"/>
                    <a:gd name="T4" fmla="*/ 4 w 92"/>
                    <a:gd name="T5" fmla="*/ 23 h 42"/>
                    <a:gd name="T6" fmla="*/ 2 w 92"/>
                    <a:gd name="T7" fmla="*/ 23 h 42"/>
                    <a:gd name="T8" fmla="*/ 0 w 92"/>
                    <a:gd name="T9" fmla="*/ 26 h 42"/>
                    <a:gd name="T10" fmla="*/ 4 w 92"/>
                    <a:gd name="T11" fmla="*/ 28 h 42"/>
                    <a:gd name="T12" fmla="*/ 2 w 92"/>
                    <a:gd name="T13" fmla="*/ 33 h 42"/>
                    <a:gd name="T14" fmla="*/ 7 w 92"/>
                    <a:gd name="T15" fmla="*/ 28 h 42"/>
                    <a:gd name="T16" fmla="*/ 14 w 92"/>
                    <a:gd name="T17" fmla="*/ 26 h 42"/>
                    <a:gd name="T18" fmla="*/ 19 w 92"/>
                    <a:gd name="T19" fmla="*/ 23 h 42"/>
                    <a:gd name="T20" fmla="*/ 16 w 92"/>
                    <a:gd name="T21" fmla="*/ 21 h 42"/>
                    <a:gd name="T22" fmla="*/ 21 w 92"/>
                    <a:gd name="T23" fmla="*/ 21 h 42"/>
                    <a:gd name="T24" fmla="*/ 19 w 92"/>
                    <a:gd name="T25" fmla="*/ 18 h 42"/>
                    <a:gd name="T26" fmla="*/ 9 w 92"/>
                    <a:gd name="T27" fmla="*/ 18 h 42"/>
                    <a:gd name="T28" fmla="*/ 14 w 92"/>
                    <a:gd name="T29" fmla="*/ 16 h 42"/>
                    <a:gd name="T30" fmla="*/ 16 w 92"/>
                    <a:gd name="T31" fmla="*/ 14 h 42"/>
                    <a:gd name="T32" fmla="*/ 11 w 92"/>
                    <a:gd name="T33" fmla="*/ 11 h 42"/>
                    <a:gd name="T34" fmla="*/ 9 w 92"/>
                    <a:gd name="T35" fmla="*/ 14 h 42"/>
                    <a:gd name="T36" fmla="*/ 92 w 92"/>
                    <a:gd name="T37" fmla="*/ 4 h 42"/>
                    <a:gd name="T38" fmla="*/ 90 w 92"/>
                    <a:gd name="T39" fmla="*/ 4 h 42"/>
                    <a:gd name="T40" fmla="*/ 71 w 92"/>
                    <a:gd name="T41" fmla="*/ 2 h 42"/>
                    <a:gd name="T42" fmla="*/ 52 w 92"/>
                    <a:gd name="T43" fmla="*/ 0 h 42"/>
                    <a:gd name="T44" fmla="*/ 45 w 92"/>
                    <a:gd name="T45" fmla="*/ 2 h 42"/>
                    <a:gd name="T46" fmla="*/ 30 w 92"/>
                    <a:gd name="T47" fmla="*/ 4 h 42"/>
                    <a:gd name="T48" fmla="*/ 23 w 92"/>
                    <a:gd name="T49" fmla="*/ 9 h 42"/>
                    <a:gd name="T50" fmla="*/ 23 w 92"/>
                    <a:gd name="T51" fmla="*/ 11 h 42"/>
                    <a:gd name="T52" fmla="*/ 23 w 92"/>
                    <a:gd name="T53" fmla="*/ 16 h 42"/>
                    <a:gd name="T54" fmla="*/ 26 w 92"/>
                    <a:gd name="T55" fmla="*/ 18 h 42"/>
                    <a:gd name="T56" fmla="*/ 28 w 92"/>
                    <a:gd name="T57" fmla="*/ 23 h 42"/>
                    <a:gd name="T58" fmla="*/ 35 w 92"/>
                    <a:gd name="T59" fmla="*/ 26 h 42"/>
                    <a:gd name="T60" fmla="*/ 40 w 92"/>
                    <a:gd name="T61" fmla="*/ 26 h 42"/>
                    <a:gd name="T62" fmla="*/ 40 w 92"/>
                    <a:gd name="T63" fmla="*/ 30 h 42"/>
                    <a:gd name="T64" fmla="*/ 40 w 92"/>
                    <a:gd name="T65" fmla="*/ 33 h 42"/>
                    <a:gd name="T66" fmla="*/ 49 w 92"/>
                    <a:gd name="T67" fmla="*/ 30 h 42"/>
                    <a:gd name="T68" fmla="*/ 52 w 92"/>
                    <a:gd name="T69" fmla="*/ 30 h 42"/>
                    <a:gd name="T70" fmla="*/ 56 w 92"/>
                    <a:gd name="T71" fmla="*/ 33 h 42"/>
                    <a:gd name="T72" fmla="*/ 64 w 92"/>
                    <a:gd name="T73" fmla="*/ 35 h 42"/>
                    <a:gd name="T74" fmla="*/ 68 w 92"/>
                    <a:gd name="T75" fmla="*/ 40 h 42"/>
                    <a:gd name="T76" fmla="*/ 78 w 92"/>
                    <a:gd name="T77" fmla="*/ 40 h 42"/>
                    <a:gd name="T78" fmla="*/ 85 w 92"/>
                    <a:gd name="T79" fmla="*/ 42 h 42"/>
                    <a:gd name="T80" fmla="*/ 85 w 92"/>
                    <a:gd name="T81" fmla="*/ 37 h 42"/>
                    <a:gd name="T82" fmla="*/ 90 w 92"/>
                    <a:gd name="T83" fmla="*/ 35 h 42"/>
                    <a:gd name="T84" fmla="*/ 90 w 92"/>
                    <a:gd name="T85" fmla="*/ 33 h 42"/>
                    <a:gd name="T86" fmla="*/ 85 w 92"/>
                    <a:gd name="T87" fmla="*/ 28 h 42"/>
                    <a:gd name="T88" fmla="*/ 85 w 92"/>
                    <a:gd name="T89" fmla="*/ 23 h 42"/>
                    <a:gd name="T90" fmla="*/ 85 w 92"/>
                    <a:gd name="T91" fmla="*/ 14 h 42"/>
                    <a:gd name="T92" fmla="*/ 90 w 92"/>
                    <a:gd name="T93" fmla="*/ 7 h 42"/>
                    <a:gd name="T94" fmla="*/ 92 w 92"/>
                    <a:gd name="T95" fmla="*/ 4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2" h="42">
                      <a:moveTo>
                        <a:pt x="16" y="21"/>
                      </a:moveTo>
                      <a:lnTo>
                        <a:pt x="14" y="18"/>
                      </a:lnTo>
                      <a:lnTo>
                        <a:pt x="14" y="21"/>
                      </a:lnTo>
                      <a:lnTo>
                        <a:pt x="11" y="21"/>
                      </a:lnTo>
                      <a:lnTo>
                        <a:pt x="11" y="18"/>
                      </a:lnTo>
                      <a:lnTo>
                        <a:pt x="9" y="18"/>
                      </a:lnTo>
                      <a:lnTo>
                        <a:pt x="9" y="21"/>
                      </a:lnTo>
                      <a:lnTo>
                        <a:pt x="7" y="21"/>
                      </a:lnTo>
                      <a:lnTo>
                        <a:pt x="7" y="21"/>
                      </a:lnTo>
                      <a:lnTo>
                        <a:pt x="4" y="21"/>
                      </a:lnTo>
                      <a:lnTo>
                        <a:pt x="4" y="21"/>
                      </a:lnTo>
                      <a:lnTo>
                        <a:pt x="4" y="23"/>
                      </a:lnTo>
                      <a:lnTo>
                        <a:pt x="2" y="21"/>
                      </a:lnTo>
                      <a:lnTo>
                        <a:pt x="2" y="21"/>
                      </a:lnTo>
                      <a:lnTo>
                        <a:pt x="0" y="21"/>
                      </a:lnTo>
                      <a:lnTo>
                        <a:pt x="2" y="23"/>
                      </a:lnTo>
                      <a:lnTo>
                        <a:pt x="2" y="26"/>
                      </a:lnTo>
                      <a:lnTo>
                        <a:pt x="2" y="26"/>
                      </a:lnTo>
                      <a:lnTo>
                        <a:pt x="0" y="26"/>
                      </a:lnTo>
                      <a:lnTo>
                        <a:pt x="0" y="26"/>
                      </a:lnTo>
                      <a:lnTo>
                        <a:pt x="0" y="26"/>
                      </a:lnTo>
                      <a:lnTo>
                        <a:pt x="2" y="28"/>
                      </a:lnTo>
                      <a:lnTo>
                        <a:pt x="4" y="28"/>
                      </a:lnTo>
                      <a:lnTo>
                        <a:pt x="4" y="28"/>
                      </a:lnTo>
                      <a:lnTo>
                        <a:pt x="4" y="30"/>
                      </a:lnTo>
                      <a:lnTo>
                        <a:pt x="2" y="33"/>
                      </a:lnTo>
                      <a:lnTo>
                        <a:pt x="2" y="33"/>
                      </a:lnTo>
                      <a:lnTo>
                        <a:pt x="2" y="33"/>
                      </a:lnTo>
                      <a:lnTo>
                        <a:pt x="4" y="33"/>
                      </a:lnTo>
                      <a:lnTo>
                        <a:pt x="4" y="33"/>
                      </a:lnTo>
                      <a:lnTo>
                        <a:pt x="7" y="30"/>
                      </a:lnTo>
                      <a:lnTo>
                        <a:pt x="7" y="28"/>
                      </a:lnTo>
                      <a:lnTo>
                        <a:pt x="9" y="28"/>
                      </a:lnTo>
                      <a:lnTo>
                        <a:pt x="9" y="28"/>
                      </a:lnTo>
                      <a:lnTo>
                        <a:pt x="14" y="28"/>
                      </a:lnTo>
                      <a:lnTo>
                        <a:pt x="14" y="26"/>
                      </a:lnTo>
                      <a:lnTo>
                        <a:pt x="16" y="26"/>
                      </a:lnTo>
                      <a:lnTo>
                        <a:pt x="16" y="26"/>
                      </a:lnTo>
                      <a:lnTo>
                        <a:pt x="19" y="23"/>
                      </a:lnTo>
                      <a:lnTo>
                        <a:pt x="19" y="23"/>
                      </a:lnTo>
                      <a:lnTo>
                        <a:pt x="19" y="23"/>
                      </a:lnTo>
                      <a:lnTo>
                        <a:pt x="21" y="23"/>
                      </a:lnTo>
                      <a:lnTo>
                        <a:pt x="21" y="23"/>
                      </a:lnTo>
                      <a:lnTo>
                        <a:pt x="16" y="21"/>
                      </a:lnTo>
                      <a:close/>
                      <a:moveTo>
                        <a:pt x="19" y="18"/>
                      </a:moveTo>
                      <a:lnTo>
                        <a:pt x="19" y="18"/>
                      </a:lnTo>
                      <a:lnTo>
                        <a:pt x="19" y="21"/>
                      </a:lnTo>
                      <a:lnTo>
                        <a:pt x="21" y="21"/>
                      </a:lnTo>
                      <a:lnTo>
                        <a:pt x="23" y="21"/>
                      </a:lnTo>
                      <a:lnTo>
                        <a:pt x="23" y="21"/>
                      </a:lnTo>
                      <a:lnTo>
                        <a:pt x="21" y="18"/>
                      </a:lnTo>
                      <a:lnTo>
                        <a:pt x="19" y="18"/>
                      </a:lnTo>
                      <a:close/>
                      <a:moveTo>
                        <a:pt x="7" y="14"/>
                      </a:moveTo>
                      <a:lnTo>
                        <a:pt x="7" y="14"/>
                      </a:lnTo>
                      <a:lnTo>
                        <a:pt x="9" y="16"/>
                      </a:lnTo>
                      <a:lnTo>
                        <a:pt x="9" y="18"/>
                      </a:lnTo>
                      <a:lnTo>
                        <a:pt x="9" y="18"/>
                      </a:lnTo>
                      <a:lnTo>
                        <a:pt x="11" y="18"/>
                      </a:lnTo>
                      <a:lnTo>
                        <a:pt x="14" y="16"/>
                      </a:lnTo>
                      <a:lnTo>
                        <a:pt x="14" y="16"/>
                      </a:lnTo>
                      <a:lnTo>
                        <a:pt x="14" y="16"/>
                      </a:lnTo>
                      <a:lnTo>
                        <a:pt x="16" y="16"/>
                      </a:lnTo>
                      <a:lnTo>
                        <a:pt x="16" y="16"/>
                      </a:lnTo>
                      <a:lnTo>
                        <a:pt x="16" y="14"/>
                      </a:lnTo>
                      <a:lnTo>
                        <a:pt x="14" y="11"/>
                      </a:lnTo>
                      <a:lnTo>
                        <a:pt x="11" y="11"/>
                      </a:lnTo>
                      <a:lnTo>
                        <a:pt x="11" y="11"/>
                      </a:lnTo>
                      <a:lnTo>
                        <a:pt x="11" y="11"/>
                      </a:lnTo>
                      <a:lnTo>
                        <a:pt x="11" y="11"/>
                      </a:lnTo>
                      <a:lnTo>
                        <a:pt x="9" y="11"/>
                      </a:lnTo>
                      <a:lnTo>
                        <a:pt x="9" y="11"/>
                      </a:lnTo>
                      <a:lnTo>
                        <a:pt x="9" y="14"/>
                      </a:lnTo>
                      <a:lnTo>
                        <a:pt x="2" y="14"/>
                      </a:lnTo>
                      <a:lnTo>
                        <a:pt x="4" y="14"/>
                      </a:lnTo>
                      <a:lnTo>
                        <a:pt x="7" y="14"/>
                      </a:lnTo>
                      <a:close/>
                      <a:moveTo>
                        <a:pt x="92" y="4"/>
                      </a:moveTo>
                      <a:lnTo>
                        <a:pt x="92" y="4"/>
                      </a:lnTo>
                      <a:lnTo>
                        <a:pt x="90" y="2"/>
                      </a:lnTo>
                      <a:lnTo>
                        <a:pt x="90" y="2"/>
                      </a:lnTo>
                      <a:lnTo>
                        <a:pt x="90" y="4"/>
                      </a:lnTo>
                      <a:lnTo>
                        <a:pt x="80" y="4"/>
                      </a:lnTo>
                      <a:lnTo>
                        <a:pt x="75" y="4"/>
                      </a:lnTo>
                      <a:lnTo>
                        <a:pt x="73" y="2"/>
                      </a:lnTo>
                      <a:lnTo>
                        <a:pt x="71" y="2"/>
                      </a:lnTo>
                      <a:lnTo>
                        <a:pt x="68" y="2"/>
                      </a:lnTo>
                      <a:lnTo>
                        <a:pt x="56" y="0"/>
                      </a:lnTo>
                      <a:lnTo>
                        <a:pt x="54" y="0"/>
                      </a:lnTo>
                      <a:lnTo>
                        <a:pt x="52" y="0"/>
                      </a:lnTo>
                      <a:lnTo>
                        <a:pt x="52" y="0"/>
                      </a:lnTo>
                      <a:lnTo>
                        <a:pt x="54" y="2"/>
                      </a:lnTo>
                      <a:lnTo>
                        <a:pt x="52" y="2"/>
                      </a:lnTo>
                      <a:lnTo>
                        <a:pt x="45" y="2"/>
                      </a:lnTo>
                      <a:lnTo>
                        <a:pt x="40" y="4"/>
                      </a:lnTo>
                      <a:lnTo>
                        <a:pt x="35" y="2"/>
                      </a:lnTo>
                      <a:lnTo>
                        <a:pt x="33" y="4"/>
                      </a:lnTo>
                      <a:lnTo>
                        <a:pt x="30" y="4"/>
                      </a:lnTo>
                      <a:lnTo>
                        <a:pt x="33" y="7"/>
                      </a:lnTo>
                      <a:lnTo>
                        <a:pt x="28" y="7"/>
                      </a:lnTo>
                      <a:lnTo>
                        <a:pt x="26" y="7"/>
                      </a:lnTo>
                      <a:lnTo>
                        <a:pt x="23" y="9"/>
                      </a:lnTo>
                      <a:lnTo>
                        <a:pt x="23" y="9"/>
                      </a:lnTo>
                      <a:lnTo>
                        <a:pt x="23" y="11"/>
                      </a:lnTo>
                      <a:lnTo>
                        <a:pt x="23" y="11"/>
                      </a:lnTo>
                      <a:lnTo>
                        <a:pt x="23" y="11"/>
                      </a:lnTo>
                      <a:lnTo>
                        <a:pt x="23" y="14"/>
                      </a:lnTo>
                      <a:lnTo>
                        <a:pt x="23" y="14"/>
                      </a:lnTo>
                      <a:lnTo>
                        <a:pt x="23" y="16"/>
                      </a:lnTo>
                      <a:lnTo>
                        <a:pt x="23" y="16"/>
                      </a:lnTo>
                      <a:lnTo>
                        <a:pt x="26" y="16"/>
                      </a:lnTo>
                      <a:lnTo>
                        <a:pt x="28" y="16"/>
                      </a:lnTo>
                      <a:lnTo>
                        <a:pt x="26" y="16"/>
                      </a:lnTo>
                      <a:lnTo>
                        <a:pt x="26" y="18"/>
                      </a:lnTo>
                      <a:lnTo>
                        <a:pt x="26" y="18"/>
                      </a:lnTo>
                      <a:lnTo>
                        <a:pt x="26" y="21"/>
                      </a:lnTo>
                      <a:lnTo>
                        <a:pt x="28" y="21"/>
                      </a:lnTo>
                      <a:lnTo>
                        <a:pt x="28" y="23"/>
                      </a:lnTo>
                      <a:lnTo>
                        <a:pt x="28" y="26"/>
                      </a:lnTo>
                      <a:lnTo>
                        <a:pt x="33" y="26"/>
                      </a:lnTo>
                      <a:lnTo>
                        <a:pt x="35" y="26"/>
                      </a:lnTo>
                      <a:lnTo>
                        <a:pt x="35" y="26"/>
                      </a:lnTo>
                      <a:lnTo>
                        <a:pt x="37" y="26"/>
                      </a:lnTo>
                      <a:lnTo>
                        <a:pt x="37" y="23"/>
                      </a:lnTo>
                      <a:lnTo>
                        <a:pt x="37" y="23"/>
                      </a:lnTo>
                      <a:lnTo>
                        <a:pt x="40" y="26"/>
                      </a:lnTo>
                      <a:lnTo>
                        <a:pt x="40" y="26"/>
                      </a:lnTo>
                      <a:lnTo>
                        <a:pt x="40" y="26"/>
                      </a:lnTo>
                      <a:lnTo>
                        <a:pt x="40" y="26"/>
                      </a:lnTo>
                      <a:lnTo>
                        <a:pt x="40" y="30"/>
                      </a:lnTo>
                      <a:lnTo>
                        <a:pt x="37" y="33"/>
                      </a:lnTo>
                      <a:lnTo>
                        <a:pt x="37" y="35"/>
                      </a:lnTo>
                      <a:lnTo>
                        <a:pt x="40" y="35"/>
                      </a:lnTo>
                      <a:lnTo>
                        <a:pt x="40" y="33"/>
                      </a:lnTo>
                      <a:lnTo>
                        <a:pt x="45" y="33"/>
                      </a:lnTo>
                      <a:lnTo>
                        <a:pt x="47" y="33"/>
                      </a:lnTo>
                      <a:lnTo>
                        <a:pt x="47" y="33"/>
                      </a:lnTo>
                      <a:lnTo>
                        <a:pt x="49" y="30"/>
                      </a:lnTo>
                      <a:lnTo>
                        <a:pt x="52" y="30"/>
                      </a:lnTo>
                      <a:lnTo>
                        <a:pt x="52" y="33"/>
                      </a:lnTo>
                      <a:lnTo>
                        <a:pt x="52" y="33"/>
                      </a:lnTo>
                      <a:lnTo>
                        <a:pt x="52" y="30"/>
                      </a:lnTo>
                      <a:lnTo>
                        <a:pt x="52" y="30"/>
                      </a:lnTo>
                      <a:lnTo>
                        <a:pt x="52" y="30"/>
                      </a:lnTo>
                      <a:lnTo>
                        <a:pt x="54" y="30"/>
                      </a:lnTo>
                      <a:lnTo>
                        <a:pt x="56" y="33"/>
                      </a:lnTo>
                      <a:lnTo>
                        <a:pt x="59" y="33"/>
                      </a:lnTo>
                      <a:lnTo>
                        <a:pt x="59" y="33"/>
                      </a:lnTo>
                      <a:lnTo>
                        <a:pt x="61" y="35"/>
                      </a:lnTo>
                      <a:lnTo>
                        <a:pt x="64" y="35"/>
                      </a:lnTo>
                      <a:lnTo>
                        <a:pt x="64" y="35"/>
                      </a:lnTo>
                      <a:lnTo>
                        <a:pt x="64" y="35"/>
                      </a:lnTo>
                      <a:lnTo>
                        <a:pt x="68" y="37"/>
                      </a:lnTo>
                      <a:lnTo>
                        <a:pt x="68" y="40"/>
                      </a:lnTo>
                      <a:lnTo>
                        <a:pt x="71" y="40"/>
                      </a:lnTo>
                      <a:lnTo>
                        <a:pt x="73" y="40"/>
                      </a:lnTo>
                      <a:lnTo>
                        <a:pt x="78" y="40"/>
                      </a:lnTo>
                      <a:lnTo>
                        <a:pt x="78" y="40"/>
                      </a:lnTo>
                      <a:lnTo>
                        <a:pt x="80" y="40"/>
                      </a:lnTo>
                      <a:lnTo>
                        <a:pt x="80" y="40"/>
                      </a:lnTo>
                      <a:lnTo>
                        <a:pt x="82" y="40"/>
                      </a:lnTo>
                      <a:lnTo>
                        <a:pt x="85" y="42"/>
                      </a:lnTo>
                      <a:lnTo>
                        <a:pt x="85" y="40"/>
                      </a:lnTo>
                      <a:lnTo>
                        <a:pt x="85" y="40"/>
                      </a:lnTo>
                      <a:lnTo>
                        <a:pt x="85" y="40"/>
                      </a:lnTo>
                      <a:lnTo>
                        <a:pt x="85" y="37"/>
                      </a:lnTo>
                      <a:lnTo>
                        <a:pt x="87" y="37"/>
                      </a:lnTo>
                      <a:lnTo>
                        <a:pt x="87" y="37"/>
                      </a:lnTo>
                      <a:lnTo>
                        <a:pt x="87" y="35"/>
                      </a:lnTo>
                      <a:lnTo>
                        <a:pt x="90" y="35"/>
                      </a:lnTo>
                      <a:lnTo>
                        <a:pt x="92" y="35"/>
                      </a:lnTo>
                      <a:lnTo>
                        <a:pt x="92" y="35"/>
                      </a:lnTo>
                      <a:lnTo>
                        <a:pt x="90" y="35"/>
                      </a:lnTo>
                      <a:lnTo>
                        <a:pt x="90" y="33"/>
                      </a:lnTo>
                      <a:lnTo>
                        <a:pt x="90" y="33"/>
                      </a:lnTo>
                      <a:lnTo>
                        <a:pt x="90" y="30"/>
                      </a:lnTo>
                      <a:lnTo>
                        <a:pt x="87" y="28"/>
                      </a:lnTo>
                      <a:lnTo>
                        <a:pt x="85" y="28"/>
                      </a:lnTo>
                      <a:lnTo>
                        <a:pt x="85" y="26"/>
                      </a:lnTo>
                      <a:lnTo>
                        <a:pt x="85" y="26"/>
                      </a:lnTo>
                      <a:lnTo>
                        <a:pt x="85" y="23"/>
                      </a:lnTo>
                      <a:lnTo>
                        <a:pt x="85" y="23"/>
                      </a:lnTo>
                      <a:lnTo>
                        <a:pt x="82" y="18"/>
                      </a:lnTo>
                      <a:lnTo>
                        <a:pt x="82" y="16"/>
                      </a:lnTo>
                      <a:lnTo>
                        <a:pt x="85" y="16"/>
                      </a:lnTo>
                      <a:lnTo>
                        <a:pt x="85" y="14"/>
                      </a:lnTo>
                      <a:lnTo>
                        <a:pt x="85" y="14"/>
                      </a:lnTo>
                      <a:lnTo>
                        <a:pt x="87" y="11"/>
                      </a:lnTo>
                      <a:lnTo>
                        <a:pt x="90" y="9"/>
                      </a:lnTo>
                      <a:lnTo>
                        <a:pt x="90" y="7"/>
                      </a:lnTo>
                      <a:lnTo>
                        <a:pt x="90" y="7"/>
                      </a:lnTo>
                      <a:lnTo>
                        <a:pt x="92" y="7"/>
                      </a:lnTo>
                      <a:lnTo>
                        <a:pt x="92" y="7"/>
                      </a:lnTo>
                      <a:lnTo>
                        <a:pt x="92" y="4"/>
                      </a:lnTo>
                      <a:lnTo>
                        <a:pt x="92" y="4"/>
                      </a:lnTo>
                      <a:lnTo>
                        <a:pt x="92" y="4"/>
                      </a:lnTo>
                      <a:lnTo>
                        <a:pt x="92" y="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5" name="Freeform 159"/>
                <p:cNvSpPr>
                  <a:spLocks noEditPoints="1"/>
                </p:cNvSpPr>
                <p:nvPr/>
              </p:nvSpPr>
              <p:spPr bwMode="auto">
                <a:xfrm>
                  <a:off x="3423" y="2419"/>
                  <a:ext cx="125" cy="121"/>
                </a:xfrm>
                <a:custGeom>
                  <a:avLst/>
                  <a:gdLst>
                    <a:gd name="T0" fmla="*/ 66 w 125"/>
                    <a:gd name="T1" fmla="*/ 50 h 121"/>
                    <a:gd name="T2" fmla="*/ 71 w 125"/>
                    <a:gd name="T3" fmla="*/ 52 h 121"/>
                    <a:gd name="T4" fmla="*/ 71 w 125"/>
                    <a:gd name="T5" fmla="*/ 50 h 121"/>
                    <a:gd name="T6" fmla="*/ 68 w 125"/>
                    <a:gd name="T7" fmla="*/ 47 h 121"/>
                    <a:gd name="T8" fmla="*/ 66 w 125"/>
                    <a:gd name="T9" fmla="*/ 47 h 121"/>
                    <a:gd name="T10" fmla="*/ 66 w 125"/>
                    <a:gd name="T11" fmla="*/ 50 h 121"/>
                    <a:gd name="T12" fmla="*/ 66 w 125"/>
                    <a:gd name="T13" fmla="*/ 40 h 121"/>
                    <a:gd name="T14" fmla="*/ 68 w 125"/>
                    <a:gd name="T15" fmla="*/ 42 h 121"/>
                    <a:gd name="T16" fmla="*/ 120 w 125"/>
                    <a:gd name="T17" fmla="*/ 109 h 121"/>
                    <a:gd name="T18" fmla="*/ 111 w 125"/>
                    <a:gd name="T19" fmla="*/ 97 h 121"/>
                    <a:gd name="T20" fmla="*/ 90 w 125"/>
                    <a:gd name="T21" fmla="*/ 71 h 121"/>
                    <a:gd name="T22" fmla="*/ 75 w 125"/>
                    <a:gd name="T23" fmla="*/ 64 h 121"/>
                    <a:gd name="T24" fmla="*/ 68 w 125"/>
                    <a:gd name="T25" fmla="*/ 59 h 121"/>
                    <a:gd name="T26" fmla="*/ 64 w 125"/>
                    <a:gd name="T27" fmla="*/ 54 h 121"/>
                    <a:gd name="T28" fmla="*/ 61 w 125"/>
                    <a:gd name="T29" fmla="*/ 61 h 121"/>
                    <a:gd name="T30" fmla="*/ 57 w 125"/>
                    <a:gd name="T31" fmla="*/ 52 h 121"/>
                    <a:gd name="T32" fmla="*/ 49 w 125"/>
                    <a:gd name="T33" fmla="*/ 28 h 121"/>
                    <a:gd name="T34" fmla="*/ 38 w 125"/>
                    <a:gd name="T35" fmla="*/ 2 h 121"/>
                    <a:gd name="T36" fmla="*/ 35 w 125"/>
                    <a:gd name="T37" fmla="*/ 7 h 121"/>
                    <a:gd name="T38" fmla="*/ 33 w 125"/>
                    <a:gd name="T39" fmla="*/ 9 h 121"/>
                    <a:gd name="T40" fmla="*/ 31 w 125"/>
                    <a:gd name="T41" fmla="*/ 12 h 121"/>
                    <a:gd name="T42" fmla="*/ 26 w 125"/>
                    <a:gd name="T43" fmla="*/ 12 h 121"/>
                    <a:gd name="T44" fmla="*/ 21 w 125"/>
                    <a:gd name="T45" fmla="*/ 14 h 121"/>
                    <a:gd name="T46" fmla="*/ 19 w 125"/>
                    <a:gd name="T47" fmla="*/ 19 h 121"/>
                    <a:gd name="T48" fmla="*/ 12 w 125"/>
                    <a:gd name="T49" fmla="*/ 21 h 121"/>
                    <a:gd name="T50" fmla="*/ 9 w 125"/>
                    <a:gd name="T51" fmla="*/ 23 h 121"/>
                    <a:gd name="T52" fmla="*/ 9 w 125"/>
                    <a:gd name="T53" fmla="*/ 33 h 121"/>
                    <a:gd name="T54" fmla="*/ 5 w 125"/>
                    <a:gd name="T55" fmla="*/ 47 h 121"/>
                    <a:gd name="T56" fmla="*/ 0 w 125"/>
                    <a:gd name="T57" fmla="*/ 61 h 121"/>
                    <a:gd name="T58" fmla="*/ 2 w 125"/>
                    <a:gd name="T59" fmla="*/ 80 h 121"/>
                    <a:gd name="T60" fmla="*/ 12 w 125"/>
                    <a:gd name="T61" fmla="*/ 80 h 121"/>
                    <a:gd name="T62" fmla="*/ 14 w 125"/>
                    <a:gd name="T63" fmla="*/ 76 h 121"/>
                    <a:gd name="T64" fmla="*/ 21 w 125"/>
                    <a:gd name="T65" fmla="*/ 83 h 121"/>
                    <a:gd name="T66" fmla="*/ 23 w 125"/>
                    <a:gd name="T67" fmla="*/ 76 h 121"/>
                    <a:gd name="T68" fmla="*/ 31 w 125"/>
                    <a:gd name="T69" fmla="*/ 68 h 121"/>
                    <a:gd name="T70" fmla="*/ 33 w 125"/>
                    <a:gd name="T71" fmla="*/ 71 h 121"/>
                    <a:gd name="T72" fmla="*/ 45 w 125"/>
                    <a:gd name="T73" fmla="*/ 76 h 121"/>
                    <a:gd name="T74" fmla="*/ 52 w 125"/>
                    <a:gd name="T75" fmla="*/ 73 h 121"/>
                    <a:gd name="T76" fmla="*/ 57 w 125"/>
                    <a:gd name="T77" fmla="*/ 73 h 121"/>
                    <a:gd name="T78" fmla="*/ 61 w 125"/>
                    <a:gd name="T79" fmla="*/ 76 h 121"/>
                    <a:gd name="T80" fmla="*/ 71 w 125"/>
                    <a:gd name="T81" fmla="*/ 76 h 121"/>
                    <a:gd name="T82" fmla="*/ 83 w 125"/>
                    <a:gd name="T83" fmla="*/ 83 h 121"/>
                    <a:gd name="T84" fmla="*/ 97 w 125"/>
                    <a:gd name="T85" fmla="*/ 99 h 121"/>
                    <a:gd name="T86" fmla="*/ 106 w 125"/>
                    <a:gd name="T87" fmla="*/ 111 h 121"/>
                    <a:gd name="T88" fmla="*/ 113 w 125"/>
                    <a:gd name="T89" fmla="*/ 118 h 121"/>
                    <a:gd name="T90" fmla="*/ 118 w 125"/>
                    <a:gd name="T91" fmla="*/ 121 h 121"/>
                    <a:gd name="T92" fmla="*/ 120 w 125"/>
                    <a:gd name="T93" fmla="*/ 113 h 121"/>
                    <a:gd name="T94" fmla="*/ 125 w 125"/>
                    <a:gd name="T95" fmla="*/ 111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25" h="121">
                      <a:moveTo>
                        <a:pt x="68" y="50"/>
                      </a:moveTo>
                      <a:lnTo>
                        <a:pt x="66" y="50"/>
                      </a:lnTo>
                      <a:lnTo>
                        <a:pt x="66" y="50"/>
                      </a:lnTo>
                      <a:lnTo>
                        <a:pt x="66" y="50"/>
                      </a:lnTo>
                      <a:lnTo>
                        <a:pt x="66" y="52"/>
                      </a:lnTo>
                      <a:lnTo>
                        <a:pt x="68" y="52"/>
                      </a:lnTo>
                      <a:lnTo>
                        <a:pt x="71" y="52"/>
                      </a:lnTo>
                      <a:lnTo>
                        <a:pt x="71" y="52"/>
                      </a:lnTo>
                      <a:lnTo>
                        <a:pt x="73" y="52"/>
                      </a:lnTo>
                      <a:lnTo>
                        <a:pt x="73" y="50"/>
                      </a:lnTo>
                      <a:lnTo>
                        <a:pt x="71" y="50"/>
                      </a:lnTo>
                      <a:lnTo>
                        <a:pt x="71" y="50"/>
                      </a:lnTo>
                      <a:lnTo>
                        <a:pt x="71" y="50"/>
                      </a:lnTo>
                      <a:lnTo>
                        <a:pt x="68" y="50"/>
                      </a:lnTo>
                      <a:lnTo>
                        <a:pt x="68" y="50"/>
                      </a:lnTo>
                      <a:lnTo>
                        <a:pt x="68" y="47"/>
                      </a:lnTo>
                      <a:lnTo>
                        <a:pt x="68" y="47"/>
                      </a:lnTo>
                      <a:lnTo>
                        <a:pt x="66" y="45"/>
                      </a:lnTo>
                      <a:lnTo>
                        <a:pt x="66" y="45"/>
                      </a:lnTo>
                      <a:lnTo>
                        <a:pt x="66" y="47"/>
                      </a:lnTo>
                      <a:lnTo>
                        <a:pt x="66" y="47"/>
                      </a:lnTo>
                      <a:lnTo>
                        <a:pt x="66" y="47"/>
                      </a:lnTo>
                      <a:lnTo>
                        <a:pt x="66" y="47"/>
                      </a:lnTo>
                      <a:lnTo>
                        <a:pt x="66" y="50"/>
                      </a:lnTo>
                      <a:lnTo>
                        <a:pt x="68" y="50"/>
                      </a:lnTo>
                      <a:close/>
                      <a:moveTo>
                        <a:pt x="68" y="42"/>
                      </a:moveTo>
                      <a:lnTo>
                        <a:pt x="66" y="40"/>
                      </a:lnTo>
                      <a:lnTo>
                        <a:pt x="66" y="40"/>
                      </a:lnTo>
                      <a:lnTo>
                        <a:pt x="66" y="40"/>
                      </a:lnTo>
                      <a:lnTo>
                        <a:pt x="66" y="42"/>
                      </a:lnTo>
                      <a:lnTo>
                        <a:pt x="66" y="42"/>
                      </a:lnTo>
                      <a:lnTo>
                        <a:pt x="68" y="42"/>
                      </a:lnTo>
                      <a:close/>
                      <a:moveTo>
                        <a:pt x="125" y="111"/>
                      </a:moveTo>
                      <a:lnTo>
                        <a:pt x="123" y="109"/>
                      </a:lnTo>
                      <a:lnTo>
                        <a:pt x="123" y="111"/>
                      </a:lnTo>
                      <a:lnTo>
                        <a:pt x="120" y="109"/>
                      </a:lnTo>
                      <a:lnTo>
                        <a:pt x="118" y="106"/>
                      </a:lnTo>
                      <a:lnTo>
                        <a:pt x="113" y="102"/>
                      </a:lnTo>
                      <a:lnTo>
                        <a:pt x="113" y="102"/>
                      </a:lnTo>
                      <a:lnTo>
                        <a:pt x="111" y="97"/>
                      </a:lnTo>
                      <a:lnTo>
                        <a:pt x="109" y="95"/>
                      </a:lnTo>
                      <a:lnTo>
                        <a:pt x="97" y="85"/>
                      </a:lnTo>
                      <a:lnTo>
                        <a:pt x="94" y="80"/>
                      </a:lnTo>
                      <a:lnTo>
                        <a:pt x="90" y="71"/>
                      </a:lnTo>
                      <a:lnTo>
                        <a:pt x="83" y="68"/>
                      </a:lnTo>
                      <a:lnTo>
                        <a:pt x="78" y="66"/>
                      </a:lnTo>
                      <a:lnTo>
                        <a:pt x="75" y="66"/>
                      </a:lnTo>
                      <a:lnTo>
                        <a:pt x="75" y="64"/>
                      </a:lnTo>
                      <a:lnTo>
                        <a:pt x="73" y="64"/>
                      </a:lnTo>
                      <a:lnTo>
                        <a:pt x="71" y="64"/>
                      </a:lnTo>
                      <a:lnTo>
                        <a:pt x="68" y="61"/>
                      </a:lnTo>
                      <a:lnTo>
                        <a:pt x="68" y="59"/>
                      </a:lnTo>
                      <a:lnTo>
                        <a:pt x="66" y="57"/>
                      </a:lnTo>
                      <a:lnTo>
                        <a:pt x="66" y="57"/>
                      </a:lnTo>
                      <a:lnTo>
                        <a:pt x="64" y="54"/>
                      </a:lnTo>
                      <a:lnTo>
                        <a:pt x="64" y="54"/>
                      </a:lnTo>
                      <a:lnTo>
                        <a:pt x="61" y="57"/>
                      </a:lnTo>
                      <a:lnTo>
                        <a:pt x="64" y="59"/>
                      </a:lnTo>
                      <a:lnTo>
                        <a:pt x="64" y="59"/>
                      </a:lnTo>
                      <a:lnTo>
                        <a:pt x="61" y="61"/>
                      </a:lnTo>
                      <a:lnTo>
                        <a:pt x="61" y="59"/>
                      </a:lnTo>
                      <a:lnTo>
                        <a:pt x="59" y="54"/>
                      </a:lnTo>
                      <a:lnTo>
                        <a:pt x="59" y="52"/>
                      </a:lnTo>
                      <a:lnTo>
                        <a:pt x="57" y="52"/>
                      </a:lnTo>
                      <a:lnTo>
                        <a:pt x="54" y="47"/>
                      </a:lnTo>
                      <a:lnTo>
                        <a:pt x="52" y="45"/>
                      </a:lnTo>
                      <a:lnTo>
                        <a:pt x="52" y="38"/>
                      </a:lnTo>
                      <a:lnTo>
                        <a:pt x="49" y="28"/>
                      </a:lnTo>
                      <a:lnTo>
                        <a:pt x="47" y="19"/>
                      </a:lnTo>
                      <a:lnTo>
                        <a:pt x="45" y="12"/>
                      </a:lnTo>
                      <a:lnTo>
                        <a:pt x="38" y="0"/>
                      </a:lnTo>
                      <a:lnTo>
                        <a:pt x="38" y="2"/>
                      </a:lnTo>
                      <a:lnTo>
                        <a:pt x="35" y="5"/>
                      </a:lnTo>
                      <a:lnTo>
                        <a:pt x="35" y="5"/>
                      </a:lnTo>
                      <a:lnTo>
                        <a:pt x="35" y="7"/>
                      </a:lnTo>
                      <a:lnTo>
                        <a:pt x="35" y="7"/>
                      </a:lnTo>
                      <a:lnTo>
                        <a:pt x="33" y="7"/>
                      </a:lnTo>
                      <a:lnTo>
                        <a:pt x="33" y="9"/>
                      </a:lnTo>
                      <a:lnTo>
                        <a:pt x="33" y="9"/>
                      </a:lnTo>
                      <a:lnTo>
                        <a:pt x="33" y="9"/>
                      </a:lnTo>
                      <a:lnTo>
                        <a:pt x="31" y="9"/>
                      </a:lnTo>
                      <a:lnTo>
                        <a:pt x="31" y="9"/>
                      </a:lnTo>
                      <a:lnTo>
                        <a:pt x="31" y="9"/>
                      </a:lnTo>
                      <a:lnTo>
                        <a:pt x="31" y="12"/>
                      </a:lnTo>
                      <a:lnTo>
                        <a:pt x="28" y="9"/>
                      </a:lnTo>
                      <a:lnTo>
                        <a:pt x="26" y="12"/>
                      </a:lnTo>
                      <a:lnTo>
                        <a:pt x="26" y="12"/>
                      </a:lnTo>
                      <a:lnTo>
                        <a:pt x="26" y="12"/>
                      </a:lnTo>
                      <a:lnTo>
                        <a:pt x="23" y="12"/>
                      </a:lnTo>
                      <a:lnTo>
                        <a:pt x="23" y="12"/>
                      </a:lnTo>
                      <a:lnTo>
                        <a:pt x="23" y="12"/>
                      </a:lnTo>
                      <a:lnTo>
                        <a:pt x="21" y="14"/>
                      </a:lnTo>
                      <a:lnTo>
                        <a:pt x="21" y="14"/>
                      </a:lnTo>
                      <a:lnTo>
                        <a:pt x="19" y="14"/>
                      </a:lnTo>
                      <a:lnTo>
                        <a:pt x="19" y="16"/>
                      </a:lnTo>
                      <a:lnTo>
                        <a:pt x="19" y="19"/>
                      </a:lnTo>
                      <a:lnTo>
                        <a:pt x="16" y="21"/>
                      </a:lnTo>
                      <a:lnTo>
                        <a:pt x="16" y="21"/>
                      </a:lnTo>
                      <a:lnTo>
                        <a:pt x="14" y="21"/>
                      </a:lnTo>
                      <a:lnTo>
                        <a:pt x="12" y="21"/>
                      </a:lnTo>
                      <a:lnTo>
                        <a:pt x="12" y="21"/>
                      </a:lnTo>
                      <a:lnTo>
                        <a:pt x="9" y="21"/>
                      </a:lnTo>
                      <a:lnTo>
                        <a:pt x="9" y="21"/>
                      </a:lnTo>
                      <a:lnTo>
                        <a:pt x="9" y="23"/>
                      </a:lnTo>
                      <a:lnTo>
                        <a:pt x="9" y="26"/>
                      </a:lnTo>
                      <a:lnTo>
                        <a:pt x="9" y="28"/>
                      </a:lnTo>
                      <a:lnTo>
                        <a:pt x="7" y="31"/>
                      </a:lnTo>
                      <a:lnTo>
                        <a:pt x="9" y="33"/>
                      </a:lnTo>
                      <a:lnTo>
                        <a:pt x="9" y="38"/>
                      </a:lnTo>
                      <a:lnTo>
                        <a:pt x="7" y="42"/>
                      </a:lnTo>
                      <a:lnTo>
                        <a:pt x="7" y="42"/>
                      </a:lnTo>
                      <a:lnTo>
                        <a:pt x="5" y="47"/>
                      </a:lnTo>
                      <a:lnTo>
                        <a:pt x="5" y="50"/>
                      </a:lnTo>
                      <a:lnTo>
                        <a:pt x="2" y="57"/>
                      </a:lnTo>
                      <a:lnTo>
                        <a:pt x="2" y="59"/>
                      </a:lnTo>
                      <a:lnTo>
                        <a:pt x="0" y="61"/>
                      </a:lnTo>
                      <a:lnTo>
                        <a:pt x="0" y="66"/>
                      </a:lnTo>
                      <a:lnTo>
                        <a:pt x="2" y="68"/>
                      </a:lnTo>
                      <a:lnTo>
                        <a:pt x="2" y="73"/>
                      </a:lnTo>
                      <a:lnTo>
                        <a:pt x="2" y="80"/>
                      </a:lnTo>
                      <a:lnTo>
                        <a:pt x="2" y="80"/>
                      </a:lnTo>
                      <a:lnTo>
                        <a:pt x="5" y="78"/>
                      </a:lnTo>
                      <a:lnTo>
                        <a:pt x="7" y="78"/>
                      </a:lnTo>
                      <a:lnTo>
                        <a:pt x="12" y="80"/>
                      </a:lnTo>
                      <a:lnTo>
                        <a:pt x="12" y="80"/>
                      </a:lnTo>
                      <a:lnTo>
                        <a:pt x="12" y="78"/>
                      </a:lnTo>
                      <a:lnTo>
                        <a:pt x="14" y="78"/>
                      </a:lnTo>
                      <a:lnTo>
                        <a:pt x="14" y="76"/>
                      </a:lnTo>
                      <a:lnTo>
                        <a:pt x="14" y="76"/>
                      </a:lnTo>
                      <a:lnTo>
                        <a:pt x="16" y="76"/>
                      </a:lnTo>
                      <a:lnTo>
                        <a:pt x="19" y="78"/>
                      </a:lnTo>
                      <a:lnTo>
                        <a:pt x="21" y="83"/>
                      </a:lnTo>
                      <a:lnTo>
                        <a:pt x="21" y="83"/>
                      </a:lnTo>
                      <a:lnTo>
                        <a:pt x="21" y="83"/>
                      </a:lnTo>
                      <a:lnTo>
                        <a:pt x="23" y="78"/>
                      </a:lnTo>
                      <a:lnTo>
                        <a:pt x="23" y="76"/>
                      </a:lnTo>
                      <a:lnTo>
                        <a:pt x="26" y="71"/>
                      </a:lnTo>
                      <a:lnTo>
                        <a:pt x="28" y="66"/>
                      </a:lnTo>
                      <a:lnTo>
                        <a:pt x="28" y="68"/>
                      </a:lnTo>
                      <a:lnTo>
                        <a:pt x="31" y="68"/>
                      </a:lnTo>
                      <a:lnTo>
                        <a:pt x="31" y="71"/>
                      </a:lnTo>
                      <a:lnTo>
                        <a:pt x="33" y="71"/>
                      </a:lnTo>
                      <a:lnTo>
                        <a:pt x="33" y="71"/>
                      </a:lnTo>
                      <a:lnTo>
                        <a:pt x="33" y="71"/>
                      </a:lnTo>
                      <a:lnTo>
                        <a:pt x="38" y="76"/>
                      </a:lnTo>
                      <a:lnTo>
                        <a:pt x="38" y="76"/>
                      </a:lnTo>
                      <a:lnTo>
                        <a:pt x="40" y="76"/>
                      </a:lnTo>
                      <a:lnTo>
                        <a:pt x="45" y="76"/>
                      </a:lnTo>
                      <a:lnTo>
                        <a:pt x="47" y="73"/>
                      </a:lnTo>
                      <a:lnTo>
                        <a:pt x="49" y="71"/>
                      </a:lnTo>
                      <a:lnTo>
                        <a:pt x="49" y="71"/>
                      </a:lnTo>
                      <a:lnTo>
                        <a:pt x="52" y="73"/>
                      </a:lnTo>
                      <a:lnTo>
                        <a:pt x="52" y="73"/>
                      </a:lnTo>
                      <a:lnTo>
                        <a:pt x="52" y="76"/>
                      </a:lnTo>
                      <a:lnTo>
                        <a:pt x="54" y="76"/>
                      </a:lnTo>
                      <a:lnTo>
                        <a:pt x="57" y="73"/>
                      </a:lnTo>
                      <a:lnTo>
                        <a:pt x="59" y="73"/>
                      </a:lnTo>
                      <a:lnTo>
                        <a:pt x="59" y="73"/>
                      </a:lnTo>
                      <a:lnTo>
                        <a:pt x="61" y="76"/>
                      </a:lnTo>
                      <a:lnTo>
                        <a:pt x="61" y="76"/>
                      </a:lnTo>
                      <a:lnTo>
                        <a:pt x="66" y="76"/>
                      </a:lnTo>
                      <a:lnTo>
                        <a:pt x="68" y="76"/>
                      </a:lnTo>
                      <a:lnTo>
                        <a:pt x="68" y="76"/>
                      </a:lnTo>
                      <a:lnTo>
                        <a:pt x="71" y="76"/>
                      </a:lnTo>
                      <a:lnTo>
                        <a:pt x="73" y="78"/>
                      </a:lnTo>
                      <a:lnTo>
                        <a:pt x="78" y="80"/>
                      </a:lnTo>
                      <a:lnTo>
                        <a:pt x="80" y="83"/>
                      </a:lnTo>
                      <a:lnTo>
                        <a:pt x="83" y="83"/>
                      </a:lnTo>
                      <a:lnTo>
                        <a:pt x="85" y="85"/>
                      </a:lnTo>
                      <a:lnTo>
                        <a:pt x="87" y="90"/>
                      </a:lnTo>
                      <a:lnTo>
                        <a:pt x="92" y="95"/>
                      </a:lnTo>
                      <a:lnTo>
                        <a:pt x="97" y="99"/>
                      </a:lnTo>
                      <a:lnTo>
                        <a:pt x="102" y="102"/>
                      </a:lnTo>
                      <a:lnTo>
                        <a:pt x="102" y="106"/>
                      </a:lnTo>
                      <a:lnTo>
                        <a:pt x="104" y="109"/>
                      </a:lnTo>
                      <a:lnTo>
                        <a:pt x="106" y="111"/>
                      </a:lnTo>
                      <a:lnTo>
                        <a:pt x="109" y="111"/>
                      </a:lnTo>
                      <a:lnTo>
                        <a:pt x="109" y="113"/>
                      </a:lnTo>
                      <a:lnTo>
                        <a:pt x="111" y="116"/>
                      </a:lnTo>
                      <a:lnTo>
                        <a:pt x="113" y="118"/>
                      </a:lnTo>
                      <a:lnTo>
                        <a:pt x="113" y="116"/>
                      </a:lnTo>
                      <a:lnTo>
                        <a:pt x="113" y="116"/>
                      </a:lnTo>
                      <a:lnTo>
                        <a:pt x="113" y="116"/>
                      </a:lnTo>
                      <a:lnTo>
                        <a:pt x="118" y="121"/>
                      </a:lnTo>
                      <a:lnTo>
                        <a:pt x="118" y="118"/>
                      </a:lnTo>
                      <a:lnTo>
                        <a:pt x="120" y="118"/>
                      </a:lnTo>
                      <a:lnTo>
                        <a:pt x="120" y="116"/>
                      </a:lnTo>
                      <a:lnTo>
                        <a:pt x="120" y="113"/>
                      </a:lnTo>
                      <a:lnTo>
                        <a:pt x="120" y="113"/>
                      </a:lnTo>
                      <a:lnTo>
                        <a:pt x="123" y="113"/>
                      </a:lnTo>
                      <a:lnTo>
                        <a:pt x="125" y="113"/>
                      </a:lnTo>
                      <a:lnTo>
                        <a:pt x="125" y="111"/>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6" name="Freeform 160"/>
                <p:cNvSpPr>
                  <a:spLocks noEditPoints="1"/>
                </p:cNvSpPr>
                <p:nvPr/>
              </p:nvSpPr>
              <p:spPr bwMode="auto">
                <a:xfrm>
                  <a:off x="2905" y="2720"/>
                  <a:ext cx="54" cy="59"/>
                </a:xfrm>
                <a:custGeom>
                  <a:avLst/>
                  <a:gdLst>
                    <a:gd name="T0" fmla="*/ 54 w 54"/>
                    <a:gd name="T1" fmla="*/ 52 h 59"/>
                    <a:gd name="T2" fmla="*/ 54 w 54"/>
                    <a:gd name="T3" fmla="*/ 42 h 59"/>
                    <a:gd name="T4" fmla="*/ 54 w 54"/>
                    <a:gd name="T5" fmla="*/ 35 h 59"/>
                    <a:gd name="T6" fmla="*/ 45 w 54"/>
                    <a:gd name="T7" fmla="*/ 35 h 59"/>
                    <a:gd name="T8" fmla="*/ 35 w 54"/>
                    <a:gd name="T9" fmla="*/ 35 h 59"/>
                    <a:gd name="T10" fmla="*/ 28 w 54"/>
                    <a:gd name="T11" fmla="*/ 33 h 59"/>
                    <a:gd name="T12" fmla="*/ 26 w 54"/>
                    <a:gd name="T13" fmla="*/ 33 h 59"/>
                    <a:gd name="T14" fmla="*/ 26 w 54"/>
                    <a:gd name="T15" fmla="*/ 30 h 59"/>
                    <a:gd name="T16" fmla="*/ 26 w 54"/>
                    <a:gd name="T17" fmla="*/ 40 h 59"/>
                    <a:gd name="T18" fmla="*/ 23 w 54"/>
                    <a:gd name="T19" fmla="*/ 47 h 59"/>
                    <a:gd name="T20" fmla="*/ 23 w 54"/>
                    <a:gd name="T21" fmla="*/ 47 h 59"/>
                    <a:gd name="T22" fmla="*/ 19 w 54"/>
                    <a:gd name="T23" fmla="*/ 52 h 59"/>
                    <a:gd name="T24" fmla="*/ 19 w 54"/>
                    <a:gd name="T25" fmla="*/ 56 h 59"/>
                    <a:gd name="T26" fmla="*/ 23 w 54"/>
                    <a:gd name="T27" fmla="*/ 59 h 59"/>
                    <a:gd name="T28" fmla="*/ 23 w 54"/>
                    <a:gd name="T29" fmla="*/ 59 h 59"/>
                    <a:gd name="T30" fmla="*/ 26 w 54"/>
                    <a:gd name="T31" fmla="*/ 56 h 59"/>
                    <a:gd name="T32" fmla="*/ 26 w 54"/>
                    <a:gd name="T33" fmla="*/ 59 h 59"/>
                    <a:gd name="T34" fmla="*/ 28 w 54"/>
                    <a:gd name="T35" fmla="*/ 59 h 59"/>
                    <a:gd name="T36" fmla="*/ 28 w 54"/>
                    <a:gd name="T37" fmla="*/ 59 h 59"/>
                    <a:gd name="T38" fmla="*/ 31 w 54"/>
                    <a:gd name="T39" fmla="*/ 59 h 59"/>
                    <a:gd name="T40" fmla="*/ 35 w 54"/>
                    <a:gd name="T41" fmla="*/ 59 h 59"/>
                    <a:gd name="T42" fmla="*/ 47 w 54"/>
                    <a:gd name="T43" fmla="*/ 59 h 59"/>
                    <a:gd name="T44" fmla="*/ 54 w 54"/>
                    <a:gd name="T45" fmla="*/ 59 h 59"/>
                    <a:gd name="T46" fmla="*/ 7 w 54"/>
                    <a:gd name="T47" fmla="*/ 2 h 59"/>
                    <a:gd name="T48" fmla="*/ 4 w 54"/>
                    <a:gd name="T49" fmla="*/ 2 h 59"/>
                    <a:gd name="T50" fmla="*/ 4 w 54"/>
                    <a:gd name="T51" fmla="*/ 4 h 59"/>
                    <a:gd name="T52" fmla="*/ 2 w 54"/>
                    <a:gd name="T53" fmla="*/ 7 h 59"/>
                    <a:gd name="T54" fmla="*/ 2 w 54"/>
                    <a:gd name="T55" fmla="*/ 7 h 59"/>
                    <a:gd name="T56" fmla="*/ 2 w 54"/>
                    <a:gd name="T57" fmla="*/ 11 h 59"/>
                    <a:gd name="T58" fmla="*/ 4 w 54"/>
                    <a:gd name="T59" fmla="*/ 11 h 59"/>
                    <a:gd name="T60" fmla="*/ 7 w 54"/>
                    <a:gd name="T61" fmla="*/ 11 h 59"/>
                    <a:gd name="T62" fmla="*/ 12 w 54"/>
                    <a:gd name="T63" fmla="*/ 4 h 59"/>
                    <a:gd name="T64" fmla="*/ 9 w 54"/>
                    <a:gd name="T65" fmla="*/ 0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4" h="59">
                      <a:moveTo>
                        <a:pt x="54" y="56"/>
                      </a:moveTo>
                      <a:lnTo>
                        <a:pt x="54" y="52"/>
                      </a:lnTo>
                      <a:lnTo>
                        <a:pt x="54" y="47"/>
                      </a:lnTo>
                      <a:lnTo>
                        <a:pt x="54" y="42"/>
                      </a:lnTo>
                      <a:lnTo>
                        <a:pt x="54" y="40"/>
                      </a:lnTo>
                      <a:lnTo>
                        <a:pt x="54" y="35"/>
                      </a:lnTo>
                      <a:lnTo>
                        <a:pt x="49" y="35"/>
                      </a:lnTo>
                      <a:lnTo>
                        <a:pt x="45" y="35"/>
                      </a:lnTo>
                      <a:lnTo>
                        <a:pt x="40" y="35"/>
                      </a:lnTo>
                      <a:lnTo>
                        <a:pt x="35" y="35"/>
                      </a:lnTo>
                      <a:lnTo>
                        <a:pt x="31" y="35"/>
                      </a:lnTo>
                      <a:lnTo>
                        <a:pt x="28" y="33"/>
                      </a:lnTo>
                      <a:lnTo>
                        <a:pt x="28" y="33"/>
                      </a:lnTo>
                      <a:lnTo>
                        <a:pt x="26" y="33"/>
                      </a:lnTo>
                      <a:lnTo>
                        <a:pt x="26" y="33"/>
                      </a:lnTo>
                      <a:lnTo>
                        <a:pt x="26" y="30"/>
                      </a:lnTo>
                      <a:lnTo>
                        <a:pt x="26" y="37"/>
                      </a:lnTo>
                      <a:lnTo>
                        <a:pt x="26" y="40"/>
                      </a:lnTo>
                      <a:lnTo>
                        <a:pt x="26" y="42"/>
                      </a:lnTo>
                      <a:lnTo>
                        <a:pt x="23" y="47"/>
                      </a:lnTo>
                      <a:lnTo>
                        <a:pt x="23" y="47"/>
                      </a:lnTo>
                      <a:lnTo>
                        <a:pt x="23" y="47"/>
                      </a:lnTo>
                      <a:lnTo>
                        <a:pt x="21" y="49"/>
                      </a:lnTo>
                      <a:lnTo>
                        <a:pt x="19" y="52"/>
                      </a:lnTo>
                      <a:lnTo>
                        <a:pt x="19" y="56"/>
                      </a:lnTo>
                      <a:lnTo>
                        <a:pt x="19" y="56"/>
                      </a:lnTo>
                      <a:lnTo>
                        <a:pt x="21" y="56"/>
                      </a:lnTo>
                      <a:lnTo>
                        <a:pt x="23" y="59"/>
                      </a:lnTo>
                      <a:lnTo>
                        <a:pt x="23" y="59"/>
                      </a:lnTo>
                      <a:lnTo>
                        <a:pt x="23" y="59"/>
                      </a:lnTo>
                      <a:lnTo>
                        <a:pt x="23" y="56"/>
                      </a:lnTo>
                      <a:lnTo>
                        <a:pt x="26" y="56"/>
                      </a:lnTo>
                      <a:lnTo>
                        <a:pt x="26" y="56"/>
                      </a:lnTo>
                      <a:lnTo>
                        <a:pt x="26" y="59"/>
                      </a:lnTo>
                      <a:lnTo>
                        <a:pt x="26" y="59"/>
                      </a:lnTo>
                      <a:lnTo>
                        <a:pt x="28" y="59"/>
                      </a:lnTo>
                      <a:lnTo>
                        <a:pt x="28" y="59"/>
                      </a:lnTo>
                      <a:lnTo>
                        <a:pt x="28" y="59"/>
                      </a:lnTo>
                      <a:lnTo>
                        <a:pt x="31" y="59"/>
                      </a:lnTo>
                      <a:lnTo>
                        <a:pt x="31" y="59"/>
                      </a:lnTo>
                      <a:lnTo>
                        <a:pt x="33" y="59"/>
                      </a:lnTo>
                      <a:lnTo>
                        <a:pt x="35" y="59"/>
                      </a:lnTo>
                      <a:lnTo>
                        <a:pt x="40" y="59"/>
                      </a:lnTo>
                      <a:lnTo>
                        <a:pt x="47" y="59"/>
                      </a:lnTo>
                      <a:lnTo>
                        <a:pt x="52" y="59"/>
                      </a:lnTo>
                      <a:lnTo>
                        <a:pt x="54" y="59"/>
                      </a:lnTo>
                      <a:lnTo>
                        <a:pt x="54" y="56"/>
                      </a:lnTo>
                      <a:close/>
                      <a:moveTo>
                        <a:pt x="7" y="2"/>
                      </a:moveTo>
                      <a:lnTo>
                        <a:pt x="7" y="0"/>
                      </a:lnTo>
                      <a:lnTo>
                        <a:pt x="4" y="2"/>
                      </a:lnTo>
                      <a:lnTo>
                        <a:pt x="4" y="2"/>
                      </a:lnTo>
                      <a:lnTo>
                        <a:pt x="4" y="4"/>
                      </a:lnTo>
                      <a:lnTo>
                        <a:pt x="4" y="7"/>
                      </a:lnTo>
                      <a:lnTo>
                        <a:pt x="2" y="7"/>
                      </a:lnTo>
                      <a:lnTo>
                        <a:pt x="2" y="7"/>
                      </a:lnTo>
                      <a:lnTo>
                        <a:pt x="2" y="7"/>
                      </a:lnTo>
                      <a:lnTo>
                        <a:pt x="0" y="9"/>
                      </a:lnTo>
                      <a:lnTo>
                        <a:pt x="2" y="11"/>
                      </a:lnTo>
                      <a:lnTo>
                        <a:pt x="2" y="11"/>
                      </a:lnTo>
                      <a:lnTo>
                        <a:pt x="4" y="11"/>
                      </a:lnTo>
                      <a:lnTo>
                        <a:pt x="7" y="11"/>
                      </a:lnTo>
                      <a:lnTo>
                        <a:pt x="7" y="11"/>
                      </a:lnTo>
                      <a:lnTo>
                        <a:pt x="7" y="9"/>
                      </a:lnTo>
                      <a:lnTo>
                        <a:pt x="12" y="4"/>
                      </a:lnTo>
                      <a:lnTo>
                        <a:pt x="12" y="2"/>
                      </a:lnTo>
                      <a:lnTo>
                        <a:pt x="9" y="0"/>
                      </a:lnTo>
                      <a:lnTo>
                        <a:pt x="7" y="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7" name="Freeform 161"/>
                <p:cNvSpPr>
                  <a:spLocks/>
                </p:cNvSpPr>
                <p:nvPr/>
              </p:nvSpPr>
              <p:spPr bwMode="auto">
                <a:xfrm>
                  <a:off x="1083" y="2495"/>
                  <a:ext cx="45" cy="26"/>
                </a:xfrm>
                <a:custGeom>
                  <a:avLst/>
                  <a:gdLst>
                    <a:gd name="T0" fmla="*/ 43 w 45"/>
                    <a:gd name="T1" fmla="*/ 19 h 26"/>
                    <a:gd name="T2" fmla="*/ 45 w 45"/>
                    <a:gd name="T3" fmla="*/ 14 h 26"/>
                    <a:gd name="T4" fmla="*/ 43 w 45"/>
                    <a:gd name="T5" fmla="*/ 11 h 26"/>
                    <a:gd name="T6" fmla="*/ 38 w 45"/>
                    <a:gd name="T7" fmla="*/ 11 h 26"/>
                    <a:gd name="T8" fmla="*/ 38 w 45"/>
                    <a:gd name="T9" fmla="*/ 9 h 26"/>
                    <a:gd name="T10" fmla="*/ 33 w 45"/>
                    <a:gd name="T11" fmla="*/ 11 h 26"/>
                    <a:gd name="T12" fmla="*/ 31 w 45"/>
                    <a:gd name="T13" fmla="*/ 11 h 26"/>
                    <a:gd name="T14" fmla="*/ 31 w 45"/>
                    <a:gd name="T15" fmla="*/ 11 h 26"/>
                    <a:gd name="T16" fmla="*/ 29 w 45"/>
                    <a:gd name="T17" fmla="*/ 9 h 26"/>
                    <a:gd name="T18" fmla="*/ 26 w 45"/>
                    <a:gd name="T19" fmla="*/ 9 h 26"/>
                    <a:gd name="T20" fmla="*/ 26 w 45"/>
                    <a:gd name="T21" fmla="*/ 7 h 26"/>
                    <a:gd name="T22" fmla="*/ 24 w 45"/>
                    <a:gd name="T23" fmla="*/ 7 h 26"/>
                    <a:gd name="T24" fmla="*/ 22 w 45"/>
                    <a:gd name="T25" fmla="*/ 2 h 26"/>
                    <a:gd name="T26" fmla="*/ 19 w 45"/>
                    <a:gd name="T27" fmla="*/ 2 h 26"/>
                    <a:gd name="T28" fmla="*/ 14 w 45"/>
                    <a:gd name="T29" fmla="*/ 0 h 26"/>
                    <a:gd name="T30" fmla="*/ 14 w 45"/>
                    <a:gd name="T31" fmla="*/ 0 h 26"/>
                    <a:gd name="T32" fmla="*/ 12 w 45"/>
                    <a:gd name="T33" fmla="*/ 0 h 26"/>
                    <a:gd name="T34" fmla="*/ 12 w 45"/>
                    <a:gd name="T35" fmla="*/ 2 h 26"/>
                    <a:gd name="T36" fmla="*/ 12 w 45"/>
                    <a:gd name="T37" fmla="*/ 4 h 26"/>
                    <a:gd name="T38" fmla="*/ 10 w 45"/>
                    <a:gd name="T39" fmla="*/ 4 h 26"/>
                    <a:gd name="T40" fmla="*/ 7 w 45"/>
                    <a:gd name="T41" fmla="*/ 7 h 26"/>
                    <a:gd name="T42" fmla="*/ 7 w 45"/>
                    <a:gd name="T43" fmla="*/ 9 h 26"/>
                    <a:gd name="T44" fmla="*/ 5 w 45"/>
                    <a:gd name="T45" fmla="*/ 9 h 26"/>
                    <a:gd name="T46" fmla="*/ 0 w 45"/>
                    <a:gd name="T47" fmla="*/ 11 h 26"/>
                    <a:gd name="T48" fmla="*/ 0 w 45"/>
                    <a:gd name="T49" fmla="*/ 14 h 26"/>
                    <a:gd name="T50" fmla="*/ 3 w 45"/>
                    <a:gd name="T51" fmla="*/ 16 h 26"/>
                    <a:gd name="T52" fmla="*/ 10 w 45"/>
                    <a:gd name="T53" fmla="*/ 19 h 26"/>
                    <a:gd name="T54" fmla="*/ 22 w 45"/>
                    <a:gd name="T55" fmla="*/ 23 h 26"/>
                    <a:gd name="T56" fmla="*/ 29 w 45"/>
                    <a:gd name="T57" fmla="*/ 26 h 26"/>
                    <a:gd name="T58" fmla="*/ 26 w 45"/>
                    <a:gd name="T59" fmla="*/ 26 h 26"/>
                    <a:gd name="T60" fmla="*/ 26 w 45"/>
                    <a:gd name="T61" fmla="*/ 23 h 26"/>
                    <a:gd name="T62" fmla="*/ 33 w 45"/>
                    <a:gd name="T63" fmla="*/ 26 h 26"/>
                    <a:gd name="T64" fmla="*/ 38 w 45"/>
                    <a:gd name="T65" fmla="*/ 26 h 26"/>
                    <a:gd name="T66" fmla="*/ 40 w 45"/>
                    <a:gd name="T67" fmla="*/ 23 h 26"/>
                    <a:gd name="T68" fmla="*/ 40 w 45"/>
                    <a:gd name="T69" fmla="*/ 21 h 26"/>
                    <a:gd name="T70" fmla="*/ 43 w 45"/>
                    <a:gd name="T71" fmla="*/ 21 h 26"/>
                    <a:gd name="T72" fmla="*/ 43 w 45"/>
                    <a:gd name="T73" fmla="*/ 19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5" h="26">
                      <a:moveTo>
                        <a:pt x="43" y="19"/>
                      </a:moveTo>
                      <a:lnTo>
                        <a:pt x="43" y="19"/>
                      </a:lnTo>
                      <a:lnTo>
                        <a:pt x="43" y="16"/>
                      </a:lnTo>
                      <a:lnTo>
                        <a:pt x="45" y="14"/>
                      </a:lnTo>
                      <a:lnTo>
                        <a:pt x="43" y="11"/>
                      </a:lnTo>
                      <a:lnTo>
                        <a:pt x="43" y="11"/>
                      </a:lnTo>
                      <a:lnTo>
                        <a:pt x="40" y="11"/>
                      </a:lnTo>
                      <a:lnTo>
                        <a:pt x="38" y="11"/>
                      </a:lnTo>
                      <a:lnTo>
                        <a:pt x="38" y="11"/>
                      </a:lnTo>
                      <a:lnTo>
                        <a:pt x="38" y="9"/>
                      </a:lnTo>
                      <a:lnTo>
                        <a:pt x="36" y="9"/>
                      </a:lnTo>
                      <a:lnTo>
                        <a:pt x="33" y="11"/>
                      </a:lnTo>
                      <a:lnTo>
                        <a:pt x="31" y="11"/>
                      </a:lnTo>
                      <a:lnTo>
                        <a:pt x="31" y="11"/>
                      </a:lnTo>
                      <a:lnTo>
                        <a:pt x="31" y="11"/>
                      </a:lnTo>
                      <a:lnTo>
                        <a:pt x="31" y="11"/>
                      </a:lnTo>
                      <a:lnTo>
                        <a:pt x="31" y="9"/>
                      </a:lnTo>
                      <a:lnTo>
                        <a:pt x="29" y="9"/>
                      </a:lnTo>
                      <a:lnTo>
                        <a:pt x="29" y="9"/>
                      </a:lnTo>
                      <a:lnTo>
                        <a:pt x="26" y="9"/>
                      </a:lnTo>
                      <a:lnTo>
                        <a:pt x="26" y="9"/>
                      </a:lnTo>
                      <a:lnTo>
                        <a:pt x="26" y="7"/>
                      </a:lnTo>
                      <a:lnTo>
                        <a:pt x="24" y="7"/>
                      </a:lnTo>
                      <a:lnTo>
                        <a:pt x="24" y="7"/>
                      </a:lnTo>
                      <a:lnTo>
                        <a:pt x="22" y="4"/>
                      </a:lnTo>
                      <a:lnTo>
                        <a:pt x="22" y="2"/>
                      </a:lnTo>
                      <a:lnTo>
                        <a:pt x="22" y="2"/>
                      </a:lnTo>
                      <a:lnTo>
                        <a:pt x="19" y="2"/>
                      </a:lnTo>
                      <a:lnTo>
                        <a:pt x="19" y="2"/>
                      </a:lnTo>
                      <a:lnTo>
                        <a:pt x="14" y="0"/>
                      </a:lnTo>
                      <a:lnTo>
                        <a:pt x="14" y="0"/>
                      </a:lnTo>
                      <a:lnTo>
                        <a:pt x="14" y="0"/>
                      </a:lnTo>
                      <a:lnTo>
                        <a:pt x="14" y="0"/>
                      </a:lnTo>
                      <a:lnTo>
                        <a:pt x="12" y="0"/>
                      </a:lnTo>
                      <a:lnTo>
                        <a:pt x="12" y="0"/>
                      </a:lnTo>
                      <a:lnTo>
                        <a:pt x="12" y="2"/>
                      </a:lnTo>
                      <a:lnTo>
                        <a:pt x="12" y="2"/>
                      </a:lnTo>
                      <a:lnTo>
                        <a:pt x="12" y="4"/>
                      </a:lnTo>
                      <a:lnTo>
                        <a:pt x="12" y="4"/>
                      </a:lnTo>
                      <a:lnTo>
                        <a:pt x="10" y="4"/>
                      </a:lnTo>
                      <a:lnTo>
                        <a:pt x="10" y="4"/>
                      </a:lnTo>
                      <a:lnTo>
                        <a:pt x="7" y="7"/>
                      </a:lnTo>
                      <a:lnTo>
                        <a:pt x="7" y="7"/>
                      </a:lnTo>
                      <a:lnTo>
                        <a:pt x="7" y="9"/>
                      </a:lnTo>
                      <a:lnTo>
                        <a:pt x="5" y="9"/>
                      </a:lnTo>
                      <a:lnTo>
                        <a:pt x="5" y="9"/>
                      </a:lnTo>
                      <a:lnTo>
                        <a:pt x="3" y="9"/>
                      </a:lnTo>
                      <a:lnTo>
                        <a:pt x="0" y="11"/>
                      </a:lnTo>
                      <a:lnTo>
                        <a:pt x="0" y="14"/>
                      </a:lnTo>
                      <a:lnTo>
                        <a:pt x="0" y="14"/>
                      </a:lnTo>
                      <a:lnTo>
                        <a:pt x="0" y="14"/>
                      </a:lnTo>
                      <a:lnTo>
                        <a:pt x="3" y="16"/>
                      </a:lnTo>
                      <a:lnTo>
                        <a:pt x="5" y="19"/>
                      </a:lnTo>
                      <a:lnTo>
                        <a:pt x="10" y="19"/>
                      </a:lnTo>
                      <a:lnTo>
                        <a:pt x="14" y="21"/>
                      </a:lnTo>
                      <a:lnTo>
                        <a:pt x="22" y="23"/>
                      </a:lnTo>
                      <a:lnTo>
                        <a:pt x="29" y="26"/>
                      </a:lnTo>
                      <a:lnTo>
                        <a:pt x="29" y="26"/>
                      </a:lnTo>
                      <a:lnTo>
                        <a:pt x="26" y="26"/>
                      </a:lnTo>
                      <a:lnTo>
                        <a:pt x="26" y="26"/>
                      </a:lnTo>
                      <a:lnTo>
                        <a:pt x="24" y="23"/>
                      </a:lnTo>
                      <a:lnTo>
                        <a:pt x="26" y="23"/>
                      </a:lnTo>
                      <a:lnTo>
                        <a:pt x="31" y="26"/>
                      </a:lnTo>
                      <a:lnTo>
                        <a:pt x="33" y="26"/>
                      </a:lnTo>
                      <a:lnTo>
                        <a:pt x="38" y="26"/>
                      </a:lnTo>
                      <a:lnTo>
                        <a:pt x="38" y="26"/>
                      </a:lnTo>
                      <a:lnTo>
                        <a:pt x="40" y="26"/>
                      </a:lnTo>
                      <a:lnTo>
                        <a:pt x="40" y="23"/>
                      </a:lnTo>
                      <a:lnTo>
                        <a:pt x="40" y="23"/>
                      </a:lnTo>
                      <a:lnTo>
                        <a:pt x="40" y="21"/>
                      </a:lnTo>
                      <a:lnTo>
                        <a:pt x="43" y="21"/>
                      </a:lnTo>
                      <a:lnTo>
                        <a:pt x="43" y="21"/>
                      </a:lnTo>
                      <a:lnTo>
                        <a:pt x="43" y="19"/>
                      </a:lnTo>
                      <a:lnTo>
                        <a:pt x="43" y="19"/>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8" name="Freeform 162"/>
                <p:cNvSpPr>
                  <a:spLocks/>
                </p:cNvSpPr>
                <p:nvPr/>
              </p:nvSpPr>
              <p:spPr bwMode="auto">
                <a:xfrm>
                  <a:off x="3198" y="2130"/>
                  <a:ext cx="227" cy="206"/>
                </a:xfrm>
                <a:custGeom>
                  <a:avLst/>
                  <a:gdLst>
                    <a:gd name="T0" fmla="*/ 215 w 227"/>
                    <a:gd name="T1" fmla="*/ 192 h 206"/>
                    <a:gd name="T2" fmla="*/ 206 w 227"/>
                    <a:gd name="T3" fmla="*/ 185 h 206"/>
                    <a:gd name="T4" fmla="*/ 201 w 227"/>
                    <a:gd name="T5" fmla="*/ 166 h 206"/>
                    <a:gd name="T6" fmla="*/ 206 w 227"/>
                    <a:gd name="T7" fmla="*/ 163 h 206"/>
                    <a:gd name="T8" fmla="*/ 196 w 227"/>
                    <a:gd name="T9" fmla="*/ 154 h 206"/>
                    <a:gd name="T10" fmla="*/ 177 w 227"/>
                    <a:gd name="T11" fmla="*/ 121 h 206"/>
                    <a:gd name="T12" fmla="*/ 168 w 227"/>
                    <a:gd name="T13" fmla="*/ 95 h 206"/>
                    <a:gd name="T14" fmla="*/ 163 w 227"/>
                    <a:gd name="T15" fmla="*/ 88 h 206"/>
                    <a:gd name="T16" fmla="*/ 159 w 227"/>
                    <a:gd name="T17" fmla="*/ 78 h 206"/>
                    <a:gd name="T18" fmla="*/ 149 w 227"/>
                    <a:gd name="T19" fmla="*/ 64 h 206"/>
                    <a:gd name="T20" fmla="*/ 144 w 227"/>
                    <a:gd name="T21" fmla="*/ 57 h 206"/>
                    <a:gd name="T22" fmla="*/ 140 w 227"/>
                    <a:gd name="T23" fmla="*/ 45 h 206"/>
                    <a:gd name="T24" fmla="*/ 140 w 227"/>
                    <a:gd name="T25" fmla="*/ 38 h 206"/>
                    <a:gd name="T26" fmla="*/ 147 w 227"/>
                    <a:gd name="T27" fmla="*/ 47 h 206"/>
                    <a:gd name="T28" fmla="*/ 154 w 227"/>
                    <a:gd name="T29" fmla="*/ 57 h 206"/>
                    <a:gd name="T30" fmla="*/ 159 w 227"/>
                    <a:gd name="T31" fmla="*/ 71 h 206"/>
                    <a:gd name="T32" fmla="*/ 175 w 227"/>
                    <a:gd name="T33" fmla="*/ 83 h 206"/>
                    <a:gd name="T34" fmla="*/ 177 w 227"/>
                    <a:gd name="T35" fmla="*/ 71 h 206"/>
                    <a:gd name="T36" fmla="*/ 185 w 227"/>
                    <a:gd name="T37" fmla="*/ 47 h 206"/>
                    <a:gd name="T38" fmla="*/ 180 w 227"/>
                    <a:gd name="T39" fmla="*/ 31 h 206"/>
                    <a:gd name="T40" fmla="*/ 173 w 227"/>
                    <a:gd name="T41" fmla="*/ 19 h 206"/>
                    <a:gd name="T42" fmla="*/ 170 w 227"/>
                    <a:gd name="T43" fmla="*/ 7 h 206"/>
                    <a:gd name="T44" fmla="*/ 156 w 227"/>
                    <a:gd name="T45" fmla="*/ 12 h 206"/>
                    <a:gd name="T46" fmla="*/ 147 w 227"/>
                    <a:gd name="T47" fmla="*/ 12 h 206"/>
                    <a:gd name="T48" fmla="*/ 140 w 227"/>
                    <a:gd name="T49" fmla="*/ 12 h 206"/>
                    <a:gd name="T50" fmla="*/ 135 w 227"/>
                    <a:gd name="T51" fmla="*/ 9 h 206"/>
                    <a:gd name="T52" fmla="*/ 133 w 227"/>
                    <a:gd name="T53" fmla="*/ 12 h 206"/>
                    <a:gd name="T54" fmla="*/ 128 w 227"/>
                    <a:gd name="T55" fmla="*/ 7 h 206"/>
                    <a:gd name="T56" fmla="*/ 130 w 227"/>
                    <a:gd name="T57" fmla="*/ 5 h 206"/>
                    <a:gd name="T58" fmla="*/ 121 w 227"/>
                    <a:gd name="T59" fmla="*/ 5 h 206"/>
                    <a:gd name="T60" fmla="*/ 114 w 227"/>
                    <a:gd name="T61" fmla="*/ 5 h 206"/>
                    <a:gd name="T62" fmla="*/ 104 w 227"/>
                    <a:gd name="T63" fmla="*/ 7 h 206"/>
                    <a:gd name="T64" fmla="*/ 102 w 227"/>
                    <a:gd name="T65" fmla="*/ 5 h 206"/>
                    <a:gd name="T66" fmla="*/ 99 w 227"/>
                    <a:gd name="T67" fmla="*/ 9 h 206"/>
                    <a:gd name="T68" fmla="*/ 88 w 227"/>
                    <a:gd name="T69" fmla="*/ 14 h 206"/>
                    <a:gd name="T70" fmla="*/ 78 w 227"/>
                    <a:gd name="T71" fmla="*/ 19 h 206"/>
                    <a:gd name="T72" fmla="*/ 59 w 227"/>
                    <a:gd name="T73" fmla="*/ 12 h 206"/>
                    <a:gd name="T74" fmla="*/ 45 w 227"/>
                    <a:gd name="T75" fmla="*/ 7 h 206"/>
                    <a:gd name="T76" fmla="*/ 12 w 227"/>
                    <a:gd name="T77" fmla="*/ 5 h 206"/>
                    <a:gd name="T78" fmla="*/ 7 w 227"/>
                    <a:gd name="T79" fmla="*/ 2 h 206"/>
                    <a:gd name="T80" fmla="*/ 2 w 227"/>
                    <a:gd name="T81" fmla="*/ 12 h 206"/>
                    <a:gd name="T82" fmla="*/ 5 w 227"/>
                    <a:gd name="T83" fmla="*/ 21 h 206"/>
                    <a:gd name="T84" fmla="*/ 0 w 227"/>
                    <a:gd name="T85" fmla="*/ 31 h 206"/>
                    <a:gd name="T86" fmla="*/ 5 w 227"/>
                    <a:gd name="T87" fmla="*/ 45 h 206"/>
                    <a:gd name="T88" fmla="*/ 7 w 227"/>
                    <a:gd name="T89" fmla="*/ 57 h 206"/>
                    <a:gd name="T90" fmla="*/ 7 w 227"/>
                    <a:gd name="T91" fmla="*/ 76 h 206"/>
                    <a:gd name="T92" fmla="*/ 7 w 227"/>
                    <a:gd name="T93" fmla="*/ 97 h 206"/>
                    <a:gd name="T94" fmla="*/ 10 w 227"/>
                    <a:gd name="T95" fmla="*/ 116 h 206"/>
                    <a:gd name="T96" fmla="*/ 10 w 227"/>
                    <a:gd name="T97" fmla="*/ 135 h 206"/>
                    <a:gd name="T98" fmla="*/ 10 w 227"/>
                    <a:gd name="T99" fmla="*/ 154 h 206"/>
                    <a:gd name="T100" fmla="*/ 10 w 227"/>
                    <a:gd name="T101" fmla="*/ 173 h 206"/>
                    <a:gd name="T102" fmla="*/ 12 w 227"/>
                    <a:gd name="T103" fmla="*/ 192 h 206"/>
                    <a:gd name="T104" fmla="*/ 26 w 227"/>
                    <a:gd name="T105" fmla="*/ 206 h 206"/>
                    <a:gd name="T106" fmla="*/ 59 w 227"/>
                    <a:gd name="T107" fmla="*/ 206 h 206"/>
                    <a:gd name="T108" fmla="*/ 88 w 227"/>
                    <a:gd name="T109" fmla="*/ 206 h 206"/>
                    <a:gd name="T110" fmla="*/ 116 w 227"/>
                    <a:gd name="T111" fmla="*/ 206 h 206"/>
                    <a:gd name="T112" fmla="*/ 128 w 227"/>
                    <a:gd name="T113" fmla="*/ 201 h 206"/>
                    <a:gd name="T114" fmla="*/ 130 w 227"/>
                    <a:gd name="T115" fmla="*/ 204 h 206"/>
                    <a:gd name="T116" fmla="*/ 144 w 227"/>
                    <a:gd name="T117" fmla="*/ 206 h 206"/>
                    <a:gd name="T118" fmla="*/ 180 w 227"/>
                    <a:gd name="T119" fmla="*/ 206 h 206"/>
                    <a:gd name="T120" fmla="*/ 204 w 227"/>
                    <a:gd name="T121" fmla="*/ 206 h 206"/>
                    <a:gd name="T122" fmla="*/ 227 w 227"/>
                    <a:gd name="T123"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206">
                      <a:moveTo>
                        <a:pt x="227" y="204"/>
                      </a:moveTo>
                      <a:lnTo>
                        <a:pt x="227" y="204"/>
                      </a:lnTo>
                      <a:lnTo>
                        <a:pt x="220" y="196"/>
                      </a:lnTo>
                      <a:lnTo>
                        <a:pt x="215" y="192"/>
                      </a:lnTo>
                      <a:lnTo>
                        <a:pt x="211" y="189"/>
                      </a:lnTo>
                      <a:lnTo>
                        <a:pt x="208" y="189"/>
                      </a:lnTo>
                      <a:lnTo>
                        <a:pt x="208" y="187"/>
                      </a:lnTo>
                      <a:lnTo>
                        <a:pt x="206" y="185"/>
                      </a:lnTo>
                      <a:lnTo>
                        <a:pt x="204" y="178"/>
                      </a:lnTo>
                      <a:lnTo>
                        <a:pt x="204" y="175"/>
                      </a:lnTo>
                      <a:lnTo>
                        <a:pt x="201" y="168"/>
                      </a:lnTo>
                      <a:lnTo>
                        <a:pt x="201" y="166"/>
                      </a:lnTo>
                      <a:lnTo>
                        <a:pt x="204" y="163"/>
                      </a:lnTo>
                      <a:lnTo>
                        <a:pt x="204" y="163"/>
                      </a:lnTo>
                      <a:lnTo>
                        <a:pt x="204" y="163"/>
                      </a:lnTo>
                      <a:lnTo>
                        <a:pt x="206" y="163"/>
                      </a:lnTo>
                      <a:lnTo>
                        <a:pt x="204" y="161"/>
                      </a:lnTo>
                      <a:lnTo>
                        <a:pt x="201" y="159"/>
                      </a:lnTo>
                      <a:lnTo>
                        <a:pt x="199" y="156"/>
                      </a:lnTo>
                      <a:lnTo>
                        <a:pt x="196" y="154"/>
                      </a:lnTo>
                      <a:lnTo>
                        <a:pt x="189" y="140"/>
                      </a:lnTo>
                      <a:lnTo>
                        <a:pt x="185" y="133"/>
                      </a:lnTo>
                      <a:lnTo>
                        <a:pt x="182" y="128"/>
                      </a:lnTo>
                      <a:lnTo>
                        <a:pt x="177" y="121"/>
                      </a:lnTo>
                      <a:lnTo>
                        <a:pt x="173" y="109"/>
                      </a:lnTo>
                      <a:lnTo>
                        <a:pt x="170" y="106"/>
                      </a:lnTo>
                      <a:lnTo>
                        <a:pt x="170" y="99"/>
                      </a:lnTo>
                      <a:lnTo>
                        <a:pt x="168" y="95"/>
                      </a:lnTo>
                      <a:lnTo>
                        <a:pt x="168" y="95"/>
                      </a:lnTo>
                      <a:lnTo>
                        <a:pt x="166" y="92"/>
                      </a:lnTo>
                      <a:lnTo>
                        <a:pt x="166" y="90"/>
                      </a:lnTo>
                      <a:lnTo>
                        <a:pt x="163" y="88"/>
                      </a:lnTo>
                      <a:lnTo>
                        <a:pt x="163" y="85"/>
                      </a:lnTo>
                      <a:lnTo>
                        <a:pt x="163" y="80"/>
                      </a:lnTo>
                      <a:lnTo>
                        <a:pt x="161" y="78"/>
                      </a:lnTo>
                      <a:lnTo>
                        <a:pt x="159" y="78"/>
                      </a:lnTo>
                      <a:lnTo>
                        <a:pt x="156" y="73"/>
                      </a:lnTo>
                      <a:lnTo>
                        <a:pt x="151" y="69"/>
                      </a:lnTo>
                      <a:lnTo>
                        <a:pt x="149" y="66"/>
                      </a:lnTo>
                      <a:lnTo>
                        <a:pt x="149" y="64"/>
                      </a:lnTo>
                      <a:lnTo>
                        <a:pt x="149" y="64"/>
                      </a:lnTo>
                      <a:lnTo>
                        <a:pt x="147" y="61"/>
                      </a:lnTo>
                      <a:lnTo>
                        <a:pt x="144" y="59"/>
                      </a:lnTo>
                      <a:lnTo>
                        <a:pt x="144" y="57"/>
                      </a:lnTo>
                      <a:lnTo>
                        <a:pt x="144" y="52"/>
                      </a:lnTo>
                      <a:lnTo>
                        <a:pt x="144" y="50"/>
                      </a:lnTo>
                      <a:lnTo>
                        <a:pt x="142" y="50"/>
                      </a:lnTo>
                      <a:lnTo>
                        <a:pt x="140" y="45"/>
                      </a:lnTo>
                      <a:lnTo>
                        <a:pt x="140" y="43"/>
                      </a:lnTo>
                      <a:lnTo>
                        <a:pt x="140" y="40"/>
                      </a:lnTo>
                      <a:lnTo>
                        <a:pt x="142" y="40"/>
                      </a:lnTo>
                      <a:lnTo>
                        <a:pt x="140" y="38"/>
                      </a:lnTo>
                      <a:lnTo>
                        <a:pt x="142" y="35"/>
                      </a:lnTo>
                      <a:lnTo>
                        <a:pt x="144" y="40"/>
                      </a:lnTo>
                      <a:lnTo>
                        <a:pt x="144" y="45"/>
                      </a:lnTo>
                      <a:lnTo>
                        <a:pt x="147" y="47"/>
                      </a:lnTo>
                      <a:lnTo>
                        <a:pt x="147" y="50"/>
                      </a:lnTo>
                      <a:lnTo>
                        <a:pt x="149" y="52"/>
                      </a:lnTo>
                      <a:lnTo>
                        <a:pt x="151" y="54"/>
                      </a:lnTo>
                      <a:lnTo>
                        <a:pt x="154" y="57"/>
                      </a:lnTo>
                      <a:lnTo>
                        <a:pt x="156" y="61"/>
                      </a:lnTo>
                      <a:lnTo>
                        <a:pt x="156" y="64"/>
                      </a:lnTo>
                      <a:lnTo>
                        <a:pt x="156" y="66"/>
                      </a:lnTo>
                      <a:lnTo>
                        <a:pt x="159" y="71"/>
                      </a:lnTo>
                      <a:lnTo>
                        <a:pt x="163" y="73"/>
                      </a:lnTo>
                      <a:lnTo>
                        <a:pt x="166" y="78"/>
                      </a:lnTo>
                      <a:lnTo>
                        <a:pt x="170" y="83"/>
                      </a:lnTo>
                      <a:lnTo>
                        <a:pt x="175" y="83"/>
                      </a:lnTo>
                      <a:lnTo>
                        <a:pt x="175" y="80"/>
                      </a:lnTo>
                      <a:lnTo>
                        <a:pt x="177" y="78"/>
                      </a:lnTo>
                      <a:lnTo>
                        <a:pt x="177" y="76"/>
                      </a:lnTo>
                      <a:lnTo>
                        <a:pt x="177" y="71"/>
                      </a:lnTo>
                      <a:lnTo>
                        <a:pt x="180" y="61"/>
                      </a:lnTo>
                      <a:lnTo>
                        <a:pt x="182" y="52"/>
                      </a:lnTo>
                      <a:lnTo>
                        <a:pt x="185" y="47"/>
                      </a:lnTo>
                      <a:lnTo>
                        <a:pt x="185" y="47"/>
                      </a:lnTo>
                      <a:lnTo>
                        <a:pt x="185" y="45"/>
                      </a:lnTo>
                      <a:lnTo>
                        <a:pt x="182" y="40"/>
                      </a:lnTo>
                      <a:lnTo>
                        <a:pt x="180" y="35"/>
                      </a:lnTo>
                      <a:lnTo>
                        <a:pt x="180" y="31"/>
                      </a:lnTo>
                      <a:lnTo>
                        <a:pt x="177" y="26"/>
                      </a:lnTo>
                      <a:lnTo>
                        <a:pt x="177" y="26"/>
                      </a:lnTo>
                      <a:lnTo>
                        <a:pt x="175" y="24"/>
                      </a:lnTo>
                      <a:lnTo>
                        <a:pt x="173" y="19"/>
                      </a:lnTo>
                      <a:lnTo>
                        <a:pt x="173" y="14"/>
                      </a:lnTo>
                      <a:lnTo>
                        <a:pt x="170" y="9"/>
                      </a:lnTo>
                      <a:lnTo>
                        <a:pt x="170" y="9"/>
                      </a:lnTo>
                      <a:lnTo>
                        <a:pt x="170" y="7"/>
                      </a:lnTo>
                      <a:lnTo>
                        <a:pt x="168" y="9"/>
                      </a:lnTo>
                      <a:lnTo>
                        <a:pt x="163" y="12"/>
                      </a:lnTo>
                      <a:lnTo>
                        <a:pt x="161" y="12"/>
                      </a:lnTo>
                      <a:lnTo>
                        <a:pt x="156" y="12"/>
                      </a:lnTo>
                      <a:lnTo>
                        <a:pt x="151" y="14"/>
                      </a:lnTo>
                      <a:lnTo>
                        <a:pt x="151" y="12"/>
                      </a:lnTo>
                      <a:lnTo>
                        <a:pt x="151" y="12"/>
                      </a:lnTo>
                      <a:lnTo>
                        <a:pt x="147" y="12"/>
                      </a:lnTo>
                      <a:lnTo>
                        <a:pt x="147" y="12"/>
                      </a:lnTo>
                      <a:lnTo>
                        <a:pt x="142" y="14"/>
                      </a:lnTo>
                      <a:lnTo>
                        <a:pt x="142" y="14"/>
                      </a:lnTo>
                      <a:lnTo>
                        <a:pt x="140" y="12"/>
                      </a:lnTo>
                      <a:lnTo>
                        <a:pt x="137" y="9"/>
                      </a:lnTo>
                      <a:lnTo>
                        <a:pt x="135" y="9"/>
                      </a:lnTo>
                      <a:lnTo>
                        <a:pt x="135" y="9"/>
                      </a:lnTo>
                      <a:lnTo>
                        <a:pt x="135" y="9"/>
                      </a:lnTo>
                      <a:lnTo>
                        <a:pt x="135" y="12"/>
                      </a:lnTo>
                      <a:lnTo>
                        <a:pt x="135" y="12"/>
                      </a:lnTo>
                      <a:lnTo>
                        <a:pt x="133" y="12"/>
                      </a:lnTo>
                      <a:lnTo>
                        <a:pt x="133" y="12"/>
                      </a:lnTo>
                      <a:lnTo>
                        <a:pt x="130" y="9"/>
                      </a:lnTo>
                      <a:lnTo>
                        <a:pt x="128" y="9"/>
                      </a:lnTo>
                      <a:lnTo>
                        <a:pt x="125" y="9"/>
                      </a:lnTo>
                      <a:lnTo>
                        <a:pt x="128" y="7"/>
                      </a:lnTo>
                      <a:lnTo>
                        <a:pt x="128" y="5"/>
                      </a:lnTo>
                      <a:lnTo>
                        <a:pt x="133" y="7"/>
                      </a:lnTo>
                      <a:lnTo>
                        <a:pt x="133" y="7"/>
                      </a:lnTo>
                      <a:lnTo>
                        <a:pt x="130" y="5"/>
                      </a:lnTo>
                      <a:lnTo>
                        <a:pt x="128" y="2"/>
                      </a:lnTo>
                      <a:lnTo>
                        <a:pt x="128" y="5"/>
                      </a:lnTo>
                      <a:lnTo>
                        <a:pt x="123" y="5"/>
                      </a:lnTo>
                      <a:lnTo>
                        <a:pt x="121" y="5"/>
                      </a:lnTo>
                      <a:lnTo>
                        <a:pt x="116" y="2"/>
                      </a:lnTo>
                      <a:lnTo>
                        <a:pt x="114" y="2"/>
                      </a:lnTo>
                      <a:lnTo>
                        <a:pt x="114" y="2"/>
                      </a:lnTo>
                      <a:lnTo>
                        <a:pt x="114" y="5"/>
                      </a:lnTo>
                      <a:lnTo>
                        <a:pt x="111" y="5"/>
                      </a:lnTo>
                      <a:lnTo>
                        <a:pt x="109" y="5"/>
                      </a:lnTo>
                      <a:lnTo>
                        <a:pt x="107" y="7"/>
                      </a:lnTo>
                      <a:lnTo>
                        <a:pt x="104" y="7"/>
                      </a:lnTo>
                      <a:lnTo>
                        <a:pt x="111" y="5"/>
                      </a:lnTo>
                      <a:lnTo>
                        <a:pt x="111" y="2"/>
                      </a:lnTo>
                      <a:lnTo>
                        <a:pt x="104" y="5"/>
                      </a:lnTo>
                      <a:lnTo>
                        <a:pt x="102" y="5"/>
                      </a:lnTo>
                      <a:lnTo>
                        <a:pt x="102" y="7"/>
                      </a:lnTo>
                      <a:lnTo>
                        <a:pt x="99" y="7"/>
                      </a:lnTo>
                      <a:lnTo>
                        <a:pt x="99" y="7"/>
                      </a:lnTo>
                      <a:lnTo>
                        <a:pt x="99" y="9"/>
                      </a:lnTo>
                      <a:lnTo>
                        <a:pt x="97" y="9"/>
                      </a:lnTo>
                      <a:lnTo>
                        <a:pt x="95" y="9"/>
                      </a:lnTo>
                      <a:lnTo>
                        <a:pt x="95" y="9"/>
                      </a:lnTo>
                      <a:lnTo>
                        <a:pt x="88" y="14"/>
                      </a:lnTo>
                      <a:lnTo>
                        <a:pt x="85" y="17"/>
                      </a:lnTo>
                      <a:lnTo>
                        <a:pt x="83" y="17"/>
                      </a:lnTo>
                      <a:lnTo>
                        <a:pt x="81" y="19"/>
                      </a:lnTo>
                      <a:lnTo>
                        <a:pt x="78" y="19"/>
                      </a:lnTo>
                      <a:lnTo>
                        <a:pt x="76" y="19"/>
                      </a:lnTo>
                      <a:lnTo>
                        <a:pt x="73" y="17"/>
                      </a:lnTo>
                      <a:lnTo>
                        <a:pt x="69" y="14"/>
                      </a:lnTo>
                      <a:lnTo>
                        <a:pt x="59" y="12"/>
                      </a:lnTo>
                      <a:lnTo>
                        <a:pt x="57" y="12"/>
                      </a:lnTo>
                      <a:lnTo>
                        <a:pt x="52" y="12"/>
                      </a:lnTo>
                      <a:lnTo>
                        <a:pt x="50" y="9"/>
                      </a:lnTo>
                      <a:lnTo>
                        <a:pt x="45" y="7"/>
                      </a:lnTo>
                      <a:lnTo>
                        <a:pt x="38" y="5"/>
                      </a:lnTo>
                      <a:lnTo>
                        <a:pt x="31" y="5"/>
                      </a:lnTo>
                      <a:lnTo>
                        <a:pt x="21" y="2"/>
                      </a:lnTo>
                      <a:lnTo>
                        <a:pt x="12" y="5"/>
                      </a:lnTo>
                      <a:lnTo>
                        <a:pt x="10" y="5"/>
                      </a:lnTo>
                      <a:lnTo>
                        <a:pt x="7" y="0"/>
                      </a:lnTo>
                      <a:lnTo>
                        <a:pt x="7" y="2"/>
                      </a:lnTo>
                      <a:lnTo>
                        <a:pt x="7" y="2"/>
                      </a:lnTo>
                      <a:lnTo>
                        <a:pt x="5" y="5"/>
                      </a:lnTo>
                      <a:lnTo>
                        <a:pt x="5" y="5"/>
                      </a:lnTo>
                      <a:lnTo>
                        <a:pt x="2" y="7"/>
                      </a:lnTo>
                      <a:lnTo>
                        <a:pt x="2" y="12"/>
                      </a:lnTo>
                      <a:lnTo>
                        <a:pt x="2" y="14"/>
                      </a:lnTo>
                      <a:lnTo>
                        <a:pt x="5" y="17"/>
                      </a:lnTo>
                      <a:lnTo>
                        <a:pt x="5" y="19"/>
                      </a:lnTo>
                      <a:lnTo>
                        <a:pt x="5" y="21"/>
                      </a:lnTo>
                      <a:lnTo>
                        <a:pt x="5" y="24"/>
                      </a:lnTo>
                      <a:lnTo>
                        <a:pt x="5" y="26"/>
                      </a:lnTo>
                      <a:lnTo>
                        <a:pt x="2" y="31"/>
                      </a:lnTo>
                      <a:lnTo>
                        <a:pt x="0" y="31"/>
                      </a:lnTo>
                      <a:lnTo>
                        <a:pt x="2" y="33"/>
                      </a:lnTo>
                      <a:lnTo>
                        <a:pt x="2" y="38"/>
                      </a:lnTo>
                      <a:lnTo>
                        <a:pt x="2" y="40"/>
                      </a:lnTo>
                      <a:lnTo>
                        <a:pt x="5" y="45"/>
                      </a:lnTo>
                      <a:lnTo>
                        <a:pt x="5" y="50"/>
                      </a:lnTo>
                      <a:lnTo>
                        <a:pt x="7" y="52"/>
                      </a:lnTo>
                      <a:lnTo>
                        <a:pt x="7" y="52"/>
                      </a:lnTo>
                      <a:lnTo>
                        <a:pt x="7" y="57"/>
                      </a:lnTo>
                      <a:lnTo>
                        <a:pt x="7" y="61"/>
                      </a:lnTo>
                      <a:lnTo>
                        <a:pt x="7" y="66"/>
                      </a:lnTo>
                      <a:lnTo>
                        <a:pt x="7" y="71"/>
                      </a:lnTo>
                      <a:lnTo>
                        <a:pt x="7" y="76"/>
                      </a:lnTo>
                      <a:lnTo>
                        <a:pt x="7" y="80"/>
                      </a:lnTo>
                      <a:lnTo>
                        <a:pt x="7" y="85"/>
                      </a:lnTo>
                      <a:lnTo>
                        <a:pt x="7" y="92"/>
                      </a:lnTo>
                      <a:lnTo>
                        <a:pt x="7" y="97"/>
                      </a:lnTo>
                      <a:lnTo>
                        <a:pt x="10" y="102"/>
                      </a:lnTo>
                      <a:lnTo>
                        <a:pt x="10" y="106"/>
                      </a:lnTo>
                      <a:lnTo>
                        <a:pt x="10" y="111"/>
                      </a:lnTo>
                      <a:lnTo>
                        <a:pt x="10" y="116"/>
                      </a:lnTo>
                      <a:lnTo>
                        <a:pt x="10" y="121"/>
                      </a:lnTo>
                      <a:lnTo>
                        <a:pt x="10" y="125"/>
                      </a:lnTo>
                      <a:lnTo>
                        <a:pt x="10" y="130"/>
                      </a:lnTo>
                      <a:lnTo>
                        <a:pt x="10" y="135"/>
                      </a:lnTo>
                      <a:lnTo>
                        <a:pt x="10" y="140"/>
                      </a:lnTo>
                      <a:lnTo>
                        <a:pt x="10" y="144"/>
                      </a:lnTo>
                      <a:lnTo>
                        <a:pt x="10" y="149"/>
                      </a:lnTo>
                      <a:lnTo>
                        <a:pt x="10" y="154"/>
                      </a:lnTo>
                      <a:lnTo>
                        <a:pt x="10" y="159"/>
                      </a:lnTo>
                      <a:lnTo>
                        <a:pt x="10" y="163"/>
                      </a:lnTo>
                      <a:lnTo>
                        <a:pt x="10" y="168"/>
                      </a:lnTo>
                      <a:lnTo>
                        <a:pt x="10" y="173"/>
                      </a:lnTo>
                      <a:lnTo>
                        <a:pt x="10" y="178"/>
                      </a:lnTo>
                      <a:lnTo>
                        <a:pt x="10" y="182"/>
                      </a:lnTo>
                      <a:lnTo>
                        <a:pt x="10" y="187"/>
                      </a:lnTo>
                      <a:lnTo>
                        <a:pt x="12" y="192"/>
                      </a:lnTo>
                      <a:lnTo>
                        <a:pt x="12" y="196"/>
                      </a:lnTo>
                      <a:lnTo>
                        <a:pt x="12" y="201"/>
                      </a:lnTo>
                      <a:lnTo>
                        <a:pt x="12" y="206"/>
                      </a:lnTo>
                      <a:lnTo>
                        <a:pt x="26" y="206"/>
                      </a:lnTo>
                      <a:lnTo>
                        <a:pt x="33" y="206"/>
                      </a:lnTo>
                      <a:lnTo>
                        <a:pt x="38" y="206"/>
                      </a:lnTo>
                      <a:lnTo>
                        <a:pt x="45" y="206"/>
                      </a:lnTo>
                      <a:lnTo>
                        <a:pt x="59" y="206"/>
                      </a:lnTo>
                      <a:lnTo>
                        <a:pt x="66" y="206"/>
                      </a:lnTo>
                      <a:lnTo>
                        <a:pt x="73" y="206"/>
                      </a:lnTo>
                      <a:lnTo>
                        <a:pt x="81" y="206"/>
                      </a:lnTo>
                      <a:lnTo>
                        <a:pt x="88" y="206"/>
                      </a:lnTo>
                      <a:lnTo>
                        <a:pt x="95" y="206"/>
                      </a:lnTo>
                      <a:lnTo>
                        <a:pt x="102" y="206"/>
                      </a:lnTo>
                      <a:lnTo>
                        <a:pt x="109" y="206"/>
                      </a:lnTo>
                      <a:lnTo>
                        <a:pt x="116" y="206"/>
                      </a:lnTo>
                      <a:lnTo>
                        <a:pt x="123" y="206"/>
                      </a:lnTo>
                      <a:lnTo>
                        <a:pt x="125" y="206"/>
                      </a:lnTo>
                      <a:lnTo>
                        <a:pt x="125" y="206"/>
                      </a:lnTo>
                      <a:lnTo>
                        <a:pt x="128" y="201"/>
                      </a:lnTo>
                      <a:lnTo>
                        <a:pt x="128" y="201"/>
                      </a:lnTo>
                      <a:lnTo>
                        <a:pt x="130" y="201"/>
                      </a:lnTo>
                      <a:lnTo>
                        <a:pt x="130" y="201"/>
                      </a:lnTo>
                      <a:lnTo>
                        <a:pt x="130" y="204"/>
                      </a:lnTo>
                      <a:lnTo>
                        <a:pt x="130" y="206"/>
                      </a:lnTo>
                      <a:lnTo>
                        <a:pt x="133" y="206"/>
                      </a:lnTo>
                      <a:lnTo>
                        <a:pt x="137" y="206"/>
                      </a:lnTo>
                      <a:lnTo>
                        <a:pt x="144" y="206"/>
                      </a:lnTo>
                      <a:lnTo>
                        <a:pt x="151" y="206"/>
                      </a:lnTo>
                      <a:lnTo>
                        <a:pt x="156" y="206"/>
                      </a:lnTo>
                      <a:lnTo>
                        <a:pt x="175" y="206"/>
                      </a:lnTo>
                      <a:lnTo>
                        <a:pt x="180" y="206"/>
                      </a:lnTo>
                      <a:lnTo>
                        <a:pt x="187" y="206"/>
                      </a:lnTo>
                      <a:lnTo>
                        <a:pt x="192" y="206"/>
                      </a:lnTo>
                      <a:lnTo>
                        <a:pt x="199" y="206"/>
                      </a:lnTo>
                      <a:lnTo>
                        <a:pt x="204" y="206"/>
                      </a:lnTo>
                      <a:lnTo>
                        <a:pt x="211" y="206"/>
                      </a:lnTo>
                      <a:lnTo>
                        <a:pt x="215" y="206"/>
                      </a:lnTo>
                      <a:lnTo>
                        <a:pt x="222" y="206"/>
                      </a:lnTo>
                      <a:lnTo>
                        <a:pt x="227" y="206"/>
                      </a:lnTo>
                      <a:lnTo>
                        <a:pt x="227" y="20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9" name="Freeform 163"/>
                <p:cNvSpPr>
                  <a:spLocks noEditPoints="1"/>
                </p:cNvSpPr>
                <p:nvPr/>
              </p:nvSpPr>
              <p:spPr bwMode="auto">
                <a:xfrm>
                  <a:off x="1237" y="2769"/>
                  <a:ext cx="106" cy="138"/>
                </a:xfrm>
                <a:custGeom>
                  <a:avLst/>
                  <a:gdLst>
                    <a:gd name="T0" fmla="*/ 19 w 106"/>
                    <a:gd name="T1" fmla="*/ 90 h 138"/>
                    <a:gd name="T2" fmla="*/ 14 w 106"/>
                    <a:gd name="T3" fmla="*/ 90 h 138"/>
                    <a:gd name="T4" fmla="*/ 17 w 106"/>
                    <a:gd name="T5" fmla="*/ 95 h 138"/>
                    <a:gd name="T6" fmla="*/ 38 w 106"/>
                    <a:gd name="T7" fmla="*/ 5 h 138"/>
                    <a:gd name="T8" fmla="*/ 106 w 106"/>
                    <a:gd name="T9" fmla="*/ 43 h 138"/>
                    <a:gd name="T10" fmla="*/ 102 w 106"/>
                    <a:gd name="T11" fmla="*/ 36 h 138"/>
                    <a:gd name="T12" fmla="*/ 104 w 106"/>
                    <a:gd name="T13" fmla="*/ 33 h 138"/>
                    <a:gd name="T14" fmla="*/ 97 w 106"/>
                    <a:gd name="T15" fmla="*/ 29 h 138"/>
                    <a:gd name="T16" fmla="*/ 88 w 106"/>
                    <a:gd name="T17" fmla="*/ 22 h 138"/>
                    <a:gd name="T18" fmla="*/ 85 w 106"/>
                    <a:gd name="T19" fmla="*/ 26 h 138"/>
                    <a:gd name="T20" fmla="*/ 80 w 106"/>
                    <a:gd name="T21" fmla="*/ 26 h 138"/>
                    <a:gd name="T22" fmla="*/ 73 w 106"/>
                    <a:gd name="T23" fmla="*/ 24 h 138"/>
                    <a:gd name="T24" fmla="*/ 66 w 106"/>
                    <a:gd name="T25" fmla="*/ 17 h 138"/>
                    <a:gd name="T26" fmla="*/ 62 w 106"/>
                    <a:gd name="T27" fmla="*/ 14 h 138"/>
                    <a:gd name="T28" fmla="*/ 50 w 106"/>
                    <a:gd name="T29" fmla="*/ 10 h 138"/>
                    <a:gd name="T30" fmla="*/ 40 w 106"/>
                    <a:gd name="T31" fmla="*/ 0 h 138"/>
                    <a:gd name="T32" fmla="*/ 28 w 106"/>
                    <a:gd name="T33" fmla="*/ 10 h 138"/>
                    <a:gd name="T34" fmla="*/ 19 w 106"/>
                    <a:gd name="T35" fmla="*/ 14 h 138"/>
                    <a:gd name="T36" fmla="*/ 17 w 106"/>
                    <a:gd name="T37" fmla="*/ 31 h 138"/>
                    <a:gd name="T38" fmla="*/ 12 w 106"/>
                    <a:gd name="T39" fmla="*/ 43 h 138"/>
                    <a:gd name="T40" fmla="*/ 7 w 106"/>
                    <a:gd name="T41" fmla="*/ 50 h 138"/>
                    <a:gd name="T42" fmla="*/ 5 w 106"/>
                    <a:gd name="T43" fmla="*/ 59 h 138"/>
                    <a:gd name="T44" fmla="*/ 2 w 106"/>
                    <a:gd name="T45" fmla="*/ 76 h 138"/>
                    <a:gd name="T46" fmla="*/ 7 w 106"/>
                    <a:gd name="T47" fmla="*/ 81 h 138"/>
                    <a:gd name="T48" fmla="*/ 14 w 106"/>
                    <a:gd name="T49" fmla="*/ 88 h 138"/>
                    <a:gd name="T50" fmla="*/ 19 w 106"/>
                    <a:gd name="T51" fmla="*/ 85 h 138"/>
                    <a:gd name="T52" fmla="*/ 21 w 106"/>
                    <a:gd name="T53" fmla="*/ 76 h 138"/>
                    <a:gd name="T54" fmla="*/ 24 w 106"/>
                    <a:gd name="T55" fmla="*/ 90 h 138"/>
                    <a:gd name="T56" fmla="*/ 17 w 106"/>
                    <a:gd name="T57" fmla="*/ 102 h 138"/>
                    <a:gd name="T58" fmla="*/ 14 w 106"/>
                    <a:gd name="T59" fmla="*/ 104 h 138"/>
                    <a:gd name="T60" fmla="*/ 17 w 106"/>
                    <a:gd name="T61" fmla="*/ 109 h 138"/>
                    <a:gd name="T62" fmla="*/ 17 w 106"/>
                    <a:gd name="T63" fmla="*/ 114 h 138"/>
                    <a:gd name="T64" fmla="*/ 12 w 106"/>
                    <a:gd name="T65" fmla="*/ 116 h 138"/>
                    <a:gd name="T66" fmla="*/ 12 w 106"/>
                    <a:gd name="T67" fmla="*/ 121 h 138"/>
                    <a:gd name="T68" fmla="*/ 12 w 106"/>
                    <a:gd name="T69" fmla="*/ 126 h 138"/>
                    <a:gd name="T70" fmla="*/ 17 w 106"/>
                    <a:gd name="T71" fmla="*/ 121 h 138"/>
                    <a:gd name="T72" fmla="*/ 26 w 106"/>
                    <a:gd name="T73" fmla="*/ 126 h 138"/>
                    <a:gd name="T74" fmla="*/ 31 w 106"/>
                    <a:gd name="T75" fmla="*/ 133 h 138"/>
                    <a:gd name="T76" fmla="*/ 38 w 106"/>
                    <a:gd name="T77" fmla="*/ 138 h 138"/>
                    <a:gd name="T78" fmla="*/ 40 w 106"/>
                    <a:gd name="T79" fmla="*/ 133 h 138"/>
                    <a:gd name="T80" fmla="*/ 45 w 106"/>
                    <a:gd name="T81" fmla="*/ 128 h 138"/>
                    <a:gd name="T82" fmla="*/ 45 w 106"/>
                    <a:gd name="T83" fmla="*/ 123 h 138"/>
                    <a:gd name="T84" fmla="*/ 47 w 106"/>
                    <a:gd name="T85" fmla="*/ 114 h 138"/>
                    <a:gd name="T86" fmla="*/ 50 w 106"/>
                    <a:gd name="T87" fmla="*/ 109 h 138"/>
                    <a:gd name="T88" fmla="*/ 52 w 106"/>
                    <a:gd name="T89" fmla="*/ 102 h 138"/>
                    <a:gd name="T90" fmla="*/ 54 w 106"/>
                    <a:gd name="T91" fmla="*/ 104 h 138"/>
                    <a:gd name="T92" fmla="*/ 54 w 106"/>
                    <a:gd name="T93" fmla="*/ 100 h 138"/>
                    <a:gd name="T94" fmla="*/ 66 w 106"/>
                    <a:gd name="T95" fmla="*/ 93 h 138"/>
                    <a:gd name="T96" fmla="*/ 85 w 106"/>
                    <a:gd name="T97" fmla="*/ 83 h 138"/>
                    <a:gd name="T98" fmla="*/ 99 w 106"/>
                    <a:gd name="T99" fmla="*/ 67 h 138"/>
                    <a:gd name="T100" fmla="*/ 104 w 106"/>
                    <a:gd name="T101" fmla="*/ 52 h 138"/>
                    <a:gd name="T102" fmla="*/ 106 w 106"/>
                    <a:gd name="T103" fmla="*/ 52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06" h="138">
                      <a:moveTo>
                        <a:pt x="17" y="95"/>
                      </a:moveTo>
                      <a:lnTo>
                        <a:pt x="17" y="95"/>
                      </a:lnTo>
                      <a:lnTo>
                        <a:pt x="17" y="90"/>
                      </a:lnTo>
                      <a:lnTo>
                        <a:pt x="19" y="90"/>
                      </a:lnTo>
                      <a:lnTo>
                        <a:pt x="19" y="90"/>
                      </a:lnTo>
                      <a:lnTo>
                        <a:pt x="21" y="88"/>
                      </a:lnTo>
                      <a:lnTo>
                        <a:pt x="19" y="88"/>
                      </a:lnTo>
                      <a:lnTo>
                        <a:pt x="19" y="88"/>
                      </a:lnTo>
                      <a:lnTo>
                        <a:pt x="17" y="88"/>
                      </a:lnTo>
                      <a:lnTo>
                        <a:pt x="14" y="90"/>
                      </a:lnTo>
                      <a:lnTo>
                        <a:pt x="14" y="90"/>
                      </a:lnTo>
                      <a:lnTo>
                        <a:pt x="14" y="93"/>
                      </a:lnTo>
                      <a:lnTo>
                        <a:pt x="14" y="95"/>
                      </a:lnTo>
                      <a:lnTo>
                        <a:pt x="14" y="95"/>
                      </a:lnTo>
                      <a:lnTo>
                        <a:pt x="17" y="95"/>
                      </a:lnTo>
                      <a:close/>
                      <a:moveTo>
                        <a:pt x="40" y="5"/>
                      </a:moveTo>
                      <a:lnTo>
                        <a:pt x="40" y="3"/>
                      </a:lnTo>
                      <a:lnTo>
                        <a:pt x="38" y="3"/>
                      </a:lnTo>
                      <a:lnTo>
                        <a:pt x="38" y="3"/>
                      </a:lnTo>
                      <a:lnTo>
                        <a:pt x="38" y="5"/>
                      </a:lnTo>
                      <a:lnTo>
                        <a:pt x="40" y="5"/>
                      </a:lnTo>
                      <a:close/>
                      <a:moveTo>
                        <a:pt x="106" y="45"/>
                      </a:moveTo>
                      <a:lnTo>
                        <a:pt x="106" y="45"/>
                      </a:lnTo>
                      <a:lnTo>
                        <a:pt x="106" y="43"/>
                      </a:lnTo>
                      <a:lnTo>
                        <a:pt x="106" y="43"/>
                      </a:lnTo>
                      <a:lnTo>
                        <a:pt x="106" y="43"/>
                      </a:lnTo>
                      <a:lnTo>
                        <a:pt x="104" y="40"/>
                      </a:lnTo>
                      <a:lnTo>
                        <a:pt x="104" y="38"/>
                      </a:lnTo>
                      <a:lnTo>
                        <a:pt x="102" y="36"/>
                      </a:lnTo>
                      <a:lnTo>
                        <a:pt x="102" y="36"/>
                      </a:lnTo>
                      <a:lnTo>
                        <a:pt x="99" y="33"/>
                      </a:lnTo>
                      <a:lnTo>
                        <a:pt x="99" y="33"/>
                      </a:lnTo>
                      <a:lnTo>
                        <a:pt x="102" y="33"/>
                      </a:lnTo>
                      <a:lnTo>
                        <a:pt x="104" y="33"/>
                      </a:lnTo>
                      <a:lnTo>
                        <a:pt x="104" y="33"/>
                      </a:lnTo>
                      <a:lnTo>
                        <a:pt x="106" y="33"/>
                      </a:lnTo>
                      <a:lnTo>
                        <a:pt x="106" y="33"/>
                      </a:lnTo>
                      <a:lnTo>
                        <a:pt x="104" y="31"/>
                      </a:lnTo>
                      <a:lnTo>
                        <a:pt x="99" y="29"/>
                      </a:lnTo>
                      <a:lnTo>
                        <a:pt x="97" y="29"/>
                      </a:lnTo>
                      <a:lnTo>
                        <a:pt x="95" y="29"/>
                      </a:lnTo>
                      <a:lnTo>
                        <a:pt x="95" y="26"/>
                      </a:lnTo>
                      <a:lnTo>
                        <a:pt x="92" y="24"/>
                      </a:lnTo>
                      <a:lnTo>
                        <a:pt x="92" y="24"/>
                      </a:lnTo>
                      <a:lnTo>
                        <a:pt x="88" y="22"/>
                      </a:lnTo>
                      <a:lnTo>
                        <a:pt x="88" y="22"/>
                      </a:lnTo>
                      <a:lnTo>
                        <a:pt x="85" y="22"/>
                      </a:lnTo>
                      <a:lnTo>
                        <a:pt x="85" y="24"/>
                      </a:lnTo>
                      <a:lnTo>
                        <a:pt x="85" y="24"/>
                      </a:lnTo>
                      <a:lnTo>
                        <a:pt x="85" y="26"/>
                      </a:lnTo>
                      <a:lnTo>
                        <a:pt x="83" y="26"/>
                      </a:lnTo>
                      <a:lnTo>
                        <a:pt x="83" y="26"/>
                      </a:lnTo>
                      <a:lnTo>
                        <a:pt x="80" y="26"/>
                      </a:lnTo>
                      <a:lnTo>
                        <a:pt x="80" y="26"/>
                      </a:lnTo>
                      <a:lnTo>
                        <a:pt x="80" y="26"/>
                      </a:lnTo>
                      <a:lnTo>
                        <a:pt x="78" y="26"/>
                      </a:lnTo>
                      <a:lnTo>
                        <a:pt x="78" y="26"/>
                      </a:lnTo>
                      <a:lnTo>
                        <a:pt x="76" y="26"/>
                      </a:lnTo>
                      <a:lnTo>
                        <a:pt x="73" y="24"/>
                      </a:lnTo>
                      <a:lnTo>
                        <a:pt x="73" y="24"/>
                      </a:lnTo>
                      <a:lnTo>
                        <a:pt x="71" y="24"/>
                      </a:lnTo>
                      <a:lnTo>
                        <a:pt x="69" y="24"/>
                      </a:lnTo>
                      <a:lnTo>
                        <a:pt x="66" y="24"/>
                      </a:lnTo>
                      <a:lnTo>
                        <a:pt x="66" y="22"/>
                      </a:lnTo>
                      <a:lnTo>
                        <a:pt x="66" y="17"/>
                      </a:lnTo>
                      <a:lnTo>
                        <a:pt x="66" y="17"/>
                      </a:lnTo>
                      <a:lnTo>
                        <a:pt x="64" y="17"/>
                      </a:lnTo>
                      <a:lnTo>
                        <a:pt x="64" y="17"/>
                      </a:lnTo>
                      <a:lnTo>
                        <a:pt x="62" y="17"/>
                      </a:lnTo>
                      <a:lnTo>
                        <a:pt x="62" y="14"/>
                      </a:lnTo>
                      <a:lnTo>
                        <a:pt x="62" y="14"/>
                      </a:lnTo>
                      <a:lnTo>
                        <a:pt x="59" y="14"/>
                      </a:lnTo>
                      <a:lnTo>
                        <a:pt x="54" y="12"/>
                      </a:lnTo>
                      <a:lnTo>
                        <a:pt x="52" y="10"/>
                      </a:lnTo>
                      <a:lnTo>
                        <a:pt x="50" y="10"/>
                      </a:lnTo>
                      <a:lnTo>
                        <a:pt x="47" y="5"/>
                      </a:lnTo>
                      <a:lnTo>
                        <a:pt x="45" y="5"/>
                      </a:lnTo>
                      <a:lnTo>
                        <a:pt x="43" y="5"/>
                      </a:lnTo>
                      <a:lnTo>
                        <a:pt x="43" y="3"/>
                      </a:lnTo>
                      <a:lnTo>
                        <a:pt x="40" y="0"/>
                      </a:lnTo>
                      <a:lnTo>
                        <a:pt x="40" y="0"/>
                      </a:lnTo>
                      <a:lnTo>
                        <a:pt x="40" y="3"/>
                      </a:lnTo>
                      <a:lnTo>
                        <a:pt x="40" y="5"/>
                      </a:lnTo>
                      <a:lnTo>
                        <a:pt x="33" y="7"/>
                      </a:lnTo>
                      <a:lnTo>
                        <a:pt x="28" y="10"/>
                      </a:lnTo>
                      <a:lnTo>
                        <a:pt x="26" y="10"/>
                      </a:lnTo>
                      <a:lnTo>
                        <a:pt x="24" y="10"/>
                      </a:lnTo>
                      <a:lnTo>
                        <a:pt x="21" y="12"/>
                      </a:lnTo>
                      <a:lnTo>
                        <a:pt x="21" y="12"/>
                      </a:lnTo>
                      <a:lnTo>
                        <a:pt x="19" y="14"/>
                      </a:lnTo>
                      <a:lnTo>
                        <a:pt x="17" y="14"/>
                      </a:lnTo>
                      <a:lnTo>
                        <a:pt x="17" y="19"/>
                      </a:lnTo>
                      <a:lnTo>
                        <a:pt x="19" y="22"/>
                      </a:lnTo>
                      <a:lnTo>
                        <a:pt x="17" y="29"/>
                      </a:lnTo>
                      <a:lnTo>
                        <a:pt x="17" y="31"/>
                      </a:lnTo>
                      <a:lnTo>
                        <a:pt x="14" y="33"/>
                      </a:lnTo>
                      <a:lnTo>
                        <a:pt x="12" y="36"/>
                      </a:lnTo>
                      <a:lnTo>
                        <a:pt x="10" y="38"/>
                      </a:lnTo>
                      <a:lnTo>
                        <a:pt x="10" y="40"/>
                      </a:lnTo>
                      <a:lnTo>
                        <a:pt x="12" y="43"/>
                      </a:lnTo>
                      <a:lnTo>
                        <a:pt x="14" y="45"/>
                      </a:lnTo>
                      <a:lnTo>
                        <a:pt x="12" y="45"/>
                      </a:lnTo>
                      <a:lnTo>
                        <a:pt x="10" y="43"/>
                      </a:lnTo>
                      <a:lnTo>
                        <a:pt x="10" y="45"/>
                      </a:lnTo>
                      <a:lnTo>
                        <a:pt x="7" y="50"/>
                      </a:lnTo>
                      <a:lnTo>
                        <a:pt x="7" y="50"/>
                      </a:lnTo>
                      <a:lnTo>
                        <a:pt x="2" y="52"/>
                      </a:lnTo>
                      <a:lnTo>
                        <a:pt x="2" y="55"/>
                      </a:lnTo>
                      <a:lnTo>
                        <a:pt x="2" y="59"/>
                      </a:lnTo>
                      <a:lnTo>
                        <a:pt x="5" y="59"/>
                      </a:lnTo>
                      <a:lnTo>
                        <a:pt x="2" y="67"/>
                      </a:lnTo>
                      <a:lnTo>
                        <a:pt x="5" y="69"/>
                      </a:lnTo>
                      <a:lnTo>
                        <a:pt x="5" y="71"/>
                      </a:lnTo>
                      <a:lnTo>
                        <a:pt x="5" y="76"/>
                      </a:lnTo>
                      <a:lnTo>
                        <a:pt x="2" y="76"/>
                      </a:lnTo>
                      <a:lnTo>
                        <a:pt x="0" y="78"/>
                      </a:lnTo>
                      <a:lnTo>
                        <a:pt x="2" y="78"/>
                      </a:lnTo>
                      <a:lnTo>
                        <a:pt x="2" y="78"/>
                      </a:lnTo>
                      <a:lnTo>
                        <a:pt x="2" y="81"/>
                      </a:lnTo>
                      <a:lnTo>
                        <a:pt x="7" y="81"/>
                      </a:lnTo>
                      <a:lnTo>
                        <a:pt x="12" y="85"/>
                      </a:lnTo>
                      <a:lnTo>
                        <a:pt x="12" y="88"/>
                      </a:lnTo>
                      <a:lnTo>
                        <a:pt x="14" y="88"/>
                      </a:lnTo>
                      <a:lnTo>
                        <a:pt x="14" y="88"/>
                      </a:lnTo>
                      <a:lnTo>
                        <a:pt x="14" y="88"/>
                      </a:lnTo>
                      <a:lnTo>
                        <a:pt x="17" y="85"/>
                      </a:lnTo>
                      <a:lnTo>
                        <a:pt x="19" y="81"/>
                      </a:lnTo>
                      <a:lnTo>
                        <a:pt x="19" y="81"/>
                      </a:lnTo>
                      <a:lnTo>
                        <a:pt x="19" y="85"/>
                      </a:lnTo>
                      <a:lnTo>
                        <a:pt x="19" y="85"/>
                      </a:lnTo>
                      <a:lnTo>
                        <a:pt x="21" y="85"/>
                      </a:lnTo>
                      <a:lnTo>
                        <a:pt x="21" y="83"/>
                      </a:lnTo>
                      <a:lnTo>
                        <a:pt x="21" y="76"/>
                      </a:lnTo>
                      <a:lnTo>
                        <a:pt x="21" y="74"/>
                      </a:lnTo>
                      <a:lnTo>
                        <a:pt x="21" y="76"/>
                      </a:lnTo>
                      <a:lnTo>
                        <a:pt x="21" y="76"/>
                      </a:lnTo>
                      <a:lnTo>
                        <a:pt x="21" y="81"/>
                      </a:lnTo>
                      <a:lnTo>
                        <a:pt x="24" y="83"/>
                      </a:lnTo>
                      <a:lnTo>
                        <a:pt x="24" y="85"/>
                      </a:lnTo>
                      <a:lnTo>
                        <a:pt x="24" y="90"/>
                      </a:lnTo>
                      <a:lnTo>
                        <a:pt x="21" y="97"/>
                      </a:lnTo>
                      <a:lnTo>
                        <a:pt x="21" y="97"/>
                      </a:lnTo>
                      <a:lnTo>
                        <a:pt x="19" y="100"/>
                      </a:lnTo>
                      <a:lnTo>
                        <a:pt x="19" y="100"/>
                      </a:lnTo>
                      <a:lnTo>
                        <a:pt x="17" y="102"/>
                      </a:lnTo>
                      <a:lnTo>
                        <a:pt x="14" y="102"/>
                      </a:lnTo>
                      <a:lnTo>
                        <a:pt x="14" y="102"/>
                      </a:lnTo>
                      <a:lnTo>
                        <a:pt x="14" y="102"/>
                      </a:lnTo>
                      <a:lnTo>
                        <a:pt x="14" y="104"/>
                      </a:lnTo>
                      <a:lnTo>
                        <a:pt x="14" y="104"/>
                      </a:lnTo>
                      <a:lnTo>
                        <a:pt x="14" y="104"/>
                      </a:lnTo>
                      <a:lnTo>
                        <a:pt x="14" y="104"/>
                      </a:lnTo>
                      <a:lnTo>
                        <a:pt x="14" y="107"/>
                      </a:lnTo>
                      <a:lnTo>
                        <a:pt x="17" y="107"/>
                      </a:lnTo>
                      <a:lnTo>
                        <a:pt x="17" y="109"/>
                      </a:lnTo>
                      <a:lnTo>
                        <a:pt x="17" y="109"/>
                      </a:lnTo>
                      <a:lnTo>
                        <a:pt x="17" y="109"/>
                      </a:lnTo>
                      <a:lnTo>
                        <a:pt x="17" y="112"/>
                      </a:lnTo>
                      <a:lnTo>
                        <a:pt x="17" y="114"/>
                      </a:lnTo>
                      <a:lnTo>
                        <a:pt x="17" y="114"/>
                      </a:lnTo>
                      <a:lnTo>
                        <a:pt x="17" y="114"/>
                      </a:lnTo>
                      <a:lnTo>
                        <a:pt x="14" y="114"/>
                      </a:lnTo>
                      <a:lnTo>
                        <a:pt x="14" y="116"/>
                      </a:lnTo>
                      <a:lnTo>
                        <a:pt x="14" y="116"/>
                      </a:lnTo>
                      <a:lnTo>
                        <a:pt x="12" y="116"/>
                      </a:lnTo>
                      <a:lnTo>
                        <a:pt x="12" y="116"/>
                      </a:lnTo>
                      <a:lnTo>
                        <a:pt x="12" y="116"/>
                      </a:lnTo>
                      <a:lnTo>
                        <a:pt x="12" y="119"/>
                      </a:lnTo>
                      <a:lnTo>
                        <a:pt x="12" y="119"/>
                      </a:lnTo>
                      <a:lnTo>
                        <a:pt x="12" y="121"/>
                      </a:lnTo>
                      <a:lnTo>
                        <a:pt x="14" y="121"/>
                      </a:lnTo>
                      <a:lnTo>
                        <a:pt x="12" y="123"/>
                      </a:lnTo>
                      <a:lnTo>
                        <a:pt x="12" y="123"/>
                      </a:lnTo>
                      <a:lnTo>
                        <a:pt x="12" y="126"/>
                      </a:lnTo>
                      <a:lnTo>
                        <a:pt x="12" y="126"/>
                      </a:lnTo>
                      <a:lnTo>
                        <a:pt x="14" y="126"/>
                      </a:lnTo>
                      <a:lnTo>
                        <a:pt x="14" y="123"/>
                      </a:lnTo>
                      <a:lnTo>
                        <a:pt x="17" y="123"/>
                      </a:lnTo>
                      <a:lnTo>
                        <a:pt x="17" y="123"/>
                      </a:lnTo>
                      <a:lnTo>
                        <a:pt x="17" y="121"/>
                      </a:lnTo>
                      <a:lnTo>
                        <a:pt x="19" y="123"/>
                      </a:lnTo>
                      <a:lnTo>
                        <a:pt x="21" y="123"/>
                      </a:lnTo>
                      <a:lnTo>
                        <a:pt x="24" y="126"/>
                      </a:lnTo>
                      <a:lnTo>
                        <a:pt x="24" y="126"/>
                      </a:lnTo>
                      <a:lnTo>
                        <a:pt x="26" y="126"/>
                      </a:lnTo>
                      <a:lnTo>
                        <a:pt x="26" y="126"/>
                      </a:lnTo>
                      <a:lnTo>
                        <a:pt x="28" y="126"/>
                      </a:lnTo>
                      <a:lnTo>
                        <a:pt x="28" y="128"/>
                      </a:lnTo>
                      <a:lnTo>
                        <a:pt x="31" y="130"/>
                      </a:lnTo>
                      <a:lnTo>
                        <a:pt x="31" y="133"/>
                      </a:lnTo>
                      <a:lnTo>
                        <a:pt x="33" y="133"/>
                      </a:lnTo>
                      <a:lnTo>
                        <a:pt x="33" y="135"/>
                      </a:lnTo>
                      <a:lnTo>
                        <a:pt x="36" y="135"/>
                      </a:lnTo>
                      <a:lnTo>
                        <a:pt x="36" y="135"/>
                      </a:lnTo>
                      <a:lnTo>
                        <a:pt x="38" y="138"/>
                      </a:lnTo>
                      <a:lnTo>
                        <a:pt x="38" y="135"/>
                      </a:lnTo>
                      <a:lnTo>
                        <a:pt x="40" y="135"/>
                      </a:lnTo>
                      <a:lnTo>
                        <a:pt x="40" y="135"/>
                      </a:lnTo>
                      <a:lnTo>
                        <a:pt x="40" y="133"/>
                      </a:lnTo>
                      <a:lnTo>
                        <a:pt x="40" y="133"/>
                      </a:lnTo>
                      <a:lnTo>
                        <a:pt x="40" y="133"/>
                      </a:lnTo>
                      <a:lnTo>
                        <a:pt x="40" y="130"/>
                      </a:lnTo>
                      <a:lnTo>
                        <a:pt x="43" y="130"/>
                      </a:lnTo>
                      <a:lnTo>
                        <a:pt x="45" y="128"/>
                      </a:lnTo>
                      <a:lnTo>
                        <a:pt x="45" y="128"/>
                      </a:lnTo>
                      <a:lnTo>
                        <a:pt x="45" y="126"/>
                      </a:lnTo>
                      <a:lnTo>
                        <a:pt x="45" y="126"/>
                      </a:lnTo>
                      <a:lnTo>
                        <a:pt x="45" y="126"/>
                      </a:lnTo>
                      <a:lnTo>
                        <a:pt x="45" y="123"/>
                      </a:lnTo>
                      <a:lnTo>
                        <a:pt x="45" y="123"/>
                      </a:lnTo>
                      <a:lnTo>
                        <a:pt x="45" y="121"/>
                      </a:lnTo>
                      <a:lnTo>
                        <a:pt x="47" y="119"/>
                      </a:lnTo>
                      <a:lnTo>
                        <a:pt x="47" y="116"/>
                      </a:lnTo>
                      <a:lnTo>
                        <a:pt x="47" y="116"/>
                      </a:lnTo>
                      <a:lnTo>
                        <a:pt x="47" y="114"/>
                      </a:lnTo>
                      <a:lnTo>
                        <a:pt x="47" y="114"/>
                      </a:lnTo>
                      <a:lnTo>
                        <a:pt x="50" y="112"/>
                      </a:lnTo>
                      <a:lnTo>
                        <a:pt x="50" y="112"/>
                      </a:lnTo>
                      <a:lnTo>
                        <a:pt x="50" y="109"/>
                      </a:lnTo>
                      <a:lnTo>
                        <a:pt x="50" y="109"/>
                      </a:lnTo>
                      <a:lnTo>
                        <a:pt x="50" y="107"/>
                      </a:lnTo>
                      <a:lnTo>
                        <a:pt x="50" y="104"/>
                      </a:lnTo>
                      <a:lnTo>
                        <a:pt x="50" y="102"/>
                      </a:lnTo>
                      <a:lnTo>
                        <a:pt x="52" y="102"/>
                      </a:lnTo>
                      <a:lnTo>
                        <a:pt x="52" y="102"/>
                      </a:lnTo>
                      <a:lnTo>
                        <a:pt x="52" y="104"/>
                      </a:lnTo>
                      <a:lnTo>
                        <a:pt x="52" y="104"/>
                      </a:lnTo>
                      <a:lnTo>
                        <a:pt x="52" y="104"/>
                      </a:lnTo>
                      <a:lnTo>
                        <a:pt x="54" y="104"/>
                      </a:lnTo>
                      <a:lnTo>
                        <a:pt x="54" y="104"/>
                      </a:lnTo>
                      <a:lnTo>
                        <a:pt x="54" y="104"/>
                      </a:lnTo>
                      <a:lnTo>
                        <a:pt x="54" y="102"/>
                      </a:lnTo>
                      <a:lnTo>
                        <a:pt x="54" y="102"/>
                      </a:lnTo>
                      <a:lnTo>
                        <a:pt x="54" y="102"/>
                      </a:lnTo>
                      <a:lnTo>
                        <a:pt x="54" y="100"/>
                      </a:lnTo>
                      <a:lnTo>
                        <a:pt x="57" y="100"/>
                      </a:lnTo>
                      <a:lnTo>
                        <a:pt x="57" y="95"/>
                      </a:lnTo>
                      <a:lnTo>
                        <a:pt x="59" y="95"/>
                      </a:lnTo>
                      <a:lnTo>
                        <a:pt x="64" y="93"/>
                      </a:lnTo>
                      <a:lnTo>
                        <a:pt x="66" y="93"/>
                      </a:lnTo>
                      <a:lnTo>
                        <a:pt x="69" y="90"/>
                      </a:lnTo>
                      <a:lnTo>
                        <a:pt x="73" y="88"/>
                      </a:lnTo>
                      <a:lnTo>
                        <a:pt x="78" y="88"/>
                      </a:lnTo>
                      <a:lnTo>
                        <a:pt x="80" y="85"/>
                      </a:lnTo>
                      <a:lnTo>
                        <a:pt x="85" y="83"/>
                      </a:lnTo>
                      <a:lnTo>
                        <a:pt x="88" y="81"/>
                      </a:lnTo>
                      <a:lnTo>
                        <a:pt x="90" y="78"/>
                      </a:lnTo>
                      <a:lnTo>
                        <a:pt x="92" y="76"/>
                      </a:lnTo>
                      <a:lnTo>
                        <a:pt x="95" y="71"/>
                      </a:lnTo>
                      <a:lnTo>
                        <a:pt x="99" y="67"/>
                      </a:lnTo>
                      <a:lnTo>
                        <a:pt x="99" y="64"/>
                      </a:lnTo>
                      <a:lnTo>
                        <a:pt x="102" y="64"/>
                      </a:lnTo>
                      <a:lnTo>
                        <a:pt x="102" y="59"/>
                      </a:lnTo>
                      <a:lnTo>
                        <a:pt x="104" y="55"/>
                      </a:lnTo>
                      <a:lnTo>
                        <a:pt x="104" y="52"/>
                      </a:lnTo>
                      <a:lnTo>
                        <a:pt x="104" y="50"/>
                      </a:lnTo>
                      <a:lnTo>
                        <a:pt x="104" y="50"/>
                      </a:lnTo>
                      <a:lnTo>
                        <a:pt x="106" y="52"/>
                      </a:lnTo>
                      <a:lnTo>
                        <a:pt x="106" y="52"/>
                      </a:lnTo>
                      <a:lnTo>
                        <a:pt x="106" y="52"/>
                      </a:lnTo>
                      <a:lnTo>
                        <a:pt x="106" y="52"/>
                      </a:lnTo>
                      <a:lnTo>
                        <a:pt x="106" y="45"/>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0" name="Freeform 164"/>
                <p:cNvSpPr>
                  <a:spLocks noEditPoints="1"/>
                </p:cNvSpPr>
                <p:nvPr/>
              </p:nvSpPr>
              <p:spPr bwMode="auto">
                <a:xfrm>
                  <a:off x="5055" y="2973"/>
                  <a:ext cx="62" cy="28"/>
                </a:xfrm>
                <a:custGeom>
                  <a:avLst/>
                  <a:gdLst>
                    <a:gd name="T0" fmla="*/ 0 w 62"/>
                    <a:gd name="T1" fmla="*/ 26 h 28"/>
                    <a:gd name="T2" fmla="*/ 0 w 62"/>
                    <a:gd name="T3" fmla="*/ 26 h 28"/>
                    <a:gd name="T4" fmla="*/ 5 w 62"/>
                    <a:gd name="T5" fmla="*/ 26 h 28"/>
                    <a:gd name="T6" fmla="*/ 5 w 62"/>
                    <a:gd name="T7" fmla="*/ 26 h 28"/>
                    <a:gd name="T8" fmla="*/ 7 w 62"/>
                    <a:gd name="T9" fmla="*/ 24 h 28"/>
                    <a:gd name="T10" fmla="*/ 2 w 62"/>
                    <a:gd name="T11" fmla="*/ 24 h 28"/>
                    <a:gd name="T12" fmla="*/ 62 w 62"/>
                    <a:gd name="T13" fmla="*/ 5 h 28"/>
                    <a:gd name="T14" fmla="*/ 57 w 62"/>
                    <a:gd name="T15" fmla="*/ 5 h 28"/>
                    <a:gd name="T16" fmla="*/ 54 w 62"/>
                    <a:gd name="T17" fmla="*/ 5 h 28"/>
                    <a:gd name="T18" fmla="*/ 52 w 62"/>
                    <a:gd name="T19" fmla="*/ 5 h 28"/>
                    <a:gd name="T20" fmla="*/ 47 w 62"/>
                    <a:gd name="T21" fmla="*/ 7 h 28"/>
                    <a:gd name="T22" fmla="*/ 36 w 62"/>
                    <a:gd name="T23" fmla="*/ 7 h 28"/>
                    <a:gd name="T24" fmla="*/ 26 w 62"/>
                    <a:gd name="T25" fmla="*/ 9 h 28"/>
                    <a:gd name="T26" fmla="*/ 21 w 62"/>
                    <a:gd name="T27" fmla="*/ 9 h 28"/>
                    <a:gd name="T28" fmla="*/ 19 w 62"/>
                    <a:gd name="T29" fmla="*/ 14 h 28"/>
                    <a:gd name="T30" fmla="*/ 17 w 62"/>
                    <a:gd name="T31" fmla="*/ 19 h 28"/>
                    <a:gd name="T32" fmla="*/ 17 w 62"/>
                    <a:gd name="T33" fmla="*/ 19 h 28"/>
                    <a:gd name="T34" fmla="*/ 21 w 62"/>
                    <a:gd name="T35" fmla="*/ 19 h 28"/>
                    <a:gd name="T36" fmla="*/ 21 w 62"/>
                    <a:gd name="T37" fmla="*/ 19 h 28"/>
                    <a:gd name="T38" fmla="*/ 17 w 62"/>
                    <a:gd name="T39" fmla="*/ 21 h 28"/>
                    <a:gd name="T40" fmla="*/ 17 w 62"/>
                    <a:gd name="T41" fmla="*/ 24 h 28"/>
                    <a:gd name="T42" fmla="*/ 17 w 62"/>
                    <a:gd name="T43" fmla="*/ 24 h 28"/>
                    <a:gd name="T44" fmla="*/ 19 w 62"/>
                    <a:gd name="T45" fmla="*/ 28 h 28"/>
                    <a:gd name="T46" fmla="*/ 26 w 62"/>
                    <a:gd name="T47" fmla="*/ 24 h 28"/>
                    <a:gd name="T48" fmla="*/ 33 w 62"/>
                    <a:gd name="T49" fmla="*/ 21 h 28"/>
                    <a:gd name="T50" fmla="*/ 36 w 62"/>
                    <a:gd name="T51" fmla="*/ 19 h 28"/>
                    <a:gd name="T52" fmla="*/ 40 w 62"/>
                    <a:gd name="T53" fmla="*/ 16 h 28"/>
                    <a:gd name="T54" fmla="*/ 45 w 62"/>
                    <a:gd name="T55" fmla="*/ 16 h 28"/>
                    <a:gd name="T56" fmla="*/ 47 w 62"/>
                    <a:gd name="T57" fmla="*/ 14 h 28"/>
                    <a:gd name="T58" fmla="*/ 52 w 62"/>
                    <a:gd name="T59" fmla="*/ 12 h 28"/>
                    <a:gd name="T60" fmla="*/ 59 w 62"/>
                    <a:gd name="T61" fmla="*/ 9 h 28"/>
                    <a:gd name="T62" fmla="*/ 62 w 62"/>
                    <a:gd name="T63" fmla="*/ 5 h 28"/>
                    <a:gd name="T64" fmla="*/ 31 w 62"/>
                    <a:gd name="T65" fmla="*/ 0 h 28"/>
                    <a:gd name="T66" fmla="*/ 28 w 62"/>
                    <a:gd name="T67" fmla="*/ 2 h 28"/>
                    <a:gd name="T68" fmla="*/ 31 w 62"/>
                    <a:gd name="T69" fmla="*/ 0 h 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2" h="28">
                      <a:moveTo>
                        <a:pt x="0" y="24"/>
                      </a:moveTo>
                      <a:lnTo>
                        <a:pt x="0" y="26"/>
                      </a:lnTo>
                      <a:lnTo>
                        <a:pt x="0" y="26"/>
                      </a:lnTo>
                      <a:lnTo>
                        <a:pt x="0" y="26"/>
                      </a:lnTo>
                      <a:lnTo>
                        <a:pt x="2" y="26"/>
                      </a:lnTo>
                      <a:lnTo>
                        <a:pt x="5" y="26"/>
                      </a:lnTo>
                      <a:lnTo>
                        <a:pt x="5" y="26"/>
                      </a:lnTo>
                      <a:lnTo>
                        <a:pt x="5" y="26"/>
                      </a:lnTo>
                      <a:lnTo>
                        <a:pt x="7" y="24"/>
                      </a:lnTo>
                      <a:lnTo>
                        <a:pt x="7" y="24"/>
                      </a:lnTo>
                      <a:lnTo>
                        <a:pt x="7" y="21"/>
                      </a:lnTo>
                      <a:lnTo>
                        <a:pt x="2" y="24"/>
                      </a:lnTo>
                      <a:lnTo>
                        <a:pt x="0" y="24"/>
                      </a:lnTo>
                      <a:close/>
                      <a:moveTo>
                        <a:pt x="62" y="5"/>
                      </a:moveTo>
                      <a:lnTo>
                        <a:pt x="59" y="5"/>
                      </a:lnTo>
                      <a:lnTo>
                        <a:pt x="57" y="5"/>
                      </a:lnTo>
                      <a:lnTo>
                        <a:pt x="57" y="2"/>
                      </a:lnTo>
                      <a:lnTo>
                        <a:pt x="54" y="5"/>
                      </a:lnTo>
                      <a:lnTo>
                        <a:pt x="54" y="5"/>
                      </a:lnTo>
                      <a:lnTo>
                        <a:pt x="52" y="5"/>
                      </a:lnTo>
                      <a:lnTo>
                        <a:pt x="50" y="7"/>
                      </a:lnTo>
                      <a:lnTo>
                        <a:pt x="47" y="7"/>
                      </a:lnTo>
                      <a:lnTo>
                        <a:pt x="40" y="7"/>
                      </a:lnTo>
                      <a:lnTo>
                        <a:pt x="36" y="7"/>
                      </a:lnTo>
                      <a:lnTo>
                        <a:pt x="33" y="7"/>
                      </a:lnTo>
                      <a:lnTo>
                        <a:pt x="26" y="9"/>
                      </a:lnTo>
                      <a:lnTo>
                        <a:pt x="24" y="9"/>
                      </a:lnTo>
                      <a:lnTo>
                        <a:pt x="21" y="9"/>
                      </a:lnTo>
                      <a:lnTo>
                        <a:pt x="21" y="12"/>
                      </a:lnTo>
                      <a:lnTo>
                        <a:pt x="19" y="14"/>
                      </a:lnTo>
                      <a:lnTo>
                        <a:pt x="17" y="16"/>
                      </a:lnTo>
                      <a:lnTo>
                        <a:pt x="17" y="19"/>
                      </a:lnTo>
                      <a:lnTo>
                        <a:pt x="17" y="19"/>
                      </a:lnTo>
                      <a:lnTo>
                        <a:pt x="17" y="19"/>
                      </a:lnTo>
                      <a:lnTo>
                        <a:pt x="19" y="16"/>
                      </a:lnTo>
                      <a:lnTo>
                        <a:pt x="21" y="19"/>
                      </a:lnTo>
                      <a:lnTo>
                        <a:pt x="21" y="19"/>
                      </a:lnTo>
                      <a:lnTo>
                        <a:pt x="21" y="19"/>
                      </a:lnTo>
                      <a:lnTo>
                        <a:pt x="19" y="21"/>
                      </a:lnTo>
                      <a:lnTo>
                        <a:pt x="17" y="21"/>
                      </a:lnTo>
                      <a:lnTo>
                        <a:pt x="17" y="21"/>
                      </a:lnTo>
                      <a:lnTo>
                        <a:pt x="17" y="24"/>
                      </a:lnTo>
                      <a:lnTo>
                        <a:pt x="17" y="24"/>
                      </a:lnTo>
                      <a:lnTo>
                        <a:pt x="17" y="24"/>
                      </a:lnTo>
                      <a:lnTo>
                        <a:pt x="19" y="26"/>
                      </a:lnTo>
                      <a:lnTo>
                        <a:pt x="19" y="28"/>
                      </a:lnTo>
                      <a:lnTo>
                        <a:pt x="21" y="26"/>
                      </a:lnTo>
                      <a:lnTo>
                        <a:pt x="26" y="24"/>
                      </a:lnTo>
                      <a:lnTo>
                        <a:pt x="31" y="21"/>
                      </a:lnTo>
                      <a:lnTo>
                        <a:pt x="33" y="21"/>
                      </a:lnTo>
                      <a:lnTo>
                        <a:pt x="36" y="21"/>
                      </a:lnTo>
                      <a:lnTo>
                        <a:pt x="36" y="19"/>
                      </a:lnTo>
                      <a:lnTo>
                        <a:pt x="38" y="19"/>
                      </a:lnTo>
                      <a:lnTo>
                        <a:pt x="40" y="16"/>
                      </a:lnTo>
                      <a:lnTo>
                        <a:pt x="43" y="16"/>
                      </a:lnTo>
                      <a:lnTo>
                        <a:pt x="45" y="16"/>
                      </a:lnTo>
                      <a:lnTo>
                        <a:pt x="45" y="16"/>
                      </a:lnTo>
                      <a:lnTo>
                        <a:pt x="47" y="14"/>
                      </a:lnTo>
                      <a:lnTo>
                        <a:pt x="50" y="12"/>
                      </a:lnTo>
                      <a:lnTo>
                        <a:pt x="52" y="12"/>
                      </a:lnTo>
                      <a:lnTo>
                        <a:pt x="54" y="12"/>
                      </a:lnTo>
                      <a:lnTo>
                        <a:pt x="59" y="9"/>
                      </a:lnTo>
                      <a:lnTo>
                        <a:pt x="62" y="5"/>
                      </a:lnTo>
                      <a:lnTo>
                        <a:pt x="62" y="5"/>
                      </a:lnTo>
                      <a:close/>
                      <a:moveTo>
                        <a:pt x="31" y="0"/>
                      </a:moveTo>
                      <a:lnTo>
                        <a:pt x="31" y="0"/>
                      </a:lnTo>
                      <a:lnTo>
                        <a:pt x="31" y="0"/>
                      </a:lnTo>
                      <a:lnTo>
                        <a:pt x="28" y="2"/>
                      </a:lnTo>
                      <a:lnTo>
                        <a:pt x="31" y="2"/>
                      </a:lnTo>
                      <a:lnTo>
                        <a:pt x="31"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1" name="Freeform 165"/>
                <p:cNvSpPr>
                  <a:spLocks/>
                </p:cNvSpPr>
                <p:nvPr/>
              </p:nvSpPr>
              <p:spPr bwMode="auto">
                <a:xfrm>
                  <a:off x="1429" y="2379"/>
                  <a:ext cx="68" cy="49"/>
                </a:xfrm>
                <a:custGeom>
                  <a:avLst/>
                  <a:gdLst>
                    <a:gd name="T0" fmla="*/ 66 w 68"/>
                    <a:gd name="T1" fmla="*/ 26 h 49"/>
                    <a:gd name="T2" fmla="*/ 59 w 68"/>
                    <a:gd name="T3" fmla="*/ 18 h 49"/>
                    <a:gd name="T4" fmla="*/ 54 w 68"/>
                    <a:gd name="T5" fmla="*/ 18 h 49"/>
                    <a:gd name="T6" fmla="*/ 49 w 68"/>
                    <a:gd name="T7" fmla="*/ 18 h 49"/>
                    <a:gd name="T8" fmla="*/ 45 w 68"/>
                    <a:gd name="T9" fmla="*/ 16 h 49"/>
                    <a:gd name="T10" fmla="*/ 45 w 68"/>
                    <a:gd name="T11" fmla="*/ 16 h 49"/>
                    <a:gd name="T12" fmla="*/ 49 w 68"/>
                    <a:gd name="T13" fmla="*/ 16 h 49"/>
                    <a:gd name="T14" fmla="*/ 52 w 68"/>
                    <a:gd name="T15" fmla="*/ 14 h 49"/>
                    <a:gd name="T16" fmla="*/ 42 w 68"/>
                    <a:gd name="T17" fmla="*/ 14 h 49"/>
                    <a:gd name="T18" fmla="*/ 40 w 68"/>
                    <a:gd name="T19" fmla="*/ 9 h 49"/>
                    <a:gd name="T20" fmla="*/ 40 w 68"/>
                    <a:gd name="T21" fmla="*/ 4 h 49"/>
                    <a:gd name="T22" fmla="*/ 38 w 68"/>
                    <a:gd name="T23" fmla="*/ 7 h 49"/>
                    <a:gd name="T24" fmla="*/ 33 w 68"/>
                    <a:gd name="T25" fmla="*/ 4 h 49"/>
                    <a:gd name="T26" fmla="*/ 30 w 68"/>
                    <a:gd name="T27" fmla="*/ 2 h 49"/>
                    <a:gd name="T28" fmla="*/ 28 w 68"/>
                    <a:gd name="T29" fmla="*/ 2 h 49"/>
                    <a:gd name="T30" fmla="*/ 26 w 68"/>
                    <a:gd name="T31" fmla="*/ 0 h 49"/>
                    <a:gd name="T32" fmla="*/ 21 w 68"/>
                    <a:gd name="T33" fmla="*/ 0 h 49"/>
                    <a:gd name="T34" fmla="*/ 16 w 68"/>
                    <a:gd name="T35" fmla="*/ 2 h 49"/>
                    <a:gd name="T36" fmla="*/ 11 w 68"/>
                    <a:gd name="T37" fmla="*/ 0 h 49"/>
                    <a:gd name="T38" fmla="*/ 9 w 68"/>
                    <a:gd name="T39" fmla="*/ 2 h 49"/>
                    <a:gd name="T40" fmla="*/ 7 w 68"/>
                    <a:gd name="T41" fmla="*/ 4 h 49"/>
                    <a:gd name="T42" fmla="*/ 7 w 68"/>
                    <a:gd name="T43" fmla="*/ 4 h 49"/>
                    <a:gd name="T44" fmla="*/ 7 w 68"/>
                    <a:gd name="T45" fmla="*/ 11 h 49"/>
                    <a:gd name="T46" fmla="*/ 7 w 68"/>
                    <a:gd name="T47" fmla="*/ 14 h 49"/>
                    <a:gd name="T48" fmla="*/ 7 w 68"/>
                    <a:gd name="T49" fmla="*/ 16 h 49"/>
                    <a:gd name="T50" fmla="*/ 7 w 68"/>
                    <a:gd name="T51" fmla="*/ 18 h 49"/>
                    <a:gd name="T52" fmla="*/ 4 w 68"/>
                    <a:gd name="T53" fmla="*/ 21 h 49"/>
                    <a:gd name="T54" fmla="*/ 4 w 68"/>
                    <a:gd name="T55" fmla="*/ 23 h 49"/>
                    <a:gd name="T56" fmla="*/ 2 w 68"/>
                    <a:gd name="T57" fmla="*/ 28 h 49"/>
                    <a:gd name="T58" fmla="*/ 0 w 68"/>
                    <a:gd name="T59" fmla="*/ 28 h 49"/>
                    <a:gd name="T60" fmla="*/ 0 w 68"/>
                    <a:gd name="T61" fmla="*/ 30 h 49"/>
                    <a:gd name="T62" fmla="*/ 4 w 68"/>
                    <a:gd name="T63" fmla="*/ 33 h 49"/>
                    <a:gd name="T64" fmla="*/ 2 w 68"/>
                    <a:gd name="T65" fmla="*/ 35 h 49"/>
                    <a:gd name="T66" fmla="*/ 4 w 68"/>
                    <a:gd name="T67" fmla="*/ 40 h 49"/>
                    <a:gd name="T68" fmla="*/ 4 w 68"/>
                    <a:gd name="T69" fmla="*/ 42 h 49"/>
                    <a:gd name="T70" fmla="*/ 4 w 68"/>
                    <a:gd name="T71" fmla="*/ 45 h 49"/>
                    <a:gd name="T72" fmla="*/ 7 w 68"/>
                    <a:gd name="T73" fmla="*/ 47 h 49"/>
                    <a:gd name="T74" fmla="*/ 9 w 68"/>
                    <a:gd name="T75" fmla="*/ 47 h 49"/>
                    <a:gd name="T76" fmla="*/ 11 w 68"/>
                    <a:gd name="T77" fmla="*/ 45 h 49"/>
                    <a:gd name="T78" fmla="*/ 16 w 68"/>
                    <a:gd name="T79" fmla="*/ 37 h 49"/>
                    <a:gd name="T80" fmla="*/ 16 w 68"/>
                    <a:gd name="T81" fmla="*/ 35 h 49"/>
                    <a:gd name="T82" fmla="*/ 19 w 68"/>
                    <a:gd name="T83" fmla="*/ 35 h 49"/>
                    <a:gd name="T84" fmla="*/ 23 w 68"/>
                    <a:gd name="T85" fmla="*/ 33 h 49"/>
                    <a:gd name="T86" fmla="*/ 26 w 68"/>
                    <a:gd name="T87" fmla="*/ 35 h 49"/>
                    <a:gd name="T88" fmla="*/ 33 w 68"/>
                    <a:gd name="T89" fmla="*/ 35 h 49"/>
                    <a:gd name="T90" fmla="*/ 35 w 68"/>
                    <a:gd name="T91" fmla="*/ 33 h 49"/>
                    <a:gd name="T92" fmla="*/ 40 w 68"/>
                    <a:gd name="T93" fmla="*/ 30 h 49"/>
                    <a:gd name="T94" fmla="*/ 45 w 68"/>
                    <a:gd name="T95" fmla="*/ 33 h 49"/>
                    <a:gd name="T96" fmla="*/ 49 w 68"/>
                    <a:gd name="T97" fmla="*/ 30 h 49"/>
                    <a:gd name="T98" fmla="*/ 56 w 68"/>
                    <a:gd name="T99" fmla="*/ 33 h 49"/>
                    <a:gd name="T100" fmla="*/ 59 w 68"/>
                    <a:gd name="T101" fmla="*/ 35 h 49"/>
                    <a:gd name="T102" fmla="*/ 59 w 68"/>
                    <a:gd name="T103" fmla="*/ 35 h 49"/>
                    <a:gd name="T104" fmla="*/ 61 w 68"/>
                    <a:gd name="T105" fmla="*/ 35 h 49"/>
                    <a:gd name="T106" fmla="*/ 64 w 68"/>
                    <a:gd name="T107" fmla="*/ 33 h 49"/>
                    <a:gd name="T108" fmla="*/ 66 w 68"/>
                    <a:gd name="T109" fmla="*/ 30 h 49"/>
                    <a:gd name="T110" fmla="*/ 66 w 68"/>
                    <a:gd name="T111" fmla="*/ 26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8" h="49">
                      <a:moveTo>
                        <a:pt x="66" y="26"/>
                      </a:moveTo>
                      <a:lnTo>
                        <a:pt x="66" y="26"/>
                      </a:lnTo>
                      <a:lnTo>
                        <a:pt x="61" y="21"/>
                      </a:lnTo>
                      <a:lnTo>
                        <a:pt x="59" y="18"/>
                      </a:lnTo>
                      <a:lnTo>
                        <a:pt x="56" y="18"/>
                      </a:lnTo>
                      <a:lnTo>
                        <a:pt x="54" y="18"/>
                      </a:lnTo>
                      <a:lnTo>
                        <a:pt x="52" y="18"/>
                      </a:lnTo>
                      <a:lnTo>
                        <a:pt x="49" y="18"/>
                      </a:lnTo>
                      <a:lnTo>
                        <a:pt x="47" y="16"/>
                      </a:lnTo>
                      <a:lnTo>
                        <a:pt x="45" y="16"/>
                      </a:lnTo>
                      <a:lnTo>
                        <a:pt x="45" y="16"/>
                      </a:lnTo>
                      <a:lnTo>
                        <a:pt x="45" y="16"/>
                      </a:lnTo>
                      <a:lnTo>
                        <a:pt x="47" y="14"/>
                      </a:lnTo>
                      <a:lnTo>
                        <a:pt x="49" y="16"/>
                      </a:lnTo>
                      <a:lnTo>
                        <a:pt x="52" y="14"/>
                      </a:lnTo>
                      <a:lnTo>
                        <a:pt x="52" y="14"/>
                      </a:lnTo>
                      <a:lnTo>
                        <a:pt x="52" y="11"/>
                      </a:lnTo>
                      <a:lnTo>
                        <a:pt x="42" y="14"/>
                      </a:lnTo>
                      <a:lnTo>
                        <a:pt x="42" y="11"/>
                      </a:lnTo>
                      <a:lnTo>
                        <a:pt x="40" y="9"/>
                      </a:lnTo>
                      <a:lnTo>
                        <a:pt x="40" y="7"/>
                      </a:lnTo>
                      <a:lnTo>
                        <a:pt x="40" y="4"/>
                      </a:lnTo>
                      <a:lnTo>
                        <a:pt x="40" y="4"/>
                      </a:lnTo>
                      <a:lnTo>
                        <a:pt x="38" y="7"/>
                      </a:lnTo>
                      <a:lnTo>
                        <a:pt x="35" y="7"/>
                      </a:lnTo>
                      <a:lnTo>
                        <a:pt x="33" y="4"/>
                      </a:lnTo>
                      <a:lnTo>
                        <a:pt x="30" y="4"/>
                      </a:lnTo>
                      <a:lnTo>
                        <a:pt x="30" y="2"/>
                      </a:lnTo>
                      <a:lnTo>
                        <a:pt x="28" y="2"/>
                      </a:lnTo>
                      <a:lnTo>
                        <a:pt x="28" y="2"/>
                      </a:lnTo>
                      <a:lnTo>
                        <a:pt x="26" y="2"/>
                      </a:lnTo>
                      <a:lnTo>
                        <a:pt x="26" y="0"/>
                      </a:lnTo>
                      <a:lnTo>
                        <a:pt x="23" y="0"/>
                      </a:lnTo>
                      <a:lnTo>
                        <a:pt x="21" y="0"/>
                      </a:lnTo>
                      <a:lnTo>
                        <a:pt x="16" y="2"/>
                      </a:lnTo>
                      <a:lnTo>
                        <a:pt x="16" y="2"/>
                      </a:lnTo>
                      <a:lnTo>
                        <a:pt x="14" y="0"/>
                      </a:lnTo>
                      <a:lnTo>
                        <a:pt x="11" y="0"/>
                      </a:lnTo>
                      <a:lnTo>
                        <a:pt x="9" y="2"/>
                      </a:lnTo>
                      <a:lnTo>
                        <a:pt x="9" y="2"/>
                      </a:lnTo>
                      <a:lnTo>
                        <a:pt x="9" y="2"/>
                      </a:lnTo>
                      <a:lnTo>
                        <a:pt x="7" y="4"/>
                      </a:lnTo>
                      <a:lnTo>
                        <a:pt x="7" y="4"/>
                      </a:lnTo>
                      <a:lnTo>
                        <a:pt x="7" y="4"/>
                      </a:lnTo>
                      <a:lnTo>
                        <a:pt x="7" y="9"/>
                      </a:lnTo>
                      <a:lnTo>
                        <a:pt x="7" y="11"/>
                      </a:lnTo>
                      <a:lnTo>
                        <a:pt x="7" y="11"/>
                      </a:lnTo>
                      <a:lnTo>
                        <a:pt x="7" y="14"/>
                      </a:lnTo>
                      <a:lnTo>
                        <a:pt x="7" y="16"/>
                      </a:lnTo>
                      <a:lnTo>
                        <a:pt x="7" y="16"/>
                      </a:lnTo>
                      <a:lnTo>
                        <a:pt x="7" y="16"/>
                      </a:lnTo>
                      <a:lnTo>
                        <a:pt x="7" y="18"/>
                      </a:lnTo>
                      <a:lnTo>
                        <a:pt x="4" y="21"/>
                      </a:lnTo>
                      <a:lnTo>
                        <a:pt x="4" y="21"/>
                      </a:lnTo>
                      <a:lnTo>
                        <a:pt x="4" y="23"/>
                      </a:lnTo>
                      <a:lnTo>
                        <a:pt x="4" y="23"/>
                      </a:lnTo>
                      <a:lnTo>
                        <a:pt x="4" y="26"/>
                      </a:lnTo>
                      <a:lnTo>
                        <a:pt x="2" y="28"/>
                      </a:lnTo>
                      <a:lnTo>
                        <a:pt x="2" y="28"/>
                      </a:lnTo>
                      <a:lnTo>
                        <a:pt x="0" y="28"/>
                      </a:lnTo>
                      <a:lnTo>
                        <a:pt x="0" y="28"/>
                      </a:lnTo>
                      <a:lnTo>
                        <a:pt x="0" y="30"/>
                      </a:lnTo>
                      <a:lnTo>
                        <a:pt x="2" y="33"/>
                      </a:lnTo>
                      <a:lnTo>
                        <a:pt x="4" y="33"/>
                      </a:lnTo>
                      <a:lnTo>
                        <a:pt x="4" y="35"/>
                      </a:lnTo>
                      <a:lnTo>
                        <a:pt x="2" y="35"/>
                      </a:lnTo>
                      <a:lnTo>
                        <a:pt x="2" y="40"/>
                      </a:lnTo>
                      <a:lnTo>
                        <a:pt x="4" y="40"/>
                      </a:lnTo>
                      <a:lnTo>
                        <a:pt x="4" y="42"/>
                      </a:lnTo>
                      <a:lnTo>
                        <a:pt x="4" y="42"/>
                      </a:lnTo>
                      <a:lnTo>
                        <a:pt x="4" y="45"/>
                      </a:lnTo>
                      <a:lnTo>
                        <a:pt x="4" y="45"/>
                      </a:lnTo>
                      <a:lnTo>
                        <a:pt x="7" y="45"/>
                      </a:lnTo>
                      <a:lnTo>
                        <a:pt x="7" y="47"/>
                      </a:lnTo>
                      <a:lnTo>
                        <a:pt x="7" y="49"/>
                      </a:lnTo>
                      <a:lnTo>
                        <a:pt x="9" y="47"/>
                      </a:lnTo>
                      <a:lnTo>
                        <a:pt x="9" y="47"/>
                      </a:lnTo>
                      <a:lnTo>
                        <a:pt x="11" y="45"/>
                      </a:lnTo>
                      <a:lnTo>
                        <a:pt x="14" y="40"/>
                      </a:lnTo>
                      <a:lnTo>
                        <a:pt x="16" y="37"/>
                      </a:lnTo>
                      <a:lnTo>
                        <a:pt x="16" y="35"/>
                      </a:lnTo>
                      <a:lnTo>
                        <a:pt x="16" y="35"/>
                      </a:lnTo>
                      <a:lnTo>
                        <a:pt x="16" y="35"/>
                      </a:lnTo>
                      <a:lnTo>
                        <a:pt x="19" y="35"/>
                      </a:lnTo>
                      <a:lnTo>
                        <a:pt x="21" y="33"/>
                      </a:lnTo>
                      <a:lnTo>
                        <a:pt x="23" y="33"/>
                      </a:lnTo>
                      <a:lnTo>
                        <a:pt x="26" y="35"/>
                      </a:lnTo>
                      <a:lnTo>
                        <a:pt x="26" y="35"/>
                      </a:lnTo>
                      <a:lnTo>
                        <a:pt x="33" y="35"/>
                      </a:lnTo>
                      <a:lnTo>
                        <a:pt x="33" y="35"/>
                      </a:lnTo>
                      <a:lnTo>
                        <a:pt x="35" y="33"/>
                      </a:lnTo>
                      <a:lnTo>
                        <a:pt x="35" y="33"/>
                      </a:lnTo>
                      <a:lnTo>
                        <a:pt x="38" y="33"/>
                      </a:lnTo>
                      <a:lnTo>
                        <a:pt x="40" y="30"/>
                      </a:lnTo>
                      <a:lnTo>
                        <a:pt x="42" y="30"/>
                      </a:lnTo>
                      <a:lnTo>
                        <a:pt x="45" y="33"/>
                      </a:lnTo>
                      <a:lnTo>
                        <a:pt x="47" y="33"/>
                      </a:lnTo>
                      <a:lnTo>
                        <a:pt x="49" y="30"/>
                      </a:lnTo>
                      <a:lnTo>
                        <a:pt x="54" y="33"/>
                      </a:lnTo>
                      <a:lnTo>
                        <a:pt x="56" y="33"/>
                      </a:lnTo>
                      <a:lnTo>
                        <a:pt x="59" y="33"/>
                      </a:lnTo>
                      <a:lnTo>
                        <a:pt x="59" y="35"/>
                      </a:lnTo>
                      <a:lnTo>
                        <a:pt x="59" y="35"/>
                      </a:lnTo>
                      <a:lnTo>
                        <a:pt x="59" y="35"/>
                      </a:lnTo>
                      <a:lnTo>
                        <a:pt x="61" y="35"/>
                      </a:lnTo>
                      <a:lnTo>
                        <a:pt x="61" y="35"/>
                      </a:lnTo>
                      <a:lnTo>
                        <a:pt x="64" y="33"/>
                      </a:lnTo>
                      <a:lnTo>
                        <a:pt x="64" y="33"/>
                      </a:lnTo>
                      <a:lnTo>
                        <a:pt x="64" y="33"/>
                      </a:lnTo>
                      <a:lnTo>
                        <a:pt x="66" y="30"/>
                      </a:lnTo>
                      <a:lnTo>
                        <a:pt x="68" y="28"/>
                      </a:lnTo>
                      <a:lnTo>
                        <a:pt x="66" y="26"/>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2" name="Freeform 166"/>
                <p:cNvSpPr>
                  <a:spLocks/>
                </p:cNvSpPr>
                <p:nvPr/>
              </p:nvSpPr>
              <p:spPr bwMode="auto">
                <a:xfrm>
                  <a:off x="1616" y="2469"/>
                  <a:ext cx="4" cy="9"/>
                </a:xfrm>
                <a:custGeom>
                  <a:avLst/>
                  <a:gdLst>
                    <a:gd name="T0" fmla="*/ 4 w 4"/>
                    <a:gd name="T1" fmla="*/ 2 h 9"/>
                    <a:gd name="T2" fmla="*/ 2 w 4"/>
                    <a:gd name="T3" fmla="*/ 2 h 9"/>
                    <a:gd name="T4" fmla="*/ 0 w 4"/>
                    <a:gd name="T5" fmla="*/ 0 h 9"/>
                    <a:gd name="T6" fmla="*/ 0 w 4"/>
                    <a:gd name="T7" fmla="*/ 2 h 9"/>
                    <a:gd name="T8" fmla="*/ 0 w 4"/>
                    <a:gd name="T9" fmla="*/ 2 h 9"/>
                    <a:gd name="T10" fmla="*/ 0 w 4"/>
                    <a:gd name="T11" fmla="*/ 7 h 9"/>
                    <a:gd name="T12" fmla="*/ 2 w 4"/>
                    <a:gd name="T13" fmla="*/ 9 h 9"/>
                    <a:gd name="T14" fmla="*/ 2 w 4"/>
                    <a:gd name="T15" fmla="*/ 9 h 9"/>
                    <a:gd name="T16" fmla="*/ 4 w 4"/>
                    <a:gd name="T17" fmla="*/ 7 h 9"/>
                    <a:gd name="T18" fmla="*/ 4 w 4"/>
                    <a:gd name="T19" fmla="*/ 2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 h="9">
                      <a:moveTo>
                        <a:pt x="4" y="2"/>
                      </a:moveTo>
                      <a:lnTo>
                        <a:pt x="2" y="2"/>
                      </a:lnTo>
                      <a:lnTo>
                        <a:pt x="0" y="0"/>
                      </a:lnTo>
                      <a:lnTo>
                        <a:pt x="0" y="2"/>
                      </a:lnTo>
                      <a:lnTo>
                        <a:pt x="0" y="2"/>
                      </a:lnTo>
                      <a:lnTo>
                        <a:pt x="0" y="7"/>
                      </a:lnTo>
                      <a:lnTo>
                        <a:pt x="2" y="9"/>
                      </a:lnTo>
                      <a:lnTo>
                        <a:pt x="2" y="9"/>
                      </a:lnTo>
                      <a:lnTo>
                        <a:pt x="4" y="7"/>
                      </a:lnTo>
                      <a:lnTo>
                        <a:pt x="4" y="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3" name="Freeform 167"/>
                <p:cNvSpPr>
                  <a:spLocks/>
                </p:cNvSpPr>
                <p:nvPr/>
              </p:nvSpPr>
              <p:spPr bwMode="auto">
                <a:xfrm>
                  <a:off x="3525" y="2532"/>
                  <a:ext cx="30" cy="36"/>
                </a:xfrm>
                <a:custGeom>
                  <a:avLst/>
                  <a:gdLst>
                    <a:gd name="T0" fmla="*/ 28 w 30"/>
                    <a:gd name="T1" fmla="*/ 8 h 36"/>
                    <a:gd name="T2" fmla="*/ 28 w 30"/>
                    <a:gd name="T3" fmla="*/ 5 h 36"/>
                    <a:gd name="T4" fmla="*/ 23 w 30"/>
                    <a:gd name="T5" fmla="*/ 0 h 36"/>
                    <a:gd name="T6" fmla="*/ 23 w 30"/>
                    <a:gd name="T7" fmla="*/ 0 h 36"/>
                    <a:gd name="T8" fmla="*/ 21 w 30"/>
                    <a:gd name="T9" fmla="*/ 0 h 36"/>
                    <a:gd name="T10" fmla="*/ 18 w 30"/>
                    <a:gd name="T11" fmla="*/ 0 h 36"/>
                    <a:gd name="T12" fmla="*/ 18 w 30"/>
                    <a:gd name="T13" fmla="*/ 0 h 36"/>
                    <a:gd name="T14" fmla="*/ 18 w 30"/>
                    <a:gd name="T15" fmla="*/ 3 h 36"/>
                    <a:gd name="T16" fmla="*/ 18 w 30"/>
                    <a:gd name="T17" fmla="*/ 5 h 36"/>
                    <a:gd name="T18" fmla="*/ 16 w 30"/>
                    <a:gd name="T19" fmla="*/ 5 h 36"/>
                    <a:gd name="T20" fmla="*/ 16 w 30"/>
                    <a:gd name="T21" fmla="*/ 8 h 36"/>
                    <a:gd name="T22" fmla="*/ 11 w 30"/>
                    <a:gd name="T23" fmla="*/ 3 h 36"/>
                    <a:gd name="T24" fmla="*/ 11 w 30"/>
                    <a:gd name="T25" fmla="*/ 3 h 36"/>
                    <a:gd name="T26" fmla="*/ 11 w 30"/>
                    <a:gd name="T27" fmla="*/ 3 h 36"/>
                    <a:gd name="T28" fmla="*/ 11 w 30"/>
                    <a:gd name="T29" fmla="*/ 5 h 36"/>
                    <a:gd name="T30" fmla="*/ 9 w 30"/>
                    <a:gd name="T31" fmla="*/ 8 h 36"/>
                    <a:gd name="T32" fmla="*/ 7 w 30"/>
                    <a:gd name="T33" fmla="*/ 12 h 36"/>
                    <a:gd name="T34" fmla="*/ 4 w 30"/>
                    <a:gd name="T35" fmla="*/ 17 h 36"/>
                    <a:gd name="T36" fmla="*/ 2 w 30"/>
                    <a:gd name="T37" fmla="*/ 17 h 36"/>
                    <a:gd name="T38" fmla="*/ 0 w 30"/>
                    <a:gd name="T39" fmla="*/ 19 h 36"/>
                    <a:gd name="T40" fmla="*/ 0 w 30"/>
                    <a:gd name="T41" fmla="*/ 22 h 36"/>
                    <a:gd name="T42" fmla="*/ 0 w 30"/>
                    <a:gd name="T43" fmla="*/ 24 h 36"/>
                    <a:gd name="T44" fmla="*/ 0 w 30"/>
                    <a:gd name="T45" fmla="*/ 27 h 36"/>
                    <a:gd name="T46" fmla="*/ 0 w 30"/>
                    <a:gd name="T47" fmla="*/ 31 h 36"/>
                    <a:gd name="T48" fmla="*/ 0 w 30"/>
                    <a:gd name="T49" fmla="*/ 36 h 36"/>
                    <a:gd name="T50" fmla="*/ 2 w 30"/>
                    <a:gd name="T51" fmla="*/ 36 h 36"/>
                    <a:gd name="T52" fmla="*/ 4 w 30"/>
                    <a:gd name="T53" fmla="*/ 36 h 36"/>
                    <a:gd name="T54" fmla="*/ 4 w 30"/>
                    <a:gd name="T55" fmla="*/ 36 h 36"/>
                    <a:gd name="T56" fmla="*/ 7 w 30"/>
                    <a:gd name="T57" fmla="*/ 36 h 36"/>
                    <a:gd name="T58" fmla="*/ 9 w 30"/>
                    <a:gd name="T59" fmla="*/ 36 h 36"/>
                    <a:gd name="T60" fmla="*/ 14 w 30"/>
                    <a:gd name="T61" fmla="*/ 34 h 36"/>
                    <a:gd name="T62" fmla="*/ 14 w 30"/>
                    <a:gd name="T63" fmla="*/ 34 h 36"/>
                    <a:gd name="T64" fmla="*/ 16 w 30"/>
                    <a:gd name="T65" fmla="*/ 34 h 36"/>
                    <a:gd name="T66" fmla="*/ 18 w 30"/>
                    <a:gd name="T67" fmla="*/ 34 h 36"/>
                    <a:gd name="T68" fmla="*/ 18 w 30"/>
                    <a:gd name="T69" fmla="*/ 36 h 36"/>
                    <a:gd name="T70" fmla="*/ 21 w 30"/>
                    <a:gd name="T71" fmla="*/ 36 h 36"/>
                    <a:gd name="T72" fmla="*/ 21 w 30"/>
                    <a:gd name="T73" fmla="*/ 36 h 36"/>
                    <a:gd name="T74" fmla="*/ 23 w 30"/>
                    <a:gd name="T75" fmla="*/ 31 h 36"/>
                    <a:gd name="T76" fmla="*/ 26 w 30"/>
                    <a:gd name="T77" fmla="*/ 29 h 36"/>
                    <a:gd name="T78" fmla="*/ 28 w 30"/>
                    <a:gd name="T79" fmla="*/ 24 h 36"/>
                    <a:gd name="T80" fmla="*/ 26 w 30"/>
                    <a:gd name="T81" fmla="*/ 24 h 36"/>
                    <a:gd name="T82" fmla="*/ 23 w 30"/>
                    <a:gd name="T83" fmla="*/ 24 h 36"/>
                    <a:gd name="T84" fmla="*/ 21 w 30"/>
                    <a:gd name="T85" fmla="*/ 24 h 36"/>
                    <a:gd name="T86" fmla="*/ 18 w 30"/>
                    <a:gd name="T87" fmla="*/ 24 h 36"/>
                    <a:gd name="T88" fmla="*/ 16 w 30"/>
                    <a:gd name="T89" fmla="*/ 24 h 36"/>
                    <a:gd name="T90" fmla="*/ 14 w 30"/>
                    <a:gd name="T91" fmla="*/ 24 h 36"/>
                    <a:gd name="T92" fmla="*/ 14 w 30"/>
                    <a:gd name="T93" fmla="*/ 24 h 36"/>
                    <a:gd name="T94" fmla="*/ 14 w 30"/>
                    <a:gd name="T95" fmla="*/ 24 h 36"/>
                    <a:gd name="T96" fmla="*/ 16 w 30"/>
                    <a:gd name="T97" fmla="*/ 24 h 36"/>
                    <a:gd name="T98" fmla="*/ 18 w 30"/>
                    <a:gd name="T99" fmla="*/ 19 h 36"/>
                    <a:gd name="T100" fmla="*/ 23 w 30"/>
                    <a:gd name="T101" fmla="*/ 17 h 36"/>
                    <a:gd name="T102" fmla="*/ 28 w 30"/>
                    <a:gd name="T103" fmla="*/ 15 h 36"/>
                    <a:gd name="T104" fmla="*/ 28 w 30"/>
                    <a:gd name="T105" fmla="*/ 15 h 36"/>
                    <a:gd name="T106" fmla="*/ 28 w 30"/>
                    <a:gd name="T107" fmla="*/ 12 h 36"/>
                    <a:gd name="T108" fmla="*/ 30 w 30"/>
                    <a:gd name="T109" fmla="*/ 10 h 36"/>
                    <a:gd name="T110" fmla="*/ 28 w 30"/>
                    <a:gd name="T111" fmla="*/ 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0" h="36">
                      <a:moveTo>
                        <a:pt x="28" y="8"/>
                      </a:moveTo>
                      <a:lnTo>
                        <a:pt x="28" y="5"/>
                      </a:lnTo>
                      <a:lnTo>
                        <a:pt x="23" y="0"/>
                      </a:lnTo>
                      <a:lnTo>
                        <a:pt x="23" y="0"/>
                      </a:lnTo>
                      <a:lnTo>
                        <a:pt x="21" y="0"/>
                      </a:lnTo>
                      <a:lnTo>
                        <a:pt x="18" y="0"/>
                      </a:lnTo>
                      <a:lnTo>
                        <a:pt x="18" y="0"/>
                      </a:lnTo>
                      <a:lnTo>
                        <a:pt x="18" y="3"/>
                      </a:lnTo>
                      <a:lnTo>
                        <a:pt x="18" y="5"/>
                      </a:lnTo>
                      <a:lnTo>
                        <a:pt x="16" y="5"/>
                      </a:lnTo>
                      <a:lnTo>
                        <a:pt x="16" y="8"/>
                      </a:lnTo>
                      <a:lnTo>
                        <a:pt x="11" y="3"/>
                      </a:lnTo>
                      <a:lnTo>
                        <a:pt x="11" y="3"/>
                      </a:lnTo>
                      <a:lnTo>
                        <a:pt x="11" y="3"/>
                      </a:lnTo>
                      <a:lnTo>
                        <a:pt x="11" y="5"/>
                      </a:lnTo>
                      <a:lnTo>
                        <a:pt x="9" y="8"/>
                      </a:lnTo>
                      <a:lnTo>
                        <a:pt x="7" y="12"/>
                      </a:lnTo>
                      <a:lnTo>
                        <a:pt x="4" y="17"/>
                      </a:lnTo>
                      <a:lnTo>
                        <a:pt x="2" y="17"/>
                      </a:lnTo>
                      <a:lnTo>
                        <a:pt x="0" y="19"/>
                      </a:lnTo>
                      <a:lnTo>
                        <a:pt x="0" y="22"/>
                      </a:lnTo>
                      <a:lnTo>
                        <a:pt x="0" y="24"/>
                      </a:lnTo>
                      <a:lnTo>
                        <a:pt x="0" y="27"/>
                      </a:lnTo>
                      <a:lnTo>
                        <a:pt x="0" y="31"/>
                      </a:lnTo>
                      <a:lnTo>
                        <a:pt x="0" y="36"/>
                      </a:lnTo>
                      <a:lnTo>
                        <a:pt x="2" y="36"/>
                      </a:lnTo>
                      <a:lnTo>
                        <a:pt x="4" y="36"/>
                      </a:lnTo>
                      <a:lnTo>
                        <a:pt x="4" y="36"/>
                      </a:lnTo>
                      <a:lnTo>
                        <a:pt x="7" y="36"/>
                      </a:lnTo>
                      <a:lnTo>
                        <a:pt x="9" y="36"/>
                      </a:lnTo>
                      <a:lnTo>
                        <a:pt x="14" y="34"/>
                      </a:lnTo>
                      <a:lnTo>
                        <a:pt x="14" y="34"/>
                      </a:lnTo>
                      <a:lnTo>
                        <a:pt x="16" y="34"/>
                      </a:lnTo>
                      <a:lnTo>
                        <a:pt x="18" y="34"/>
                      </a:lnTo>
                      <a:lnTo>
                        <a:pt x="18" y="36"/>
                      </a:lnTo>
                      <a:lnTo>
                        <a:pt x="21" y="36"/>
                      </a:lnTo>
                      <a:lnTo>
                        <a:pt x="21" y="36"/>
                      </a:lnTo>
                      <a:lnTo>
                        <a:pt x="23" y="31"/>
                      </a:lnTo>
                      <a:lnTo>
                        <a:pt x="26" y="29"/>
                      </a:lnTo>
                      <a:lnTo>
                        <a:pt x="28" y="24"/>
                      </a:lnTo>
                      <a:lnTo>
                        <a:pt x="26" y="24"/>
                      </a:lnTo>
                      <a:lnTo>
                        <a:pt x="23" y="24"/>
                      </a:lnTo>
                      <a:lnTo>
                        <a:pt x="21" y="24"/>
                      </a:lnTo>
                      <a:lnTo>
                        <a:pt x="18" y="24"/>
                      </a:lnTo>
                      <a:lnTo>
                        <a:pt x="16" y="24"/>
                      </a:lnTo>
                      <a:lnTo>
                        <a:pt x="14" y="24"/>
                      </a:lnTo>
                      <a:lnTo>
                        <a:pt x="14" y="24"/>
                      </a:lnTo>
                      <a:lnTo>
                        <a:pt x="14" y="24"/>
                      </a:lnTo>
                      <a:lnTo>
                        <a:pt x="16" y="24"/>
                      </a:lnTo>
                      <a:lnTo>
                        <a:pt x="18" y="19"/>
                      </a:lnTo>
                      <a:lnTo>
                        <a:pt x="23" y="17"/>
                      </a:lnTo>
                      <a:lnTo>
                        <a:pt x="28" y="15"/>
                      </a:lnTo>
                      <a:lnTo>
                        <a:pt x="28" y="15"/>
                      </a:lnTo>
                      <a:lnTo>
                        <a:pt x="28" y="12"/>
                      </a:lnTo>
                      <a:lnTo>
                        <a:pt x="30" y="10"/>
                      </a:lnTo>
                      <a:lnTo>
                        <a:pt x="28" y="8"/>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4" name="Freeform 168"/>
                <p:cNvSpPr>
                  <a:spLocks noEditPoints="1"/>
                </p:cNvSpPr>
                <p:nvPr/>
              </p:nvSpPr>
              <p:spPr bwMode="auto">
                <a:xfrm>
                  <a:off x="2909" y="1592"/>
                  <a:ext cx="109" cy="62"/>
                </a:xfrm>
                <a:custGeom>
                  <a:avLst/>
                  <a:gdLst>
                    <a:gd name="T0" fmla="*/ 48 w 109"/>
                    <a:gd name="T1" fmla="*/ 55 h 62"/>
                    <a:gd name="T2" fmla="*/ 55 w 109"/>
                    <a:gd name="T3" fmla="*/ 60 h 62"/>
                    <a:gd name="T4" fmla="*/ 34 w 109"/>
                    <a:gd name="T5" fmla="*/ 55 h 62"/>
                    <a:gd name="T6" fmla="*/ 36 w 109"/>
                    <a:gd name="T7" fmla="*/ 57 h 62"/>
                    <a:gd name="T8" fmla="*/ 67 w 109"/>
                    <a:gd name="T9" fmla="*/ 53 h 62"/>
                    <a:gd name="T10" fmla="*/ 64 w 109"/>
                    <a:gd name="T11" fmla="*/ 55 h 62"/>
                    <a:gd name="T12" fmla="*/ 67 w 109"/>
                    <a:gd name="T13" fmla="*/ 55 h 62"/>
                    <a:gd name="T14" fmla="*/ 29 w 109"/>
                    <a:gd name="T15" fmla="*/ 55 h 62"/>
                    <a:gd name="T16" fmla="*/ 27 w 109"/>
                    <a:gd name="T17" fmla="*/ 57 h 62"/>
                    <a:gd name="T18" fmla="*/ 43 w 109"/>
                    <a:gd name="T19" fmla="*/ 53 h 62"/>
                    <a:gd name="T20" fmla="*/ 41 w 109"/>
                    <a:gd name="T21" fmla="*/ 60 h 62"/>
                    <a:gd name="T22" fmla="*/ 43 w 109"/>
                    <a:gd name="T23" fmla="*/ 50 h 62"/>
                    <a:gd name="T24" fmla="*/ 102 w 109"/>
                    <a:gd name="T25" fmla="*/ 53 h 62"/>
                    <a:gd name="T26" fmla="*/ 109 w 109"/>
                    <a:gd name="T27" fmla="*/ 50 h 62"/>
                    <a:gd name="T28" fmla="*/ 36 w 109"/>
                    <a:gd name="T29" fmla="*/ 43 h 62"/>
                    <a:gd name="T30" fmla="*/ 27 w 109"/>
                    <a:gd name="T31" fmla="*/ 43 h 62"/>
                    <a:gd name="T32" fmla="*/ 34 w 109"/>
                    <a:gd name="T33" fmla="*/ 53 h 62"/>
                    <a:gd name="T34" fmla="*/ 41 w 109"/>
                    <a:gd name="T35" fmla="*/ 48 h 62"/>
                    <a:gd name="T36" fmla="*/ 69 w 109"/>
                    <a:gd name="T37" fmla="*/ 41 h 62"/>
                    <a:gd name="T38" fmla="*/ 71 w 109"/>
                    <a:gd name="T39" fmla="*/ 41 h 62"/>
                    <a:gd name="T40" fmla="*/ 38 w 109"/>
                    <a:gd name="T41" fmla="*/ 38 h 62"/>
                    <a:gd name="T42" fmla="*/ 38 w 109"/>
                    <a:gd name="T43" fmla="*/ 36 h 62"/>
                    <a:gd name="T44" fmla="*/ 67 w 109"/>
                    <a:gd name="T45" fmla="*/ 45 h 62"/>
                    <a:gd name="T46" fmla="*/ 67 w 109"/>
                    <a:gd name="T47" fmla="*/ 41 h 62"/>
                    <a:gd name="T48" fmla="*/ 69 w 109"/>
                    <a:gd name="T49" fmla="*/ 36 h 62"/>
                    <a:gd name="T50" fmla="*/ 67 w 109"/>
                    <a:gd name="T51" fmla="*/ 31 h 62"/>
                    <a:gd name="T52" fmla="*/ 60 w 109"/>
                    <a:gd name="T53" fmla="*/ 36 h 62"/>
                    <a:gd name="T54" fmla="*/ 57 w 109"/>
                    <a:gd name="T55" fmla="*/ 41 h 62"/>
                    <a:gd name="T56" fmla="*/ 55 w 109"/>
                    <a:gd name="T57" fmla="*/ 36 h 62"/>
                    <a:gd name="T58" fmla="*/ 50 w 109"/>
                    <a:gd name="T59" fmla="*/ 38 h 62"/>
                    <a:gd name="T60" fmla="*/ 45 w 109"/>
                    <a:gd name="T61" fmla="*/ 41 h 62"/>
                    <a:gd name="T62" fmla="*/ 48 w 109"/>
                    <a:gd name="T63" fmla="*/ 48 h 62"/>
                    <a:gd name="T64" fmla="*/ 55 w 109"/>
                    <a:gd name="T65" fmla="*/ 50 h 62"/>
                    <a:gd name="T66" fmla="*/ 57 w 109"/>
                    <a:gd name="T67" fmla="*/ 60 h 62"/>
                    <a:gd name="T68" fmla="*/ 62 w 109"/>
                    <a:gd name="T69" fmla="*/ 50 h 62"/>
                    <a:gd name="T70" fmla="*/ 45 w 109"/>
                    <a:gd name="T71" fmla="*/ 8 h 62"/>
                    <a:gd name="T72" fmla="*/ 24 w 109"/>
                    <a:gd name="T73" fmla="*/ 55 h 62"/>
                    <a:gd name="T74" fmla="*/ 22 w 109"/>
                    <a:gd name="T75" fmla="*/ 53 h 62"/>
                    <a:gd name="T76" fmla="*/ 22 w 109"/>
                    <a:gd name="T77" fmla="*/ 43 h 62"/>
                    <a:gd name="T78" fmla="*/ 29 w 109"/>
                    <a:gd name="T79" fmla="*/ 38 h 62"/>
                    <a:gd name="T80" fmla="*/ 31 w 109"/>
                    <a:gd name="T81" fmla="*/ 36 h 62"/>
                    <a:gd name="T82" fmla="*/ 36 w 109"/>
                    <a:gd name="T83" fmla="*/ 29 h 62"/>
                    <a:gd name="T84" fmla="*/ 43 w 109"/>
                    <a:gd name="T85" fmla="*/ 29 h 62"/>
                    <a:gd name="T86" fmla="*/ 36 w 109"/>
                    <a:gd name="T87" fmla="*/ 24 h 62"/>
                    <a:gd name="T88" fmla="*/ 34 w 109"/>
                    <a:gd name="T89" fmla="*/ 15 h 62"/>
                    <a:gd name="T90" fmla="*/ 38 w 109"/>
                    <a:gd name="T91" fmla="*/ 5 h 62"/>
                    <a:gd name="T92" fmla="*/ 38 w 109"/>
                    <a:gd name="T93" fmla="*/ 0 h 62"/>
                    <a:gd name="T94" fmla="*/ 22 w 109"/>
                    <a:gd name="T95" fmla="*/ 10 h 62"/>
                    <a:gd name="T96" fmla="*/ 8 w 109"/>
                    <a:gd name="T97" fmla="*/ 12 h 62"/>
                    <a:gd name="T98" fmla="*/ 3 w 109"/>
                    <a:gd name="T99" fmla="*/ 19 h 62"/>
                    <a:gd name="T100" fmla="*/ 15 w 109"/>
                    <a:gd name="T101" fmla="*/ 15 h 62"/>
                    <a:gd name="T102" fmla="*/ 17 w 109"/>
                    <a:gd name="T103" fmla="*/ 19 h 62"/>
                    <a:gd name="T104" fmla="*/ 10 w 109"/>
                    <a:gd name="T105" fmla="*/ 24 h 62"/>
                    <a:gd name="T106" fmla="*/ 3 w 109"/>
                    <a:gd name="T107" fmla="*/ 22 h 62"/>
                    <a:gd name="T108" fmla="*/ 0 w 109"/>
                    <a:gd name="T109" fmla="*/ 34 h 62"/>
                    <a:gd name="T110" fmla="*/ 8 w 109"/>
                    <a:gd name="T111" fmla="*/ 48 h 62"/>
                    <a:gd name="T112" fmla="*/ 8 w 109"/>
                    <a:gd name="T113" fmla="*/ 55 h 62"/>
                    <a:gd name="T114" fmla="*/ 17 w 109"/>
                    <a:gd name="T115" fmla="*/ 57 h 62"/>
                    <a:gd name="T116" fmla="*/ 24 w 109"/>
                    <a:gd name="T117" fmla="*/ 5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9" h="62">
                      <a:moveTo>
                        <a:pt x="57" y="57"/>
                      </a:moveTo>
                      <a:lnTo>
                        <a:pt x="55" y="57"/>
                      </a:lnTo>
                      <a:lnTo>
                        <a:pt x="53" y="57"/>
                      </a:lnTo>
                      <a:lnTo>
                        <a:pt x="50" y="57"/>
                      </a:lnTo>
                      <a:lnTo>
                        <a:pt x="48" y="55"/>
                      </a:lnTo>
                      <a:lnTo>
                        <a:pt x="45" y="55"/>
                      </a:lnTo>
                      <a:lnTo>
                        <a:pt x="45" y="57"/>
                      </a:lnTo>
                      <a:lnTo>
                        <a:pt x="45" y="60"/>
                      </a:lnTo>
                      <a:lnTo>
                        <a:pt x="53" y="62"/>
                      </a:lnTo>
                      <a:lnTo>
                        <a:pt x="55" y="60"/>
                      </a:lnTo>
                      <a:lnTo>
                        <a:pt x="55" y="62"/>
                      </a:lnTo>
                      <a:lnTo>
                        <a:pt x="57" y="60"/>
                      </a:lnTo>
                      <a:lnTo>
                        <a:pt x="57" y="60"/>
                      </a:lnTo>
                      <a:lnTo>
                        <a:pt x="57" y="57"/>
                      </a:lnTo>
                      <a:close/>
                      <a:moveTo>
                        <a:pt x="34" y="55"/>
                      </a:moveTo>
                      <a:lnTo>
                        <a:pt x="34" y="55"/>
                      </a:lnTo>
                      <a:lnTo>
                        <a:pt x="31" y="55"/>
                      </a:lnTo>
                      <a:lnTo>
                        <a:pt x="34" y="55"/>
                      </a:lnTo>
                      <a:lnTo>
                        <a:pt x="34" y="57"/>
                      </a:lnTo>
                      <a:lnTo>
                        <a:pt x="36" y="57"/>
                      </a:lnTo>
                      <a:lnTo>
                        <a:pt x="36" y="57"/>
                      </a:lnTo>
                      <a:lnTo>
                        <a:pt x="36" y="57"/>
                      </a:lnTo>
                      <a:lnTo>
                        <a:pt x="36" y="57"/>
                      </a:lnTo>
                      <a:lnTo>
                        <a:pt x="34" y="55"/>
                      </a:lnTo>
                      <a:close/>
                      <a:moveTo>
                        <a:pt x="67" y="53"/>
                      </a:moveTo>
                      <a:lnTo>
                        <a:pt x="67" y="53"/>
                      </a:lnTo>
                      <a:lnTo>
                        <a:pt x="64" y="53"/>
                      </a:lnTo>
                      <a:lnTo>
                        <a:pt x="64" y="53"/>
                      </a:lnTo>
                      <a:lnTo>
                        <a:pt x="64" y="53"/>
                      </a:lnTo>
                      <a:lnTo>
                        <a:pt x="64" y="55"/>
                      </a:lnTo>
                      <a:lnTo>
                        <a:pt x="62" y="55"/>
                      </a:lnTo>
                      <a:lnTo>
                        <a:pt x="62" y="55"/>
                      </a:lnTo>
                      <a:lnTo>
                        <a:pt x="62" y="55"/>
                      </a:lnTo>
                      <a:lnTo>
                        <a:pt x="64" y="57"/>
                      </a:lnTo>
                      <a:lnTo>
                        <a:pt x="67" y="55"/>
                      </a:lnTo>
                      <a:lnTo>
                        <a:pt x="69" y="55"/>
                      </a:lnTo>
                      <a:lnTo>
                        <a:pt x="69" y="55"/>
                      </a:lnTo>
                      <a:lnTo>
                        <a:pt x="69" y="55"/>
                      </a:lnTo>
                      <a:lnTo>
                        <a:pt x="67" y="53"/>
                      </a:lnTo>
                      <a:close/>
                      <a:moveTo>
                        <a:pt x="29" y="55"/>
                      </a:moveTo>
                      <a:lnTo>
                        <a:pt x="27" y="53"/>
                      </a:lnTo>
                      <a:lnTo>
                        <a:pt x="27" y="53"/>
                      </a:lnTo>
                      <a:lnTo>
                        <a:pt x="27" y="53"/>
                      </a:lnTo>
                      <a:lnTo>
                        <a:pt x="27" y="55"/>
                      </a:lnTo>
                      <a:lnTo>
                        <a:pt x="27" y="57"/>
                      </a:lnTo>
                      <a:lnTo>
                        <a:pt x="29" y="57"/>
                      </a:lnTo>
                      <a:lnTo>
                        <a:pt x="31" y="57"/>
                      </a:lnTo>
                      <a:lnTo>
                        <a:pt x="31" y="55"/>
                      </a:lnTo>
                      <a:lnTo>
                        <a:pt x="29" y="55"/>
                      </a:lnTo>
                      <a:close/>
                      <a:moveTo>
                        <a:pt x="43" y="53"/>
                      </a:moveTo>
                      <a:lnTo>
                        <a:pt x="41" y="55"/>
                      </a:lnTo>
                      <a:lnTo>
                        <a:pt x="41" y="55"/>
                      </a:lnTo>
                      <a:lnTo>
                        <a:pt x="38" y="57"/>
                      </a:lnTo>
                      <a:lnTo>
                        <a:pt x="38" y="57"/>
                      </a:lnTo>
                      <a:lnTo>
                        <a:pt x="41" y="60"/>
                      </a:lnTo>
                      <a:lnTo>
                        <a:pt x="41" y="60"/>
                      </a:lnTo>
                      <a:lnTo>
                        <a:pt x="41" y="57"/>
                      </a:lnTo>
                      <a:lnTo>
                        <a:pt x="43" y="53"/>
                      </a:lnTo>
                      <a:lnTo>
                        <a:pt x="43" y="50"/>
                      </a:lnTo>
                      <a:lnTo>
                        <a:pt x="43" y="50"/>
                      </a:lnTo>
                      <a:lnTo>
                        <a:pt x="43" y="53"/>
                      </a:lnTo>
                      <a:close/>
                      <a:moveTo>
                        <a:pt x="109" y="50"/>
                      </a:moveTo>
                      <a:lnTo>
                        <a:pt x="102" y="48"/>
                      </a:lnTo>
                      <a:lnTo>
                        <a:pt x="102" y="50"/>
                      </a:lnTo>
                      <a:lnTo>
                        <a:pt x="102" y="53"/>
                      </a:lnTo>
                      <a:lnTo>
                        <a:pt x="105" y="53"/>
                      </a:lnTo>
                      <a:lnTo>
                        <a:pt x="107" y="55"/>
                      </a:lnTo>
                      <a:lnTo>
                        <a:pt x="109" y="53"/>
                      </a:lnTo>
                      <a:lnTo>
                        <a:pt x="109" y="53"/>
                      </a:lnTo>
                      <a:lnTo>
                        <a:pt x="109" y="50"/>
                      </a:lnTo>
                      <a:close/>
                      <a:moveTo>
                        <a:pt x="41" y="45"/>
                      </a:moveTo>
                      <a:lnTo>
                        <a:pt x="41" y="43"/>
                      </a:lnTo>
                      <a:lnTo>
                        <a:pt x="38" y="43"/>
                      </a:lnTo>
                      <a:lnTo>
                        <a:pt x="38" y="41"/>
                      </a:lnTo>
                      <a:lnTo>
                        <a:pt x="36" y="43"/>
                      </a:lnTo>
                      <a:lnTo>
                        <a:pt x="36" y="43"/>
                      </a:lnTo>
                      <a:lnTo>
                        <a:pt x="34" y="43"/>
                      </a:lnTo>
                      <a:lnTo>
                        <a:pt x="34" y="43"/>
                      </a:lnTo>
                      <a:lnTo>
                        <a:pt x="29" y="43"/>
                      </a:lnTo>
                      <a:lnTo>
                        <a:pt x="27" y="43"/>
                      </a:lnTo>
                      <a:lnTo>
                        <a:pt x="27" y="48"/>
                      </a:lnTo>
                      <a:lnTo>
                        <a:pt x="29" y="50"/>
                      </a:lnTo>
                      <a:lnTo>
                        <a:pt x="29" y="50"/>
                      </a:lnTo>
                      <a:lnTo>
                        <a:pt x="29" y="50"/>
                      </a:lnTo>
                      <a:lnTo>
                        <a:pt x="34" y="53"/>
                      </a:lnTo>
                      <a:lnTo>
                        <a:pt x="36" y="53"/>
                      </a:lnTo>
                      <a:lnTo>
                        <a:pt x="38" y="53"/>
                      </a:lnTo>
                      <a:lnTo>
                        <a:pt x="41" y="53"/>
                      </a:lnTo>
                      <a:lnTo>
                        <a:pt x="41" y="50"/>
                      </a:lnTo>
                      <a:lnTo>
                        <a:pt x="41" y="48"/>
                      </a:lnTo>
                      <a:lnTo>
                        <a:pt x="43" y="48"/>
                      </a:lnTo>
                      <a:lnTo>
                        <a:pt x="41" y="45"/>
                      </a:lnTo>
                      <a:close/>
                      <a:moveTo>
                        <a:pt x="69" y="41"/>
                      </a:moveTo>
                      <a:lnTo>
                        <a:pt x="69" y="41"/>
                      </a:lnTo>
                      <a:lnTo>
                        <a:pt x="69" y="41"/>
                      </a:lnTo>
                      <a:lnTo>
                        <a:pt x="69" y="41"/>
                      </a:lnTo>
                      <a:lnTo>
                        <a:pt x="69" y="43"/>
                      </a:lnTo>
                      <a:lnTo>
                        <a:pt x="69" y="43"/>
                      </a:lnTo>
                      <a:lnTo>
                        <a:pt x="71" y="43"/>
                      </a:lnTo>
                      <a:lnTo>
                        <a:pt x="71" y="41"/>
                      </a:lnTo>
                      <a:lnTo>
                        <a:pt x="69" y="41"/>
                      </a:lnTo>
                      <a:close/>
                      <a:moveTo>
                        <a:pt x="38" y="38"/>
                      </a:moveTo>
                      <a:lnTo>
                        <a:pt x="38" y="38"/>
                      </a:lnTo>
                      <a:lnTo>
                        <a:pt x="38" y="38"/>
                      </a:lnTo>
                      <a:lnTo>
                        <a:pt x="38" y="38"/>
                      </a:lnTo>
                      <a:lnTo>
                        <a:pt x="41" y="36"/>
                      </a:lnTo>
                      <a:lnTo>
                        <a:pt x="38" y="36"/>
                      </a:lnTo>
                      <a:lnTo>
                        <a:pt x="38" y="34"/>
                      </a:lnTo>
                      <a:lnTo>
                        <a:pt x="38" y="36"/>
                      </a:lnTo>
                      <a:lnTo>
                        <a:pt x="38" y="36"/>
                      </a:lnTo>
                      <a:lnTo>
                        <a:pt x="38" y="38"/>
                      </a:lnTo>
                      <a:lnTo>
                        <a:pt x="38" y="38"/>
                      </a:lnTo>
                      <a:close/>
                      <a:moveTo>
                        <a:pt x="64" y="50"/>
                      </a:moveTo>
                      <a:lnTo>
                        <a:pt x="67" y="48"/>
                      </a:lnTo>
                      <a:lnTo>
                        <a:pt x="67" y="45"/>
                      </a:lnTo>
                      <a:lnTo>
                        <a:pt x="64" y="45"/>
                      </a:lnTo>
                      <a:lnTo>
                        <a:pt x="64" y="45"/>
                      </a:lnTo>
                      <a:lnTo>
                        <a:pt x="64" y="43"/>
                      </a:lnTo>
                      <a:lnTo>
                        <a:pt x="64" y="43"/>
                      </a:lnTo>
                      <a:lnTo>
                        <a:pt x="67" y="41"/>
                      </a:lnTo>
                      <a:lnTo>
                        <a:pt x="69" y="41"/>
                      </a:lnTo>
                      <a:lnTo>
                        <a:pt x="69" y="41"/>
                      </a:lnTo>
                      <a:lnTo>
                        <a:pt x="69" y="41"/>
                      </a:lnTo>
                      <a:lnTo>
                        <a:pt x="69" y="38"/>
                      </a:lnTo>
                      <a:lnTo>
                        <a:pt x="69" y="36"/>
                      </a:lnTo>
                      <a:lnTo>
                        <a:pt x="69" y="36"/>
                      </a:lnTo>
                      <a:lnTo>
                        <a:pt x="69" y="34"/>
                      </a:lnTo>
                      <a:lnTo>
                        <a:pt x="69" y="34"/>
                      </a:lnTo>
                      <a:lnTo>
                        <a:pt x="69" y="34"/>
                      </a:lnTo>
                      <a:lnTo>
                        <a:pt x="67" y="31"/>
                      </a:lnTo>
                      <a:lnTo>
                        <a:pt x="64" y="31"/>
                      </a:lnTo>
                      <a:lnTo>
                        <a:pt x="64" y="31"/>
                      </a:lnTo>
                      <a:lnTo>
                        <a:pt x="62" y="34"/>
                      </a:lnTo>
                      <a:lnTo>
                        <a:pt x="57" y="36"/>
                      </a:lnTo>
                      <a:lnTo>
                        <a:pt x="60" y="36"/>
                      </a:lnTo>
                      <a:lnTo>
                        <a:pt x="60" y="36"/>
                      </a:lnTo>
                      <a:lnTo>
                        <a:pt x="60" y="38"/>
                      </a:lnTo>
                      <a:lnTo>
                        <a:pt x="60" y="38"/>
                      </a:lnTo>
                      <a:lnTo>
                        <a:pt x="57" y="38"/>
                      </a:lnTo>
                      <a:lnTo>
                        <a:pt x="57" y="41"/>
                      </a:lnTo>
                      <a:lnTo>
                        <a:pt x="57" y="41"/>
                      </a:lnTo>
                      <a:lnTo>
                        <a:pt x="55" y="41"/>
                      </a:lnTo>
                      <a:lnTo>
                        <a:pt x="55" y="38"/>
                      </a:lnTo>
                      <a:lnTo>
                        <a:pt x="55" y="36"/>
                      </a:lnTo>
                      <a:lnTo>
                        <a:pt x="55" y="36"/>
                      </a:lnTo>
                      <a:lnTo>
                        <a:pt x="53" y="36"/>
                      </a:lnTo>
                      <a:lnTo>
                        <a:pt x="53" y="36"/>
                      </a:lnTo>
                      <a:lnTo>
                        <a:pt x="53" y="36"/>
                      </a:lnTo>
                      <a:lnTo>
                        <a:pt x="50" y="38"/>
                      </a:lnTo>
                      <a:lnTo>
                        <a:pt x="50" y="38"/>
                      </a:lnTo>
                      <a:lnTo>
                        <a:pt x="48" y="38"/>
                      </a:lnTo>
                      <a:lnTo>
                        <a:pt x="45" y="38"/>
                      </a:lnTo>
                      <a:lnTo>
                        <a:pt x="45" y="41"/>
                      </a:lnTo>
                      <a:lnTo>
                        <a:pt x="45" y="41"/>
                      </a:lnTo>
                      <a:lnTo>
                        <a:pt x="45" y="41"/>
                      </a:lnTo>
                      <a:lnTo>
                        <a:pt x="48" y="43"/>
                      </a:lnTo>
                      <a:lnTo>
                        <a:pt x="48" y="43"/>
                      </a:lnTo>
                      <a:lnTo>
                        <a:pt x="48" y="43"/>
                      </a:lnTo>
                      <a:lnTo>
                        <a:pt x="48" y="45"/>
                      </a:lnTo>
                      <a:lnTo>
                        <a:pt x="48" y="48"/>
                      </a:lnTo>
                      <a:lnTo>
                        <a:pt x="50" y="50"/>
                      </a:lnTo>
                      <a:lnTo>
                        <a:pt x="50" y="50"/>
                      </a:lnTo>
                      <a:lnTo>
                        <a:pt x="50" y="50"/>
                      </a:lnTo>
                      <a:lnTo>
                        <a:pt x="53" y="50"/>
                      </a:lnTo>
                      <a:lnTo>
                        <a:pt x="55" y="50"/>
                      </a:lnTo>
                      <a:lnTo>
                        <a:pt x="55" y="53"/>
                      </a:lnTo>
                      <a:lnTo>
                        <a:pt x="55" y="53"/>
                      </a:lnTo>
                      <a:lnTo>
                        <a:pt x="57" y="55"/>
                      </a:lnTo>
                      <a:lnTo>
                        <a:pt x="57" y="55"/>
                      </a:lnTo>
                      <a:lnTo>
                        <a:pt x="57" y="60"/>
                      </a:lnTo>
                      <a:lnTo>
                        <a:pt x="62" y="57"/>
                      </a:lnTo>
                      <a:lnTo>
                        <a:pt x="62" y="55"/>
                      </a:lnTo>
                      <a:lnTo>
                        <a:pt x="62" y="55"/>
                      </a:lnTo>
                      <a:lnTo>
                        <a:pt x="62" y="53"/>
                      </a:lnTo>
                      <a:lnTo>
                        <a:pt x="62" y="50"/>
                      </a:lnTo>
                      <a:lnTo>
                        <a:pt x="64" y="50"/>
                      </a:lnTo>
                      <a:close/>
                      <a:moveTo>
                        <a:pt x="45" y="10"/>
                      </a:moveTo>
                      <a:lnTo>
                        <a:pt x="45" y="10"/>
                      </a:lnTo>
                      <a:lnTo>
                        <a:pt x="48" y="8"/>
                      </a:lnTo>
                      <a:lnTo>
                        <a:pt x="45" y="8"/>
                      </a:lnTo>
                      <a:lnTo>
                        <a:pt x="43" y="8"/>
                      </a:lnTo>
                      <a:lnTo>
                        <a:pt x="43" y="10"/>
                      </a:lnTo>
                      <a:lnTo>
                        <a:pt x="45" y="10"/>
                      </a:lnTo>
                      <a:lnTo>
                        <a:pt x="45" y="10"/>
                      </a:lnTo>
                      <a:close/>
                      <a:moveTo>
                        <a:pt x="24" y="55"/>
                      </a:moveTo>
                      <a:lnTo>
                        <a:pt x="24" y="55"/>
                      </a:lnTo>
                      <a:lnTo>
                        <a:pt x="24" y="53"/>
                      </a:lnTo>
                      <a:lnTo>
                        <a:pt x="22" y="53"/>
                      </a:lnTo>
                      <a:lnTo>
                        <a:pt x="22" y="53"/>
                      </a:lnTo>
                      <a:lnTo>
                        <a:pt x="22" y="53"/>
                      </a:lnTo>
                      <a:lnTo>
                        <a:pt x="24" y="50"/>
                      </a:lnTo>
                      <a:lnTo>
                        <a:pt x="24" y="48"/>
                      </a:lnTo>
                      <a:lnTo>
                        <a:pt x="24" y="48"/>
                      </a:lnTo>
                      <a:lnTo>
                        <a:pt x="24" y="45"/>
                      </a:lnTo>
                      <a:lnTo>
                        <a:pt x="22" y="43"/>
                      </a:lnTo>
                      <a:lnTo>
                        <a:pt x="24" y="43"/>
                      </a:lnTo>
                      <a:lnTo>
                        <a:pt x="27" y="43"/>
                      </a:lnTo>
                      <a:lnTo>
                        <a:pt x="27" y="41"/>
                      </a:lnTo>
                      <a:lnTo>
                        <a:pt x="29" y="41"/>
                      </a:lnTo>
                      <a:lnTo>
                        <a:pt x="29" y="38"/>
                      </a:lnTo>
                      <a:lnTo>
                        <a:pt x="29" y="38"/>
                      </a:lnTo>
                      <a:lnTo>
                        <a:pt x="29" y="38"/>
                      </a:lnTo>
                      <a:lnTo>
                        <a:pt x="29" y="38"/>
                      </a:lnTo>
                      <a:lnTo>
                        <a:pt x="29" y="36"/>
                      </a:lnTo>
                      <a:lnTo>
                        <a:pt x="31" y="36"/>
                      </a:lnTo>
                      <a:lnTo>
                        <a:pt x="31" y="36"/>
                      </a:lnTo>
                      <a:lnTo>
                        <a:pt x="31" y="36"/>
                      </a:lnTo>
                      <a:lnTo>
                        <a:pt x="34" y="34"/>
                      </a:lnTo>
                      <a:lnTo>
                        <a:pt x="34" y="29"/>
                      </a:lnTo>
                      <a:lnTo>
                        <a:pt x="36" y="29"/>
                      </a:lnTo>
                      <a:lnTo>
                        <a:pt x="36" y="29"/>
                      </a:lnTo>
                      <a:lnTo>
                        <a:pt x="38" y="31"/>
                      </a:lnTo>
                      <a:lnTo>
                        <a:pt x="38" y="31"/>
                      </a:lnTo>
                      <a:lnTo>
                        <a:pt x="41" y="29"/>
                      </a:lnTo>
                      <a:lnTo>
                        <a:pt x="43" y="29"/>
                      </a:lnTo>
                      <a:lnTo>
                        <a:pt x="43" y="26"/>
                      </a:lnTo>
                      <a:lnTo>
                        <a:pt x="43" y="26"/>
                      </a:lnTo>
                      <a:lnTo>
                        <a:pt x="43" y="24"/>
                      </a:lnTo>
                      <a:lnTo>
                        <a:pt x="43" y="24"/>
                      </a:lnTo>
                      <a:lnTo>
                        <a:pt x="36" y="24"/>
                      </a:lnTo>
                      <a:lnTo>
                        <a:pt x="36" y="24"/>
                      </a:lnTo>
                      <a:lnTo>
                        <a:pt x="34" y="22"/>
                      </a:lnTo>
                      <a:lnTo>
                        <a:pt x="34" y="19"/>
                      </a:lnTo>
                      <a:lnTo>
                        <a:pt x="34" y="17"/>
                      </a:lnTo>
                      <a:lnTo>
                        <a:pt x="34" y="15"/>
                      </a:lnTo>
                      <a:lnTo>
                        <a:pt x="34" y="15"/>
                      </a:lnTo>
                      <a:lnTo>
                        <a:pt x="36" y="10"/>
                      </a:lnTo>
                      <a:lnTo>
                        <a:pt x="38" y="10"/>
                      </a:lnTo>
                      <a:lnTo>
                        <a:pt x="38" y="8"/>
                      </a:lnTo>
                      <a:lnTo>
                        <a:pt x="38" y="5"/>
                      </a:lnTo>
                      <a:lnTo>
                        <a:pt x="36" y="3"/>
                      </a:lnTo>
                      <a:lnTo>
                        <a:pt x="36" y="3"/>
                      </a:lnTo>
                      <a:lnTo>
                        <a:pt x="36" y="0"/>
                      </a:lnTo>
                      <a:lnTo>
                        <a:pt x="38" y="0"/>
                      </a:lnTo>
                      <a:lnTo>
                        <a:pt x="38" y="0"/>
                      </a:lnTo>
                      <a:lnTo>
                        <a:pt x="34" y="3"/>
                      </a:lnTo>
                      <a:lnTo>
                        <a:pt x="29" y="3"/>
                      </a:lnTo>
                      <a:lnTo>
                        <a:pt x="27" y="5"/>
                      </a:lnTo>
                      <a:lnTo>
                        <a:pt x="22" y="10"/>
                      </a:lnTo>
                      <a:lnTo>
                        <a:pt x="22" y="10"/>
                      </a:lnTo>
                      <a:lnTo>
                        <a:pt x="19" y="12"/>
                      </a:lnTo>
                      <a:lnTo>
                        <a:pt x="15" y="12"/>
                      </a:lnTo>
                      <a:lnTo>
                        <a:pt x="12" y="12"/>
                      </a:lnTo>
                      <a:lnTo>
                        <a:pt x="12" y="12"/>
                      </a:lnTo>
                      <a:lnTo>
                        <a:pt x="8" y="12"/>
                      </a:lnTo>
                      <a:lnTo>
                        <a:pt x="5" y="15"/>
                      </a:lnTo>
                      <a:lnTo>
                        <a:pt x="3" y="17"/>
                      </a:lnTo>
                      <a:lnTo>
                        <a:pt x="3" y="17"/>
                      </a:lnTo>
                      <a:lnTo>
                        <a:pt x="3" y="19"/>
                      </a:lnTo>
                      <a:lnTo>
                        <a:pt x="3" y="19"/>
                      </a:lnTo>
                      <a:lnTo>
                        <a:pt x="5" y="22"/>
                      </a:lnTo>
                      <a:lnTo>
                        <a:pt x="8" y="19"/>
                      </a:lnTo>
                      <a:lnTo>
                        <a:pt x="10" y="19"/>
                      </a:lnTo>
                      <a:lnTo>
                        <a:pt x="12" y="17"/>
                      </a:lnTo>
                      <a:lnTo>
                        <a:pt x="15" y="15"/>
                      </a:lnTo>
                      <a:lnTo>
                        <a:pt x="15" y="15"/>
                      </a:lnTo>
                      <a:lnTo>
                        <a:pt x="17" y="15"/>
                      </a:lnTo>
                      <a:lnTo>
                        <a:pt x="17" y="17"/>
                      </a:lnTo>
                      <a:lnTo>
                        <a:pt x="17" y="19"/>
                      </a:lnTo>
                      <a:lnTo>
                        <a:pt x="17" y="19"/>
                      </a:lnTo>
                      <a:lnTo>
                        <a:pt x="15" y="19"/>
                      </a:lnTo>
                      <a:lnTo>
                        <a:pt x="15" y="19"/>
                      </a:lnTo>
                      <a:lnTo>
                        <a:pt x="12" y="19"/>
                      </a:lnTo>
                      <a:lnTo>
                        <a:pt x="10" y="22"/>
                      </a:lnTo>
                      <a:lnTo>
                        <a:pt x="10" y="24"/>
                      </a:lnTo>
                      <a:lnTo>
                        <a:pt x="10" y="24"/>
                      </a:lnTo>
                      <a:lnTo>
                        <a:pt x="8" y="24"/>
                      </a:lnTo>
                      <a:lnTo>
                        <a:pt x="8" y="24"/>
                      </a:lnTo>
                      <a:lnTo>
                        <a:pt x="5" y="24"/>
                      </a:lnTo>
                      <a:lnTo>
                        <a:pt x="3" y="22"/>
                      </a:lnTo>
                      <a:lnTo>
                        <a:pt x="3" y="22"/>
                      </a:lnTo>
                      <a:lnTo>
                        <a:pt x="0" y="22"/>
                      </a:lnTo>
                      <a:lnTo>
                        <a:pt x="0" y="29"/>
                      </a:lnTo>
                      <a:lnTo>
                        <a:pt x="0" y="31"/>
                      </a:lnTo>
                      <a:lnTo>
                        <a:pt x="0" y="34"/>
                      </a:lnTo>
                      <a:lnTo>
                        <a:pt x="0" y="36"/>
                      </a:lnTo>
                      <a:lnTo>
                        <a:pt x="0" y="43"/>
                      </a:lnTo>
                      <a:lnTo>
                        <a:pt x="3" y="43"/>
                      </a:lnTo>
                      <a:lnTo>
                        <a:pt x="8" y="45"/>
                      </a:lnTo>
                      <a:lnTo>
                        <a:pt x="8" y="48"/>
                      </a:lnTo>
                      <a:lnTo>
                        <a:pt x="8" y="50"/>
                      </a:lnTo>
                      <a:lnTo>
                        <a:pt x="8" y="53"/>
                      </a:lnTo>
                      <a:lnTo>
                        <a:pt x="8" y="53"/>
                      </a:lnTo>
                      <a:lnTo>
                        <a:pt x="8" y="55"/>
                      </a:lnTo>
                      <a:lnTo>
                        <a:pt x="8" y="55"/>
                      </a:lnTo>
                      <a:lnTo>
                        <a:pt x="8" y="55"/>
                      </a:lnTo>
                      <a:lnTo>
                        <a:pt x="12" y="55"/>
                      </a:lnTo>
                      <a:lnTo>
                        <a:pt x="12" y="57"/>
                      </a:lnTo>
                      <a:lnTo>
                        <a:pt x="17" y="57"/>
                      </a:lnTo>
                      <a:lnTo>
                        <a:pt x="17" y="57"/>
                      </a:lnTo>
                      <a:lnTo>
                        <a:pt x="19" y="57"/>
                      </a:lnTo>
                      <a:lnTo>
                        <a:pt x="22" y="57"/>
                      </a:lnTo>
                      <a:lnTo>
                        <a:pt x="24" y="57"/>
                      </a:lnTo>
                      <a:lnTo>
                        <a:pt x="24" y="57"/>
                      </a:lnTo>
                      <a:lnTo>
                        <a:pt x="24" y="57"/>
                      </a:lnTo>
                      <a:lnTo>
                        <a:pt x="24" y="57"/>
                      </a:lnTo>
                      <a:lnTo>
                        <a:pt x="24" y="55"/>
                      </a:lnTo>
                      <a:lnTo>
                        <a:pt x="24" y="55"/>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5" name="Freeform 169"/>
                <p:cNvSpPr>
                  <a:spLocks/>
                </p:cNvSpPr>
                <p:nvPr/>
              </p:nvSpPr>
              <p:spPr bwMode="auto">
                <a:xfrm>
                  <a:off x="2976" y="2689"/>
                  <a:ext cx="357" cy="395"/>
                </a:xfrm>
                <a:custGeom>
                  <a:avLst/>
                  <a:gdLst>
                    <a:gd name="T0" fmla="*/ 345 w 357"/>
                    <a:gd name="T1" fmla="*/ 59 h 395"/>
                    <a:gd name="T2" fmla="*/ 347 w 357"/>
                    <a:gd name="T3" fmla="*/ 42 h 395"/>
                    <a:gd name="T4" fmla="*/ 343 w 357"/>
                    <a:gd name="T5" fmla="*/ 35 h 395"/>
                    <a:gd name="T6" fmla="*/ 329 w 357"/>
                    <a:gd name="T7" fmla="*/ 16 h 395"/>
                    <a:gd name="T8" fmla="*/ 307 w 357"/>
                    <a:gd name="T9" fmla="*/ 16 h 395"/>
                    <a:gd name="T10" fmla="*/ 293 w 357"/>
                    <a:gd name="T11" fmla="*/ 14 h 395"/>
                    <a:gd name="T12" fmla="*/ 276 w 357"/>
                    <a:gd name="T13" fmla="*/ 2 h 395"/>
                    <a:gd name="T14" fmla="*/ 246 w 357"/>
                    <a:gd name="T15" fmla="*/ 0 h 395"/>
                    <a:gd name="T16" fmla="*/ 217 w 357"/>
                    <a:gd name="T17" fmla="*/ 9 h 395"/>
                    <a:gd name="T18" fmla="*/ 196 w 357"/>
                    <a:gd name="T19" fmla="*/ 14 h 395"/>
                    <a:gd name="T20" fmla="*/ 170 w 357"/>
                    <a:gd name="T21" fmla="*/ 19 h 395"/>
                    <a:gd name="T22" fmla="*/ 146 w 357"/>
                    <a:gd name="T23" fmla="*/ 7 h 395"/>
                    <a:gd name="T24" fmla="*/ 118 w 357"/>
                    <a:gd name="T25" fmla="*/ 21 h 395"/>
                    <a:gd name="T26" fmla="*/ 109 w 357"/>
                    <a:gd name="T27" fmla="*/ 68 h 395"/>
                    <a:gd name="T28" fmla="*/ 104 w 357"/>
                    <a:gd name="T29" fmla="*/ 123 h 395"/>
                    <a:gd name="T30" fmla="*/ 80 w 357"/>
                    <a:gd name="T31" fmla="*/ 154 h 395"/>
                    <a:gd name="T32" fmla="*/ 66 w 357"/>
                    <a:gd name="T33" fmla="*/ 196 h 395"/>
                    <a:gd name="T34" fmla="*/ 45 w 357"/>
                    <a:gd name="T35" fmla="*/ 215 h 395"/>
                    <a:gd name="T36" fmla="*/ 42 w 357"/>
                    <a:gd name="T37" fmla="*/ 206 h 395"/>
                    <a:gd name="T38" fmla="*/ 30 w 357"/>
                    <a:gd name="T39" fmla="*/ 206 h 395"/>
                    <a:gd name="T40" fmla="*/ 23 w 357"/>
                    <a:gd name="T41" fmla="*/ 213 h 395"/>
                    <a:gd name="T42" fmla="*/ 16 w 357"/>
                    <a:gd name="T43" fmla="*/ 210 h 395"/>
                    <a:gd name="T44" fmla="*/ 7 w 357"/>
                    <a:gd name="T45" fmla="*/ 220 h 395"/>
                    <a:gd name="T46" fmla="*/ 4 w 357"/>
                    <a:gd name="T47" fmla="*/ 239 h 395"/>
                    <a:gd name="T48" fmla="*/ 21 w 357"/>
                    <a:gd name="T49" fmla="*/ 234 h 395"/>
                    <a:gd name="T50" fmla="*/ 61 w 357"/>
                    <a:gd name="T51" fmla="*/ 234 h 395"/>
                    <a:gd name="T52" fmla="*/ 85 w 357"/>
                    <a:gd name="T53" fmla="*/ 244 h 395"/>
                    <a:gd name="T54" fmla="*/ 92 w 357"/>
                    <a:gd name="T55" fmla="*/ 267 h 395"/>
                    <a:gd name="T56" fmla="*/ 109 w 357"/>
                    <a:gd name="T57" fmla="*/ 281 h 395"/>
                    <a:gd name="T58" fmla="*/ 135 w 357"/>
                    <a:gd name="T59" fmla="*/ 274 h 395"/>
                    <a:gd name="T60" fmla="*/ 149 w 357"/>
                    <a:gd name="T61" fmla="*/ 258 h 395"/>
                    <a:gd name="T62" fmla="*/ 172 w 357"/>
                    <a:gd name="T63" fmla="*/ 265 h 395"/>
                    <a:gd name="T64" fmla="*/ 179 w 357"/>
                    <a:gd name="T65" fmla="*/ 300 h 395"/>
                    <a:gd name="T66" fmla="*/ 187 w 357"/>
                    <a:gd name="T67" fmla="*/ 334 h 395"/>
                    <a:gd name="T68" fmla="*/ 189 w 357"/>
                    <a:gd name="T69" fmla="*/ 348 h 395"/>
                    <a:gd name="T70" fmla="*/ 213 w 357"/>
                    <a:gd name="T71" fmla="*/ 343 h 395"/>
                    <a:gd name="T72" fmla="*/ 222 w 357"/>
                    <a:gd name="T73" fmla="*/ 345 h 395"/>
                    <a:gd name="T74" fmla="*/ 232 w 357"/>
                    <a:gd name="T75" fmla="*/ 350 h 395"/>
                    <a:gd name="T76" fmla="*/ 243 w 357"/>
                    <a:gd name="T77" fmla="*/ 355 h 395"/>
                    <a:gd name="T78" fmla="*/ 262 w 357"/>
                    <a:gd name="T79" fmla="*/ 364 h 395"/>
                    <a:gd name="T80" fmla="*/ 276 w 357"/>
                    <a:gd name="T81" fmla="*/ 357 h 395"/>
                    <a:gd name="T82" fmla="*/ 288 w 357"/>
                    <a:gd name="T83" fmla="*/ 371 h 395"/>
                    <a:gd name="T84" fmla="*/ 305 w 357"/>
                    <a:gd name="T85" fmla="*/ 383 h 395"/>
                    <a:gd name="T86" fmla="*/ 317 w 357"/>
                    <a:gd name="T87" fmla="*/ 393 h 395"/>
                    <a:gd name="T88" fmla="*/ 326 w 357"/>
                    <a:gd name="T89" fmla="*/ 395 h 395"/>
                    <a:gd name="T90" fmla="*/ 324 w 357"/>
                    <a:gd name="T91" fmla="*/ 369 h 395"/>
                    <a:gd name="T92" fmla="*/ 312 w 357"/>
                    <a:gd name="T93" fmla="*/ 371 h 395"/>
                    <a:gd name="T94" fmla="*/ 300 w 357"/>
                    <a:gd name="T95" fmla="*/ 355 h 395"/>
                    <a:gd name="T96" fmla="*/ 305 w 357"/>
                    <a:gd name="T97" fmla="*/ 322 h 395"/>
                    <a:gd name="T98" fmla="*/ 310 w 357"/>
                    <a:gd name="T99" fmla="*/ 298 h 395"/>
                    <a:gd name="T100" fmla="*/ 338 w 357"/>
                    <a:gd name="T101" fmla="*/ 286 h 395"/>
                    <a:gd name="T102" fmla="*/ 336 w 357"/>
                    <a:gd name="T103" fmla="*/ 260 h 395"/>
                    <a:gd name="T104" fmla="*/ 321 w 357"/>
                    <a:gd name="T105" fmla="*/ 237 h 395"/>
                    <a:gd name="T106" fmla="*/ 319 w 357"/>
                    <a:gd name="T107" fmla="*/ 213 h 395"/>
                    <a:gd name="T108" fmla="*/ 317 w 357"/>
                    <a:gd name="T109" fmla="*/ 182 h 395"/>
                    <a:gd name="T110" fmla="*/ 312 w 357"/>
                    <a:gd name="T111" fmla="*/ 168 h 395"/>
                    <a:gd name="T112" fmla="*/ 317 w 357"/>
                    <a:gd name="T113" fmla="*/ 151 h 395"/>
                    <a:gd name="T114" fmla="*/ 324 w 357"/>
                    <a:gd name="T115" fmla="*/ 135 h 395"/>
                    <a:gd name="T116" fmla="*/ 329 w 357"/>
                    <a:gd name="T117" fmla="*/ 109 h 395"/>
                    <a:gd name="T118" fmla="*/ 336 w 357"/>
                    <a:gd name="T119" fmla="*/ 87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57" h="395">
                      <a:moveTo>
                        <a:pt x="355" y="64"/>
                      </a:moveTo>
                      <a:lnTo>
                        <a:pt x="355" y="64"/>
                      </a:lnTo>
                      <a:lnTo>
                        <a:pt x="355" y="64"/>
                      </a:lnTo>
                      <a:lnTo>
                        <a:pt x="355" y="64"/>
                      </a:lnTo>
                      <a:lnTo>
                        <a:pt x="352" y="64"/>
                      </a:lnTo>
                      <a:lnTo>
                        <a:pt x="352" y="61"/>
                      </a:lnTo>
                      <a:lnTo>
                        <a:pt x="350" y="61"/>
                      </a:lnTo>
                      <a:lnTo>
                        <a:pt x="350" y="61"/>
                      </a:lnTo>
                      <a:lnTo>
                        <a:pt x="347" y="61"/>
                      </a:lnTo>
                      <a:lnTo>
                        <a:pt x="345" y="59"/>
                      </a:lnTo>
                      <a:lnTo>
                        <a:pt x="345" y="57"/>
                      </a:lnTo>
                      <a:lnTo>
                        <a:pt x="347" y="54"/>
                      </a:lnTo>
                      <a:lnTo>
                        <a:pt x="347" y="52"/>
                      </a:lnTo>
                      <a:lnTo>
                        <a:pt x="347" y="49"/>
                      </a:lnTo>
                      <a:lnTo>
                        <a:pt x="347" y="49"/>
                      </a:lnTo>
                      <a:lnTo>
                        <a:pt x="347" y="49"/>
                      </a:lnTo>
                      <a:lnTo>
                        <a:pt x="347" y="47"/>
                      </a:lnTo>
                      <a:lnTo>
                        <a:pt x="345" y="47"/>
                      </a:lnTo>
                      <a:lnTo>
                        <a:pt x="347" y="45"/>
                      </a:lnTo>
                      <a:lnTo>
                        <a:pt x="347" y="42"/>
                      </a:lnTo>
                      <a:lnTo>
                        <a:pt x="347" y="40"/>
                      </a:lnTo>
                      <a:lnTo>
                        <a:pt x="350" y="40"/>
                      </a:lnTo>
                      <a:lnTo>
                        <a:pt x="350" y="38"/>
                      </a:lnTo>
                      <a:lnTo>
                        <a:pt x="347" y="38"/>
                      </a:lnTo>
                      <a:lnTo>
                        <a:pt x="347" y="35"/>
                      </a:lnTo>
                      <a:lnTo>
                        <a:pt x="347" y="35"/>
                      </a:lnTo>
                      <a:lnTo>
                        <a:pt x="345" y="35"/>
                      </a:lnTo>
                      <a:lnTo>
                        <a:pt x="345" y="33"/>
                      </a:lnTo>
                      <a:lnTo>
                        <a:pt x="345" y="35"/>
                      </a:lnTo>
                      <a:lnTo>
                        <a:pt x="343" y="35"/>
                      </a:lnTo>
                      <a:lnTo>
                        <a:pt x="343" y="33"/>
                      </a:lnTo>
                      <a:lnTo>
                        <a:pt x="343" y="33"/>
                      </a:lnTo>
                      <a:lnTo>
                        <a:pt x="343" y="31"/>
                      </a:lnTo>
                      <a:lnTo>
                        <a:pt x="340" y="31"/>
                      </a:lnTo>
                      <a:lnTo>
                        <a:pt x="340" y="28"/>
                      </a:lnTo>
                      <a:lnTo>
                        <a:pt x="336" y="26"/>
                      </a:lnTo>
                      <a:lnTo>
                        <a:pt x="333" y="23"/>
                      </a:lnTo>
                      <a:lnTo>
                        <a:pt x="331" y="21"/>
                      </a:lnTo>
                      <a:lnTo>
                        <a:pt x="329" y="19"/>
                      </a:lnTo>
                      <a:lnTo>
                        <a:pt x="329" y="16"/>
                      </a:lnTo>
                      <a:lnTo>
                        <a:pt x="326" y="14"/>
                      </a:lnTo>
                      <a:lnTo>
                        <a:pt x="324" y="14"/>
                      </a:lnTo>
                      <a:lnTo>
                        <a:pt x="321" y="14"/>
                      </a:lnTo>
                      <a:lnTo>
                        <a:pt x="321" y="16"/>
                      </a:lnTo>
                      <a:lnTo>
                        <a:pt x="317" y="19"/>
                      </a:lnTo>
                      <a:lnTo>
                        <a:pt x="317" y="19"/>
                      </a:lnTo>
                      <a:lnTo>
                        <a:pt x="314" y="16"/>
                      </a:lnTo>
                      <a:lnTo>
                        <a:pt x="312" y="16"/>
                      </a:lnTo>
                      <a:lnTo>
                        <a:pt x="307" y="16"/>
                      </a:lnTo>
                      <a:lnTo>
                        <a:pt x="307" y="16"/>
                      </a:lnTo>
                      <a:lnTo>
                        <a:pt x="305" y="19"/>
                      </a:lnTo>
                      <a:lnTo>
                        <a:pt x="303" y="19"/>
                      </a:lnTo>
                      <a:lnTo>
                        <a:pt x="303" y="19"/>
                      </a:lnTo>
                      <a:lnTo>
                        <a:pt x="300" y="19"/>
                      </a:lnTo>
                      <a:lnTo>
                        <a:pt x="300" y="19"/>
                      </a:lnTo>
                      <a:lnTo>
                        <a:pt x="298" y="19"/>
                      </a:lnTo>
                      <a:lnTo>
                        <a:pt x="295" y="19"/>
                      </a:lnTo>
                      <a:lnTo>
                        <a:pt x="295" y="16"/>
                      </a:lnTo>
                      <a:lnTo>
                        <a:pt x="295" y="16"/>
                      </a:lnTo>
                      <a:lnTo>
                        <a:pt x="293" y="14"/>
                      </a:lnTo>
                      <a:lnTo>
                        <a:pt x="291" y="14"/>
                      </a:lnTo>
                      <a:lnTo>
                        <a:pt x="291" y="14"/>
                      </a:lnTo>
                      <a:lnTo>
                        <a:pt x="291" y="12"/>
                      </a:lnTo>
                      <a:lnTo>
                        <a:pt x="288" y="9"/>
                      </a:lnTo>
                      <a:lnTo>
                        <a:pt x="288" y="9"/>
                      </a:lnTo>
                      <a:lnTo>
                        <a:pt x="286" y="7"/>
                      </a:lnTo>
                      <a:lnTo>
                        <a:pt x="284" y="4"/>
                      </a:lnTo>
                      <a:lnTo>
                        <a:pt x="284" y="2"/>
                      </a:lnTo>
                      <a:lnTo>
                        <a:pt x="279" y="2"/>
                      </a:lnTo>
                      <a:lnTo>
                        <a:pt x="276" y="2"/>
                      </a:lnTo>
                      <a:lnTo>
                        <a:pt x="276" y="2"/>
                      </a:lnTo>
                      <a:lnTo>
                        <a:pt x="274" y="4"/>
                      </a:lnTo>
                      <a:lnTo>
                        <a:pt x="272" y="4"/>
                      </a:lnTo>
                      <a:lnTo>
                        <a:pt x="272" y="4"/>
                      </a:lnTo>
                      <a:lnTo>
                        <a:pt x="269" y="4"/>
                      </a:lnTo>
                      <a:lnTo>
                        <a:pt x="260" y="2"/>
                      </a:lnTo>
                      <a:lnTo>
                        <a:pt x="253" y="0"/>
                      </a:lnTo>
                      <a:lnTo>
                        <a:pt x="253" y="0"/>
                      </a:lnTo>
                      <a:lnTo>
                        <a:pt x="248" y="0"/>
                      </a:lnTo>
                      <a:lnTo>
                        <a:pt x="246" y="0"/>
                      </a:lnTo>
                      <a:lnTo>
                        <a:pt x="243" y="4"/>
                      </a:lnTo>
                      <a:lnTo>
                        <a:pt x="243" y="4"/>
                      </a:lnTo>
                      <a:lnTo>
                        <a:pt x="241" y="7"/>
                      </a:lnTo>
                      <a:lnTo>
                        <a:pt x="239" y="7"/>
                      </a:lnTo>
                      <a:lnTo>
                        <a:pt x="234" y="7"/>
                      </a:lnTo>
                      <a:lnTo>
                        <a:pt x="229" y="4"/>
                      </a:lnTo>
                      <a:lnTo>
                        <a:pt x="227" y="4"/>
                      </a:lnTo>
                      <a:lnTo>
                        <a:pt x="224" y="7"/>
                      </a:lnTo>
                      <a:lnTo>
                        <a:pt x="220" y="9"/>
                      </a:lnTo>
                      <a:lnTo>
                        <a:pt x="217" y="9"/>
                      </a:lnTo>
                      <a:lnTo>
                        <a:pt x="215" y="9"/>
                      </a:lnTo>
                      <a:lnTo>
                        <a:pt x="210" y="12"/>
                      </a:lnTo>
                      <a:lnTo>
                        <a:pt x="210" y="12"/>
                      </a:lnTo>
                      <a:lnTo>
                        <a:pt x="208" y="12"/>
                      </a:lnTo>
                      <a:lnTo>
                        <a:pt x="206" y="12"/>
                      </a:lnTo>
                      <a:lnTo>
                        <a:pt x="203" y="12"/>
                      </a:lnTo>
                      <a:lnTo>
                        <a:pt x="201" y="12"/>
                      </a:lnTo>
                      <a:lnTo>
                        <a:pt x="198" y="12"/>
                      </a:lnTo>
                      <a:lnTo>
                        <a:pt x="196" y="14"/>
                      </a:lnTo>
                      <a:lnTo>
                        <a:pt x="196" y="14"/>
                      </a:lnTo>
                      <a:lnTo>
                        <a:pt x="194" y="16"/>
                      </a:lnTo>
                      <a:lnTo>
                        <a:pt x="191" y="21"/>
                      </a:lnTo>
                      <a:lnTo>
                        <a:pt x="191" y="23"/>
                      </a:lnTo>
                      <a:lnTo>
                        <a:pt x="191" y="23"/>
                      </a:lnTo>
                      <a:lnTo>
                        <a:pt x="191" y="23"/>
                      </a:lnTo>
                      <a:lnTo>
                        <a:pt x="182" y="21"/>
                      </a:lnTo>
                      <a:lnTo>
                        <a:pt x="177" y="21"/>
                      </a:lnTo>
                      <a:lnTo>
                        <a:pt x="175" y="21"/>
                      </a:lnTo>
                      <a:lnTo>
                        <a:pt x="170" y="21"/>
                      </a:lnTo>
                      <a:lnTo>
                        <a:pt x="170" y="19"/>
                      </a:lnTo>
                      <a:lnTo>
                        <a:pt x="168" y="21"/>
                      </a:lnTo>
                      <a:lnTo>
                        <a:pt x="168" y="19"/>
                      </a:lnTo>
                      <a:lnTo>
                        <a:pt x="163" y="19"/>
                      </a:lnTo>
                      <a:lnTo>
                        <a:pt x="161" y="16"/>
                      </a:lnTo>
                      <a:lnTo>
                        <a:pt x="158" y="16"/>
                      </a:lnTo>
                      <a:lnTo>
                        <a:pt x="156" y="16"/>
                      </a:lnTo>
                      <a:lnTo>
                        <a:pt x="153" y="14"/>
                      </a:lnTo>
                      <a:lnTo>
                        <a:pt x="153" y="12"/>
                      </a:lnTo>
                      <a:lnTo>
                        <a:pt x="149" y="9"/>
                      </a:lnTo>
                      <a:lnTo>
                        <a:pt x="146" y="7"/>
                      </a:lnTo>
                      <a:lnTo>
                        <a:pt x="144" y="4"/>
                      </a:lnTo>
                      <a:lnTo>
                        <a:pt x="142" y="4"/>
                      </a:lnTo>
                      <a:lnTo>
                        <a:pt x="139" y="2"/>
                      </a:lnTo>
                      <a:lnTo>
                        <a:pt x="137" y="2"/>
                      </a:lnTo>
                      <a:lnTo>
                        <a:pt x="132" y="4"/>
                      </a:lnTo>
                      <a:lnTo>
                        <a:pt x="127" y="7"/>
                      </a:lnTo>
                      <a:lnTo>
                        <a:pt x="123" y="16"/>
                      </a:lnTo>
                      <a:lnTo>
                        <a:pt x="120" y="19"/>
                      </a:lnTo>
                      <a:lnTo>
                        <a:pt x="120" y="19"/>
                      </a:lnTo>
                      <a:lnTo>
                        <a:pt x="118" y="21"/>
                      </a:lnTo>
                      <a:lnTo>
                        <a:pt x="120" y="23"/>
                      </a:lnTo>
                      <a:lnTo>
                        <a:pt x="120" y="28"/>
                      </a:lnTo>
                      <a:lnTo>
                        <a:pt x="120" y="33"/>
                      </a:lnTo>
                      <a:lnTo>
                        <a:pt x="120" y="38"/>
                      </a:lnTo>
                      <a:lnTo>
                        <a:pt x="120" y="42"/>
                      </a:lnTo>
                      <a:lnTo>
                        <a:pt x="118" y="45"/>
                      </a:lnTo>
                      <a:lnTo>
                        <a:pt x="118" y="49"/>
                      </a:lnTo>
                      <a:lnTo>
                        <a:pt x="116" y="54"/>
                      </a:lnTo>
                      <a:lnTo>
                        <a:pt x="113" y="59"/>
                      </a:lnTo>
                      <a:lnTo>
                        <a:pt x="109" y="68"/>
                      </a:lnTo>
                      <a:lnTo>
                        <a:pt x="111" y="76"/>
                      </a:lnTo>
                      <a:lnTo>
                        <a:pt x="109" y="78"/>
                      </a:lnTo>
                      <a:lnTo>
                        <a:pt x="109" y="80"/>
                      </a:lnTo>
                      <a:lnTo>
                        <a:pt x="106" y="87"/>
                      </a:lnTo>
                      <a:lnTo>
                        <a:pt x="106" y="92"/>
                      </a:lnTo>
                      <a:lnTo>
                        <a:pt x="106" y="99"/>
                      </a:lnTo>
                      <a:lnTo>
                        <a:pt x="106" y="106"/>
                      </a:lnTo>
                      <a:lnTo>
                        <a:pt x="104" y="111"/>
                      </a:lnTo>
                      <a:lnTo>
                        <a:pt x="104" y="118"/>
                      </a:lnTo>
                      <a:lnTo>
                        <a:pt x="104" y="123"/>
                      </a:lnTo>
                      <a:lnTo>
                        <a:pt x="99" y="128"/>
                      </a:lnTo>
                      <a:lnTo>
                        <a:pt x="94" y="132"/>
                      </a:lnTo>
                      <a:lnTo>
                        <a:pt x="92" y="135"/>
                      </a:lnTo>
                      <a:lnTo>
                        <a:pt x="90" y="135"/>
                      </a:lnTo>
                      <a:lnTo>
                        <a:pt x="87" y="137"/>
                      </a:lnTo>
                      <a:lnTo>
                        <a:pt x="87" y="137"/>
                      </a:lnTo>
                      <a:lnTo>
                        <a:pt x="85" y="139"/>
                      </a:lnTo>
                      <a:lnTo>
                        <a:pt x="83" y="147"/>
                      </a:lnTo>
                      <a:lnTo>
                        <a:pt x="80" y="149"/>
                      </a:lnTo>
                      <a:lnTo>
                        <a:pt x="80" y="154"/>
                      </a:lnTo>
                      <a:lnTo>
                        <a:pt x="75" y="156"/>
                      </a:lnTo>
                      <a:lnTo>
                        <a:pt x="75" y="156"/>
                      </a:lnTo>
                      <a:lnTo>
                        <a:pt x="75" y="158"/>
                      </a:lnTo>
                      <a:lnTo>
                        <a:pt x="75" y="163"/>
                      </a:lnTo>
                      <a:lnTo>
                        <a:pt x="75" y="175"/>
                      </a:lnTo>
                      <a:lnTo>
                        <a:pt x="75" y="180"/>
                      </a:lnTo>
                      <a:lnTo>
                        <a:pt x="73" y="184"/>
                      </a:lnTo>
                      <a:lnTo>
                        <a:pt x="71" y="192"/>
                      </a:lnTo>
                      <a:lnTo>
                        <a:pt x="68" y="194"/>
                      </a:lnTo>
                      <a:lnTo>
                        <a:pt x="66" y="196"/>
                      </a:lnTo>
                      <a:lnTo>
                        <a:pt x="64" y="196"/>
                      </a:lnTo>
                      <a:lnTo>
                        <a:pt x="61" y="199"/>
                      </a:lnTo>
                      <a:lnTo>
                        <a:pt x="61" y="199"/>
                      </a:lnTo>
                      <a:lnTo>
                        <a:pt x="59" y="201"/>
                      </a:lnTo>
                      <a:lnTo>
                        <a:pt x="56" y="201"/>
                      </a:lnTo>
                      <a:lnTo>
                        <a:pt x="54" y="206"/>
                      </a:lnTo>
                      <a:lnTo>
                        <a:pt x="52" y="210"/>
                      </a:lnTo>
                      <a:lnTo>
                        <a:pt x="47" y="213"/>
                      </a:lnTo>
                      <a:lnTo>
                        <a:pt x="47" y="215"/>
                      </a:lnTo>
                      <a:lnTo>
                        <a:pt x="45" y="215"/>
                      </a:lnTo>
                      <a:lnTo>
                        <a:pt x="45" y="213"/>
                      </a:lnTo>
                      <a:lnTo>
                        <a:pt x="42" y="213"/>
                      </a:lnTo>
                      <a:lnTo>
                        <a:pt x="42" y="213"/>
                      </a:lnTo>
                      <a:lnTo>
                        <a:pt x="42" y="213"/>
                      </a:lnTo>
                      <a:lnTo>
                        <a:pt x="42" y="213"/>
                      </a:lnTo>
                      <a:lnTo>
                        <a:pt x="42" y="213"/>
                      </a:lnTo>
                      <a:lnTo>
                        <a:pt x="42" y="210"/>
                      </a:lnTo>
                      <a:lnTo>
                        <a:pt x="40" y="208"/>
                      </a:lnTo>
                      <a:lnTo>
                        <a:pt x="42" y="206"/>
                      </a:lnTo>
                      <a:lnTo>
                        <a:pt x="42" y="206"/>
                      </a:lnTo>
                      <a:lnTo>
                        <a:pt x="42" y="203"/>
                      </a:lnTo>
                      <a:lnTo>
                        <a:pt x="42" y="203"/>
                      </a:lnTo>
                      <a:lnTo>
                        <a:pt x="40" y="201"/>
                      </a:lnTo>
                      <a:lnTo>
                        <a:pt x="40" y="201"/>
                      </a:lnTo>
                      <a:lnTo>
                        <a:pt x="38" y="203"/>
                      </a:lnTo>
                      <a:lnTo>
                        <a:pt x="35" y="203"/>
                      </a:lnTo>
                      <a:lnTo>
                        <a:pt x="35" y="203"/>
                      </a:lnTo>
                      <a:lnTo>
                        <a:pt x="33" y="206"/>
                      </a:lnTo>
                      <a:lnTo>
                        <a:pt x="33" y="206"/>
                      </a:lnTo>
                      <a:lnTo>
                        <a:pt x="30" y="206"/>
                      </a:lnTo>
                      <a:lnTo>
                        <a:pt x="30" y="206"/>
                      </a:lnTo>
                      <a:lnTo>
                        <a:pt x="30" y="206"/>
                      </a:lnTo>
                      <a:lnTo>
                        <a:pt x="28" y="206"/>
                      </a:lnTo>
                      <a:lnTo>
                        <a:pt x="28" y="206"/>
                      </a:lnTo>
                      <a:lnTo>
                        <a:pt x="28" y="208"/>
                      </a:lnTo>
                      <a:lnTo>
                        <a:pt x="28" y="208"/>
                      </a:lnTo>
                      <a:lnTo>
                        <a:pt x="28" y="210"/>
                      </a:lnTo>
                      <a:lnTo>
                        <a:pt x="28" y="210"/>
                      </a:lnTo>
                      <a:lnTo>
                        <a:pt x="26" y="210"/>
                      </a:lnTo>
                      <a:lnTo>
                        <a:pt x="23" y="213"/>
                      </a:lnTo>
                      <a:lnTo>
                        <a:pt x="23" y="213"/>
                      </a:lnTo>
                      <a:lnTo>
                        <a:pt x="21" y="213"/>
                      </a:lnTo>
                      <a:lnTo>
                        <a:pt x="21" y="213"/>
                      </a:lnTo>
                      <a:lnTo>
                        <a:pt x="19" y="210"/>
                      </a:lnTo>
                      <a:lnTo>
                        <a:pt x="19" y="210"/>
                      </a:lnTo>
                      <a:lnTo>
                        <a:pt x="19" y="208"/>
                      </a:lnTo>
                      <a:lnTo>
                        <a:pt x="19" y="208"/>
                      </a:lnTo>
                      <a:lnTo>
                        <a:pt x="16" y="208"/>
                      </a:lnTo>
                      <a:lnTo>
                        <a:pt x="16" y="208"/>
                      </a:lnTo>
                      <a:lnTo>
                        <a:pt x="16" y="210"/>
                      </a:lnTo>
                      <a:lnTo>
                        <a:pt x="14" y="210"/>
                      </a:lnTo>
                      <a:lnTo>
                        <a:pt x="12" y="210"/>
                      </a:lnTo>
                      <a:lnTo>
                        <a:pt x="9" y="215"/>
                      </a:lnTo>
                      <a:lnTo>
                        <a:pt x="7" y="215"/>
                      </a:lnTo>
                      <a:lnTo>
                        <a:pt x="7" y="218"/>
                      </a:lnTo>
                      <a:lnTo>
                        <a:pt x="7" y="218"/>
                      </a:lnTo>
                      <a:lnTo>
                        <a:pt x="4" y="218"/>
                      </a:lnTo>
                      <a:lnTo>
                        <a:pt x="4" y="218"/>
                      </a:lnTo>
                      <a:lnTo>
                        <a:pt x="4" y="220"/>
                      </a:lnTo>
                      <a:lnTo>
                        <a:pt x="7" y="220"/>
                      </a:lnTo>
                      <a:lnTo>
                        <a:pt x="7" y="225"/>
                      </a:lnTo>
                      <a:lnTo>
                        <a:pt x="7" y="232"/>
                      </a:lnTo>
                      <a:lnTo>
                        <a:pt x="4" y="232"/>
                      </a:lnTo>
                      <a:lnTo>
                        <a:pt x="4" y="232"/>
                      </a:lnTo>
                      <a:lnTo>
                        <a:pt x="2" y="232"/>
                      </a:lnTo>
                      <a:lnTo>
                        <a:pt x="0" y="232"/>
                      </a:lnTo>
                      <a:lnTo>
                        <a:pt x="0" y="234"/>
                      </a:lnTo>
                      <a:lnTo>
                        <a:pt x="2" y="237"/>
                      </a:lnTo>
                      <a:lnTo>
                        <a:pt x="4" y="237"/>
                      </a:lnTo>
                      <a:lnTo>
                        <a:pt x="4" y="239"/>
                      </a:lnTo>
                      <a:lnTo>
                        <a:pt x="7" y="239"/>
                      </a:lnTo>
                      <a:lnTo>
                        <a:pt x="9" y="237"/>
                      </a:lnTo>
                      <a:lnTo>
                        <a:pt x="12" y="237"/>
                      </a:lnTo>
                      <a:lnTo>
                        <a:pt x="12" y="234"/>
                      </a:lnTo>
                      <a:lnTo>
                        <a:pt x="14" y="234"/>
                      </a:lnTo>
                      <a:lnTo>
                        <a:pt x="16" y="234"/>
                      </a:lnTo>
                      <a:lnTo>
                        <a:pt x="19" y="234"/>
                      </a:lnTo>
                      <a:lnTo>
                        <a:pt x="21" y="237"/>
                      </a:lnTo>
                      <a:lnTo>
                        <a:pt x="21" y="234"/>
                      </a:lnTo>
                      <a:lnTo>
                        <a:pt x="21" y="234"/>
                      </a:lnTo>
                      <a:lnTo>
                        <a:pt x="28" y="234"/>
                      </a:lnTo>
                      <a:lnTo>
                        <a:pt x="28" y="234"/>
                      </a:lnTo>
                      <a:lnTo>
                        <a:pt x="33" y="234"/>
                      </a:lnTo>
                      <a:lnTo>
                        <a:pt x="35" y="234"/>
                      </a:lnTo>
                      <a:lnTo>
                        <a:pt x="38" y="234"/>
                      </a:lnTo>
                      <a:lnTo>
                        <a:pt x="40" y="237"/>
                      </a:lnTo>
                      <a:lnTo>
                        <a:pt x="47" y="237"/>
                      </a:lnTo>
                      <a:lnTo>
                        <a:pt x="47" y="237"/>
                      </a:lnTo>
                      <a:lnTo>
                        <a:pt x="54" y="234"/>
                      </a:lnTo>
                      <a:lnTo>
                        <a:pt x="61" y="234"/>
                      </a:lnTo>
                      <a:lnTo>
                        <a:pt x="66" y="234"/>
                      </a:lnTo>
                      <a:lnTo>
                        <a:pt x="73" y="234"/>
                      </a:lnTo>
                      <a:lnTo>
                        <a:pt x="78" y="234"/>
                      </a:lnTo>
                      <a:lnTo>
                        <a:pt x="78" y="237"/>
                      </a:lnTo>
                      <a:lnTo>
                        <a:pt x="80" y="237"/>
                      </a:lnTo>
                      <a:lnTo>
                        <a:pt x="83" y="239"/>
                      </a:lnTo>
                      <a:lnTo>
                        <a:pt x="83" y="239"/>
                      </a:lnTo>
                      <a:lnTo>
                        <a:pt x="83" y="241"/>
                      </a:lnTo>
                      <a:lnTo>
                        <a:pt x="85" y="241"/>
                      </a:lnTo>
                      <a:lnTo>
                        <a:pt x="85" y="244"/>
                      </a:lnTo>
                      <a:lnTo>
                        <a:pt x="85" y="246"/>
                      </a:lnTo>
                      <a:lnTo>
                        <a:pt x="85" y="248"/>
                      </a:lnTo>
                      <a:lnTo>
                        <a:pt x="85" y="251"/>
                      </a:lnTo>
                      <a:lnTo>
                        <a:pt x="85" y="253"/>
                      </a:lnTo>
                      <a:lnTo>
                        <a:pt x="87" y="258"/>
                      </a:lnTo>
                      <a:lnTo>
                        <a:pt x="90" y="260"/>
                      </a:lnTo>
                      <a:lnTo>
                        <a:pt x="90" y="263"/>
                      </a:lnTo>
                      <a:lnTo>
                        <a:pt x="90" y="265"/>
                      </a:lnTo>
                      <a:lnTo>
                        <a:pt x="90" y="267"/>
                      </a:lnTo>
                      <a:lnTo>
                        <a:pt x="92" y="267"/>
                      </a:lnTo>
                      <a:lnTo>
                        <a:pt x="92" y="270"/>
                      </a:lnTo>
                      <a:lnTo>
                        <a:pt x="94" y="272"/>
                      </a:lnTo>
                      <a:lnTo>
                        <a:pt x="97" y="277"/>
                      </a:lnTo>
                      <a:lnTo>
                        <a:pt x="99" y="281"/>
                      </a:lnTo>
                      <a:lnTo>
                        <a:pt x="99" y="281"/>
                      </a:lnTo>
                      <a:lnTo>
                        <a:pt x="101" y="281"/>
                      </a:lnTo>
                      <a:lnTo>
                        <a:pt x="104" y="281"/>
                      </a:lnTo>
                      <a:lnTo>
                        <a:pt x="106" y="281"/>
                      </a:lnTo>
                      <a:lnTo>
                        <a:pt x="109" y="281"/>
                      </a:lnTo>
                      <a:lnTo>
                        <a:pt x="109" y="281"/>
                      </a:lnTo>
                      <a:lnTo>
                        <a:pt x="111" y="281"/>
                      </a:lnTo>
                      <a:lnTo>
                        <a:pt x="113" y="279"/>
                      </a:lnTo>
                      <a:lnTo>
                        <a:pt x="118" y="279"/>
                      </a:lnTo>
                      <a:lnTo>
                        <a:pt x="118" y="279"/>
                      </a:lnTo>
                      <a:lnTo>
                        <a:pt x="120" y="279"/>
                      </a:lnTo>
                      <a:lnTo>
                        <a:pt x="125" y="279"/>
                      </a:lnTo>
                      <a:lnTo>
                        <a:pt x="125" y="279"/>
                      </a:lnTo>
                      <a:lnTo>
                        <a:pt x="130" y="279"/>
                      </a:lnTo>
                      <a:lnTo>
                        <a:pt x="132" y="279"/>
                      </a:lnTo>
                      <a:lnTo>
                        <a:pt x="135" y="274"/>
                      </a:lnTo>
                      <a:lnTo>
                        <a:pt x="135" y="272"/>
                      </a:lnTo>
                      <a:lnTo>
                        <a:pt x="135" y="272"/>
                      </a:lnTo>
                      <a:lnTo>
                        <a:pt x="135" y="270"/>
                      </a:lnTo>
                      <a:lnTo>
                        <a:pt x="135" y="267"/>
                      </a:lnTo>
                      <a:lnTo>
                        <a:pt x="135" y="265"/>
                      </a:lnTo>
                      <a:lnTo>
                        <a:pt x="137" y="263"/>
                      </a:lnTo>
                      <a:lnTo>
                        <a:pt x="139" y="260"/>
                      </a:lnTo>
                      <a:lnTo>
                        <a:pt x="144" y="258"/>
                      </a:lnTo>
                      <a:lnTo>
                        <a:pt x="146" y="258"/>
                      </a:lnTo>
                      <a:lnTo>
                        <a:pt x="149" y="258"/>
                      </a:lnTo>
                      <a:lnTo>
                        <a:pt x="153" y="258"/>
                      </a:lnTo>
                      <a:lnTo>
                        <a:pt x="156" y="258"/>
                      </a:lnTo>
                      <a:lnTo>
                        <a:pt x="156" y="258"/>
                      </a:lnTo>
                      <a:lnTo>
                        <a:pt x="156" y="263"/>
                      </a:lnTo>
                      <a:lnTo>
                        <a:pt x="156" y="263"/>
                      </a:lnTo>
                      <a:lnTo>
                        <a:pt x="156" y="265"/>
                      </a:lnTo>
                      <a:lnTo>
                        <a:pt x="156" y="265"/>
                      </a:lnTo>
                      <a:lnTo>
                        <a:pt x="163" y="265"/>
                      </a:lnTo>
                      <a:lnTo>
                        <a:pt x="168" y="265"/>
                      </a:lnTo>
                      <a:lnTo>
                        <a:pt x="172" y="265"/>
                      </a:lnTo>
                      <a:lnTo>
                        <a:pt x="177" y="265"/>
                      </a:lnTo>
                      <a:lnTo>
                        <a:pt x="179" y="265"/>
                      </a:lnTo>
                      <a:lnTo>
                        <a:pt x="179" y="265"/>
                      </a:lnTo>
                      <a:lnTo>
                        <a:pt x="179" y="267"/>
                      </a:lnTo>
                      <a:lnTo>
                        <a:pt x="179" y="272"/>
                      </a:lnTo>
                      <a:lnTo>
                        <a:pt x="179" y="277"/>
                      </a:lnTo>
                      <a:lnTo>
                        <a:pt x="179" y="281"/>
                      </a:lnTo>
                      <a:lnTo>
                        <a:pt x="179" y="289"/>
                      </a:lnTo>
                      <a:lnTo>
                        <a:pt x="179" y="296"/>
                      </a:lnTo>
                      <a:lnTo>
                        <a:pt x="179" y="300"/>
                      </a:lnTo>
                      <a:lnTo>
                        <a:pt x="179" y="305"/>
                      </a:lnTo>
                      <a:lnTo>
                        <a:pt x="179" y="312"/>
                      </a:lnTo>
                      <a:lnTo>
                        <a:pt x="179" y="315"/>
                      </a:lnTo>
                      <a:lnTo>
                        <a:pt x="182" y="317"/>
                      </a:lnTo>
                      <a:lnTo>
                        <a:pt x="184" y="319"/>
                      </a:lnTo>
                      <a:lnTo>
                        <a:pt x="187" y="324"/>
                      </a:lnTo>
                      <a:lnTo>
                        <a:pt x="187" y="329"/>
                      </a:lnTo>
                      <a:lnTo>
                        <a:pt x="187" y="331"/>
                      </a:lnTo>
                      <a:lnTo>
                        <a:pt x="187" y="331"/>
                      </a:lnTo>
                      <a:lnTo>
                        <a:pt x="187" y="334"/>
                      </a:lnTo>
                      <a:lnTo>
                        <a:pt x="187" y="336"/>
                      </a:lnTo>
                      <a:lnTo>
                        <a:pt x="187" y="338"/>
                      </a:lnTo>
                      <a:lnTo>
                        <a:pt x="187" y="341"/>
                      </a:lnTo>
                      <a:lnTo>
                        <a:pt x="184" y="341"/>
                      </a:lnTo>
                      <a:lnTo>
                        <a:pt x="187" y="343"/>
                      </a:lnTo>
                      <a:lnTo>
                        <a:pt x="187" y="345"/>
                      </a:lnTo>
                      <a:lnTo>
                        <a:pt x="187" y="348"/>
                      </a:lnTo>
                      <a:lnTo>
                        <a:pt x="187" y="348"/>
                      </a:lnTo>
                      <a:lnTo>
                        <a:pt x="187" y="348"/>
                      </a:lnTo>
                      <a:lnTo>
                        <a:pt x="189" y="348"/>
                      </a:lnTo>
                      <a:lnTo>
                        <a:pt x="191" y="345"/>
                      </a:lnTo>
                      <a:lnTo>
                        <a:pt x="191" y="345"/>
                      </a:lnTo>
                      <a:lnTo>
                        <a:pt x="194" y="345"/>
                      </a:lnTo>
                      <a:lnTo>
                        <a:pt x="196" y="345"/>
                      </a:lnTo>
                      <a:lnTo>
                        <a:pt x="201" y="345"/>
                      </a:lnTo>
                      <a:lnTo>
                        <a:pt x="203" y="345"/>
                      </a:lnTo>
                      <a:lnTo>
                        <a:pt x="208" y="343"/>
                      </a:lnTo>
                      <a:lnTo>
                        <a:pt x="210" y="343"/>
                      </a:lnTo>
                      <a:lnTo>
                        <a:pt x="210" y="343"/>
                      </a:lnTo>
                      <a:lnTo>
                        <a:pt x="213" y="343"/>
                      </a:lnTo>
                      <a:lnTo>
                        <a:pt x="215" y="343"/>
                      </a:lnTo>
                      <a:lnTo>
                        <a:pt x="217" y="343"/>
                      </a:lnTo>
                      <a:lnTo>
                        <a:pt x="217" y="343"/>
                      </a:lnTo>
                      <a:lnTo>
                        <a:pt x="217" y="341"/>
                      </a:lnTo>
                      <a:lnTo>
                        <a:pt x="217" y="341"/>
                      </a:lnTo>
                      <a:lnTo>
                        <a:pt x="220" y="341"/>
                      </a:lnTo>
                      <a:lnTo>
                        <a:pt x="220" y="341"/>
                      </a:lnTo>
                      <a:lnTo>
                        <a:pt x="222" y="343"/>
                      </a:lnTo>
                      <a:lnTo>
                        <a:pt x="222" y="343"/>
                      </a:lnTo>
                      <a:lnTo>
                        <a:pt x="222" y="345"/>
                      </a:lnTo>
                      <a:lnTo>
                        <a:pt x="224" y="345"/>
                      </a:lnTo>
                      <a:lnTo>
                        <a:pt x="227" y="345"/>
                      </a:lnTo>
                      <a:lnTo>
                        <a:pt x="227" y="350"/>
                      </a:lnTo>
                      <a:lnTo>
                        <a:pt x="227" y="350"/>
                      </a:lnTo>
                      <a:lnTo>
                        <a:pt x="224" y="353"/>
                      </a:lnTo>
                      <a:lnTo>
                        <a:pt x="227" y="353"/>
                      </a:lnTo>
                      <a:lnTo>
                        <a:pt x="227" y="353"/>
                      </a:lnTo>
                      <a:lnTo>
                        <a:pt x="229" y="353"/>
                      </a:lnTo>
                      <a:lnTo>
                        <a:pt x="232" y="350"/>
                      </a:lnTo>
                      <a:lnTo>
                        <a:pt x="232" y="350"/>
                      </a:lnTo>
                      <a:lnTo>
                        <a:pt x="234" y="350"/>
                      </a:lnTo>
                      <a:lnTo>
                        <a:pt x="236" y="350"/>
                      </a:lnTo>
                      <a:lnTo>
                        <a:pt x="239" y="350"/>
                      </a:lnTo>
                      <a:lnTo>
                        <a:pt x="241" y="348"/>
                      </a:lnTo>
                      <a:lnTo>
                        <a:pt x="241" y="348"/>
                      </a:lnTo>
                      <a:lnTo>
                        <a:pt x="243" y="348"/>
                      </a:lnTo>
                      <a:lnTo>
                        <a:pt x="243" y="348"/>
                      </a:lnTo>
                      <a:lnTo>
                        <a:pt x="243" y="350"/>
                      </a:lnTo>
                      <a:lnTo>
                        <a:pt x="243" y="353"/>
                      </a:lnTo>
                      <a:lnTo>
                        <a:pt x="243" y="355"/>
                      </a:lnTo>
                      <a:lnTo>
                        <a:pt x="243" y="357"/>
                      </a:lnTo>
                      <a:lnTo>
                        <a:pt x="246" y="357"/>
                      </a:lnTo>
                      <a:lnTo>
                        <a:pt x="246" y="357"/>
                      </a:lnTo>
                      <a:lnTo>
                        <a:pt x="246" y="360"/>
                      </a:lnTo>
                      <a:lnTo>
                        <a:pt x="248" y="360"/>
                      </a:lnTo>
                      <a:lnTo>
                        <a:pt x="253" y="362"/>
                      </a:lnTo>
                      <a:lnTo>
                        <a:pt x="255" y="362"/>
                      </a:lnTo>
                      <a:lnTo>
                        <a:pt x="258" y="362"/>
                      </a:lnTo>
                      <a:lnTo>
                        <a:pt x="258" y="362"/>
                      </a:lnTo>
                      <a:lnTo>
                        <a:pt x="262" y="364"/>
                      </a:lnTo>
                      <a:lnTo>
                        <a:pt x="265" y="364"/>
                      </a:lnTo>
                      <a:lnTo>
                        <a:pt x="267" y="364"/>
                      </a:lnTo>
                      <a:lnTo>
                        <a:pt x="269" y="364"/>
                      </a:lnTo>
                      <a:lnTo>
                        <a:pt x="272" y="364"/>
                      </a:lnTo>
                      <a:lnTo>
                        <a:pt x="272" y="364"/>
                      </a:lnTo>
                      <a:lnTo>
                        <a:pt x="274" y="362"/>
                      </a:lnTo>
                      <a:lnTo>
                        <a:pt x="274" y="362"/>
                      </a:lnTo>
                      <a:lnTo>
                        <a:pt x="274" y="362"/>
                      </a:lnTo>
                      <a:lnTo>
                        <a:pt x="274" y="357"/>
                      </a:lnTo>
                      <a:lnTo>
                        <a:pt x="276" y="357"/>
                      </a:lnTo>
                      <a:lnTo>
                        <a:pt x="276" y="357"/>
                      </a:lnTo>
                      <a:lnTo>
                        <a:pt x="276" y="355"/>
                      </a:lnTo>
                      <a:lnTo>
                        <a:pt x="279" y="357"/>
                      </a:lnTo>
                      <a:lnTo>
                        <a:pt x="279" y="360"/>
                      </a:lnTo>
                      <a:lnTo>
                        <a:pt x="281" y="364"/>
                      </a:lnTo>
                      <a:lnTo>
                        <a:pt x="284" y="367"/>
                      </a:lnTo>
                      <a:lnTo>
                        <a:pt x="284" y="369"/>
                      </a:lnTo>
                      <a:lnTo>
                        <a:pt x="286" y="369"/>
                      </a:lnTo>
                      <a:lnTo>
                        <a:pt x="286" y="371"/>
                      </a:lnTo>
                      <a:lnTo>
                        <a:pt x="288" y="371"/>
                      </a:lnTo>
                      <a:lnTo>
                        <a:pt x="291" y="371"/>
                      </a:lnTo>
                      <a:lnTo>
                        <a:pt x="293" y="371"/>
                      </a:lnTo>
                      <a:lnTo>
                        <a:pt x="298" y="374"/>
                      </a:lnTo>
                      <a:lnTo>
                        <a:pt x="300" y="374"/>
                      </a:lnTo>
                      <a:lnTo>
                        <a:pt x="300" y="376"/>
                      </a:lnTo>
                      <a:lnTo>
                        <a:pt x="300" y="376"/>
                      </a:lnTo>
                      <a:lnTo>
                        <a:pt x="303" y="379"/>
                      </a:lnTo>
                      <a:lnTo>
                        <a:pt x="303" y="381"/>
                      </a:lnTo>
                      <a:lnTo>
                        <a:pt x="303" y="383"/>
                      </a:lnTo>
                      <a:lnTo>
                        <a:pt x="305" y="383"/>
                      </a:lnTo>
                      <a:lnTo>
                        <a:pt x="305" y="383"/>
                      </a:lnTo>
                      <a:lnTo>
                        <a:pt x="307" y="383"/>
                      </a:lnTo>
                      <a:lnTo>
                        <a:pt x="307" y="386"/>
                      </a:lnTo>
                      <a:lnTo>
                        <a:pt x="310" y="388"/>
                      </a:lnTo>
                      <a:lnTo>
                        <a:pt x="310" y="390"/>
                      </a:lnTo>
                      <a:lnTo>
                        <a:pt x="310" y="393"/>
                      </a:lnTo>
                      <a:lnTo>
                        <a:pt x="312" y="393"/>
                      </a:lnTo>
                      <a:lnTo>
                        <a:pt x="312" y="395"/>
                      </a:lnTo>
                      <a:lnTo>
                        <a:pt x="314" y="395"/>
                      </a:lnTo>
                      <a:lnTo>
                        <a:pt x="317" y="393"/>
                      </a:lnTo>
                      <a:lnTo>
                        <a:pt x="319" y="393"/>
                      </a:lnTo>
                      <a:lnTo>
                        <a:pt x="319" y="390"/>
                      </a:lnTo>
                      <a:lnTo>
                        <a:pt x="321" y="390"/>
                      </a:lnTo>
                      <a:lnTo>
                        <a:pt x="321" y="390"/>
                      </a:lnTo>
                      <a:lnTo>
                        <a:pt x="324" y="393"/>
                      </a:lnTo>
                      <a:lnTo>
                        <a:pt x="324" y="393"/>
                      </a:lnTo>
                      <a:lnTo>
                        <a:pt x="324" y="395"/>
                      </a:lnTo>
                      <a:lnTo>
                        <a:pt x="324" y="395"/>
                      </a:lnTo>
                      <a:lnTo>
                        <a:pt x="326" y="395"/>
                      </a:lnTo>
                      <a:lnTo>
                        <a:pt x="326" y="395"/>
                      </a:lnTo>
                      <a:lnTo>
                        <a:pt x="326" y="393"/>
                      </a:lnTo>
                      <a:lnTo>
                        <a:pt x="326" y="390"/>
                      </a:lnTo>
                      <a:lnTo>
                        <a:pt x="326" y="386"/>
                      </a:lnTo>
                      <a:lnTo>
                        <a:pt x="326" y="383"/>
                      </a:lnTo>
                      <a:lnTo>
                        <a:pt x="326" y="379"/>
                      </a:lnTo>
                      <a:lnTo>
                        <a:pt x="326" y="374"/>
                      </a:lnTo>
                      <a:lnTo>
                        <a:pt x="326" y="371"/>
                      </a:lnTo>
                      <a:lnTo>
                        <a:pt x="326" y="369"/>
                      </a:lnTo>
                      <a:lnTo>
                        <a:pt x="326" y="369"/>
                      </a:lnTo>
                      <a:lnTo>
                        <a:pt x="324" y="369"/>
                      </a:lnTo>
                      <a:lnTo>
                        <a:pt x="321" y="369"/>
                      </a:lnTo>
                      <a:lnTo>
                        <a:pt x="321" y="369"/>
                      </a:lnTo>
                      <a:lnTo>
                        <a:pt x="321" y="371"/>
                      </a:lnTo>
                      <a:lnTo>
                        <a:pt x="321" y="371"/>
                      </a:lnTo>
                      <a:lnTo>
                        <a:pt x="321" y="374"/>
                      </a:lnTo>
                      <a:lnTo>
                        <a:pt x="321" y="374"/>
                      </a:lnTo>
                      <a:lnTo>
                        <a:pt x="319" y="374"/>
                      </a:lnTo>
                      <a:lnTo>
                        <a:pt x="317" y="374"/>
                      </a:lnTo>
                      <a:lnTo>
                        <a:pt x="314" y="371"/>
                      </a:lnTo>
                      <a:lnTo>
                        <a:pt x="312" y="371"/>
                      </a:lnTo>
                      <a:lnTo>
                        <a:pt x="312" y="369"/>
                      </a:lnTo>
                      <a:lnTo>
                        <a:pt x="310" y="367"/>
                      </a:lnTo>
                      <a:lnTo>
                        <a:pt x="307" y="367"/>
                      </a:lnTo>
                      <a:lnTo>
                        <a:pt x="303" y="362"/>
                      </a:lnTo>
                      <a:lnTo>
                        <a:pt x="303" y="362"/>
                      </a:lnTo>
                      <a:lnTo>
                        <a:pt x="303" y="360"/>
                      </a:lnTo>
                      <a:lnTo>
                        <a:pt x="300" y="357"/>
                      </a:lnTo>
                      <a:lnTo>
                        <a:pt x="300" y="357"/>
                      </a:lnTo>
                      <a:lnTo>
                        <a:pt x="300" y="355"/>
                      </a:lnTo>
                      <a:lnTo>
                        <a:pt x="300" y="355"/>
                      </a:lnTo>
                      <a:lnTo>
                        <a:pt x="300" y="350"/>
                      </a:lnTo>
                      <a:lnTo>
                        <a:pt x="303" y="345"/>
                      </a:lnTo>
                      <a:lnTo>
                        <a:pt x="303" y="343"/>
                      </a:lnTo>
                      <a:lnTo>
                        <a:pt x="303" y="338"/>
                      </a:lnTo>
                      <a:lnTo>
                        <a:pt x="305" y="336"/>
                      </a:lnTo>
                      <a:lnTo>
                        <a:pt x="305" y="334"/>
                      </a:lnTo>
                      <a:lnTo>
                        <a:pt x="305" y="331"/>
                      </a:lnTo>
                      <a:lnTo>
                        <a:pt x="305" y="329"/>
                      </a:lnTo>
                      <a:lnTo>
                        <a:pt x="305" y="324"/>
                      </a:lnTo>
                      <a:lnTo>
                        <a:pt x="305" y="322"/>
                      </a:lnTo>
                      <a:lnTo>
                        <a:pt x="305" y="319"/>
                      </a:lnTo>
                      <a:lnTo>
                        <a:pt x="305" y="315"/>
                      </a:lnTo>
                      <a:lnTo>
                        <a:pt x="305" y="312"/>
                      </a:lnTo>
                      <a:lnTo>
                        <a:pt x="300" y="308"/>
                      </a:lnTo>
                      <a:lnTo>
                        <a:pt x="300" y="305"/>
                      </a:lnTo>
                      <a:lnTo>
                        <a:pt x="303" y="305"/>
                      </a:lnTo>
                      <a:lnTo>
                        <a:pt x="305" y="303"/>
                      </a:lnTo>
                      <a:lnTo>
                        <a:pt x="307" y="303"/>
                      </a:lnTo>
                      <a:lnTo>
                        <a:pt x="307" y="300"/>
                      </a:lnTo>
                      <a:lnTo>
                        <a:pt x="310" y="298"/>
                      </a:lnTo>
                      <a:lnTo>
                        <a:pt x="310" y="296"/>
                      </a:lnTo>
                      <a:lnTo>
                        <a:pt x="312" y="296"/>
                      </a:lnTo>
                      <a:lnTo>
                        <a:pt x="312" y="293"/>
                      </a:lnTo>
                      <a:lnTo>
                        <a:pt x="310" y="291"/>
                      </a:lnTo>
                      <a:lnTo>
                        <a:pt x="312" y="291"/>
                      </a:lnTo>
                      <a:lnTo>
                        <a:pt x="317" y="289"/>
                      </a:lnTo>
                      <a:lnTo>
                        <a:pt x="321" y="289"/>
                      </a:lnTo>
                      <a:lnTo>
                        <a:pt x="326" y="289"/>
                      </a:lnTo>
                      <a:lnTo>
                        <a:pt x="333" y="286"/>
                      </a:lnTo>
                      <a:lnTo>
                        <a:pt x="338" y="286"/>
                      </a:lnTo>
                      <a:lnTo>
                        <a:pt x="343" y="284"/>
                      </a:lnTo>
                      <a:lnTo>
                        <a:pt x="345" y="284"/>
                      </a:lnTo>
                      <a:lnTo>
                        <a:pt x="345" y="281"/>
                      </a:lnTo>
                      <a:lnTo>
                        <a:pt x="343" y="279"/>
                      </a:lnTo>
                      <a:lnTo>
                        <a:pt x="343" y="277"/>
                      </a:lnTo>
                      <a:lnTo>
                        <a:pt x="340" y="272"/>
                      </a:lnTo>
                      <a:lnTo>
                        <a:pt x="338" y="270"/>
                      </a:lnTo>
                      <a:lnTo>
                        <a:pt x="338" y="267"/>
                      </a:lnTo>
                      <a:lnTo>
                        <a:pt x="338" y="263"/>
                      </a:lnTo>
                      <a:lnTo>
                        <a:pt x="336" y="260"/>
                      </a:lnTo>
                      <a:lnTo>
                        <a:pt x="336" y="258"/>
                      </a:lnTo>
                      <a:lnTo>
                        <a:pt x="333" y="258"/>
                      </a:lnTo>
                      <a:lnTo>
                        <a:pt x="331" y="255"/>
                      </a:lnTo>
                      <a:lnTo>
                        <a:pt x="329" y="253"/>
                      </a:lnTo>
                      <a:lnTo>
                        <a:pt x="326" y="251"/>
                      </a:lnTo>
                      <a:lnTo>
                        <a:pt x="324" y="246"/>
                      </a:lnTo>
                      <a:lnTo>
                        <a:pt x="324" y="244"/>
                      </a:lnTo>
                      <a:lnTo>
                        <a:pt x="321" y="241"/>
                      </a:lnTo>
                      <a:lnTo>
                        <a:pt x="321" y="239"/>
                      </a:lnTo>
                      <a:lnTo>
                        <a:pt x="321" y="237"/>
                      </a:lnTo>
                      <a:lnTo>
                        <a:pt x="324" y="234"/>
                      </a:lnTo>
                      <a:lnTo>
                        <a:pt x="324" y="232"/>
                      </a:lnTo>
                      <a:lnTo>
                        <a:pt x="324" y="229"/>
                      </a:lnTo>
                      <a:lnTo>
                        <a:pt x="324" y="227"/>
                      </a:lnTo>
                      <a:lnTo>
                        <a:pt x="321" y="225"/>
                      </a:lnTo>
                      <a:lnTo>
                        <a:pt x="321" y="222"/>
                      </a:lnTo>
                      <a:lnTo>
                        <a:pt x="321" y="220"/>
                      </a:lnTo>
                      <a:lnTo>
                        <a:pt x="319" y="218"/>
                      </a:lnTo>
                      <a:lnTo>
                        <a:pt x="319" y="215"/>
                      </a:lnTo>
                      <a:lnTo>
                        <a:pt x="319" y="213"/>
                      </a:lnTo>
                      <a:lnTo>
                        <a:pt x="319" y="210"/>
                      </a:lnTo>
                      <a:lnTo>
                        <a:pt x="321" y="206"/>
                      </a:lnTo>
                      <a:lnTo>
                        <a:pt x="321" y="206"/>
                      </a:lnTo>
                      <a:lnTo>
                        <a:pt x="321" y="201"/>
                      </a:lnTo>
                      <a:lnTo>
                        <a:pt x="319" y="199"/>
                      </a:lnTo>
                      <a:lnTo>
                        <a:pt x="317" y="194"/>
                      </a:lnTo>
                      <a:lnTo>
                        <a:pt x="317" y="192"/>
                      </a:lnTo>
                      <a:lnTo>
                        <a:pt x="317" y="189"/>
                      </a:lnTo>
                      <a:lnTo>
                        <a:pt x="317" y="184"/>
                      </a:lnTo>
                      <a:lnTo>
                        <a:pt x="317" y="182"/>
                      </a:lnTo>
                      <a:lnTo>
                        <a:pt x="317" y="180"/>
                      </a:lnTo>
                      <a:lnTo>
                        <a:pt x="317" y="177"/>
                      </a:lnTo>
                      <a:lnTo>
                        <a:pt x="317" y="175"/>
                      </a:lnTo>
                      <a:lnTo>
                        <a:pt x="317" y="173"/>
                      </a:lnTo>
                      <a:lnTo>
                        <a:pt x="314" y="170"/>
                      </a:lnTo>
                      <a:lnTo>
                        <a:pt x="314" y="170"/>
                      </a:lnTo>
                      <a:lnTo>
                        <a:pt x="314" y="170"/>
                      </a:lnTo>
                      <a:lnTo>
                        <a:pt x="314" y="168"/>
                      </a:lnTo>
                      <a:lnTo>
                        <a:pt x="312" y="168"/>
                      </a:lnTo>
                      <a:lnTo>
                        <a:pt x="312" y="168"/>
                      </a:lnTo>
                      <a:lnTo>
                        <a:pt x="312" y="165"/>
                      </a:lnTo>
                      <a:lnTo>
                        <a:pt x="312" y="163"/>
                      </a:lnTo>
                      <a:lnTo>
                        <a:pt x="312" y="161"/>
                      </a:lnTo>
                      <a:lnTo>
                        <a:pt x="312" y="161"/>
                      </a:lnTo>
                      <a:lnTo>
                        <a:pt x="314" y="161"/>
                      </a:lnTo>
                      <a:lnTo>
                        <a:pt x="317" y="158"/>
                      </a:lnTo>
                      <a:lnTo>
                        <a:pt x="317" y="158"/>
                      </a:lnTo>
                      <a:lnTo>
                        <a:pt x="317" y="156"/>
                      </a:lnTo>
                      <a:lnTo>
                        <a:pt x="317" y="154"/>
                      </a:lnTo>
                      <a:lnTo>
                        <a:pt x="317" y="151"/>
                      </a:lnTo>
                      <a:lnTo>
                        <a:pt x="317" y="149"/>
                      </a:lnTo>
                      <a:lnTo>
                        <a:pt x="317" y="147"/>
                      </a:lnTo>
                      <a:lnTo>
                        <a:pt x="319" y="147"/>
                      </a:lnTo>
                      <a:lnTo>
                        <a:pt x="319" y="144"/>
                      </a:lnTo>
                      <a:lnTo>
                        <a:pt x="321" y="142"/>
                      </a:lnTo>
                      <a:lnTo>
                        <a:pt x="321" y="142"/>
                      </a:lnTo>
                      <a:lnTo>
                        <a:pt x="324" y="142"/>
                      </a:lnTo>
                      <a:lnTo>
                        <a:pt x="324" y="139"/>
                      </a:lnTo>
                      <a:lnTo>
                        <a:pt x="324" y="139"/>
                      </a:lnTo>
                      <a:lnTo>
                        <a:pt x="324" y="135"/>
                      </a:lnTo>
                      <a:lnTo>
                        <a:pt x="324" y="132"/>
                      </a:lnTo>
                      <a:lnTo>
                        <a:pt x="324" y="130"/>
                      </a:lnTo>
                      <a:lnTo>
                        <a:pt x="324" y="128"/>
                      </a:lnTo>
                      <a:lnTo>
                        <a:pt x="326" y="125"/>
                      </a:lnTo>
                      <a:lnTo>
                        <a:pt x="326" y="123"/>
                      </a:lnTo>
                      <a:lnTo>
                        <a:pt x="326" y="120"/>
                      </a:lnTo>
                      <a:lnTo>
                        <a:pt x="326" y="113"/>
                      </a:lnTo>
                      <a:lnTo>
                        <a:pt x="326" y="113"/>
                      </a:lnTo>
                      <a:lnTo>
                        <a:pt x="326" y="109"/>
                      </a:lnTo>
                      <a:lnTo>
                        <a:pt x="329" y="109"/>
                      </a:lnTo>
                      <a:lnTo>
                        <a:pt x="329" y="109"/>
                      </a:lnTo>
                      <a:lnTo>
                        <a:pt x="329" y="106"/>
                      </a:lnTo>
                      <a:lnTo>
                        <a:pt x="331" y="102"/>
                      </a:lnTo>
                      <a:lnTo>
                        <a:pt x="331" y="102"/>
                      </a:lnTo>
                      <a:lnTo>
                        <a:pt x="331" y="97"/>
                      </a:lnTo>
                      <a:lnTo>
                        <a:pt x="331" y="94"/>
                      </a:lnTo>
                      <a:lnTo>
                        <a:pt x="331" y="94"/>
                      </a:lnTo>
                      <a:lnTo>
                        <a:pt x="333" y="92"/>
                      </a:lnTo>
                      <a:lnTo>
                        <a:pt x="336" y="90"/>
                      </a:lnTo>
                      <a:lnTo>
                        <a:pt x="336" y="87"/>
                      </a:lnTo>
                      <a:lnTo>
                        <a:pt x="338" y="85"/>
                      </a:lnTo>
                      <a:lnTo>
                        <a:pt x="340" y="85"/>
                      </a:lnTo>
                      <a:lnTo>
                        <a:pt x="340" y="85"/>
                      </a:lnTo>
                      <a:lnTo>
                        <a:pt x="350" y="76"/>
                      </a:lnTo>
                      <a:lnTo>
                        <a:pt x="355" y="71"/>
                      </a:lnTo>
                      <a:lnTo>
                        <a:pt x="355" y="68"/>
                      </a:lnTo>
                      <a:lnTo>
                        <a:pt x="355" y="66"/>
                      </a:lnTo>
                      <a:lnTo>
                        <a:pt x="357" y="66"/>
                      </a:lnTo>
                      <a:lnTo>
                        <a:pt x="355" y="6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6" name="Freeform 170"/>
                <p:cNvSpPr>
                  <a:spLocks/>
                </p:cNvSpPr>
                <p:nvPr/>
              </p:nvSpPr>
              <p:spPr bwMode="auto">
                <a:xfrm>
                  <a:off x="2971" y="1725"/>
                  <a:ext cx="111" cy="52"/>
                </a:xfrm>
                <a:custGeom>
                  <a:avLst/>
                  <a:gdLst>
                    <a:gd name="T0" fmla="*/ 106 w 111"/>
                    <a:gd name="T1" fmla="*/ 26 h 52"/>
                    <a:gd name="T2" fmla="*/ 102 w 111"/>
                    <a:gd name="T3" fmla="*/ 24 h 52"/>
                    <a:gd name="T4" fmla="*/ 97 w 111"/>
                    <a:gd name="T5" fmla="*/ 21 h 52"/>
                    <a:gd name="T6" fmla="*/ 97 w 111"/>
                    <a:gd name="T7" fmla="*/ 21 h 52"/>
                    <a:gd name="T8" fmla="*/ 92 w 111"/>
                    <a:gd name="T9" fmla="*/ 21 h 52"/>
                    <a:gd name="T10" fmla="*/ 90 w 111"/>
                    <a:gd name="T11" fmla="*/ 19 h 52"/>
                    <a:gd name="T12" fmla="*/ 92 w 111"/>
                    <a:gd name="T13" fmla="*/ 17 h 52"/>
                    <a:gd name="T14" fmla="*/ 88 w 111"/>
                    <a:gd name="T15" fmla="*/ 17 h 52"/>
                    <a:gd name="T16" fmla="*/ 78 w 111"/>
                    <a:gd name="T17" fmla="*/ 14 h 52"/>
                    <a:gd name="T18" fmla="*/ 80 w 111"/>
                    <a:gd name="T19" fmla="*/ 17 h 52"/>
                    <a:gd name="T20" fmla="*/ 76 w 111"/>
                    <a:gd name="T21" fmla="*/ 19 h 52"/>
                    <a:gd name="T22" fmla="*/ 71 w 111"/>
                    <a:gd name="T23" fmla="*/ 17 h 52"/>
                    <a:gd name="T24" fmla="*/ 66 w 111"/>
                    <a:gd name="T25" fmla="*/ 14 h 52"/>
                    <a:gd name="T26" fmla="*/ 69 w 111"/>
                    <a:gd name="T27" fmla="*/ 12 h 52"/>
                    <a:gd name="T28" fmla="*/ 71 w 111"/>
                    <a:gd name="T29" fmla="*/ 10 h 52"/>
                    <a:gd name="T30" fmla="*/ 64 w 111"/>
                    <a:gd name="T31" fmla="*/ 10 h 52"/>
                    <a:gd name="T32" fmla="*/ 61 w 111"/>
                    <a:gd name="T33" fmla="*/ 7 h 52"/>
                    <a:gd name="T34" fmla="*/ 54 w 111"/>
                    <a:gd name="T35" fmla="*/ 5 h 52"/>
                    <a:gd name="T36" fmla="*/ 52 w 111"/>
                    <a:gd name="T37" fmla="*/ 2 h 52"/>
                    <a:gd name="T38" fmla="*/ 47 w 111"/>
                    <a:gd name="T39" fmla="*/ 2 h 52"/>
                    <a:gd name="T40" fmla="*/ 45 w 111"/>
                    <a:gd name="T41" fmla="*/ 5 h 52"/>
                    <a:gd name="T42" fmla="*/ 40 w 111"/>
                    <a:gd name="T43" fmla="*/ 5 h 52"/>
                    <a:gd name="T44" fmla="*/ 40 w 111"/>
                    <a:gd name="T45" fmla="*/ 2 h 52"/>
                    <a:gd name="T46" fmla="*/ 35 w 111"/>
                    <a:gd name="T47" fmla="*/ 0 h 52"/>
                    <a:gd name="T48" fmla="*/ 38 w 111"/>
                    <a:gd name="T49" fmla="*/ 2 h 52"/>
                    <a:gd name="T50" fmla="*/ 31 w 111"/>
                    <a:gd name="T51" fmla="*/ 5 h 52"/>
                    <a:gd name="T52" fmla="*/ 24 w 111"/>
                    <a:gd name="T53" fmla="*/ 7 h 52"/>
                    <a:gd name="T54" fmla="*/ 21 w 111"/>
                    <a:gd name="T55" fmla="*/ 10 h 52"/>
                    <a:gd name="T56" fmla="*/ 19 w 111"/>
                    <a:gd name="T57" fmla="*/ 10 h 52"/>
                    <a:gd name="T58" fmla="*/ 14 w 111"/>
                    <a:gd name="T59" fmla="*/ 14 h 52"/>
                    <a:gd name="T60" fmla="*/ 9 w 111"/>
                    <a:gd name="T61" fmla="*/ 14 h 52"/>
                    <a:gd name="T62" fmla="*/ 5 w 111"/>
                    <a:gd name="T63" fmla="*/ 17 h 52"/>
                    <a:gd name="T64" fmla="*/ 2 w 111"/>
                    <a:gd name="T65" fmla="*/ 17 h 52"/>
                    <a:gd name="T66" fmla="*/ 0 w 111"/>
                    <a:gd name="T67" fmla="*/ 17 h 52"/>
                    <a:gd name="T68" fmla="*/ 2 w 111"/>
                    <a:gd name="T69" fmla="*/ 19 h 52"/>
                    <a:gd name="T70" fmla="*/ 7 w 111"/>
                    <a:gd name="T71" fmla="*/ 24 h 52"/>
                    <a:gd name="T72" fmla="*/ 7 w 111"/>
                    <a:gd name="T73" fmla="*/ 26 h 52"/>
                    <a:gd name="T74" fmla="*/ 7 w 111"/>
                    <a:gd name="T75" fmla="*/ 28 h 52"/>
                    <a:gd name="T76" fmla="*/ 12 w 111"/>
                    <a:gd name="T77" fmla="*/ 36 h 52"/>
                    <a:gd name="T78" fmla="*/ 17 w 111"/>
                    <a:gd name="T79" fmla="*/ 40 h 52"/>
                    <a:gd name="T80" fmla="*/ 21 w 111"/>
                    <a:gd name="T81" fmla="*/ 43 h 52"/>
                    <a:gd name="T82" fmla="*/ 26 w 111"/>
                    <a:gd name="T83" fmla="*/ 45 h 52"/>
                    <a:gd name="T84" fmla="*/ 31 w 111"/>
                    <a:gd name="T85" fmla="*/ 47 h 52"/>
                    <a:gd name="T86" fmla="*/ 38 w 111"/>
                    <a:gd name="T87" fmla="*/ 52 h 52"/>
                    <a:gd name="T88" fmla="*/ 43 w 111"/>
                    <a:gd name="T89" fmla="*/ 52 h 52"/>
                    <a:gd name="T90" fmla="*/ 47 w 111"/>
                    <a:gd name="T91" fmla="*/ 47 h 52"/>
                    <a:gd name="T92" fmla="*/ 50 w 111"/>
                    <a:gd name="T93" fmla="*/ 43 h 52"/>
                    <a:gd name="T94" fmla="*/ 52 w 111"/>
                    <a:gd name="T95" fmla="*/ 43 h 52"/>
                    <a:gd name="T96" fmla="*/ 59 w 111"/>
                    <a:gd name="T97" fmla="*/ 45 h 52"/>
                    <a:gd name="T98" fmla="*/ 69 w 111"/>
                    <a:gd name="T99" fmla="*/ 47 h 52"/>
                    <a:gd name="T100" fmla="*/ 73 w 111"/>
                    <a:gd name="T101" fmla="*/ 47 h 52"/>
                    <a:gd name="T102" fmla="*/ 78 w 111"/>
                    <a:gd name="T103" fmla="*/ 50 h 52"/>
                    <a:gd name="T104" fmla="*/ 80 w 111"/>
                    <a:gd name="T105" fmla="*/ 50 h 52"/>
                    <a:gd name="T106" fmla="*/ 85 w 111"/>
                    <a:gd name="T107" fmla="*/ 45 h 52"/>
                    <a:gd name="T108" fmla="*/ 95 w 111"/>
                    <a:gd name="T109" fmla="*/ 45 h 52"/>
                    <a:gd name="T110" fmla="*/ 97 w 111"/>
                    <a:gd name="T111" fmla="*/ 43 h 52"/>
                    <a:gd name="T112" fmla="*/ 99 w 111"/>
                    <a:gd name="T113" fmla="*/ 38 h 52"/>
                    <a:gd name="T114" fmla="*/ 104 w 111"/>
                    <a:gd name="T115" fmla="*/ 36 h 52"/>
                    <a:gd name="T116" fmla="*/ 106 w 111"/>
                    <a:gd name="T117" fmla="*/ 33 h 52"/>
                    <a:gd name="T118" fmla="*/ 109 w 111"/>
                    <a:gd name="T119" fmla="*/ 31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11" h="52">
                      <a:moveTo>
                        <a:pt x="109" y="31"/>
                      </a:moveTo>
                      <a:lnTo>
                        <a:pt x="109" y="31"/>
                      </a:lnTo>
                      <a:lnTo>
                        <a:pt x="106" y="26"/>
                      </a:lnTo>
                      <a:lnTo>
                        <a:pt x="106" y="26"/>
                      </a:lnTo>
                      <a:lnTo>
                        <a:pt x="106" y="26"/>
                      </a:lnTo>
                      <a:lnTo>
                        <a:pt x="106" y="24"/>
                      </a:lnTo>
                      <a:lnTo>
                        <a:pt x="104" y="24"/>
                      </a:lnTo>
                      <a:lnTo>
                        <a:pt x="102" y="24"/>
                      </a:lnTo>
                      <a:lnTo>
                        <a:pt x="102" y="24"/>
                      </a:lnTo>
                      <a:lnTo>
                        <a:pt x="99" y="24"/>
                      </a:lnTo>
                      <a:lnTo>
                        <a:pt x="99" y="24"/>
                      </a:lnTo>
                      <a:lnTo>
                        <a:pt x="97" y="21"/>
                      </a:lnTo>
                      <a:lnTo>
                        <a:pt x="97" y="21"/>
                      </a:lnTo>
                      <a:lnTo>
                        <a:pt x="97" y="21"/>
                      </a:lnTo>
                      <a:lnTo>
                        <a:pt x="97" y="21"/>
                      </a:lnTo>
                      <a:lnTo>
                        <a:pt x="97" y="21"/>
                      </a:lnTo>
                      <a:lnTo>
                        <a:pt x="97" y="21"/>
                      </a:lnTo>
                      <a:lnTo>
                        <a:pt x="95" y="24"/>
                      </a:lnTo>
                      <a:lnTo>
                        <a:pt x="92" y="21"/>
                      </a:lnTo>
                      <a:lnTo>
                        <a:pt x="92" y="21"/>
                      </a:lnTo>
                      <a:lnTo>
                        <a:pt x="92" y="21"/>
                      </a:lnTo>
                      <a:lnTo>
                        <a:pt x="90" y="19"/>
                      </a:lnTo>
                      <a:lnTo>
                        <a:pt x="90" y="19"/>
                      </a:lnTo>
                      <a:lnTo>
                        <a:pt x="90" y="19"/>
                      </a:lnTo>
                      <a:lnTo>
                        <a:pt x="90" y="19"/>
                      </a:lnTo>
                      <a:lnTo>
                        <a:pt x="92" y="19"/>
                      </a:lnTo>
                      <a:lnTo>
                        <a:pt x="92" y="17"/>
                      </a:lnTo>
                      <a:lnTo>
                        <a:pt x="92" y="17"/>
                      </a:lnTo>
                      <a:lnTo>
                        <a:pt x="92" y="17"/>
                      </a:lnTo>
                      <a:lnTo>
                        <a:pt x="90" y="17"/>
                      </a:lnTo>
                      <a:lnTo>
                        <a:pt x="90" y="17"/>
                      </a:lnTo>
                      <a:lnTo>
                        <a:pt x="88" y="17"/>
                      </a:lnTo>
                      <a:lnTo>
                        <a:pt x="88" y="17"/>
                      </a:lnTo>
                      <a:lnTo>
                        <a:pt x="83" y="14"/>
                      </a:lnTo>
                      <a:lnTo>
                        <a:pt x="80" y="14"/>
                      </a:lnTo>
                      <a:lnTo>
                        <a:pt x="78" y="14"/>
                      </a:lnTo>
                      <a:lnTo>
                        <a:pt x="78" y="14"/>
                      </a:lnTo>
                      <a:lnTo>
                        <a:pt x="78" y="14"/>
                      </a:lnTo>
                      <a:lnTo>
                        <a:pt x="80" y="17"/>
                      </a:lnTo>
                      <a:lnTo>
                        <a:pt x="80" y="17"/>
                      </a:lnTo>
                      <a:lnTo>
                        <a:pt x="78" y="19"/>
                      </a:lnTo>
                      <a:lnTo>
                        <a:pt x="78" y="19"/>
                      </a:lnTo>
                      <a:lnTo>
                        <a:pt x="76" y="19"/>
                      </a:lnTo>
                      <a:lnTo>
                        <a:pt x="76" y="19"/>
                      </a:lnTo>
                      <a:lnTo>
                        <a:pt x="76" y="19"/>
                      </a:lnTo>
                      <a:lnTo>
                        <a:pt x="73" y="19"/>
                      </a:lnTo>
                      <a:lnTo>
                        <a:pt x="73" y="19"/>
                      </a:lnTo>
                      <a:lnTo>
                        <a:pt x="71" y="17"/>
                      </a:lnTo>
                      <a:lnTo>
                        <a:pt x="69" y="14"/>
                      </a:lnTo>
                      <a:lnTo>
                        <a:pt x="69" y="14"/>
                      </a:lnTo>
                      <a:lnTo>
                        <a:pt x="69" y="14"/>
                      </a:lnTo>
                      <a:lnTo>
                        <a:pt x="66" y="14"/>
                      </a:lnTo>
                      <a:lnTo>
                        <a:pt x="66" y="14"/>
                      </a:lnTo>
                      <a:lnTo>
                        <a:pt x="66" y="12"/>
                      </a:lnTo>
                      <a:lnTo>
                        <a:pt x="69" y="12"/>
                      </a:lnTo>
                      <a:lnTo>
                        <a:pt x="69" y="12"/>
                      </a:lnTo>
                      <a:lnTo>
                        <a:pt x="69" y="12"/>
                      </a:lnTo>
                      <a:lnTo>
                        <a:pt x="69" y="12"/>
                      </a:lnTo>
                      <a:lnTo>
                        <a:pt x="71" y="10"/>
                      </a:lnTo>
                      <a:lnTo>
                        <a:pt x="71" y="10"/>
                      </a:lnTo>
                      <a:lnTo>
                        <a:pt x="69" y="10"/>
                      </a:lnTo>
                      <a:lnTo>
                        <a:pt x="69" y="10"/>
                      </a:lnTo>
                      <a:lnTo>
                        <a:pt x="64" y="10"/>
                      </a:lnTo>
                      <a:lnTo>
                        <a:pt x="64" y="10"/>
                      </a:lnTo>
                      <a:lnTo>
                        <a:pt x="64" y="10"/>
                      </a:lnTo>
                      <a:lnTo>
                        <a:pt x="61" y="10"/>
                      </a:lnTo>
                      <a:lnTo>
                        <a:pt x="61" y="7"/>
                      </a:lnTo>
                      <a:lnTo>
                        <a:pt x="61" y="7"/>
                      </a:lnTo>
                      <a:lnTo>
                        <a:pt x="59" y="7"/>
                      </a:lnTo>
                      <a:lnTo>
                        <a:pt x="57" y="7"/>
                      </a:lnTo>
                      <a:lnTo>
                        <a:pt x="54" y="5"/>
                      </a:lnTo>
                      <a:lnTo>
                        <a:pt x="54" y="5"/>
                      </a:lnTo>
                      <a:lnTo>
                        <a:pt x="52" y="5"/>
                      </a:lnTo>
                      <a:lnTo>
                        <a:pt x="52" y="5"/>
                      </a:lnTo>
                      <a:lnTo>
                        <a:pt x="52" y="5"/>
                      </a:lnTo>
                      <a:lnTo>
                        <a:pt x="52" y="2"/>
                      </a:lnTo>
                      <a:lnTo>
                        <a:pt x="50" y="2"/>
                      </a:lnTo>
                      <a:lnTo>
                        <a:pt x="47" y="2"/>
                      </a:lnTo>
                      <a:lnTo>
                        <a:pt x="47" y="2"/>
                      </a:lnTo>
                      <a:lnTo>
                        <a:pt x="47" y="2"/>
                      </a:lnTo>
                      <a:lnTo>
                        <a:pt x="47" y="5"/>
                      </a:lnTo>
                      <a:lnTo>
                        <a:pt x="45" y="5"/>
                      </a:lnTo>
                      <a:lnTo>
                        <a:pt x="45" y="5"/>
                      </a:lnTo>
                      <a:lnTo>
                        <a:pt x="45" y="5"/>
                      </a:lnTo>
                      <a:lnTo>
                        <a:pt x="43" y="5"/>
                      </a:lnTo>
                      <a:lnTo>
                        <a:pt x="43" y="5"/>
                      </a:lnTo>
                      <a:lnTo>
                        <a:pt x="43" y="5"/>
                      </a:lnTo>
                      <a:lnTo>
                        <a:pt x="40" y="5"/>
                      </a:lnTo>
                      <a:lnTo>
                        <a:pt x="40" y="2"/>
                      </a:lnTo>
                      <a:lnTo>
                        <a:pt x="40" y="2"/>
                      </a:lnTo>
                      <a:lnTo>
                        <a:pt x="40" y="2"/>
                      </a:lnTo>
                      <a:lnTo>
                        <a:pt x="40" y="2"/>
                      </a:lnTo>
                      <a:lnTo>
                        <a:pt x="40" y="2"/>
                      </a:lnTo>
                      <a:lnTo>
                        <a:pt x="38" y="0"/>
                      </a:lnTo>
                      <a:lnTo>
                        <a:pt x="35" y="0"/>
                      </a:lnTo>
                      <a:lnTo>
                        <a:pt x="35" y="0"/>
                      </a:lnTo>
                      <a:lnTo>
                        <a:pt x="35" y="2"/>
                      </a:lnTo>
                      <a:lnTo>
                        <a:pt x="35" y="2"/>
                      </a:lnTo>
                      <a:lnTo>
                        <a:pt x="35" y="2"/>
                      </a:lnTo>
                      <a:lnTo>
                        <a:pt x="38" y="2"/>
                      </a:lnTo>
                      <a:lnTo>
                        <a:pt x="38" y="5"/>
                      </a:lnTo>
                      <a:lnTo>
                        <a:pt x="35" y="5"/>
                      </a:lnTo>
                      <a:lnTo>
                        <a:pt x="33" y="5"/>
                      </a:lnTo>
                      <a:lnTo>
                        <a:pt x="31" y="5"/>
                      </a:lnTo>
                      <a:lnTo>
                        <a:pt x="28" y="7"/>
                      </a:lnTo>
                      <a:lnTo>
                        <a:pt x="26" y="7"/>
                      </a:lnTo>
                      <a:lnTo>
                        <a:pt x="24" y="7"/>
                      </a:lnTo>
                      <a:lnTo>
                        <a:pt x="24" y="7"/>
                      </a:lnTo>
                      <a:lnTo>
                        <a:pt x="24" y="10"/>
                      </a:lnTo>
                      <a:lnTo>
                        <a:pt x="21" y="10"/>
                      </a:lnTo>
                      <a:lnTo>
                        <a:pt x="21" y="10"/>
                      </a:lnTo>
                      <a:lnTo>
                        <a:pt x="21" y="10"/>
                      </a:lnTo>
                      <a:lnTo>
                        <a:pt x="21" y="10"/>
                      </a:lnTo>
                      <a:lnTo>
                        <a:pt x="19" y="10"/>
                      </a:lnTo>
                      <a:lnTo>
                        <a:pt x="19" y="10"/>
                      </a:lnTo>
                      <a:lnTo>
                        <a:pt x="19" y="10"/>
                      </a:lnTo>
                      <a:lnTo>
                        <a:pt x="19" y="12"/>
                      </a:lnTo>
                      <a:lnTo>
                        <a:pt x="14" y="12"/>
                      </a:lnTo>
                      <a:lnTo>
                        <a:pt x="14" y="12"/>
                      </a:lnTo>
                      <a:lnTo>
                        <a:pt x="14" y="14"/>
                      </a:lnTo>
                      <a:lnTo>
                        <a:pt x="14" y="14"/>
                      </a:lnTo>
                      <a:lnTo>
                        <a:pt x="12" y="14"/>
                      </a:lnTo>
                      <a:lnTo>
                        <a:pt x="12" y="14"/>
                      </a:lnTo>
                      <a:lnTo>
                        <a:pt x="9" y="14"/>
                      </a:lnTo>
                      <a:lnTo>
                        <a:pt x="9" y="14"/>
                      </a:lnTo>
                      <a:lnTo>
                        <a:pt x="7" y="14"/>
                      </a:lnTo>
                      <a:lnTo>
                        <a:pt x="7" y="14"/>
                      </a:lnTo>
                      <a:lnTo>
                        <a:pt x="5" y="17"/>
                      </a:lnTo>
                      <a:lnTo>
                        <a:pt x="5" y="19"/>
                      </a:lnTo>
                      <a:lnTo>
                        <a:pt x="2" y="19"/>
                      </a:lnTo>
                      <a:lnTo>
                        <a:pt x="2" y="17"/>
                      </a:lnTo>
                      <a:lnTo>
                        <a:pt x="2" y="17"/>
                      </a:lnTo>
                      <a:lnTo>
                        <a:pt x="0" y="17"/>
                      </a:lnTo>
                      <a:lnTo>
                        <a:pt x="0" y="17"/>
                      </a:lnTo>
                      <a:lnTo>
                        <a:pt x="0" y="17"/>
                      </a:lnTo>
                      <a:lnTo>
                        <a:pt x="0" y="17"/>
                      </a:lnTo>
                      <a:lnTo>
                        <a:pt x="0" y="17"/>
                      </a:lnTo>
                      <a:lnTo>
                        <a:pt x="2" y="19"/>
                      </a:lnTo>
                      <a:lnTo>
                        <a:pt x="2" y="19"/>
                      </a:lnTo>
                      <a:lnTo>
                        <a:pt x="2" y="19"/>
                      </a:lnTo>
                      <a:lnTo>
                        <a:pt x="2" y="21"/>
                      </a:lnTo>
                      <a:lnTo>
                        <a:pt x="5" y="21"/>
                      </a:lnTo>
                      <a:lnTo>
                        <a:pt x="7" y="24"/>
                      </a:lnTo>
                      <a:lnTo>
                        <a:pt x="7" y="24"/>
                      </a:lnTo>
                      <a:lnTo>
                        <a:pt x="7" y="24"/>
                      </a:lnTo>
                      <a:lnTo>
                        <a:pt x="7" y="26"/>
                      </a:lnTo>
                      <a:lnTo>
                        <a:pt x="7" y="26"/>
                      </a:lnTo>
                      <a:lnTo>
                        <a:pt x="7" y="26"/>
                      </a:lnTo>
                      <a:lnTo>
                        <a:pt x="5" y="28"/>
                      </a:lnTo>
                      <a:lnTo>
                        <a:pt x="5" y="28"/>
                      </a:lnTo>
                      <a:lnTo>
                        <a:pt x="7" y="28"/>
                      </a:lnTo>
                      <a:lnTo>
                        <a:pt x="7" y="28"/>
                      </a:lnTo>
                      <a:lnTo>
                        <a:pt x="7" y="31"/>
                      </a:lnTo>
                      <a:lnTo>
                        <a:pt x="9" y="33"/>
                      </a:lnTo>
                      <a:lnTo>
                        <a:pt x="9" y="33"/>
                      </a:lnTo>
                      <a:lnTo>
                        <a:pt x="12" y="36"/>
                      </a:lnTo>
                      <a:lnTo>
                        <a:pt x="12" y="36"/>
                      </a:lnTo>
                      <a:lnTo>
                        <a:pt x="14" y="36"/>
                      </a:lnTo>
                      <a:lnTo>
                        <a:pt x="17" y="38"/>
                      </a:lnTo>
                      <a:lnTo>
                        <a:pt x="17" y="40"/>
                      </a:lnTo>
                      <a:lnTo>
                        <a:pt x="19" y="40"/>
                      </a:lnTo>
                      <a:lnTo>
                        <a:pt x="19" y="40"/>
                      </a:lnTo>
                      <a:lnTo>
                        <a:pt x="21" y="43"/>
                      </a:lnTo>
                      <a:lnTo>
                        <a:pt x="21" y="43"/>
                      </a:lnTo>
                      <a:lnTo>
                        <a:pt x="21" y="43"/>
                      </a:lnTo>
                      <a:lnTo>
                        <a:pt x="24" y="43"/>
                      </a:lnTo>
                      <a:lnTo>
                        <a:pt x="24" y="43"/>
                      </a:lnTo>
                      <a:lnTo>
                        <a:pt x="26" y="45"/>
                      </a:lnTo>
                      <a:lnTo>
                        <a:pt x="28" y="47"/>
                      </a:lnTo>
                      <a:lnTo>
                        <a:pt x="28" y="47"/>
                      </a:lnTo>
                      <a:lnTo>
                        <a:pt x="28" y="47"/>
                      </a:lnTo>
                      <a:lnTo>
                        <a:pt x="31" y="47"/>
                      </a:lnTo>
                      <a:lnTo>
                        <a:pt x="31" y="50"/>
                      </a:lnTo>
                      <a:lnTo>
                        <a:pt x="33" y="50"/>
                      </a:lnTo>
                      <a:lnTo>
                        <a:pt x="35" y="52"/>
                      </a:lnTo>
                      <a:lnTo>
                        <a:pt x="38" y="52"/>
                      </a:lnTo>
                      <a:lnTo>
                        <a:pt x="38" y="50"/>
                      </a:lnTo>
                      <a:lnTo>
                        <a:pt x="40" y="50"/>
                      </a:lnTo>
                      <a:lnTo>
                        <a:pt x="40" y="50"/>
                      </a:lnTo>
                      <a:lnTo>
                        <a:pt x="43" y="52"/>
                      </a:lnTo>
                      <a:lnTo>
                        <a:pt x="43" y="50"/>
                      </a:lnTo>
                      <a:lnTo>
                        <a:pt x="45" y="47"/>
                      </a:lnTo>
                      <a:lnTo>
                        <a:pt x="45" y="47"/>
                      </a:lnTo>
                      <a:lnTo>
                        <a:pt x="47" y="47"/>
                      </a:lnTo>
                      <a:lnTo>
                        <a:pt x="47" y="47"/>
                      </a:lnTo>
                      <a:lnTo>
                        <a:pt x="47" y="43"/>
                      </a:lnTo>
                      <a:lnTo>
                        <a:pt x="47" y="43"/>
                      </a:lnTo>
                      <a:lnTo>
                        <a:pt x="50" y="43"/>
                      </a:lnTo>
                      <a:lnTo>
                        <a:pt x="50" y="43"/>
                      </a:lnTo>
                      <a:lnTo>
                        <a:pt x="50" y="45"/>
                      </a:lnTo>
                      <a:lnTo>
                        <a:pt x="52" y="43"/>
                      </a:lnTo>
                      <a:lnTo>
                        <a:pt x="52" y="43"/>
                      </a:lnTo>
                      <a:lnTo>
                        <a:pt x="52" y="43"/>
                      </a:lnTo>
                      <a:lnTo>
                        <a:pt x="54" y="43"/>
                      </a:lnTo>
                      <a:lnTo>
                        <a:pt x="57" y="45"/>
                      </a:lnTo>
                      <a:lnTo>
                        <a:pt x="59" y="45"/>
                      </a:lnTo>
                      <a:lnTo>
                        <a:pt x="61" y="45"/>
                      </a:lnTo>
                      <a:lnTo>
                        <a:pt x="61" y="45"/>
                      </a:lnTo>
                      <a:lnTo>
                        <a:pt x="66" y="47"/>
                      </a:lnTo>
                      <a:lnTo>
                        <a:pt x="69" y="47"/>
                      </a:lnTo>
                      <a:lnTo>
                        <a:pt x="71" y="47"/>
                      </a:lnTo>
                      <a:lnTo>
                        <a:pt x="71" y="47"/>
                      </a:lnTo>
                      <a:lnTo>
                        <a:pt x="73" y="47"/>
                      </a:lnTo>
                      <a:lnTo>
                        <a:pt x="73" y="47"/>
                      </a:lnTo>
                      <a:lnTo>
                        <a:pt x="73" y="47"/>
                      </a:lnTo>
                      <a:lnTo>
                        <a:pt x="76" y="47"/>
                      </a:lnTo>
                      <a:lnTo>
                        <a:pt x="78" y="47"/>
                      </a:lnTo>
                      <a:lnTo>
                        <a:pt x="78" y="50"/>
                      </a:lnTo>
                      <a:lnTo>
                        <a:pt x="78" y="50"/>
                      </a:lnTo>
                      <a:lnTo>
                        <a:pt x="80" y="50"/>
                      </a:lnTo>
                      <a:lnTo>
                        <a:pt x="80" y="52"/>
                      </a:lnTo>
                      <a:lnTo>
                        <a:pt x="80" y="50"/>
                      </a:lnTo>
                      <a:lnTo>
                        <a:pt x="83" y="47"/>
                      </a:lnTo>
                      <a:lnTo>
                        <a:pt x="83" y="45"/>
                      </a:lnTo>
                      <a:lnTo>
                        <a:pt x="83" y="45"/>
                      </a:lnTo>
                      <a:lnTo>
                        <a:pt x="85" y="45"/>
                      </a:lnTo>
                      <a:lnTo>
                        <a:pt x="88" y="47"/>
                      </a:lnTo>
                      <a:lnTo>
                        <a:pt x="90" y="45"/>
                      </a:lnTo>
                      <a:lnTo>
                        <a:pt x="92" y="45"/>
                      </a:lnTo>
                      <a:lnTo>
                        <a:pt x="95" y="45"/>
                      </a:lnTo>
                      <a:lnTo>
                        <a:pt x="95" y="43"/>
                      </a:lnTo>
                      <a:lnTo>
                        <a:pt x="95" y="43"/>
                      </a:lnTo>
                      <a:lnTo>
                        <a:pt x="97" y="43"/>
                      </a:lnTo>
                      <a:lnTo>
                        <a:pt x="97" y="43"/>
                      </a:lnTo>
                      <a:lnTo>
                        <a:pt x="99" y="40"/>
                      </a:lnTo>
                      <a:lnTo>
                        <a:pt x="99" y="40"/>
                      </a:lnTo>
                      <a:lnTo>
                        <a:pt x="99" y="38"/>
                      </a:lnTo>
                      <a:lnTo>
                        <a:pt x="99" y="38"/>
                      </a:lnTo>
                      <a:lnTo>
                        <a:pt x="99" y="38"/>
                      </a:lnTo>
                      <a:lnTo>
                        <a:pt x="102" y="36"/>
                      </a:lnTo>
                      <a:lnTo>
                        <a:pt x="102" y="36"/>
                      </a:lnTo>
                      <a:lnTo>
                        <a:pt x="104" y="36"/>
                      </a:lnTo>
                      <a:lnTo>
                        <a:pt x="104" y="33"/>
                      </a:lnTo>
                      <a:lnTo>
                        <a:pt x="104" y="33"/>
                      </a:lnTo>
                      <a:lnTo>
                        <a:pt x="106" y="33"/>
                      </a:lnTo>
                      <a:lnTo>
                        <a:pt x="106" y="33"/>
                      </a:lnTo>
                      <a:lnTo>
                        <a:pt x="109" y="33"/>
                      </a:lnTo>
                      <a:lnTo>
                        <a:pt x="109" y="33"/>
                      </a:lnTo>
                      <a:lnTo>
                        <a:pt x="111" y="33"/>
                      </a:lnTo>
                      <a:lnTo>
                        <a:pt x="109" y="31"/>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7" name="Freeform 171"/>
                <p:cNvSpPr>
                  <a:spLocks/>
                </p:cNvSpPr>
                <p:nvPr/>
              </p:nvSpPr>
              <p:spPr bwMode="auto">
                <a:xfrm>
                  <a:off x="3328" y="2047"/>
                  <a:ext cx="38" cy="21"/>
                </a:xfrm>
                <a:custGeom>
                  <a:avLst/>
                  <a:gdLst>
                    <a:gd name="T0" fmla="*/ 38 w 38"/>
                    <a:gd name="T1" fmla="*/ 0 h 21"/>
                    <a:gd name="T2" fmla="*/ 38 w 38"/>
                    <a:gd name="T3" fmla="*/ 0 h 21"/>
                    <a:gd name="T4" fmla="*/ 36 w 38"/>
                    <a:gd name="T5" fmla="*/ 0 h 21"/>
                    <a:gd name="T6" fmla="*/ 33 w 38"/>
                    <a:gd name="T7" fmla="*/ 0 h 21"/>
                    <a:gd name="T8" fmla="*/ 33 w 38"/>
                    <a:gd name="T9" fmla="*/ 2 h 21"/>
                    <a:gd name="T10" fmla="*/ 31 w 38"/>
                    <a:gd name="T11" fmla="*/ 2 h 21"/>
                    <a:gd name="T12" fmla="*/ 24 w 38"/>
                    <a:gd name="T13" fmla="*/ 5 h 21"/>
                    <a:gd name="T14" fmla="*/ 21 w 38"/>
                    <a:gd name="T15" fmla="*/ 5 h 21"/>
                    <a:gd name="T16" fmla="*/ 17 w 38"/>
                    <a:gd name="T17" fmla="*/ 5 h 21"/>
                    <a:gd name="T18" fmla="*/ 14 w 38"/>
                    <a:gd name="T19" fmla="*/ 5 h 21"/>
                    <a:gd name="T20" fmla="*/ 12 w 38"/>
                    <a:gd name="T21" fmla="*/ 5 h 21"/>
                    <a:gd name="T22" fmla="*/ 12 w 38"/>
                    <a:gd name="T23" fmla="*/ 7 h 21"/>
                    <a:gd name="T24" fmla="*/ 10 w 38"/>
                    <a:gd name="T25" fmla="*/ 10 h 21"/>
                    <a:gd name="T26" fmla="*/ 10 w 38"/>
                    <a:gd name="T27" fmla="*/ 10 h 21"/>
                    <a:gd name="T28" fmla="*/ 7 w 38"/>
                    <a:gd name="T29" fmla="*/ 10 h 21"/>
                    <a:gd name="T30" fmla="*/ 7 w 38"/>
                    <a:gd name="T31" fmla="*/ 10 h 21"/>
                    <a:gd name="T32" fmla="*/ 5 w 38"/>
                    <a:gd name="T33" fmla="*/ 10 h 21"/>
                    <a:gd name="T34" fmla="*/ 3 w 38"/>
                    <a:gd name="T35" fmla="*/ 12 h 21"/>
                    <a:gd name="T36" fmla="*/ 3 w 38"/>
                    <a:gd name="T37" fmla="*/ 12 h 21"/>
                    <a:gd name="T38" fmla="*/ 0 w 38"/>
                    <a:gd name="T39" fmla="*/ 12 h 21"/>
                    <a:gd name="T40" fmla="*/ 0 w 38"/>
                    <a:gd name="T41" fmla="*/ 14 h 21"/>
                    <a:gd name="T42" fmla="*/ 3 w 38"/>
                    <a:gd name="T43" fmla="*/ 19 h 21"/>
                    <a:gd name="T44" fmla="*/ 3 w 38"/>
                    <a:gd name="T45" fmla="*/ 19 h 21"/>
                    <a:gd name="T46" fmla="*/ 5 w 38"/>
                    <a:gd name="T47" fmla="*/ 19 h 21"/>
                    <a:gd name="T48" fmla="*/ 7 w 38"/>
                    <a:gd name="T49" fmla="*/ 21 h 21"/>
                    <a:gd name="T50" fmla="*/ 10 w 38"/>
                    <a:gd name="T51" fmla="*/ 21 h 21"/>
                    <a:gd name="T52" fmla="*/ 12 w 38"/>
                    <a:gd name="T53" fmla="*/ 21 h 21"/>
                    <a:gd name="T54" fmla="*/ 12 w 38"/>
                    <a:gd name="T55" fmla="*/ 21 h 21"/>
                    <a:gd name="T56" fmla="*/ 12 w 38"/>
                    <a:gd name="T57" fmla="*/ 21 h 21"/>
                    <a:gd name="T58" fmla="*/ 14 w 38"/>
                    <a:gd name="T59" fmla="*/ 21 h 21"/>
                    <a:gd name="T60" fmla="*/ 14 w 38"/>
                    <a:gd name="T61" fmla="*/ 21 h 21"/>
                    <a:gd name="T62" fmla="*/ 14 w 38"/>
                    <a:gd name="T63" fmla="*/ 21 h 21"/>
                    <a:gd name="T64" fmla="*/ 14 w 38"/>
                    <a:gd name="T65" fmla="*/ 19 h 21"/>
                    <a:gd name="T66" fmla="*/ 14 w 38"/>
                    <a:gd name="T67" fmla="*/ 19 h 21"/>
                    <a:gd name="T68" fmla="*/ 17 w 38"/>
                    <a:gd name="T69" fmla="*/ 19 h 21"/>
                    <a:gd name="T70" fmla="*/ 19 w 38"/>
                    <a:gd name="T71" fmla="*/ 19 h 21"/>
                    <a:gd name="T72" fmla="*/ 21 w 38"/>
                    <a:gd name="T73" fmla="*/ 19 h 21"/>
                    <a:gd name="T74" fmla="*/ 21 w 38"/>
                    <a:gd name="T75" fmla="*/ 17 h 21"/>
                    <a:gd name="T76" fmla="*/ 26 w 38"/>
                    <a:gd name="T77" fmla="*/ 14 h 21"/>
                    <a:gd name="T78" fmla="*/ 26 w 38"/>
                    <a:gd name="T79" fmla="*/ 14 h 21"/>
                    <a:gd name="T80" fmla="*/ 26 w 38"/>
                    <a:gd name="T81" fmla="*/ 14 h 21"/>
                    <a:gd name="T82" fmla="*/ 29 w 38"/>
                    <a:gd name="T83" fmla="*/ 14 h 21"/>
                    <a:gd name="T84" fmla="*/ 31 w 38"/>
                    <a:gd name="T85" fmla="*/ 14 h 21"/>
                    <a:gd name="T86" fmla="*/ 31 w 38"/>
                    <a:gd name="T87" fmla="*/ 12 h 21"/>
                    <a:gd name="T88" fmla="*/ 31 w 38"/>
                    <a:gd name="T89" fmla="*/ 12 h 21"/>
                    <a:gd name="T90" fmla="*/ 29 w 38"/>
                    <a:gd name="T91" fmla="*/ 10 h 21"/>
                    <a:gd name="T92" fmla="*/ 29 w 38"/>
                    <a:gd name="T93" fmla="*/ 10 h 21"/>
                    <a:gd name="T94" fmla="*/ 29 w 38"/>
                    <a:gd name="T95" fmla="*/ 7 h 21"/>
                    <a:gd name="T96" fmla="*/ 38 w 38"/>
                    <a:gd name="T97"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8" h="21">
                      <a:moveTo>
                        <a:pt x="38" y="0"/>
                      </a:moveTo>
                      <a:lnTo>
                        <a:pt x="38" y="0"/>
                      </a:lnTo>
                      <a:lnTo>
                        <a:pt x="36" y="0"/>
                      </a:lnTo>
                      <a:lnTo>
                        <a:pt x="33" y="0"/>
                      </a:lnTo>
                      <a:lnTo>
                        <a:pt x="33" y="2"/>
                      </a:lnTo>
                      <a:lnTo>
                        <a:pt x="31" y="2"/>
                      </a:lnTo>
                      <a:lnTo>
                        <a:pt x="24" y="5"/>
                      </a:lnTo>
                      <a:lnTo>
                        <a:pt x="21" y="5"/>
                      </a:lnTo>
                      <a:lnTo>
                        <a:pt x="17" y="5"/>
                      </a:lnTo>
                      <a:lnTo>
                        <a:pt x="14" y="5"/>
                      </a:lnTo>
                      <a:lnTo>
                        <a:pt x="12" y="5"/>
                      </a:lnTo>
                      <a:lnTo>
                        <a:pt x="12" y="7"/>
                      </a:lnTo>
                      <a:lnTo>
                        <a:pt x="10" y="10"/>
                      </a:lnTo>
                      <a:lnTo>
                        <a:pt x="10" y="10"/>
                      </a:lnTo>
                      <a:lnTo>
                        <a:pt x="7" y="10"/>
                      </a:lnTo>
                      <a:lnTo>
                        <a:pt x="7" y="10"/>
                      </a:lnTo>
                      <a:lnTo>
                        <a:pt x="5" y="10"/>
                      </a:lnTo>
                      <a:lnTo>
                        <a:pt x="3" y="12"/>
                      </a:lnTo>
                      <a:lnTo>
                        <a:pt x="3" y="12"/>
                      </a:lnTo>
                      <a:lnTo>
                        <a:pt x="0" y="12"/>
                      </a:lnTo>
                      <a:lnTo>
                        <a:pt x="0" y="14"/>
                      </a:lnTo>
                      <a:lnTo>
                        <a:pt x="3" y="19"/>
                      </a:lnTo>
                      <a:lnTo>
                        <a:pt x="3" y="19"/>
                      </a:lnTo>
                      <a:lnTo>
                        <a:pt x="5" y="19"/>
                      </a:lnTo>
                      <a:lnTo>
                        <a:pt x="7" y="21"/>
                      </a:lnTo>
                      <a:lnTo>
                        <a:pt x="10" y="21"/>
                      </a:lnTo>
                      <a:lnTo>
                        <a:pt x="12" y="21"/>
                      </a:lnTo>
                      <a:lnTo>
                        <a:pt x="12" y="21"/>
                      </a:lnTo>
                      <a:lnTo>
                        <a:pt x="12" y="21"/>
                      </a:lnTo>
                      <a:lnTo>
                        <a:pt x="14" y="21"/>
                      </a:lnTo>
                      <a:lnTo>
                        <a:pt x="14" y="21"/>
                      </a:lnTo>
                      <a:lnTo>
                        <a:pt x="14" y="21"/>
                      </a:lnTo>
                      <a:lnTo>
                        <a:pt x="14" y="19"/>
                      </a:lnTo>
                      <a:lnTo>
                        <a:pt x="14" y="19"/>
                      </a:lnTo>
                      <a:lnTo>
                        <a:pt x="17" y="19"/>
                      </a:lnTo>
                      <a:lnTo>
                        <a:pt x="19" y="19"/>
                      </a:lnTo>
                      <a:lnTo>
                        <a:pt x="21" y="19"/>
                      </a:lnTo>
                      <a:lnTo>
                        <a:pt x="21" y="17"/>
                      </a:lnTo>
                      <a:lnTo>
                        <a:pt x="26" y="14"/>
                      </a:lnTo>
                      <a:lnTo>
                        <a:pt x="26" y="14"/>
                      </a:lnTo>
                      <a:lnTo>
                        <a:pt x="26" y="14"/>
                      </a:lnTo>
                      <a:lnTo>
                        <a:pt x="29" y="14"/>
                      </a:lnTo>
                      <a:lnTo>
                        <a:pt x="31" y="14"/>
                      </a:lnTo>
                      <a:lnTo>
                        <a:pt x="31" y="12"/>
                      </a:lnTo>
                      <a:lnTo>
                        <a:pt x="31" y="12"/>
                      </a:lnTo>
                      <a:lnTo>
                        <a:pt x="29" y="10"/>
                      </a:lnTo>
                      <a:lnTo>
                        <a:pt x="29" y="10"/>
                      </a:lnTo>
                      <a:lnTo>
                        <a:pt x="29" y="7"/>
                      </a:lnTo>
                      <a:lnTo>
                        <a:pt x="38"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8" name="Freeform 172"/>
                <p:cNvSpPr>
                  <a:spLocks/>
                </p:cNvSpPr>
                <p:nvPr/>
              </p:nvSpPr>
              <p:spPr bwMode="auto">
                <a:xfrm>
                  <a:off x="1469" y="2537"/>
                  <a:ext cx="7" cy="7"/>
                </a:xfrm>
                <a:custGeom>
                  <a:avLst/>
                  <a:gdLst>
                    <a:gd name="T0" fmla="*/ 5 w 7"/>
                    <a:gd name="T1" fmla="*/ 5 h 7"/>
                    <a:gd name="T2" fmla="*/ 2 w 7"/>
                    <a:gd name="T3" fmla="*/ 5 h 7"/>
                    <a:gd name="T4" fmla="*/ 0 w 7"/>
                    <a:gd name="T5" fmla="*/ 3 h 7"/>
                    <a:gd name="T6" fmla="*/ 0 w 7"/>
                    <a:gd name="T7" fmla="*/ 3 h 7"/>
                    <a:gd name="T8" fmla="*/ 0 w 7"/>
                    <a:gd name="T9" fmla="*/ 0 h 7"/>
                    <a:gd name="T10" fmla="*/ 0 w 7"/>
                    <a:gd name="T11" fmla="*/ 3 h 7"/>
                    <a:gd name="T12" fmla="*/ 2 w 7"/>
                    <a:gd name="T13" fmla="*/ 7 h 7"/>
                    <a:gd name="T14" fmla="*/ 5 w 7"/>
                    <a:gd name="T15" fmla="*/ 7 h 7"/>
                    <a:gd name="T16" fmla="*/ 7 w 7"/>
                    <a:gd name="T17" fmla="*/ 7 h 7"/>
                    <a:gd name="T18" fmla="*/ 5 w 7"/>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5" y="5"/>
                      </a:moveTo>
                      <a:lnTo>
                        <a:pt x="2" y="5"/>
                      </a:lnTo>
                      <a:lnTo>
                        <a:pt x="0" y="3"/>
                      </a:lnTo>
                      <a:lnTo>
                        <a:pt x="0" y="3"/>
                      </a:lnTo>
                      <a:lnTo>
                        <a:pt x="0" y="0"/>
                      </a:lnTo>
                      <a:lnTo>
                        <a:pt x="0" y="3"/>
                      </a:lnTo>
                      <a:lnTo>
                        <a:pt x="2" y="7"/>
                      </a:lnTo>
                      <a:lnTo>
                        <a:pt x="5" y="7"/>
                      </a:lnTo>
                      <a:lnTo>
                        <a:pt x="7" y="7"/>
                      </a:lnTo>
                      <a:lnTo>
                        <a:pt x="5" y="5"/>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199" name="Freeform 173"/>
                <p:cNvSpPr>
                  <a:spLocks/>
                </p:cNvSpPr>
                <p:nvPr/>
              </p:nvSpPr>
              <p:spPr bwMode="auto">
                <a:xfrm>
                  <a:off x="1469" y="2537"/>
                  <a:ext cx="7" cy="7"/>
                </a:xfrm>
                <a:custGeom>
                  <a:avLst/>
                  <a:gdLst>
                    <a:gd name="T0" fmla="*/ 5 w 7"/>
                    <a:gd name="T1" fmla="*/ 5 h 7"/>
                    <a:gd name="T2" fmla="*/ 2 w 7"/>
                    <a:gd name="T3" fmla="*/ 5 h 7"/>
                    <a:gd name="T4" fmla="*/ 0 w 7"/>
                    <a:gd name="T5" fmla="*/ 3 h 7"/>
                    <a:gd name="T6" fmla="*/ 0 w 7"/>
                    <a:gd name="T7" fmla="*/ 3 h 7"/>
                    <a:gd name="T8" fmla="*/ 0 w 7"/>
                    <a:gd name="T9" fmla="*/ 0 h 7"/>
                    <a:gd name="T10" fmla="*/ 0 w 7"/>
                    <a:gd name="T11" fmla="*/ 3 h 7"/>
                    <a:gd name="T12" fmla="*/ 2 w 7"/>
                    <a:gd name="T13" fmla="*/ 7 h 7"/>
                    <a:gd name="T14" fmla="*/ 5 w 7"/>
                    <a:gd name="T15" fmla="*/ 7 h 7"/>
                    <a:gd name="T16" fmla="*/ 7 w 7"/>
                    <a:gd name="T17" fmla="*/ 7 h 7"/>
                    <a:gd name="T18" fmla="*/ 5 w 7"/>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5" y="5"/>
                      </a:moveTo>
                      <a:lnTo>
                        <a:pt x="2" y="5"/>
                      </a:lnTo>
                      <a:lnTo>
                        <a:pt x="0" y="3"/>
                      </a:lnTo>
                      <a:lnTo>
                        <a:pt x="0" y="3"/>
                      </a:lnTo>
                      <a:lnTo>
                        <a:pt x="0" y="0"/>
                      </a:lnTo>
                      <a:lnTo>
                        <a:pt x="0" y="3"/>
                      </a:lnTo>
                      <a:lnTo>
                        <a:pt x="2" y="7"/>
                      </a:lnTo>
                      <a:lnTo>
                        <a:pt x="5" y="7"/>
                      </a:lnTo>
                      <a:lnTo>
                        <a:pt x="7" y="7"/>
                      </a:lnTo>
                      <a:lnTo>
                        <a:pt x="5" y="5"/>
                      </a:lnTo>
                      <a:close/>
                    </a:path>
                  </a:pathLst>
                </a:custGeom>
                <a:noFill/>
                <a:ln w="3175" cap="rnd">
                  <a:solidFill>
                    <a:srgbClr val="F9F9F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0" name="Freeform 174"/>
                <p:cNvSpPr>
                  <a:spLocks/>
                </p:cNvSpPr>
                <p:nvPr/>
              </p:nvSpPr>
              <p:spPr bwMode="auto">
                <a:xfrm>
                  <a:off x="1469" y="2537"/>
                  <a:ext cx="7" cy="7"/>
                </a:xfrm>
                <a:custGeom>
                  <a:avLst/>
                  <a:gdLst>
                    <a:gd name="T0" fmla="*/ 5 w 7"/>
                    <a:gd name="T1" fmla="*/ 5 h 7"/>
                    <a:gd name="T2" fmla="*/ 2 w 7"/>
                    <a:gd name="T3" fmla="*/ 5 h 7"/>
                    <a:gd name="T4" fmla="*/ 0 w 7"/>
                    <a:gd name="T5" fmla="*/ 3 h 7"/>
                    <a:gd name="T6" fmla="*/ 0 w 7"/>
                    <a:gd name="T7" fmla="*/ 3 h 7"/>
                    <a:gd name="T8" fmla="*/ 0 w 7"/>
                    <a:gd name="T9" fmla="*/ 0 h 7"/>
                    <a:gd name="T10" fmla="*/ 0 w 7"/>
                    <a:gd name="T11" fmla="*/ 3 h 7"/>
                    <a:gd name="T12" fmla="*/ 2 w 7"/>
                    <a:gd name="T13" fmla="*/ 7 h 7"/>
                    <a:gd name="T14" fmla="*/ 5 w 7"/>
                    <a:gd name="T15" fmla="*/ 7 h 7"/>
                    <a:gd name="T16" fmla="*/ 7 w 7"/>
                    <a:gd name="T17" fmla="*/ 7 h 7"/>
                    <a:gd name="T18" fmla="*/ 5 w 7"/>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5" y="5"/>
                      </a:moveTo>
                      <a:lnTo>
                        <a:pt x="2" y="5"/>
                      </a:lnTo>
                      <a:lnTo>
                        <a:pt x="0" y="3"/>
                      </a:lnTo>
                      <a:lnTo>
                        <a:pt x="0" y="3"/>
                      </a:lnTo>
                      <a:lnTo>
                        <a:pt x="0" y="0"/>
                      </a:lnTo>
                      <a:lnTo>
                        <a:pt x="0" y="3"/>
                      </a:lnTo>
                      <a:lnTo>
                        <a:pt x="2" y="7"/>
                      </a:lnTo>
                      <a:lnTo>
                        <a:pt x="5" y="7"/>
                      </a:lnTo>
                      <a:lnTo>
                        <a:pt x="7" y="7"/>
                      </a:lnTo>
                      <a:lnTo>
                        <a:pt x="5" y="5"/>
                      </a:lnTo>
                      <a:close/>
                    </a:path>
                  </a:pathLst>
                </a:custGeom>
                <a:solidFill>
                  <a:srgbClr val="87878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sp>
              <p:nvSpPr>
                <p:cNvPr id="201" name="Freeform 175"/>
                <p:cNvSpPr>
                  <a:spLocks/>
                </p:cNvSpPr>
                <p:nvPr/>
              </p:nvSpPr>
              <p:spPr bwMode="auto">
                <a:xfrm>
                  <a:off x="1469" y="2537"/>
                  <a:ext cx="7" cy="7"/>
                </a:xfrm>
                <a:custGeom>
                  <a:avLst/>
                  <a:gdLst>
                    <a:gd name="T0" fmla="*/ 5 w 7"/>
                    <a:gd name="T1" fmla="*/ 5 h 7"/>
                    <a:gd name="T2" fmla="*/ 2 w 7"/>
                    <a:gd name="T3" fmla="*/ 5 h 7"/>
                    <a:gd name="T4" fmla="*/ 0 w 7"/>
                    <a:gd name="T5" fmla="*/ 3 h 7"/>
                    <a:gd name="T6" fmla="*/ 0 w 7"/>
                    <a:gd name="T7" fmla="*/ 3 h 7"/>
                    <a:gd name="T8" fmla="*/ 0 w 7"/>
                    <a:gd name="T9" fmla="*/ 0 h 7"/>
                    <a:gd name="T10" fmla="*/ 0 w 7"/>
                    <a:gd name="T11" fmla="*/ 3 h 7"/>
                    <a:gd name="T12" fmla="*/ 2 w 7"/>
                    <a:gd name="T13" fmla="*/ 7 h 7"/>
                    <a:gd name="T14" fmla="*/ 5 w 7"/>
                    <a:gd name="T15" fmla="*/ 7 h 7"/>
                    <a:gd name="T16" fmla="*/ 7 w 7"/>
                    <a:gd name="T17" fmla="*/ 7 h 7"/>
                    <a:gd name="T18" fmla="*/ 5 w 7"/>
                    <a:gd name="T19" fmla="*/ 5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 h="7">
                      <a:moveTo>
                        <a:pt x="5" y="5"/>
                      </a:moveTo>
                      <a:lnTo>
                        <a:pt x="2" y="5"/>
                      </a:lnTo>
                      <a:lnTo>
                        <a:pt x="0" y="3"/>
                      </a:lnTo>
                      <a:lnTo>
                        <a:pt x="0" y="3"/>
                      </a:lnTo>
                      <a:lnTo>
                        <a:pt x="0" y="0"/>
                      </a:lnTo>
                      <a:lnTo>
                        <a:pt x="0" y="3"/>
                      </a:lnTo>
                      <a:lnTo>
                        <a:pt x="2" y="7"/>
                      </a:lnTo>
                      <a:lnTo>
                        <a:pt x="5" y="7"/>
                      </a:lnTo>
                      <a:lnTo>
                        <a:pt x="7" y="7"/>
                      </a:lnTo>
                      <a:lnTo>
                        <a:pt x="5" y="5"/>
                      </a:lnTo>
                      <a:close/>
                    </a:path>
                  </a:pathLst>
                </a:custGeom>
                <a:noFill/>
                <a:ln w="3175" cap="rnd">
                  <a:solidFill>
                    <a:srgbClr val="F9F9F9"/>
                  </a:solidFill>
                  <a:prstDash val="solid"/>
                  <a:round/>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sp>
              <p:nvSpPr>
                <p:cNvPr id="202" name="Freeform 176"/>
                <p:cNvSpPr>
                  <a:spLocks noEditPoints="1"/>
                </p:cNvSpPr>
                <p:nvPr/>
              </p:nvSpPr>
              <p:spPr bwMode="auto">
                <a:xfrm>
                  <a:off x="1202" y="2310"/>
                  <a:ext cx="191" cy="71"/>
                </a:xfrm>
                <a:custGeom>
                  <a:avLst/>
                  <a:gdLst>
                    <a:gd name="T0" fmla="*/ 33 w 191"/>
                    <a:gd name="T1" fmla="*/ 28 h 71"/>
                    <a:gd name="T2" fmla="*/ 30 w 191"/>
                    <a:gd name="T3" fmla="*/ 33 h 71"/>
                    <a:gd name="T4" fmla="*/ 33 w 191"/>
                    <a:gd name="T5" fmla="*/ 38 h 71"/>
                    <a:gd name="T6" fmla="*/ 40 w 191"/>
                    <a:gd name="T7" fmla="*/ 31 h 71"/>
                    <a:gd name="T8" fmla="*/ 130 w 191"/>
                    <a:gd name="T9" fmla="*/ 26 h 71"/>
                    <a:gd name="T10" fmla="*/ 132 w 191"/>
                    <a:gd name="T11" fmla="*/ 24 h 71"/>
                    <a:gd name="T12" fmla="*/ 127 w 191"/>
                    <a:gd name="T13" fmla="*/ 21 h 71"/>
                    <a:gd name="T14" fmla="*/ 127 w 191"/>
                    <a:gd name="T15" fmla="*/ 19 h 71"/>
                    <a:gd name="T16" fmla="*/ 127 w 191"/>
                    <a:gd name="T17" fmla="*/ 21 h 71"/>
                    <a:gd name="T18" fmla="*/ 127 w 191"/>
                    <a:gd name="T19" fmla="*/ 19 h 71"/>
                    <a:gd name="T20" fmla="*/ 123 w 191"/>
                    <a:gd name="T21" fmla="*/ 16 h 71"/>
                    <a:gd name="T22" fmla="*/ 120 w 191"/>
                    <a:gd name="T23" fmla="*/ 16 h 71"/>
                    <a:gd name="T24" fmla="*/ 120 w 191"/>
                    <a:gd name="T25" fmla="*/ 14 h 71"/>
                    <a:gd name="T26" fmla="*/ 115 w 191"/>
                    <a:gd name="T27" fmla="*/ 14 h 71"/>
                    <a:gd name="T28" fmla="*/ 104 w 191"/>
                    <a:gd name="T29" fmla="*/ 12 h 71"/>
                    <a:gd name="T30" fmla="*/ 191 w 191"/>
                    <a:gd name="T31" fmla="*/ 61 h 71"/>
                    <a:gd name="T32" fmla="*/ 186 w 191"/>
                    <a:gd name="T33" fmla="*/ 59 h 71"/>
                    <a:gd name="T34" fmla="*/ 175 w 191"/>
                    <a:gd name="T35" fmla="*/ 52 h 71"/>
                    <a:gd name="T36" fmla="*/ 163 w 191"/>
                    <a:gd name="T37" fmla="*/ 52 h 71"/>
                    <a:gd name="T38" fmla="*/ 165 w 191"/>
                    <a:gd name="T39" fmla="*/ 47 h 71"/>
                    <a:gd name="T40" fmla="*/ 158 w 191"/>
                    <a:gd name="T41" fmla="*/ 43 h 71"/>
                    <a:gd name="T42" fmla="*/ 149 w 191"/>
                    <a:gd name="T43" fmla="*/ 38 h 71"/>
                    <a:gd name="T44" fmla="*/ 146 w 191"/>
                    <a:gd name="T45" fmla="*/ 38 h 71"/>
                    <a:gd name="T46" fmla="*/ 139 w 191"/>
                    <a:gd name="T47" fmla="*/ 35 h 71"/>
                    <a:gd name="T48" fmla="*/ 141 w 191"/>
                    <a:gd name="T49" fmla="*/ 33 h 71"/>
                    <a:gd name="T50" fmla="*/ 134 w 191"/>
                    <a:gd name="T51" fmla="*/ 28 h 71"/>
                    <a:gd name="T52" fmla="*/ 132 w 191"/>
                    <a:gd name="T53" fmla="*/ 28 h 71"/>
                    <a:gd name="T54" fmla="*/ 113 w 191"/>
                    <a:gd name="T55" fmla="*/ 16 h 71"/>
                    <a:gd name="T56" fmla="*/ 104 w 191"/>
                    <a:gd name="T57" fmla="*/ 16 h 71"/>
                    <a:gd name="T58" fmla="*/ 94 w 191"/>
                    <a:gd name="T59" fmla="*/ 7 h 71"/>
                    <a:gd name="T60" fmla="*/ 89 w 191"/>
                    <a:gd name="T61" fmla="*/ 5 h 71"/>
                    <a:gd name="T62" fmla="*/ 82 w 191"/>
                    <a:gd name="T63" fmla="*/ 2 h 71"/>
                    <a:gd name="T64" fmla="*/ 71 w 191"/>
                    <a:gd name="T65" fmla="*/ 2 h 71"/>
                    <a:gd name="T66" fmla="*/ 54 w 191"/>
                    <a:gd name="T67" fmla="*/ 0 h 71"/>
                    <a:gd name="T68" fmla="*/ 33 w 191"/>
                    <a:gd name="T69" fmla="*/ 5 h 71"/>
                    <a:gd name="T70" fmla="*/ 11 w 191"/>
                    <a:gd name="T71" fmla="*/ 19 h 71"/>
                    <a:gd name="T72" fmla="*/ 7 w 191"/>
                    <a:gd name="T73" fmla="*/ 24 h 71"/>
                    <a:gd name="T74" fmla="*/ 4 w 191"/>
                    <a:gd name="T75" fmla="*/ 28 h 71"/>
                    <a:gd name="T76" fmla="*/ 7 w 191"/>
                    <a:gd name="T77" fmla="*/ 31 h 71"/>
                    <a:gd name="T78" fmla="*/ 16 w 191"/>
                    <a:gd name="T79" fmla="*/ 26 h 71"/>
                    <a:gd name="T80" fmla="*/ 23 w 191"/>
                    <a:gd name="T81" fmla="*/ 21 h 71"/>
                    <a:gd name="T82" fmla="*/ 30 w 191"/>
                    <a:gd name="T83" fmla="*/ 19 h 71"/>
                    <a:gd name="T84" fmla="*/ 40 w 191"/>
                    <a:gd name="T85" fmla="*/ 12 h 71"/>
                    <a:gd name="T86" fmla="*/ 59 w 191"/>
                    <a:gd name="T87" fmla="*/ 12 h 71"/>
                    <a:gd name="T88" fmla="*/ 59 w 191"/>
                    <a:gd name="T89" fmla="*/ 14 h 71"/>
                    <a:gd name="T90" fmla="*/ 56 w 191"/>
                    <a:gd name="T91" fmla="*/ 21 h 71"/>
                    <a:gd name="T92" fmla="*/ 68 w 191"/>
                    <a:gd name="T93" fmla="*/ 21 h 71"/>
                    <a:gd name="T94" fmla="*/ 71 w 191"/>
                    <a:gd name="T95" fmla="*/ 24 h 71"/>
                    <a:gd name="T96" fmla="*/ 82 w 191"/>
                    <a:gd name="T97" fmla="*/ 24 h 71"/>
                    <a:gd name="T98" fmla="*/ 99 w 191"/>
                    <a:gd name="T99" fmla="*/ 33 h 71"/>
                    <a:gd name="T100" fmla="*/ 113 w 191"/>
                    <a:gd name="T101" fmla="*/ 35 h 71"/>
                    <a:gd name="T102" fmla="*/ 115 w 191"/>
                    <a:gd name="T103" fmla="*/ 47 h 71"/>
                    <a:gd name="T104" fmla="*/ 130 w 191"/>
                    <a:gd name="T105" fmla="*/ 52 h 71"/>
                    <a:gd name="T106" fmla="*/ 137 w 191"/>
                    <a:gd name="T107" fmla="*/ 54 h 71"/>
                    <a:gd name="T108" fmla="*/ 137 w 191"/>
                    <a:gd name="T109" fmla="*/ 61 h 71"/>
                    <a:gd name="T110" fmla="*/ 139 w 191"/>
                    <a:gd name="T111" fmla="*/ 69 h 71"/>
                    <a:gd name="T112" fmla="*/ 153 w 191"/>
                    <a:gd name="T113" fmla="*/ 69 h 71"/>
                    <a:gd name="T114" fmla="*/ 172 w 191"/>
                    <a:gd name="T115" fmla="*/ 69 h 71"/>
                    <a:gd name="T116" fmla="*/ 172 w 191"/>
                    <a:gd name="T117" fmla="*/ 69 h 71"/>
                    <a:gd name="T118" fmla="*/ 186 w 191"/>
                    <a:gd name="T119" fmla="*/ 66 h 71"/>
                    <a:gd name="T120" fmla="*/ 191 w 191"/>
                    <a:gd name="T121" fmla="*/ 61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91" h="71">
                      <a:moveTo>
                        <a:pt x="40" y="28"/>
                      </a:moveTo>
                      <a:lnTo>
                        <a:pt x="40" y="28"/>
                      </a:lnTo>
                      <a:lnTo>
                        <a:pt x="40" y="26"/>
                      </a:lnTo>
                      <a:lnTo>
                        <a:pt x="35" y="26"/>
                      </a:lnTo>
                      <a:lnTo>
                        <a:pt x="33" y="28"/>
                      </a:lnTo>
                      <a:lnTo>
                        <a:pt x="33" y="28"/>
                      </a:lnTo>
                      <a:lnTo>
                        <a:pt x="35" y="33"/>
                      </a:lnTo>
                      <a:lnTo>
                        <a:pt x="33" y="33"/>
                      </a:lnTo>
                      <a:lnTo>
                        <a:pt x="33" y="35"/>
                      </a:lnTo>
                      <a:lnTo>
                        <a:pt x="30" y="33"/>
                      </a:lnTo>
                      <a:lnTo>
                        <a:pt x="30" y="33"/>
                      </a:lnTo>
                      <a:lnTo>
                        <a:pt x="30" y="33"/>
                      </a:lnTo>
                      <a:lnTo>
                        <a:pt x="30" y="35"/>
                      </a:lnTo>
                      <a:lnTo>
                        <a:pt x="33" y="35"/>
                      </a:lnTo>
                      <a:lnTo>
                        <a:pt x="33" y="38"/>
                      </a:lnTo>
                      <a:lnTo>
                        <a:pt x="35" y="38"/>
                      </a:lnTo>
                      <a:lnTo>
                        <a:pt x="40" y="35"/>
                      </a:lnTo>
                      <a:lnTo>
                        <a:pt x="42" y="33"/>
                      </a:lnTo>
                      <a:lnTo>
                        <a:pt x="42" y="33"/>
                      </a:lnTo>
                      <a:lnTo>
                        <a:pt x="40" y="31"/>
                      </a:lnTo>
                      <a:lnTo>
                        <a:pt x="40" y="28"/>
                      </a:lnTo>
                      <a:close/>
                      <a:moveTo>
                        <a:pt x="127" y="24"/>
                      </a:moveTo>
                      <a:lnTo>
                        <a:pt x="127" y="24"/>
                      </a:lnTo>
                      <a:lnTo>
                        <a:pt x="130" y="26"/>
                      </a:lnTo>
                      <a:lnTo>
                        <a:pt x="130" y="26"/>
                      </a:lnTo>
                      <a:lnTo>
                        <a:pt x="130" y="26"/>
                      </a:lnTo>
                      <a:lnTo>
                        <a:pt x="132" y="26"/>
                      </a:lnTo>
                      <a:lnTo>
                        <a:pt x="132" y="26"/>
                      </a:lnTo>
                      <a:lnTo>
                        <a:pt x="132" y="26"/>
                      </a:lnTo>
                      <a:lnTo>
                        <a:pt x="132" y="24"/>
                      </a:lnTo>
                      <a:lnTo>
                        <a:pt x="130" y="24"/>
                      </a:lnTo>
                      <a:lnTo>
                        <a:pt x="130" y="24"/>
                      </a:lnTo>
                      <a:lnTo>
                        <a:pt x="127" y="24"/>
                      </a:lnTo>
                      <a:close/>
                      <a:moveTo>
                        <a:pt x="127" y="21"/>
                      </a:moveTo>
                      <a:lnTo>
                        <a:pt x="127" y="21"/>
                      </a:lnTo>
                      <a:lnTo>
                        <a:pt x="130" y="21"/>
                      </a:lnTo>
                      <a:lnTo>
                        <a:pt x="130" y="21"/>
                      </a:lnTo>
                      <a:lnTo>
                        <a:pt x="130" y="21"/>
                      </a:lnTo>
                      <a:lnTo>
                        <a:pt x="130" y="21"/>
                      </a:lnTo>
                      <a:lnTo>
                        <a:pt x="127" y="19"/>
                      </a:lnTo>
                      <a:lnTo>
                        <a:pt x="127" y="19"/>
                      </a:lnTo>
                      <a:lnTo>
                        <a:pt x="127" y="19"/>
                      </a:lnTo>
                      <a:lnTo>
                        <a:pt x="127" y="19"/>
                      </a:lnTo>
                      <a:lnTo>
                        <a:pt x="125" y="21"/>
                      </a:lnTo>
                      <a:lnTo>
                        <a:pt x="127" y="21"/>
                      </a:lnTo>
                      <a:close/>
                      <a:moveTo>
                        <a:pt x="123" y="16"/>
                      </a:moveTo>
                      <a:lnTo>
                        <a:pt x="125" y="19"/>
                      </a:lnTo>
                      <a:lnTo>
                        <a:pt x="125" y="19"/>
                      </a:lnTo>
                      <a:lnTo>
                        <a:pt x="125" y="19"/>
                      </a:lnTo>
                      <a:lnTo>
                        <a:pt x="127" y="19"/>
                      </a:lnTo>
                      <a:lnTo>
                        <a:pt x="125" y="19"/>
                      </a:lnTo>
                      <a:lnTo>
                        <a:pt x="125" y="16"/>
                      </a:lnTo>
                      <a:lnTo>
                        <a:pt x="125" y="16"/>
                      </a:lnTo>
                      <a:lnTo>
                        <a:pt x="123" y="16"/>
                      </a:lnTo>
                      <a:lnTo>
                        <a:pt x="123" y="16"/>
                      </a:lnTo>
                      <a:lnTo>
                        <a:pt x="123" y="16"/>
                      </a:lnTo>
                      <a:lnTo>
                        <a:pt x="123" y="16"/>
                      </a:lnTo>
                      <a:close/>
                      <a:moveTo>
                        <a:pt x="115" y="14"/>
                      </a:moveTo>
                      <a:lnTo>
                        <a:pt x="118" y="14"/>
                      </a:lnTo>
                      <a:lnTo>
                        <a:pt x="120" y="16"/>
                      </a:lnTo>
                      <a:lnTo>
                        <a:pt x="120" y="16"/>
                      </a:lnTo>
                      <a:lnTo>
                        <a:pt x="120" y="16"/>
                      </a:lnTo>
                      <a:lnTo>
                        <a:pt x="123" y="16"/>
                      </a:lnTo>
                      <a:lnTo>
                        <a:pt x="120" y="14"/>
                      </a:lnTo>
                      <a:lnTo>
                        <a:pt x="120" y="14"/>
                      </a:lnTo>
                      <a:lnTo>
                        <a:pt x="120" y="14"/>
                      </a:lnTo>
                      <a:lnTo>
                        <a:pt x="118" y="14"/>
                      </a:lnTo>
                      <a:lnTo>
                        <a:pt x="115" y="14"/>
                      </a:lnTo>
                      <a:lnTo>
                        <a:pt x="115" y="14"/>
                      </a:lnTo>
                      <a:lnTo>
                        <a:pt x="115" y="14"/>
                      </a:lnTo>
                      <a:lnTo>
                        <a:pt x="115" y="14"/>
                      </a:lnTo>
                      <a:close/>
                      <a:moveTo>
                        <a:pt x="101" y="9"/>
                      </a:moveTo>
                      <a:lnTo>
                        <a:pt x="104" y="12"/>
                      </a:lnTo>
                      <a:lnTo>
                        <a:pt x="104" y="12"/>
                      </a:lnTo>
                      <a:lnTo>
                        <a:pt x="104" y="12"/>
                      </a:lnTo>
                      <a:lnTo>
                        <a:pt x="99" y="7"/>
                      </a:lnTo>
                      <a:lnTo>
                        <a:pt x="99" y="7"/>
                      </a:lnTo>
                      <a:lnTo>
                        <a:pt x="99" y="9"/>
                      </a:lnTo>
                      <a:lnTo>
                        <a:pt x="101" y="9"/>
                      </a:lnTo>
                      <a:close/>
                      <a:moveTo>
                        <a:pt x="191" y="61"/>
                      </a:moveTo>
                      <a:lnTo>
                        <a:pt x="191" y="61"/>
                      </a:lnTo>
                      <a:lnTo>
                        <a:pt x="191" y="61"/>
                      </a:lnTo>
                      <a:lnTo>
                        <a:pt x="189" y="61"/>
                      </a:lnTo>
                      <a:lnTo>
                        <a:pt x="186" y="61"/>
                      </a:lnTo>
                      <a:lnTo>
                        <a:pt x="186" y="59"/>
                      </a:lnTo>
                      <a:lnTo>
                        <a:pt x="184" y="57"/>
                      </a:lnTo>
                      <a:lnTo>
                        <a:pt x="182" y="54"/>
                      </a:lnTo>
                      <a:lnTo>
                        <a:pt x="179" y="54"/>
                      </a:lnTo>
                      <a:lnTo>
                        <a:pt x="177" y="52"/>
                      </a:lnTo>
                      <a:lnTo>
                        <a:pt x="175" y="52"/>
                      </a:lnTo>
                      <a:lnTo>
                        <a:pt x="172" y="52"/>
                      </a:lnTo>
                      <a:lnTo>
                        <a:pt x="168" y="52"/>
                      </a:lnTo>
                      <a:lnTo>
                        <a:pt x="165" y="52"/>
                      </a:lnTo>
                      <a:lnTo>
                        <a:pt x="165" y="52"/>
                      </a:lnTo>
                      <a:lnTo>
                        <a:pt x="163" y="52"/>
                      </a:lnTo>
                      <a:lnTo>
                        <a:pt x="163" y="52"/>
                      </a:lnTo>
                      <a:lnTo>
                        <a:pt x="165" y="50"/>
                      </a:lnTo>
                      <a:lnTo>
                        <a:pt x="168" y="50"/>
                      </a:lnTo>
                      <a:lnTo>
                        <a:pt x="165" y="47"/>
                      </a:lnTo>
                      <a:lnTo>
                        <a:pt x="165" y="47"/>
                      </a:lnTo>
                      <a:lnTo>
                        <a:pt x="168" y="47"/>
                      </a:lnTo>
                      <a:lnTo>
                        <a:pt x="168" y="45"/>
                      </a:lnTo>
                      <a:lnTo>
                        <a:pt x="165" y="45"/>
                      </a:lnTo>
                      <a:lnTo>
                        <a:pt x="163" y="45"/>
                      </a:lnTo>
                      <a:lnTo>
                        <a:pt x="158" y="43"/>
                      </a:lnTo>
                      <a:lnTo>
                        <a:pt x="156" y="43"/>
                      </a:lnTo>
                      <a:lnTo>
                        <a:pt x="153" y="40"/>
                      </a:lnTo>
                      <a:lnTo>
                        <a:pt x="151" y="40"/>
                      </a:lnTo>
                      <a:lnTo>
                        <a:pt x="149" y="40"/>
                      </a:lnTo>
                      <a:lnTo>
                        <a:pt x="149" y="38"/>
                      </a:lnTo>
                      <a:lnTo>
                        <a:pt x="149" y="38"/>
                      </a:lnTo>
                      <a:lnTo>
                        <a:pt x="146" y="38"/>
                      </a:lnTo>
                      <a:lnTo>
                        <a:pt x="144" y="40"/>
                      </a:lnTo>
                      <a:lnTo>
                        <a:pt x="146" y="38"/>
                      </a:lnTo>
                      <a:lnTo>
                        <a:pt x="146" y="38"/>
                      </a:lnTo>
                      <a:lnTo>
                        <a:pt x="144" y="35"/>
                      </a:lnTo>
                      <a:lnTo>
                        <a:pt x="141" y="33"/>
                      </a:lnTo>
                      <a:lnTo>
                        <a:pt x="141" y="35"/>
                      </a:lnTo>
                      <a:lnTo>
                        <a:pt x="139" y="35"/>
                      </a:lnTo>
                      <a:lnTo>
                        <a:pt x="139" y="35"/>
                      </a:lnTo>
                      <a:lnTo>
                        <a:pt x="139" y="35"/>
                      </a:lnTo>
                      <a:lnTo>
                        <a:pt x="137" y="33"/>
                      </a:lnTo>
                      <a:lnTo>
                        <a:pt x="139" y="33"/>
                      </a:lnTo>
                      <a:lnTo>
                        <a:pt x="139" y="33"/>
                      </a:lnTo>
                      <a:lnTo>
                        <a:pt x="141" y="33"/>
                      </a:lnTo>
                      <a:lnTo>
                        <a:pt x="139" y="33"/>
                      </a:lnTo>
                      <a:lnTo>
                        <a:pt x="139" y="31"/>
                      </a:lnTo>
                      <a:lnTo>
                        <a:pt x="137" y="31"/>
                      </a:lnTo>
                      <a:lnTo>
                        <a:pt x="134" y="28"/>
                      </a:lnTo>
                      <a:lnTo>
                        <a:pt x="134" y="28"/>
                      </a:lnTo>
                      <a:lnTo>
                        <a:pt x="134" y="28"/>
                      </a:lnTo>
                      <a:lnTo>
                        <a:pt x="134" y="28"/>
                      </a:lnTo>
                      <a:lnTo>
                        <a:pt x="134" y="31"/>
                      </a:lnTo>
                      <a:lnTo>
                        <a:pt x="134" y="31"/>
                      </a:lnTo>
                      <a:lnTo>
                        <a:pt x="132" y="28"/>
                      </a:lnTo>
                      <a:lnTo>
                        <a:pt x="127" y="26"/>
                      </a:lnTo>
                      <a:lnTo>
                        <a:pt x="127" y="26"/>
                      </a:lnTo>
                      <a:lnTo>
                        <a:pt x="125" y="24"/>
                      </a:lnTo>
                      <a:lnTo>
                        <a:pt x="115" y="16"/>
                      </a:lnTo>
                      <a:lnTo>
                        <a:pt x="113" y="16"/>
                      </a:lnTo>
                      <a:lnTo>
                        <a:pt x="113" y="16"/>
                      </a:lnTo>
                      <a:lnTo>
                        <a:pt x="113" y="16"/>
                      </a:lnTo>
                      <a:lnTo>
                        <a:pt x="111" y="16"/>
                      </a:lnTo>
                      <a:lnTo>
                        <a:pt x="106" y="16"/>
                      </a:lnTo>
                      <a:lnTo>
                        <a:pt x="104" y="16"/>
                      </a:lnTo>
                      <a:lnTo>
                        <a:pt x="104" y="16"/>
                      </a:lnTo>
                      <a:lnTo>
                        <a:pt x="101" y="14"/>
                      </a:lnTo>
                      <a:lnTo>
                        <a:pt x="99" y="12"/>
                      </a:lnTo>
                      <a:lnTo>
                        <a:pt x="99" y="9"/>
                      </a:lnTo>
                      <a:lnTo>
                        <a:pt x="94" y="7"/>
                      </a:lnTo>
                      <a:lnTo>
                        <a:pt x="97" y="7"/>
                      </a:lnTo>
                      <a:lnTo>
                        <a:pt x="94" y="7"/>
                      </a:lnTo>
                      <a:lnTo>
                        <a:pt x="92" y="7"/>
                      </a:lnTo>
                      <a:lnTo>
                        <a:pt x="92" y="5"/>
                      </a:lnTo>
                      <a:lnTo>
                        <a:pt x="89" y="5"/>
                      </a:lnTo>
                      <a:lnTo>
                        <a:pt x="87" y="5"/>
                      </a:lnTo>
                      <a:lnTo>
                        <a:pt x="85" y="5"/>
                      </a:lnTo>
                      <a:lnTo>
                        <a:pt x="85" y="5"/>
                      </a:lnTo>
                      <a:lnTo>
                        <a:pt x="82" y="5"/>
                      </a:lnTo>
                      <a:lnTo>
                        <a:pt x="82" y="2"/>
                      </a:lnTo>
                      <a:lnTo>
                        <a:pt x="80" y="2"/>
                      </a:lnTo>
                      <a:lnTo>
                        <a:pt x="75" y="2"/>
                      </a:lnTo>
                      <a:lnTo>
                        <a:pt x="73" y="2"/>
                      </a:lnTo>
                      <a:lnTo>
                        <a:pt x="71" y="2"/>
                      </a:lnTo>
                      <a:lnTo>
                        <a:pt x="71" y="2"/>
                      </a:lnTo>
                      <a:lnTo>
                        <a:pt x="71" y="0"/>
                      </a:lnTo>
                      <a:lnTo>
                        <a:pt x="68" y="2"/>
                      </a:lnTo>
                      <a:lnTo>
                        <a:pt x="63" y="2"/>
                      </a:lnTo>
                      <a:lnTo>
                        <a:pt x="59" y="0"/>
                      </a:lnTo>
                      <a:lnTo>
                        <a:pt x="54" y="0"/>
                      </a:lnTo>
                      <a:lnTo>
                        <a:pt x="49" y="0"/>
                      </a:lnTo>
                      <a:lnTo>
                        <a:pt x="45" y="2"/>
                      </a:lnTo>
                      <a:lnTo>
                        <a:pt x="45" y="2"/>
                      </a:lnTo>
                      <a:lnTo>
                        <a:pt x="35" y="5"/>
                      </a:lnTo>
                      <a:lnTo>
                        <a:pt x="33" y="5"/>
                      </a:lnTo>
                      <a:lnTo>
                        <a:pt x="18" y="12"/>
                      </a:lnTo>
                      <a:lnTo>
                        <a:pt x="16" y="12"/>
                      </a:lnTo>
                      <a:lnTo>
                        <a:pt x="14" y="14"/>
                      </a:lnTo>
                      <a:lnTo>
                        <a:pt x="11" y="16"/>
                      </a:lnTo>
                      <a:lnTo>
                        <a:pt x="11" y="19"/>
                      </a:lnTo>
                      <a:lnTo>
                        <a:pt x="11" y="24"/>
                      </a:lnTo>
                      <a:lnTo>
                        <a:pt x="9" y="24"/>
                      </a:lnTo>
                      <a:lnTo>
                        <a:pt x="9" y="24"/>
                      </a:lnTo>
                      <a:lnTo>
                        <a:pt x="7" y="24"/>
                      </a:lnTo>
                      <a:lnTo>
                        <a:pt x="7" y="24"/>
                      </a:lnTo>
                      <a:lnTo>
                        <a:pt x="0" y="28"/>
                      </a:lnTo>
                      <a:lnTo>
                        <a:pt x="0" y="28"/>
                      </a:lnTo>
                      <a:lnTo>
                        <a:pt x="0" y="28"/>
                      </a:lnTo>
                      <a:lnTo>
                        <a:pt x="2" y="28"/>
                      </a:lnTo>
                      <a:lnTo>
                        <a:pt x="4" y="28"/>
                      </a:lnTo>
                      <a:lnTo>
                        <a:pt x="4" y="26"/>
                      </a:lnTo>
                      <a:lnTo>
                        <a:pt x="7" y="26"/>
                      </a:lnTo>
                      <a:lnTo>
                        <a:pt x="7" y="26"/>
                      </a:lnTo>
                      <a:lnTo>
                        <a:pt x="7" y="28"/>
                      </a:lnTo>
                      <a:lnTo>
                        <a:pt x="7" y="31"/>
                      </a:lnTo>
                      <a:lnTo>
                        <a:pt x="7" y="28"/>
                      </a:lnTo>
                      <a:lnTo>
                        <a:pt x="11" y="28"/>
                      </a:lnTo>
                      <a:lnTo>
                        <a:pt x="14" y="26"/>
                      </a:lnTo>
                      <a:lnTo>
                        <a:pt x="16" y="26"/>
                      </a:lnTo>
                      <a:lnTo>
                        <a:pt x="16" y="26"/>
                      </a:lnTo>
                      <a:lnTo>
                        <a:pt x="18" y="24"/>
                      </a:lnTo>
                      <a:lnTo>
                        <a:pt x="18" y="21"/>
                      </a:lnTo>
                      <a:lnTo>
                        <a:pt x="18" y="21"/>
                      </a:lnTo>
                      <a:lnTo>
                        <a:pt x="23" y="21"/>
                      </a:lnTo>
                      <a:lnTo>
                        <a:pt x="23" y="21"/>
                      </a:lnTo>
                      <a:lnTo>
                        <a:pt x="26" y="21"/>
                      </a:lnTo>
                      <a:lnTo>
                        <a:pt x="26" y="21"/>
                      </a:lnTo>
                      <a:lnTo>
                        <a:pt x="26" y="21"/>
                      </a:lnTo>
                      <a:lnTo>
                        <a:pt x="28" y="21"/>
                      </a:lnTo>
                      <a:lnTo>
                        <a:pt x="30" y="19"/>
                      </a:lnTo>
                      <a:lnTo>
                        <a:pt x="33" y="16"/>
                      </a:lnTo>
                      <a:lnTo>
                        <a:pt x="33" y="16"/>
                      </a:lnTo>
                      <a:lnTo>
                        <a:pt x="35" y="16"/>
                      </a:lnTo>
                      <a:lnTo>
                        <a:pt x="35" y="14"/>
                      </a:lnTo>
                      <a:lnTo>
                        <a:pt x="40" y="12"/>
                      </a:lnTo>
                      <a:lnTo>
                        <a:pt x="40" y="12"/>
                      </a:lnTo>
                      <a:lnTo>
                        <a:pt x="42" y="9"/>
                      </a:lnTo>
                      <a:lnTo>
                        <a:pt x="56" y="12"/>
                      </a:lnTo>
                      <a:lnTo>
                        <a:pt x="59" y="12"/>
                      </a:lnTo>
                      <a:lnTo>
                        <a:pt x="59" y="12"/>
                      </a:lnTo>
                      <a:lnTo>
                        <a:pt x="59" y="12"/>
                      </a:lnTo>
                      <a:lnTo>
                        <a:pt x="61" y="12"/>
                      </a:lnTo>
                      <a:lnTo>
                        <a:pt x="61" y="14"/>
                      </a:lnTo>
                      <a:lnTo>
                        <a:pt x="59" y="14"/>
                      </a:lnTo>
                      <a:lnTo>
                        <a:pt x="59" y="14"/>
                      </a:lnTo>
                      <a:lnTo>
                        <a:pt x="54" y="16"/>
                      </a:lnTo>
                      <a:lnTo>
                        <a:pt x="54" y="16"/>
                      </a:lnTo>
                      <a:lnTo>
                        <a:pt x="54" y="19"/>
                      </a:lnTo>
                      <a:lnTo>
                        <a:pt x="56" y="21"/>
                      </a:lnTo>
                      <a:lnTo>
                        <a:pt x="56" y="21"/>
                      </a:lnTo>
                      <a:lnTo>
                        <a:pt x="63" y="21"/>
                      </a:lnTo>
                      <a:lnTo>
                        <a:pt x="66" y="24"/>
                      </a:lnTo>
                      <a:lnTo>
                        <a:pt x="66" y="24"/>
                      </a:lnTo>
                      <a:lnTo>
                        <a:pt x="68" y="21"/>
                      </a:lnTo>
                      <a:lnTo>
                        <a:pt x="68" y="21"/>
                      </a:lnTo>
                      <a:lnTo>
                        <a:pt x="68" y="19"/>
                      </a:lnTo>
                      <a:lnTo>
                        <a:pt x="71" y="21"/>
                      </a:lnTo>
                      <a:lnTo>
                        <a:pt x="71" y="21"/>
                      </a:lnTo>
                      <a:lnTo>
                        <a:pt x="71" y="24"/>
                      </a:lnTo>
                      <a:lnTo>
                        <a:pt x="71" y="24"/>
                      </a:lnTo>
                      <a:lnTo>
                        <a:pt x="73" y="24"/>
                      </a:lnTo>
                      <a:lnTo>
                        <a:pt x="80" y="24"/>
                      </a:lnTo>
                      <a:lnTo>
                        <a:pt x="80" y="24"/>
                      </a:lnTo>
                      <a:lnTo>
                        <a:pt x="80" y="24"/>
                      </a:lnTo>
                      <a:lnTo>
                        <a:pt x="82" y="24"/>
                      </a:lnTo>
                      <a:lnTo>
                        <a:pt x="85" y="26"/>
                      </a:lnTo>
                      <a:lnTo>
                        <a:pt x="85" y="28"/>
                      </a:lnTo>
                      <a:lnTo>
                        <a:pt x="87" y="28"/>
                      </a:lnTo>
                      <a:lnTo>
                        <a:pt x="89" y="31"/>
                      </a:lnTo>
                      <a:lnTo>
                        <a:pt x="99" y="33"/>
                      </a:lnTo>
                      <a:lnTo>
                        <a:pt x="101" y="35"/>
                      </a:lnTo>
                      <a:lnTo>
                        <a:pt x="104" y="35"/>
                      </a:lnTo>
                      <a:lnTo>
                        <a:pt x="111" y="33"/>
                      </a:lnTo>
                      <a:lnTo>
                        <a:pt x="111" y="33"/>
                      </a:lnTo>
                      <a:lnTo>
                        <a:pt x="113" y="35"/>
                      </a:lnTo>
                      <a:lnTo>
                        <a:pt x="113" y="38"/>
                      </a:lnTo>
                      <a:lnTo>
                        <a:pt x="113" y="40"/>
                      </a:lnTo>
                      <a:lnTo>
                        <a:pt x="115" y="45"/>
                      </a:lnTo>
                      <a:lnTo>
                        <a:pt x="115" y="45"/>
                      </a:lnTo>
                      <a:lnTo>
                        <a:pt x="115" y="47"/>
                      </a:lnTo>
                      <a:lnTo>
                        <a:pt x="118" y="47"/>
                      </a:lnTo>
                      <a:lnTo>
                        <a:pt x="120" y="52"/>
                      </a:lnTo>
                      <a:lnTo>
                        <a:pt x="123" y="52"/>
                      </a:lnTo>
                      <a:lnTo>
                        <a:pt x="125" y="52"/>
                      </a:lnTo>
                      <a:lnTo>
                        <a:pt x="130" y="52"/>
                      </a:lnTo>
                      <a:lnTo>
                        <a:pt x="132" y="52"/>
                      </a:lnTo>
                      <a:lnTo>
                        <a:pt x="134" y="52"/>
                      </a:lnTo>
                      <a:lnTo>
                        <a:pt x="137" y="54"/>
                      </a:lnTo>
                      <a:lnTo>
                        <a:pt x="137" y="54"/>
                      </a:lnTo>
                      <a:lnTo>
                        <a:pt x="137" y="54"/>
                      </a:lnTo>
                      <a:lnTo>
                        <a:pt x="139" y="57"/>
                      </a:lnTo>
                      <a:lnTo>
                        <a:pt x="139" y="57"/>
                      </a:lnTo>
                      <a:lnTo>
                        <a:pt x="139" y="59"/>
                      </a:lnTo>
                      <a:lnTo>
                        <a:pt x="137" y="59"/>
                      </a:lnTo>
                      <a:lnTo>
                        <a:pt x="137" y="61"/>
                      </a:lnTo>
                      <a:lnTo>
                        <a:pt x="130" y="66"/>
                      </a:lnTo>
                      <a:lnTo>
                        <a:pt x="125" y="71"/>
                      </a:lnTo>
                      <a:lnTo>
                        <a:pt x="130" y="71"/>
                      </a:lnTo>
                      <a:lnTo>
                        <a:pt x="134" y="69"/>
                      </a:lnTo>
                      <a:lnTo>
                        <a:pt x="139" y="69"/>
                      </a:lnTo>
                      <a:lnTo>
                        <a:pt x="141" y="69"/>
                      </a:lnTo>
                      <a:lnTo>
                        <a:pt x="141" y="69"/>
                      </a:lnTo>
                      <a:lnTo>
                        <a:pt x="149" y="69"/>
                      </a:lnTo>
                      <a:lnTo>
                        <a:pt x="153" y="69"/>
                      </a:lnTo>
                      <a:lnTo>
                        <a:pt x="153" y="69"/>
                      </a:lnTo>
                      <a:lnTo>
                        <a:pt x="160" y="69"/>
                      </a:lnTo>
                      <a:lnTo>
                        <a:pt x="163" y="69"/>
                      </a:lnTo>
                      <a:lnTo>
                        <a:pt x="165" y="69"/>
                      </a:lnTo>
                      <a:lnTo>
                        <a:pt x="170" y="69"/>
                      </a:lnTo>
                      <a:lnTo>
                        <a:pt x="172" y="69"/>
                      </a:lnTo>
                      <a:lnTo>
                        <a:pt x="172" y="69"/>
                      </a:lnTo>
                      <a:lnTo>
                        <a:pt x="172" y="66"/>
                      </a:lnTo>
                      <a:lnTo>
                        <a:pt x="172" y="69"/>
                      </a:lnTo>
                      <a:lnTo>
                        <a:pt x="172" y="69"/>
                      </a:lnTo>
                      <a:lnTo>
                        <a:pt x="172" y="69"/>
                      </a:lnTo>
                      <a:lnTo>
                        <a:pt x="175" y="69"/>
                      </a:lnTo>
                      <a:lnTo>
                        <a:pt x="177" y="69"/>
                      </a:lnTo>
                      <a:lnTo>
                        <a:pt x="179" y="66"/>
                      </a:lnTo>
                      <a:lnTo>
                        <a:pt x="182" y="66"/>
                      </a:lnTo>
                      <a:lnTo>
                        <a:pt x="186" y="66"/>
                      </a:lnTo>
                      <a:lnTo>
                        <a:pt x="189" y="66"/>
                      </a:lnTo>
                      <a:lnTo>
                        <a:pt x="191" y="64"/>
                      </a:lnTo>
                      <a:lnTo>
                        <a:pt x="191" y="64"/>
                      </a:lnTo>
                      <a:lnTo>
                        <a:pt x="191" y="61"/>
                      </a:lnTo>
                      <a:lnTo>
                        <a:pt x="191" y="61"/>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3" name="Freeform 177"/>
                <p:cNvSpPr>
                  <a:spLocks noEditPoints="1"/>
                </p:cNvSpPr>
                <p:nvPr/>
              </p:nvSpPr>
              <p:spPr bwMode="auto">
                <a:xfrm>
                  <a:off x="2995" y="1820"/>
                  <a:ext cx="99" cy="85"/>
                </a:xfrm>
                <a:custGeom>
                  <a:avLst/>
                  <a:gdLst>
                    <a:gd name="T0" fmla="*/ 68 w 99"/>
                    <a:gd name="T1" fmla="*/ 78 h 85"/>
                    <a:gd name="T2" fmla="*/ 54 w 99"/>
                    <a:gd name="T3" fmla="*/ 73 h 85"/>
                    <a:gd name="T4" fmla="*/ 64 w 99"/>
                    <a:gd name="T5" fmla="*/ 73 h 85"/>
                    <a:gd name="T6" fmla="*/ 80 w 99"/>
                    <a:gd name="T7" fmla="*/ 80 h 85"/>
                    <a:gd name="T8" fmla="*/ 71 w 99"/>
                    <a:gd name="T9" fmla="*/ 76 h 85"/>
                    <a:gd name="T10" fmla="*/ 71 w 99"/>
                    <a:gd name="T11" fmla="*/ 76 h 85"/>
                    <a:gd name="T12" fmla="*/ 85 w 99"/>
                    <a:gd name="T13" fmla="*/ 83 h 85"/>
                    <a:gd name="T14" fmla="*/ 52 w 99"/>
                    <a:gd name="T15" fmla="*/ 68 h 85"/>
                    <a:gd name="T16" fmla="*/ 56 w 99"/>
                    <a:gd name="T17" fmla="*/ 68 h 85"/>
                    <a:gd name="T18" fmla="*/ 49 w 99"/>
                    <a:gd name="T19" fmla="*/ 66 h 85"/>
                    <a:gd name="T20" fmla="*/ 30 w 99"/>
                    <a:gd name="T21" fmla="*/ 54 h 85"/>
                    <a:gd name="T22" fmla="*/ 28 w 99"/>
                    <a:gd name="T23" fmla="*/ 49 h 85"/>
                    <a:gd name="T24" fmla="*/ 23 w 99"/>
                    <a:gd name="T25" fmla="*/ 49 h 85"/>
                    <a:gd name="T26" fmla="*/ 30 w 99"/>
                    <a:gd name="T27" fmla="*/ 54 h 85"/>
                    <a:gd name="T28" fmla="*/ 28 w 99"/>
                    <a:gd name="T29" fmla="*/ 47 h 85"/>
                    <a:gd name="T30" fmla="*/ 23 w 99"/>
                    <a:gd name="T31" fmla="*/ 40 h 85"/>
                    <a:gd name="T32" fmla="*/ 23 w 99"/>
                    <a:gd name="T33" fmla="*/ 42 h 85"/>
                    <a:gd name="T34" fmla="*/ 21 w 99"/>
                    <a:gd name="T35" fmla="*/ 35 h 85"/>
                    <a:gd name="T36" fmla="*/ 16 w 99"/>
                    <a:gd name="T37" fmla="*/ 35 h 85"/>
                    <a:gd name="T38" fmla="*/ 14 w 99"/>
                    <a:gd name="T39" fmla="*/ 28 h 85"/>
                    <a:gd name="T40" fmla="*/ 16 w 99"/>
                    <a:gd name="T41" fmla="*/ 38 h 85"/>
                    <a:gd name="T42" fmla="*/ 21 w 99"/>
                    <a:gd name="T43" fmla="*/ 28 h 85"/>
                    <a:gd name="T44" fmla="*/ 16 w 99"/>
                    <a:gd name="T45" fmla="*/ 28 h 85"/>
                    <a:gd name="T46" fmla="*/ 99 w 99"/>
                    <a:gd name="T47" fmla="*/ 26 h 85"/>
                    <a:gd name="T48" fmla="*/ 92 w 99"/>
                    <a:gd name="T49" fmla="*/ 21 h 85"/>
                    <a:gd name="T50" fmla="*/ 90 w 99"/>
                    <a:gd name="T51" fmla="*/ 19 h 85"/>
                    <a:gd name="T52" fmla="*/ 90 w 99"/>
                    <a:gd name="T53" fmla="*/ 12 h 85"/>
                    <a:gd name="T54" fmla="*/ 85 w 99"/>
                    <a:gd name="T55" fmla="*/ 14 h 85"/>
                    <a:gd name="T56" fmla="*/ 73 w 99"/>
                    <a:gd name="T57" fmla="*/ 14 h 85"/>
                    <a:gd name="T58" fmla="*/ 64 w 99"/>
                    <a:gd name="T59" fmla="*/ 9 h 85"/>
                    <a:gd name="T60" fmla="*/ 54 w 99"/>
                    <a:gd name="T61" fmla="*/ 2 h 85"/>
                    <a:gd name="T62" fmla="*/ 47 w 99"/>
                    <a:gd name="T63" fmla="*/ 0 h 85"/>
                    <a:gd name="T64" fmla="*/ 42 w 99"/>
                    <a:gd name="T65" fmla="*/ 4 h 85"/>
                    <a:gd name="T66" fmla="*/ 35 w 99"/>
                    <a:gd name="T67" fmla="*/ 7 h 85"/>
                    <a:gd name="T68" fmla="*/ 35 w 99"/>
                    <a:gd name="T69" fmla="*/ 12 h 85"/>
                    <a:gd name="T70" fmla="*/ 30 w 99"/>
                    <a:gd name="T71" fmla="*/ 16 h 85"/>
                    <a:gd name="T72" fmla="*/ 30 w 99"/>
                    <a:gd name="T73" fmla="*/ 21 h 85"/>
                    <a:gd name="T74" fmla="*/ 21 w 99"/>
                    <a:gd name="T75" fmla="*/ 19 h 85"/>
                    <a:gd name="T76" fmla="*/ 16 w 99"/>
                    <a:gd name="T77" fmla="*/ 19 h 85"/>
                    <a:gd name="T78" fmla="*/ 9 w 99"/>
                    <a:gd name="T79" fmla="*/ 19 h 85"/>
                    <a:gd name="T80" fmla="*/ 2 w 99"/>
                    <a:gd name="T81" fmla="*/ 19 h 85"/>
                    <a:gd name="T82" fmla="*/ 7 w 99"/>
                    <a:gd name="T83" fmla="*/ 35 h 85"/>
                    <a:gd name="T84" fmla="*/ 14 w 99"/>
                    <a:gd name="T85" fmla="*/ 23 h 85"/>
                    <a:gd name="T86" fmla="*/ 23 w 99"/>
                    <a:gd name="T87" fmla="*/ 33 h 85"/>
                    <a:gd name="T88" fmla="*/ 33 w 99"/>
                    <a:gd name="T89" fmla="*/ 47 h 85"/>
                    <a:gd name="T90" fmla="*/ 28 w 99"/>
                    <a:gd name="T91" fmla="*/ 49 h 85"/>
                    <a:gd name="T92" fmla="*/ 42 w 99"/>
                    <a:gd name="T93" fmla="*/ 61 h 85"/>
                    <a:gd name="T94" fmla="*/ 54 w 99"/>
                    <a:gd name="T95" fmla="*/ 64 h 85"/>
                    <a:gd name="T96" fmla="*/ 71 w 99"/>
                    <a:gd name="T97" fmla="*/ 73 h 85"/>
                    <a:gd name="T98" fmla="*/ 66 w 99"/>
                    <a:gd name="T99" fmla="*/ 66 h 85"/>
                    <a:gd name="T100" fmla="*/ 54 w 99"/>
                    <a:gd name="T101" fmla="*/ 57 h 85"/>
                    <a:gd name="T102" fmla="*/ 45 w 99"/>
                    <a:gd name="T103" fmla="*/ 45 h 85"/>
                    <a:gd name="T104" fmla="*/ 37 w 99"/>
                    <a:gd name="T105" fmla="*/ 35 h 85"/>
                    <a:gd name="T106" fmla="*/ 42 w 99"/>
                    <a:gd name="T107" fmla="*/ 26 h 85"/>
                    <a:gd name="T108" fmla="*/ 52 w 99"/>
                    <a:gd name="T109" fmla="*/ 26 h 85"/>
                    <a:gd name="T110" fmla="*/ 64 w 99"/>
                    <a:gd name="T111" fmla="*/ 26 h 85"/>
                    <a:gd name="T112" fmla="*/ 73 w 99"/>
                    <a:gd name="T113" fmla="*/ 28 h 85"/>
                    <a:gd name="T114" fmla="*/ 80 w 99"/>
                    <a:gd name="T115" fmla="*/ 28 h 85"/>
                    <a:gd name="T116" fmla="*/ 90 w 99"/>
                    <a:gd name="T117" fmla="*/ 33 h 85"/>
                    <a:gd name="T118" fmla="*/ 92 w 99"/>
                    <a:gd name="T119" fmla="*/ 33 h 85"/>
                    <a:gd name="T120" fmla="*/ 94 w 99"/>
                    <a:gd name="T121" fmla="*/ 28 h 85"/>
                    <a:gd name="T122" fmla="*/ 99 w 99"/>
                    <a:gd name="T123" fmla="*/ 26 h 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99" h="85">
                      <a:moveTo>
                        <a:pt x="68" y="78"/>
                      </a:moveTo>
                      <a:lnTo>
                        <a:pt x="66" y="78"/>
                      </a:lnTo>
                      <a:lnTo>
                        <a:pt x="66" y="78"/>
                      </a:lnTo>
                      <a:lnTo>
                        <a:pt x="73" y="78"/>
                      </a:lnTo>
                      <a:lnTo>
                        <a:pt x="71" y="78"/>
                      </a:lnTo>
                      <a:lnTo>
                        <a:pt x="68" y="78"/>
                      </a:lnTo>
                      <a:close/>
                      <a:moveTo>
                        <a:pt x="61" y="73"/>
                      </a:moveTo>
                      <a:lnTo>
                        <a:pt x="59" y="73"/>
                      </a:lnTo>
                      <a:lnTo>
                        <a:pt x="56" y="73"/>
                      </a:lnTo>
                      <a:lnTo>
                        <a:pt x="54" y="73"/>
                      </a:lnTo>
                      <a:lnTo>
                        <a:pt x="54" y="73"/>
                      </a:lnTo>
                      <a:lnTo>
                        <a:pt x="54" y="73"/>
                      </a:lnTo>
                      <a:lnTo>
                        <a:pt x="56" y="76"/>
                      </a:lnTo>
                      <a:lnTo>
                        <a:pt x="59" y="76"/>
                      </a:lnTo>
                      <a:lnTo>
                        <a:pt x="59" y="76"/>
                      </a:lnTo>
                      <a:lnTo>
                        <a:pt x="61" y="76"/>
                      </a:lnTo>
                      <a:lnTo>
                        <a:pt x="64" y="76"/>
                      </a:lnTo>
                      <a:lnTo>
                        <a:pt x="64" y="73"/>
                      </a:lnTo>
                      <a:lnTo>
                        <a:pt x="61" y="73"/>
                      </a:lnTo>
                      <a:close/>
                      <a:moveTo>
                        <a:pt x="85" y="83"/>
                      </a:moveTo>
                      <a:lnTo>
                        <a:pt x="85" y="83"/>
                      </a:lnTo>
                      <a:lnTo>
                        <a:pt x="82" y="80"/>
                      </a:lnTo>
                      <a:lnTo>
                        <a:pt x="82" y="80"/>
                      </a:lnTo>
                      <a:lnTo>
                        <a:pt x="80" y="80"/>
                      </a:lnTo>
                      <a:lnTo>
                        <a:pt x="78" y="78"/>
                      </a:lnTo>
                      <a:lnTo>
                        <a:pt x="75" y="78"/>
                      </a:lnTo>
                      <a:lnTo>
                        <a:pt x="75" y="76"/>
                      </a:lnTo>
                      <a:lnTo>
                        <a:pt x="73" y="76"/>
                      </a:lnTo>
                      <a:lnTo>
                        <a:pt x="73" y="76"/>
                      </a:lnTo>
                      <a:lnTo>
                        <a:pt x="71" y="76"/>
                      </a:lnTo>
                      <a:lnTo>
                        <a:pt x="73" y="76"/>
                      </a:lnTo>
                      <a:lnTo>
                        <a:pt x="64" y="73"/>
                      </a:lnTo>
                      <a:lnTo>
                        <a:pt x="64" y="73"/>
                      </a:lnTo>
                      <a:lnTo>
                        <a:pt x="61" y="73"/>
                      </a:lnTo>
                      <a:lnTo>
                        <a:pt x="64" y="73"/>
                      </a:lnTo>
                      <a:lnTo>
                        <a:pt x="71" y="76"/>
                      </a:lnTo>
                      <a:lnTo>
                        <a:pt x="75" y="78"/>
                      </a:lnTo>
                      <a:lnTo>
                        <a:pt x="80" y="80"/>
                      </a:lnTo>
                      <a:lnTo>
                        <a:pt x="82" y="83"/>
                      </a:lnTo>
                      <a:lnTo>
                        <a:pt x="87" y="85"/>
                      </a:lnTo>
                      <a:lnTo>
                        <a:pt x="85" y="83"/>
                      </a:lnTo>
                      <a:lnTo>
                        <a:pt x="85" y="83"/>
                      </a:lnTo>
                      <a:close/>
                      <a:moveTo>
                        <a:pt x="61" y="71"/>
                      </a:moveTo>
                      <a:lnTo>
                        <a:pt x="64" y="71"/>
                      </a:lnTo>
                      <a:lnTo>
                        <a:pt x="61" y="71"/>
                      </a:lnTo>
                      <a:lnTo>
                        <a:pt x="54" y="68"/>
                      </a:lnTo>
                      <a:lnTo>
                        <a:pt x="54" y="68"/>
                      </a:lnTo>
                      <a:lnTo>
                        <a:pt x="52" y="68"/>
                      </a:lnTo>
                      <a:lnTo>
                        <a:pt x="49" y="68"/>
                      </a:lnTo>
                      <a:lnTo>
                        <a:pt x="49" y="68"/>
                      </a:lnTo>
                      <a:lnTo>
                        <a:pt x="52" y="71"/>
                      </a:lnTo>
                      <a:lnTo>
                        <a:pt x="54" y="71"/>
                      </a:lnTo>
                      <a:lnTo>
                        <a:pt x="61" y="71"/>
                      </a:lnTo>
                      <a:close/>
                      <a:moveTo>
                        <a:pt x="56" y="68"/>
                      </a:moveTo>
                      <a:lnTo>
                        <a:pt x="59" y="66"/>
                      </a:lnTo>
                      <a:lnTo>
                        <a:pt x="59" y="66"/>
                      </a:lnTo>
                      <a:lnTo>
                        <a:pt x="56" y="66"/>
                      </a:lnTo>
                      <a:lnTo>
                        <a:pt x="54" y="66"/>
                      </a:lnTo>
                      <a:lnTo>
                        <a:pt x="52" y="66"/>
                      </a:lnTo>
                      <a:lnTo>
                        <a:pt x="49" y="66"/>
                      </a:lnTo>
                      <a:lnTo>
                        <a:pt x="49" y="66"/>
                      </a:lnTo>
                      <a:lnTo>
                        <a:pt x="52" y="66"/>
                      </a:lnTo>
                      <a:lnTo>
                        <a:pt x="54" y="68"/>
                      </a:lnTo>
                      <a:lnTo>
                        <a:pt x="56" y="68"/>
                      </a:lnTo>
                      <a:close/>
                      <a:moveTo>
                        <a:pt x="30" y="52"/>
                      </a:moveTo>
                      <a:lnTo>
                        <a:pt x="30" y="54"/>
                      </a:lnTo>
                      <a:lnTo>
                        <a:pt x="33" y="54"/>
                      </a:lnTo>
                      <a:lnTo>
                        <a:pt x="33" y="54"/>
                      </a:lnTo>
                      <a:lnTo>
                        <a:pt x="33" y="52"/>
                      </a:lnTo>
                      <a:lnTo>
                        <a:pt x="30" y="52"/>
                      </a:lnTo>
                      <a:close/>
                      <a:moveTo>
                        <a:pt x="28" y="49"/>
                      </a:moveTo>
                      <a:lnTo>
                        <a:pt x="28" y="49"/>
                      </a:lnTo>
                      <a:lnTo>
                        <a:pt x="28" y="49"/>
                      </a:lnTo>
                      <a:lnTo>
                        <a:pt x="30" y="52"/>
                      </a:lnTo>
                      <a:lnTo>
                        <a:pt x="30" y="52"/>
                      </a:lnTo>
                      <a:lnTo>
                        <a:pt x="28" y="49"/>
                      </a:lnTo>
                      <a:close/>
                      <a:moveTo>
                        <a:pt x="26" y="49"/>
                      </a:moveTo>
                      <a:lnTo>
                        <a:pt x="23" y="49"/>
                      </a:lnTo>
                      <a:lnTo>
                        <a:pt x="23" y="49"/>
                      </a:lnTo>
                      <a:lnTo>
                        <a:pt x="28" y="54"/>
                      </a:lnTo>
                      <a:lnTo>
                        <a:pt x="28" y="54"/>
                      </a:lnTo>
                      <a:lnTo>
                        <a:pt x="30" y="54"/>
                      </a:lnTo>
                      <a:lnTo>
                        <a:pt x="30" y="54"/>
                      </a:lnTo>
                      <a:lnTo>
                        <a:pt x="30" y="54"/>
                      </a:lnTo>
                      <a:lnTo>
                        <a:pt x="26" y="49"/>
                      </a:lnTo>
                      <a:close/>
                      <a:moveTo>
                        <a:pt x="23" y="42"/>
                      </a:moveTo>
                      <a:lnTo>
                        <a:pt x="26" y="45"/>
                      </a:lnTo>
                      <a:lnTo>
                        <a:pt x="26" y="45"/>
                      </a:lnTo>
                      <a:lnTo>
                        <a:pt x="28" y="45"/>
                      </a:lnTo>
                      <a:lnTo>
                        <a:pt x="28" y="47"/>
                      </a:lnTo>
                      <a:lnTo>
                        <a:pt x="28" y="45"/>
                      </a:lnTo>
                      <a:lnTo>
                        <a:pt x="30" y="45"/>
                      </a:lnTo>
                      <a:lnTo>
                        <a:pt x="30" y="45"/>
                      </a:lnTo>
                      <a:lnTo>
                        <a:pt x="28" y="45"/>
                      </a:lnTo>
                      <a:lnTo>
                        <a:pt x="26" y="42"/>
                      </a:lnTo>
                      <a:lnTo>
                        <a:pt x="23" y="40"/>
                      </a:lnTo>
                      <a:lnTo>
                        <a:pt x="23" y="40"/>
                      </a:lnTo>
                      <a:lnTo>
                        <a:pt x="23" y="40"/>
                      </a:lnTo>
                      <a:lnTo>
                        <a:pt x="21" y="38"/>
                      </a:lnTo>
                      <a:lnTo>
                        <a:pt x="21" y="40"/>
                      </a:lnTo>
                      <a:lnTo>
                        <a:pt x="23" y="42"/>
                      </a:lnTo>
                      <a:lnTo>
                        <a:pt x="23" y="42"/>
                      </a:lnTo>
                      <a:close/>
                      <a:moveTo>
                        <a:pt x="23" y="38"/>
                      </a:moveTo>
                      <a:lnTo>
                        <a:pt x="23" y="38"/>
                      </a:lnTo>
                      <a:lnTo>
                        <a:pt x="21" y="35"/>
                      </a:lnTo>
                      <a:lnTo>
                        <a:pt x="21" y="35"/>
                      </a:lnTo>
                      <a:lnTo>
                        <a:pt x="21" y="35"/>
                      </a:lnTo>
                      <a:lnTo>
                        <a:pt x="21" y="35"/>
                      </a:lnTo>
                      <a:lnTo>
                        <a:pt x="21" y="35"/>
                      </a:lnTo>
                      <a:lnTo>
                        <a:pt x="21" y="38"/>
                      </a:lnTo>
                      <a:lnTo>
                        <a:pt x="21" y="38"/>
                      </a:lnTo>
                      <a:lnTo>
                        <a:pt x="23" y="38"/>
                      </a:lnTo>
                      <a:close/>
                      <a:moveTo>
                        <a:pt x="16" y="38"/>
                      </a:moveTo>
                      <a:lnTo>
                        <a:pt x="16" y="35"/>
                      </a:lnTo>
                      <a:lnTo>
                        <a:pt x="16" y="33"/>
                      </a:lnTo>
                      <a:lnTo>
                        <a:pt x="16" y="31"/>
                      </a:lnTo>
                      <a:lnTo>
                        <a:pt x="16" y="28"/>
                      </a:lnTo>
                      <a:lnTo>
                        <a:pt x="14" y="26"/>
                      </a:lnTo>
                      <a:lnTo>
                        <a:pt x="14" y="26"/>
                      </a:lnTo>
                      <a:lnTo>
                        <a:pt x="14" y="28"/>
                      </a:lnTo>
                      <a:lnTo>
                        <a:pt x="14" y="31"/>
                      </a:lnTo>
                      <a:lnTo>
                        <a:pt x="14" y="33"/>
                      </a:lnTo>
                      <a:lnTo>
                        <a:pt x="14" y="33"/>
                      </a:lnTo>
                      <a:lnTo>
                        <a:pt x="14" y="33"/>
                      </a:lnTo>
                      <a:lnTo>
                        <a:pt x="16" y="38"/>
                      </a:lnTo>
                      <a:lnTo>
                        <a:pt x="16" y="38"/>
                      </a:lnTo>
                      <a:lnTo>
                        <a:pt x="16" y="40"/>
                      </a:lnTo>
                      <a:lnTo>
                        <a:pt x="16" y="40"/>
                      </a:lnTo>
                      <a:lnTo>
                        <a:pt x="16" y="38"/>
                      </a:lnTo>
                      <a:lnTo>
                        <a:pt x="16" y="38"/>
                      </a:lnTo>
                      <a:close/>
                      <a:moveTo>
                        <a:pt x="23" y="33"/>
                      </a:moveTo>
                      <a:lnTo>
                        <a:pt x="21" y="28"/>
                      </a:lnTo>
                      <a:lnTo>
                        <a:pt x="21" y="28"/>
                      </a:lnTo>
                      <a:lnTo>
                        <a:pt x="19" y="26"/>
                      </a:lnTo>
                      <a:lnTo>
                        <a:pt x="19" y="26"/>
                      </a:lnTo>
                      <a:lnTo>
                        <a:pt x="19" y="28"/>
                      </a:lnTo>
                      <a:lnTo>
                        <a:pt x="16" y="28"/>
                      </a:lnTo>
                      <a:lnTo>
                        <a:pt x="16" y="28"/>
                      </a:lnTo>
                      <a:lnTo>
                        <a:pt x="19" y="31"/>
                      </a:lnTo>
                      <a:lnTo>
                        <a:pt x="19" y="31"/>
                      </a:lnTo>
                      <a:lnTo>
                        <a:pt x="19" y="33"/>
                      </a:lnTo>
                      <a:lnTo>
                        <a:pt x="21" y="33"/>
                      </a:lnTo>
                      <a:lnTo>
                        <a:pt x="23" y="33"/>
                      </a:lnTo>
                      <a:close/>
                      <a:moveTo>
                        <a:pt x="99" y="26"/>
                      </a:moveTo>
                      <a:lnTo>
                        <a:pt x="99" y="26"/>
                      </a:lnTo>
                      <a:lnTo>
                        <a:pt x="99" y="26"/>
                      </a:lnTo>
                      <a:lnTo>
                        <a:pt x="99" y="26"/>
                      </a:lnTo>
                      <a:lnTo>
                        <a:pt x="97" y="23"/>
                      </a:lnTo>
                      <a:lnTo>
                        <a:pt x="94" y="23"/>
                      </a:lnTo>
                      <a:lnTo>
                        <a:pt x="92" y="21"/>
                      </a:lnTo>
                      <a:lnTo>
                        <a:pt x="92" y="21"/>
                      </a:lnTo>
                      <a:lnTo>
                        <a:pt x="92" y="21"/>
                      </a:lnTo>
                      <a:lnTo>
                        <a:pt x="94" y="19"/>
                      </a:lnTo>
                      <a:lnTo>
                        <a:pt x="92" y="19"/>
                      </a:lnTo>
                      <a:lnTo>
                        <a:pt x="92" y="19"/>
                      </a:lnTo>
                      <a:lnTo>
                        <a:pt x="90" y="19"/>
                      </a:lnTo>
                      <a:lnTo>
                        <a:pt x="92" y="16"/>
                      </a:lnTo>
                      <a:lnTo>
                        <a:pt x="90" y="14"/>
                      </a:lnTo>
                      <a:lnTo>
                        <a:pt x="90" y="14"/>
                      </a:lnTo>
                      <a:lnTo>
                        <a:pt x="90" y="12"/>
                      </a:lnTo>
                      <a:lnTo>
                        <a:pt x="90" y="12"/>
                      </a:lnTo>
                      <a:lnTo>
                        <a:pt x="90" y="12"/>
                      </a:lnTo>
                      <a:lnTo>
                        <a:pt x="90" y="12"/>
                      </a:lnTo>
                      <a:lnTo>
                        <a:pt x="90" y="12"/>
                      </a:lnTo>
                      <a:lnTo>
                        <a:pt x="87" y="12"/>
                      </a:lnTo>
                      <a:lnTo>
                        <a:pt x="87" y="12"/>
                      </a:lnTo>
                      <a:lnTo>
                        <a:pt x="85" y="14"/>
                      </a:lnTo>
                      <a:lnTo>
                        <a:pt x="85" y="14"/>
                      </a:lnTo>
                      <a:lnTo>
                        <a:pt x="82" y="14"/>
                      </a:lnTo>
                      <a:lnTo>
                        <a:pt x="82" y="14"/>
                      </a:lnTo>
                      <a:lnTo>
                        <a:pt x="80" y="14"/>
                      </a:lnTo>
                      <a:lnTo>
                        <a:pt x="80" y="14"/>
                      </a:lnTo>
                      <a:lnTo>
                        <a:pt x="75" y="14"/>
                      </a:lnTo>
                      <a:lnTo>
                        <a:pt x="73" y="14"/>
                      </a:lnTo>
                      <a:lnTo>
                        <a:pt x="71" y="14"/>
                      </a:lnTo>
                      <a:lnTo>
                        <a:pt x="68" y="12"/>
                      </a:lnTo>
                      <a:lnTo>
                        <a:pt x="68" y="12"/>
                      </a:lnTo>
                      <a:lnTo>
                        <a:pt x="68" y="12"/>
                      </a:lnTo>
                      <a:lnTo>
                        <a:pt x="66" y="12"/>
                      </a:lnTo>
                      <a:lnTo>
                        <a:pt x="64" y="9"/>
                      </a:lnTo>
                      <a:lnTo>
                        <a:pt x="64" y="9"/>
                      </a:lnTo>
                      <a:lnTo>
                        <a:pt x="61" y="7"/>
                      </a:lnTo>
                      <a:lnTo>
                        <a:pt x="59" y="7"/>
                      </a:lnTo>
                      <a:lnTo>
                        <a:pt x="56" y="4"/>
                      </a:lnTo>
                      <a:lnTo>
                        <a:pt x="56" y="2"/>
                      </a:lnTo>
                      <a:lnTo>
                        <a:pt x="54" y="2"/>
                      </a:lnTo>
                      <a:lnTo>
                        <a:pt x="52" y="0"/>
                      </a:lnTo>
                      <a:lnTo>
                        <a:pt x="49" y="0"/>
                      </a:lnTo>
                      <a:lnTo>
                        <a:pt x="49" y="0"/>
                      </a:lnTo>
                      <a:lnTo>
                        <a:pt x="47" y="0"/>
                      </a:lnTo>
                      <a:lnTo>
                        <a:pt x="47" y="0"/>
                      </a:lnTo>
                      <a:lnTo>
                        <a:pt x="47" y="0"/>
                      </a:lnTo>
                      <a:lnTo>
                        <a:pt x="45" y="0"/>
                      </a:lnTo>
                      <a:lnTo>
                        <a:pt x="47" y="2"/>
                      </a:lnTo>
                      <a:lnTo>
                        <a:pt x="45" y="2"/>
                      </a:lnTo>
                      <a:lnTo>
                        <a:pt x="45" y="2"/>
                      </a:lnTo>
                      <a:lnTo>
                        <a:pt x="42" y="2"/>
                      </a:lnTo>
                      <a:lnTo>
                        <a:pt x="42" y="4"/>
                      </a:lnTo>
                      <a:lnTo>
                        <a:pt x="40" y="4"/>
                      </a:lnTo>
                      <a:lnTo>
                        <a:pt x="40" y="4"/>
                      </a:lnTo>
                      <a:lnTo>
                        <a:pt x="37" y="4"/>
                      </a:lnTo>
                      <a:lnTo>
                        <a:pt x="37" y="4"/>
                      </a:lnTo>
                      <a:lnTo>
                        <a:pt x="35" y="4"/>
                      </a:lnTo>
                      <a:lnTo>
                        <a:pt x="35" y="7"/>
                      </a:lnTo>
                      <a:lnTo>
                        <a:pt x="35" y="7"/>
                      </a:lnTo>
                      <a:lnTo>
                        <a:pt x="35" y="7"/>
                      </a:lnTo>
                      <a:lnTo>
                        <a:pt x="37" y="9"/>
                      </a:lnTo>
                      <a:lnTo>
                        <a:pt x="37" y="9"/>
                      </a:lnTo>
                      <a:lnTo>
                        <a:pt x="37" y="12"/>
                      </a:lnTo>
                      <a:lnTo>
                        <a:pt x="35" y="12"/>
                      </a:lnTo>
                      <a:lnTo>
                        <a:pt x="35" y="14"/>
                      </a:lnTo>
                      <a:lnTo>
                        <a:pt x="33" y="14"/>
                      </a:lnTo>
                      <a:lnTo>
                        <a:pt x="30" y="16"/>
                      </a:lnTo>
                      <a:lnTo>
                        <a:pt x="30" y="16"/>
                      </a:lnTo>
                      <a:lnTo>
                        <a:pt x="30" y="16"/>
                      </a:lnTo>
                      <a:lnTo>
                        <a:pt x="30" y="16"/>
                      </a:lnTo>
                      <a:lnTo>
                        <a:pt x="30" y="19"/>
                      </a:lnTo>
                      <a:lnTo>
                        <a:pt x="30" y="19"/>
                      </a:lnTo>
                      <a:lnTo>
                        <a:pt x="30" y="19"/>
                      </a:lnTo>
                      <a:lnTo>
                        <a:pt x="30" y="21"/>
                      </a:lnTo>
                      <a:lnTo>
                        <a:pt x="30" y="21"/>
                      </a:lnTo>
                      <a:lnTo>
                        <a:pt x="30" y="21"/>
                      </a:lnTo>
                      <a:lnTo>
                        <a:pt x="28" y="21"/>
                      </a:lnTo>
                      <a:lnTo>
                        <a:pt x="26" y="21"/>
                      </a:lnTo>
                      <a:lnTo>
                        <a:pt x="23" y="21"/>
                      </a:lnTo>
                      <a:lnTo>
                        <a:pt x="23" y="21"/>
                      </a:lnTo>
                      <a:lnTo>
                        <a:pt x="21" y="21"/>
                      </a:lnTo>
                      <a:lnTo>
                        <a:pt x="21" y="19"/>
                      </a:lnTo>
                      <a:lnTo>
                        <a:pt x="19" y="19"/>
                      </a:lnTo>
                      <a:lnTo>
                        <a:pt x="19" y="19"/>
                      </a:lnTo>
                      <a:lnTo>
                        <a:pt x="19" y="16"/>
                      </a:lnTo>
                      <a:lnTo>
                        <a:pt x="19" y="16"/>
                      </a:lnTo>
                      <a:lnTo>
                        <a:pt x="19" y="16"/>
                      </a:lnTo>
                      <a:lnTo>
                        <a:pt x="16" y="19"/>
                      </a:lnTo>
                      <a:lnTo>
                        <a:pt x="16" y="21"/>
                      </a:lnTo>
                      <a:lnTo>
                        <a:pt x="14" y="21"/>
                      </a:lnTo>
                      <a:lnTo>
                        <a:pt x="14" y="21"/>
                      </a:lnTo>
                      <a:lnTo>
                        <a:pt x="11" y="21"/>
                      </a:lnTo>
                      <a:lnTo>
                        <a:pt x="9" y="21"/>
                      </a:lnTo>
                      <a:lnTo>
                        <a:pt x="9" y="19"/>
                      </a:lnTo>
                      <a:lnTo>
                        <a:pt x="9" y="21"/>
                      </a:lnTo>
                      <a:lnTo>
                        <a:pt x="9" y="21"/>
                      </a:lnTo>
                      <a:lnTo>
                        <a:pt x="7" y="21"/>
                      </a:lnTo>
                      <a:lnTo>
                        <a:pt x="7" y="21"/>
                      </a:lnTo>
                      <a:lnTo>
                        <a:pt x="2" y="21"/>
                      </a:lnTo>
                      <a:lnTo>
                        <a:pt x="2" y="19"/>
                      </a:lnTo>
                      <a:lnTo>
                        <a:pt x="0" y="21"/>
                      </a:lnTo>
                      <a:lnTo>
                        <a:pt x="2" y="26"/>
                      </a:lnTo>
                      <a:lnTo>
                        <a:pt x="2" y="26"/>
                      </a:lnTo>
                      <a:lnTo>
                        <a:pt x="2" y="28"/>
                      </a:lnTo>
                      <a:lnTo>
                        <a:pt x="4" y="33"/>
                      </a:lnTo>
                      <a:lnTo>
                        <a:pt x="7" y="35"/>
                      </a:lnTo>
                      <a:lnTo>
                        <a:pt x="7" y="35"/>
                      </a:lnTo>
                      <a:lnTo>
                        <a:pt x="9" y="35"/>
                      </a:lnTo>
                      <a:lnTo>
                        <a:pt x="9" y="33"/>
                      </a:lnTo>
                      <a:lnTo>
                        <a:pt x="11" y="33"/>
                      </a:lnTo>
                      <a:lnTo>
                        <a:pt x="14" y="28"/>
                      </a:lnTo>
                      <a:lnTo>
                        <a:pt x="14" y="23"/>
                      </a:lnTo>
                      <a:lnTo>
                        <a:pt x="14" y="23"/>
                      </a:lnTo>
                      <a:lnTo>
                        <a:pt x="16" y="23"/>
                      </a:lnTo>
                      <a:lnTo>
                        <a:pt x="19" y="23"/>
                      </a:lnTo>
                      <a:lnTo>
                        <a:pt x="19" y="26"/>
                      </a:lnTo>
                      <a:lnTo>
                        <a:pt x="23" y="28"/>
                      </a:lnTo>
                      <a:lnTo>
                        <a:pt x="23" y="33"/>
                      </a:lnTo>
                      <a:lnTo>
                        <a:pt x="23" y="35"/>
                      </a:lnTo>
                      <a:lnTo>
                        <a:pt x="23" y="38"/>
                      </a:lnTo>
                      <a:lnTo>
                        <a:pt x="26" y="40"/>
                      </a:lnTo>
                      <a:lnTo>
                        <a:pt x="30" y="45"/>
                      </a:lnTo>
                      <a:lnTo>
                        <a:pt x="33" y="45"/>
                      </a:lnTo>
                      <a:lnTo>
                        <a:pt x="33" y="47"/>
                      </a:lnTo>
                      <a:lnTo>
                        <a:pt x="33" y="47"/>
                      </a:lnTo>
                      <a:lnTo>
                        <a:pt x="30" y="47"/>
                      </a:lnTo>
                      <a:lnTo>
                        <a:pt x="30" y="47"/>
                      </a:lnTo>
                      <a:lnTo>
                        <a:pt x="28" y="47"/>
                      </a:lnTo>
                      <a:lnTo>
                        <a:pt x="28" y="47"/>
                      </a:lnTo>
                      <a:lnTo>
                        <a:pt x="28" y="49"/>
                      </a:lnTo>
                      <a:lnTo>
                        <a:pt x="35" y="54"/>
                      </a:lnTo>
                      <a:lnTo>
                        <a:pt x="37" y="57"/>
                      </a:lnTo>
                      <a:lnTo>
                        <a:pt x="40" y="59"/>
                      </a:lnTo>
                      <a:lnTo>
                        <a:pt x="42" y="59"/>
                      </a:lnTo>
                      <a:lnTo>
                        <a:pt x="42" y="61"/>
                      </a:lnTo>
                      <a:lnTo>
                        <a:pt x="42" y="61"/>
                      </a:lnTo>
                      <a:lnTo>
                        <a:pt x="42" y="61"/>
                      </a:lnTo>
                      <a:lnTo>
                        <a:pt x="45" y="64"/>
                      </a:lnTo>
                      <a:lnTo>
                        <a:pt x="45" y="64"/>
                      </a:lnTo>
                      <a:lnTo>
                        <a:pt x="47" y="61"/>
                      </a:lnTo>
                      <a:lnTo>
                        <a:pt x="49" y="61"/>
                      </a:lnTo>
                      <a:lnTo>
                        <a:pt x="54" y="64"/>
                      </a:lnTo>
                      <a:lnTo>
                        <a:pt x="59" y="66"/>
                      </a:lnTo>
                      <a:lnTo>
                        <a:pt x="64" y="68"/>
                      </a:lnTo>
                      <a:lnTo>
                        <a:pt x="66" y="71"/>
                      </a:lnTo>
                      <a:lnTo>
                        <a:pt x="68" y="73"/>
                      </a:lnTo>
                      <a:lnTo>
                        <a:pt x="71" y="73"/>
                      </a:lnTo>
                      <a:lnTo>
                        <a:pt x="71" y="73"/>
                      </a:lnTo>
                      <a:lnTo>
                        <a:pt x="71" y="73"/>
                      </a:lnTo>
                      <a:lnTo>
                        <a:pt x="71" y="73"/>
                      </a:lnTo>
                      <a:lnTo>
                        <a:pt x="71" y="73"/>
                      </a:lnTo>
                      <a:lnTo>
                        <a:pt x="66" y="68"/>
                      </a:lnTo>
                      <a:lnTo>
                        <a:pt x="66" y="66"/>
                      </a:lnTo>
                      <a:lnTo>
                        <a:pt x="66" y="66"/>
                      </a:lnTo>
                      <a:lnTo>
                        <a:pt x="64" y="64"/>
                      </a:lnTo>
                      <a:lnTo>
                        <a:pt x="64" y="64"/>
                      </a:lnTo>
                      <a:lnTo>
                        <a:pt x="61" y="61"/>
                      </a:lnTo>
                      <a:lnTo>
                        <a:pt x="59" y="59"/>
                      </a:lnTo>
                      <a:lnTo>
                        <a:pt x="54" y="57"/>
                      </a:lnTo>
                      <a:lnTo>
                        <a:pt x="54" y="57"/>
                      </a:lnTo>
                      <a:lnTo>
                        <a:pt x="54" y="54"/>
                      </a:lnTo>
                      <a:lnTo>
                        <a:pt x="52" y="52"/>
                      </a:lnTo>
                      <a:lnTo>
                        <a:pt x="49" y="52"/>
                      </a:lnTo>
                      <a:lnTo>
                        <a:pt x="47" y="49"/>
                      </a:lnTo>
                      <a:lnTo>
                        <a:pt x="47" y="47"/>
                      </a:lnTo>
                      <a:lnTo>
                        <a:pt x="45" y="45"/>
                      </a:lnTo>
                      <a:lnTo>
                        <a:pt x="45" y="42"/>
                      </a:lnTo>
                      <a:lnTo>
                        <a:pt x="45" y="42"/>
                      </a:lnTo>
                      <a:lnTo>
                        <a:pt x="45" y="42"/>
                      </a:lnTo>
                      <a:lnTo>
                        <a:pt x="40" y="38"/>
                      </a:lnTo>
                      <a:lnTo>
                        <a:pt x="37" y="38"/>
                      </a:lnTo>
                      <a:lnTo>
                        <a:pt x="37" y="35"/>
                      </a:lnTo>
                      <a:lnTo>
                        <a:pt x="37" y="31"/>
                      </a:lnTo>
                      <a:lnTo>
                        <a:pt x="40" y="26"/>
                      </a:lnTo>
                      <a:lnTo>
                        <a:pt x="40" y="26"/>
                      </a:lnTo>
                      <a:lnTo>
                        <a:pt x="40" y="26"/>
                      </a:lnTo>
                      <a:lnTo>
                        <a:pt x="42" y="26"/>
                      </a:lnTo>
                      <a:lnTo>
                        <a:pt x="42" y="26"/>
                      </a:lnTo>
                      <a:lnTo>
                        <a:pt x="45" y="28"/>
                      </a:lnTo>
                      <a:lnTo>
                        <a:pt x="47" y="31"/>
                      </a:lnTo>
                      <a:lnTo>
                        <a:pt x="47" y="31"/>
                      </a:lnTo>
                      <a:lnTo>
                        <a:pt x="49" y="28"/>
                      </a:lnTo>
                      <a:lnTo>
                        <a:pt x="49" y="26"/>
                      </a:lnTo>
                      <a:lnTo>
                        <a:pt x="52" y="26"/>
                      </a:lnTo>
                      <a:lnTo>
                        <a:pt x="56" y="26"/>
                      </a:lnTo>
                      <a:lnTo>
                        <a:pt x="56" y="26"/>
                      </a:lnTo>
                      <a:lnTo>
                        <a:pt x="61" y="26"/>
                      </a:lnTo>
                      <a:lnTo>
                        <a:pt x="64" y="28"/>
                      </a:lnTo>
                      <a:lnTo>
                        <a:pt x="64" y="26"/>
                      </a:lnTo>
                      <a:lnTo>
                        <a:pt x="64" y="26"/>
                      </a:lnTo>
                      <a:lnTo>
                        <a:pt x="66" y="28"/>
                      </a:lnTo>
                      <a:lnTo>
                        <a:pt x="68" y="28"/>
                      </a:lnTo>
                      <a:lnTo>
                        <a:pt x="68" y="28"/>
                      </a:lnTo>
                      <a:lnTo>
                        <a:pt x="71" y="26"/>
                      </a:lnTo>
                      <a:lnTo>
                        <a:pt x="71" y="28"/>
                      </a:lnTo>
                      <a:lnTo>
                        <a:pt x="73" y="28"/>
                      </a:lnTo>
                      <a:lnTo>
                        <a:pt x="73" y="28"/>
                      </a:lnTo>
                      <a:lnTo>
                        <a:pt x="75" y="28"/>
                      </a:lnTo>
                      <a:lnTo>
                        <a:pt x="75" y="28"/>
                      </a:lnTo>
                      <a:lnTo>
                        <a:pt x="78" y="28"/>
                      </a:lnTo>
                      <a:lnTo>
                        <a:pt x="80" y="28"/>
                      </a:lnTo>
                      <a:lnTo>
                        <a:pt x="80" y="28"/>
                      </a:lnTo>
                      <a:lnTo>
                        <a:pt x="82" y="28"/>
                      </a:lnTo>
                      <a:lnTo>
                        <a:pt x="82" y="28"/>
                      </a:lnTo>
                      <a:lnTo>
                        <a:pt x="85" y="28"/>
                      </a:lnTo>
                      <a:lnTo>
                        <a:pt x="87" y="28"/>
                      </a:lnTo>
                      <a:lnTo>
                        <a:pt x="87" y="31"/>
                      </a:lnTo>
                      <a:lnTo>
                        <a:pt x="90" y="33"/>
                      </a:lnTo>
                      <a:lnTo>
                        <a:pt x="90" y="33"/>
                      </a:lnTo>
                      <a:lnTo>
                        <a:pt x="90" y="33"/>
                      </a:lnTo>
                      <a:lnTo>
                        <a:pt x="90" y="35"/>
                      </a:lnTo>
                      <a:lnTo>
                        <a:pt x="92" y="35"/>
                      </a:lnTo>
                      <a:lnTo>
                        <a:pt x="92" y="35"/>
                      </a:lnTo>
                      <a:lnTo>
                        <a:pt x="92" y="33"/>
                      </a:lnTo>
                      <a:lnTo>
                        <a:pt x="92" y="33"/>
                      </a:lnTo>
                      <a:lnTo>
                        <a:pt x="94" y="33"/>
                      </a:lnTo>
                      <a:lnTo>
                        <a:pt x="94" y="33"/>
                      </a:lnTo>
                      <a:lnTo>
                        <a:pt x="94" y="33"/>
                      </a:lnTo>
                      <a:lnTo>
                        <a:pt x="94" y="33"/>
                      </a:lnTo>
                      <a:lnTo>
                        <a:pt x="94" y="28"/>
                      </a:lnTo>
                      <a:lnTo>
                        <a:pt x="94" y="28"/>
                      </a:lnTo>
                      <a:lnTo>
                        <a:pt x="94" y="26"/>
                      </a:lnTo>
                      <a:lnTo>
                        <a:pt x="94" y="26"/>
                      </a:lnTo>
                      <a:lnTo>
                        <a:pt x="97" y="26"/>
                      </a:lnTo>
                      <a:lnTo>
                        <a:pt x="97" y="26"/>
                      </a:lnTo>
                      <a:lnTo>
                        <a:pt x="99" y="26"/>
                      </a:lnTo>
                      <a:lnTo>
                        <a:pt x="99" y="26"/>
                      </a:lnTo>
                      <a:lnTo>
                        <a:pt x="99" y="26"/>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4" name="Freeform 178"/>
                <p:cNvSpPr>
                  <a:spLocks/>
                </p:cNvSpPr>
                <p:nvPr/>
              </p:nvSpPr>
              <p:spPr bwMode="auto">
                <a:xfrm>
                  <a:off x="1154" y="2563"/>
                  <a:ext cx="62" cy="67"/>
                </a:xfrm>
                <a:custGeom>
                  <a:avLst/>
                  <a:gdLst>
                    <a:gd name="T0" fmla="*/ 57 w 62"/>
                    <a:gd name="T1" fmla="*/ 31 h 67"/>
                    <a:gd name="T2" fmla="*/ 52 w 62"/>
                    <a:gd name="T3" fmla="*/ 24 h 67"/>
                    <a:gd name="T4" fmla="*/ 45 w 62"/>
                    <a:gd name="T5" fmla="*/ 10 h 67"/>
                    <a:gd name="T6" fmla="*/ 43 w 62"/>
                    <a:gd name="T7" fmla="*/ 7 h 67"/>
                    <a:gd name="T8" fmla="*/ 40 w 62"/>
                    <a:gd name="T9" fmla="*/ 10 h 67"/>
                    <a:gd name="T10" fmla="*/ 33 w 62"/>
                    <a:gd name="T11" fmla="*/ 10 h 67"/>
                    <a:gd name="T12" fmla="*/ 31 w 62"/>
                    <a:gd name="T13" fmla="*/ 7 h 67"/>
                    <a:gd name="T14" fmla="*/ 29 w 62"/>
                    <a:gd name="T15" fmla="*/ 5 h 67"/>
                    <a:gd name="T16" fmla="*/ 22 w 62"/>
                    <a:gd name="T17" fmla="*/ 5 h 67"/>
                    <a:gd name="T18" fmla="*/ 12 w 62"/>
                    <a:gd name="T19" fmla="*/ 3 h 67"/>
                    <a:gd name="T20" fmla="*/ 7 w 62"/>
                    <a:gd name="T21" fmla="*/ 0 h 67"/>
                    <a:gd name="T22" fmla="*/ 5 w 62"/>
                    <a:gd name="T23" fmla="*/ 3 h 67"/>
                    <a:gd name="T24" fmla="*/ 5 w 62"/>
                    <a:gd name="T25" fmla="*/ 3 h 67"/>
                    <a:gd name="T26" fmla="*/ 0 w 62"/>
                    <a:gd name="T27" fmla="*/ 7 h 67"/>
                    <a:gd name="T28" fmla="*/ 5 w 62"/>
                    <a:gd name="T29" fmla="*/ 10 h 67"/>
                    <a:gd name="T30" fmla="*/ 5 w 62"/>
                    <a:gd name="T31" fmla="*/ 14 h 67"/>
                    <a:gd name="T32" fmla="*/ 3 w 62"/>
                    <a:gd name="T33" fmla="*/ 24 h 67"/>
                    <a:gd name="T34" fmla="*/ 10 w 62"/>
                    <a:gd name="T35" fmla="*/ 29 h 67"/>
                    <a:gd name="T36" fmla="*/ 14 w 62"/>
                    <a:gd name="T37" fmla="*/ 33 h 67"/>
                    <a:gd name="T38" fmla="*/ 19 w 62"/>
                    <a:gd name="T39" fmla="*/ 29 h 67"/>
                    <a:gd name="T40" fmla="*/ 14 w 62"/>
                    <a:gd name="T41" fmla="*/ 26 h 67"/>
                    <a:gd name="T42" fmla="*/ 12 w 62"/>
                    <a:gd name="T43" fmla="*/ 22 h 67"/>
                    <a:gd name="T44" fmla="*/ 22 w 62"/>
                    <a:gd name="T45" fmla="*/ 29 h 67"/>
                    <a:gd name="T46" fmla="*/ 22 w 62"/>
                    <a:gd name="T47" fmla="*/ 33 h 67"/>
                    <a:gd name="T48" fmla="*/ 31 w 62"/>
                    <a:gd name="T49" fmla="*/ 38 h 67"/>
                    <a:gd name="T50" fmla="*/ 38 w 62"/>
                    <a:gd name="T51" fmla="*/ 43 h 67"/>
                    <a:gd name="T52" fmla="*/ 40 w 62"/>
                    <a:gd name="T53" fmla="*/ 50 h 67"/>
                    <a:gd name="T54" fmla="*/ 40 w 62"/>
                    <a:gd name="T55" fmla="*/ 57 h 67"/>
                    <a:gd name="T56" fmla="*/ 45 w 62"/>
                    <a:gd name="T57" fmla="*/ 59 h 67"/>
                    <a:gd name="T58" fmla="*/ 45 w 62"/>
                    <a:gd name="T59" fmla="*/ 57 h 67"/>
                    <a:gd name="T60" fmla="*/ 45 w 62"/>
                    <a:gd name="T61" fmla="*/ 52 h 67"/>
                    <a:gd name="T62" fmla="*/ 50 w 62"/>
                    <a:gd name="T63" fmla="*/ 57 h 67"/>
                    <a:gd name="T64" fmla="*/ 52 w 62"/>
                    <a:gd name="T65" fmla="*/ 64 h 67"/>
                    <a:gd name="T66" fmla="*/ 52 w 62"/>
                    <a:gd name="T67" fmla="*/ 64 h 67"/>
                    <a:gd name="T68" fmla="*/ 50 w 62"/>
                    <a:gd name="T69" fmla="*/ 62 h 67"/>
                    <a:gd name="T70" fmla="*/ 55 w 62"/>
                    <a:gd name="T71" fmla="*/ 57 h 67"/>
                    <a:gd name="T72" fmla="*/ 52 w 62"/>
                    <a:gd name="T73" fmla="*/ 52 h 67"/>
                    <a:gd name="T74" fmla="*/ 57 w 62"/>
                    <a:gd name="T75" fmla="*/ 50 h 67"/>
                    <a:gd name="T76" fmla="*/ 57 w 62"/>
                    <a:gd name="T77" fmla="*/ 48 h 67"/>
                    <a:gd name="T78" fmla="*/ 55 w 62"/>
                    <a:gd name="T79" fmla="*/ 40 h 67"/>
                    <a:gd name="T80" fmla="*/ 55 w 62"/>
                    <a:gd name="T81" fmla="*/ 36 h 67"/>
                    <a:gd name="T82" fmla="*/ 57 w 62"/>
                    <a:gd name="T83" fmla="*/ 33 h 67"/>
                    <a:gd name="T84" fmla="*/ 59 w 62"/>
                    <a:gd name="T85" fmla="*/ 36 h 67"/>
                    <a:gd name="T86" fmla="*/ 62 w 62"/>
                    <a:gd name="T87" fmla="*/ 36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62" h="67">
                      <a:moveTo>
                        <a:pt x="59" y="33"/>
                      </a:moveTo>
                      <a:lnTo>
                        <a:pt x="57" y="33"/>
                      </a:lnTo>
                      <a:lnTo>
                        <a:pt x="57" y="31"/>
                      </a:lnTo>
                      <a:lnTo>
                        <a:pt x="55" y="31"/>
                      </a:lnTo>
                      <a:lnTo>
                        <a:pt x="52" y="26"/>
                      </a:lnTo>
                      <a:lnTo>
                        <a:pt x="52" y="24"/>
                      </a:lnTo>
                      <a:lnTo>
                        <a:pt x="48" y="19"/>
                      </a:lnTo>
                      <a:lnTo>
                        <a:pt x="45" y="17"/>
                      </a:lnTo>
                      <a:lnTo>
                        <a:pt x="45" y="10"/>
                      </a:lnTo>
                      <a:lnTo>
                        <a:pt x="43" y="7"/>
                      </a:lnTo>
                      <a:lnTo>
                        <a:pt x="43" y="7"/>
                      </a:lnTo>
                      <a:lnTo>
                        <a:pt x="43" y="7"/>
                      </a:lnTo>
                      <a:lnTo>
                        <a:pt x="43" y="7"/>
                      </a:lnTo>
                      <a:lnTo>
                        <a:pt x="40" y="10"/>
                      </a:lnTo>
                      <a:lnTo>
                        <a:pt x="40" y="10"/>
                      </a:lnTo>
                      <a:lnTo>
                        <a:pt x="38" y="10"/>
                      </a:lnTo>
                      <a:lnTo>
                        <a:pt x="33" y="10"/>
                      </a:lnTo>
                      <a:lnTo>
                        <a:pt x="33" y="10"/>
                      </a:lnTo>
                      <a:lnTo>
                        <a:pt x="33" y="10"/>
                      </a:lnTo>
                      <a:lnTo>
                        <a:pt x="33" y="7"/>
                      </a:lnTo>
                      <a:lnTo>
                        <a:pt x="31" y="7"/>
                      </a:lnTo>
                      <a:lnTo>
                        <a:pt x="31" y="5"/>
                      </a:lnTo>
                      <a:lnTo>
                        <a:pt x="29" y="5"/>
                      </a:lnTo>
                      <a:lnTo>
                        <a:pt x="29" y="5"/>
                      </a:lnTo>
                      <a:lnTo>
                        <a:pt x="24" y="3"/>
                      </a:lnTo>
                      <a:lnTo>
                        <a:pt x="24" y="3"/>
                      </a:lnTo>
                      <a:lnTo>
                        <a:pt x="22" y="5"/>
                      </a:lnTo>
                      <a:lnTo>
                        <a:pt x="19" y="5"/>
                      </a:lnTo>
                      <a:lnTo>
                        <a:pt x="14" y="3"/>
                      </a:lnTo>
                      <a:lnTo>
                        <a:pt x="12" y="3"/>
                      </a:lnTo>
                      <a:lnTo>
                        <a:pt x="7" y="0"/>
                      </a:lnTo>
                      <a:lnTo>
                        <a:pt x="7" y="0"/>
                      </a:lnTo>
                      <a:lnTo>
                        <a:pt x="7" y="0"/>
                      </a:lnTo>
                      <a:lnTo>
                        <a:pt x="7" y="0"/>
                      </a:lnTo>
                      <a:lnTo>
                        <a:pt x="5" y="3"/>
                      </a:lnTo>
                      <a:lnTo>
                        <a:pt x="5" y="3"/>
                      </a:lnTo>
                      <a:lnTo>
                        <a:pt x="5" y="3"/>
                      </a:lnTo>
                      <a:lnTo>
                        <a:pt x="5" y="3"/>
                      </a:lnTo>
                      <a:lnTo>
                        <a:pt x="5" y="3"/>
                      </a:lnTo>
                      <a:lnTo>
                        <a:pt x="5" y="5"/>
                      </a:lnTo>
                      <a:lnTo>
                        <a:pt x="3" y="7"/>
                      </a:lnTo>
                      <a:lnTo>
                        <a:pt x="0" y="7"/>
                      </a:lnTo>
                      <a:lnTo>
                        <a:pt x="3" y="7"/>
                      </a:lnTo>
                      <a:lnTo>
                        <a:pt x="5" y="10"/>
                      </a:lnTo>
                      <a:lnTo>
                        <a:pt x="5" y="10"/>
                      </a:lnTo>
                      <a:lnTo>
                        <a:pt x="5" y="12"/>
                      </a:lnTo>
                      <a:lnTo>
                        <a:pt x="5" y="12"/>
                      </a:lnTo>
                      <a:lnTo>
                        <a:pt x="5" y="14"/>
                      </a:lnTo>
                      <a:lnTo>
                        <a:pt x="3" y="17"/>
                      </a:lnTo>
                      <a:lnTo>
                        <a:pt x="0" y="19"/>
                      </a:lnTo>
                      <a:lnTo>
                        <a:pt x="3" y="24"/>
                      </a:lnTo>
                      <a:lnTo>
                        <a:pt x="3" y="26"/>
                      </a:lnTo>
                      <a:lnTo>
                        <a:pt x="5" y="29"/>
                      </a:lnTo>
                      <a:lnTo>
                        <a:pt x="10" y="29"/>
                      </a:lnTo>
                      <a:lnTo>
                        <a:pt x="12" y="33"/>
                      </a:lnTo>
                      <a:lnTo>
                        <a:pt x="14" y="33"/>
                      </a:lnTo>
                      <a:lnTo>
                        <a:pt x="14" y="33"/>
                      </a:lnTo>
                      <a:lnTo>
                        <a:pt x="14" y="33"/>
                      </a:lnTo>
                      <a:lnTo>
                        <a:pt x="17" y="31"/>
                      </a:lnTo>
                      <a:lnTo>
                        <a:pt x="19" y="29"/>
                      </a:lnTo>
                      <a:lnTo>
                        <a:pt x="19" y="29"/>
                      </a:lnTo>
                      <a:lnTo>
                        <a:pt x="17" y="26"/>
                      </a:lnTo>
                      <a:lnTo>
                        <a:pt x="14" y="26"/>
                      </a:lnTo>
                      <a:lnTo>
                        <a:pt x="12" y="24"/>
                      </a:lnTo>
                      <a:lnTo>
                        <a:pt x="12" y="19"/>
                      </a:lnTo>
                      <a:lnTo>
                        <a:pt x="12" y="22"/>
                      </a:lnTo>
                      <a:lnTo>
                        <a:pt x="12" y="22"/>
                      </a:lnTo>
                      <a:lnTo>
                        <a:pt x="17" y="24"/>
                      </a:lnTo>
                      <a:lnTo>
                        <a:pt x="22" y="29"/>
                      </a:lnTo>
                      <a:lnTo>
                        <a:pt x="24" y="31"/>
                      </a:lnTo>
                      <a:lnTo>
                        <a:pt x="22" y="31"/>
                      </a:lnTo>
                      <a:lnTo>
                        <a:pt x="22" y="33"/>
                      </a:lnTo>
                      <a:lnTo>
                        <a:pt x="24" y="36"/>
                      </a:lnTo>
                      <a:lnTo>
                        <a:pt x="26" y="36"/>
                      </a:lnTo>
                      <a:lnTo>
                        <a:pt x="31" y="38"/>
                      </a:lnTo>
                      <a:lnTo>
                        <a:pt x="31" y="38"/>
                      </a:lnTo>
                      <a:lnTo>
                        <a:pt x="36" y="40"/>
                      </a:lnTo>
                      <a:lnTo>
                        <a:pt x="38" y="43"/>
                      </a:lnTo>
                      <a:lnTo>
                        <a:pt x="40" y="45"/>
                      </a:lnTo>
                      <a:lnTo>
                        <a:pt x="40" y="48"/>
                      </a:lnTo>
                      <a:lnTo>
                        <a:pt x="40" y="50"/>
                      </a:lnTo>
                      <a:lnTo>
                        <a:pt x="40" y="52"/>
                      </a:lnTo>
                      <a:lnTo>
                        <a:pt x="38" y="55"/>
                      </a:lnTo>
                      <a:lnTo>
                        <a:pt x="40" y="57"/>
                      </a:lnTo>
                      <a:lnTo>
                        <a:pt x="40" y="59"/>
                      </a:lnTo>
                      <a:lnTo>
                        <a:pt x="43" y="59"/>
                      </a:lnTo>
                      <a:lnTo>
                        <a:pt x="45" y="59"/>
                      </a:lnTo>
                      <a:lnTo>
                        <a:pt x="45" y="59"/>
                      </a:lnTo>
                      <a:lnTo>
                        <a:pt x="45" y="57"/>
                      </a:lnTo>
                      <a:lnTo>
                        <a:pt x="45" y="57"/>
                      </a:lnTo>
                      <a:lnTo>
                        <a:pt x="43" y="55"/>
                      </a:lnTo>
                      <a:lnTo>
                        <a:pt x="43" y="52"/>
                      </a:lnTo>
                      <a:lnTo>
                        <a:pt x="45" y="52"/>
                      </a:lnTo>
                      <a:lnTo>
                        <a:pt x="48" y="55"/>
                      </a:lnTo>
                      <a:lnTo>
                        <a:pt x="48" y="55"/>
                      </a:lnTo>
                      <a:lnTo>
                        <a:pt x="50" y="57"/>
                      </a:lnTo>
                      <a:lnTo>
                        <a:pt x="50" y="59"/>
                      </a:lnTo>
                      <a:lnTo>
                        <a:pt x="50" y="62"/>
                      </a:lnTo>
                      <a:lnTo>
                        <a:pt x="52" y="64"/>
                      </a:lnTo>
                      <a:lnTo>
                        <a:pt x="52" y="67"/>
                      </a:lnTo>
                      <a:lnTo>
                        <a:pt x="52" y="64"/>
                      </a:lnTo>
                      <a:lnTo>
                        <a:pt x="52" y="64"/>
                      </a:lnTo>
                      <a:lnTo>
                        <a:pt x="52" y="62"/>
                      </a:lnTo>
                      <a:lnTo>
                        <a:pt x="50" y="62"/>
                      </a:lnTo>
                      <a:lnTo>
                        <a:pt x="50" y="62"/>
                      </a:lnTo>
                      <a:lnTo>
                        <a:pt x="52" y="59"/>
                      </a:lnTo>
                      <a:lnTo>
                        <a:pt x="55" y="59"/>
                      </a:lnTo>
                      <a:lnTo>
                        <a:pt x="55" y="57"/>
                      </a:lnTo>
                      <a:lnTo>
                        <a:pt x="55" y="57"/>
                      </a:lnTo>
                      <a:lnTo>
                        <a:pt x="55" y="55"/>
                      </a:lnTo>
                      <a:lnTo>
                        <a:pt x="52" y="52"/>
                      </a:lnTo>
                      <a:lnTo>
                        <a:pt x="55" y="50"/>
                      </a:lnTo>
                      <a:lnTo>
                        <a:pt x="55" y="50"/>
                      </a:lnTo>
                      <a:lnTo>
                        <a:pt x="57" y="50"/>
                      </a:lnTo>
                      <a:lnTo>
                        <a:pt x="57" y="48"/>
                      </a:lnTo>
                      <a:lnTo>
                        <a:pt x="57" y="48"/>
                      </a:lnTo>
                      <a:lnTo>
                        <a:pt x="57" y="48"/>
                      </a:lnTo>
                      <a:lnTo>
                        <a:pt x="55" y="45"/>
                      </a:lnTo>
                      <a:lnTo>
                        <a:pt x="52" y="45"/>
                      </a:lnTo>
                      <a:lnTo>
                        <a:pt x="55" y="40"/>
                      </a:lnTo>
                      <a:lnTo>
                        <a:pt x="55" y="38"/>
                      </a:lnTo>
                      <a:lnTo>
                        <a:pt x="55" y="36"/>
                      </a:lnTo>
                      <a:lnTo>
                        <a:pt x="55" y="36"/>
                      </a:lnTo>
                      <a:lnTo>
                        <a:pt x="55" y="36"/>
                      </a:lnTo>
                      <a:lnTo>
                        <a:pt x="57" y="36"/>
                      </a:lnTo>
                      <a:lnTo>
                        <a:pt x="57" y="33"/>
                      </a:lnTo>
                      <a:lnTo>
                        <a:pt x="57" y="36"/>
                      </a:lnTo>
                      <a:lnTo>
                        <a:pt x="59" y="36"/>
                      </a:lnTo>
                      <a:lnTo>
                        <a:pt x="59" y="36"/>
                      </a:lnTo>
                      <a:lnTo>
                        <a:pt x="62" y="36"/>
                      </a:lnTo>
                      <a:lnTo>
                        <a:pt x="62" y="36"/>
                      </a:lnTo>
                      <a:lnTo>
                        <a:pt x="62" y="36"/>
                      </a:lnTo>
                      <a:lnTo>
                        <a:pt x="59" y="33"/>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5" name="Freeform 179"/>
                <p:cNvSpPr>
                  <a:spLocks/>
                </p:cNvSpPr>
                <p:nvPr/>
              </p:nvSpPr>
              <p:spPr bwMode="auto">
                <a:xfrm>
                  <a:off x="2957" y="2722"/>
                  <a:ext cx="139" cy="185"/>
                </a:xfrm>
                <a:custGeom>
                  <a:avLst/>
                  <a:gdLst>
                    <a:gd name="T0" fmla="*/ 132 w 139"/>
                    <a:gd name="T1" fmla="*/ 2 h 185"/>
                    <a:gd name="T2" fmla="*/ 125 w 139"/>
                    <a:gd name="T3" fmla="*/ 2 h 185"/>
                    <a:gd name="T4" fmla="*/ 116 w 139"/>
                    <a:gd name="T5" fmla="*/ 0 h 185"/>
                    <a:gd name="T6" fmla="*/ 102 w 139"/>
                    <a:gd name="T7" fmla="*/ 5 h 185"/>
                    <a:gd name="T8" fmla="*/ 99 w 139"/>
                    <a:gd name="T9" fmla="*/ 14 h 185"/>
                    <a:gd name="T10" fmla="*/ 94 w 139"/>
                    <a:gd name="T11" fmla="*/ 31 h 185"/>
                    <a:gd name="T12" fmla="*/ 92 w 139"/>
                    <a:gd name="T13" fmla="*/ 38 h 185"/>
                    <a:gd name="T14" fmla="*/ 90 w 139"/>
                    <a:gd name="T15" fmla="*/ 40 h 185"/>
                    <a:gd name="T16" fmla="*/ 75 w 139"/>
                    <a:gd name="T17" fmla="*/ 35 h 185"/>
                    <a:gd name="T18" fmla="*/ 68 w 139"/>
                    <a:gd name="T19" fmla="*/ 35 h 185"/>
                    <a:gd name="T20" fmla="*/ 66 w 139"/>
                    <a:gd name="T21" fmla="*/ 33 h 185"/>
                    <a:gd name="T22" fmla="*/ 45 w 139"/>
                    <a:gd name="T23" fmla="*/ 33 h 185"/>
                    <a:gd name="T24" fmla="*/ 38 w 139"/>
                    <a:gd name="T25" fmla="*/ 45 h 185"/>
                    <a:gd name="T26" fmla="*/ 40 w 139"/>
                    <a:gd name="T27" fmla="*/ 52 h 185"/>
                    <a:gd name="T28" fmla="*/ 57 w 139"/>
                    <a:gd name="T29" fmla="*/ 50 h 185"/>
                    <a:gd name="T30" fmla="*/ 61 w 139"/>
                    <a:gd name="T31" fmla="*/ 59 h 185"/>
                    <a:gd name="T32" fmla="*/ 57 w 139"/>
                    <a:gd name="T33" fmla="*/ 66 h 185"/>
                    <a:gd name="T34" fmla="*/ 49 w 139"/>
                    <a:gd name="T35" fmla="*/ 73 h 185"/>
                    <a:gd name="T36" fmla="*/ 54 w 139"/>
                    <a:gd name="T37" fmla="*/ 85 h 185"/>
                    <a:gd name="T38" fmla="*/ 61 w 139"/>
                    <a:gd name="T39" fmla="*/ 92 h 185"/>
                    <a:gd name="T40" fmla="*/ 61 w 139"/>
                    <a:gd name="T41" fmla="*/ 111 h 185"/>
                    <a:gd name="T42" fmla="*/ 59 w 139"/>
                    <a:gd name="T43" fmla="*/ 118 h 185"/>
                    <a:gd name="T44" fmla="*/ 57 w 139"/>
                    <a:gd name="T45" fmla="*/ 128 h 185"/>
                    <a:gd name="T46" fmla="*/ 49 w 139"/>
                    <a:gd name="T47" fmla="*/ 130 h 185"/>
                    <a:gd name="T48" fmla="*/ 47 w 139"/>
                    <a:gd name="T49" fmla="*/ 125 h 185"/>
                    <a:gd name="T50" fmla="*/ 33 w 139"/>
                    <a:gd name="T51" fmla="*/ 123 h 185"/>
                    <a:gd name="T52" fmla="*/ 23 w 139"/>
                    <a:gd name="T53" fmla="*/ 118 h 185"/>
                    <a:gd name="T54" fmla="*/ 23 w 139"/>
                    <a:gd name="T55" fmla="*/ 123 h 185"/>
                    <a:gd name="T56" fmla="*/ 14 w 139"/>
                    <a:gd name="T57" fmla="*/ 128 h 185"/>
                    <a:gd name="T58" fmla="*/ 7 w 139"/>
                    <a:gd name="T59" fmla="*/ 132 h 185"/>
                    <a:gd name="T60" fmla="*/ 9 w 139"/>
                    <a:gd name="T61" fmla="*/ 140 h 185"/>
                    <a:gd name="T62" fmla="*/ 12 w 139"/>
                    <a:gd name="T63" fmla="*/ 147 h 185"/>
                    <a:gd name="T64" fmla="*/ 12 w 139"/>
                    <a:gd name="T65" fmla="*/ 154 h 185"/>
                    <a:gd name="T66" fmla="*/ 9 w 139"/>
                    <a:gd name="T67" fmla="*/ 156 h 185"/>
                    <a:gd name="T68" fmla="*/ 0 w 139"/>
                    <a:gd name="T69" fmla="*/ 159 h 185"/>
                    <a:gd name="T70" fmla="*/ 12 w 139"/>
                    <a:gd name="T71" fmla="*/ 177 h 185"/>
                    <a:gd name="T72" fmla="*/ 16 w 139"/>
                    <a:gd name="T73" fmla="*/ 185 h 185"/>
                    <a:gd name="T74" fmla="*/ 23 w 139"/>
                    <a:gd name="T75" fmla="*/ 177 h 185"/>
                    <a:gd name="T76" fmla="*/ 31 w 139"/>
                    <a:gd name="T77" fmla="*/ 173 h 185"/>
                    <a:gd name="T78" fmla="*/ 38 w 139"/>
                    <a:gd name="T79" fmla="*/ 175 h 185"/>
                    <a:gd name="T80" fmla="*/ 42 w 139"/>
                    <a:gd name="T81" fmla="*/ 180 h 185"/>
                    <a:gd name="T82" fmla="*/ 47 w 139"/>
                    <a:gd name="T83" fmla="*/ 175 h 185"/>
                    <a:gd name="T84" fmla="*/ 52 w 139"/>
                    <a:gd name="T85" fmla="*/ 173 h 185"/>
                    <a:gd name="T86" fmla="*/ 59 w 139"/>
                    <a:gd name="T87" fmla="*/ 168 h 185"/>
                    <a:gd name="T88" fmla="*/ 61 w 139"/>
                    <a:gd name="T89" fmla="*/ 177 h 185"/>
                    <a:gd name="T90" fmla="*/ 64 w 139"/>
                    <a:gd name="T91" fmla="*/ 180 h 185"/>
                    <a:gd name="T92" fmla="*/ 75 w 139"/>
                    <a:gd name="T93" fmla="*/ 168 h 185"/>
                    <a:gd name="T94" fmla="*/ 87 w 139"/>
                    <a:gd name="T95" fmla="*/ 161 h 185"/>
                    <a:gd name="T96" fmla="*/ 94 w 139"/>
                    <a:gd name="T97" fmla="*/ 125 h 185"/>
                    <a:gd name="T98" fmla="*/ 104 w 139"/>
                    <a:gd name="T99" fmla="*/ 106 h 185"/>
                    <a:gd name="T100" fmla="*/ 118 w 139"/>
                    <a:gd name="T101" fmla="*/ 95 h 185"/>
                    <a:gd name="T102" fmla="*/ 125 w 139"/>
                    <a:gd name="T103" fmla="*/ 59 h 185"/>
                    <a:gd name="T104" fmla="*/ 132 w 139"/>
                    <a:gd name="T105" fmla="*/ 26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39" h="185">
                      <a:moveTo>
                        <a:pt x="139" y="5"/>
                      </a:moveTo>
                      <a:lnTo>
                        <a:pt x="137" y="5"/>
                      </a:lnTo>
                      <a:lnTo>
                        <a:pt x="137" y="2"/>
                      </a:lnTo>
                      <a:lnTo>
                        <a:pt x="137" y="2"/>
                      </a:lnTo>
                      <a:lnTo>
                        <a:pt x="132" y="2"/>
                      </a:lnTo>
                      <a:lnTo>
                        <a:pt x="132" y="2"/>
                      </a:lnTo>
                      <a:lnTo>
                        <a:pt x="130" y="5"/>
                      </a:lnTo>
                      <a:lnTo>
                        <a:pt x="130" y="5"/>
                      </a:lnTo>
                      <a:lnTo>
                        <a:pt x="130" y="2"/>
                      </a:lnTo>
                      <a:lnTo>
                        <a:pt x="128" y="2"/>
                      </a:lnTo>
                      <a:lnTo>
                        <a:pt x="128" y="2"/>
                      </a:lnTo>
                      <a:lnTo>
                        <a:pt x="125" y="2"/>
                      </a:lnTo>
                      <a:lnTo>
                        <a:pt x="125" y="2"/>
                      </a:lnTo>
                      <a:lnTo>
                        <a:pt x="125" y="2"/>
                      </a:lnTo>
                      <a:lnTo>
                        <a:pt x="123" y="2"/>
                      </a:lnTo>
                      <a:lnTo>
                        <a:pt x="118" y="0"/>
                      </a:lnTo>
                      <a:lnTo>
                        <a:pt x="118" y="0"/>
                      </a:lnTo>
                      <a:lnTo>
                        <a:pt x="116" y="0"/>
                      </a:lnTo>
                      <a:lnTo>
                        <a:pt x="113" y="2"/>
                      </a:lnTo>
                      <a:lnTo>
                        <a:pt x="113" y="2"/>
                      </a:lnTo>
                      <a:lnTo>
                        <a:pt x="109" y="2"/>
                      </a:lnTo>
                      <a:lnTo>
                        <a:pt x="104" y="2"/>
                      </a:lnTo>
                      <a:lnTo>
                        <a:pt x="102" y="2"/>
                      </a:lnTo>
                      <a:lnTo>
                        <a:pt x="102" y="5"/>
                      </a:lnTo>
                      <a:lnTo>
                        <a:pt x="102" y="5"/>
                      </a:lnTo>
                      <a:lnTo>
                        <a:pt x="99" y="7"/>
                      </a:lnTo>
                      <a:lnTo>
                        <a:pt x="99" y="9"/>
                      </a:lnTo>
                      <a:lnTo>
                        <a:pt x="99" y="12"/>
                      </a:lnTo>
                      <a:lnTo>
                        <a:pt x="99" y="12"/>
                      </a:lnTo>
                      <a:lnTo>
                        <a:pt x="99" y="14"/>
                      </a:lnTo>
                      <a:lnTo>
                        <a:pt x="99" y="16"/>
                      </a:lnTo>
                      <a:lnTo>
                        <a:pt x="99" y="19"/>
                      </a:lnTo>
                      <a:lnTo>
                        <a:pt x="97" y="21"/>
                      </a:lnTo>
                      <a:lnTo>
                        <a:pt x="97" y="24"/>
                      </a:lnTo>
                      <a:lnTo>
                        <a:pt x="94" y="28"/>
                      </a:lnTo>
                      <a:lnTo>
                        <a:pt x="94" y="31"/>
                      </a:lnTo>
                      <a:lnTo>
                        <a:pt x="94" y="31"/>
                      </a:lnTo>
                      <a:lnTo>
                        <a:pt x="94" y="31"/>
                      </a:lnTo>
                      <a:lnTo>
                        <a:pt x="92" y="33"/>
                      </a:lnTo>
                      <a:lnTo>
                        <a:pt x="92" y="33"/>
                      </a:lnTo>
                      <a:lnTo>
                        <a:pt x="92" y="35"/>
                      </a:lnTo>
                      <a:lnTo>
                        <a:pt x="92" y="38"/>
                      </a:lnTo>
                      <a:lnTo>
                        <a:pt x="92" y="40"/>
                      </a:lnTo>
                      <a:lnTo>
                        <a:pt x="92" y="43"/>
                      </a:lnTo>
                      <a:lnTo>
                        <a:pt x="92" y="43"/>
                      </a:lnTo>
                      <a:lnTo>
                        <a:pt x="92" y="43"/>
                      </a:lnTo>
                      <a:lnTo>
                        <a:pt x="92" y="43"/>
                      </a:lnTo>
                      <a:lnTo>
                        <a:pt x="90" y="40"/>
                      </a:lnTo>
                      <a:lnTo>
                        <a:pt x="87" y="40"/>
                      </a:lnTo>
                      <a:lnTo>
                        <a:pt x="85" y="38"/>
                      </a:lnTo>
                      <a:lnTo>
                        <a:pt x="83" y="38"/>
                      </a:lnTo>
                      <a:lnTo>
                        <a:pt x="80" y="38"/>
                      </a:lnTo>
                      <a:lnTo>
                        <a:pt x="78" y="38"/>
                      </a:lnTo>
                      <a:lnTo>
                        <a:pt x="75" y="35"/>
                      </a:lnTo>
                      <a:lnTo>
                        <a:pt x="75" y="35"/>
                      </a:lnTo>
                      <a:lnTo>
                        <a:pt x="75" y="35"/>
                      </a:lnTo>
                      <a:lnTo>
                        <a:pt x="73" y="35"/>
                      </a:lnTo>
                      <a:lnTo>
                        <a:pt x="73" y="35"/>
                      </a:lnTo>
                      <a:lnTo>
                        <a:pt x="71" y="35"/>
                      </a:lnTo>
                      <a:lnTo>
                        <a:pt x="68" y="35"/>
                      </a:lnTo>
                      <a:lnTo>
                        <a:pt x="68" y="35"/>
                      </a:lnTo>
                      <a:lnTo>
                        <a:pt x="68" y="33"/>
                      </a:lnTo>
                      <a:lnTo>
                        <a:pt x="66" y="35"/>
                      </a:lnTo>
                      <a:lnTo>
                        <a:pt x="66" y="33"/>
                      </a:lnTo>
                      <a:lnTo>
                        <a:pt x="66" y="33"/>
                      </a:lnTo>
                      <a:lnTo>
                        <a:pt x="66" y="33"/>
                      </a:lnTo>
                      <a:lnTo>
                        <a:pt x="64" y="31"/>
                      </a:lnTo>
                      <a:lnTo>
                        <a:pt x="61" y="33"/>
                      </a:lnTo>
                      <a:lnTo>
                        <a:pt x="59" y="33"/>
                      </a:lnTo>
                      <a:lnTo>
                        <a:pt x="54" y="33"/>
                      </a:lnTo>
                      <a:lnTo>
                        <a:pt x="49" y="33"/>
                      </a:lnTo>
                      <a:lnTo>
                        <a:pt x="45" y="33"/>
                      </a:lnTo>
                      <a:lnTo>
                        <a:pt x="40" y="33"/>
                      </a:lnTo>
                      <a:lnTo>
                        <a:pt x="40" y="33"/>
                      </a:lnTo>
                      <a:lnTo>
                        <a:pt x="38" y="38"/>
                      </a:lnTo>
                      <a:lnTo>
                        <a:pt x="38" y="40"/>
                      </a:lnTo>
                      <a:lnTo>
                        <a:pt x="38" y="43"/>
                      </a:lnTo>
                      <a:lnTo>
                        <a:pt x="38" y="45"/>
                      </a:lnTo>
                      <a:lnTo>
                        <a:pt x="38" y="47"/>
                      </a:lnTo>
                      <a:lnTo>
                        <a:pt x="38" y="50"/>
                      </a:lnTo>
                      <a:lnTo>
                        <a:pt x="38" y="50"/>
                      </a:lnTo>
                      <a:lnTo>
                        <a:pt x="38" y="52"/>
                      </a:lnTo>
                      <a:lnTo>
                        <a:pt x="38" y="52"/>
                      </a:lnTo>
                      <a:lnTo>
                        <a:pt x="40" y="52"/>
                      </a:lnTo>
                      <a:lnTo>
                        <a:pt x="40" y="52"/>
                      </a:lnTo>
                      <a:lnTo>
                        <a:pt x="45" y="50"/>
                      </a:lnTo>
                      <a:lnTo>
                        <a:pt x="47" y="50"/>
                      </a:lnTo>
                      <a:lnTo>
                        <a:pt x="49" y="47"/>
                      </a:lnTo>
                      <a:lnTo>
                        <a:pt x="54" y="50"/>
                      </a:lnTo>
                      <a:lnTo>
                        <a:pt x="57" y="50"/>
                      </a:lnTo>
                      <a:lnTo>
                        <a:pt x="57" y="50"/>
                      </a:lnTo>
                      <a:lnTo>
                        <a:pt x="59" y="54"/>
                      </a:lnTo>
                      <a:lnTo>
                        <a:pt x="59" y="54"/>
                      </a:lnTo>
                      <a:lnTo>
                        <a:pt x="59" y="57"/>
                      </a:lnTo>
                      <a:lnTo>
                        <a:pt x="61" y="59"/>
                      </a:lnTo>
                      <a:lnTo>
                        <a:pt x="61" y="59"/>
                      </a:lnTo>
                      <a:lnTo>
                        <a:pt x="61" y="61"/>
                      </a:lnTo>
                      <a:lnTo>
                        <a:pt x="59" y="61"/>
                      </a:lnTo>
                      <a:lnTo>
                        <a:pt x="59" y="64"/>
                      </a:lnTo>
                      <a:lnTo>
                        <a:pt x="59" y="64"/>
                      </a:lnTo>
                      <a:lnTo>
                        <a:pt x="59" y="66"/>
                      </a:lnTo>
                      <a:lnTo>
                        <a:pt x="57" y="66"/>
                      </a:lnTo>
                      <a:lnTo>
                        <a:pt x="54" y="66"/>
                      </a:lnTo>
                      <a:lnTo>
                        <a:pt x="54" y="66"/>
                      </a:lnTo>
                      <a:lnTo>
                        <a:pt x="54" y="69"/>
                      </a:lnTo>
                      <a:lnTo>
                        <a:pt x="52" y="71"/>
                      </a:lnTo>
                      <a:lnTo>
                        <a:pt x="52" y="71"/>
                      </a:lnTo>
                      <a:lnTo>
                        <a:pt x="49" y="73"/>
                      </a:lnTo>
                      <a:lnTo>
                        <a:pt x="52" y="76"/>
                      </a:lnTo>
                      <a:lnTo>
                        <a:pt x="49" y="80"/>
                      </a:lnTo>
                      <a:lnTo>
                        <a:pt x="49" y="83"/>
                      </a:lnTo>
                      <a:lnTo>
                        <a:pt x="52" y="83"/>
                      </a:lnTo>
                      <a:lnTo>
                        <a:pt x="54" y="83"/>
                      </a:lnTo>
                      <a:lnTo>
                        <a:pt x="54" y="85"/>
                      </a:lnTo>
                      <a:lnTo>
                        <a:pt x="57" y="85"/>
                      </a:lnTo>
                      <a:lnTo>
                        <a:pt x="57" y="87"/>
                      </a:lnTo>
                      <a:lnTo>
                        <a:pt x="59" y="87"/>
                      </a:lnTo>
                      <a:lnTo>
                        <a:pt x="61" y="90"/>
                      </a:lnTo>
                      <a:lnTo>
                        <a:pt x="61" y="90"/>
                      </a:lnTo>
                      <a:lnTo>
                        <a:pt x="61" y="92"/>
                      </a:lnTo>
                      <a:lnTo>
                        <a:pt x="61" y="95"/>
                      </a:lnTo>
                      <a:lnTo>
                        <a:pt x="61" y="99"/>
                      </a:lnTo>
                      <a:lnTo>
                        <a:pt x="61" y="102"/>
                      </a:lnTo>
                      <a:lnTo>
                        <a:pt x="61" y="104"/>
                      </a:lnTo>
                      <a:lnTo>
                        <a:pt x="61" y="109"/>
                      </a:lnTo>
                      <a:lnTo>
                        <a:pt x="61" y="111"/>
                      </a:lnTo>
                      <a:lnTo>
                        <a:pt x="61" y="111"/>
                      </a:lnTo>
                      <a:lnTo>
                        <a:pt x="61" y="114"/>
                      </a:lnTo>
                      <a:lnTo>
                        <a:pt x="61" y="114"/>
                      </a:lnTo>
                      <a:lnTo>
                        <a:pt x="59" y="118"/>
                      </a:lnTo>
                      <a:lnTo>
                        <a:pt x="59" y="118"/>
                      </a:lnTo>
                      <a:lnTo>
                        <a:pt x="59" y="118"/>
                      </a:lnTo>
                      <a:lnTo>
                        <a:pt x="57" y="121"/>
                      </a:lnTo>
                      <a:lnTo>
                        <a:pt x="57" y="123"/>
                      </a:lnTo>
                      <a:lnTo>
                        <a:pt x="57" y="123"/>
                      </a:lnTo>
                      <a:lnTo>
                        <a:pt x="57" y="125"/>
                      </a:lnTo>
                      <a:lnTo>
                        <a:pt x="57" y="125"/>
                      </a:lnTo>
                      <a:lnTo>
                        <a:pt x="57" y="128"/>
                      </a:lnTo>
                      <a:lnTo>
                        <a:pt x="57" y="128"/>
                      </a:lnTo>
                      <a:lnTo>
                        <a:pt x="54" y="130"/>
                      </a:lnTo>
                      <a:lnTo>
                        <a:pt x="54" y="130"/>
                      </a:lnTo>
                      <a:lnTo>
                        <a:pt x="52" y="130"/>
                      </a:lnTo>
                      <a:lnTo>
                        <a:pt x="49" y="130"/>
                      </a:lnTo>
                      <a:lnTo>
                        <a:pt x="49" y="130"/>
                      </a:lnTo>
                      <a:lnTo>
                        <a:pt x="49" y="128"/>
                      </a:lnTo>
                      <a:lnTo>
                        <a:pt x="49" y="128"/>
                      </a:lnTo>
                      <a:lnTo>
                        <a:pt x="49" y="125"/>
                      </a:lnTo>
                      <a:lnTo>
                        <a:pt x="49" y="123"/>
                      </a:lnTo>
                      <a:lnTo>
                        <a:pt x="47" y="123"/>
                      </a:lnTo>
                      <a:lnTo>
                        <a:pt x="47" y="125"/>
                      </a:lnTo>
                      <a:lnTo>
                        <a:pt x="45" y="125"/>
                      </a:lnTo>
                      <a:lnTo>
                        <a:pt x="42" y="128"/>
                      </a:lnTo>
                      <a:lnTo>
                        <a:pt x="40" y="128"/>
                      </a:lnTo>
                      <a:lnTo>
                        <a:pt x="38" y="128"/>
                      </a:lnTo>
                      <a:lnTo>
                        <a:pt x="33" y="128"/>
                      </a:lnTo>
                      <a:lnTo>
                        <a:pt x="33" y="123"/>
                      </a:lnTo>
                      <a:lnTo>
                        <a:pt x="31" y="121"/>
                      </a:lnTo>
                      <a:lnTo>
                        <a:pt x="31" y="118"/>
                      </a:lnTo>
                      <a:lnTo>
                        <a:pt x="28" y="118"/>
                      </a:lnTo>
                      <a:lnTo>
                        <a:pt x="28" y="116"/>
                      </a:lnTo>
                      <a:lnTo>
                        <a:pt x="26" y="116"/>
                      </a:lnTo>
                      <a:lnTo>
                        <a:pt x="23" y="118"/>
                      </a:lnTo>
                      <a:lnTo>
                        <a:pt x="23" y="118"/>
                      </a:lnTo>
                      <a:lnTo>
                        <a:pt x="23" y="121"/>
                      </a:lnTo>
                      <a:lnTo>
                        <a:pt x="23" y="121"/>
                      </a:lnTo>
                      <a:lnTo>
                        <a:pt x="23" y="123"/>
                      </a:lnTo>
                      <a:lnTo>
                        <a:pt x="23" y="123"/>
                      </a:lnTo>
                      <a:lnTo>
                        <a:pt x="23" y="123"/>
                      </a:lnTo>
                      <a:lnTo>
                        <a:pt x="23" y="125"/>
                      </a:lnTo>
                      <a:lnTo>
                        <a:pt x="23" y="128"/>
                      </a:lnTo>
                      <a:lnTo>
                        <a:pt x="16" y="130"/>
                      </a:lnTo>
                      <a:lnTo>
                        <a:pt x="16" y="128"/>
                      </a:lnTo>
                      <a:lnTo>
                        <a:pt x="14" y="128"/>
                      </a:lnTo>
                      <a:lnTo>
                        <a:pt x="14" y="128"/>
                      </a:lnTo>
                      <a:lnTo>
                        <a:pt x="9" y="128"/>
                      </a:lnTo>
                      <a:lnTo>
                        <a:pt x="9" y="128"/>
                      </a:lnTo>
                      <a:lnTo>
                        <a:pt x="7" y="128"/>
                      </a:lnTo>
                      <a:lnTo>
                        <a:pt x="7" y="128"/>
                      </a:lnTo>
                      <a:lnTo>
                        <a:pt x="7" y="128"/>
                      </a:lnTo>
                      <a:lnTo>
                        <a:pt x="7" y="132"/>
                      </a:lnTo>
                      <a:lnTo>
                        <a:pt x="7" y="135"/>
                      </a:lnTo>
                      <a:lnTo>
                        <a:pt x="7" y="137"/>
                      </a:lnTo>
                      <a:lnTo>
                        <a:pt x="7" y="137"/>
                      </a:lnTo>
                      <a:lnTo>
                        <a:pt x="9" y="140"/>
                      </a:lnTo>
                      <a:lnTo>
                        <a:pt x="9" y="140"/>
                      </a:lnTo>
                      <a:lnTo>
                        <a:pt x="9" y="140"/>
                      </a:lnTo>
                      <a:lnTo>
                        <a:pt x="12" y="142"/>
                      </a:lnTo>
                      <a:lnTo>
                        <a:pt x="12" y="142"/>
                      </a:lnTo>
                      <a:lnTo>
                        <a:pt x="9" y="142"/>
                      </a:lnTo>
                      <a:lnTo>
                        <a:pt x="9" y="144"/>
                      </a:lnTo>
                      <a:lnTo>
                        <a:pt x="9" y="144"/>
                      </a:lnTo>
                      <a:lnTo>
                        <a:pt x="12" y="147"/>
                      </a:lnTo>
                      <a:lnTo>
                        <a:pt x="14" y="147"/>
                      </a:lnTo>
                      <a:lnTo>
                        <a:pt x="14" y="149"/>
                      </a:lnTo>
                      <a:lnTo>
                        <a:pt x="14" y="149"/>
                      </a:lnTo>
                      <a:lnTo>
                        <a:pt x="14" y="151"/>
                      </a:lnTo>
                      <a:lnTo>
                        <a:pt x="14" y="151"/>
                      </a:lnTo>
                      <a:lnTo>
                        <a:pt x="12" y="154"/>
                      </a:lnTo>
                      <a:lnTo>
                        <a:pt x="12" y="154"/>
                      </a:lnTo>
                      <a:lnTo>
                        <a:pt x="14" y="154"/>
                      </a:lnTo>
                      <a:lnTo>
                        <a:pt x="14" y="156"/>
                      </a:lnTo>
                      <a:lnTo>
                        <a:pt x="12" y="156"/>
                      </a:lnTo>
                      <a:lnTo>
                        <a:pt x="12" y="156"/>
                      </a:lnTo>
                      <a:lnTo>
                        <a:pt x="9" y="156"/>
                      </a:lnTo>
                      <a:lnTo>
                        <a:pt x="9" y="156"/>
                      </a:lnTo>
                      <a:lnTo>
                        <a:pt x="7" y="154"/>
                      </a:lnTo>
                      <a:lnTo>
                        <a:pt x="7" y="151"/>
                      </a:lnTo>
                      <a:lnTo>
                        <a:pt x="2" y="156"/>
                      </a:lnTo>
                      <a:lnTo>
                        <a:pt x="2" y="156"/>
                      </a:lnTo>
                      <a:lnTo>
                        <a:pt x="0" y="159"/>
                      </a:lnTo>
                      <a:lnTo>
                        <a:pt x="0" y="161"/>
                      </a:lnTo>
                      <a:lnTo>
                        <a:pt x="5" y="166"/>
                      </a:lnTo>
                      <a:lnTo>
                        <a:pt x="5" y="168"/>
                      </a:lnTo>
                      <a:lnTo>
                        <a:pt x="9" y="173"/>
                      </a:lnTo>
                      <a:lnTo>
                        <a:pt x="12" y="175"/>
                      </a:lnTo>
                      <a:lnTo>
                        <a:pt x="12" y="177"/>
                      </a:lnTo>
                      <a:lnTo>
                        <a:pt x="12" y="177"/>
                      </a:lnTo>
                      <a:lnTo>
                        <a:pt x="12" y="177"/>
                      </a:lnTo>
                      <a:lnTo>
                        <a:pt x="14" y="180"/>
                      </a:lnTo>
                      <a:lnTo>
                        <a:pt x="14" y="182"/>
                      </a:lnTo>
                      <a:lnTo>
                        <a:pt x="16" y="185"/>
                      </a:lnTo>
                      <a:lnTo>
                        <a:pt x="16" y="185"/>
                      </a:lnTo>
                      <a:lnTo>
                        <a:pt x="16" y="182"/>
                      </a:lnTo>
                      <a:lnTo>
                        <a:pt x="19" y="180"/>
                      </a:lnTo>
                      <a:lnTo>
                        <a:pt x="19" y="180"/>
                      </a:lnTo>
                      <a:lnTo>
                        <a:pt x="21" y="180"/>
                      </a:lnTo>
                      <a:lnTo>
                        <a:pt x="21" y="177"/>
                      </a:lnTo>
                      <a:lnTo>
                        <a:pt x="23" y="177"/>
                      </a:lnTo>
                      <a:lnTo>
                        <a:pt x="23" y="175"/>
                      </a:lnTo>
                      <a:lnTo>
                        <a:pt x="26" y="175"/>
                      </a:lnTo>
                      <a:lnTo>
                        <a:pt x="28" y="173"/>
                      </a:lnTo>
                      <a:lnTo>
                        <a:pt x="28" y="173"/>
                      </a:lnTo>
                      <a:lnTo>
                        <a:pt x="31" y="173"/>
                      </a:lnTo>
                      <a:lnTo>
                        <a:pt x="31" y="173"/>
                      </a:lnTo>
                      <a:lnTo>
                        <a:pt x="33" y="173"/>
                      </a:lnTo>
                      <a:lnTo>
                        <a:pt x="33" y="175"/>
                      </a:lnTo>
                      <a:lnTo>
                        <a:pt x="35" y="175"/>
                      </a:lnTo>
                      <a:lnTo>
                        <a:pt x="35" y="175"/>
                      </a:lnTo>
                      <a:lnTo>
                        <a:pt x="35" y="175"/>
                      </a:lnTo>
                      <a:lnTo>
                        <a:pt x="38" y="175"/>
                      </a:lnTo>
                      <a:lnTo>
                        <a:pt x="38" y="175"/>
                      </a:lnTo>
                      <a:lnTo>
                        <a:pt x="38" y="177"/>
                      </a:lnTo>
                      <a:lnTo>
                        <a:pt x="38" y="177"/>
                      </a:lnTo>
                      <a:lnTo>
                        <a:pt x="40" y="180"/>
                      </a:lnTo>
                      <a:lnTo>
                        <a:pt x="40" y="180"/>
                      </a:lnTo>
                      <a:lnTo>
                        <a:pt x="42" y="180"/>
                      </a:lnTo>
                      <a:lnTo>
                        <a:pt x="42" y="180"/>
                      </a:lnTo>
                      <a:lnTo>
                        <a:pt x="45" y="177"/>
                      </a:lnTo>
                      <a:lnTo>
                        <a:pt x="47" y="177"/>
                      </a:lnTo>
                      <a:lnTo>
                        <a:pt x="47" y="177"/>
                      </a:lnTo>
                      <a:lnTo>
                        <a:pt x="47" y="175"/>
                      </a:lnTo>
                      <a:lnTo>
                        <a:pt x="47" y="175"/>
                      </a:lnTo>
                      <a:lnTo>
                        <a:pt x="47" y="173"/>
                      </a:lnTo>
                      <a:lnTo>
                        <a:pt x="47" y="173"/>
                      </a:lnTo>
                      <a:lnTo>
                        <a:pt x="49" y="173"/>
                      </a:lnTo>
                      <a:lnTo>
                        <a:pt x="49" y="173"/>
                      </a:lnTo>
                      <a:lnTo>
                        <a:pt x="49" y="173"/>
                      </a:lnTo>
                      <a:lnTo>
                        <a:pt x="52" y="173"/>
                      </a:lnTo>
                      <a:lnTo>
                        <a:pt x="52" y="173"/>
                      </a:lnTo>
                      <a:lnTo>
                        <a:pt x="54" y="170"/>
                      </a:lnTo>
                      <a:lnTo>
                        <a:pt x="54" y="170"/>
                      </a:lnTo>
                      <a:lnTo>
                        <a:pt x="57" y="170"/>
                      </a:lnTo>
                      <a:lnTo>
                        <a:pt x="59" y="168"/>
                      </a:lnTo>
                      <a:lnTo>
                        <a:pt x="59" y="168"/>
                      </a:lnTo>
                      <a:lnTo>
                        <a:pt x="61" y="170"/>
                      </a:lnTo>
                      <a:lnTo>
                        <a:pt x="61" y="170"/>
                      </a:lnTo>
                      <a:lnTo>
                        <a:pt x="61" y="173"/>
                      </a:lnTo>
                      <a:lnTo>
                        <a:pt x="61" y="173"/>
                      </a:lnTo>
                      <a:lnTo>
                        <a:pt x="59" y="175"/>
                      </a:lnTo>
                      <a:lnTo>
                        <a:pt x="61" y="177"/>
                      </a:lnTo>
                      <a:lnTo>
                        <a:pt x="61" y="180"/>
                      </a:lnTo>
                      <a:lnTo>
                        <a:pt x="61" y="180"/>
                      </a:lnTo>
                      <a:lnTo>
                        <a:pt x="61" y="180"/>
                      </a:lnTo>
                      <a:lnTo>
                        <a:pt x="61" y="180"/>
                      </a:lnTo>
                      <a:lnTo>
                        <a:pt x="61" y="180"/>
                      </a:lnTo>
                      <a:lnTo>
                        <a:pt x="64" y="180"/>
                      </a:lnTo>
                      <a:lnTo>
                        <a:pt x="64" y="182"/>
                      </a:lnTo>
                      <a:lnTo>
                        <a:pt x="66" y="182"/>
                      </a:lnTo>
                      <a:lnTo>
                        <a:pt x="66" y="180"/>
                      </a:lnTo>
                      <a:lnTo>
                        <a:pt x="71" y="177"/>
                      </a:lnTo>
                      <a:lnTo>
                        <a:pt x="73" y="173"/>
                      </a:lnTo>
                      <a:lnTo>
                        <a:pt x="75" y="168"/>
                      </a:lnTo>
                      <a:lnTo>
                        <a:pt x="78" y="168"/>
                      </a:lnTo>
                      <a:lnTo>
                        <a:pt x="80" y="166"/>
                      </a:lnTo>
                      <a:lnTo>
                        <a:pt x="80" y="166"/>
                      </a:lnTo>
                      <a:lnTo>
                        <a:pt x="83" y="163"/>
                      </a:lnTo>
                      <a:lnTo>
                        <a:pt x="85" y="163"/>
                      </a:lnTo>
                      <a:lnTo>
                        <a:pt x="87" y="161"/>
                      </a:lnTo>
                      <a:lnTo>
                        <a:pt x="90" y="159"/>
                      </a:lnTo>
                      <a:lnTo>
                        <a:pt x="92" y="151"/>
                      </a:lnTo>
                      <a:lnTo>
                        <a:pt x="94" y="147"/>
                      </a:lnTo>
                      <a:lnTo>
                        <a:pt x="94" y="142"/>
                      </a:lnTo>
                      <a:lnTo>
                        <a:pt x="94" y="130"/>
                      </a:lnTo>
                      <a:lnTo>
                        <a:pt x="94" y="125"/>
                      </a:lnTo>
                      <a:lnTo>
                        <a:pt x="94" y="123"/>
                      </a:lnTo>
                      <a:lnTo>
                        <a:pt x="94" y="123"/>
                      </a:lnTo>
                      <a:lnTo>
                        <a:pt x="99" y="121"/>
                      </a:lnTo>
                      <a:lnTo>
                        <a:pt x="99" y="116"/>
                      </a:lnTo>
                      <a:lnTo>
                        <a:pt x="102" y="114"/>
                      </a:lnTo>
                      <a:lnTo>
                        <a:pt x="104" y="106"/>
                      </a:lnTo>
                      <a:lnTo>
                        <a:pt x="106" y="104"/>
                      </a:lnTo>
                      <a:lnTo>
                        <a:pt x="106" y="104"/>
                      </a:lnTo>
                      <a:lnTo>
                        <a:pt x="109" y="102"/>
                      </a:lnTo>
                      <a:lnTo>
                        <a:pt x="111" y="102"/>
                      </a:lnTo>
                      <a:lnTo>
                        <a:pt x="113" y="99"/>
                      </a:lnTo>
                      <a:lnTo>
                        <a:pt x="118" y="95"/>
                      </a:lnTo>
                      <a:lnTo>
                        <a:pt x="123" y="90"/>
                      </a:lnTo>
                      <a:lnTo>
                        <a:pt x="123" y="85"/>
                      </a:lnTo>
                      <a:lnTo>
                        <a:pt x="123" y="78"/>
                      </a:lnTo>
                      <a:lnTo>
                        <a:pt x="125" y="73"/>
                      </a:lnTo>
                      <a:lnTo>
                        <a:pt x="125" y="66"/>
                      </a:lnTo>
                      <a:lnTo>
                        <a:pt x="125" y="59"/>
                      </a:lnTo>
                      <a:lnTo>
                        <a:pt x="125" y="54"/>
                      </a:lnTo>
                      <a:lnTo>
                        <a:pt x="128" y="47"/>
                      </a:lnTo>
                      <a:lnTo>
                        <a:pt x="128" y="45"/>
                      </a:lnTo>
                      <a:lnTo>
                        <a:pt x="130" y="43"/>
                      </a:lnTo>
                      <a:lnTo>
                        <a:pt x="128" y="35"/>
                      </a:lnTo>
                      <a:lnTo>
                        <a:pt x="132" y="26"/>
                      </a:lnTo>
                      <a:lnTo>
                        <a:pt x="135" y="21"/>
                      </a:lnTo>
                      <a:lnTo>
                        <a:pt x="137" y="16"/>
                      </a:lnTo>
                      <a:lnTo>
                        <a:pt x="137" y="12"/>
                      </a:lnTo>
                      <a:lnTo>
                        <a:pt x="139" y="9"/>
                      </a:lnTo>
                      <a:lnTo>
                        <a:pt x="139" y="5"/>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6" name="Freeform 180"/>
                <p:cNvSpPr>
                  <a:spLocks noEditPoints="1"/>
                </p:cNvSpPr>
                <p:nvPr/>
              </p:nvSpPr>
              <p:spPr bwMode="auto">
                <a:xfrm>
                  <a:off x="3551" y="3042"/>
                  <a:ext cx="23" cy="18"/>
                </a:xfrm>
                <a:custGeom>
                  <a:avLst/>
                  <a:gdLst>
                    <a:gd name="T0" fmla="*/ 9 w 23"/>
                    <a:gd name="T1" fmla="*/ 16 h 18"/>
                    <a:gd name="T2" fmla="*/ 7 w 23"/>
                    <a:gd name="T3" fmla="*/ 16 h 18"/>
                    <a:gd name="T4" fmla="*/ 7 w 23"/>
                    <a:gd name="T5" fmla="*/ 18 h 18"/>
                    <a:gd name="T6" fmla="*/ 9 w 23"/>
                    <a:gd name="T7" fmla="*/ 18 h 18"/>
                    <a:gd name="T8" fmla="*/ 11 w 23"/>
                    <a:gd name="T9" fmla="*/ 18 h 18"/>
                    <a:gd name="T10" fmla="*/ 11 w 23"/>
                    <a:gd name="T11" fmla="*/ 18 h 18"/>
                    <a:gd name="T12" fmla="*/ 9 w 23"/>
                    <a:gd name="T13" fmla="*/ 16 h 18"/>
                    <a:gd name="T14" fmla="*/ 4 w 23"/>
                    <a:gd name="T15" fmla="*/ 4 h 18"/>
                    <a:gd name="T16" fmla="*/ 4 w 23"/>
                    <a:gd name="T17" fmla="*/ 0 h 18"/>
                    <a:gd name="T18" fmla="*/ 2 w 23"/>
                    <a:gd name="T19" fmla="*/ 0 h 18"/>
                    <a:gd name="T20" fmla="*/ 2 w 23"/>
                    <a:gd name="T21" fmla="*/ 0 h 18"/>
                    <a:gd name="T22" fmla="*/ 2 w 23"/>
                    <a:gd name="T23" fmla="*/ 0 h 18"/>
                    <a:gd name="T24" fmla="*/ 2 w 23"/>
                    <a:gd name="T25" fmla="*/ 0 h 18"/>
                    <a:gd name="T26" fmla="*/ 0 w 23"/>
                    <a:gd name="T27" fmla="*/ 7 h 18"/>
                    <a:gd name="T28" fmla="*/ 2 w 23"/>
                    <a:gd name="T29" fmla="*/ 9 h 18"/>
                    <a:gd name="T30" fmla="*/ 2 w 23"/>
                    <a:gd name="T31" fmla="*/ 9 h 18"/>
                    <a:gd name="T32" fmla="*/ 4 w 23"/>
                    <a:gd name="T33" fmla="*/ 9 h 18"/>
                    <a:gd name="T34" fmla="*/ 4 w 23"/>
                    <a:gd name="T35" fmla="*/ 9 h 18"/>
                    <a:gd name="T36" fmla="*/ 4 w 23"/>
                    <a:gd name="T37" fmla="*/ 9 h 18"/>
                    <a:gd name="T38" fmla="*/ 4 w 23"/>
                    <a:gd name="T39" fmla="*/ 7 h 18"/>
                    <a:gd name="T40" fmla="*/ 4 w 23"/>
                    <a:gd name="T41" fmla="*/ 4 h 18"/>
                    <a:gd name="T42" fmla="*/ 23 w 23"/>
                    <a:gd name="T43" fmla="*/ 14 h 18"/>
                    <a:gd name="T44" fmla="*/ 23 w 23"/>
                    <a:gd name="T45" fmla="*/ 14 h 18"/>
                    <a:gd name="T46" fmla="*/ 23 w 23"/>
                    <a:gd name="T47" fmla="*/ 14 h 18"/>
                    <a:gd name="T48" fmla="*/ 23 w 23"/>
                    <a:gd name="T49" fmla="*/ 14 h 18"/>
                    <a:gd name="T50" fmla="*/ 21 w 23"/>
                    <a:gd name="T51" fmla="*/ 16 h 18"/>
                    <a:gd name="T52" fmla="*/ 21 w 23"/>
                    <a:gd name="T53" fmla="*/ 16 h 18"/>
                    <a:gd name="T54" fmla="*/ 21 w 23"/>
                    <a:gd name="T55" fmla="*/ 16 h 18"/>
                    <a:gd name="T56" fmla="*/ 18 w 23"/>
                    <a:gd name="T57" fmla="*/ 16 h 18"/>
                    <a:gd name="T58" fmla="*/ 21 w 23"/>
                    <a:gd name="T59" fmla="*/ 16 h 18"/>
                    <a:gd name="T60" fmla="*/ 23 w 23"/>
                    <a:gd name="T61" fmla="*/ 18 h 18"/>
                    <a:gd name="T62" fmla="*/ 23 w 23"/>
                    <a:gd name="T63" fmla="*/ 18 h 18"/>
                    <a:gd name="T64" fmla="*/ 23 w 23"/>
                    <a:gd name="T65" fmla="*/ 18 h 18"/>
                    <a:gd name="T66" fmla="*/ 23 w 23"/>
                    <a:gd name="T67" fmla="*/ 16 h 18"/>
                    <a:gd name="T68" fmla="*/ 23 w 23"/>
                    <a:gd name="T69" fmla="*/ 14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3" h="18">
                      <a:moveTo>
                        <a:pt x="9" y="16"/>
                      </a:moveTo>
                      <a:lnTo>
                        <a:pt x="7" y="16"/>
                      </a:lnTo>
                      <a:lnTo>
                        <a:pt x="7" y="18"/>
                      </a:lnTo>
                      <a:lnTo>
                        <a:pt x="9" y="18"/>
                      </a:lnTo>
                      <a:lnTo>
                        <a:pt x="11" y="18"/>
                      </a:lnTo>
                      <a:lnTo>
                        <a:pt x="11" y="18"/>
                      </a:lnTo>
                      <a:lnTo>
                        <a:pt x="9" y="16"/>
                      </a:lnTo>
                      <a:close/>
                      <a:moveTo>
                        <a:pt x="4" y="4"/>
                      </a:moveTo>
                      <a:lnTo>
                        <a:pt x="4" y="0"/>
                      </a:lnTo>
                      <a:lnTo>
                        <a:pt x="2" y="0"/>
                      </a:lnTo>
                      <a:lnTo>
                        <a:pt x="2" y="0"/>
                      </a:lnTo>
                      <a:lnTo>
                        <a:pt x="2" y="0"/>
                      </a:lnTo>
                      <a:lnTo>
                        <a:pt x="2" y="0"/>
                      </a:lnTo>
                      <a:lnTo>
                        <a:pt x="0" y="7"/>
                      </a:lnTo>
                      <a:lnTo>
                        <a:pt x="2" y="9"/>
                      </a:lnTo>
                      <a:lnTo>
                        <a:pt x="2" y="9"/>
                      </a:lnTo>
                      <a:lnTo>
                        <a:pt x="4" y="9"/>
                      </a:lnTo>
                      <a:lnTo>
                        <a:pt x="4" y="9"/>
                      </a:lnTo>
                      <a:lnTo>
                        <a:pt x="4" y="9"/>
                      </a:lnTo>
                      <a:lnTo>
                        <a:pt x="4" y="7"/>
                      </a:lnTo>
                      <a:lnTo>
                        <a:pt x="4" y="4"/>
                      </a:lnTo>
                      <a:close/>
                      <a:moveTo>
                        <a:pt x="23" y="14"/>
                      </a:moveTo>
                      <a:lnTo>
                        <a:pt x="23" y="14"/>
                      </a:lnTo>
                      <a:lnTo>
                        <a:pt x="23" y="14"/>
                      </a:lnTo>
                      <a:lnTo>
                        <a:pt x="23" y="14"/>
                      </a:lnTo>
                      <a:lnTo>
                        <a:pt x="21" y="16"/>
                      </a:lnTo>
                      <a:lnTo>
                        <a:pt x="21" y="16"/>
                      </a:lnTo>
                      <a:lnTo>
                        <a:pt x="21" y="16"/>
                      </a:lnTo>
                      <a:lnTo>
                        <a:pt x="18" y="16"/>
                      </a:lnTo>
                      <a:lnTo>
                        <a:pt x="21" y="16"/>
                      </a:lnTo>
                      <a:lnTo>
                        <a:pt x="23" y="18"/>
                      </a:lnTo>
                      <a:lnTo>
                        <a:pt x="23" y="18"/>
                      </a:lnTo>
                      <a:lnTo>
                        <a:pt x="23" y="18"/>
                      </a:lnTo>
                      <a:lnTo>
                        <a:pt x="23" y="16"/>
                      </a:lnTo>
                      <a:lnTo>
                        <a:pt x="23" y="1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7" name="Freeform 181"/>
                <p:cNvSpPr>
                  <a:spLocks noEditPoints="1"/>
                </p:cNvSpPr>
                <p:nvPr/>
              </p:nvSpPr>
              <p:spPr bwMode="auto">
                <a:xfrm>
                  <a:off x="1275" y="2537"/>
                  <a:ext cx="225" cy="353"/>
                </a:xfrm>
                <a:custGeom>
                  <a:avLst/>
                  <a:gdLst>
                    <a:gd name="T0" fmla="*/ 225 w 225"/>
                    <a:gd name="T1" fmla="*/ 235 h 353"/>
                    <a:gd name="T2" fmla="*/ 220 w 225"/>
                    <a:gd name="T3" fmla="*/ 218 h 353"/>
                    <a:gd name="T4" fmla="*/ 213 w 225"/>
                    <a:gd name="T5" fmla="*/ 204 h 353"/>
                    <a:gd name="T6" fmla="*/ 218 w 225"/>
                    <a:gd name="T7" fmla="*/ 192 h 353"/>
                    <a:gd name="T8" fmla="*/ 210 w 225"/>
                    <a:gd name="T9" fmla="*/ 171 h 353"/>
                    <a:gd name="T10" fmla="*/ 213 w 225"/>
                    <a:gd name="T11" fmla="*/ 142 h 353"/>
                    <a:gd name="T12" fmla="*/ 206 w 225"/>
                    <a:gd name="T13" fmla="*/ 133 h 353"/>
                    <a:gd name="T14" fmla="*/ 180 w 225"/>
                    <a:gd name="T15" fmla="*/ 133 h 353"/>
                    <a:gd name="T16" fmla="*/ 161 w 225"/>
                    <a:gd name="T17" fmla="*/ 114 h 353"/>
                    <a:gd name="T18" fmla="*/ 135 w 225"/>
                    <a:gd name="T19" fmla="*/ 116 h 353"/>
                    <a:gd name="T20" fmla="*/ 125 w 225"/>
                    <a:gd name="T21" fmla="*/ 100 h 353"/>
                    <a:gd name="T22" fmla="*/ 123 w 225"/>
                    <a:gd name="T23" fmla="*/ 76 h 353"/>
                    <a:gd name="T24" fmla="*/ 111 w 225"/>
                    <a:gd name="T25" fmla="*/ 69 h 353"/>
                    <a:gd name="T26" fmla="*/ 125 w 225"/>
                    <a:gd name="T27" fmla="*/ 36 h 353"/>
                    <a:gd name="T28" fmla="*/ 151 w 225"/>
                    <a:gd name="T29" fmla="*/ 12 h 353"/>
                    <a:gd name="T30" fmla="*/ 142 w 225"/>
                    <a:gd name="T31" fmla="*/ 3 h 353"/>
                    <a:gd name="T32" fmla="*/ 109 w 225"/>
                    <a:gd name="T33" fmla="*/ 24 h 353"/>
                    <a:gd name="T34" fmla="*/ 92 w 225"/>
                    <a:gd name="T35" fmla="*/ 36 h 353"/>
                    <a:gd name="T36" fmla="*/ 78 w 225"/>
                    <a:gd name="T37" fmla="*/ 36 h 353"/>
                    <a:gd name="T38" fmla="*/ 71 w 225"/>
                    <a:gd name="T39" fmla="*/ 50 h 353"/>
                    <a:gd name="T40" fmla="*/ 59 w 225"/>
                    <a:gd name="T41" fmla="*/ 66 h 353"/>
                    <a:gd name="T42" fmla="*/ 45 w 225"/>
                    <a:gd name="T43" fmla="*/ 95 h 353"/>
                    <a:gd name="T44" fmla="*/ 40 w 225"/>
                    <a:gd name="T45" fmla="*/ 85 h 353"/>
                    <a:gd name="T46" fmla="*/ 38 w 225"/>
                    <a:gd name="T47" fmla="*/ 90 h 353"/>
                    <a:gd name="T48" fmla="*/ 31 w 225"/>
                    <a:gd name="T49" fmla="*/ 102 h 353"/>
                    <a:gd name="T50" fmla="*/ 24 w 225"/>
                    <a:gd name="T51" fmla="*/ 109 h 353"/>
                    <a:gd name="T52" fmla="*/ 31 w 225"/>
                    <a:gd name="T53" fmla="*/ 130 h 353"/>
                    <a:gd name="T54" fmla="*/ 33 w 225"/>
                    <a:gd name="T55" fmla="*/ 156 h 353"/>
                    <a:gd name="T56" fmla="*/ 28 w 225"/>
                    <a:gd name="T57" fmla="*/ 173 h 353"/>
                    <a:gd name="T58" fmla="*/ 35 w 225"/>
                    <a:gd name="T59" fmla="*/ 183 h 353"/>
                    <a:gd name="T60" fmla="*/ 26 w 225"/>
                    <a:gd name="T61" fmla="*/ 199 h 353"/>
                    <a:gd name="T62" fmla="*/ 19 w 225"/>
                    <a:gd name="T63" fmla="*/ 209 h 353"/>
                    <a:gd name="T64" fmla="*/ 7 w 225"/>
                    <a:gd name="T65" fmla="*/ 213 h 353"/>
                    <a:gd name="T66" fmla="*/ 2 w 225"/>
                    <a:gd name="T67" fmla="*/ 232 h 353"/>
                    <a:gd name="T68" fmla="*/ 24 w 225"/>
                    <a:gd name="T69" fmla="*/ 246 h 353"/>
                    <a:gd name="T70" fmla="*/ 35 w 225"/>
                    <a:gd name="T71" fmla="*/ 256 h 353"/>
                    <a:gd name="T72" fmla="*/ 47 w 225"/>
                    <a:gd name="T73" fmla="*/ 258 h 353"/>
                    <a:gd name="T74" fmla="*/ 59 w 225"/>
                    <a:gd name="T75" fmla="*/ 261 h 353"/>
                    <a:gd name="T76" fmla="*/ 76 w 225"/>
                    <a:gd name="T77" fmla="*/ 268 h 353"/>
                    <a:gd name="T78" fmla="*/ 85 w 225"/>
                    <a:gd name="T79" fmla="*/ 275 h 353"/>
                    <a:gd name="T80" fmla="*/ 95 w 225"/>
                    <a:gd name="T81" fmla="*/ 287 h 353"/>
                    <a:gd name="T82" fmla="*/ 102 w 225"/>
                    <a:gd name="T83" fmla="*/ 299 h 353"/>
                    <a:gd name="T84" fmla="*/ 109 w 225"/>
                    <a:gd name="T85" fmla="*/ 310 h 353"/>
                    <a:gd name="T86" fmla="*/ 121 w 225"/>
                    <a:gd name="T87" fmla="*/ 313 h 353"/>
                    <a:gd name="T88" fmla="*/ 135 w 225"/>
                    <a:gd name="T89" fmla="*/ 308 h 353"/>
                    <a:gd name="T90" fmla="*/ 149 w 225"/>
                    <a:gd name="T91" fmla="*/ 310 h 353"/>
                    <a:gd name="T92" fmla="*/ 163 w 225"/>
                    <a:gd name="T93" fmla="*/ 317 h 353"/>
                    <a:gd name="T94" fmla="*/ 154 w 225"/>
                    <a:gd name="T95" fmla="*/ 344 h 353"/>
                    <a:gd name="T96" fmla="*/ 165 w 225"/>
                    <a:gd name="T97" fmla="*/ 348 h 353"/>
                    <a:gd name="T98" fmla="*/ 175 w 225"/>
                    <a:gd name="T99" fmla="*/ 313 h 353"/>
                    <a:gd name="T100" fmla="*/ 177 w 225"/>
                    <a:gd name="T101" fmla="*/ 284 h 353"/>
                    <a:gd name="T102" fmla="*/ 175 w 225"/>
                    <a:gd name="T103" fmla="*/ 277 h 353"/>
                    <a:gd name="T104" fmla="*/ 165 w 225"/>
                    <a:gd name="T105" fmla="*/ 265 h 353"/>
                    <a:gd name="T106" fmla="*/ 173 w 225"/>
                    <a:gd name="T107" fmla="*/ 249 h 353"/>
                    <a:gd name="T108" fmla="*/ 180 w 225"/>
                    <a:gd name="T109" fmla="*/ 249 h 353"/>
                    <a:gd name="T110" fmla="*/ 182 w 225"/>
                    <a:gd name="T111" fmla="*/ 246 h 353"/>
                    <a:gd name="T112" fmla="*/ 177 w 225"/>
                    <a:gd name="T113" fmla="*/ 242 h 353"/>
                    <a:gd name="T114" fmla="*/ 170 w 225"/>
                    <a:gd name="T115" fmla="*/ 228 h 353"/>
                    <a:gd name="T116" fmla="*/ 187 w 225"/>
                    <a:gd name="T117" fmla="*/ 228 h 353"/>
                    <a:gd name="T118" fmla="*/ 203 w 225"/>
                    <a:gd name="T119" fmla="*/ 223 h 353"/>
                    <a:gd name="T120" fmla="*/ 215 w 225"/>
                    <a:gd name="T121" fmla="*/ 218 h 353"/>
                    <a:gd name="T122" fmla="*/ 222 w 225"/>
                    <a:gd name="T123" fmla="*/ 237 h 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5" h="353">
                      <a:moveTo>
                        <a:pt x="16" y="211"/>
                      </a:moveTo>
                      <a:lnTo>
                        <a:pt x="16" y="209"/>
                      </a:lnTo>
                      <a:lnTo>
                        <a:pt x="16" y="209"/>
                      </a:lnTo>
                      <a:lnTo>
                        <a:pt x="16" y="209"/>
                      </a:lnTo>
                      <a:lnTo>
                        <a:pt x="16" y="206"/>
                      </a:lnTo>
                      <a:lnTo>
                        <a:pt x="14" y="209"/>
                      </a:lnTo>
                      <a:lnTo>
                        <a:pt x="14" y="209"/>
                      </a:lnTo>
                      <a:lnTo>
                        <a:pt x="16" y="211"/>
                      </a:lnTo>
                      <a:close/>
                      <a:moveTo>
                        <a:pt x="225" y="237"/>
                      </a:moveTo>
                      <a:lnTo>
                        <a:pt x="225" y="235"/>
                      </a:lnTo>
                      <a:lnTo>
                        <a:pt x="225" y="232"/>
                      </a:lnTo>
                      <a:lnTo>
                        <a:pt x="225" y="230"/>
                      </a:lnTo>
                      <a:lnTo>
                        <a:pt x="225" y="230"/>
                      </a:lnTo>
                      <a:lnTo>
                        <a:pt x="225" y="228"/>
                      </a:lnTo>
                      <a:lnTo>
                        <a:pt x="222" y="225"/>
                      </a:lnTo>
                      <a:lnTo>
                        <a:pt x="222" y="223"/>
                      </a:lnTo>
                      <a:lnTo>
                        <a:pt x="222" y="220"/>
                      </a:lnTo>
                      <a:lnTo>
                        <a:pt x="222" y="220"/>
                      </a:lnTo>
                      <a:lnTo>
                        <a:pt x="222" y="218"/>
                      </a:lnTo>
                      <a:lnTo>
                        <a:pt x="220" y="218"/>
                      </a:lnTo>
                      <a:lnTo>
                        <a:pt x="220" y="216"/>
                      </a:lnTo>
                      <a:lnTo>
                        <a:pt x="220" y="213"/>
                      </a:lnTo>
                      <a:lnTo>
                        <a:pt x="220" y="213"/>
                      </a:lnTo>
                      <a:lnTo>
                        <a:pt x="220" y="211"/>
                      </a:lnTo>
                      <a:lnTo>
                        <a:pt x="218" y="211"/>
                      </a:lnTo>
                      <a:lnTo>
                        <a:pt x="218" y="209"/>
                      </a:lnTo>
                      <a:lnTo>
                        <a:pt x="215" y="206"/>
                      </a:lnTo>
                      <a:lnTo>
                        <a:pt x="213" y="206"/>
                      </a:lnTo>
                      <a:lnTo>
                        <a:pt x="213" y="206"/>
                      </a:lnTo>
                      <a:lnTo>
                        <a:pt x="213" y="204"/>
                      </a:lnTo>
                      <a:lnTo>
                        <a:pt x="213" y="204"/>
                      </a:lnTo>
                      <a:lnTo>
                        <a:pt x="210" y="204"/>
                      </a:lnTo>
                      <a:lnTo>
                        <a:pt x="210" y="204"/>
                      </a:lnTo>
                      <a:lnTo>
                        <a:pt x="208" y="204"/>
                      </a:lnTo>
                      <a:lnTo>
                        <a:pt x="208" y="204"/>
                      </a:lnTo>
                      <a:lnTo>
                        <a:pt x="208" y="201"/>
                      </a:lnTo>
                      <a:lnTo>
                        <a:pt x="215" y="197"/>
                      </a:lnTo>
                      <a:lnTo>
                        <a:pt x="218" y="192"/>
                      </a:lnTo>
                      <a:lnTo>
                        <a:pt x="218" y="192"/>
                      </a:lnTo>
                      <a:lnTo>
                        <a:pt x="218" y="192"/>
                      </a:lnTo>
                      <a:lnTo>
                        <a:pt x="218" y="192"/>
                      </a:lnTo>
                      <a:lnTo>
                        <a:pt x="218" y="190"/>
                      </a:lnTo>
                      <a:lnTo>
                        <a:pt x="215" y="185"/>
                      </a:lnTo>
                      <a:lnTo>
                        <a:pt x="215" y="185"/>
                      </a:lnTo>
                      <a:lnTo>
                        <a:pt x="213" y="183"/>
                      </a:lnTo>
                      <a:lnTo>
                        <a:pt x="213" y="183"/>
                      </a:lnTo>
                      <a:lnTo>
                        <a:pt x="210" y="178"/>
                      </a:lnTo>
                      <a:lnTo>
                        <a:pt x="210" y="175"/>
                      </a:lnTo>
                      <a:lnTo>
                        <a:pt x="210" y="173"/>
                      </a:lnTo>
                      <a:lnTo>
                        <a:pt x="210" y="171"/>
                      </a:lnTo>
                      <a:lnTo>
                        <a:pt x="210" y="168"/>
                      </a:lnTo>
                      <a:lnTo>
                        <a:pt x="208" y="168"/>
                      </a:lnTo>
                      <a:lnTo>
                        <a:pt x="208" y="164"/>
                      </a:lnTo>
                      <a:lnTo>
                        <a:pt x="210" y="159"/>
                      </a:lnTo>
                      <a:lnTo>
                        <a:pt x="210" y="154"/>
                      </a:lnTo>
                      <a:lnTo>
                        <a:pt x="210" y="152"/>
                      </a:lnTo>
                      <a:lnTo>
                        <a:pt x="210" y="149"/>
                      </a:lnTo>
                      <a:lnTo>
                        <a:pt x="213" y="147"/>
                      </a:lnTo>
                      <a:lnTo>
                        <a:pt x="213" y="145"/>
                      </a:lnTo>
                      <a:lnTo>
                        <a:pt x="213" y="142"/>
                      </a:lnTo>
                      <a:lnTo>
                        <a:pt x="215" y="140"/>
                      </a:lnTo>
                      <a:lnTo>
                        <a:pt x="218" y="138"/>
                      </a:lnTo>
                      <a:lnTo>
                        <a:pt x="218" y="135"/>
                      </a:lnTo>
                      <a:lnTo>
                        <a:pt x="218" y="133"/>
                      </a:lnTo>
                      <a:lnTo>
                        <a:pt x="218" y="133"/>
                      </a:lnTo>
                      <a:lnTo>
                        <a:pt x="215" y="130"/>
                      </a:lnTo>
                      <a:lnTo>
                        <a:pt x="213" y="130"/>
                      </a:lnTo>
                      <a:lnTo>
                        <a:pt x="210" y="130"/>
                      </a:lnTo>
                      <a:lnTo>
                        <a:pt x="208" y="130"/>
                      </a:lnTo>
                      <a:lnTo>
                        <a:pt x="206" y="133"/>
                      </a:lnTo>
                      <a:lnTo>
                        <a:pt x="199" y="133"/>
                      </a:lnTo>
                      <a:lnTo>
                        <a:pt x="194" y="133"/>
                      </a:lnTo>
                      <a:lnTo>
                        <a:pt x="189" y="133"/>
                      </a:lnTo>
                      <a:lnTo>
                        <a:pt x="187" y="133"/>
                      </a:lnTo>
                      <a:lnTo>
                        <a:pt x="184" y="133"/>
                      </a:lnTo>
                      <a:lnTo>
                        <a:pt x="184" y="135"/>
                      </a:lnTo>
                      <a:lnTo>
                        <a:pt x="182" y="133"/>
                      </a:lnTo>
                      <a:lnTo>
                        <a:pt x="182" y="133"/>
                      </a:lnTo>
                      <a:lnTo>
                        <a:pt x="180" y="133"/>
                      </a:lnTo>
                      <a:lnTo>
                        <a:pt x="180" y="133"/>
                      </a:lnTo>
                      <a:lnTo>
                        <a:pt x="177" y="130"/>
                      </a:lnTo>
                      <a:lnTo>
                        <a:pt x="175" y="126"/>
                      </a:lnTo>
                      <a:lnTo>
                        <a:pt x="173" y="121"/>
                      </a:lnTo>
                      <a:lnTo>
                        <a:pt x="170" y="116"/>
                      </a:lnTo>
                      <a:lnTo>
                        <a:pt x="168" y="116"/>
                      </a:lnTo>
                      <a:lnTo>
                        <a:pt x="168" y="116"/>
                      </a:lnTo>
                      <a:lnTo>
                        <a:pt x="165" y="116"/>
                      </a:lnTo>
                      <a:lnTo>
                        <a:pt x="163" y="116"/>
                      </a:lnTo>
                      <a:lnTo>
                        <a:pt x="163" y="114"/>
                      </a:lnTo>
                      <a:lnTo>
                        <a:pt x="161" y="114"/>
                      </a:lnTo>
                      <a:lnTo>
                        <a:pt x="158" y="114"/>
                      </a:lnTo>
                      <a:lnTo>
                        <a:pt x="158" y="114"/>
                      </a:lnTo>
                      <a:lnTo>
                        <a:pt x="156" y="114"/>
                      </a:lnTo>
                      <a:lnTo>
                        <a:pt x="151" y="116"/>
                      </a:lnTo>
                      <a:lnTo>
                        <a:pt x="149" y="116"/>
                      </a:lnTo>
                      <a:lnTo>
                        <a:pt x="149" y="116"/>
                      </a:lnTo>
                      <a:lnTo>
                        <a:pt x="144" y="114"/>
                      </a:lnTo>
                      <a:lnTo>
                        <a:pt x="142" y="114"/>
                      </a:lnTo>
                      <a:lnTo>
                        <a:pt x="137" y="114"/>
                      </a:lnTo>
                      <a:lnTo>
                        <a:pt x="135" y="116"/>
                      </a:lnTo>
                      <a:lnTo>
                        <a:pt x="135" y="114"/>
                      </a:lnTo>
                      <a:lnTo>
                        <a:pt x="132" y="114"/>
                      </a:lnTo>
                      <a:lnTo>
                        <a:pt x="130" y="109"/>
                      </a:lnTo>
                      <a:lnTo>
                        <a:pt x="130" y="107"/>
                      </a:lnTo>
                      <a:lnTo>
                        <a:pt x="128" y="107"/>
                      </a:lnTo>
                      <a:lnTo>
                        <a:pt x="128" y="107"/>
                      </a:lnTo>
                      <a:lnTo>
                        <a:pt x="125" y="104"/>
                      </a:lnTo>
                      <a:lnTo>
                        <a:pt x="125" y="104"/>
                      </a:lnTo>
                      <a:lnTo>
                        <a:pt x="125" y="102"/>
                      </a:lnTo>
                      <a:lnTo>
                        <a:pt x="125" y="100"/>
                      </a:lnTo>
                      <a:lnTo>
                        <a:pt x="125" y="97"/>
                      </a:lnTo>
                      <a:lnTo>
                        <a:pt x="125" y="95"/>
                      </a:lnTo>
                      <a:lnTo>
                        <a:pt x="128" y="93"/>
                      </a:lnTo>
                      <a:lnTo>
                        <a:pt x="128" y="93"/>
                      </a:lnTo>
                      <a:lnTo>
                        <a:pt x="128" y="90"/>
                      </a:lnTo>
                      <a:lnTo>
                        <a:pt x="128" y="88"/>
                      </a:lnTo>
                      <a:lnTo>
                        <a:pt x="128" y="85"/>
                      </a:lnTo>
                      <a:lnTo>
                        <a:pt x="125" y="83"/>
                      </a:lnTo>
                      <a:lnTo>
                        <a:pt x="123" y="81"/>
                      </a:lnTo>
                      <a:lnTo>
                        <a:pt x="123" y="76"/>
                      </a:lnTo>
                      <a:lnTo>
                        <a:pt x="121" y="71"/>
                      </a:lnTo>
                      <a:lnTo>
                        <a:pt x="121" y="69"/>
                      </a:lnTo>
                      <a:lnTo>
                        <a:pt x="118" y="71"/>
                      </a:lnTo>
                      <a:lnTo>
                        <a:pt x="118" y="69"/>
                      </a:lnTo>
                      <a:lnTo>
                        <a:pt x="118" y="69"/>
                      </a:lnTo>
                      <a:lnTo>
                        <a:pt x="116" y="66"/>
                      </a:lnTo>
                      <a:lnTo>
                        <a:pt x="116" y="69"/>
                      </a:lnTo>
                      <a:lnTo>
                        <a:pt x="113" y="69"/>
                      </a:lnTo>
                      <a:lnTo>
                        <a:pt x="111" y="69"/>
                      </a:lnTo>
                      <a:lnTo>
                        <a:pt x="111" y="69"/>
                      </a:lnTo>
                      <a:lnTo>
                        <a:pt x="111" y="69"/>
                      </a:lnTo>
                      <a:lnTo>
                        <a:pt x="111" y="66"/>
                      </a:lnTo>
                      <a:lnTo>
                        <a:pt x="113" y="64"/>
                      </a:lnTo>
                      <a:lnTo>
                        <a:pt x="116" y="62"/>
                      </a:lnTo>
                      <a:lnTo>
                        <a:pt x="116" y="59"/>
                      </a:lnTo>
                      <a:lnTo>
                        <a:pt x="118" y="57"/>
                      </a:lnTo>
                      <a:lnTo>
                        <a:pt x="118" y="50"/>
                      </a:lnTo>
                      <a:lnTo>
                        <a:pt x="121" y="48"/>
                      </a:lnTo>
                      <a:lnTo>
                        <a:pt x="121" y="40"/>
                      </a:lnTo>
                      <a:lnTo>
                        <a:pt x="125" y="36"/>
                      </a:lnTo>
                      <a:lnTo>
                        <a:pt x="125" y="33"/>
                      </a:lnTo>
                      <a:lnTo>
                        <a:pt x="128" y="31"/>
                      </a:lnTo>
                      <a:lnTo>
                        <a:pt x="128" y="29"/>
                      </a:lnTo>
                      <a:lnTo>
                        <a:pt x="130" y="29"/>
                      </a:lnTo>
                      <a:lnTo>
                        <a:pt x="135" y="26"/>
                      </a:lnTo>
                      <a:lnTo>
                        <a:pt x="139" y="17"/>
                      </a:lnTo>
                      <a:lnTo>
                        <a:pt x="139" y="17"/>
                      </a:lnTo>
                      <a:lnTo>
                        <a:pt x="144" y="14"/>
                      </a:lnTo>
                      <a:lnTo>
                        <a:pt x="149" y="14"/>
                      </a:lnTo>
                      <a:lnTo>
                        <a:pt x="151" y="12"/>
                      </a:lnTo>
                      <a:lnTo>
                        <a:pt x="151" y="12"/>
                      </a:lnTo>
                      <a:lnTo>
                        <a:pt x="151" y="12"/>
                      </a:lnTo>
                      <a:lnTo>
                        <a:pt x="154" y="12"/>
                      </a:lnTo>
                      <a:lnTo>
                        <a:pt x="156" y="7"/>
                      </a:lnTo>
                      <a:lnTo>
                        <a:pt x="156" y="5"/>
                      </a:lnTo>
                      <a:lnTo>
                        <a:pt x="154" y="3"/>
                      </a:lnTo>
                      <a:lnTo>
                        <a:pt x="149" y="0"/>
                      </a:lnTo>
                      <a:lnTo>
                        <a:pt x="149" y="0"/>
                      </a:lnTo>
                      <a:lnTo>
                        <a:pt x="147" y="0"/>
                      </a:lnTo>
                      <a:lnTo>
                        <a:pt x="142" y="3"/>
                      </a:lnTo>
                      <a:lnTo>
                        <a:pt x="142" y="3"/>
                      </a:lnTo>
                      <a:lnTo>
                        <a:pt x="142" y="5"/>
                      </a:lnTo>
                      <a:lnTo>
                        <a:pt x="139" y="5"/>
                      </a:lnTo>
                      <a:lnTo>
                        <a:pt x="137" y="5"/>
                      </a:lnTo>
                      <a:lnTo>
                        <a:pt x="137" y="7"/>
                      </a:lnTo>
                      <a:lnTo>
                        <a:pt x="135" y="12"/>
                      </a:lnTo>
                      <a:lnTo>
                        <a:pt x="132" y="14"/>
                      </a:lnTo>
                      <a:lnTo>
                        <a:pt x="125" y="14"/>
                      </a:lnTo>
                      <a:lnTo>
                        <a:pt x="113" y="24"/>
                      </a:lnTo>
                      <a:lnTo>
                        <a:pt x="109" y="24"/>
                      </a:lnTo>
                      <a:lnTo>
                        <a:pt x="106" y="24"/>
                      </a:lnTo>
                      <a:lnTo>
                        <a:pt x="104" y="24"/>
                      </a:lnTo>
                      <a:lnTo>
                        <a:pt x="102" y="24"/>
                      </a:lnTo>
                      <a:lnTo>
                        <a:pt x="99" y="24"/>
                      </a:lnTo>
                      <a:lnTo>
                        <a:pt x="97" y="24"/>
                      </a:lnTo>
                      <a:lnTo>
                        <a:pt x="97" y="29"/>
                      </a:lnTo>
                      <a:lnTo>
                        <a:pt x="95" y="31"/>
                      </a:lnTo>
                      <a:lnTo>
                        <a:pt x="95" y="33"/>
                      </a:lnTo>
                      <a:lnTo>
                        <a:pt x="95" y="36"/>
                      </a:lnTo>
                      <a:lnTo>
                        <a:pt x="92" y="36"/>
                      </a:lnTo>
                      <a:lnTo>
                        <a:pt x="92" y="33"/>
                      </a:lnTo>
                      <a:lnTo>
                        <a:pt x="92" y="31"/>
                      </a:lnTo>
                      <a:lnTo>
                        <a:pt x="95" y="31"/>
                      </a:lnTo>
                      <a:lnTo>
                        <a:pt x="95" y="31"/>
                      </a:lnTo>
                      <a:lnTo>
                        <a:pt x="95" y="31"/>
                      </a:lnTo>
                      <a:lnTo>
                        <a:pt x="92" y="31"/>
                      </a:lnTo>
                      <a:lnTo>
                        <a:pt x="85" y="29"/>
                      </a:lnTo>
                      <a:lnTo>
                        <a:pt x="85" y="29"/>
                      </a:lnTo>
                      <a:lnTo>
                        <a:pt x="80" y="33"/>
                      </a:lnTo>
                      <a:lnTo>
                        <a:pt x="78" y="36"/>
                      </a:lnTo>
                      <a:lnTo>
                        <a:pt x="78" y="36"/>
                      </a:lnTo>
                      <a:lnTo>
                        <a:pt x="73" y="38"/>
                      </a:lnTo>
                      <a:lnTo>
                        <a:pt x="73" y="40"/>
                      </a:lnTo>
                      <a:lnTo>
                        <a:pt x="71" y="45"/>
                      </a:lnTo>
                      <a:lnTo>
                        <a:pt x="68" y="48"/>
                      </a:lnTo>
                      <a:lnTo>
                        <a:pt x="68" y="48"/>
                      </a:lnTo>
                      <a:lnTo>
                        <a:pt x="68" y="48"/>
                      </a:lnTo>
                      <a:lnTo>
                        <a:pt x="71" y="48"/>
                      </a:lnTo>
                      <a:lnTo>
                        <a:pt x="71" y="48"/>
                      </a:lnTo>
                      <a:lnTo>
                        <a:pt x="71" y="50"/>
                      </a:lnTo>
                      <a:lnTo>
                        <a:pt x="71" y="52"/>
                      </a:lnTo>
                      <a:lnTo>
                        <a:pt x="68" y="55"/>
                      </a:lnTo>
                      <a:lnTo>
                        <a:pt x="68" y="57"/>
                      </a:lnTo>
                      <a:lnTo>
                        <a:pt x="68" y="59"/>
                      </a:lnTo>
                      <a:lnTo>
                        <a:pt x="68" y="62"/>
                      </a:lnTo>
                      <a:lnTo>
                        <a:pt x="68" y="64"/>
                      </a:lnTo>
                      <a:lnTo>
                        <a:pt x="66" y="64"/>
                      </a:lnTo>
                      <a:lnTo>
                        <a:pt x="64" y="64"/>
                      </a:lnTo>
                      <a:lnTo>
                        <a:pt x="61" y="64"/>
                      </a:lnTo>
                      <a:lnTo>
                        <a:pt x="59" y="66"/>
                      </a:lnTo>
                      <a:lnTo>
                        <a:pt x="57" y="74"/>
                      </a:lnTo>
                      <a:lnTo>
                        <a:pt x="47" y="78"/>
                      </a:lnTo>
                      <a:lnTo>
                        <a:pt x="47" y="81"/>
                      </a:lnTo>
                      <a:lnTo>
                        <a:pt x="45" y="81"/>
                      </a:lnTo>
                      <a:lnTo>
                        <a:pt x="45" y="81"/>
                      </a:lnTo>
                      <a:lnTo>
                        <a:pt x="45" y="83"/>
                      </a:lnTo>
                      <a:lnTo>
                        <a:pt x="45" y="83"/>
                      </a:lnTo>
                      <a:lnTo>
                        <a:pt x="47" y="88"/>
                      </a:lnTo>
                      <a:lnTo>
                        <a:pt x="47" y="95"/>
                      </a:lnTo>
                      <a:lnTo>
                        <a:pt x="45" y="95"/>
                      </a:lnTo>
                      <a:lnTo>
                        <a:pt x="45" y="95"/>
                      </a:lnTo>
                      <a:lnTo>
                        <a:pt x="42" y="95"/>
                      </a:lnTo>
                      <a:lnTo>
                        <a:pt x="42" y="95"/>
                      </a:lnTo>
                      <a:lnTo>
                        <a:pt x="42" y="93"/>
                      </a:lnTo>
                      <a:lnTo>
                        <a:pt x="45" y="93"/>
                      </a:lnTo>
                      <a:lnTo>
                        <a:pt x="45" y="93"/>
                      </a:lnTo>
                      <a:lnTo>
                        <a:pt x="45" y="90"/>
                      </a:lnTo>
                      <a:lnTo>
                        <a:pt x="42" y="90"/>
                      </a:lnTo>
                      <a:lnTo>
                        <a:pt x="42" y="88"/>
                      </a:lnTo>
                      <a:lnTo>
                        <a:pt x="40" y="85"/>
                      </a:lnTo>
                      <a:lnTo>
                        <a:pt x="38" y="83"/>
                      </a:lnTo>
                      <a:lnTo>
                        <a:pt x="35" y="81"/>
                      </a:lnTo>
                      <a:lnTo>
                        <a:pt x="35" y="81"/>
                      </a:lnTo>
                      <a:lnTo>
                        <a:pt x="35" y="81"/>
                      </a:lnTo>
                      <a:lnTo>
                        <a:pt x="33" y="83"/>
                      </a:lnTo>
                      <a:lnTo>
                        <a:pt x="33" y="83"/>
                      </a:lnTo>
                      <a:lnTo>
                        <a:pt x="35" y="85"/>
                      </a:lnTo>
                      <a:lnTo>
                        <a:pt x="35" y="85"/>
                      </a:lnTo>
                      <a:lnTo>
                        <a:pt x="35" y="88"/>
                      </a:lnTo>
                      <a:lnTo>
                        <a:pt x="38" y="90"/>
                      </a:lnTo>
                      <a:lnTo>
                        <a:pt x="38" y="93"/>
                      </a:lnTo>
                      <a:lnTo>
                        <a:pt x="38" y="95"/>
                      </a:lnTo>
                      <a:lnTo>
                        <a:pt x="38" y="95"/>
                      </a:lnTo>
                      <a:lnTo>
                        <a:pt x="35" y="95"/>
                      </a:lnTo>
                      <a:lnTo>
                        <a:pt x="35" y="97"/>
                      </a:lnTo>
                      <a:lnTo>
                        <a:pt x="35" y="100"/>
                      </a:lnTo>
                      <a:lnTo>
                        <a:pt x="35" y="100"/>
                      </a:lnTo>
                      <a:lnTo>
                        <a:pt x="31" y="102"/>
                      </a:lnTo>
                      <a:lnTo>
                        <a:pt x="31" y="104"/>
                      </a:lnTo>
                      <a:lnTo>
                        <a:pt x="31" y="102"/>
                      </a:lnTo>
                      <a:lnTo>
                        <a:pt x="28" y="102"/>
                      </a:lnTo>
                      <a:lnTo>
                        <a:pt x="28" y="100"/>
                      </a:lnTo>
                      <a:lnTo>
                        <a:pt x="28" y="100"/>
                      </a:lnTo>
                      <a:lnTo>
                        <a:pt x="28" y="100"/>
                      </a:lnTo>
                      <a:lnTo>
                        <a:pt x="28" y="100"/>
                      </a:lnTo>
                      <a:lnTo>
                        <a:pt x="26" y="102"/>
                      </a:lnTo>
                      <a:lnTo>
                        <a:pt x="28" y="104"/>
                      </a:lnTo>
                      <a:lnTo>
                        <a:pt x="26" y="104"/>
                      </a:lnTo>
                      <a:lnTo>
                        <a:pt x="26" y="107"/>
                      </a:lnTo>
                      <a:lnTo>
                        <a:pt x="24" y="109"/>
                      </a:lnTo>
                      <a:lnTo>
                        <a:pt x="26" y="111"/>
                      </a:lnTo>
                      <a:lnTo>
                        <a:pt x="28" y="116"/>
                      </a:lnTo>
                      <a:lnTo>
                        <a:pt x="28" y="119"/>
                      </a:lnTo>
                      <a:lnTo>
                        <a:pt x="28" y="119"/>
                      </a:lnTo>
                      <a:lnTo>
                        <a:pt x="31" y="121"/>
                      </a:lnTo>
                      <a:lnTo>
                        <a:pt x="33" y="121"/>
                      </a:lnTo>
                      <a:lnTo>
                        <a:pt x="33" y="123"/>
                      </a:lnTo>
                      <a:lnTo>
                        <a:pt x="33" y="126"/>
                      </a:lnTo>
                      <a:lnTo>
                        <a:pt x="33" y="130"/>
                      </a:lnTo>
                      <a:lnTo>
                        <a:pt x="31" y="130"/>
                      </a:lnTo>
                      <a:lnTo>
                        <a:pt x="31" y="130"/>
                      </a:lnTo>
                      <a:lnTo>
                        <a:pt x="31" y="133"/>
                      </a:lnTo>
                      <a:lnTo>
                        <a:pt x="33" y="138"/>
                      </a:lnTo>
                      <a:lnTo>
                        <a:pt x="35" y="140"/>
                      </a:lnTo>
                      <a:lnTo>
                        <a:pt x="33" y="142"/>
                      </a:lnTo>
                      <a:lnTo>
                        <a:pt x="28" y="147"/>
                      </a:lnTo>
                      <a:lnTo>
                        <a:pt x="31" y="149"/>
                      </a:lnTo>
                      <a:lnTo>
                        <a:pt x="33" y="149"/>
                      </a:lnTo>
                      <a:lnTo>
                        <a:pt x="33" y="152"/>
                      </a:lnTo>
                      <a:lnTo>
                        <a:pt x="33" y="156"/>
                      </a:lnTo>
                      <a:lnTo>
                        <a:pt x="33" y="161"/>
                      </a:lnTo>
                      <a:lnTo>
                        <a:pt x="33" y="161"/>
                      </a:lnTo>
                      <a:lnTo>
                        <a:pt x="33" y="164"/>
                      </a:lnTo>
                      <a:lnTo>
                        <a:pt x="33" y="166"/>
                      </a:lnTo>
                      <a:lnTo>
                        <a:pt x="33" y="168"/>
                      </a:lnTo>
                      <a:lnTo>
                        <a:pt x="31" y="171"/>
                      </a:lnTo>
                      <a:lnTo>
                        <a:pt x="31" y="171"/>
                      </a:lnTo>
                      <a:lnTo>
                        <a:pt x="31" y="173"/>
                      </a:lnTo>
                      <a:lnTo>
                        <a:pt x="28" y="173"/>
                      </a:lnTo>
                      <a:lnTo>
                        <a:pt x="28" y="173"/>
                      </a:lnTo>
                      <a:lnTo>
                        <a:pt x="31" y="173"/>
                      </a:lnTo>
                      <a:lnTo>
                        <a:pt x="31" y="175"/>
                      </a:lnTo>
                      <a:lnTo>
                        <a:pt x="31" y="175"/>
                      </a:lnTo>
                      <a:lnTo>
                        <a:pt x="31" y="178"/>
                      </a:lnTo>
                      <a:lnTo>
                        <a:pt x="31" y="180"/>
                      </a:lnTo>
                      <a:lnTo>
                        <a:pt x="33" y="178"/>
                      </a:lnTo>
                      <a:lnTo>
                        <a:pt x="33" y="178"/>
                      </a:lnTo>
                      <a:lnTo>
                        <a:pt x="33" y="180"/>
                      </a:lnTo>
                      <a:lnTo>
                        <a:pt x="33" y="180"/>
                      </a:lnTo>
                      <a:lnTo>
                        <a:pt x="35" y="183"/>
                      </a:lnTo>
                      <a:lnTo>
                        <a:pt x="35" y="180"/>
                      </a:lnTo>
                      <a:lnTo>
                        <a:pt x="38" y="180"/>
                      </a:lnTo>
                      <a:lnTo>
                        <a:pt x="33" y="187"/>
                      </a:lnTo>
                      <a:lnTo>
                        <a:pt x="31" y="190"/>
                      </a:lnTo>
                      <a:lnTo>
                        <a:pt x="31" y="192"/>
                      </a:lnTo>
                      <a:lnTo>
                        <a:pt x="31" y="192"/>
                      </a:lnTo>
                      <a:lnTo>
                        <a:pt x="28" y="194"/>
                      </a:lnTo>
                      <a:lnTo>
                        <a:pt x="28" y="197"/>
                      </a:lnTo>
                      <a:lnTo>
                        <a:pt x="26" y="199"/>
                      </a:lnTo>
                      <a:lnTo>
                        <a:pt x="26" y="199"/>
                      </a:lnTo>
                      <a:lnTo>
                        <a:pt x="24" y="199"/>
                      </a:lnTo>
                      <a:lnTo>
                        <a:pt x="24" y="199"/>
                      </a:lnTo>
                      <a:lnTo>
                        <a:pt x="26" y="201"/>
                      </a:lnTo>
                      <a:lnTo>
                        <a:pt x="26" y="201"/>
                      </a:lnTo>
                      <a:lnTo>
                        <a:pt x="24" y="204"/>
                      </a:lnTo>
                      <a:lnTo>
                        <a:pt x="21" y="206"/>
                      </a:lnTo>
                      <a:lnTo>
                        <a:pt x="21" y="206"/>
                      </a:lnTo>
                      <a:lnTo>
                        <a:pt x="21" y="206"/>
                      </a:lnTo>
                      <a:lnTo>
                        <a:pt x="21" y="206"/>
                      </a:lnTo>
                      <a:lnTo>
                        <a:pt x="19" y="209"/>
                      </a:lnTo>
                      <a:lnTo>
                        <a:pt x="19" y="209"/>
                      </a:lnTo>
                      <a:lnTo>
                        <a:pt x="19" y="209"/>
                      </a:lnTo>
                      <a:lnTo>
                        <a:pt x="16" y="211"/>
                      </a:lnTo>
                      <a:lnTo>
                        <a:pt x="16" y="211"/>
                      </a:lnTo>
                      <a:lnTo>
                        <a:pt x="14" y="211"/>
                      </a:lnTo>
                      <a:lnTo>
                        <a:pt x="12" y="211"/>
                      </a:lnTo>
                      <a:lnTo>
                        <a:pt x="12" y="211"/>
                      </a:lnTo>
                      <a:lnTo>
                        <a:pt x="9" y="211"/>
                      </a:lnTo>
                      <a:lnTo>
                        <a:pt x="9" y="211"/>
                      </a:lnTo>
                      <a:lnTo>
                        <a:pt x="7" y="213"/>
                      </a:lnTo>
                      <a:lnTo>
                        <a:pt x="7" y="213"/>
                      </a:lnTo>
                      <a:lnTo>
                        <a:pt x="7" y="220"/>
                      </a:lnTo>
                      <a:lnTo>
                        <a:pt x="7" y="223"/>
                      </a:lnTo>
                      <a:lnTo>
                        <a:pt x="7" y="225"/>
                      </a:lnTo>
                      <a:lnTo>
                        <a:pt x="5" y="225"/>
                      </a:lnTo>
                      <a:lnTo>
                        <a:pt x="0" y="225"/>
                      </a:lnTo>
                      <a:lnTo>
                        <a:pt x="0" y="230"/>
                      </a:lnTo>
                      <a:lnTo>
                        <a:pt x="2" y="230"/>
                      </a:lnTo>
                      <a:lnTo>
                        <a:pt x="2" y="232"/>
                      </a:lnTo>
                      <a:lnTo>
                        <a:pt x="2" y="232"/>
                      </a:lnTo>
                      <a:lnTo>
                        <a:pt x="5" y="235"/>
                      </a:lnTo>
                      <a:lnTo>
                        <a:pt x="5" y="237"/>
                      </a:lnTo>
                      <a:lnTo>
                        <a:pt x="7" y="237"/>
                      </a:lnTo>
                      <a:lnTo>
                        <a:pt x="9" y="237"/>
                      </a:lnTo>
                      <a:lnTo>
                        <a:pt x="12" y="242"/>
                      </a:lnTo>
                      <a:lnTo>
                        <a:pt x="14" y="242"/>
                      </a:lnTo>
                      <a:lnTo>
                        <a:pt x="16" y="244"/>
                      </a:lnTo>
                      <a:lnTo>
                        <a:pt x="21" y="246"/>
                      </a:lnTo>
                      <a:lnTo>
                        <a:pt x="24" y="246"/>
                      </a:lnTo>
                      <a:lnTo>
                        <a:pt x="24" y="246"/>
                      </a:lnTo>
                      <a:lnTo>
                        <a:pt x="24" y="249"/>
                      </a:lnTo>
                      <a:lnTo>
                        <a:pt x="26" y="249"/>
                      </a:lnTo>
                      <a:lnTo>
                        <a:pt x="26" y="249"/>
                      </a:lnTo>
                      <a:lnTo>
                        <a:pt x="28" y="249"/>
                      </a:lnTo>
                      <a:lnTo>
                        <a:pt x="28" y="249"/>
                      </a:lnTo>
                      <a:lnTo>
                        <a:pt x="28" y="254"/>
                      </a:lnTo>
                      <a:lnTo>
                        <a:pt x="28" y="256"/>
                      </a:lnTo>
                      <a:lnTo>
                        <a:pt x="31" y="256"/>
                      </a:lnTo>
                      <a:lnTo>
                        <a:pt x="33" y="256"/>
                      </a:lnTo>
                      <a:lnTo>
                        <a:pt x="35" y="256"/>
                      </a:lnTo>
                      <a:lnTo>
                        <a:pt x="35" y="256"/>
                      </a:lnTo>
                      <a:lnTo>
                        <a:pt x="38" y="258"/>
                      </a:lnTo>
                      <a:lnTo>
                        <a:pt x="40" y="258"/>
                      </a:lnTo>
                      <a:lnTo>
                        <a:pt x="40" y="258"/>
                      </a:lnTo>
                      <a:lnTo>
                        <a:pt x="42" y="258"/>
                      </a:lnTo>
                      <a:lnTo>
                        <a:pt x="42" y="258"/>
                      </a:lnTo>
                      <a:lnTo>
                        <a:pt x="42" y="258"/>
                      </a:lnTo>
                      <a:lnTo>
                        <a:pt x="45" y="258"/>
                      </a:lnTo>
                      <a:lnTo>
                        <a:pt x="45" y="258"/>
                      </a:lnTo>
                      <a:lnTo>
                        <a:pt x="47" y="258"/>
                      </a:lnTo>
                      <a:lnTo>
                        <a:pt x="47" y="256"/>
                      </a:lnTo>
                      <a:lnTo>
                        <a:pt x="47" y="256"/>
                      </a:lnTo>
                      <a:lnTo>
                        <a:pt x="47" y="254"/>
                      </a:lnTo>
                      <a:lnTo>
                        <a:pt x="50" y="254"/>
                      </a:lnTo>
                      <a:lnTo>
                        <a:pt x="50" y="254"/>
                      </a:lnTo>
                      <a:lnTo>
                        <a:pt x="54" y="256"/>
                      </a:lnTo>
                      <a:lnTo>
                        <a:pt x="54" y="256"/>
                      </a:lnTo>
                      <a:lnTo>
                        <a:pt x="57" y="258"/>
                      </a:lnTo>
                      <a:lnTo>
                        <a:pt x="57" y="261"/>
                      </a:lnTo>
                      <a:lnTo>
                        <a:pt x="59" y="261"/>
                      </a:lnTo>
                      <a:lnTo>
                        <a:pt x="61" y="261"/>
                      </a:lnTo>
                      <a:lnTo>
                        <a:pt x="66" y="263"/>
                      </a:lnTo>
                      <a:lnTo>
                        <a:pt x="68" y="265"/>
                      </a:lnTo>
                      <a:lnTo>
                        <a:pt x="68" y="263"/>
                      </a:lnTo>
                      <a:lnTo>
                        <a:pt x="71" y="263"/>
                      </a:lnTo>
                      <a:lnTo>
                        <a:pt x="71" y="263"/>
                      </a:lnTo>
                      <a:lnTo>
                        <a:pt x="73" y="265"/>
                      </a:lnTo>
                      <a:lnTo>
                        <a:pt x="73" y="265"/>
                      </a:lnTo>
                      <a:lnTo>
                        <a:pt x="76" y="268"/>
                      </a:lnTo>
                      <a:lnTo>
                        <a:pt x="76" y="268"/>
                      </a:lnTo>
                      <a:lnTo>
                        <a:pt x="78" y="268"/>
                      </a:lnTo>
                      <a:lnTo>
                        <a:pt x="78" y="268"/>
                      </a:lnTo>
                      <a:lnTo>
                        <a:pt x="78" y="268"/>
                      </a:lnTo>
                      <a:lnTo>
                        <a:pt x="78" y="270"/>
                      </a:lnTo>
                      <a:lnTo>
                        <a:pt x="80" y="270"/>
                      </a:lnTo>
                      <a:lnTo>
                        <a:pt x="80" y="270"/>
                      </a:lnTo>
                      <a:lnTo>
                        <a:pt x="83" y="272"/>
                      </a:lnTo>
                      <a:lnTo>
                        <a:pt x="83" y="272"/>
                      </a:lnTo>
                      <a:lnTo>
                        <a:pt x="85" y="275"/>
                      </a:lnTo>
                      <a:lnTo>
                        <a:pt x="85" y="275"/>
                      </a:lnTo>
                      <a:lnTo>
                        <a:pt x="85" y="277"/>
                      </a:lnTo>
                      <a:lnTo>
                        <a:pt x="85" y="280"/>
                      </a:lnTo>
                      <a:lnTo>
                        <a:pt x="87" y="280"/>
                      </a:lnTo>
                      <a:lnTo>
                        <a:pt x="87" y="282"/>
                      </a:lnTo>
                      <a:lnTo>
                        <a:pt x="87" y="282"/>
                      </a:lnTo>
                      <a:lnTo>
                        <a:pt x="87" y="284"/>
                      </a:lnTo>
                      <a:lnTo>
                        <a:pt x="90" y="284"/>
                      </a:lnTo>
                      <a:lnTo>
                        <a:pt x="92" y="284"/>
                      </a:lnTo>
                      <a:lnTo>
                        <a:pt x="92" y="287"/>
                      </a:lnTo>
                      <a:lnTo>
                        <a:pt x="95" y="287"/>
                      </a:lnTo>
                      <a:lnTo>
                        <a:pt x="95" y="289"/>
                      </a:lnTo>
                      <a:lnTo>
                        <a:pt x="97" y="289"/>
                      </a:lnTo>
                      <a:lnTo>
                        <a:pt x="97" y="289"/>
                      </a:lnTo>
                      <a:lnTo>
                        <a:pt x="99" y="289"/>
                      </a:lnTo>
                      <a:lnTo>
                        <a:pt x="99" y="291"/>
                      </a:lnTo>
                      <a:lnTo>
                        <a:pt x="102" y="294"/>
                      </a:lnTo>
                      <a:lnTo>
                        <a:pt x="102" y="294"/>
                      </a:lnTo>
                      <a:lnTo>
                        <a:pt x="102" y="296"/>
                      </a:lnTo>
                      <a:lnTo>
                        <a:pt x="102" y="299"/>
                      </a:lnTo>
                      <a:lnTo>
                        <a:pt x="102" y="299"/>
                      </a:lnTo>
                      <a:lnTo>
                        <a:pt x="104" y="301"/>
                      </a:lnTo>
                      <a:lnTo>
                        <a:pt x="104" y="301"/>
                      </a:lnTo>
                      <a:lnTo>
                        <a:pt x="106" y="301"/>
                      </a:lnTo>
                      <a:lnTo>
                        <a:pt x="106" y="301"/>
                      </a:lnTo>
                      <a:lnTo>
                        <a:pt x="109" y="301"/>
                      </a:lnTo>
                      <a:lnTo>
                        <a:pt x="109" y="303"/>
                      </a:lnTo>
                      <a:lnTo>
                        <a:pt x="109" y="306"/>
                      </a:lnTo>
                      <a:lnTo>
                        <a:pt x="109" y="308"/>
                      </a:lnTo>
                      <a:lnTo>
                        <a:pt x="109" y="308"/>
                      </a:lnTo>
                      <a:lnTo>
                        <a:pt x="109" y="310"/>
                      </a:lnTo>
                      <a:lnTo>
                        <a:pt x="109" y="310"/>
                      </a:lnTo>
                      <a:lnTo>
                        <a:pt x="111" y="313"/>
                      </a:lnTo>
                      <a:lnTo>
                        <a:pt x="111" y="313"/>
                      </a:lnTo>
                      <a:lnTo>
                        <a:pt x="113" y="313"/>
                      </a:lnTo>
                      <a:lnTo>
                        <a:pt x="113" y="315"/>
                      </a:lnTo>
                      <a:lnTo>
                        <a:pt x="116" y="315"/>
                      </a:lnTo>
                      <a:lnTo>
                        <a:pt x="118" y="313"/>
                      </a:lnTo>
                      <a:lnTo>
                        <a:pt x="118" y="313"/>
                      </a:lnTo>
                      <a:lnTo>
                        <a:pt x="118" y="313"/>
                      </a:lnTo>
                      <a:lnTo>
                        <a:pt x="121" y="313"/>
                      </a:lnTo>
                      <a:lnTo>
                        <a:pt x="121" y="313"/>
                      </a:lnTo>
                      <a:lnTo>
                        <a:pt x="123" y="315"/>
                      </a:lnTo>
                      <a:lnTo>
                        <a:pt x="125" y="315"/>
                      </a:lnTo>
                      <a:lnTo>
                        <a:pt x="125" y="313"/>
                      </a:lnTo>
                      <a:lnTo>
                        <a:pt x="128" y="313"/>
                      </a:lnTo>
                      <a:lnTo>
                        <a:pt x="130" y="313"/>
                      </a:lnTo>
                      <a:lnTo>
                        <a:pt x="130" y="313"/>
                      </a:lnTo>
                      <a:lnTo>
                        <a:pt x="132" y="310"/>
                      </a:lnTo>
                      <a:lnTo>
                        <a:pt x="132" y="310"/>
                      </a:lnTo>
                      <a:lnTo>
                        <a:pt x="135" y="308"/>
                      </a:lnTo>
                      <a:lnTo>
                        <a:pt x="135" y="308"/>
                      </a:lnTo>
                      <a:lnTo>
                        <a:pt x="137" y="310"/>
                      </a:lnTo>
                      <a:lnTo>
                        <a:pt x="139" y="310"/>
                      </a:lnTo>
                      <a:lnTo>
                        <a:pt x="139" y="310"/>
                      </a:lnTo>
                      <a:lnTo>
                        <a:pt x="142" y="313"/>
                      </a:lnTo>
                      <a:lnTo>
                        <a:pt x="142" y="313"/>
                      </a:lnTo>
                      <a:lnTo>
                        <a:pt x="144" y="313"/>
                      </a:lnTo>
                      <a:lnTo>
                        <a:pt x="144" y="313"/>
                      </a:lnTo>
                      <a:lnTo>
                        <a:pt x="147" y="310"/>
                      </a:lnTo>
                      <a:lnTo>
                        <a:pt x="149" y="310"/>
                      </a:lnTo>
                      <a:lnTo>
                        <a:pt x="149" y="310"/>
                      </a:lnTo>
                      <a:lnTo>
                        <a:pt x="151" y="310"/>
                      </a:lnTo>
                      <a:lnTo>
                        <a:pt x="154" y="313"/>
                      </a:lnTo>
                      <a:lnTo>
                        <a:pt x="156" y="315"/>
                      </a:lnTo>
                      <a:lnTo>
                        <a:pt x="156" y="315"/>
                      </a:lnTo>
                      <a:lnTo>
                        <a:pt x="158" y="315"/>
                      </a:lnTo>
                      <a:lnTo>
                        <a:pt x="161" y="315"/>
                      </a:lnTo>
                      <a:lnTo>
                        <a:pt x="161" y="317"/>
                      </a:lnTo>
                      <a:lnTo>
                        <a:pt x="163" y="317"/>
                      </a:lnTo>
                      <a:lnTo>
                        <a:pt x="163" y="317"/>
                      </a:lnTo>
                      <a:lnTo>
                        <a:pt x="165" y="320"/>
                      </a:lnTo>
                      <a:lnTo>
                        <a:pt x="165" y="320"/>
                      </a:lnTo>
                      <a:lnTo>
                        <a:pt x="165" y="320"/>
                      </a:lnTo>
                      <a:lnTo>
                        <a:pt x="168" y="320"/>
                      </a:lnTo>
                      <a:lnTo>
                        <a:pt x="165" y="322"/>
                      </a:lnTo>
                      <a:lnTo>
                        <a:pt x="165" y="325"/>
                      </a:lnTo>
                      <a:lnTo>
                        <a:pt x="163" y="329"/>
                      </a:lnTo>
                      <a:lnTo>
                        <a:pt x="161" y="332"/>
                      </a:lnTo>
                      <a:lnTo>
                        <a:pt x="156" y="339"/>
                      </a:lnTo>
                      <a:lnTo>
                        <a:pt x="154" y="344"/>
                      </a:lnTo>
                      <a:lnTo>
                        <a:pt x="156" y="344"/>
                      </a:lnTo>
                      <a:lnTo>
                        <a:pt x="158" y="346"/>
                      </a:lnTo>
                      <a:lnTo>
                        <a:pt x="158" y="346"/>
                      </a:lnTo>
                      <a:lnTo>
                        <a:pt x="161" y="344"/>
                      </a:lnTo>
                      <a:lnTo>
                        <a:pt x="161" y="344"/>
                      </a:lnTo>
                      <a:lnTo>
                        <a:pt x="163" y="344"/>
                      </a:lnTo>
                      <a:lnTo>
                        <a:pt x="163" y="344"/>
                      </a:lnTo>
                      <a:lnTo>
                        <a:pt x="163" y="346"/>
                      </a:lnTo>
                      <a:lnTo>
                        <a:pt x="165" y="348"/>
                      </a:lnTo>
                      <a:lnTo>
                        <a:pt x="165" y="348"/>
                      </a:lnTo>
                      <a:lnTo>
                        <a:pt x="168" y="351"/>
                      </a:lnTo>
                      <a:lnTo>
                        <a:pt x="168" y="351"/>
                      </a:lnTo>
                      <a:lnTo>
                        <a:pt x="170" y="353"/>
                      </a:lnTo>
                      <a:lnTo>
                        <a:pt x="170" y="353"/>
                      </a:lnTo>
                      <a:lnTo>
                        <a:pt x="170" y="348"/>
                      </a:lnTo>
                      <a:lnTo>
                        <a:pt x="170" y="341"/>
                      </a:lnTo>
                      <a:lnTo>
                        <a:pt x="173" y="334"/>
                      </a:lnTo>
                      <a:lnTo>
                        <a:pt x="173" y="327"/>
                      </a:lnTo>
                      <a:lnTo>
                        <a:pt x="175" y="320"/>
                      </a:lnTo>
                      <a:lnTo>
                        <a:pt x="175" y="313"/>
                      </a:lnTo>
                      <a:lnTo>
                        <a:pt x="175" y="306"/>
                      </a:lnTo>
                      <a:lnTo>
                        <a:pt x="177" y="301"/>
                      </a:lnTo>
                      <a:lnTo>
                        <a:pt x="177" y="299"/>
                      </a:lnTo>
                      <a:lnTo>
                        <a:pt x="177" y="294"/>
                      </a:lnTo>
                      <a:lnTo>
                        <a:pt x="177" y="289"/>
                      </a:lnTo>
                      <a:lnTo>
                        <a:pt x="180" y="289"/>
                      </a:lnTo>
                      <a:lnTo>
                        <a:pt x="177" y="287"/>
                      </a:lnTo>
                      <a:lnTo>
                        <a:pt x="177" y="287"/>
                      </a:lnTo>
                      <a:lnTo>
                        <a:pt x="177" y="287"/>
                      </a:lnTo>
                      <a:lnTo>
                        <a:pt x="177" y="284"/>
                      </a:lnTo>
                      <a:lnTo>
                        <a:pt x="177" y="284"/>
                      </a:lnTo>
                      <a:lnTo>
                        <a:pt x="177" y="284"/>
                      </a:lnTo>
                      <a:lnTo>
                        <a:pt x="177" y="282"/>
                      </a:lnTo>
                      <a:lnTo>
                        <a:pt x="175" y="282"/>
                      </a:lnTo>
                      <a:lnTo>
                        <a:pt x="175" y="282"/>
                      </a:lnTo>
                      <a:lnTo>
                        <a:pt x="175" y="282"/>
                      </a:lnTo>
                      <a:lnTo>
                        <a:pt x="175" y="280"/>
                      </a:lnTo>
                      <a:lnTo>
                        <a:pt x="175" y="280"/>
                      </a:lnTo>
                      <a:lnTo>
                        <a:pt x="175" y="277"/>
                      </a:lnTo>
                      <a:lnTo>
                        <a:pt x="175" y="277"/>
                      </a:lnTo>
                      <a:lnTo>
                        <a:pt x="175" y="277"/>
                      </a:lnTo>
                      <a:lnTo>
                        <a:pt x="175" y="275"/>
                      </a:lnTo>
                      <a:lnTo>
                        <a:pt x="175" y="275"/>
                      </a:lnTo>
                      <a:lnTo>
                        <a:pt x="175" y="275"/>
                      </a:lnTo>
                      <a:lnTo>
                        <a:pt x="173" y="272"/>
                      </a:lnTo>
                      <a:lnTo>
                        <a:pt x="173" y="272"/>
                      </a:lnTo>
                      <a:lnTo>
                        <a:pt x="170" y="270"/>
                      </a:lnTo>
                      <a:lnTo>
                        <a:pt x="168" y="270"/>
                      </a:lnTo>
                      <a:lnTo>
                        <a:pt x="165" y="268"/>
                      </a:lnTo>
                      <a:lnTo>
                        <a:pt x="165" y="265"/>
                      </a:lnTo>
                      <a:lnTo>
                        <a:pt x="165" y="263"/>
                      </a:lnTo>
                      <a:lnTo>
                        <a:pt x="165" y="258"/>
                      </a:lnTo>
                      <a:lnTo>
                        <a:pt x="165" y="254"/>
                      </a:lnTo>
                      <a:lnTo>
                        <a:pt x="165" y="251"/>
                      </a:lnTo>
                      <a:lnTo>
                        <a:pt x="168" y="251"/>
                      </a:lnTo>
                      <a:lnTo>
                        <a:pt x="168" y="251"/>
                      </a:lnTo>
                      <a:lnTo>
                        <a:pt x="170" y="251"/>
                      </a:lnTo>
                      <a:lnTo>
                        <a:pt x="170" y="251"/>
                      </a:lnTo>
                      <a:lnTo>
                        <a:pt x="173" y="249"/>
                      </a:lnTo>
                      <a:lnTo>
                        <a:pt x="173" y="249"/>
                      </a:lnTo>
                      <a:lnTo>
                        <a:pt x="173" y="249"/>
                      </a:lnTo>
                      <a:lnTo>
                        <a:pt x="175" y="249"/>
                      </a:lnTo>
                      <a:lnTo>
                        <a:pt x="175" y="249"/>
                      </a:lnTo>
                      <a:lnTo>
                        <a:pt x="175" y="249"/>
                      </a:lnTo>
                      <a:lnTo>
                        <a:pt x="175" y="249"/>
                      </a:lnTo>
                      <a:lnTo>
                        <a:pt x="177" y="249"/>
                      </a:lnTo>
                      <a:lnTo>
                        <a:pt x="177" y="249"/>
                      </a:lnTo>
                      <a:lnTo>
                        <a:pt x="180" y="249"/>
                      </a:lnTo>
                      <a:lnTo>
                        <a:pt x="180" y="249"/>
                      </a:lnTo>
                      <a:lnTo>
                        <a:pt x="180" y="249"/>
                      </a:lnTo>
                      <a:lnTo>
                        <a:pt x="180" y="249"/>
                      </a:lnTo>
                      <a:lnTo>
                        <a:pt x="180" y="249"/>
                      </a:lnTo>
                      <a:lnTo>
                        <a:pt x="182" y="249"/>
                      </a:lnTo>
                      <a:lnTo>
                        <a:pt x="182" y="249"/>
                      </a:lnTo>
                      <a:lnTo>
                        <a:pt x="182" y="249"/>
                      </a:lnTo>
                      <a:lnTo>
                        <a:pt x="182" y="249"/>
                      </a:lnTo>
                      <a:lnTo>
                        <a:pt x="182" y="249"/>
                      </a:lnTo>
                      <a:lnTo>
                        <a:pt x="182" y="249"/>
                      </a:lnTo>
                      <a:lnTo>
                        <a:pt x="182" y="249"/>
                      </a:lnTo>
                      <a:lnTo>
                        <a:pt x="182" y="246"/>
                      </a:lnTo>
                      <a:lnTo>
                        <a:pt x="182" y="246"/>
                      </a:lnTo>
                      <a:lnTo>
                        <a:pt x="182" y="244"/>
                      </a:lnTo>
                      <a:lnTo>
                        <a:pt x="182" y="244"/>
                      </a:lnTo>
                      <a:lnTo>
                        <a:pt x="182" y="242"/>
                      </a:lnTo>
                      <a:lnTo>
                        <a:pt x="182" y="242"/>
                      </a:lnTo>
                      <a:lnTo>
                        <a:pt x="180" y="242"/>
                      </a:lnTo>
                      <a:lnTo>
                        <a:pt x="180" y="242"/>
                      </a:lnTo>
                      <a:lnTo>
                        <a:pt x="177" y="242"/>
                      </a:lnTo>
                      <a:lnTo>
                        <a:pt x="177" y="242"/>
                      </a:lnTo>
                      <a:lnTo>
                        <a:pt x="177" y="242"/>
                      </a:lnTo>
                      <a:lnTo>
                        <a:pt x="177" y="242"/>
                      </a:lnTo>
                      <a:lnTo>
                        <a:pt x="175" y="242"/>
                      </a:lnTo>
                      <a:lnTo>
                        <a:pt x="175" y="239"/>
                      </a:lnTo>
                      <a:lnTo>
                        <a:pt x="173" y="242"/>
                      </a:lnTo>
                      <a:lnTo>
                        <a:pt x="173" y="239"/>
                      </a:lnTo>
                      <a:lnTo>
                        <a:pt x="170" y="239"/>
                      </a:lnTo>
                      <a:lnTo>
                        <a:pt x="170" y="242"/>
                      </a:lnTo>
                      <a:lnTo>
                        <a:pt x="170" y="235"/>
                      </a:lnTo>
                      <a:lnTo>
                        <a:pt x="170" y="230"/>
                      </a:lnTo>
                      <a:lnTo>
                        <a:pt x="170" y="228"/>
                      </a:lnTo>
                      <a:lnTo>
                        <a:pt x="170" y="228"/>
                      </a:lnTo>
                      <a:lnTo>
                        <a:pt x="173" y="228"/>
                      </a:lnTo>
                      <a:lnTo>
                        <a:pt x="175" y="225"/>
                      </a:lnTo>
                      <a:lnTo>
                        <a:pt x="175" y="225"/>
                      </a:lnTo>
                      <a:lnTo>
                        <a:pt x="175" y="225"/>
                      </a:lnTo>
                      <a:lnTo>
                        <a:pt x="177" y="225"/>
                      </a:lnTo>
                      <a:lnTo>
                        <a:pt x="180" y="228"/>
                      </a:lnTo>
                      <a:lnTo>
                        <a:pt x="180" y="228"/>
                      </a:lnTo>
                      <a:lnTo>
                        <a:pt x="184" y="228"/>
                      </a:lnTo>
                      <a:lnTo>
                        <a:pt x="187" y="228"/>
                      </a:lnTo>
                      <a:lnTo>
                        <a:pt x="192" y="228"/>
                      </a:lnTo>
                      <a:lnTo>
                        <a:pt x="196" y="228"/>
                      </a:lnTo>
                      <a:lnTo>
                        <a:pt x="201" y="228"/>
                      </a:lnTo>
                      <a:lnTo>
                        <a:pt x="201" y="228"/>
                      </a:lnTo>
                      <a:lnTo>
                        <a:pt x="201" y="225"/>
                      </a:lnTo>
                      <a:lnTo>
                        <a:pt x="201" y="225"/>
                      </a:lnTo>
                      <a:lnTo>
                        <a:pt x="201" y="223"/>
                      </a:lnTo>
                      <a:lnTo>
                        <a:pt x="201" y="223"/>
                      </a:lnTo>
                      <a:lnTo>
                        <a:pt x="201" y="220"/>
                      </a:lnTo>
                      <a:lnTo>
                        <a:pt x="203" y="223"/>
                      </a:lnTo>
                      <a:lnTo>
                        <a:pt x="203" y="223"/>
                      </a:lnTo>
                      <a:lnTo>
                        <a:pt x="203" y="225"/>
                      </a:lnTo>
                      <a:lnTo>
                        <a:pt x="206" y="225"/>
                      </a:lnTo>
                      <a:lnTo>
                        <a:pt x="206" y="225"/>
                      </a:lnTo>
                      <a:lnTo>
                        <a:pt x="208" y="225"/>
                      </a:lnTo>
                      <a:lnTo>
                        <a:pt x="208" y="225"/>
                      </a:lnTo>
                      <a:lnTo>
                        <a:pt x="210" y="223"/>
                      </a:lnTo>
                      <a:lnTo>
                        <a:pt x="213" y="220"/>
                      </a:lnTo>
                      <a:lnTo>
                        <a:pt x="213" y="220"/>
                      </a:lnTo>
                      <a:lnTo>
                        <a:pt x="215" y="218"/>
                      </a:lnTo>
                      <a:lnTo>
                        <a:pt x="215" y="218"/>
                      </a:lnTo>
                      <a:lnTo>
                        <a:pt x="215" y="218"/>
                      </a:lnTo>
                      <a:lnTo>
                        <a:pt x="218" y="218"/>
                      </a:lnTo>
                      <a:lnTo>
                        <a:pt x="218" y="220"/>
                      </a:lnTo>
                      <a:lnTo>
                        <a:pt x="220" y="225"/>
                      </a:lnTo>
                      <a:lnTo>
                        <a:pt x="222" y="228"/>
                      </a:lnTo>
                      <a:lnTo>
                        <a:pt x="222" y="230"/>
                      </a:lnTo>
                      <a:lnTo>
                        <a:pt x="222" y="235"/>
                      </a:lnTo>
                      <a:lnTo>
                        <a:pt x="222" y="237"/>
                      </a:lnTo>
                      <a:lnTo>
                        <a:pt x="222" y="237"/>
                      </a:lnTo>
                      <a:lnTo>
                        <a:pt x="222" y="239"/>
                      </a:lnTo>
                      <a:lnTo>
                        <a:pt x="225" y="237"/>
                      </a:lnTo>
                      <a:lnTo>
                        <a:pt x="225" y="237"/>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8" name="Freeform 182"/>
                <p:cNvSpPr>
                  <a:spLocks noEditPoints="1"/>
                </p:cNvSpPr>
                <p:nvPr/>
              </p:nvSpPr>
              <p:spPr bwMode="auto">
                <a:xfrm>
                  <a:off x="4033" y="1675"/>
                  <a:ext cx="961" cy="739"/>
                </a:xfrm>
                <a:custGeom>
                  <a:avLst/>
                  <a:gdLst>
                    <a:gd name="T0" fmla="*/ 722 w 961"/>
                    <a:gd name="T1" fmla="*/ 737 h 739"/>
                    <a:gd name="T2" fmla="*/ 743 w 961"/>
                    <a:gd name="T3" fmla="*/ 680 h 739"/>
                    <a:gd name="T4" fmla="*/ 894 w 961"/>
                    <a:gd name="T5" fmla="*/ 583 h 739"/>
                    <a:gd name="T6" fmla="*/ 916 w 961"/>
                    <a:gd name="T7" fmla="*/ 490 h 739"/>
                    <a:gd name="T8" fmla="*/ 958 w 961"/>
                    <a:gd name="T9" fmla="*/ 145 h 739"/>
                    <a:gd name="T10" fmla="*/ 925 w 961"/>
                    <a:gd name="T11" fmla="*/ 112 h 739"/>
                    <a:gd name="T12" fmla="*/ 847 w 961"/>
                    <a:gd name="T13" fmla="*/ 86 h 739"/>
                    <a:gd name="T14" fmla="*/ 778 w 961"/>
                    <a:gd name="T15" fmla="*/ 43 h 739"/>
                    <a:gd name="T16" fmla="*/ 724 w 961"/>
                    <a:gd name="T17" fmla="*/ 7 h 739"/>
                    <a:gd name="T18" fmla="*/ 670 w 961"/>
                    <a:gd name="T19" fmla="*/ 26 h 739"/>
                    <a:gd name="T20" fmla="*/ 636 w 961"/>
                    <a:gd name="T21" fmla="*/ 95 h 739"/>
                    <a:gd name="T22" fmla="*/ 693 w 961"/>
                    <a:gd name="T23" fmla="*/ 119 h 739"/>
                    <a:gd name="T24" fmla="*/ 691 w 961"/>
                    <a:gd name="T25" fmla="*/ 145 h 739"/>
                    <a:gd name="T26" fmla="*/ 648 w 961"/>
                    <a:gd name="T27" fmla="*/ 171 h 739"/>
                    <a:gd name="T28" fmla="*/ 622 w 961"/>
                    <a:gd name="T29" fmla="*/ 204 h 739"/>
                    <a:gd name="T30" fmla="*/ 544 w 961"/>
                    <a:gd name="T31" fmla="*/ 235 h 739"/>
                    <a:gd name="T32" fmla="*/ 376 w 961"/>
                    <a:gd name="T33" fmla="*/ 223 h 739"/>
                    <a:gd name="T34" fmla="*/ 267 w 961"/>
                    <a:gd name="T35" fmla="*/ 173 h 739"/>
                    <a:gd name="T36" fmla="*/ 227 w 961"/>
                    <a:gd name="T37" fmla="*/ 123 h 739"/>
                    <a:gd name="T38" fmla="*/ 175 w 961"/>
                    <a:gd name="T39" fmla="*/ 95 h 739"/>
                    <a:gd name="T40" fmla="*/ 152 w 961"/>
                    <a:gd name="T41" fmla="*/ 126 h 739"/>
                    <a:gd name="T42" fmla="*/ 116 w 961"/>
                    <a:gd name="T43" fmla="*/ 166 h 739"/>
                    <a:gd name="T44" fmla="*/ 85 w 961"/>
                    <a:gd name="T45" fmla="*/ 187 h 739"/>
                    <a:gd name="T46" fmla="*/ 92 w 961"/>
                    <a:gd name="T47" fmla="*/ 237 h 739"/>
                    <a:gd name="T48" fmla="*/ 28 w 961"/>
                    <a:gd name="T49" fmla="*/ 268 h 739"/>
                    <a:gd name="T50" fmla="*/ 5 w 961"/>
                    <a:gd name="T51" fmla="*/ 303 h 739"/>
                    <a:gd name="T52" fmla="*/ 28 w 961"/>
                    <a:gd name="T53" fmla="*/ 341 h 739"/>
                    <a:gd name="T54" fmla="*/ 88 w 961"/>
                    <a:gd name="T55" fmla="*/ 374 h 739"/>
                    <a:gd name="T56" fmla="*/ 128 w 961"/>
                    <a:gd name="T57" fmla="*/ 424 h 739"/>
                    <a:gd name="T58" fmla="*/ 128 w 961"/>
                    <a:gd name="T59" fmla="*/ 457 h 739"/>
                    <a:gd name="T60" fmla="*/ 180 w 961"/>
                    <a:gd name="T61" fmla="*/ 488 h 739"/>
                    <a:gd name="T62" fmla="*/ 258 w 961"/>
                    <a:gd name="T63" fmla="*/ 526 h 739"/>
                    <a:gd name="T64" fmla="*/ 317 w 961"/>
                    <a:gd name="T65" fmla="*/ 531 h 739"/>
                    <a:gd name="T66" fmla="*/ 367 w 961"/>
                    <a:gd name="T67" fmla="*/ 531 h 739"/>
                    <a:gd name="T68" fmla="*/ 416 w 961"/>
                    <a:gd name="T69" fmla="*/ 512 h 739"/>
                    <a:gd name="T70" fmla="*/ 457 w 961"/>
                    <a:gd name="T71" fmla="*/ 521 h 739"/>
                    <a:gd name="T72" fmla="*/ 497 w 961"/>
                    <a:gd name="T73" fmla="*/ 540 h 739"/>
                    <a:gd name="T74" fmla="*/ 495 w 961"/>
                    <a:gd name="T75" fmla="*/ 602 h 739"/>
                    <a:gd name="T76" fmla="*/ 535 w 961"/>
                    <a:gd name="T77" fmla="*/ 640 h 739"/>
                    <a:gd name="T78" fmla="*/ 568 w 961"/>
                    <a:gd name="T79" fmla="*/ 668 h 739"/>
                    <a:gd name="T80" fmla="*/ 582 w 961"/>
                    <a:gd name="T81" fmla="*/ 651 h 739"/>
                    <a:gd name="T82" fmla="*/ 625 w 961"/>
                    <a:gd name="T83" fmla="*/ 644 h 739"/>
                    <a:gd name="T84" fmla="*/ 665 w 961"/>
                    <a:gd name="T85" fmla="*/ 654 h 739"/>
                    <a:gd name="T86" fmla="*/ 705 w 961"/>
                    <a:gd name="T87" fmla="*/ 666 h 739"/>
                    <a:gd name="T88" fmla="*/ 733 w 961"/>
                    <a:gd name="T89" fmla="*/ 696 h 739"/>
                    <a:gd name="T90" fmla="*/ 767 w 961"/>
                    <a:gd name="T91" fmla="*/ 663 h 739"/>
                    <a:gd name="T92" fmla="*/ 788 w 961"/>
                    <a:gd name="T93" fmla="*/ 642 h 739"/>
                    <a:gd name="T94" fmla="*/ 828 w 961"/>
                    <a:gd name="T95" fmla="*/ 644 h 739"/>
                    <a:gd name="T96" fmla="*/ 866 w 961"/>
                    <a:gd name="T97" fmla="*/ 616 h 739"/>
                    <a:gd name="T98" fmla="*/ 890 w 961"/>
                    <a:gd name="T99" fmla="*/ 583 h 739"/>
                    <a:gd name="T100" fmla="*/ 897 w 961"/>
                    <a:gd name="T101" fmla="*/ 552 h 739"/>
                    <a:gd name="T102" fmla="*/ 913 w 961"/>
                    <a:gd name="T103" fmla="*/ 509 h 739"/>
                    <a:gd name="T104" fmla="*/ 894 w 961"/>
                    <a:gd name="T105" fmla="*/ 462 h 739"/>
                    <a:gd name="T106" fmla="*/ 856 w 961"/>
                    <a:gd name="T107" fmla="*/ 415 h 739"/>
                    <a:gd name="T108" fmla="*/ 840 w 961"/>
                    <a:gd name="T109" fmla="*/ 355 h 739"/>
                    <a:gd name="T110" fmla="*/ 842 w 961"/>
                    <a:gd name="T111" fmla="*/ 329 h 739"/>
                    <a:gd name="T112" fmla="*/ 778 w 961"/>
                    <a:gd name="T113" fmla="*/ 296 h 739"/>
                    <a:gd name="T114" fmla="*/ 823 w 961"/>
                    <a:gd name="T115" fmla="*/ 287 h 739"/>
                    <a:gd name="T116" fmla="*/ 859 w 961"/>
                    <a:gd name="T117" fmla="*/ 282 h 739"/>
                    <a:gd name="T118" fmla="*/ 892 w 961"/>
                    <a:gd name="T119" fmla="*/ 244 h 739"/>
                    <a:gd name="T120" fmla="*/ 927 w 961"/>
                    <a:gd name="T121" fmla="*/ 237 h 739"/>
                    <a:gd name="T122" fmla="*/ 944 w 961"/>
                    <a:gd name="T123" fmla="*/ 223 h 739"/>
                    <a:gd name="T124" fmla="*/ 937 w 961"/>
                    <a:gd name="T125" fmla="*/ 171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1" h="739">
                      <a:moveTo>
                        <a:pt x="755" y="706"/>
                      </a:moveTo>
                      <a:lnTo>
                        <a:pt x="752" y="704"/>
                      </a:lnTo>
                      <a:lnTo>
                        <a:pt x="752" y="704"/>
                      </a:lnTo>
                      <a:lnTo>
                        <a:pt x="750" y="701"/>
                      </a:lnTo>
                      <a:lnTo>
                        <a:pt x="750" y="701"/>
                      </a:lnTo>
                      <a:lnTo>
                        <a:pt x="748" y="699"/>
                      </a:lnTo>
                      <a:lnTo>
                        <a:pt x="748" y="699"/>
                      </a:lnTo>
                      <a:lnTo>
                        <a:pt x="745" y="701"/>
                      </a:lnTo>
                      <a:lnTo>
                        <a:pt x="745" y="701"/>
                      </a:lnTo>
                      <a:lnTo>
                        <a:pt x="745" y="704"/>
                      </a:lnTo>
                      <a:lnTo>
                        <a:pt x="743" y="701"/>
                      </a:lnTo>
                      <a:lnTo>
                        <a:pt x="743" y="701"/>
                      </a:lnTo>
                      <a:lnTo>
                        <a:pt x="743" y="701"/>
                      </a:lnTo>
                      <a:lnTo>
                        <a:pt x="743" y="704"/>
                      </a:lnTo>
                      <a:lnTo>
                        <a:pt x="741" y="701"/>
                      </a:lnTo>
                      <a:lnTo>
                        <a:pt x="738" y="701"/>
                      </a:lnTo>
                      <a:lnTo>
                        <a:pt x="738" y="701"/>
                      </a:lnTo>
                      <a:lnTo>
                        <a:pt x="736" y="704"/>
                      </a:lnTo>
                      <a:lnTo>
                        <a:pt x="733" y="704"/>
                      </a:lnTo>
                      <a:lnTo>
                        <a:pt x="729" y="704"/>
                      </a:lnTo>
                      <a:lnTo>
                        <a:pt x="729" y="704"/>
                      </a:lnTo>
                      <a:lnTo>
                        <a:pt x="726" y="704"/>
                      </a:lnTo>
                      <a:lnTo>
                        <a:pt x="724" y="704"/>
                      </a:lnTo>
                      <a:lnTo>
                        <a:pt x="724" y="704"/>
                      </a:lnTo>
                      <a:lnTo>
                        <a:pt x="722" y="706"/>
                      </a:lnTo>
                      <a:lnTo>
                        <a:pt x="722" y="706"/>
                      </a:lnTo>
                      <a:lnTo>
                        <a:pt x="722" y="708"/>
                      </a:lnTo>
                      <a:lnTo>
                        <a:pt x="722" y="708"/>
                      </a:lnTo>
                      <a:lnTo>
                        <a:pt x="724" y="708"/>
                      </a:lnTo>
                      <a:lnTo>
                        <a:pt x="722" y="708"/>
                      </a:lnTo>
                      <a:lnTo>
                        <a:pt x="719" y="711"/>
                      </a:lnTo>
                      <a:lnTo>
                        <a:pt x="717" y="713"/>
                      </a:lnTo>
                      <a:lnTo>
                        <a:pt x="715" y="715"/>
                      </a:lnTo>
                      <a:lnTo>
                        <a:pt x="715" y="715"/>
                      </a:lnTo>
                      <a:lnTo>
                        <a:pt x="712" y="718"/>
                      </a:lnTo>
                      <a:lnTo>
                        <a:pt x="712" y="718"/>
                      </a:lnTo>
                      <a:lnTo>
                        <a:pt x="715" y="725"/>
                      </a:lnTo>
                      <a:lnTo>
                        <a:pt x="715" y="727"/>
                      </a:lnTo>
                      <a:lnTo>
                        <a:pt x="715" y="730"/>
                      </a:lnTo>
                      <a:lnTo>
                        <a:pt x="717" y="734"/>
                      </a:lnTo>
                      <a:lnTo>
                        <a:pt x="722" y="737"/>
                      </a:lnTo>
                      <a:lnTo>
                        <a:pt x="722" y="737"/>
                      </a:lnTo>
                      <a:lnTo>
                        <a:pt x="726" y="737"/>
                      </a:lnTo>
                      <a:lnTo>
                        <a:pt x="729" y="739"/>
                      </a:lnTo>
                      <a:lnTo>
                        <a:pt x="729" y="739"/>
                      </a:lnTo>
                      <a:lnTo>
                        <a:pt x="731" y="739"/>
                      </a:lnTo>
                      <a:lnTo>
                        <a:pt x="733" y="739"/>
                      </a:lnTo>
                      <a:lnTo>
                        <a:pt x="736" y="739"/>
                      </a:lnTo>
                      <a:lnTo>
                        <a:pt x="736" y="739"/>
                      </a:lnTo>
                      <a:lnTo>
                        <a:pt x="736" y="737"/>
                      </a:lnTo>
                      <a:lnTo>
                        <a:pt x="736" y="737"/>
                      </a:lnTo>
                      <a:lnTo>
                        <a:pt x="741" y="737"/>
                      </a:lnTo>
                      <a:lnTo>
                        <a:pt x="741" y="737"/>
                      </a:lnTo>
                      <a:lnTo>
                        <a:pt x="741" y="734"/>
                      </a:lnTo>
                      <a:lnTo>
                        <a:pt x="741" y="734"/>
                      </a:lnTo>
                      <a:lnTo>
                        <a:pt x="741" y="734"/>
                      </a:lnTo>
                      <a:lnTo>
                        <a:pt x="743" y="732"/>
                      </a:lnTo>
                      <a:lnTo>
                        <a:pt x="745" y="730"/>
                      </a:lnTo>
                      <a:lnTo>
                        <a:pt x="745" y="730"/>
                      </a:lnTo>
                      <a:lnTo>
                        <a:pt x="745" y="730"/>
                      </a:lnTo>
                      <a:lnTo>
                        <a:pt x="748" y="730"/>
                      </a:lnTo>
                      <a:lnTo>
                        <a:pt x="748" y="730"/>
                      </a:lnTo>
                      <a:lnTo>
                        <a:pt x="748" y="727"/>
                      </a:lnTo>
                      <a:lnTo>
                        <a:pt x="748" y="725"/>
                      </a:lnTo>
                      <a:lnTo>
                        <a:pt x="748" y="722"/>
                      </a:lnTo>
                      <a:lnTo>
                        <a:pt x="748" y="720"/>
                      </a:lnTo>
                      <a:lnTo>
                        <a:pt x="748" y="720"/>
                      </a:lnTo>
                      <a:lnTo>
                        <a:pt x="750" y="720"/>
                      </a:lnTo>
                      <a:lnTo>
                        <a:pt x="750" y="718"/>
                      </a:lnTo>
                      <a:lnTo>
                        <a:pt x="752" y="711"/>
                      </a:lnTo>
                      <a:lnTo>
                        <a:pt x="752" y="711"/>
                      </a:lnTo>
                      <a:lnTo>
                        <a:pt x="755" y="711"/>
                      </a:lnTo>
                      <a:lnTo>
                        <a:pt x="755" y="708"/>
                      </a:lnTo>
                      <a:lnTo>
                        <a:pt x="755" y="706"/>
                      </a:lnTo>
                      <a:close/>
                      <a:moveTo>
                        <a:pt x="741" y="680"/>
                      </a:moveTo>
                      <a:lnTo>
                        <a:pt x="738" y="680"/>
                      </a:lnTo>
                      <a:lnTo>
                        <a:pt x="738" y="680"/>
                      </a:lnTo>
                      <a:lnTo>
                        <a:pt x="738" y="680"/>
                      </a:lnTo>
                      <a:lnTo>
                        <a:pt x="738" y="682"/>
                      </a:lnTo>
                      <a:lnTo>
                        <a:pt x="738" y="682"/>
                      </a:lnTo>
                      <a:lnTo>
                        <a:pt x="741" y="680"/>
                      </a:lnTo>
                      <a:lnTo>
                        <a:pt x="741" y="682"/>
                      </a:lnTo>
                      <a:lnTo>
                        <a:pt x="743" y="680"/>
                      </a:lnTo>
                      <a:lnTo>
                        <a:pt x="743" y="680"/>
                      </a:lnTo>
                      <a:lnTo>
                        <a:pt x="741" y="680"/>
                      </a:lnTo>
                      <a:lnTo>
                        <a:pt x="741" y="680"/>
                      </a:lnTo>
                      <a:close/>
                      <a:moveTo>
                        <a:pt x="776" y="668"/>
                      </a:moveTo>
                      <a:lnTo>
                        <a:pt x="776" y="668"/>
                      </a:lnTo>
                      <a:lnTo>
                        <a:pt x="776" y="668"/>
                      </a:lnTo>
                      <a:lnTo>
                        <a:pt x="778" y="668"/>
                      </a:lnTo>
                      <a:lnTo>
                        <a:pt x="778" y="666"/>
                      </a:lnTo>
                      <a:lnTo>
                        <a:pt x="776" y="668"/>
                      </a:lnTo>
                      <a:close/>
                      <a:moveTo>
                        <a:pt x="781" y="666"/>
                      </a:moveTo>
                      <a:lnTo>
                        <a:pt x="781" y="666"/>
                      </a:lnTo>
                      <a:lnTo>
                        <a:pt x="781" y="666"/>
                      </a:lnTo>
                      <a:lnTo>
                        <a:pt x="781" y="668"/>
                      </a:lnTo>
                      <a:lnTo>
                        <a:pt x="781" y="668"/>
                      </a:lnTo>
                      <a:lnTo>
                        <a:pt x="781" y="668"/>
                      </a:lnTo>
                      <a:lnTo>
                        <a:pt x="781" y="668"/>
                      </a:lnTo>
                      <a:lnTo>
                        <a:pt x="781" y="666"/>
                      </a:lnTo>
                      <a:lnTo>
                        <a:pt x="781" y="666"/>
                      </a:lnTo>
                      <a:lnTo>
                        <a:pt x="783" y="666"/>
                      </a:lnTo>
                      <a:lnTo>
                        <a:pt x="781" y="666"/>
                      </a:lnTo>
                      <a:lnTo>
                        <a:pt x="781" y="666"/>
                      </a:lnTo>
                      <a:close/>
                      <a:moveTo>
                        <a:pt x="790" y="642"/>
                      </a:moveTo>
                      <a:lnTo>
                        <a:pt x="790" y="642"/>
                      </a:lnTo>
                      <a:lnTo>
                        <a:pt x="788" y="642"/>
                      </a:lnTo>
                      <a:lnTo>
                        <a:pt x="788" y="642"/>
                      </a:lnTo>
                      <a:lnTo>
                        <a:pt x="790" y="642"/>
                      </a:lnTo>
                      <a:lnTo>
                        <a:pt x="790" y="642"/>
                      </a:lnTo>
                      <a:lnTo>
                        <a:pt x="793" y="644"/>
                      </a:lnTo>
                      <a:lnTo>
                        <a:pt x="790" y="642"/>
                      </a:lnTo>
                      <a:lnTo>
                        <a:pt x="790" y="642"/>
                      </a:lnTo>
                      <a:close/>
                      <a:moveTo>
                        <a:pt x="868" y="606"/>
                      </a:moveTo>
                      <a:lnTo>
                        <a:pt x="868" y="606"/>
                      </a:lnTo>
                      <a:lnTo>
                        <a:pt x="868" y="606"/>
                      </a:lnTo>
                      <a:lnTo>
                        <a:pt x="868" y="606"/>
                      </a:lnTo>
                      <a:lnTo>
                        <a:pt x="868" y="609"/>
                      </a:lnTo>
                      <a:lnTo>
                        <a:pt x="868" y="609"/>
                      </a:lnTo>
                      <a:lnTo>
                        <a:pt x="868" y="606"/>
                      </a:lnTo>
                      <a:lnTo>
                        <a:pt x="868" y="606"/>
                      </a:lnTo>
                      <a:lnTo>
                        <a:pt x="868" y="606"/>
                      </a:lnTo>
                      <a:close/>
                      <a:moveTo>
                        <a:pt x="894" y="585"/>
                      </a:moveTo>
                      <a:lnTo>
                        <a:pt x="894" y="585"/>
                      </a:lnTo>
                      <a:lnTo>
                        <a:pt x="894" y="583"/>
                      </a:lnTo>
                      <a:lnTo>
                        <a:pt x="894" y="583"/>
                      </a:lnTo>
                      <a:lnTo>
                        <a:pt x="892" y="583"/>
                      </a:lnTo>
                      <a:lnTo>
                        <a:pt x="892" y="583"/>
                      </a:lnTo>
                      <a:lnTo>
                        <a:pt x="892" y="585"/>
                      </a:lnTo>
                      <a:lnTo>
                        <a:pt x="892" y="585"/>
                      </a:lnTo>
                      <a:lnTo>
                        <a:pt x="892" y="585"/>
                      </a:lnTo>
                      <a:lnTo>
                        <a:pt x="892" y="588"/>
                      </a:lnTo>
                      <a:lnTo>
                        <a:pt x="894" y="588"/>
                      </a:lnTo>
                      <a:lnTo>
                        <a:pt x="894" y="588"/>
                      </a:lnTo>
                      <a:lnTo>
                        <a:pt x="894" y="588"/>
                      </a:lnTo>
                      <a:lnTo>
                        <a:pt x="894" y="585"/>
                      </a:lnTo>
                      <a:lnTo>
                        <a:pt x="894" y="585"/>
                      </a:lnTo>
                      <a:close/>
                      <a:moveTo>
                        <a:pt x="906" y="528"/>
                      </a:moveTo>
                      <a:lnTo>
                        <a:pt x="906" y="528"/>
                      </a:lnTo>
                      <a:lnTo>
                        <a:pt x="904" y="531"/>
                      </a:lnTo>
                      <a:lnTo>
                        <a:pt x="906" y="531"/>
                      </a:lnTo>
                      <a:lnTo>
                        <a:pt x="906" y="531"/>
                      </a:lnTo>
                      <a:lnTo>
                        <a:pt x="906" y="531"/>
                      </a:lnTo>
                      <a:lnTo>
                        <a:pt x="906" y="531"/>
                      </a:lnTo>
                      <a:lnTo>
                        <a:pt x="906" y="528"/>
                      </a:lnTo>
                      <a:close/>
                      <a:moveTo>
                        <a:pt x="913" y="495"/>
                      </a:moveTo>
                      <a:lnTo>
                        <a:pt x="911" y="495"/>
                      </a:lnTo>
                      <a:lnTo>
                        <a:pt x="911" y="498"/>
                      </a:lnTo>
                      <a:lnTo>
                        <a:pt x="913" y="498"/>
                      </a:lnTo>
                      <a:lnTo>
                        <a:pt x="916" y="498"/>
                      </a:lnTo>
                      <a:lnTo>
                        <a:pt x="916" y="498"/>
                      </a:lnTo>
                      <a:lnTo>
                        <a:pt x="913" y="498"/>
                      </a:lnTo>
                      <a:lnTo>
                        <a:pt x="913" y="495"/>
                      </a:lnTo>
                      <a:close/>
                      <a:moveTo>
                        <a:pt x="918" y="493"/>
                      </a:moveTo>
                      <a:lnTo>
                        <a:pt x="916" y="493"/>
                      </a:lnTo>
                      <a:lnTo>
                        <a:pt x="916" y="493"/>
                      </a:lnTo>
                      <a:lnTo>
                        <a:pt x="918" y="493"/>
                      </a:lnTo>
                      <a:lnTo>
                        <a:pt x="918" y="495"/>
                      </a:lnTo>
                      <a:lnTo>
                        <a:pt x="918" y="493"/>
                      </a:lnTo>
                      <a:lnTo>
                        <a:pt x="918" y="493"/>
                      </a:lnTo>
                      <a:close/>
                      <a:moveTo>
                        <a:pt x="911" y="488"/>
                      </a:moveTo>
                      <a:lnTo>
                        <a:pt x="908" y="488"/>
                      </a:lnTo>
                      <a:lnTo>
                        <a:pt x="908" y="490"/>
                      </a:lnTo>
                      <a:lnTo>
                        <a:pt x="911" y="490"/>
                      </a:lnTo>
                      <a:lnTo>
                        <a:pt x="913" y="490"/>
                      </a:lnTo>
                      <a:lnTo>
                        <a:pt x="916" y="493"/>
                      </a:lnTo>
                      <a:lnTo>
                        <a:pt x="916" y="493"/>
                      </a:lnTo>
                      <a:lnTo>
                        <a:pt x="916" y="490"/>
                      </a:lnTo>
                      <a:lnTo>
                        <a:pt x="913" y="490"/>
                      </a:lnTo>
                      <a:lnTo>
                        <a:pt x="911" y="488"/>
                      </a:lnTo>
                      <a:close/>
                      <a:moveTo>
                        <a:pt x="892" y="457"/>
                      </a:moveTo>
                      <a:lnTo>
                        <a:pt x="890" y="455"/>
                      </a:lnTo>
                      <a:lnTo>
                        <a:pt x="890" y="455"/>
                      </a:lnTo>
                      <a:lnTo>
                        <a:pt x="887" y="455"/>
                      </a:lnTo>
                      <a:lnTo>
                        <a:pt x="885" y="453"/>
                      </a:lnTo>
                      <a:lnTo>
                        <a:pt x="882" y="453"/>
                      </a:lnTo>
                      <a:lnTo>
                        <a:pt x="885" y="455"/>
                      </a:lnTo>
                      <a:lnTo>
                        <a:pt x="887" y="457"/>
                      </a:lnTo>
                      <a:lnTo>
                        <a:pt x="890" y="457"/>
                      </a:lnTo>
                      <a:lnTo>
                        <a:pt x="897" y="460"/>
                      </a:lnTo>
                      <a:lnTo>
                        <a:pt x="897" y="460"/>
                      </a:lnTo>
                      <a:lnTo>
                        <a:pt x="897" y="460"/>
                      </a:lnTo>
                      <a:lnTo>
                        <a:pt x="897" y="457"/>
                      </a:lnTo>
                      <a:lnTo>
                        <a:pt x="892" y="457"/>
                      </a:lnTo>
                      <a:close/>
                      <a:moveTo>
                        <a:pt x="961" y="171"/>
                      </a:moveTo>
                      <a:lnTo>
                        <a:pt x="958" y="168"/>
                      </a:lnTo>
                      <a:lnTo>
                        <a:pt x="958" y="166"/>
                      </a:lnTo>
                      <a:lnTo>
                        <a:pt x="958" y="164"/>
                      </a:lnTo>
                      <a:lnTo>
                        <a:pt x="961" y="164"/>
                      </a:lnTo>
                      <a:lnTo>
                        <a:pt x="961" y="164"/>
                      </a:lnTo>
                      <a:lnTo>
                        <a:pt x="961" y="164"/>
                      </a:lnTo>
                      <a:lnTo>
                        <a:pt x="961" y="161"/>
                      </a:lnTo>
                      <a:lnTo>
                        <a:pt x="961" y="161"/>
                      </a:lnTo>
                      <a:lnTo>
                        <a:pt x="961" y="159"/>
                      </a:lnTo>
                      <a:lnTo>
                        <a:pt x="958" y="159"/>
                      </a:lnTo>
                      <a:lnTo>
                        <a:pt x="958" y="157"/>
                      </a:lnTo>
                      <a:lnTo>
                        <a:pt x="958" y="157"/>
                      </a:lnTo>
                      <a:lnTo>
                        <a:pt x="961" y="157"/>
                      </a:lnTo>
                      <a:lnTo>
                        <a:pt x="961" y="157"/>
                      </a:lnTo>
                      <a:lnTo>
                        <a:pt x="961" y="154"/>
                      </a:lnTo>
                      <a:lnTo>
                        <a:pt x="961" y="154"/>
                      </a:lnTo>
                      <a:lnTo>
                        <a:pt x="958" y="152"/>
                      </a:lnTo>
                      <a:lnTo>
                        <a:pt x="958" y="152"/>
                      </a:lnTo>
                      <a:lnTo>
                        <a:pt x="961" y="149"/>
                      </a:lnTo>
                      <a:lnTo>
                        <a:pt x="961" y="149"/>
                      </a:lnTo>
                      <a:lnTo>
                        <a:pt x="961" y="149"/>
                      </a:lnTo>
                      <a:lnTo>
                        <a:pt x="958" y="147"/>
                      </a:lnTo>
                      <a:lnTo>
                        <a:pt x="958" y="147"/>
                      </a:lnTo>
                      <a:lnTo>
                        <a:pt x="958" y="145"/>
                      </a:lnTo>
                      <a:lnTo>
                        <a:pt x="958" y="145"/>
                      </a:lnTo>
                      <a:lnTo>
                        <a:pt x="958" y="142"/>
                      </a:lnTo>
                      <a:lnTo>
                        <a:pt x="956" y="140"/>
                      </a:lnTo>
                      <a:lnTo>
                        <a:pt x="956" y="138"/>
                      </a:lnTo>
                      <a:lnTo>
                        <a:pt x="956" y="138"/>
                      </a:lnTo>
                      <a:lnTo>
                        <a:pt x="956" y="135"/>
                      </a:lnTo>
                      <a:lnTo>
                        <a:pt x="953" y="135"/>
                      </a:lnTo>
                      <a:lnTo>
                        <a:pt x="953" y="133"/>
                      </a:lnTo>
                      <a:lnTo>
                        <a:pt x="953" y="131"/>
                      </a:lnTo>
                      <a:lnTo>
                        <a:pt x="953" y="131"/>
                      </a:lnTo>
                      <a:lnTo>
                        <a:pt x="953" y="128"/>
                      </a:lnTo>
                      <a:lnTo>
                        <a:pt x="951" y="128"/>
                      </a:lnTo>
                      <a:lnTo>
                        <a:pt x="951" y="126"/>
                      </a:lnTo>
                      <a:lnTo>
                        <a:pt x="953" y="126"/>
                      </a:lnTo>
                      <a:lnTo>
                        <a:pt x="953" y="126"/>
                      </a:lnTo>
                      <a:lnTo>
                        <a:pt x="953" y="126"/>
                      </a:lnTo>
                      <a:lnTo>
                        <a:pt x="953" y="126"/>
                      </a:lnTo>
                      <a:lnTo>
                        <a:pt x="956" y="126"/>
                      </a:lnTo>
                      <a:lnTo>
                        <a:pt x="956" y="123"/>
                      </a:lnTo>
                      <a:lnTo>
                        <a:pt x="956" y="123"/>
                      </a:lnTo>
                      <a:lnTo>
                        <a:pt x="956" y="121"/>
                      </a:lnTo>
                      <a:lnTo>
                        <a:pt x="956" y="121"/>
                      </a:lnTo>
                      <a:lnTo>
                        <a:pt x="956" y="119"/>
                      </a:lnTo>
                      <a:lnTo>
                        <a:pt x="953" y="116"/>
                      </a:lnTo>
                      <a:lnTo>
                        <a:pt x="953" y="116"/>
                      </a:lnTo>
                      <a:lnTo>
                        <a:pt x="951" y="114"/>
                      </a:lnTo>
                      <a:lnTo>
                        <a:pt x="949" y="114"/>
                      </a:lnTo>
                      <a:lnTo>
                        <a:pt x="949" y="112"/>
                      </a:lnTo>
                      <a:lnTo>
                        <a:pt x="949" y="112"/>
                      </a:lnTo>
                      <a:lnTo>
                        <a:pt x="949" y="109"/>
                      </a:lnTo>
                      <a:lnTo>
                        <a:pt x="949" y="109"/>
                      </a:lnTo>
                      <a:lnTo>
                        <a:pt x="949" y="109"/>
                      </a:lnTo>
                      <a:lnTo>
                        <a:pt x="944" y="107"/>
                      </a:lnTo>
                      <a:lnTo>
                        <a:pt x="942" y="107"/>
                      </a:lnTo>
                      <a:lnTo>
                        <a:pt x="942" y="107"/>
                      </a:lnTo>
                      <a:lnTo>
                        <a:pt x="939" y="104"/>
                      </a:lnTo>
                      <a:lnTo>
                        <a:pt x="939" y="107"/>
                      </a:lnTo>
                      <a:lnTo>
                        <a:pt x="934" y="107"/>
                      </a:lnTo>
                      <a:lnTo>
                        <a:pt x="932" y="109"/>
                      </a:lnTo>
                      <a:lnTo>
                        <a:pt x="932" y="112"/>
                      </a:lnTo>
                      <a:lnTo>
                        <a:pt x="930" y="112"/>
                      </a:lnTo>
                      <a:lnTo>
                        <a:pt x="927" y="112"/>
                      </a:lnTo>
                      <a:lnTo>
                        <a:pt x="925" y="112"/>
                      </a:lnTo>
                      <a:lnTo>
                        <a:pt x="923" y="112"/>
                      </a:lnTo>
                      <a:lnTo>
                        <a:pt x="923" y="114"/>
                      </a:lnTo>
                      <a:lnTo>
                        <a:pt x="920" y="114"/>
                      </a:lnTo>
                      <a:lnTo>
                        <a:pt x="920" y="114"/>
                      </a:lnTo>
                      <a:lnTo>
                        <a:pt x="918" y="116"/>
                      </a:lnTo>
                      <a:lnTo>
                        <a:pt x="920" y="119"/>
                      </a:lnTo>
                      <a:lnTo>
                        <a:pt x="918" y="119"/>
                      </a:lnTo>
                      <a:lnTo>
                        <a:pt x="918" y="119"/>
                      </a:lnTo>
                      <a:lnTo>
                        <a:pt x="913" y="119"/>
                      </a:lnTo>
                      <a:lnTo>
                        <a:pt x="908" y="121"/>
                      </a:lnTo>
                      <a:lnTo>
                        <a:pt x="904" y="121"/>
                      </a:lnTo>
                      <a:lnTo>
                        <a:pt x="901" y="119"/>
                      </a:lnTo>
                      <a:lnTo>
                        <a:pt x="899" y="119"/>
                      </a:lnTo>
                      <a:lnTo>
                        <a:pt x="897" y="119"/>
                      </a:lnTo>
                      <a:lnTo>
                        <a:pt x="894" y="119"/>
                      </a:lnTo>
                      <a:lnTo>
                        <a:pt x="894" y="119"/>
                      </a:lnTo>
                      <a:lnTo>
                        <a:pt x="892" y="119"/>
                      </a:lnTo>
                      <a:lnTo>
                        <a:pt x="892" y="116"/>
                      </a:lnTo>
                      <a:lnTo>
                        <a:pt x="890" y="114"/>
                      </a:lnTo>
                      <a:lnTo>
                        <a:pt x="887" y="114"/>
                      </a:lnTo>
                      <a:lnTo>
                        <a:pt x="885" y="112"/>
                      </a:lnTo>
                      <a:lnTo>
                        <a:pt x="885" y="109"/>
                      </a:lnTo>
                      <a:lnTo>
                        <a:pt x="882" y="107"/>
                      </a:lnTo>
                      <a:lnTo>
                        <a:pt x="882" y="104"/>
                      </a:lnTo>
                      <a:lnTo>
                        <a:pt x="880" y="104"/>
                      </a:lnTo>
                      <a:lnTo>
                        <a:pt x="880" y="104"/>
                      </a:lnTo>
                      <a:lnTo>
                        <a:pt x="878" y="102"/>
                      </a:lnTo>
                      <a:lnTo>
                        <a:pt x="875" y="100"/>
                      </a:lnTo>
                      <a:lnTo>
                        <a:pt x="875" y="100"/>
                      </a:lnTo>
                      <a:lnTo>
                        <a:pt x="875" y="97"/>
                      </a:lnTo>
                      <a:lnTo>
                        <a:pt x="873" y="95"/>
                      </a:lnTo>
                      <a:lnTo>
                        <a:pt x="868" y="95"/>
                      </a:lnTo>
                      <a:lnTo>
                        <a:pt x="866" y="95"/>
                      </a:lnTo>
                      <a:lnTo>
                        <a:pt x="864" y="93"/>
                      </a:lnTo>
                      <a:lnTo>
                        <a:pt x="856" y="88"/>
                      </a:lnTo>
                      <a:lnTo>
                        <a:pt x="852" y="88"/>
                      </a:lnTo>
                      <a:lnTo>
                        <a:pt x="852" y="88"/>
                      </a:lnTo>
                      <a:lnTo>
                        <a:pt x="849" y="86"/>
                      </a:lnTo>
                      <a:lnTo>
                        <a:pt x="847" y="86"/>
                      </a:lnTo>
                      <a:lnTo>
                        <a:pt x="847" y="86"/>
                      </a:lnTo>
                      <a:lnTo>
                        <a:pt x="847" y="86"/>
                      </a:lnTo>
                      <a:lnTo>
                        <a:pt x="847" y="86"/>
                      </a:lnTo>
                      <a:lnTo>
                        <a:pt x="845" y="86"/>
                      </a:lnTo>
                      <a:lnTo>
                        <a:pt x="845" y="86"/>
                      </a:lnTo>
                      <a:lnTo>
                        <a:pt x="842" y="86"/>
                      </a:lnTo>
                      <a:lnTo>
                        <a:pt x="842" y="86"/>
                      </a:lnTo>
                      <a:lnTo>
                        <a:pt x="842" y="86"/>
                      </a:lnTo>
                      <a:lnTo>
                        <a:pt x="840" y="83"/>
                      </a:lnTo>
                      <a:lnTo>
                        <a:pt x="838" y="83"/>
                      </a:lnTo>
                      <a:lnTo>
                        <a:pt x="835" y="83"/>
                      </a:lnTo>
                      <a:lnTo>
                        <a:pt x="835" y="83"/>
                      </a:lnTo>
                      <a:lnTo>
                        <a:pt x="835" y="81"/>
                      </a:lnTo>
                      <a:lnTo>
                        <a:pt x="833" y="81"/>
                      </a:lnTo>
                      <a:lnTo>
                        <a:pt x="833" y="81"/>
                      </a:lnTo>
                      <a:lnTo>
                        <a:pt x="830" y="81"/>
                      </a:lnTo>
                      <a:lnTo>
                        <a:pt x="826" y="81"/>
                      </a:lnTo>
                      <a:lnTo>
                        <a:pt x="821" y="81"/>
                      </a:lnTo>
                      <a:lnTo>
                        <a:pt x="819" y="81"/>
                      </a:lnTo>
                      <a:lnTo>
                        <a:pt x="816" y="78"/>
                      </a:lnTo>
                      <a:lnTo>
                        <a:pt x="814" y="78"/>
                      </a:lnTo>
                      <a:lnTo>
                        <a:pt x="814" y="76"/>
                      </a:lnTo>
                      <a:lnTo>
                        <a:pt x="811" y="76"/>
                      </a:lnTo>
                      <a:lnTo>
                        <a:pt x="809" y="74"/>
                      </a:lnTo>
                      <a:lnTo>
                        <a:pt x="807" y="74"/>
                      </a:lnTo>
                      <a:lnTo>
                        <a:pt x="807" y="71"/>
                      </a:lnTo>
                      <a:lnTo>
                        <a:pt x="807" y="69"/>
                      </a:lnTo>
                      <a:lnTo>
                        <a:pt x="802" y="67"/>
                      </a:lnTo>
                      <a:lnTo>
                        <a:pt x="800" y="64"/>
                      </a:lnTo>
                      <a:lnTo>
                        <a:pt x="800" y="64"/>
                      </a:lnTo>
                      <a:lnTo>
                        <a:pt x="800" y="64"/>
                      </a:lnTo>
                      <a:lnTo>
                        <a:pt x="797" y="62"/>
                      </a:lnTo>
                      <a:lnTo>
                        <a:pt x="797" y="62"/>
                      </a:lnTo>
                      <a:lnTo>
                        <a:pt x="797" y="62"/>
                      </a:lnTo>
                      <a:lnTo>
                        <a:pt x="797" y="60"/>
                      </a:lnTo>
                      <a:lnTo>
                        <a:pt x="795" y="57"/>
                      </a:lnTo>
                      <a:lnTo>
                        <a:pt x="793" y="55"/>
                      </a:lnTo>
                      <a:lnTo>
                        <a:pt x="785" y="52"/>
                      </a:lnTo>
                      <a:lnTo>
                        <a:pt x="783" y="50"/>
                      </a:lnTo>
                      <a:lnTo>
                        <a:pt x="783" y="48"/>
                      </a:lnTo>
                      <a:lnTo>
                        <a:pt x="781" y="48"/>
                      </a:lnTo>
                      <a:lnTo>
                        <a:pt x="781" y="45"/>
                      </a:lnTo>
                      <a:lnTo>
                        <a:pt x="778" y="45"/>
                      </a:lnTo>
                      <a:lnTo>
                        <a:pt x="778" y="43"/>
                      </a:lnTo>
                      <a:lnTo>
                        <a:pt x="778" y="43"/>
                      </a:lnTo>
                      <a:lnTo>
                        <a:pt x="776" y="43"/>
                      </a:lnTo>
                      <a:lnTo>
                        <a:pt x="776" y="41"/>
                      </a:lnTo>
                      <a:lnTo>
                        <a:pt x="776" y="41"/>
                      </a:lnTo>
                      <a:lnTo>
                        <a:pt x="774" y="41"/>
                      </a:lnTo>
                      <a:lnTo>
                        <a:pt x="774" y="38"/>
                      </a:lnTo>
                      <a:lnTo>
                        <a:pt x="771" y="38"/>
                      </a:lnTo>
                      <a:lnTo>
                        <a:pt x="769" y="36"/>
                      </a:lnTo>
                      <a:lnTo>
                        <a:pt x="767" y="33"/>
                      </a:lnTo>
                      <a:lnTo>
                        <a:pt x="764" y="31"/>
                      </a:lnTo>
                      <a:lnTo>
                        <a:pt x="762" y="29"/>
                      </a:lnTo>
                      <a:lnTo>
                        <a:pt x="759" y="29"/>
                      </a:lnTo>
                      <a:lnTo>
                        <a:pt x="759" y="26"/>
                      </a:lnTo>
                      <a:lnTo>
                        <a:pt x="759" y="26"/>
                      </a:lnTo>
                      <a:lnTo>
                        <a:pt x="757" y="24"/>
                      </a:lnTo>
                      <a:lnTo>
                        <a:pt x="757" y="24"/>
                      </a:lnTo>
                      <a:lnTo>
                        <a:pt x="757" y="24"/>
                      </a:lnTo>
                      <a:lnTo>
                        <a:pt x="755" y="24"/>
                      </a:lnTo>
                      <a:lnTo>
                        <a:pt x="755" y="22"/>
                      </a:lnTo>
                      <a:lnTo>
                        <a:pt x="752" y="22"/>
                      </a:lnTo>
                      <a:lnTo>
                        <a:pt x="752" y="22"/>
                      </a:lnTo>
                      <a:lnTo>
                        <a:pt x="750" y="19"/>
                      </a:lnTo>
                      <a:lnTo>
                        <a:pt x="750" y="19"/>
                      </a:lnTo>
                      <a:lnTo>
                        <a:pt x="748" y="19"/>
                      </a:lnTo>
                      <a:lnTo>
                        <a:pt x="748" y="19"/>
                      </a:lnTo>
                      <a:lnTo>
                        <a:pt x="748" y="17"/>
                      </a:lnTo>
                      <a:lnTo>
                        <a:pt x="748" y="17"/>
                      </a:lnTo>
                      <a:lnTo>
                        <a:pt x="748" y="17"/>
                      </a:lnTo>
                      <a:lnTo>
                        <a:pt x="748" y="17"/>
                      </a:lnTo>
                      <a:lnTo>
                        <a:pt x="745" y="17"/>
                      </a:lnTo>
                      <a:lnTo>
                        <a:pt x="743" y="15"/>
                      </a:lnTo>
                      <a:lnTo>
                        <a:pt x="743" y="15"/>
                      </a:lnTo>
                      <a:lnTo>
                        <a:pt x="741" y="15"/>
                      </a:lnTo>
                      <a:lnTo>
                        <a:pt x="741" y="15"/>
                      </a:lnTo>
                      <a:lnTo>
                        <a:pt x="738" y="12"/>
                      </a:lnTo>
                      <a:lnTo>
                        <a:pt x="738" y="12"/>
                      </a:lnTo>
                      <a:lnTo>
                        <a:pt x="738" y="12"/>
                      </a:lnTo>
                      <a:lnTo>
                        <a:pt x="736" y="10"/>
                      </a:lnTo>
                      <a:lnTo>
                        <a:pt x="736" y="10"/>
                      </a:lnTo>
                      <a:lnTo>
                        <a:pt x="733" y="10"/>
                      </a:lnTo>
                      <a:lnTo>
                        <a:pt x="731" y="10"/>
                      </a:lnTo>
                      <a:lnTo>
                        <a:pt x="726" y="7"/>
                      </a:lnTo>
                      <a:lnTo>
                        <a:pt x="724" y="7"/>
                      </a:lnTo>
                      <a:lnTo>
                        <a:pt x="724" y="7"/>
                      </a:lnTo>
                      <a:lnTo>
                        <a:pt x="722" y="7"/>
                      </a:lnTo>
                      <a:lnTo>
                        <a:pt x="722" y="7"/>
                      </a:lnTo>
                      <a:lnTo>
                        <a:pt x="722" y="7"/>
                      </a:lnTo>
                      <a:lnTo>
                        <a:pt x="717" y="7"/>
                      </a:lnTo>
                      <a:lnTo>
                        <a:pt x="715" y="7"/>
                      </a:lnTo>
                      <a:lnTo>
                        <a:pt x="712" y="5"/>
                      </a:lnTo>
                      <a:lnTo>
                        <a:pt x="710" y="5"/>
                      </a:lnTo>
                      <a:lnTo>
                        <a:pt x="710" y="3"/>
                      </a:lnTo>
                      <a:lnTo>
                        <a:pt x="707" y="5"/>
                      </a:lnTo>
                      <a:lnTo>
                        <a:pt x="705" y="3"/>
                      </a:lnTo>
                      <a:lnTo>
                        <a:pt x="698" y="0"/>
                      </a:lnTo>
                      <a:lnTo>
                        <a:pt x="696" y="0"/>
                      </a:lnTo>
                      <a:lnTo>
                        <a:pt x="696" y="0"/>
                      </a:lnTo>
                      <a:lnTo>
                        <a:pt x="696" y="0"/>
                      </a:lnTo>
                      <a:lnTo>
                        <a:pt x="696" y="0"/>
                      </a:lnTo>
                      <a:lnTo>
                        <a:pt x="693" y="0"/>
                      </a:lnTo>
                      <a:lnTo>
                        <a:pt x="691" y="0"/>
                      </a:lnTo>
                      <a:lnTo>
                        <a:pt x="688" y="0"/>
                      </a:lnTo>
                      <a:lnTo>
                        <a:pt x="686" y="0"/>
                      </a:lnTo>
                      <a:lnTo>
                        <a:pt x="684" y="3"/>
                      </a:lnTo>
                      <a:lnTo>
                        <a:pt x="681" y="3"/>
                      </a:lnTo>
                      <a:lnTo>
                        <a:pt x="679" y="3"/>
                      </a:lnTo>
                      <a:lnTo>
                        <a:pt x="677" y="0"/>
                      </a:lnTo>
                      <a:lnTo>
                        <a:pt x="674" y="3"/>
                      </a:lnTo>
                      <a:lnTo>
                        <a:pt x="670" y="3"/>
                      </a:lnTo>
                      <a:lnTo>
                        <a:pt x="665" y="5"/>
                      </a:lnTo>
                      <a:lnTo>
                        <a:pt x="658" y="5"/>
                      </a:lnTo>
                      <a:lnTo>
                        <a:pt x="655" y="7"/>
                      </a:lnTo>
                      <a:lnTo>
                        <a:pt x="655" y="12"/>
                      </a:lnTo>
                      <a:lnTo>
                        <a:pt x="653" y="15"/>
                      </a:lnTo>
                      <a:lnTo>
                        <a:pt x="651" y="15"/>
                      </a:lnTo>
                      <a:lnTo>
                        <a:pt x="651" y="17"/>
                      </a:lnTo>
                      <a:lnTo>
                        <a:pt x="653" y="19"/>
                      </a:lnTo>
                      <a:lnTo>
                        <a:pt x="655" y="19"/>
                      </a:lnTo>
                      <a:lnTo>
                        <a:pt x="658" y="19"/>
                      </a:lnTo>
                      <a:lnTo>
                        <a:pt x="660" y="19"/>
                      </a:lnTo>
                      <a:lnTo>
                        <a:pt x="662" y="19"/>
                      </a:lnTo>
                      <a:lnTo>
                        <a:pt x="665" y="22"/>
                      </a:lnTo>
                      <a:lnTo>
                        <a:pt x="665" y="24"/>
                      </a:lnTo>
                      <a:lnTo>
                        <a:pt x="667" y="26"/>
                      </a:lnTo>
                      <a:lnTo>
                        <a:pt x="670" y="26"/>
                      </a:lnTo>
                      <a:lnTo>
                        <a:pt x="672" y="29"/>
                      </a:lnTo>
                      <a:lnTo>
                        <a:pt x="672" y="31"/>
                      </a:lnTo>
                      <a:lnTo>
                        <a:pt x="670" y="33"/>
                      </a:lnTo>
                      <a:lnTo>
                        <a:pt x="667" y="36"/>
                      </a:lnTo>
                      <a:lnTo>
                        <a:pt x="667" y="41"/>
                      </a:lnTo>
                      <a:lnTo>
                        <a:pt x="667" y="43"/>
                      </a:lnTo>
                      <a:lnTo>
                        <a:pt x="667" y="45"/>
                      </a:lnTo>
                      <a:lnTo>
                        <a:pt x="667" y="48"/>
                      </a:lnTo>
                      <a:lnTo>
                        <a:pt x="667" y="50"/>
                      </a:lnTo>
                      <a:lnTo>
                        <a:pt x="667" y="50"/>
                      </a:lnTo>
                      <a:lnTo>
                        <a:pt x="667" y="52"/>
                      </a:lnTo>
                      <a:lnTo>
                        <a:pt x="667" y="55"/>
                      </a:lnTo>
                      <a:lnTo>
                        <a:pt x="667" y="57"/>
                      </a:lnTo>
                      <a:lnTo>
                        <a:pt x="670" y="57"/>
                      </a:lnTo>
                      <a:lnTo>
                        <a:pt x="667" y="60"/>
                      </a:lnTo>
                      <a:lnTo>
                        <a:pt x="667" y="60"/>
                      </a:lnTo>
                      <a:lnTo>
                        <a:pt x="667" y="62"/>
                      </a:lnTo>
                      <a:lnTo>
                        <a:pt x="667" y="64"/>
                      </a:lnTo>
                      <a:lnTo>
                        <a:pt x="667" y="64"/>
                      </a:lnTo>
                      <a:lnTo>
                        <a:pt x="670" y="64"/>
                      </a:lnTo>
                      <a:lnTo>
                        <a:pt x="670" y="64"/>
                      </a:lnTo>
                      <a:lnTo>
                        <a:pt x="672" y="67"/>
                      </a:lnTo>
                      <a:lnTo>
                        <a:pt x="674" y="69"/>
                      </a:lnTo>
                      <a:lnTo>
                        <a:pt x="674" y="71"/>
                      </a:lnTo>
                      <a:lnTo>
                        <a:pt x="672" y="71"/>
                      </a:lnTo>
                      <a:lnTo>
                        <a:pt x="670" y="74"/>
                      </a:lnTo>
                      <a:lnTo>
                        <a:pt x="667" y="74"/>
                      </a:lnTo>
                      <a:lnTo>
                        <a:pt x="662" y="76"/>
                      </a:lnTo>
                      <a:lnTo>
                        <a:pt x="660" y="78"/>
                      </a:lnTo>
                      <a:lnTo>
                        <a:pt x="658" y="83"/>
                      </a:lnTo>
                      <a:lnTo>
                        <a:pt x="658" y="83"/>
                      </a:lnTo>
                      <a:lnTo>
                        <a:pt x="655" y="81"/>
                      </a:lnTo>
                      <a:lnTo>
                        <a:pt x="651" y="81"/>
                      </a:lnTo>
                      <a:lnTo>
                        <a:pt x="646" y="81"/>
                      </a:lnTo>
                      <a:lnTo>
                        <a:pt x="641" y="78"/>
                      </a:lnTo>
                      <a:lnTo>
                        <a:pt x="639" y="78"/>
                      </a:lnTo>
                      <a:lnTo>
                        <a:pt x="634" y="76"/>
                      </a:lnTo>
                      <a:lnTo>
                        <a:pt x="634" y="78"/>
                      </a:lnTo>
                      <a:lnTo>
                        <a:pt x="634" y="83"/>
                      </a:lnTo>
                      <a:lnTo>
                        <a:pt x="634" y="90"/>
                      </a:lnTo>
                      <a:lnTo>
                        <a:pt x="636" y="93"/>
                      </a:lnTo>
                      <a:lnTo>
                        <a:pt x="636" y="95"/>
                      </a:lnTo>
                      <a:lnTo>
                        <a:pt x="636" y="95"/>
                      </a:lnTo>
                      <a:lnTo>
                        <a:pt x="636" y="97"/>
                      </a:lnTo>
                      <a:lnTo>
                        <a:pt x="636" y="100"/>
                      </a:lnTo>
                      <a:lnTo>
                        <a:pt x="634" y="102"/>
                      </a:lnTo>
                      <a:lnTo>
                        <a:pt x="636" y="104"/>
                      </a:lnTo>
                      <a:lnTo>
                        <a:pt x="636" y="107"/>
                      </a:lnTo>
                      <a:lnTo>
                        <a:pt x="639" y="109"/>
                      </a:lnTo>
                      <a:lnTo>
                        <a:pt x="636" y="109"/>
                      </a:lnTo>
                      <a:lnTo>
                        <a:pt x="634" y="112"/>
                      </a:lnTo>
                      <a:lnTo>
                        <a:pt x="639" y="114"/>
                      </a:lnTo>
                      <a:lnTo>
                        <a:pt x="639" y="116"/>
                      </a:lnTo>
                      <a:lnTo>
                        <a:pt x="641" y="119"/>
                      </a:lnTo>
                      <a:lnTo>
                        <a:pt x="644" y="119"/>
                      </a:lnTo>
                      <a:lnTo>
                        <a:pt x="646" y="119"/>
                      </a:lnTo>
                      <a:lnTo>
                        <a:pt x="648" y="119"/>
                      </a:lnTo>
                      <a:lnTo>
                        <a:pt x="648" y="119"/>
                      </a:lnTo>
                      <a:lnTo>
                        <a:pt x="651" y="116"/>
                      </a:lnTo>
                      <a:lnTo>
                        <a:pt x="651" y="116"/>
                      </a:lnTo>
                      <a:lnTo>
                        <a:pt x="653" y="116"/>
                      </a:lnTo>
                      <a:lnTo>
                        <a:pt x="655" y="116"/>
                      </a:lnTo>
                      <a:lnTo>
                        <a:pt x="658" y="116"/>
                      </a:lnTo>
                      <a:lnTo>
                        <a:pt x="658" y="116"/>
                      </a:lnTo>
                      <a:lnTo>
                        <a:pt x="660" y="116"/>
                      </a:lnTo>
                      <a:lnTo>
                        <a:pt x="662" y="116"/>
                      </a:lnTo>
                      <a:lnTo>
                        <a:pt x="665" y="116"/>
                      </a:lnTo>
                      <a:lnTo>
                        <a:pt x="667" y="119"/>
                      </a:lnTo>
                      <a:lnTo>
                        <a:pt x="670" y="121"/>
                      </a:lnTo>
                      <a:lnTo>
                        <a:pt x="670" y="121"/>
                      </a:lnTo>
                      <a:lnTo>
                        <a:pt x="672" y="121"/>
                      </a:lnTo>
                      <a:lnTo>
                        <a:pt x="672" y="119"/>
                      </a:lnTo>
                      <a:lnTo>
                        <a:pt x="672" y="116"/>
                      </a:lnTo>
                      <a:lnTo>
                        <a:pt x="672" y="116"/>
                      </a:lnTo>
                      <a:lnTo>
                        <a:pt x="674" y="114"/>
                      </a:lnTo>
                      <a:lnTo>
                        <a:pt x="674" y="114"/>
                      </a:lnTo>
                      <a:lnTo>
                        <a:pt x="677" y="114"/>
                      </a:lnTo>
                      <a:lnTo>
                        <a:pt x="677" y="114"/>
                      </a:lnTo>
                      <a:lnTo>
                        <a:pt x="679" y="114"/>
                      </a:lnTo>
                      <a:lnTo>
                        <a:pt x="681" y="114"/>
                      </a:lnTo>
                      <a:lnTo>
                        <a:pt x="686" y="114"/>
                      </a:lnTo>
                      <a:lnTo>
                        <a:pt x="686" y="114"/>
                      </a:lnTo>
                      <a:lnTo>
                        <a:pt x="691" y="116"/>
                      </a:lnTo>
                      <a:lnTo>
                        <a:pt x="693" y="119"/>
                      </a:lnTo>
                      <a:lnTo>
                        <a:pt x="696" y="119"/>
                      </a:lnTo>
                      <a:lnTo>
                        <a:pt x="696" y="119"/>
                      </a:lnTo>
                      <a:lnTo>
                        <a:pt x="698" y="121"/>
                      </a:lnTo>
                      <a:lnTo>
                        <a:pt x="698" y="121"/>
                      </a:lnTo>
                      <a:lnTo>
                        <a:pt x="700" y="121"/>
                      </a:lnTo>
                      <a:lnTo>
                        <a:pt x="700" y="123"/>
                      </a:lnTo>
                      <a:lnTo>
                        <a:pt x="703" y="123"/>
                      </a:lnTo>
                      <a:lnTo>
                        <a:pt x="703" y="123"/>
                      </a:lnTo>
                      <a:lnTo>
                        <a:pt x="705" y="123"/>
                      </a:lnTo>
                      <a:lnTo>
                        <a:pt x="705" y="126"/>
                      </a:lnTo>
                      <a:lnTo>
                        <a:pt x="705" y="126"/>
                      </a:lnTo>
                      <a:lnTo>
                        <a:pt x="707" y="126"/>
                      </a:lnTo>
                      <a:lnTo>
                        <a:pt x="710" y="128"/>
                      </a:lnTo>
                      <a:lnTo>
                        <a:pt x="712" y="131"/>
                      </a:lnTo>
                      <a:lnTo>
                        <a:pt x="715" y="131"/>
                      </a:lnTo>
                      <a:lnTo>
                        <a:pt x="717" y="133"/>
                      </a:lnTo>
                      <a:lnTo>
                        <a:pt x="717" y="133"/>
                      </a:lnTo>
                      <a:lnTo>
                        <a:pt x="719" y="135"/>
                      </a:lnTo>
                      <a:lnTo>
                        <a:pt x="719" y="135"/>
                      </a:lnTo>
                      <a:lnTo>
                        <a:pt x="722" y="138"/>
                      </a:lnTo>
                      <a:lnTo>
                        <a:pt x="722" y="138"/>
                      </a:lnTo>
                      <a:lnTo>
                        <a:pt x="724" y="140"/>
                      </a:lnTo>
                      <a:lnTo>
                        <a:pt x="724" y="140"/>
                      </a:lnTo>
                      <a:lnTo>
                        <a:pt x="722" y="142"/>
                      </a:lnTo>
                      <a:lnTo>
                        <a:pt x="722" y="142"/>
                      </a:lnTo>
                      <a:lnTo>
                        <a:pt x="719" y="142"/>
                      </a:lnTo>
                      <a:lnTo>
                        <a:pt x="717" y="142"/>
                      </a:lnTo>
                      <a:lnTo>
                        <a:pt x="715" y="142"/>
                      </a:lnTo>
                      <a:lnTo>
                        <a:pt x="712" y="142"/>
                      </a:lnTo>
                      <a:lnTo>
                        <a:pt x="710" y="140"/>
                      </a:lnTo>
                      <a:lnTo>
                        <a:pt x="707" y="140"/>
                      </a:lnTo>
                      <a:lnTo>
                        <a:pt x="705" y="140"/>
                      </a:lnTo>
                      <a:lnTo>
                        <a:pt x="705" y="140"/>
                      </a:lnTo>
                      <a:lnTo>
                        <a:pt x="705" y="140"/>
                      </a:lnTo>
                      <a:lnTo>
                        <a:pt x="703" y="140"/>
                      </a:lnTo>
                      <a:lnTo>
                        <a:pt x="703" y="140"/>
                      </a:lnTo>
                      <a:lnTo>
                        <a:pt x="698" y="140"/>
                      </a:lnTo>
                      <a:lnTo>
                        <a:pt x="698" y="140"/>
                      </a:lnTo>
                      <a:lnTo>
                        <a:pt x="696" y="140"/>
                      </a:lnTo>
                      <a:lnTo>
                        <a:pt x="693" y="140"/>
                      </a:lnTo>
                      <a:lnTo>
                        <a:pt x="691" y="142"/>
                      </a:lnTo>
                      <a:lnTo>
                        <a:pt x="691" y="145"/>
                      </a:lnTo>
                      <a:lnTo>
                        <a:pt x="688" y="145"/>
                      </a:lnTo>
                      <a:lnTo>
                        <a:pt x="688" y="145"/>
                      </a:lnTo>
                      <a:lnTo>
                        <a:pt x="686" y="142"/>
                      </a:lnTo>
                      <a:lnTo>
                        <a:pt x="686" y="142"/>
                      </a:lnTo>
                      <a:lnTo>
                        <a:pt x="684" y="142"/>
                      </a:lnTo>
                      <a:lnTo>
                        <a:pt x="684" y="142"/>
                      </a:lnTo>
                      <a:lnTo>
                        <a:pt x="684" y="145"/>
                      </a:lnTo>
                      <a:lnTo>
                        <a:pt x="684" y="145"/>
                      </a:lnTo>
                      <a:lnTo>
                        <a:pt x="684" y="147"/>
                      </a:lnTo>
                      <a:lnTo>
                        <a:pt x="684" y="147"/>
                      </a:lnTo>
                      <a:lnTo>
                        <a:pt x="684" y="147"/>
                      </a:lnTo>
                      <a:lnTo>
                        <a:pt x="681" y="147"/>
                      </a:lnTo>
                      <a:lnTo>
                        <a:pt x="679" y="147"/>
                      </a:lnTo>
                      <a:lnTo>
                        <a:pt x="677" y="147"/>
                      </a:lnTo>
                      <a:lnTo>
                        <a:pt x="674" y="147"/>
                      </a:lnTo>
                      <a:lnTo>
                        <a:pt x="674" y="147"/>
                      </a:lnTo>
                      <a:lnTo>
                        <a:pt x="674" y="147"/>
                      </a:lnTo>
                      <a:lnTo>
                        <a:pt x="672" y="149"/>
                      </a:lnTo>
                      <a:lnTo>
                        <a:pt x="672" y="149"/>
                      </a:lnTo>
                      <a:lnTo>
                        <a:pt x="672" y="152"/>
                      </a:lnTo>
                      <a:lnTo>
                        <a:pt x="672" y="152"/>
                      </a:lnTo>
                      <a:lnTo>
                        <a:pt x="672" y="157"/>
                      </a:lnTo>
                      <a:lnTo>
                        <a:pt x="672" y="157"/>
                      </a:lnTo>
                      <a:lnTo>
                        <a:pt x="672" y="159"/>
                      </a:lnTo>
                      <a:lnTo>
                        <a:pt x="672" y="159"/>
                      </a:lnTo>
                      <a:lnTo>
                        <a:pt x="672" y="159"/>
                      </a:lnTo>
                      <a:lnTo>
                        <a:pt x="672" y="161"/>
                      </a:lnTo>
                      <a:lnTo>
                        <a:pt x="670" y="161"/>
                      </a:lnTo>
                      <a:lnTo>
                        <a:pt x="670" y="161"/>
                      </a:lnTo>
                      <a:lnTo>
                        <a:pt x="667" y="164"/>
                      </a:lnTo>
                      <a:lnTo>
                        <a:pt x="667" y="166"/>
                      </a:lnTo>
                      <a:lnTo>
                        <a:pt x="665" y="166"/>
                      </a:lnTo>
                      <a:lnTo>
                        <a:pt x="662" y="166"/>
                      </a:lnTo>
                      <a:lnTo>
                        <a:pt x="660" y="166"/>
                      </a:lnTo>
                      <a:lnTo>
                        <a:pt x="658" y="168"/>
                      </a:lnTo>
                      <a:lnTo>
                        <a:pt x="655" y="168"/>
                      </a:lnTo>
                      <a:lnTo>
                        <a:pt x="651" y="166"/>
                      </a:lnTo>
                      <a:lnTo>
                        <a:pt x="651" y="166"/>
                      </a:lnTo>
                      <a:lnTo>
                        <a:pt x="648" y="168"/>
                      </a:lnTo>
                      <a:lnTo>
                        <a:pt x="648" y="168"/>
                      </a:lnTo>
                      <a:lnTo>
                        <a:pt x="648" y="168"/>
                      </a:lnTo>
                      <a:lnTo>
                        <a:pt x="648" y="171"/>
                      </a:lnTo>
                      <a:lnTo>
                        <a:pt x="648" y="171"/>
                      </a:lnTo>
                      <a:lnTo>
                        <a:pt x="646" y="173"/>
                      </a:lnTo>
                      <a:lnTo>
                        <a:pt x="646" y="173"/>
                      </a:lnTo>
                      <a:lnTo>
                        <a:pt x="646" y="178"/>
                      </a:lnTo>
                      <a:lnTo>
                        <a:pt x="644" y="178"/>
                      </a:lnTo>
                      <a:lnTo>
                        <a:pt x="644" y="178"/>
                      </a:lnTo>
                      <a:lnTo>
                        <a:pt x="644" y="180"/>
                      </a:lnTo>
                      <a:lnTo>
                        <a:pt x="641" y="180"/>
                      </a:lnTo>
                      <a:lnTo>
                        <a:pt x="641" y="183"/>
                      </a:lnTo>
                      <a:lnTo>
                        <a:pt x="639" y="183"/>
                      </a:lnTo>
                      <a:lnTo>
                        <a:pt x="636" y="183"/>
                      </a:lnTo>
                      <a:lnTo>
                        <a:pt x="636" y="183"/>
                      </a:lnTo>
                      <a:lnTo>
                        <a:pt x="634" y="180"/>
                      </a:lnTo>
                      <a:lnTo>
                        <a:pt x="632" y="180"/>
                      </a:lnTo>
                      <a:lnTo>
                        <a:pt x="629" y="180"/>
                      </a:lnTo>
                      <a:lnTo>
                        <a:pt x="622" y="180"/>
                      </a:lnTo>
                      <a:lnTo>
                        <a:pt x="620" y="178"/>
                      </a:lnTo>
                      <a:lnTo>
                        <a:pt x="618" y="176"/>
                      </a:lnTo>
                      <a:lnTo>
                        <a:pt x="615" y="173"/>
                      </a:lnTo>
                      <a:lnTo>
                        <a:pt x="615" y="173"/>
                      </a:lnTo>
                      <a:lnTo>
                        <a:pt x="610" y="173"/>
                      </a:lnTo>
                      <a:lnTo>
                        <a:pt x="610" y="173"/>
                      </a:lnTo>
                      <a:lnTo>
                        <a:pt x="608" y="173"/>
                      </a:lnTo>
                      <a:lnTo>
                        <a:pt x="606" y="178"/>
                      </a:lnTo>
                      <a:lnTo>
                        <a:pt x="606" y="178"/>
                      </a:lnTo>
                      <a:lnTo>
                        <a:pt x="606" y="180"/>
                      </a:lnTo>
                      <a:lnTo>
                        <a:pt x="606" y="183"/>
                      </a:lnTo>
                      <a:lnTo>
                        <a:pt x="606" y="185"/>
                      </a:lnTo>
                      <a:lnTo>
                        <a:pt x="606" y="187"/>
                      </a:lnTo>
                      <a:lnTo>
                        <a:pt x="606" y="190"/>
                      </a:lnTo>
                      <a:lnTo>
                        <a:pt x="606" y="190"/>
                      </a:lnTo>
                      <a:lnTo>
                        <a:pt x="608" y="190"/>
                      </a:lnTo>
                      <a:lnTo>
                        <a:pt x="608" y="192"/>
                      </a:lnTo>
                      <a:lnTo>
                        <a:pt x="610" y="194"/>
                      </a:lnTo>
                      <a:lnTo>
                        <a:pt x="613" y="194"/>
                      </a:lnTo>
                      <a:lnTo>
                        <a:pt x="615" y="197"/>
                      </a:lnTo>
                      <a:lnTo>
                        <a:pt x="618" y="199"/>
                      </a:lnTo>
                      <a:lnTo>
                        <a:pt x="620" y="199"/>
                      </a:lnTo>
                      <a:lnTo>
                        <a:pt x="620" y="202"/>
                      </a:lnTo>
                      <a:lnTo>
                        <a:pt x="622" y="202"/>
                      </a:lnTo>
                      <a:lnTo>
                        <a:pt x="622" y="204"/>
                      </a:lnTo>
                      <a:lnTo>
                        <a:pt x="622" y="204"/>
                      </a:lnTo>
                      <a:lnTo>
                        <a:pt x="620" y="204"/>
                      </a:lnTo>
                      <a:lnTo>
                        <a:pt x="620" y="206"/>
                      </a:lnTo>
                      <a:lnTo>
                        <a:pt x="618" y="206"/>
                      </a:lnTo>
                      <a:lnTo>
                        <a:pt x="618" y="209"/>
                      </a:lnTo>
                      <a:lnTo>
                        <a:pt x="618" y="209"/>
                      </a:lnTo>
                      <a:lnTo>
                        <a:pt x="615" y="209"/>
                      </a:lnTo>
                      <a:lnTo>
                        <a:pt x="613" y="211"/>
                      </a:lnTo>
                      <a:lnTo>
                        <a:pt x="610" y="211"/>
                      </a:lnTo>
                      <a:lnTo>
                        <a:pt x="610" y="211"/>
                      </a:lnTo>
                      <a:lnTo>
                        <a:pt x="608" y="213"/>
                      </a:lnTo>
                      <a:lnTo>
                        <a:pt x="608" y="213"/>
                      </a:lnTo>
                      <a:lnTo>
                        <a:pt x="608" y="216"/>
                      </a:lnTo>
                      <a:lnTo>
                        <a:pt x="608" y="216"/>
                      </a:lnTo>
                      <a:lnTo>
                        <a:pt x="606" y="218"/>
                      </a:lnTo>
                      <a:lnTo>
                        <a:pt x="606" y="221"/>
                      </a:lnTo>
                      <a:lnTo>
                        <a:pt x="606" y="221"/>
                      </a:lnTo>
                      <a:lnTo>
                        <a:pt x="606" y="221"/>
                      </a:lnTo>
                      <a:lnTo>
                        <a:pt x="606" y="223"/>
                      </a:lnTo>
                      <a:lnTo>
                        <a:pt x="603" y="223"/>
                      </a:lnTo>
                      <a:lnTo>
                        <a:pt x="601" y="223"/>
                      </a:lnTo>
                      <a:lnTo>
                        <a:pt x="601" y="225"/>
                      </a:lnTo>
                      <a:lnTo>
                        <a:pt x="596" y="225"/>
                      </a:lnTo>
                      <a:lnTo>
                        <a:pt x="596" y="228"/>
                      </a:lnTo>
                      <a:lnTo>
                        <a:pt x="594" y="228"/>
                      </a:lnTo>
                      <a:lnTo>
                        <a:pt x="591" y="230"/>
                      </a:lnTo>
                      <a:lnTo>
                        <a:pt x="589" y="230"/>
                      </a:lnTo>
                      <a:lnTo>
                        <a:pt x="587" y="230"/>
                      </a:lnTo>
                      <a:lnTo>
                        <a:pt x="582" y="230"/>
                      </a:lnTo>
                      <a:lnTo>
                        <a:pt x="580" y="230"/>
                      </a:lnTo>
                      <a:lnTo>
                        <a:pt x="577" y="230"/>
                      </a:lnTo>
                      <a:lnTo>
                        <a:pt x="573" y="230"/>
                      </a:lnTo>
                      <a:lnTo>
                        <a:pt x="570" y="230"/>
                      </a:lnTo>
                      <a:lnTo>
                        <a:pt x="568" y="230"/>
                      </a:lnTo>
                      <a:lnTo>
                        <a:pt x="565" y="230"/>
                      </a:lnTo>
                      <a:lnTo>
                        <a:pt x="563" y="230"/>
                      </a:lnTo>
                      <a:lnTo>
                        <a:pt x="556" y="232"/>
                      </a:lnTo>
                      <a:lnTo>
                        <a:pt x="554" y="232"/>
                      </a:lnTo>
                      <a:lnTo>
                        <a:pt x="549" y="232"/>
                      </a:lnTo>
                      <a:lnTo>
                        <a:pt x="549" y="232"/>
                      </a:lnTo>
                      <a:lnTo>
                        <a:pt x="547" y="232"/>
                      </a:lnTo>
                      <a:lnTo>
                        <a:pt x="544" y="235"/>
                      </a:lnTo>
                      <a:lnTo>
                        <a:pt x="544" y="235"/>
                      </a:lnTo>
                      <a:lnTo>
                        <a:pt x="542" y="235"/>
                      </a:lnTo>
                      <a:lnTo>
                        <a:pt x="535" y="239"/>
                      </a:lnTo>
                      <a:lnTo>
                        <a:pt x="530" y="242"/>
                      </a:lnTo>
                      <a:lnTo>
                        <a:pt x="530" y="242"/>
                      </a:lnTo>
                      <a:lnTo>
                        <a:pt x="528" y="244"/>
                      </a:lnTo>
                      <a:lnTo>
                        <a:pt x="525" y="244"/>
                      </a:lnTo>
                      <a:lnTo>
                        <a:pt x="525" y="244"/>
                      </a:lnTo>
                      <a:lnTo>
                        <a:pt x="525" y="247"/>
                      </a:lnTo>
                      <a:lnTo>
                        <a:pt x="523" y="247"/>
                      </a:lnTo>
                      <a:lnTo>
                        <a:pt x="521" y="247"/>
                      </a:lnTo>
                      <a:lnTo>
                        <a:pt x="521" y="247"/>
                      </a:lnTo>
                      <a:lnTo>
                        <a:pt x="516" y="244"/>
                      </a:lnTo>
                      <a:lnTo>
                        <a:pt x="513" y="242"/>
                      </a:lnTo>
                      <a:lnTo>
                        <a:pt x="509" y="242"/>
                      </a:lnTo>
                      <a:lnTo>
                        <a:pt x="504" y="242"/>
                      </a:lnTo>
                      <a:lnTo>
                        <a:pt x="502" y="244"/>
                      </a:lnTo>
                      <a:lnTo>
                        <a:pt x="495" y="242"/>
                      </a:lnTo>
                      <a:lnTo>
                        <a:pt x="492" y="239"/>
                      </a:lnTo>
                      <a:lnTo>
                        <a:pt x="487" y="237"/>
                      </a:lnTo>
                      <a:lnTo>
                        <a:pt x="483" y="237"/>
                      </a:lnTo>
                      <a:lnTo>
                        <a:pt x="478" y="237"/>
                      </a:lnTo>
                      <a:lnTo>
                        <a:pt x="471" y="235"/>
                      </a:lnTo>
                      <a:lnTo>
                        <a:pt x="466" y="235"/>
                      </a:lnTo>
                      <a:lnTo>
                        <a:pt x="464" y="232"/>
                      </a:lnTo>
                      <a:lnTo>
                        <a:pt x="461" y="228"/>
                      </a:lnTo>
                      <a:lnTo>
                        <a:pt x="459" y="228"/>
                      </a:lnTo>
                      <a:lnTo>
                        <a:pt x="457" y="228"/>
                      </a:lnTo>
                      <a:lnTo>
                        <a:pt x="457" y="228"/>
                      </a:lnTo>
                      <a:lnTo>
                        <a:pt x="452" y="228"/>
                      </a:lnTo>
                      <a:lnTo>
                        <a:pt x="450" y="228"/>
                      </a:lnTo>
                      <a:lnTo>
                        <a:pt x="442" y="225"/>
                      </a:lnTo>
                      <a:lnTo>
                        <a:pt x="438" y="225"/>
                      </a:lnTo>
                      <a:lnTo>
                        <a:pt x="431" y="225"/>
                      </a:lnTo>
                      <a:lnTo>
                        <a:pt x="428" y="225"/>
                      </a:lnTo>
                      <a:lnTo>
                        <a:pt x="426" y="225"/>
                      </a:lnTo>
                      <a:lnTo>
                        <a:pt x="421" y="228"/>
                      </a:lnTo>
                      <a:lnTo>
                        <a:pt x="412" y="225"/>
                      </a:lnTo>
                      <a:lnTo>
                        <a:pt x="407" y="225"/>
                      </a:lnTo>
                      <a:lnTo>
                        <a:pt x="400" y="225"/>
                      </a:lnTo>
                      <a:lnTo>
                        <a:pt x="390" y="223"/>
                      </a:lnTo>
                      <a:lnTo>
                        <a:pt x="381" y="223"/>
                      </a:lnTo>
                      <a:lnTo>
                        <a:pt x="376" y="223"/>
                      </a:lnTo>
                      <a:lnTo>
                        <a:pt x="371" y="223"/>
                      </a:lnTo>
                      <a:lnTo>
                        <a:pt x="367" y="223"/>
                      </a:lnTo>
                      <a:lnTo>
                        <a:pt x="367" y="223"/>
                      </a:lnTo>
                      <a:lnTo>
                        <a:pt x="367" y="221"/>
                      </a:lnTo>
                      <a:lnTo>
                        <a:pt x="364" y="221"/>
                      </a:lnTo>
                      <a:lnTo>
                        <a:pt x="362" y="218"/>
                      </a:lnTo>
                      <a:lnTo>
                        <a:pt x="360" y="216"/>
                      </a:lnTo>
                      <a:lnTo>
                        <a:pt x="355" y="213"/>
                      </a:lnTo>
                      <a:lnTo>
                        <a:pt x="355" y="213"/>
                      </a:lnTo>
                      <a:lnTo>
                        <a:pt x="353" y="211"/>
                      </a:lnTo>
                      <a:lnTo>
                        <a:pt x="348" y="204"/>
                      </a:lnTo>
                      <a:lnTo>
                        <a:pt x="345" y="202"/>
                      </a:lnTo>
                      <a:lnTo>
                        <a:pt x="345" y="199"/>
                      </a:lnTo>
                      <a:lnTo>
                        <a:pt x="343" y="199"/>
                      </a:lnTo>
                      <a:lnTo>
                        <a:pt x="343" y="197"/>
                      </a:lnTo>
                      <a:lnTo>
                        <a:pt x="341" y="197"/>
                      </a:lnTo>
                      <a:lnTo>
                        <a:pt x="338" y="197"/>
                      </a:lnTo>
                      <a:lnTo>
                        <a:pt x="338" y="194"/>
                      </a:lnTo>
                      <a:lnTo>
                        <a:pt x="338" y="194"/>
                      </a:lnTo>
                      <a:lnTo>
                        <a:pt x="338" y="192"/>
                      </a:lnTo>
                      <a:lnTo>
                        <a:pt x="338" y="192"/>
                      </a:lnTo>
                      <a:lnTo>
                        <a:pt x="334" y="192"/>
                      </a:lnTo>
                      <a:lnTo>
                        <a:pt x="329" y="192"/>
                      </a:lnTo>
                      <a:lnTo>
                        <a:pt x="327" y="190"/>
                      </a:lnTo>
                      <a:lnTo>
                        <a:pt x="322" y="187"/>
                      </a:lnTo>
                      <a:lnTo>
                        <a:pt x="319" y="187"/>
                      </a:lnTo>
                      <a:lnTo>
                        <a:pt x="315" y="185"/>
                      </a:lnTo>
                      <a:lnTo>
                        <a:pt x="310" y="183"/>
                      </a:lnTo>
                      <a:lnTo>
                        <a:pt x="310" y="183"/>
                      </a:lnTo>
                      <a:lnTo>
                        <a:pt x="305" y="180"/>
                      </a:lnTo>
                      <a:lnTo>
                        <a:pt x="303" y="178"/>
                      </a:lnTo>
                      <a:lnTo>
                        <a:pt x="301" y="178"/>
                      </a:lnTo>
                      <a:lnTo>
                        <a:pt x="298" y="178"/>
                      </a:lnTo>
                      <a:lnTo>
                        <a:pt x="291" y="176"/>
                      </a:lnTo>
                      <a:lnTo>
                        <a:pt x="289" y="176"/>
                      </a:lnTo>
                      <a:lnTo>
                        <a:pt x="284" y="176"/>
                      </a:lnTo>
                      <a:lnTo>
                        <a:pt x="282" y="176"/>
                      </a:lnTo>
                      <a:lnTo>
                        <a:pt x="277" y="176"/>
                      </a:lnTo>
                      <a:lnTo>
                        <a:pt x="275" y="173"/>
                      </a:lnTo>
                      <a:lnTo>
                        <a:pt x="272" y="173"/>
                      </a:lnTo>
                      <a:lnTo>
                        <a:pt x="270" y="173"/>
                      </a:lnTo>
                      <a:lnTo>
                        <a:pt x="267" y="173"/>
                      </a:lnTo>
                      <a:lnTo>
                        <a:pt x="267" y="173"/>
                      </a:lnTo>
                      <a:lnTo>
                        <a:pt x="265" y="173"/>
                      </a:lnTo>
                      <a:lnTo>
                        <a:pt x="263" y="173"/>
                      </a:lnTo>
                      <a:lnTo>
                        <a:pt x="260" y="173"/>
                      </a:lnTo>
                      <a:lnTo>
                        <a:pt x="260" y="171"/>
                      </a:lnTo>
                      <a:lnTo>
                        <a:pt x="258" y="171"/>
                      </a:lnTo>
                      <a:lnTo>
                        <a:pt x="256" y="171"/>
                      </a:lnTo>
                      <a:lnTo>
                        <a:pt x="256" y="171"/>
                      </a:lnTo>
                      <a:lnTo>
                        <a:pt x="256" y="171"/>
                      </a:lnTo>
                      <a:lnTo>
                        <a:pt x="253" y="171"/>
                      </a:lnTo>
                      <a:lnTo>
                        <a:pt x="251" y="168"/>
                      </a:lnTo>
                      <a:lnTo>
                        <a:pt x="251" y="166"/>
                      </a:lnTo>
                      <a:lnTo>
                        <a:pt x="251" y="166"/>
                      </a:lnTo>
                      <a:lnTo>
                        <a:pt x="248" y="164"/>
                      </a:lnTo>
                      <a:lnTo>
                        <a:pt x="248" y="164"/>
                      </a:lnTo>
                      <a:lnTo>
                        <a:pt x="248" y="161"/>
                      </a:lnTo>
                      <a:lnTo>
                        <a:pt x="248" y="157"/>
                      </a:lnTo>
                      <a:lnTo>
                        <a:pt x="248" y="157"/>
                      </a:lnTo>
                      <a:lnTo>
                        <a:pt x="248" y="157"/>
                      </a:lnTo>
                      <a:lnTo>
                        <a:pt x="251" y="154"/>
                      </a:lnTo>
                      <a:lnTo>
                        <a:pt x="251" y="154"/>
                      </a:lnTo>
                      <a:lnTo>
                        <a:pt x="251" y="152"/>
                      </a:lnTo>
                      <a:lnTo>
                        <a:pt x="248" y="152"/>
                      </a:lnTo>
                      <a:lnTo>
                        <a:pt x="246" y="149"/>
                      </a:lnTo>
                      <a:lnTo>
                        <a:pt x="246" y="147"/>
                      </a:lnTo>
                      <a:lnTo>
                        <a:pt x="246" y="147"/>
                      </a:lnTo>
                      <a:lnTo>
                        <a:pt x="246" y="145"/>
                      </a:lnTo>
                      <a:lnTo>
                        <a:pt x="246" y="142"/>
                      </a:lnTo>
                      <a:lnTo>
                        <a:pt x="246" y="142"/>
                      </a:lnTo>
                      <a:lnTo>
                        <a:pt x="246" y="140"/>
                      </a:lnTo>
                      <a:lnTo>
                        <a:pt x="244" y="140"/>
                      </a:lnTo>
                      <a:lnTo>
                        <a:pt x="241" y="138"/>
                      </a:lnTo>
                      <a:lnTo>
                        <a:pt x="241" y="135"/>
                      </a:lnTo>
                      <a:lnTo>
                        <a:pt x="239" y="135"/>
                      </a:lnTo>
                      <a:lnTo>
                        <a:pt x="237" y="133"/>
                      </a:lnTo>
                      <a:lnTo>
                        <a:pt x="237" y="133"/>
                      </a:lnTo>
                      <a:lnTo>
                        <a:pt x="234" y="131"/>
                      </a:lnTo>
                      <a:lnTo>
                        <a:pt x="232" y="128"/>
                      </a:lnTo>
                      <a:lnTo>
                        <a:pt x="232" y="128"/>
                      </a:lnTo>
                      <a:lnTo>
                        <a:pt x="230" y="126"/>
                      </a:lnTo>
                      <a:lnTo>
                        <a:pt x="230" y="123"/>
                      </a:lnTo>
                      <a:lnTo>
                        <a:pt x="227" y="123"/>
                      </a:lnTo>
                      <a:lnTo>
                        <a:pt x="227" y="121"/>
                      </a:lnTo>
                      <a:lnTo>
                        <a:pt x="225" y="121"/>
                      </a:lnTo>
                      <a:lnTo>
                        <a:pt x="225" y="121"/>
                      </a:lnTo>
                      <a:lnTo>
                        <a:pt x="222" y="119"/>
                      </a:lnTo>
                      <a:lnTo>
                        <a:pt x="222" y="119"/>
                      </a:lnTo>
                      <a:lnTo>
                        <a:pt x="220" y="116"/>
                      </a:lnTo>
                      <a:lnTo>
                        <a:pt x="220" y="116"/>
                      </a:lnTo>
                      <a:lnTo>
                        <a:pt x="220" y="116"/>
                      </a:lnTo>
                      <a:lnTo>
                        <a:pt x="218" y="116"/>
                      </a:lnTo>
                      <a:lnTo>
                        <a:pt x="218" y="116"/>
                      </a:lnTo>
                      <a:lnTo>
                        <a:pt x="215" y="116"/>
                      </a:lnTo>
                      <a:lnTo>
                        <a:pt x="215" y="116"/>
                      </a:lnTo>
                      <a:lnTo>
                        <a:pt x="215" y="116"/>
                      </a:lnTo>
                      <a:lnTo>
                        <a:pt x="213" y="116"/>
                      </a:lnTo>
                      <a:lnTo>
                        <a:pt x="213" y="116"/>
                      </a:lnTo>
                      <a:lnTo>
                        <a:pt x="211" y="114"/>
                      </a:lnTo>
                      <a:lnTo>
                        <a:pt x="208" y="114"/>
                      </a:lnTo>
                      <a:lnTo>
                        <a:pt x="206" y="114"/>
                      </a:lnTo>
                      <a:lnTo>
                        <a:pt x="204" y="114"/>
                      </a:lnTo>
                      <a:lnTo>
                        <a:pt x="204" y="114"/>
                      </a:lnTo>
                      <a:lnTo>
                        <a:pt x="201" y="114"/>
                      </a:lnTo>
                      <a:lnTo>
                        <a:pt x="201" y="112"/>
                      </a:lnTo>
                      <a:lnTo>
                        <a:pt x="199" y="112"/>
                      </a:lnTo>
                      <a:lnTo>
                        <a:pt x="199" y="112"/>
                      </a:lnTo>
                      <a:lnTo>
                        <a:pt x="194" y="109"/>
                      </a:lnTo>
                      <a:lnTo>
                        <a:pt x="192" y="109"/>
                      </a:lnTo>
                      <a:lnTo>
                        <a:pt x="192" y="107"/>
                      </a:lnTo>
                      <a:lnTo>
                        <a:pt x="189" y="104"/>
                      </a:lnTo>
                      <a:lnTo>
                        <a:pt x="189" y="104"/>
                      </a:lnTo>
                      <a:lnTo>
                        <a:pt x="187" y="104"/>
                      </a:lnTo>
                      <a:lnTo>
                        <a:pt x="182" y="102"/>
                      </a:lnTo>
                      <a:lnTo>
                        <a:pt x="182" y="102"/>
                      </a:lnTo>
                      <a:lnTo>
                        <a:pt x="180" y="102"/>
                      </a:lnTo>
                      <a:lnTo>
                        <a:pt x="180" y="102"/>
                      </a:lnTo>
                      <a:lnTo>
                        <a:pt x="180" y="100"/>
                      </a:lnTo>
                      <a:lnTo>
                        <a:pt x="180" y="100"/>
                      </a:lnTo>
                      <a:lnTo>
                        <a:pt x="180" y="100"/>
                      </a:lnTo>
                      <a:lnTo>
                        <a:pt x="180" y="100"/>
                      </a:lnTo>
                      <a:lnTo>
                        <a:pt x="180" y="97"/>
                      </a:lnTo>
                      <a:lnTo>
                        <a:pt x="178" y="97"/>
                      </a:lnTo>
                      <a:lnTo>
                        <a:pt x="175" y="97"/>
                      </a:lnTo>
                      <a:lnTo>
                        <a:pt x="175" y="95"/>
                      </a:lnTo>
                      <a:lnTo>
                        <a:pt x="173" y="95"/>
                      </a:lnTo>
                      <a:lnTo>
                        <a:pt x="173" y="95"/>
                      </a:lnTo>
                      <a:lnTo>
                        <a:pt x="173" y="95"/>
                      </a:lnTo>
                      <a:lnTo>
                        <a:pt x="175" y="93"/>
                      </a:lnTo>
                      <a:lnTo>
                        <a:pt x="175" y="93"/>
                      </a:lnTo>
                      <a:lnTo>
                        <a:pt x="173" y="93"/>
                      </a:lnTo>
                      <a:lnTo>
                        <a:pt x="173" y="90"/>
                      </a:lnTo>
                      <a:lnTo>
                        <a:pt x="173" y="90"/>
                      </a:lnTo>
                      <a:lnTo>
                        <a:pt x="173" y="90"/>
                      </a:lnTo>
                      <a:lnTo>
                        <a:pt x="170" y="90"/>
                      </a:lnTo>
                      <a:lnTo>
                        <a:pt x="170" y="90"/>
                      </a:lnTo>
                      <a:lnTo>
                        <a:pt x="168" y="90"/>
                      </a:lnTo>
                      <a:lnTo>
                        <a:pt x="168" y="90"/>
                      </a:lnTo>
                      <a:lnTo>
                        <a:pt x="168" y="90"/>
                      </a:lnTo>
                      <a:lnTo>
                        <a:pt x="166" y="90"/>
                      </a:lnTo>
                      <a:lnTo>
                        <a:pt x="166" y="90"/>
                      </a:lnTo>
                      <a:lnTo>
                        <a:pt x="163" y="90"/>
                      </a:lnTo>
                      <a:lnTo>
                        <a:pt x="161" y="90"/>
                      </a:lnTo>
                      <a:lnTo>
                        <a:pt x="159" y="90"/>
                      </a:lnTo>
                      <a:lnTo>
                        <a:pt x="159" y="90"/>
                      </a:lnTo>
                      <a:lnTo>
                        <a:pt x="156" y="93"/>
                      </a:lnTo>
                      <a:lnTo>
                        <a:pt x="156" y="93"/>
                      </a:lnTo>
                      <a:lnTo>
                        <a:pt x="156" y="95"/>
                      </a:lnTo>
                      <a:lnTo>
                        <a:pt x="156" y="95"/>
                      </a:lnTo>
                      <a:lnTo>
                        <a:pt x="159" y="100"/>
                      </a:lnTo>
                      <a:lnTo>
                        <a:pt x="159" y="100"/>
                      </a:lnTo>
                      <a:lnTo>
                        <a:pt x="156" y="102"/>
                      </a:lnTo>
                      <a:lnTo>
                        <a:pt x="156" y="102"/>
                      </a:lnTo>
                      <a:lnTo>
                        <a:pt x="154" y="104"/>
                      </a:lnTo>
                      <a:lnTo>
                        <a:pt x="152" y="104"/>
                      </a:lnTo>
                      <a:lnTo>
                        <a:pt x="149" y="104"/>
                      </a:lnTo>
                      <a:lnTo>
                        <a:pt x="147" y="104"/>
                      </a:lnTo>
                      <a:lnTo>
                        <a:pt x="144" y="104"/>
                      </a:lnTo>
                      <a:lnTo>
                        <a:pt x="144" y="107"/>
                      </a:lnTo>
                      <a:lnTo>
                        <a:pt x="144" y="109"/>
                      </a:lnTo>
                      <a:lnTo>
                        <a:pt x="144" y="109"/>
                      </a:lnTo>
                      <a:lnTo>
                        <a:pt x="144" y="112"/>
                      </a:lnTo>
                      <a:lnTo>
                        <a:pt x="144" y="114"/>
                      </a:lnTo>
                      <a:lnTo>
                        <a:pt x="147" y="119"/>
                      </a:lnTo>
                      <a:lnTo>
                        <a:pt x="149" y="123"/>
                      </a:lnTo>
                      <a:lnTo>
                        <a:pt x="149" y="123"/>
                      </a:lnTo>
                      <a:lnTo>
                        <a:pt x="152" y="126"/>
                      </a:lnTo>
                      <a:lnTo>
                        <a:pt x="152" y="128"/>
                      </a:lnTo>
                      <a:lnTo>
                        <a:pt x="152" y="128"/>
                      </a:lnTo>
                      <a:lnTo>
                        <a:pt x="152" y="131"/>
                      </a:lnTo>
                      <a:lnTo>
                        <a:pt x="152" y="133"/>
                      </a:lnTo>
                      <a:lnTo>
                        <a:pt x="152" y="133"/>
                      </a:lnTo>
                      <a:lnTo>
                        <a:pt x="149" y="133"/>
                      </a:lnTo>
                      <a:lnTo>
                        <a:pt x="147" y="133"/>
                      </a:lnTo>
                      <a:lnTo>
                        <a:pt x="144" y="135"/>
                      </a:lnTo>
                      <a:lnTo>
                        <a:pt x="144" y="135"/>
                      </a:lnTo>
                      <a:lnTo>
                        <a:pt x="142" y="138"/>
                      </a:lnTo>
                      <a:lnTo>
                        <a:pt x="142" y="138"/>
                      </a:lnTo>
                      <a:lnTo>
                        <a:pt x="140" y="138"/>
                      </a:lnTo>
                      <a:lnTo>
                        <a:pt x="140" y="135"/>
                      </a:lnTo>
                      <a:lnTo>
                        <a:pt x="137" y="135"/>
                      </a:lnTo>
                      <a:lnTo>
                        <a:pt x="137" y="135"/>
                      </a:lnTo>
                      <a:lnTo>
                        <a:pt x="135" y="135"/>
                      </a:lnTo>
                      <a:lnTo>
                        <a:pt x="133" y="135"/>
                      </a:lnTo>
                      <a:lnTo>
                        <a:pt x="130" y="135"/>
                      </a:lnTo>
                      <a:lnTo>
                        <a:pt x="128" y="135"/>
                      </a:lnTo>
                      <a:lnTo>
                        <a:pt x="128" y="135"/>
                      </a:lnTo>
                      <a:lnTo>
                        <a:pt x="123" y="135"/>
                      </a:lnTo>
                      <a:lnTo>
                        <a:pt x="121" y="133"/>
                      </a:lnTo>
                      <a:lnTo>
                        <a:pt x="121" y="133"/>
                      </a:lnTo>
                      <a:lnTo>
                        <a:pt x="116" y="133"/>
                      </a:lnTo>
                      <a:lnTo>
                        <a:pt x="111" y="131"/>
                      </a:lnTo>
                      <a:lnTo>
                        <a:pt x="111" y="131"/>
                      </a:lnTo>
                      <a:lnTo>
                        <a:pt x="109" y="131"/>
                      </a:lnTo>
                      <a:lnTo>
                        <a:pt x="109" y="131"/>
                      </a:lnTo>
                      <a:lnTo>
                        <a:pt x="109" y="133"/>
                      </a:lnTo>
                      <a:lnTo>
                        <a:pt x="111" y="135"/>
                      </a:lnTo>
                      <a:lnTo>
                        <a:pt x="109" y="142"/>
                      </a:lnTo>
                      <a:lnTo>
                        <a:pt x="109" y="147"/>
                      </a:lnTo>
                      <a:lnTo>
                        <a:pt x="109" y="152"/>
                      </a:lnTo>
                      <a:lnTo>
                        <a:pt x="109" y="154"/>
                      </a:lnTo>
                      <a:lnTo>
                        <a:pt x="109" y="159"/>
                      </a:lnTo>
                      <a:lnTo>
                        <a:pt x="109" y="161"/>
                      </a:lnTo>
                      <a:lnTo>
                        <a:pt x="109" y="164"/>
                      </a:lnTo>
                      <a:lnTo>
                        <a:pt x="109" y="164"/>
                      </a:lnTo>
                      <a:lnTo>
                        <a:pt x="109" y="164"/>
                      </a:lnTo>
                      <a:lnTo>
                        <a:pt x="111" y="166"/>
                      </a:lnTo>
                      <a:lnTo>
                        <a:pt x="114" y="166"/>
                      </a:lnTo>
                      <a:lnTo>
                        <a:pt x="116" y="166"/>
                      </a:lnTo>
                      <a:lnTo>
                        <a:pt x="116" y="168"/>
                      </a:lnTo>
                      <a:lnTo>
                        <a:pt x="116" y="168"/>
                      </a:lnTo>
                      <a:lnTo>
                        <a:pt x="116" y="171"/>
                      </a:lnTo>
                      <a:lnTo>
                        <a:pt x="116" y="173"/>
                      </a:lnTo>
                      <a:lnTo>
                        <a:pt x="116" y="173"/>
                      </a:lnTo>
                      <a:lnTo>
                        <a:pt x="116" y="173"/>
                      </a:lnTo>
                      <a:lnTo>
                        <a:pt x="114" y="171"/>
                      </a:lnTo>
                      <a:lnTo>
                        <a:pt x="111" y="171"/>
                      </a:lnTo>
                      <a:lnTo>
                        <a:pt x="111" y="171"/>
                      </a:lnTo>
                      <a:lnTo>
                        <a:pt x="109" y="171"/>
                      </a:lnTo>
                      <a:lnTo>
                        <a:pt x="107" y="173"/>
                      </a:lnTo>
                      <a:lnTo>
                        <a:pt x="107" y="173"/>
                      </a:lnTo>
                      <a:lnTo>
                        <a:pt x="104" y="171"/>
                      </a:lnTo>
                      <a:lnTo>
                        <a:pt x="104" y="171"/>
                      </a:lnTo>
                      <a:lnTo>
                        <a:pt x="102" y="168"/>
                      </a:lnTo>
                      <a:lnTo>
                        <a:pt x="99" y="168"/>
                      </a:lnTo>
                      <a:lnTo>
                        <a:pt x="99" y="168"/>
                      </a:lnTo>
                      <a:lnTo>
                        <a:pt x="95" y="171"/>
                      </a:lnTo>
                      <a:lnTo>
                        <a:pt x="90" y="171"/>
                      </a:lnTo>
                      <a:lnTo>
                        <a:pt x="88" y="173"/>
                      </a:lnTo>
                      <a:lnTo>
                        <a:pt x="88" y="173"/>
                      </a:lnTo>
                      <a:lnTo>
                        <a:pt x="85" y="173"/>
                      </a:lnTo>
                      <a:lnTo>
                        <a:pt x="83" y="173"/>
                      </a:lnTo>
                      <a:lnTo>
                        <a:pt x="81" y="173"/>
                      </a:lnTo>
                      <a:lnTo>
                        <a:pt x="78" y="176"/>
                      </a:lnTo>
                      <a:lnTo>
                        <a:pt x="76" y="176"/>
                      </a:lnTo>
                      <a:lnTo>
                        <a:pt x="73" y="178"/>
                      </a:lnTo>
                      <a:lnTo>
                        <a:pt x="73" y="180"/>
                      </a:lnTo>
                      <a:lnTo>
                        <a:pt x="73" y="180"/>
                      </a:lnTo>
                      <a:lnTo>
                        <a:pt x="76" y="180"/>
                      </a:lnTo>
                      <a:lnTo>
                        <a:pt x="76" y="180"/>
                      </a:lnTo>
                      <a:lnTo>
                        <a:pt x="78" y="180"/>
                      </a:lnTo>
                      <a:lnTo>
                        <a:pt x="81" y="180"/>
                      </a:lnTo>
                      <a:lnTo>
                        <a:pt x="83" y="183"/>
                      </a:lnTo>
                      <a:lnTo>
                        <a:pt x="85" y="183"/>
                      </a:lnTo>
                      <a:lnTo>
                        <a:pt x="85" y="183"/>
                      </a:lnTo>
                      <a:lnTo>
                        <a:pt x="85" y="183"/>
                      </a:lnTo>
                      <a:lnTo>
                        <a:pt x="83" y="183"/>
                      </a:lnTo>
                      <a:lnTo>
                        <a:pt x="83" y="185"/>
                      </a:lnTo>
                      <a:lnTo>
                        <a:pt x="83" y="185"/>
                      </a:lnTo>
                      <a:lnTo>
                        <a:pt x="83" y="185"/>
                      </a:lnTo>
                      <a:lnTo>
                        <a:pt x="85" y="187"/>
                      </a:lnTo>
                      <a:lnTo>
                        <a:pt x="85" y="190"/>
                      </a:lnTo>
                      <a:lnTo>
                        <a:pt x="85" y="192"/>
                      </a:lnTo>
                      <a:lnTo>
                        <a:pt x="88" y="194"/>
                      </a:lnTo>
                      <a:lnTo>
                        <a:pt x="88" y="194"/>
                      </a:lnTo>
                      <a:lnTo>
                        <a:pt x="88" y="197"/>
                      </a:lnTo>
                      <a:lnTo>
                        <a:pt x="90" y="199"/>
                      </a:lnTo>
                      <a:lnTo>
                        <a:pt x="90" y="199"/>
                      </a:lnTo>
                      <a:lnTo>
                        <a:pt x="95" y="204"/>
                      </a:lnTo>
                      <a:lnTo>
                        <a:pt x="95" y="206"/>
                      </a:lnTo>
                      <a:lnTo>
                        <a:pt x="97" y="209"/>
                      </a:lnTo>
                      <a:lnTo>
                        <a:pt x="97" y="211"/>
                      </a:lnTo>
                      <a:lnTo>
                        <a:pt x="97" y="211"/>
                      </a:lnTo>
                      <a:lnTo>
                        <a:pt x="99" y="213"/>
                      </a:lnTo>
                      <a:lnTo>
                        <a:pt x="99" y="213"/>
                      </a:lnTo>
                      <a:lnTo>
                        <a:pt x="99" y="213"/>
                      </a:lnTo>
                      <a:lnTo>
                        <a:pt x="102" y="216"/>
                      </a:lnTo>
                      <a:lnTo>
                        <a:pt x="99" y="216"/>
                      </a:lnTo>
                      <a:lnTo>
                        <a:pt x="97" y="216"/>
                      </a:lnTo>
                      <a:lnTo>
                        <a:pt x="97" y="216"/>
                      </a:lnTo>
                      <a:lnTo>
                        <a:pt x="95" y="218"/>
                      </a:lnTo>
                      <a:lnTo>
                        <a:pt x="95" y="218"/>
                      </a:lnTo>
                      <a:lnTo>
                        <a:pt x="95" y="218"/>
                      </a:lnTo>
                      <a:lnTo>
                        <a:pt x="95" y="218"/>
                      </a:lnTo>
                      <a:lnTo>
                        <a:pt x="97" y="218"/>
                      </a:lnTo>
                      <a:lnTo>
                        <a:pt x="97" y="221"/>
                      </a:lnTo>
                      <a:lnTo>
                        <a:pt x="99" y="221"/>
                      </a:lnTo>
                      <a:lnTo>
                        <a:pt x="97" y="221"/>
                      </a:lnTo>
                      <a:lnTo>
                        <a:pt x="95" y="223"/>
                      </a:lnTo>
                      <a:lnTo>
                        <a:pt x="92" y="223"/>
                      </a:lnTo>
                      <a:lnTo>
                        <a:pt x="92" y="225"/>
                      </a:lnTo>
                      <a:lnTo>
                        <a:pt x="95" y="225"/>
                      </a:lnTo>
                      <a:lnTo>
                        <a:pt x="95" y="228"/>
                      </a:lnTo>
                      <a:lnTo>
                        <a:pt x="95" y="230"/>
                      </a:lnTo>
                      <a:lnTo>
                        <a:pt x="97" y="232"/>
                      </a:lnTo>
                      <a:lnTo>
                        <a:pt x="97" y="232"/>
                      </a:lnTo>
                      <a:lnTo>
                        <a:pt x="97" y="235"/>
                      </a:lnTo>
                      <a:lnTo>
                        <a:pt x="97" y="235"/>
                      </a:lnTo>
                      <a:lnTo>
                        <a:pt x="97" y="235"/>
                      </a:lnTo>
                      <a:lnTo>
                        <a:pt x="99" y="237"/>
                      </a:lnTo>
                      <a:lnTo>
                        <a:pt x="99" y="237"/>
                      </a:lnTo>
                      <a:lnTo>
                        <a:pt x="99" y="237"/>
                      </a:lnTo>
                      <a:lnTo>
                        <a:pt x="92" y="237"/>
                      </a:lnTo>
                      <a:lnTo>
                        <a:pt x="92" y="239"/>
                      </a:lnTo>
                      <a:lnTo>
                        <a:pt x="92" y="239"/>
                      </a:lnTo>
                      <a:lnTo>
                        <a:pt x="88" y="242"/>
                      </a:lnTo>
                      <a:lnTo>
                        <a:pt x="85" y="242"/>
                      </a:lnTo>
                      <a:lnTo>
                        <a:pt x="85" y="242"/>
                      </a:lnTo>
                      <a:lnTo>
                        <a:pt x="83" y="244"/>
                      </a:lnTo>
                      <a:lnTo>
                        <a:pt x="76" y="247"/>
                      </a:lnTo>
                      <a:lnTo>
                        <a:pt x="73" y="249"/>
                      </a:lnTo>
                      <a:lnTo>
                        <a:pt x="71" y="251"/>
                      </a:lnTo>
                      <a:lnTo>
                        <a:pt x="71" y="251"/>
                      </a:lnTo>
                      <a:lnTo>
                        <a:pt x="71" y="251"/>
                      </a:lnTo>
                      <a:lnTo>
                        <a:pt x="71" y="254"/>
                      </a:lnTo>
                      <a:lnTo>
                        <a:pt x="69" y="258"/>
                      </a:lnTo>
                      <a:lnTo>
                        <a:pt x="66" y="258"/>
                      </a:lnTo>
                      <a:lnTo>
                        <a:pt x="64" y="258"/>
                      </a:lnTo>
                      <a:lnTo>
                        <a:pt x="62" y="258"/>
                      </a:lnTo>
                      <a:lnTo>
                        <a:pt x="59" y="258"/>
                      </a:lnTo>
                      <a:lnTo>
                        <a:pt x="55" y="258"/>
                      </a:lnTo>
                      <a:lnTo>
                        <a:pt x="52" y="258"/>
                      </a:lnTo>
                      <a:lnTo>
                        <a:pt x="50" y="258"/>
                      </a:lnTo>
                      <a:lnTo>
                        <a:pt x="47" y="258"/>
                      </a:lnTo>
                      <a:lnTo>
                        <a:pt x="47" y="258"/>
                      </a:lnTo>
                      <a:lnTo>
                        <a:pt x="45" y="263"/>
                      </a:lnTo>
                      <a:lnTo>
                        <a:pt x="45" y="263"/>
                      </a:lnTo>
                      <a:lnTo>
                        <a:pt x="45" y="263"/>
                      </a:lnTo>
                      <a:lnTo>
                        <a:pt x="45" y="266"/>
                      </a:lnTo>
                      <a:lnTo>
                        <a:pt x="45" y="268"/>
                      </a:lnTo>
                      <a:lnTo>
                        <a:pt x="45" y="270"/>
                      </a:lnTo>
                      <a:lnTo>
                        <a:pt x="45" y="270"/>
                      </a:lnTo>
                      <a:lnTo>
                        <a:pt x="43" y="273"/>
                      </a:lnTo>
                      <a:lnTo>
                        <a:pt x="43" y="273"/>
                      </a:lnTo>
                      <a:lnTo>
                        <a:pt x="40" y="270"/>
                      </a:lnTo>
                      <a:lnTo>
                        <a:pt x="40" y="270"/>
                      </a:lnTo>
                      <a:lnTo>
                        <a:pt x="40" y="273"/>
                      </a:lnTo>
                      <a:lnTo>
                        <a:pt x="38" y="273"/>
                      </a:lnTo>
                      <a:lnTo>
                        <a:pt x="36" y="273"/>
                      </a:lnTo>
                      <a:lnTo>
                        <a:pt x="36" y="273"/>
                      </a:lnTo>
                      <a:lnTo>
                        <a:pt x="31" y="273"/>
                      </a:lnTo>
                      <a:lnTo>
                        <a:pt x="31" y="273"/>
                      </a:lnTo>
                      <a:lnTo>
                        <a:pt x="28" y="268"/>
                      </a:lnTo>
                      <a:lnTo>
                        <a:pt x="28" y="268"/>
                      </a:lnTo>
                      <a:lnTo>
                        <a:pt x="28" y="268"/>
                      </a:lnTo>
                      <a:lnTo>
                        <a:pt x="26" y="268"/>
                      </a:lnTo>
                      <a:lnTo>
                        <a:pt x="24" y="270"/>
                      </a:lnTo>
                      <a:lnTo>
                        <a:pt x="21" y="270"/>
                      </a:lnTo>
                      <a:lnTo>
                        <a:pt x="19" y="270"/>
                      </a:lnTo>
                      <a:lnTo>
                        <a:pt x="17" y="270"/>
                      </a:lnTo>
                      <a:lnTo>
                        <a:pt x="17" y="270"/>
                      </a:lnTo>
                      <a:lnTo>
                        <a:pt x="17" y="270"/>
                      </a:lnTo>
                      <a:lnTo>
                        <a:pt x="17" y="270"/>
                      </a:lnTo>
                      <a:lnTo>
                        <a:pt x="17" y="273"/>
                      </a:lnTo>
                      <a:lnTo>
                        <a:pt x="17" y="273"/>
                      </a:lnTo>
                      <a:lnTo>
                        <a:pt x="17" y="273"/>
                      </a:lnTo>
                      <a:lnTo>
                        <a:pt x="14" y="273"/>
                      </a:lnTo>
                      <a:lnTo>
                        <a:pt x="14" y="275"/>
                      </a:lnTo>
                      <a:lnTo>
                        <a:pt x="10" y="277"/>
                      </a:lnTo>
                      <a:lnTo>
                        <a:pt x="7" y="277"/>
                      </a:lnTo>
                      <a:lnTo>
                        <a:pt x="5" y="277"/>
                      </a:lnTo>
                      <a:lnTo>
                        <a:pt x="5" y="280"/>
                      </a:lnTo>
                      <a:lnTo>
                        <a:pt x="5" y="280"/>
                      </a:lnTo>
                      <a:lnTo>
                        <a:pt x="2" y="280"/>
                      </a:lnTo>
                      <a:lnTo>
                        <a:pt x="2" y="280"/>
                      </a:lnTo>
                      <a:lnTo>
                        <a:pt x="2" y="282"/>
                      </a:lnTo>
                      <a:lnTo>
                        <a:pt x="2" y="282"/>
                      </a:lnTo>
                      <a:lnTo>
                        <a:pt x="2" y="282"/>
                      </a:lnTo>
                      <a:lnTo>
                        <a:pt x="5" y="284"/>
                      </a:lnTo>
                      <a:lnTo>
                        <a:pt x="5" y="287"/>
                      </a:lnTo>
                      <a:lnTo>
                        <a:pt x="5" y="287"/>
                      </a:lnTo>
                      <a:lnTo>
                        <a:pt x="5" y="287"/>
                      </a:lnTo>
                      <a:lnTo>
                        <a:pt x="5" y="289"/>
                      </a:lnTo>
                      <a:lnTo>
                        <a:pt x="2" y="289"/>
                      </a:lnTo>
                      <a:lnTo>
                        <a:pt x="0" y="289"/>
                      </a:lnTo>
                      <a:lnTo>
                        <a:pt x="0" y="292"/>
                      </a:lnTo>
                      <a:lnTo>
                        <a:pt x="2" y="294"/>
                      </a:lnTo>
                      <a:lnTo>
                        <a:pt x="2" y="294"/>
                      </a:lnTo>
                      <a:lnTo>
                        <a:pt x="5" y="296"/>
                      </a:lnTo>
                      <a:lnTo>
                        <a:pt x="5" y="299"/>
                      </a:lnTo>
                      <a:lnTo>
                        <a:pt x="7" y="299"/>
                      </a:lnTo>
                      <a:lnTo>
                        <a:pt x="7" y="301"/>
                      </a:lnTo>
                      <a:lnTo>
                        <a:pt x="7" y="301"/>
                      </a:lnTo>
                      <a:lnTo>
                        <a:pt x="5" y="301"/>
                      </a:lnTo>
                      <a:lnTo>
                        <a:pt x="5" y="301"/>
                      </a:lnTo>
                      <a:lnTo>
                        <a:pt x="5" y="303"/>
                      </a:lnTo>
                      <a:lnTo>
                        <a:pt x="5" y="303"/>
                      </a:lnTo>
                      <a:lnTo>
                        <a:pt x="7" y="306"/>
                      </a:lnTo>
                      <a:lnTo>
                        <a:pt x="7" y="308"/>
                      </a:lnTo>
                      <a:lnTo>
                        <a:pt x="10" y="308"/>
                      </a:lnTo>
                      <a:lnTo>
                        <a:pt x="12" y="308"/>
                      </a:lnTo>
                      <a:lnTo>
                        <a:pt x="12" y="308"/>
                      </a:lnTo>
                      <a:lnTo>
                        <a:pt x="12" y="308"/>
                      </a:lnTo>
                      <a:lnTo>
                        <a:pt x="14" y="306"/>
                      </a:lnTo>
                      <a:lnTo>
                        <a:pt x="14" y="306"/>
                      </a:lnTo>
                      <a:lnTo>
                        <a:pt x="17" y="306"/>
                      </a:lnTo>
                      <a:lnTo>
                        <a:pt x="21" y="308"/>
                      </a:lnTo>
                      <a:lnTo>
                        <a:pt x="26" y="310"/>
                      </a:lnTo>
                      <a:lnTo>
                        <a:pt x="26" y="310"/>
                      </a:lnTo>
                      <a:lnTo>
                        <a:pt x="26" y="313"/>
                      </a:lnTo>
                      <a:lnTo>
                        <a:pt x="26" y="315"/>
                      </a:lnTo>
                      <a:lnTo>
                        <a:pt x="26" y="318"/>
                      </a:lnTo>
                      <a:lnTo>
                        <a:pt x="28" y="318"/>
                      </a:lnTo>
                      <a:lnTo>
                        <a:pt x="28" y="320"/>
                      </a:lnTo>
                      <a:lnTo>
                        <a:pt x="31" y="322"/>
                      </a:lnTo>
                      <a:lnTo>
                        <a:pt x="31" y="325"/>
                      </a:lnTo>
                      <a:lnTo>
                        <a:pt x="31" y="325"/>
                      </a:lnTo>
                      <a:lnTo>
                        <a:pt x="33" y="325"/>
                      </a:lnTo>
                      <a:lnTo>
                        <a:pt x="33" y="327"/>
                      </a:lnTo>
                      <a:lnTo>
                        <a:pt x="33" y="329"/>
                      </a:lnTo>
                      <a:lnTo>
                        <a:pt x="33" y="329"/>
                      </a:lnTo>
                      <a:lnTo>
                        <a:pt x="33" y="332"/>
                      </a:lnTo>
                      <a:lnTo>
                        <a:pt x="36" y="332"/>
                      </a:lnTo>
                      <a:lnTo>
                        <a:pt x="38" y="334"/>
                      </a:lnTo>
                      <a:lnTo>
                        <a:pt x="38" y="334"/>
                      </a:lnTo>
                      <a:lnTo>
                        <a:pt x="36" y="337"/>
                      </a:lnTo>
                      <a:lnTo>
                        <a:pt x="36" y="337"/>
                      </a:lnTo>
                      <a:lnTo>
                        <a:pt x="33" y="337"/>
                      </a:lnTo>
                      <a:lnTo>
                        <a:pt x="33" y="337"/>
                      </a:lnTo>
                      <a:lnTo>
                        <a:pt x="31" y="337"/>
                      </a:lnTo>
                      <a:lnTo>
                        <a:pt x="31" y="337"/>
                      </a:lnTo>
                      <a:lnTo>
                        <a:pt x="31" y="337"/>
                      </a:lnTo>
                      <a:lnTo>
                        <a:pt x="31" y="337"/>
                      </a:lnTo>
                      <a:lnTo>
                        <a:pt x="28" y="337"/>
                      </a:lnTo>
                      <a:lnTo>
                        <a:pt x="26" y="339"/>
                      </a:lnTo>
                      <a:lnTo>
                        <a:pt x="26" y="339"/>
                      </a:lnTo>
                      <a:lnTo>
                        <a:pt x="28" y="341"/>
                      </a:lnTo>
                      <a:lnTo>
                        <a:pt x="28" y="341"/>
                      </a:lnTo>
                      <a:lnTo>
                        <a:pt x="28" y="341"/>
                      </a:lnTo>
                      <a:lnTo>
                        <a:pt x="31" y="341"/>
                      </a:lnTo>
                      <a:lnTo>
                        <a:pt x="31" y="341"/>
                      </a:lnTo>
                      <a:lnTo>
                        <a:pt x="33" y="341"/>
                      </a:lnTo>
                      <a:lnTo>
                        <a:pt x="36" y="344"/>
                      </a:lnTo>
                      <a:lnTo>
                        <a:pt x="36" y="344"/>
                      </a:lnTo>
                      <a:lnTo>
                        <a:pt x="36" y="344"/>
                      </a:lnTo>
                      <a:lnTo>
                        <a:pt x="38" y="341"/>
                      </a:lnTo>
                      <a:lnTo>
                        <a:pt x="40" y="344"/>
                      </a:lnTo>
                      <a:lnTo>
                        <a:pt x="43" y="344"/>
                      </a:lnTo>
                      <a:lnTo>
                        <a:pt x="45" y="344"/>
                      </a:lnTo>
                      <a:lnTo>
                        <a:pt x="45" y="348"/>
                      </a:lnTo>
                      <a:lnTo>
                        <a:pt x="47" y="348"/>
                      </a:lnTo>
                      <a:lnTo>
                        <a:pt x="47" y="348"/>
                      </a:lnTo>
                      <a:lnTo>
                        <a:pt x="50" y="348"/>
                      </a:lnTo>
                      <a:lnTo>
                        <a:pt x="52" y="348"/>
                      </a:lnTo>
                      <a:lnTo>
                        <a:pt x="55" y="351"/>
                      </a:lnTo>
                      <a:lnTo>
                        <a:pt x="55" y="351"/>
                      </a:lnTo>
                      <a:lnTo>
                        <a:pt x="57" y="353"/>
                      </a:lnTo>
                      <a:lnTo>
                        <a:pt x="57" y="353"/>
                      </a:lnTo>
                      <a:lnTo>
                        <a:pt x="57" y="355"/>
                      </a:lnTo>
                      <a:lnTo>
                        <a:pt x="59" y="360"/>
                      </a:lnTo>
                      <a:lnTo>
                        <a:pt x="57" y="360"/>
                      </a:lnTo>
                      <a:lnTo>
                        <a:pt x="57" y="363"/>
                      </a:lnTo>
                      <a:lnTo>
                        <a:pt x="57" y="363"/>
                      </a:lnTo>
                      <a:lnTo>
                        <a:pt x="59" y="363"/>
                      </a:lnTo>
                      <a:lnTo>
                        <a:pt x="59" y="365"/>
                      </a:lnTo>
                      <a:lnTo>
                        <a:pt x="62" y="365"/>
                      </a:lnTo>
                      <a:lnTo>
                        <a:pt x="62" y="365"/>
                      </a:lnTo>
                      <a:lnTo>
                        <a:pt x="64" y="367"/>
                      </a:lnTo>
                      <a:lnTo>
                        <a:pt x="64" y="367"/>
                      </a:lnTo>
                      <a:lnTo>
                        <a:pt x="64" y="367"/>
                      </a:lnTo>
                      <a:lnTo>
                        <a:pt x="66" y="367"/>
                      </a:lnTo>
                      <a:lnTo>
                        <a:pt x="69" y="367"/>
                      </a:lnTo>
                      <a:lnTo>
                        <a:pt x="69" y="365"/>
                      </a:lnTo>
                      <a:lnTo>
                        <a:pt x="71" y="370"/>
                      </a:lnTo>
                      <a:lnTo>
                        <a:pt x="71" y="370"/>
                      </a:lnTo>
                      <a:lnTo>
                        <a:pt x="73" y="370"/>
                      </a:lnTo>
                      <a:lnTo>
                        <a:pt x="73" y="372"/>
                      </a:lnTo>
                      <a:lnTo>
                        <a:pt x="76" y="372"/>
                      </a:lnTo>
                      <a:lnTo>
                        <a:pt x="81" y="374"/>
                      </a:lnTo>
                      <a:lnTo>
                        <a:pt x="85" y="374"/>
                      </a:lnTo>
                      <a:lnTo>
                        <a:pt x="88" y="374"/>
                      </a:lnTo>
                      <a:lnTo>
                        <a:pt x="88" y="374"/>
                      </a:lnTo>
                      <a:lnTo>
                        <a:pt x="90" y="374"/>
                      </a:lnTo>
                      <a:lnTo>
                        <a:pt x="92" y="374"/>
                      </a:lnTo>
                      <a:lnTo>
                        <a:pt x="92" y="374"/>
                      </a:lnTo>
                      <a:lnTo>
                        <a:pt x="95" y="374"/>
                      </a:lnTo>
                      <a:lnTo>
                        <a:pt x="95" y="374"/>
                      </a:lnTo>
                      <a:lnTo>
                        <a:pt x="95" y="374"/>
                      </a:lnTo>
                      <a:lnTo>
                        <a:pt x="95" y="374"/>
                      </a:lnTo>
                      <a:lnTo>
                        <a:pt x="97" y="374"/>
                      </a:lnTo>
                      <a:lnTo>
                        <a:pt x="97" y="374"/>
                      </a:lnTo>
                      <a:lnTo>
                        <a:pt x="97" y="374"/>
                      </a:lnTo>
                      <a:lnTo>
                        <a:pt x="97" y="374"/>
                      </a:lnTo>
                      <a:lnTo>
                        <a:pt x="97" y="379"/>
                      </a:lnTo>
                      <a:lnTo>
                        <a:pt x="99" y="379"/>
                      </a:lnTo>
                      <a:lnTo>
                        <a:pt x="99" y="382"/>
                      </a:lnTo>
                      <a:lnTo>
                        <a:pt x="102" y="386"/>
                      </a:lnTo>
                      <a:lnTo>
                        <a:pt x="104" y="391"/>
                      </a:lnTo>
                      <a:lnTo>
                        <a:pt x="107" y="393"/>
                      </a:lnTo>
                      <a:lnTo>
                        <a:pt x="107" y="393"/>
                      </a:lnTo>
                      <a:lnTo>
                        <a:pt x="111" y="396"/>
                      </a:lnTo>
                      <a:lnTo>
                        <a:pt x="114" y="396"/>
                      </a:lnTo>
                      <a:lnTo>
                        <a:pt x="116" y="396"/>
                      </a:lnTo>
                      <a:lnTo>
                        <a:pt x="118" y="398"/>
                      </a:lnTo>
                      <a:lnTo>
                        <a:pt x="118" y="398"/>
                      </a:lnTo>
                      <a:lnTo>
                        <a:pt x="121" y="400"/>
                      </a:lnTo>
                      <a:lnTo>
                        <a:pt x="121" y="400"/>
                      </a:lnTo>
                      <a:lnTo>
                        <a:pt x="121" y="400"/>
                      </a:lnTo>
                      <a:lnTo>
                        <a:pt x="121" y="403"/>
                      </a:lnTo>
                      <a:lnTo>
                        <a:pt x="116" y="405"/>
                      </a:lnTo>
                      <a:lnTo>
                        <a:pt x="116" y="405"/>
                      </a:lnTo>
                      <a:lnTo>
                        <a:pt x="116" y="405"/>
                      </a:lnTo>
                      <a:lnTo>
                        <a:pt x="118" y="410"/>
                      </a:lnTo>
                      <a:lnTo>
                        <a:pt x="118" y="410"/>
                      </a:lnTo>
                      <a:lnTo>
                        <a:pt x="121" y="415"/>
                      </a:lnTo>
                      <a:lnTo>
                        <a:pt x="121" y="417"/>
                      </a:lnTo>
                      <a:lnTo>
                        <a:pt x="123" y="419"/>
                      </a:lnTo>
                      <a:lnTo>
                        <a:pt x="123" y="419"/>
                      </a:lnTo>
                      <a:lnTo>
                        <a:pt x="123" y="419"/>
                      </a:lnTo>
                      <a:lnTo>
                        <a:pt x="125" y="422"/>
                      </a:lnTo>
                      <a:lnTo>
                        <a:pt x="125" y="422"/>
                      </a:lnTo>
                      <a:lnTo>
                        <a:pt x="128" y="422"/>
                      </a:lnTo>
                      <a:lnTo>
                        <a:pt x="128" y="424"/>
                      </a:lnTo>
                      <a:lnTo>
                        <a:pt x="128" y="424"/>
                      </a:lnTo>
                      <a:lnTo>
                        <a:pt x="128" y="427"/>
                      </a:lnTo>
                      <a:lnTo>
                        <a:pt x="128" y="427"/>
                      </a:lnTo>
                      <a:lnTo>
                        <a:pt x="128" y="427"/>
                      </a:lnTo>
                      <a:lnTo>
                        <a:pt x="128" y="427"/>
                      </a:lnTo>
                      <a:lnTo>
                        <a:pt x="130" y="429"/>
                      </a:lnTo>
                      <a:lnTo>
                        <a:pt x="130" y="431"/>
                      </a:lnTo>
                      <a:lnTo>
                        <a:pt x="130" y="431"/>
                      </a:lnTo>
                      <a:lnTo>
                        <a:pt x="133" y="434"/>
                      </a:lnTo>
                      <a:lnTo>
                        <a:pt x="133" y="434"/>
                      </a:lnTo>
                      <a:lnTo>
                        <a:pt x="133" y="436"/>
                      </a:lnTo>
                      <a:lnTo>
                        <a:pt x="133" y="438"/>
                      </a:lnTo>
                      <a:lnTo>
                        <a:pt x="133" y="438"/>
                      </a:lnTo>
                      <a:lnTo>
                        <a:pt x="133" y="438"/>
                      </a:lnTo>
                      <a:lnTo>
                        <a:pt x="130" y="438"/>
                      </a:lnTo>
                      <a:lnTo>
                        <a:pt x="130" y="441"/>
                      </a:lnTo>
                      <a:lnTo>
                        <a:pt x="130" y="441"/>
                      </a:lnTo>
                      <a:lnTo>
                        <a:pt x="128" y="441"/>
                      </a:lnTo>
                      <a:lnTo>
                        <a:pt x="125" y="441"/>
                      </a:lnTo>
                      <a:lnTo>
                        <a:pt x="125" y="438"/>
                      </a:lnTo>
                      <a:lnTo>
                        <a:pt x="123" y="438"/>
                      </a:lnTo>
                      <a:lnTo>
                        <a:pt x="123" y="436"/>
                      </a:lnTo>
                      <a:lnTo>
                        <a:pt x="123" y="436"/>
                      </a:lnTo>
                      <a:lnTo>
                        <a:pt x="121" y="436"/>
                      </a:lnTo>
                      <a:lnTo>
                        <a:pt x="121" y="436"/>
                      </a:lnTo>
                      <a:lnTo>
                        <a:pt x="118" y="436"/>
                      </a:lnTo>
                      <a:lnTo>
                        <a:pt x="118" y="438"/>
                      </a:lnTo>
                      <a:lnTo>
                        <a:pt x="118" y="438"/>
                      </a:lnTo>
                      <a:lnTo>
                        <a:pt x="118" y="438"/>
                      </a:lnTo>
                      <a:lnTo>
                        <a:pt x="118" y="441"/>
                      </a:lnTo>
                      <a:lnTo>
                        <a:pt x="121" y="443"/>
                      </a:lnTo>
                      <a:lnTo>
                        <a:pt x="121" y="443"/>
                      </a:lnTo>
                      <a:lnTo>
                        <a:pt x="121" y="443"/>
                      </a:lnTo>
                      <a:lnTo>
                        <a:pt x="125" y="448"/>
                      </a:lnTo>
                      <a:lnTo>
                        <a:pt x="125" y="450"/>
                      </a:lnTo>
                      <a:lnTo>
                        <a:pt x="125" y="450"/>
                      </a:lnTo>
                      <a:lnTo>
                        <a:pt x="125" y="450"/>
                      </a:lnTo>
                      <a:lnTo>
                        <a:pt x="125" y="453"/>
                      </a:lnTo>
                      <a:lnTo>
                        <a:pt x="125" y="455"/>
                      </a:lnTo>
                      <a:lnTo>
                        <a:pt x="128" y="455"/>
                      </a:lnTo>
                      <a:lnTo>
                        <a:pt x="128" y="457"/>
                      </a:lnTo>
                      <a:lnTo>
                        <a:pt x="128" y="457"/>
                      </a:lnTo>
                      <a:lnTo>
                        <a:pt x="128" y="460"/>
                      </a:lnTo>
                      <a:lnTo>
                        <a:pt x="128" y="460"/>
                      </a:lnTo>
                      <a:lnTo>
                        <a:pt x="130" y="462"/>
                      </a:lnTo>
                      <a:lnTo>
                        <a:pt x="130" y="464"/>
                      </a:lnTo>
                      <a:lnTo>
                        <a:pt x="130" y="464"/>
                      </a:lnTo>
                      <a:lnTo>
                        <a:pt x="130" y="464"/>
                      </a:lnTo>
                      <a:lnTo>
                        <a:pt x="133" y="462"/>
                      </a:lnTo>
                      <a:lnTo>
                        <a:pt x="133" y="462"/>
                      </a:lnTo>
                      <a:lnTo>
                        <a:pt x="133" y="462"/>
                      </a:lnTo>
                      <a:lnTo>
                        <a:pt x="133" y="462"/>
                      </a:lnTo>
                      <a:lnTo>
                        <a:pt x="135" y="460"/>
                      </a:lnTo>
                      <a:lnTo>
                        <a:pt x="135" y="462"/>
                      </a:lnTo>
                      <a:lnTo>
                        <a:pt x="137" y="464"/>
                      </a:lnTo>
                      <a:lnTo>
                        <a:pt x="140" y="467"/>
                      </a:lnTo>
                      <a:lnTo>
                        <a:pt x="142" y="469"/>
                      </a:lnTo>
                      <a:lnTo>
                        <a:pt x="142" y="469"/>
                      </a:lnTo>
                      <a:lnTo>
                        <a:pt x="144" y="469"/>
                      </a:lnTo>
                      <a:lnTo>
                        <a:pt x="144" y="472"/>
                      </a:lnTo>
                      <a:lnTo>
                        <a:pt x="147" y="472"/>
                      </a:lnTo>
                      <a:lnTo>
                        <a:pt x="149" y="472"/>
                      </a:lnTo>
                      <a:lnTo>
                        <a:pt x="152" y="472"/>
                      </a:lnTo>
                      <a:lnTo>
                        <a:pt x="152" y="472"/>
                      </a:lnTo>
                      <a:lnTo>
                        <a:pt x="152" y="472"/>
                      </a:lnTo>
                      <a:lnTo>
                        <a:pt x="156" y="474"/>
                      </a:lnTo>
                      <a:lnTo>
                        <a:pt x="156" y="474"/>
                      </a:lnTo>
                      <a:lnTo>
                        <a:pt x="156" y="474"/>
                      </a:lnTo>
                      <a:lnTo>
                        <a:pt x="159" y="476"/>
                      </a:lnTo>
                      <a:lnTo>
                        <a:pt x="159" y="479"/>
                      </a:lnTo>
                      <a:lnTo>
                        <a:pt x="159" y="479"/>
                      </a:lnTo>
                      <a:lnTo>
                        <a:pt x="159" y="479"/>
                      </a:lnTo>
                      <a:lnTo>
                        <a:pt x="163" y="481"/>
                      </a:lnTo>
                      <a:lnTo>
                        <a:pt x="166" y="481"/>
                      </a:lnTo>
                      <a:lnTo>
                        <a:pt x="166" y="481"/>
                      </a:lnTo>
                      <a:lnTo>
                        <a:pt x="168" y="481"/>
                      </a:lnTo>
                      <a:lnTo>
                        <a:pt x="168" y="483"/>
                      </a:lnTo>
                      <a:lnTo>
                        <a:pt x="170" y="486"/>
                      </a:lnTo>
                      <a:lnTo>
                        <a:pt x="173" y="486"/>
                      </a:lnTo>
                      <a:lnTo>
                        <a:pt x="175" y="488"/>
                      </a:lnTo>
                      <a:lnTo>
                        <a:pt x="175" y="488"/>
                      </a:lnTo>
                      <a:lnTo>
                        <a:pt x="178" y="490"/>
                      </a:lnTo>
                      <a:lnTo>
                        <a:pt x="178" y="490"/>
                      </a:lnTo>
                      <a:lnTo>
                        <a:pt x="180" y="488"/>
                      </a:lnTo>
                      <a:lnTo>
                        <a:pt x="180" y="483"/>
                      </a:lnTo>
                      <a:lnTo>
                        <a:pt x="185" y="483"/>
                      </a:lnTo>
                      <a:lnTo>
                        <a:pt x="189" y="483"/>
                      </a:lnTo>
                      <a:lnTo>
                        <a:pt x="192" y="483"/>
                      </a:lnTo>
                      <a:lnTo>
                        <a:pt x="194" y="486"/>
                      </a:lnTo>
                      <a:lnTo>
                        <a:pt x="194" y="488"/>
                      </a:lnTo>
                      <a:lnTo>
                        <a:pt x="194" y="488"/>
                      </a:lnTo>
                      <a:lnTo>
                        <a:pt x="196" y="490"/>
                      </a:lnTo>
                      <a:lnTo>
                        <a:pt x="201" y="493"/>
                      </a:lnTo>
                      <a:lnTo>
                        <a:pt x="206" y="495"/>
                      </a:lnTo>
                      <a:lnTo>
                        <a:pt x="208" y="498"/>
                      </a:lnTo>
                      <a:lnTo>
                        <a:pt x="213" y="500"/>
                      </a:lnTo>
                      <a:lnTo>
                        <a:pt x="215" y="500"/>
                      </a:lnTo>
                      <a:lnTo>
                        <a:pt x="218" y="500"/>
                      </a:lnTo>
                      <a:lnTo>
                        <a:pt x="220" y="502"/>
                      </a:lnTo>
                      <a:lnTo>
                        <a:pt x="222" y="505"/>
                      </a:lnTo>
                      <a:lnTo>
                        <a:pt x="225" y="507"/>
                      </a:lnTo>
                      <a:lnTo>
                        <a:pt x="225" y="507"/>
                      </a:lnTo>
                      <a:lnTo>
                        <a:pt x="227" y="507"/>
                      </a:lnTo>
                      <a:lnTo>
                        <a:pt x="230" y="507"/>
                      </a:lnTo>
                      <a:lnTo>
                        <a:pt x="232" y="507"/>
                      </a:lnTo>
                      <a:lnTo>
                        <a:pt x="234" y="507"/>
                      </a:lnTo>
                      <a:lnTo>
                        <a:pt x="234" y="509"/>
                      </a:lnTo>
                      <a:lnTo>
                        <a:pt x="237" y="512"/>
                      </a:lnTo>
                      <a:lnTo>
                        <a:pt x="237" y="514"/>
                      </a:lnTo>
                      <a:lnTo>
                        <a:pt x="239" y="514"/>
                      </a:lnTo>
                      <a:lnTo>
                        <a:pt x="241" y="516"/>
                      </a:lnTo>
                      <a:lnTo>
                        <a:pt x="241" y="516"/>
                      </a:lnTo>
                      <a:lnTo>
                        <a:pt x="246" y="519"/>
                      </a:lnTo>
                      <a:lnTo>
                        <a:pt x="246" y="519"/>
                      </a:lnTo>
                      <a:lnTo>
                        <a:pt x="246" y="521"/>
                      </a:lnTo>
                      <a:lnTo>
                        <a:pt x="248" y="521"/>
                      </a:lnTo>
                      <a:lnTo>
                        <a:pt x="248" y="521"/>
                      </a:lnTo>
                      <a:lnTo>
                        <a:pt x="251" y="521"/>
                      </a:lnTo>
                      <a:lnTo>
                        <a:pt x="253" y="521"/>
                      </a:lnTo>
                      <a:lnTo>
                        <a:pt x="253" y="521"/>
                      </a:lnTo>
                      <a:lnTo>
                        <a:pt x="256" y="521"/>
                      </a:lnTo>
                      <a:lnTo>
                        <a:pt x="256" y="521"/>
                      </a:lnTo>
                      <a:lnTo>
                        <a:pt x="256" y="524"/>
                      </a:lnTo>
                      <a:lnTo>
                        <a:pt x="256" y="526"/>
                      </a:lnTo>
                      <a:lnTo>
                        <a:pt x="256" y="526"/>
                      </a:lnTo>
                      <a:lnTo>
                        <a:pt x="258" y="526"/>
                      </a:lnTo>
                      <a:lnTo>
                        <a:pt x="260" y="528"/>
                      </a:lnTo>
                      <a:lnTo>
                        <a:pt x="265" y="528"/>
                      </a:lnTo>
                      <a:lnTo>
                        <a:pt x="267" y="528"/>
                      </a:lnTo>
                      <a:lnTo>
                        <a:pt x="270" y="531"/>
                      </a:lnTo>
                      <a:lnTo>
                        <a:pt x="272" y="533"/>
                      </a:lnTo>
                      <a:lnTo>
                        <a:pt x="272" y="535"/>
                      </a:lnTo>
                      <a:lnTo>
                        <a:pt x="272" y="535"/>
                      </a:lnTo>
                      <a:lnTo>
                        <a:pt x="275" y="535"/>
                      </a:lnTo>
                      <a:lnTo>
                        <a:pt x="275" y="533"/>
                      </a:lnTo>
                      <a:lnTo>
                        <a:pt x="275" y="531"/>
                      </a:lnTo>
                      <a:lnTo>
                        <a:pt x="275" y="531"/>
                      </a:lnTo>
                      <a:lnTo>
                        <a:pt x="275" y="531"/>
                      </a:lnTo>
                      <a:lnTo>
                        <a:pt x="277" y="533"/>
                      </a:lnTo>
                      <a:lnTo>
                        <a:pt x="279" y="533"/>
                      </a:lnTo>
                      <a:lnTo>
                        <a:pt x="279" y="535"/>
                      </a:lnTo>
                      <a:lnTo>
                        <a:pt x="282" y="535"/>
                      </a:lnTo>
                      <a:lnTo>
                        <a:pt x="282" y="533"/>
                      </a:lnTo>
                      <a:lnTo>
                        <a:pt x="282" y="531"/>
                      </a:lnTo>
                      <a:lnTo>
                        <a:pt x="284" y="531"/>
                      </a:lnTo>
                      <a:lnTo>
                        <a:pt x="284" y="531"/>
                      </a:lnTo>
                      <a:lnTo>
                        <a:pt x="284" y="531"/>
                      </a:lnTo>
                      <a:lnTo>
                        <a:pt x="286" y="533"/>
                      </a:lnTo>
                      <a:lnTo>
                        <a:pt x="289" y="533"/>
                      </a:lnTo>
                      <a:lnTo>
                        <a:pt x="289" y="533"/>
                      </a:lnTo>
                      <a:lnTo>
                        <a:pt x="291" y="535"/>
                      </a:lnTo>
                      <a:lnTo>
                        <a:pt x="293" y="535"/>
                      </a:lnTo>
                      <a:lnTo>
                        <a:pt x="296" y="538"/>
                      </a:lnTo>
                      <a:lnTo>
                        <a:pt x="301" y="538"/>
                      </a:lnTo>
                      <a:lnTo>
                        <a:pt x="301" y="538"/>
                      </a:lnTo>
                      <a:lnTo>
                        <a:pt x="303" y="538"/>
                      </a:lnTo>
                      <a:lnTo>
                        <a:pt x="303" y="538"/>
                      </a:lnTo>
                      <a:lnTo>
                        <a:pt x="305" y="535"/>
                      </a:lnTo>
                      <a:lnTo>
                        <a:pt x="308" y="535"/>
                      </a:lnTo>
                      <a:lnTo>
                        <a:pt x="310" y="535"/>
                      </a:lnTo>
                      <a:lnTo>
                        <a:pt x="310" y="535"/>
                      </a:lnTo>
                      <a:lnTo>
                        <a:pt x="310" y="535"/>
                      </a:lnTo>
                      <a:lnTo>
                        <a:pt x="310" y="535"/>
                      </a:lnTo>
                      <a:lnTo>
                        <a:pt x="312" y="533"/>
                      </a:lnTo>
                      <a:lnTo>
                        <a:pt x="315" y="533"/>
                      </a:lnTo>
                      <a:lnTo>
                        <a:pt x="317" y="533"/>
                      </a:lnTo>
                      <a:lnTo>
                        <a:pt x="317" y="533"/>
                      </a:lnTo>
                      <a:lnTo>
                        <a:pt x="317" y="531"/>
                      </a:lnTo>
                      <a:lnTo>
                        <a:pt x="319" y="531"/>
                      </a:lnTo>
                      <a:lnTo>
                        <a:pt x="319" y="531"/>
                      </a:lnTo>
                      <a:lnTo>
                        <a:pt x="322" y="533"/>
                      </a:lnTo>
                      <a:lnTo>
                        <a:pt x="322" y="533"/>
                      </a:lnTo>
                      <a:lnTo>
                        <a:pt x="324" y="535"/>
                      </a:lnTo>
                      <a:lnTo>
                        <a:pt x="324" y="535"/>
                      </a:lnTo>
                      <a:lnTo>
                        <a:pt x="324" y="538"/>
                      </a:lnTo>
                      <a:lnTo>
                        <a:pt x="324" y="543"/>
                      </a:lnTo>
                      <a:lnTo>
                        <a:pt x="324" y="545"/>
                      </a:lnTo>
                      <a:lnTo>
                        <a:pt x="327" y="547"/>
                      </a:lnTo>
                      <a:lnTo>
                        <a:pt x="327" y="547"/>
                      </a:lnTo>
                      <a:lnTo>
                        <a:pt x="327" y="545"/>
                      </a:lnTo>
                      <a:lnTo>
                        <a:pt x="329" y="543"/>
                      </a:lnTo>
                      <a:lnTo>
                        <a:pt x="329" y="543"/>
                      </a:lnTo>
                      <a:lnTo>
                        <a:pt x="331" y="540"/>
                      </a:lnTo>
                      <a:lnTo>
                        <a:pt x="331" y="538"/>
                      </a:lnTo>
                      <a:lnTo>
                        <a:pt x="334" y="533"/>
                      </a:lnTo>
                      <a:lnTo>
                        <a:pt x="336" y="531"/>
                      </a:lnTo>
                      <a:lnTo>
                        <a:pt x="336" y="531"/>
                      </a:lnTo>
                      <a:lnTo>
                        <a:pt x="338" y="531"/>
                      </a:lnTo>
                      <a:lnTo>
                        <a:pt x="338" y="528"/>
                      </a:lnTo>
                      <a:lnTo>
                        <a:pt x="341" y="528"/>
                      </a:lnTo>
                      <a:lnTo>
                        <a:pt x="341" y="526"/>
                      </a:lnTo>
                      <a:lnTo>
                        <a:pt x="343" y="526"/>
                      </a:lnTo>
                      <a:lnTo>
                        <a:pt x="345" y="526"/>
                      </a:lnTo>
                      <a:lnTo>
                        <a:pt x="348" y="528"/>
                      </a:lnTo>
                      <a:lnTo>
                        <a:pt x="350" y="528"/>
                      </a:lnTo>
                      <a:lnTo>
                        <a:pt x="350" y="528"/>
                      </a:lnTo>
                      <a:lnTo>
                        <a:pt x="350" y="531"/>
                      </a:lnTo>
                      <a:lnTo>
                        <a:pt x="350" y="531"/>
                      </a:lnTo>
                      <a:lnTo>
                        <a:pt x="350" y="531"/>
                      </a:lnTo>
                      <a:lnTo>
                        <a:pt x="350" y="531"/>
                      </a:lnTo>
                      <a:lnTo>
                        <a:pt x="353" y="531"/>
                      </a:lnTo>
                      <a:lnTo>
                        <a:pt x="355" y="531"/>
                      </a:lnTo>
                      <a:lnTo>
                        <a:pt x="357" y="531"/>
                      </a:lnTo>
                      <a:lnTo>
                        <a:pt x="360" y="533"/>
                      </a:lnTo>
                      <a:lnTo>
                        <a:pt x="362" y="533"/>
                      </a:lnTo>
                      <a:lnTo>
                        <a:pt x="362" y="533"/>
                      </a:lnTo>
                      <a:lnTo>
                        <a:pt x="364" y="533"/>
                      </a:lnTo>
                      <a:lnTo>
                        <a:pt x="364" y="533"/>
                      </a:lnTo>
                      <a:lnTo>
                        <a:pt x="367" y="531"/>
                      </a:lnTo>
                      <a:lnTo>
                        <a:pt x="367" y="531"/>
                      </a:lnTo>
                      <a:lnTo>
                        <a:pt x="367" y="531"/>
                      </a:lnTo>
                      <a:lnTo>
                        <a:pt x="369" y="533"/>
                      </a:lnTo>
                      <a:lnTo>
                        <a:pt x="371" y="533"/>
                      </a:lnTo>
                      <a:lnTo>
                        <a:pt x="374" y="533"/>
                      </a:lnTo>
                      <a:lnTo>
                        <a:pt x="374" y="535"/>
                      </a:lnTo>
                      <a:lnTo>
                        <a:pt x="374" y="538"/>
                      </a:lnTo>
                      <a:lnTo>
                        <a:pt x="374" y="538"/>
                      </a:lnTo>
                      <a:lnTo>
                        <a:pt x="376" y="538"/>
                      </a:lnTo>
                      <a:lnTo>
                        <a:pt x="379" y="538"/>
                      </a:lnTo>
                      <a:lnTo>
                        <a:pt x="381" y="538"/>
                      </a:lnTo>
                      <a:lnTo>
                        <a:pt x="381" y="538"/>
                      </a:lnTo>
                      <a:lnTo>
                        <a:pt x="383" y="538"/>
                      </a:lnTo>
                      <a:lnTo>
                        <a:pt x="383" y="538"/>
                      </a:lnTo>
                      <a:lnTo>
                        <a:pt x="386" y="538"/>
                      </a:lnTo>
                      <a:lnTo>
                        <a:pt x="386" y="535"/>
                      </a:lnTo>
                      <a:lnTo>
                        <a:pt x="386" y="538"/>
                      </a:lnTo>
                      <a:lnTo>
                        <a:pt x="388" y="538"/>
                      </a:lnTo>
                      <a:lnTo>
                        <a:pt x="388" y="538"/>
                      </a:lnTo>
                      <a:lnTo>
                        <a:pt x="390" y="535"/>
                      </a:lnTo>
                      <a:lnTo>
                        <a:pt x="390" y="535"/>
                      </a:lnTo>
                      <a:lnTo>
                        <a:pt x="393" y="533"/>
                      </a:lnTo>
                      <a:lnTo>
                        <a:pt x="393" y="533"/>
                      </a:lnTo>
                      <a:lnTo>
                        <a:pt x="393" y="533"/>
                      </a:lnTo>
                      <a:lnTo>
                        <a:pt x="393" y="533"/>
                      </a:lnTo>
                      <a:lnTo>
                        <a:pt x="393" y="531"/>
                      </a:lnTo>
                      <a:lnTo>
                        <a:pt x="393" y="531"/>
                      </a:lnTo>
                      <a:lnTo>
                        <a:pt x="393" y="531"/>
                      </a:lnTo>
                      <a:lnTo>
                        <a:pt x="395" y="528"/>
                      </a:lnTo>
                      <a:lnTo>
                        <a:pt x="398" y="526"/>
                      </a:lnTo>
                      <a:lnTo>
                        <a:pt x="400" y="524"/>
                      </a:lnTo>
                      <a:lnTo>
                        <a:pt x="400" y="524"/>
                      </a:lnTo>
                      <a:lnTo>
                        <a:pt x="400" y="521"/>
                      </a:lnTo>
                      <a:lnTo>
                        <a:pt x="400" y="519"/>
                      </a:lnTo>
                      <a:lnTo>
                        <a:pt x="402" y="519"/>
                      </a:lnTo>
                      <a:lnTo>
                        <a:pt x="407" y="519"/>
                      </a:lnTo>
                      <a:lnTo>
                        <a:pt x="409" y="516"/>
                      </a:lnTo>
                      <a:lnTo>
                        <a:pt x="412" y="516"/>
                      </a:lnTo>
                      <a:lnTo>
                        <a:pt x="412" y="514"/>
                      </a:lnTo>
                      <a:lnTo>
                        <a:pt x="414" y="514"/>
                      </a:lnTo>
                      <a:lnTo>
                        <a:pt x="412" y="512"/>
                      </a:lnTo>
                      <a:lnTo>
                        <a:pt x="414" y="512"/>
                      </a:lnTo>
                      <a:lnTo>
                        <a:pt x="416" y="512"/>
                      </a:lnTo>
                      <a:lnTo>
                        <a:pt x="416" y="509"/>
                      </a:lnTo>
                      <a:lnTo>
                        <a:pt x="419" y="507"/>
                      </a:lnTo>
                      <a:lnTo>
                        <a:pt x="421" y="505"/>
                      </a:lnTo>
                      <a:lnTo>
                        <a:pt x="424" y="505"/>
                      </a:lnTo>
                      <a:lnTo>
                        <a:pt x="424" y="507"/>
                      </a:lnTo>
                      <a:lnTo>
                        <a:pt x="426" y="507"/>
                      </a:lnTo>
                      <a:lnTo>
                        <a:pt x="426" y="509"/>
                      </a:lnTo>
                      <a:lnTo>
                        <a:pt x="428" y="509"/>
                      </a:lnTo>
                      <a:lnTo>
                        <a:pt x="431" y="509"/>
                      </a:lnTo>
                      <a:lnTo>
                        <a:pt x="433" y="509"/>
                      </a:lnTo>
                      <a:lnTo>
                        <a:pt x="435" y="512"/>
                      </a:lnTo>
                      <a:lnTo>
                        <a:pt x="435" y="512"/>
                      </a:lnTo>
                      <a:lnTo>
                        <a:pt x="438" y="512"/>
                      </a:lnTo>
                      <a:lnTo>
                        <a:pt x="438" y="512"/>
                      </a:lnTo>
                      <a:lnTo>
                        <a:pt x="438" y="509"/>
                      </a:lnTo>
                      <a:lnTo>
                        <a:pt x="438" y="509"/>
                      </a:lnTo>
                      <a:lnTo>
                        <a:pt x="438" y="509"/>
                      </a:lnTo>
                      <a:lnTo>
                        <a:pt x="438" y="507"/>
                      </a:lnTo>
                      <a:lnTo>
                        <a:pt x="442" y="505"/>
                      </a:lnTo>
                      <a:lnTo>
                        <a:pt x="445" y="505"/>
                      </a:lnTo>
                      <a:lnTo>
                        <a:pt x="447" y="502"/>
                      </a:lnTo>
                      <a:lnTo>
                        <a:pt x="447" y="502"/>
                      </a:lnTo>
                      <a:lnTo>
                        <a:pt x="450" y="505"/>
                      </a:lnTo>
                      <a:lnTo>
                        <a:pt x="450" y="507"/>
                      </a:lnTo>
                      <a:lnTo>
                        <a:pt x="452" y="507"/>
                      </a:lnTo>
                      <a:lnTo>
                        <a:pt x="452" y="507"/>
                      </a:lnTo>
                      <a:lnTo>
                        <a:pt x="454" y="507"/>
                      </a:lnTo>
                      <a:lnTo>
                        <a:pt x="454" y="507"/>
                      </a:lnTo>
                      <a:lnTo>
                        <a:pt x="452" y="509"/>
                      </a:lnTo>
                      <a:lnTo>
                        <a:pt x="452" y="509"/>
                      </a:lnTo>
                      <a:lnTo>
                        <a:pt x="450" y="509"/>
                      </a:lnTo>
                      <a:lnTo>
                        <a:pt x="452" y="512"/>
                      </a:lnTo>
                      <a:lnTo>
                        <a:pt x="452" y="514"/>
                      </a:lnTo>
                      <a:lnTo>
                        <a:pt x="452" y="514"/>
                      </a:lnTo>
                      <a:lnTo>
                        <a:pt x="454" y="512"/>
                      </a:lnTo>
                      <a:lnTo>
                        <a:pt x="457" y="512"/>
                      </a:lnTo>
                      <a:lnTo>
                        <a:pt x="457" y="512"/>
                      </a:lnTo>
                      <a:lnTo>
                        <a:pt x="457" y="512"/>
                      </a:lnTo>
                      <a:lnTo>
                        <a:pt x="459" y="516"/>
                      </a:lnTo>
                      <a:lnTo>
                        <a:pt x="459" y="516"/>
                      </a:lnTo>
                      <a:lnTo>
                        <a:pt x="457" y="521"/>
                      </a:lnTo>
                      <a:lnTo>
                        <a:pt x="457" y="521"/>
                      </a:lnTo>
                      <a:lnTo>
                        <a:pt x="457" y="524"/>
                      </a:lnTo>
                      <a:lnTo>
                        <a:pt x="457" y="524"/>
                      </a:lnTo>
                      <a:lnTo>
                        <a:pt x="457" y="524"/>
                      </a:lnTo>
                      <a:lnTo>
                        <a:pt x="457" y="524"/>
                      </a:lnTo>
                      <a:lnTo>
                        <a:pt x="457" y="526"/>
                      </a:lnTo>
                      <a:lnTo>
                        <a:pt x="457" y="526"/>
                      </a:lnTo>
                      <a:lnTo>
                        <a:pt x="459" y="526"/>
                      </a:lnTo>
                      <a:lnTo>
                        <a:pt x="459" y="524"/>
                      </a:lnTo>
                      <a:lnTo>
                        <a:pt x="461" y="524"/>
                      </a:lnTo>
                      <a:lnTo>
                        <a:pt x="461" y="524"/>
                      </a:lnTo>
                      <a:lnTo>
                        <a:pt x="466" y="526"/>
                      </a:lnTo>
                      <a:lnTo>
                        <a:pt x="466" y="526"/>
                      </a:lnTo>
                      <a:lnTo>
                        <a:pt x="468" y="526"/>
                      </a:lnTo>
                      <a:lnTo>
                        <a:pt x="471" y="526"/>
                      </a:lnTo>
                      <a:lnTo>
                        <a:pt x="471" y="526"/>
                      </a:lnTo>
                      <a:lnTo>
                        <a:pt x="476" y="528"/>
                      </a:lnTo>
                      <a:lnTo>
                        <a:pt x="476" y="528"/>
                      </a:lnTo>
                      <a:lnTo>
                        <a:pt x="476" y="528"/>
                      </a:lnTo>
                      <a:lnTo>
                        <a:pt x="478" y="526"/>
                      </a:lnTo>
                      <a:lnTo>
                        <a:pt x="478" y="524"/>
                      </a:lnTo>
                      <a:lnTo>
                        <a:pt x="478" y="524"/>
                      </a:lnTo>
                      <a:lnTo>
                        <a:pt x="478" y="521"/>
                      </a:lnTo>
                      <a:lnTo>
                        <a:pt x="480" y="521"/>
                      </a:lnTo>
                      <a:lnTo>
                        <a:pt x="480" y="524"/>
                      </a:lnTo>
                      <a:lnTo>
                        <a:pt x="480" y="524"/>
                      </a:lnTo>
                      <a:lnTo>
                        <a:pt x="483" y="524"/>
                      </a:lnTo>
                      <a:lnTo>
                        <a:pt x="483" y="526"/>
                      </a:lnTo>
                      <a:lnTo>
                        <a:pt x="483" y="526"/>
                      </a:lnTo>
                      <a:lnTo>
                        <a:pt x="485" y="526"/>
                      </a:lnTo>
                      <a:lnTo>
                        <a:pt x="485" y="526"/>
                      </a:lnTo>
                      <a:lnTo>
                        <a:pt x="485" y="526"/>
                      </a:lnTo>
                      <a:lnTo>
                        <a:pt x="487" y="528"/>
                      </a:lnTo>
                      <a:lnTo>
                        <a:pt x="490" y="528"/>
                      </a:lnTo>
                      <a:lnTo>
                        <a:pt x="490" y="531"/>
                      </a:lnTo>
                      <a:lnTo>
                        <a:pt x="490" y="533"/>
                      </a:lnTo>
                      <a:lnTo>
                        <a:pt x="492" y="533"/>
                      </a:lnTo>
                      <a:lnTo>
                        <a:pt x="495" y="540"/>
                      </a:lnTo>
                      <a:lnTo>
                        <a:pt x="495" y="543"/>
                      </a:lnTo>
                      <a:lnTo>
                        <a:pt x="497" y="543"/>
                      </a:lnTo>
                      <a:lnTo>
                        <a:pt x="497" y="543"/>
                      </a:lnTo>
                      <a:lnTo>
                        <a:pt x="497" y="543"/>
                      </a:lnTo>
                      <a:lnTo>
                        <a:pt x="497" y="540"/>
                      </a:lnTo>
                      <a:lnTo>
                        <a:pt x="499" y="540"/>
                      </a:lnTo>
                      <a:lnTo>
                        <a:pt x="499" y="540"/>
                      </a:lnTo>
                      <a:lnTo>
                        <a:pt x="502" y="543"/>
                      </a:lnTo>
                      <a:lnTo>
                        <a:pt x="502" y="543"/>
                      </a:lnTo>
                      <a:lnTo>
                        <a:pt x="504" y="545"/>
                      </a:lnTo>
                      <a:lnTo>
                        <a:pt x="504" y="550"/>
                      </a:lnTo>
                      <a:lnTo>
                        <a:pt x="504" y="550"/>
                      </a:lnTo>
                      <a:lnTo>
                        <a:pt x="506" y="554"/>
                      </a:lnTo>
                      <a:lnTo>
                        <a:pt x="506" y="557"/>
                      </a:lnTo>
                      <a:lnTo>
                        <a:pt x="506" y="559"/>
                      </a:lnTo>
                      <a:lnTo>
                        <a:pt x="506" y="561"/>
                      </a:lnTo>
                      <a:lnTo>
                        <a:pt x="509" y="564"/>
                      </a:lnTo>
                      <a:lnTo>
                        <a:pt x="509" y="566"/>
                      </a:lnTo>
                      <a:lnTo>
                        <a:pt x="509" y="569"/>
                      </a:lnTo>
                      <a:lnTo>
                        <a:pt x="509" y="571"/>
                      </a:lnTo>
                      <a:lnTo>
                        <a:pt x="509" y="573"/>
                      </a:lnTo>
                      <a:lnTo>
                        <a:pt x="506" y="573"/>
                      </a:lnTo>
                      <a:lnTo>
                        <a:pt x="506" y="573"/>
                      </a:lnTo>
                      <a:lnTo>
                        <a:pt x="509" y="576"/>
                      </a:lnTo>
                      <a:lnTo>
                        <a:pt x="509" y="578"/>
                      </a:lnTo>
                      <a:lnTo>
                        <a:pt x="509" y="578"/>
                      </a:lnTo>
                      <a:lnTo>
                        <a:pt x="509" y="578"/>
                      </a:lnTo>
                      <a:lnTo>
                        <a:pt x="509" y="578"/>
                      </a:lnTo>
                      <a:lnTo>
                        <a:pt x="506" y="580"/>
                      </a:lnTo>
                      <a:lnTo>
                        <a:pt x="506" y="583"/>
                      </a:lnTo>
                      <a:lnTo>
                        <a:pt x="504" y="585"/>
                      </a:lnTo>
                      <a:lnTo>
                        <a:pt x="504" y="585"/>
                      </a:lnTo>
                      <a:lnTo>
                        <a:pt x="502" y="585"/>
                      </a:lnTo>
                      <a:lnTo>
                        <a:pt x="502" y="585"/>
                      </a:lnTo>
                      <a:lnTo>
                        <a:pt x="502" y="588"/>
                      </a:lnTo>
                      <a:lnTo>
                        <a:pt x="499" y="590"/>
                      </a:lnTo>
                      <a:lnTo>
                        <a:pt x="499" y="590"/>
                      </a:lnTo>
                      <a:lnTo>
                        <a:pt x="499" y="592"/>
                      </a:lnTo>
                      <a:lnTo>
                        <a:pt x="499" y="592"/>
                      </a:lnTo>
                      <a:lnTo>
                        <a:pt x="497" y="592"/>
                      </a:lnTo>
                      <a:lnTo>
                        <a:pt x="497" y="592"/>
                      </a:lnTo>
                      <a:lnTo>
                        <a:pt x="495" y="597"/>
                      </a:lnTo>
                      <a:lnTo>
                        <a:pt x="495" y="597"/>
                      </a:lnTo>
                      <a:lnTo>
                        <a:pt x="497" y="599"/>
                      </a:lnTo>
                      <a:lnTo>
                        <a:pt x="497" y="599"/>
                      </a:lnTo>
                      <a:lnTo>
                        <a:pt x="495" y="599"/>
                      </a:lnTo>
                      <a:lnTo>
                        <a:pt x="495" y="602"/>
                      </a:lnTo>
                      <a:lnTo>
                        <a:pt x="492" y="604"/>
                      </a:lnTo>
                      <a:lnTo>
                        <a:pt x="495" y="606"/>
                      </a:lnTo>
                      <a:lnTo>
                        <a:pt x="495" y="609"/>
                      </a:lnTo>
                      <a:lnTo>
                        <a:pt x="495" y="609"/>
                      </a:lnTo>
                      <a:lnTo>
                        <a:pt x="497" y="609"/>
                      </a:lnTo>
                      <a:lnTo>
                        <a:pt x="497" y="611"/>
                      </a:lnTo>
                      <a:lnTo>
                        <a:pt x="497" y="614"/>
                      </a:lnTo>
                      <a:lnTo>
                        <a:pt x="497" y="616"/>
                      </a:lnTo>
                      <a:lnTo>
                        <a:pt x="497" y="618"/>
                      </a:lnTo>
                      <a:lnTo>
                        <a:pt x="497" y="621"/>
                      </a:lnTo>
                      <a:lnTo>
                        <a:pt x="497" y="621"/>
                      </a:lnTo>
                      <a:lnTo>
                        <a:pt x="499" y="621"/>
                      </a:lnTo>
                      <a:lnTo>
                        <a:pt x="499" y="618"/>
                      </a:lnTo>
                      <a:lnTo>
                        <a:pt x="502" y="618"/>
                      </a:lnTo>
                      <a:lnTo>
                        <a:pt x="504" y="616"/>
                      </a:lnTo>
                      <a:lnTo>
                        <a:pt x="506" y="616"/>
                      </a:lnTo>
                      <a:lnTo>
                        <a:pt x="511" y="616"/>
                      </a:lnTo>
                      <a:lnTo>
                        <a:pt x="513" y="616"/>
                      </a:lnTo>
                      <a:lnTo>
                        <a:pt x="513" y="616"/>
                      </a:lnTo>
                      <a:lnTo>
                        <a:pt x="513" y="616"/>
                      </a:lnTo>
                      <a:lnTo>
                        <a:pt x="518" y="616"/>
                      </a:lnTo>
                      <a:lnTo>
                        <a:pt x="518" y="616"/>
                      </a:lnTo>
                      <a:lnTo>
                        <a:pt x="518" y="616"/>
                      </a:lnTo>
                      <a:lnTo>
                        <a:pt x="518" y="616"/>
                      </a:lnTo>
                      <a:lnTo>
                        <a:pt x="516" y="618"/>
                      </a:lnTo>
                      <a:lnTo>
                        <a:pt x="516" y="621"/>
                      </a:lnTo>
                      <a:lnTo>
                        <a:pt x="516" y="621"/>
                      </a:lnTo>
                      <a:lnTo>
                        <a:pt x="518" y="623"/>
                      </a:lnTo>
                      <a:lnTo>
                        <a:pt x="518" y="623"/>
                      </a:lnTo>
                      <a:lnTo>
                        <a:pt x="521" y="625"/>
                      </a:lnTo>
                      <a:lnTo>
                        <a:pt x="521" y="628"/>
                      </a:lnTo>
                      <a:lnTo>
                        <a:pt x="521" y="628"/>
                      </a:lnTo>
                      <a:lnTo>
                        <a:pt x="521" y="630"/>
                      </a:lnTo>
                      <a:lnTo>
                        <a:pt x="523" y="630"/>
                      </a:lnTo>
                      <a:lnTo>
                        <a:pt x="523" y="633"/>
                      </a:lnTo>
                      <a:lnTo>
                        <a:pt x="523" y="635"/>
                      </a:lnTo>
                      <a:lnTo>
                        <a:pt x="525" y="637"/>
                      </a:lnTo>
                      <a:lnTo>
                        <a:pt x="530" y="637"/>
                      </a:lnTo>
                      <a:lnTo>
                        <a:pt x="530" y="637"/>
                      </a:lnTo>
                      <a:lnTo>
                        <a:pt x="532" y="637"/>
                      </a:lnTo>
                      <a:lnTo>
                        <a:pt x="532" y="637"/>
                      </a:lnTo>
                      <a:lnTo>
                        <a:pt x="535" y="640"/>
                      </a:lnTo>
                      <a:lnTo>
                        <a:pt x="535" y="640"/>
                      </a:lnTo>
                      <a:lnTo>
                        <a:pt x="535" y="640"/>
                      </a:lnTo>
                      <a:lnTo>
                        <a:pt x="532" y="642"/>
                      </a:lnTo>
                      <a:lnTo>
                        <a:pt x="532" y="644"/>
                      </a:lnTo>
                      <a:lnTo>
                        <a:pt x="532" y="647"/>
                      </a:lnTo>
                      <a:lnTo>
                        <a:pt x="532" y="649"/>
                      </a:lnTo>
                      <a:lnTo>
                        <a:pt x="532" y="651"/>
                      </a:lnTo>
                      <a:lnTo>
                        <a:pt x="530" y="654"/>
                      </a:lnTo>
                      <a:lnTo>
                        <a:pt x="530" y="656"/>
                      </a:lnTo>
                      <a:lnTo>
                        <a:pt x="530" y="656"/>
                      </a:lnTo>
                      <a:lnTo>
                        <a:pt x="532" y="656"/>
                      </a:lnTo>
                      <a:lnTo>
                        <a:pt x="532" y="659"/>
                      </a:lnTo>
                      <a:lnTo>
                        <a:pt x="532" y="659"/>
                      </a:lnTo>
                      <a:lnTo>
                        <a:pt x="535" y="659"/>
                      </a:lnTo>
                      <a:lnTo>
                        <a:pt x="539" y="659"/>
                      </a:lnTo>
                      <a:lnTo>
                        <a:pt x="544" y="659"/>
                      </a:lnTo>
                      <a:lnTo>
                        <a:pt x="544" y="659"/>
                      </a:lnTo>
                      <a:lnTo>
                        <a:pt x="547" y="661"/>
                      </a:lnTo>
                      <a:lnTo>
                        <a:pt x="547" y="661"/>
                      </a:lnTo>
                      <a:lnTo>
                        <a:pt x="547" y="663"/>
                      </a:lnTo>
                      <a:lnTo>
                        <a:pt x="547" y="666"/>
                      </a:lnTo>
                      <a:lnTo>
                        <a:pt x="547" y="666"/>
                      </a:lnTo>
                      <a:lnTo>
                        <a:pt x="549" y="666"/>
                      </a:lnTo>
                      <a:lnTo>
                        <a:pt x="549" y="668"/>
                      </a:lnTo>
                      <a:lnTo>
                        <a:pt x="549" y="668"/>
                      </a:lnTo>
                      <a:lnTo>
                        <a:pt x="549" y="670"/>
                      </a:lnTo>
                      <a:lnTo>
                        <a:pt x="549" y="670"/>
                      </a:lnTo>
                      <a:lnTo>
                        <a:pt x="551" y="670"/>
                      </a:lnTo>
                      <a:lnTo>
                        <a:pt x="551" y="670"/>
                      </a:lnTo>
                      <a:lnTo>
                        <a:pt x="554" y="670"/>
                      </a:lnTo>
                      <a:lnTo>
                        <a:pt x="556" y="670"/>
                      </a:lnTo>
                      <a:lnTo>
                        <a:pt x="558" y="670"/>
                      </a:lnTo>
                      <a:lnTo>
                        <a:pt x="558" y="670"/>
                      </a:lnTo>
                      <a:lnTo>
                        <a:pt x="561" y="670"/>
                      </a:lnTo>
                      <a:lnTo>
                        <a:pt x="563" y="668"/>
                      </a:lnTo>
                      <a:lnTo>
                        <a:pt x="565" y="666"/>
                      </a:lnTo>
                      <a:lnTo>
                        <a:pt x="568" y="666"/>
                      </a:lnTo>
                      <a:lnTo>
                        <a:pt x="568" y="666"/>
                      </a:lnTo>
                      <a:lnTo>
                        <a:pt x="568" y="666"/>
                      </a:lnTo>
                      <a:lnTo>
                        <a:pt x="568" y="666"/>
                      </a:lnTo>
                      <a:lnTo>
                        <a:pt x="568" y="668"/>
                      </a:lnTo>
                      <a:lnTo>
                        <a:pt x="568" y="668"/>
                      </a:lnTo>
                      <a:lnTo>
                        <a:pt x="570" y="670"/>
                      </a:lnTo>
                      <a:lnTo>
                        <a:pt x="570" y="673"/>
                      </a:lnTo>
                      <a:lnTo>
                        <a:pt x="570" y="673"/>
                      </a:lnTo>
                      <a:lnTo>
                        <a:pt x="570" y="673"/>
                      </a:lnTo>
                      <a:lnTo>
                        <a:pt x="570" y="675"/>
                      </a:lnTo>
                      <a:lnTo>
                        <a:pt x="570" y="678"/>
                      </a:lnTo>
                      <a:lnTo>
                        <a:pt x="573" y="678"/>
                      </a:lnTo>
                      <a:lnTo>
                        <a:pt x="573" y="678"/>
                      </a:lnTo>
                      <a:lnTo>
                        <a:pt x="575" y="675"/>
                      </a:lnTo>
                      <a:lnTo>
                        <a:pt x="577" y="675"/>
                      </a:lnTo>
                      <a:lnTo>
                        <a:pt x="577" y="678"/>
                      </a:lnTo>
                      <a:lnTo>
                        <a:pt x="577" y="678"/>
                      </a:lnTo>
                      <a:lnTo>
                        <a:pt x="580" y="678"/>
                      </a:lnTo>
                      <a:lnTo>
                        <a:pt x="580" y="678"/>
                      </a:lnTo>
                      <a:lnTo>
                        <a:pt x="580" y="678"/>
                      </a:lnTo>
                      <a:lnTo>
                        <a:pt x="582" y="678"/>
                      </a:lnTo>
                      <a:lnTo>
                        <a:pt x="582" y="678"/>
                      </a:lnTo>
                      <a:lnTo>
                        <a:pt x="582" y="675"/>
                      </a:lnTo>
                      <a:lnTo>
                        <a:pt x="580" y="675"/>
                      </a:lnTo>
                      <a:lnTo>
                        <a:pt x="580" y="675"/>
                      </a:lnTo>
                      <a:lnTo>
                        <a:pt x="580" y="673"/>
                      </a:lnTo>
                      <a:lnTo>
                        <a:pt x="580" y="670"/>
                      </a:lnTo>
                      <a:lnTo>
                        <a:pt x="580" y="668"/>
                      </a:lnTo>
                      <a:lnTo>
                        <a:pt x="580" y="666"/>
                      </a:lnTo>
                      <a:lnTo>
                        <a:pt x="580" y="663"/>
                      </a:lnTo>
                      <a:lnTo>
                        <a:pt x="577" y="663"/>
                      </a:lnTo>
                      <a:lnTo>
                        <a:pt x="575" y="661"/>
                      </a:lnTo>
                      <a:lnTo>
                        <a:pt x="575" y="659"/>
                      </a:lnTo>
                      <a:lnTo>
                        <a:pt x="575" y="659"/>
                      </a:lnTo>
                      <a:lnTo>
                        <a:pt x="575" y="656"/>
                      </a:lnTo>
                      <a:lnTo>
                        <a:pt x="575" y="656"/>
                      </a:lnTo>
                      <a:lnTo>
                        <a:pt x="573" y="654"/>
                      </a:lnTo>
                      <a:lnTo>
                        <a:pt x="575" y="654"/>
                      </a:lnTo>
                      <a:lnTo>
                        <a:pt x="575" y="654"/>
                      </a:lnTo>
                      <a:lnTo>
                        <a:pt x="575" y="651"/>
                      </a:lnTo>
                      <a:lnTo>
                        <a:pt x="575" y="649"/>
                      </a:lnTo>
                      <a:lnTo>
                        <a:pt x="577" y="649"/>
                      </a:lnTo>
                      <a:lnTo>
                        <a:pt x="577" y="649"/>
                      </a:lnTo>
                      <a:lnTo>
                        <a:pt x="577" y="649"/>
                      </a:lnTo>
                      <a:lnTo>
                        <a:pt x="580" y="651"/>
                      </a:lnTo>
                      <a:lnTo>
                        <a:pt x="580" y="651"/>
                      </a:lnTo>
                      <a:lnTo>
                        <a:pt x="582" y="651"/>
                      </a:lnTo>
                      <a:lnTo>
                        <a:pt x="584" y="651"/>
                      </a:lnTo>
                      <a:lnTo>
                        <a:pt x="584" y="651"/>
                      </a:lnTo>
                      <a:lnTo>
                        <a:pt x="584" y="651"/>
                      </a:lnTo>
                      <a:lnTo>
                        <a:pt x="587" y="649"/>
                      </a:lnTo>
                      <a:lnTo>
                        <a:pt x="587" y="649"/>
                      </a:lnTo>
                      <a:lnTo>
                        <a:pt x="587" y="647"/>
                      </a:lnTo>
                      <a:lnTo>
                        <a:pt x="589" y="644"/>
                      </a:lnTo>
                      <a:lnTo>
                        <a:pt x="589" y="644"/>
                      </a:lnTo>
                      <a:lnTo>
                        <a:pt x="589" y="644"/>
                      </a:lnTo>
                      <a:lnTo>
                        <a:pt x="589" y="644"/>
                      </a:lnTo>
                      <a:lnTo>
                        <a:pt x="591" y="644"/>
                      </a:lnTo>
                      <a:lnTo>
                        <a:pt x="594" y="647"/>
                      </a:lnTo>
                      <a:lnTo>
                        <a:pt x="596" y="647"/>
                      </a:lnTo>
                      <a:lnTo>
                        <a:pt x="596" y="649"/>
                      </a:lnTo>
                      <a:lnTo>
                        <a:pt x="599" y="649"/>
                      </a:lnTo>
                      <a:lnTo>
                        <a:pt x="599" y="651"/>
                      </a:lnTo>
                      <a:lnTo>
                        <a:pt x="601" y="651"/>
                      </a:lnTo>
                      <a:lnTo>
                        <a:pt x="601" y="649"/>
                      </a:lnTo>
                      <a:lnTo>
                        <a:pt x="601" y="649"/>
                      </a:lnTo>
                      <a:lnTo>
                        <a:pt x="601" y="647"/>
                      </a:lnTo>
                      <a:lnTo>
                        <a:pt x="603" y="647"/>
                      </a:lnTo>
                      <a:lnTo>
                        <a:pt x="603" y="644"/>
                      </a:lnTo>
                      <a:lnTo>
                        <a:pt x="603" y="644"/>
                      </a:lnTo>
                      <a:lnTo>
                        <a:pt x="606" y="644"/>
                      </a:lnTo>
                      <a:lnTo>
                        <a:pt x="606" y="644"/>
                      </a:lnTo>
                      <a:lnTo>
                        <a:pt x="608" y="647"/>
                      </a:lnTo>
                      <a:lnTo>
                        <a:pt x="608" y="647"/>
                      </a:lnTo>
                      <a:lnTo>
                        <a:pt x="608" y="647"/>
                      </a:lnTo>
                      <a:lnTo>
                        <a:pt x="610" y="644"/>
                      </a:lnTo>
                      <a:lnTo>
                        <a:pt x="610" y="644"/>
                      </a:lnTo>
                      <a:lnTo>
                        <a:pt x="610" y="644"/>
                      </a:lnTo>
                      <a:lnTo>
                        <a:pt x="615" y="649"/>
                      </a:lnTo>
                      <a:lnTo>
                        <a:pt x="618" y="649"/>
                      </a:lnTo>
                      <a:lnTo>
                        <a:pt x="618" y="649"/>
                      </a:lnTo>
                      <a:lnTo>
                        <a:pt x="618" y="647"/>
                      </a:lnTo>
                      <a:lnTo>
                        <a:pt x="618" y="647"/>
                      </a:lnTo>
                      <a:lnTo>
                        <a:pt x="618" y="644"/>
                      </a:lnTo>
                      <a:lnTo>
                        <a:pt x="620" y="642"/>
                      </a:lnTo>
                      <a:lnTo>
                        <a:pt x="620" y="642"/>
                      </a:lnTo>
                      <a:lnTo>
                        <a:pt x="622" y="644"/>
                      </a:lnTo>
                      <a:lnTo>
                        <a:pt x="622" y="644"/>
                      </a:lnTo>
                      <a:lnTo>
                        <a:pt x="625" y="644"/>
                      </a:lnTo>
                      <a:lnTo>
                        <a:pt x="627" y="642"/>
                      </a:lnTo>
                      <a:lnTo>
                        <a:pt x="627" y="642"/>
                      </a:lnTo>
                      <a:lnTo>
                        <a:pt x="629" y="642"/>
                      </a:lnTo>
                      <a:lnTo>
                        <a:pt x="629" y="642"/>
                      </a:lnTo>
                      <a:lnTo>
                        <a:pt x="629" y="642"/>
                      </a:lnTo>
                      <a:lnTo>
                        <a:pt x="632" y="640"/>
                      </a:lnTo>
                      <a:lnTo>
                        <a:pt x="632" y="640"/>
                      </a:lnTo>
                      <a:lnTo>
                        <a:pt x="632" y="637"/>
                      </a:lnTo>
                      <a:lnTo>
                        <a:pt x="632" y="635"/>
                      </a:lnTo>
                      <a:lnTo>
                        <a:pt x="632" y="635"/>
                      </a:lnTo>
                      <a:lnTo>
                        <a:pt x="634" y="635"/>
                      </a:lnTo>
                      <a:lnTo>
                        <a:pt x="636" y="633"/>
                      </a:lnTo>
                      <a:lnTo>
                        <a:pt x="639" y="633"/>
                      </a:lnTo>
                      <a:lnTo>
                        <a:pt x="639" y="633"/>
                      </a:lnTo>
                      <a:lnTo>
                        <a:pt x="639" y="633"/>
                      </a:lnTo>
                      <a:lnTo>
                        <a:pt x="641" y="635"/>
                      </a:lnTo>
                      <a:lnTo>
                        <a:pt x="644" y="635"/>
                      </a:lnTo>
                      <a:lnTo>
                        <a:pt x="644" y="637"/>
                      </a:lnTo>
                      <a:lnTo>
                        <a:pt x="644" y="637"/>
                      </a:lnTo>
                      <a:lnTo>
                        <a:pt x="646" y="637"/>
                      </a:lnTo>
                      <a:lnTo>
                        <a:pt x="648" y="640"/>
                      </a:lnTo>
                      <a:lnTo>
                        <a:pt x="651" y="640"/>
                      </a:lnTo>
                      <a:lnTo>
                        <a:pt x="651" y="640"/>
                      </a:lnTo>
                      <a:lnTo>
                        <a:pt x="653" y="640"/>
                      </a:lnTo>
                      <a:lnTo>
                        <a:pt x="653" y="640"/>
                      </a:lnTo>
                      <a:lnTo>
                        <a:pt x="653" y="640"/>
                      </a:lnTo>
                      <a:lnTo>
                        <a:pt x="655" y="640"/>
                      </a:lnTo>
                      <a:lnTo>
                        <a:pt x="655" y="640"/>
                      </a:lnTo>
                      <a:lnTo>
                        <a:pt x="658" y="642"/>
                      </a:lnTo>
                      <a:lnTo>
                        <a:pt x="658" y="642"/>
                      </a:lnTo>
                      <a:lnTo>
                        <a:pt x="660" y="642"/>
                      </a:lnTo>
                      <a:lnTo>
                        <a:pt x="662" y="642"/>
                      </a:lnTo>
                      <a:lnTo>
                        <a:pt x="662" y="642"/>
                      </a:lnTo>
                      <a:lnTo>
                        <a:pt x="665" y="642"/>
                      </a:lnTo>
                      <a:lnTo>
                        <a:pt x="667" y="644"/>
                      </a:lnTo>
                      <a:lnTo>
                        <a:pt x="667" y="644"/>
                      </a:lnTo>
                      <a:lnTo>
                        <a:pt x="667" y="647"/>
                      </a:lnTo>
                      <a:lnTo>
                        <a:pt x="665" y="647"/>
                      </a:lnTo>
                      <a:lnTo>
                        <a:pt x="665" y="647"/>
                      </a:lnTo>
                      <a:lnTo>
                        <a:pt x="665" y="649"/>
                      </a:lnTo>
                      <a:lnTo>
                        <a:pt x="665" y="651"/>
                      </a:lnTo>
                      <a:lnTo>
                        <a:pt x="665" y="654"/>
                      </a:lnTo>
                      <a:lnTo>
                        <a:pt x="665" y="654"/>
                      </a:lnTo>
                      <a:lnTo>
                        <a:pt x="667" y="654"/>
                      </a:lnTo>
                      <a:lnTo>
                        <a:pt x="667" y="654"/>
                      </a:lnTo>
                      <a:lnTo>
                        <a:pt x="667" y="656"/>
                      </a:lnTo>
                      <a:lnTo>
                        <a:pt x="667" y="659"/>
                      </a:lnTo>
                      <a:lnTo>
                        <a:pt x="667" y="661"/>
                      </a:lnTo>
                      <a:lnTo>
                        <a:pt x="670" y="661"/>
                      </a:lnTo>
                      <a:lnTo>
                        <a:pt x="670" y="661"/>
                      </a:lnTo>
                      <a:lnTo>
                        <a:pt x="670" y="661"/>
                      </a:lnTo>
                      <a:lnTo>
                        <a:pt x="672" y="661"/>
                      </a:lnTo>
                      <a:lnTo>
                        <a:pt x="674" y="661"/>
                      </a:lnTo>
                      <a:lnTo>
                        <a:pt x="674" y="661"/>
                      </a:lnTo>
                      <a:lnTo>
                        <a:pt x="674" y="663"/>
                      </a:lnTo>
                      <a:lnTo>
                        <a:pt x="674" y="663"/>
                      </a:lnTo>
                      <a:lnTo>
                        <a:pt x="677" y="663"/>
                      </a:lnTo>
                      <a:lnTo>
                        <a:pt x="679" y="666"/>
                      </a:lnTo>
                      <a:lnTo>
                        <a:pt x="679" y="666"/>
                      </a:lnTo>
                      <a:lnTo>
                        <a:pt x="681" y="668"/>
                      </a:lnTo>
                      <a:lnTo>
                        <a:pt x="684" y="668"/>
                      </a:lnTo>
                      <a:lnTo>
                        <a:pt x="684" y="668"/>
                      </a:lnTo>
                      <a:lnTo>
                        <a:pt x="686" y="668"/>
                      </a:lnTo>
                      <a:lnTo>
                        <a:pt x="688" y="668"/>
                      </a:lnTo>
                      <a:lnTo>
                        <a:pt x="691" y="668"/>
                      </a:lnTo>
                      <a:lnTo>
                        <a:pt x="693" y="670"/>
                      </a:lnTo>
                      <a:lnTo>
                        <a:pt x="693" y="670"/>
                      </a:lnTo>
                      <a:lnTo>
                        <a:pt x="696" y="670"/>
                      </a:lnTo>
                      <a:lnTo>
                        <a:pt x="696" y="668"/>
                      </a:lnTo>
                      <a:lnTo>
                        <a:pt x="698" y="670"/>
                      </a:lnTo>
                      <a:lnTo>
                        <a:pt x="700" y="668"/>
                      </a:lnTo>
                      <a:lnTo>
                        <a:pt x="700" y="666"/>
                      </a:lnTo>
                      <a:lnTo>
                        <a:pt x="700" y="666"/>
                      </a:lnTo>
                      <a:lnTo>
                        <a:pt x="700" y="666"/>
                      </a:lnTo>
                      <a:lnTo>
                        <a:pt x="703" y="668"/>
                      </a:lnTo>
                      <a:lnTo>
                        <a:pt x="703" y="668"/>
                      </a:lnTo>
                      <a:lnTo>
                        <a:pt x="703" y="668"/>
                      </a:lnTo>
                      <a:lnTo>
                        <a:pt x="703" y="666"/>
                      </a:lnTo>
                      <a:lnTo>
                        <a:pt x="703" y="663"/>
                      </a:lnTo>
                      <a:lnTo>
                        <a:pt x="703" y="661"/>
                      </a:lnTo>
                      <a:lnTo>
                        <a:pt x="703" y="661"/>
                      </a:lnTo>
                      <a:lnTo>
                        <a:pt x="705" y="663"/>
                      </a:lnTo>
                      <a:lnTo>
                        <a:pt x="705" y="663"/>
                      </a:lnTo>
                      <a:lnTo>
                        <a:pt x="705" y="666"/>
                      </a:lnTo>
                      <a:lnTo>
                        <a:pt x="705" y="666"/>
                      </a:lnTo>
                      <a:lnTo>
                        <a:pt x="707" y="668"/>
                      </a:lnTo>
                      <a:lnTo>
                        <a:pt x="707" y="668"/>
                      </a:lnTo>
                      <a:lnTo>
                        <a:pt x="710" y="668"/>
                      </a:lnTo>
                      <a:lnTo>
                        <a:pt x="710" y="668"/>
                      </a:lnTo>
                      <a:lnTo>
                        <a:pt x="712" y="668"/>
                      </a:lnTo>
                      <a:lnTo>
                        <a:pt x="715" y="668"/>
                      </a:lnTo>
                      <a:lnTo>
                        <a:pt x="715" y="670"/>
                      </a:lnTo>
                      <a:lnTo>
                        <a:pt x="715" y="670"/>
                      </a:lnTo>
                      <a:lnTo>
                        <a:pt x="715" y="673"/>
                      </a:lnTo>
                      <a:lnTo>
                        <a:pt x="715" y="673"/>
                      </a:lnTo>
                      <a:lnTo>
                        <a:pt x="717" y="673"/>
                      </a:lnTo>
                      <a:lnTo>
                        <a:pt x="719" y="670"/>
                      </a:lnTo>
                      <a:lnTo>
                        <a:pt x="722" y="670"/>
                      </a:lnTo>
                      <a:lnTo>
                        <a:pt x="722" y="670"/>
                      </a:lnTo>
                      <a:lnTo>
                        <a:pt x="722" y="666"/>
                      </a:lnTo>
                      <a:lnTo>
                        <a:pt x="722" y="666"/>
                      </a:lnTo>
                      <a:lnTo>
                        <a:pt x="722" y="668"/>
                      </a:lnTo>
                      <a:lnTo>
                        <a:pt x="724" y="670"/>
                      </a:lnTo>
                      <a:lnTo>
                        <a:pt x="726" y="670"/>
                      </a:lnTo>
                      <a:lnTo>
                        <a:pt x="726" y="670"/>
                      </a:lnTo>
                      <a:lnTo>
                        <a:pt x="729" y="670"/>
                      </a:lnTo>
                      <a:lnTo>
                        <a:pt x="729" y="670"/>
                      </a:lnTo>
                      <a:lnTo>
                        <a:pt x="729" y="673"/>
                      </a:lnTo>
                      <a:lnTo>
                        <a:pt x="726" y="675"/>
                      </a:lnTo>
                      <a:lnTo>
                        <a:pt x="726" y="675"/>
                      </a:lnTo>
                      <a:lnTo>
                        <a:pt x="726" y="678"/>
                      </a:lnTo>
                      <a:lnTo>
                        <a:pt x="726" y="680"/>
                      </a:lnTo>
                      <a:lnTo>
                        <a:pt x="726" y="682"/>
                      </a:lnTo>
                      <a:lnTo>
                        <a:pt x="726" y="685"/>
                      </a:lnTo>
                      <a:lnTo>
                        <a:pt x="729" y="685"/>
                      </a:lnTo>
                      <a:lnTo>
                        <a:pt x="729" y="685"/>
                      </a:lnTo>
                      <a:lnTo>
                        <a:pt x="729" y="687"/>
                      </a:lnTo>
                      <a:lnTo>
                        <a:pt x="729" y="689"/>
                      </a:lnTo>
                      <a:lnTo>
                        <a:pt x="731" y="692"/>
                      </a:lnTo>
                      <a:lnTo>
                        <a:pt x="733" y="692"/>
                      </a:lnTo>
                      <a:lnTo>
                        <a:pt x="733" y="692"/>
                      </a:lnTo>
                      <a:lnTo>
                        <a:pt x="733" y="694"/>
                      </a:lnTo>
                      <a:lnTo>
                        <a:pt x="733" y="694"/>
                      </a:lnTo>
                      <a:lnTo>
                        <a:pt x="731" y="694"/>
                      </a:lnTo>
                      <a:lnTo>
                        <a:pt x="731" y="694"/>
                      </a:lnTo>
                      <a:lnTo>
                        <a:pt x="733" y="696"/>
                      </a:lnTo>
                      <a:lnTo>
                        <a:pt x="736" y="696"/>
                      </a:lnTo>
                      <a:lnTo>
                        <a:pt x="741" y="696"/>
                      </a:lnTo>
                      <a:lnTo>
                        <a:pt x="743" y="694"/>
                      </a:lnTo>
                      <a:lnTo>
                        <a:pt x="743" y="694"/>
                      </a:lnTo>
                      <a:lnTo>
                        <a:pt x="743" y="692"/>
                      </a:lnTo>
                      <a:lnTo>
                        <a:pt x="743" y="692"/>
                      </a:lnTo>
                      <a:lnTo>
                        <a:pt x="738" y="687"/>
                      </a:lnTo>
                      <a:lnTo>
                        <a:pt x="738" y="687"/>
                      </a:lnTo>
                      <a:lnTo>
                        <a:pt x="741" y="687"/>
                      </a:lnTo>
                      <a:lnTo>
                        <a:pt x="741" y="685"/>
                      </a:lnTo>
                      <a:lnTo>
                        <a:pt x="741" y="685"/>
                      </a:lnTo>
                      <a:lnTo>
                        <a:pt x="736" y="685"/>
                      </a:lnTo>
                      <a:lnTo>
                        <a:pt x="736" y="682"/>
                      </a:lnTo>
                      <a:lnTo>
                        <a:pt x="736" y="680"/>
                      </a:lnTo>
                      <a:lnTo>
                        <a:pt x="738" y="678"/>
                      </a:lnTo>
                      <a:lnTo>
                        <a:pt x="738" y="678"/>
                      </a:lnTo>
                      <a:lnTo>
                        <a:pt x="738" y="675"/>
                      </a:lnTo>
                      <a:lnTo>
                        <a:pt x="738" y="675"/>
                      </a:lnTo>
                      <a:lnTo>
                        <a:pt x="738" y="675"/>
                      </a:lnTo>
                      <a:lnTo>
                        <a:pt x="741" y="675"/>
                      </a:lnTo>
                      <a:lnTo>
                        <a:pt x="741" y="678"/>
                      </a:lnTo>
                      <a:lnTo>
                        <a:pt x="743" y="678"/>
                      </a:lnTo>
                      <a:lnTo>
                        <a:pt x="743" y="675"/>
                      </a:lnTo>
                      <a:lnTo>
                        <a:pt x="745" y="673"/>
                      </a:lnTo>
                      <a:lnTo>
                        <a:pt x="748" y="673"/>
                      </a:lnTo>
                      <a:lnTo>
                        <a:pt x="750" y="673"/>
                      </a:lnTo>
                      <a:lnTo>
                        <a:pt x="750" y="670"/>
                      </a:lnTo>
                      <a:lnTo>
                        <a:pt x="750" y="670"/>
                      </a:lnTo>
                      <a:lnTo>
                        <a:pt x="750" y="670"/>
                      </a:lnTo>
                      <a:lnTo>
                        <a:pt x="752" y="670"/>
                      </a:lnTo>
                      <a:lnTo>
                        <a:pt x="752" y="670"/>
                      </a:lnTo>
                      <a:lnTo>
                        <a:pt x="755" y="670"/>
                      </a:lnTo>
                      <a:lnTo>
                        <a:pt x="757" y="670"/>
                      </a:lnTo>
                      <a:lnTo>
                        <a:pt x="759" y="670"/>
                      </a:lnTo>
                      <a:lnTo>
                        <a:pt x="762" y="668"/>
                      </a:lnTo>
                      <a:lnTo>
                        <a:pt x="762" y="668"/>
                      </a:lnTo>
                      <a:lnTo>
                        <a:pt x="762" y="666"/>
                      </a:lnTo>
                      <a:lnTo>
                        <a:pt x="764" y="666"/>
                      </a:lnTo>
                      <a:lnTo>
                        <a:pt x="764" y="666"/>
                      </a:lnTo>
                      <a:lnTo>
                        <a:pt x="764" y="666"/>
                      </a:lnTo>
                      <a:lnTo>
                        <a:pt x="764" y="663"/>
                      </a:lnTo>
                      <a:lnTo>
                        <a:pt x="767" y="663"/>
                      </a:lnTo>
                      <a:lnTo>
                        <a:pt x="769" y="663"/>
                      </a:lnTo>
                      <a:lnTo>
                        <a:pt x="769" y="666"/>
                      </a:lnTo>
                      <a:lnTo>
                        <a:pt x="771" y="666"/>
                      </a:lnTo>
                      <a:lnTo>
                        <a:pt x="774" y="666"/>
                      </a:lnTo>
                      <a:lnTo>
                        <a:pt x="774" y="663"/>
                      </a:lnTo>
                      <a:lnTo>
                        <a:pt x="774" y="661"/>
                      </a:lnTo>
                      <a:lnTo>
                        <a:pt x="771" y="661"/>
                      </a:lnTo>
                      <a:lnTo>
                        <a:pt x="774" y="661"/>
                      </a:lnTo>
                      <a:lnTo>
                        <a:pt x="774" y="661"/>
                      </a:lnTo>
                      <a:lnTo>
                        <a:pt x="774" y="661"/>
                      </a:lnTo>
                      <a:lnTo>
                        <a:pt x="774" y="663"/>
                      </a:lnTo>
                      <a:lnTo>
                        <a:pt x="776" y="663"/>
                      </a:lnTo>
                      <a:lnTo>
                        <a:pt x="776" y="666"/>
                      </a:lnTo>
                      <a:lnTo>
                        <a:pt x="778" y="663"/>
                      </a:lnTo>
                      <a:lnTo>
                        <a:pt x="778" y="663"/>
                      </a:lnTo>
                      <a:lnTo>
                        <a:pt x="778" y="661"/>
                      </a:lnTo>
                      <a:lnTo>
                        <a:pt x="781" y="661"/>
                      </a:lnTo>
                      <a:lnTo>
                        <a:pt x="783" y="663"/>
                      </a:lnTo>
                      <a:lnTo>
                        <a:pt x="783" y="661"/>
                      </a:lnTo>
                      <a:lnTo>
                        <a:pt x="783" y="661"/>
                      </a:lnTo>
                      <a:lnTo>
                        <a:pt x="783" y="659"/>
                      </a:lnTo>
                      <a:lnTo>
                        <a:pt x="785" y="656"/>
                      </a:lnTo>
                      <a:lnTo>
                        <a:pt x="785" y="659"/>
                      </a:lnTo>
                      <a:lnTo>
                        <a:pt x="788" y="659"/>
                      </a:lnTo>
                      <a:lnTo>
                        <a:pt x="790" y="656"/>
                      </a:lnTo>
                      <a:lnTo>
                        <a:pt x="790" y="656"/>
                      </a:lnTo>
                      <a:lnTo>
                        <a:pt x="790" y="656"/>
                      </a:lnTo>
                      <a:lnTo>
                        <a:pt x="793" y="656"/>
                      </a:lnTo>
                      <a:lnTo>
                        <a:pt x="793" y="656"/>
                      </a:lnTo>
                      <a:lnTo>
                        <a:pt x="793" y="656"/>
                      </a:lnTo>
                      <a:lnTo>
                        <a:pt x="793" y="654"/>
                      </a:lnTo>
                      <a:lnTo>
                        <a:pt x="793" y="654"/>
                      </a:lnTo>
                      <a:lnTo>
                        <a:pt x="793" y="656"/>
                      </a:lnTo>
                      <a:lnTo>
                        <a:pt x="793" y="656"/>
                      </a:lnTo>
                      <a:lnTo>
                        <a:pt x="793" y="654"/>
                      </a:lnTo>
                      <a:lnTo>
                        <a:pt x="793" y="651"/>
                      </a:lnTo>
                      <a:lnTo>
                        <a:pt x="793" y="651"/>
                      </a:lnTo>
                      <a:lnTo>
                        <a:pt x="793" y="647"/>
                      </a:lnTo>
                      <a:lnTo>
                        <a:pt x="790" y="644"/>
                      </a:lnTo>
                      <a:lnTo>
                        <a:pt x="790" y="644"/>
                      </a:lnTo>
                      <a:lnTo>
                        <a:pt x="790" y="644"/>
                      </a:lnTo>
                      <a:lnTo>
                        <a:pt x="788" y="642"/>
                      </a:lnTo>
                      <a:lnTo>
                        <a:pt x="788" y="642"/>
                      </a:lnTo>
                      <a:lnTo>
                        <a:pt x="788" y="640"/>
                      </a:lnTo>
                      <a:lnTo>
                        <a:pt x="788" y="640"/>
                      </a:lnTo>
                      <a:lnTo>
                        <a:pt x="788" y="640"/>
                      </a:lnTo>
                      <a:lnTo>
                        <a:pt x="788" y="637"/>
                      </a:lnTo>
                      <a:lnTo>
                        <a:pt x="790" y="637"/>
                      </a:lnTo>
                      <a:lnTo>
                        <a:pt x="790" y="637"/>
                      </a:lnTo>
                      <a:lnTo>
                        <a:pt x="790" y="637"/>
                      </a:lnTo>
                      <a:lnTo>
                        <a:pt x="790" y="640"/>
                      </a:lnTo>
                      <a:lnTo>
                        <a:pt x="793" y="640"/>
                      </a:lnTo>
                      <a:lnTo>
                        <a:pt x="793" y="642"/>
                      </a:lnTo>
                      <a:lnTo>
                        <a:pt x="793" y="642"/>
                      </a:lnTo>
                      <a:lnTo>
                        <a:pt x="795" y="644"/>
                      </a:lnTo>
                      <a:lnTo>
                        <a:pt x="797" y="647"/>
                      </a:lnTo>
                      <a:lnTo>
                        <a:pt x="800" y="649"/>
                      </a:lnTo>
                      <a:lnTo>
                        <a:pt x="800" y="649"/>
                      </a:lnTo>
                      <a:lnTo>
                        <a:pt x="800" y="649"/>
                      </a:lnTo>
                      <a:lnTo>
                        <a:pt x="802" y="649"/>
                      </a:lnTo>
                      <a:lnTo>
                        <a:pt x="802" y="649"/>
                      </a:lnTo>
                      <a:lnTo>
                        <a:pt x="802" y="649"/>
                      </a:lnTo>
                      <a:lnTo>
                        <a:pt x="804" y="649"/>
                      </a:lnTo>
                      <a:lnTo>
                        <a:pt x="804" y="649"/>
                      </a:lnTo>
                      <a:lnTo>
                        <a:pt x="804" y="649"/>
                      </a:lnTo>
                      <a:lnTo>
                        <a:pt x="807" y="647"/>
                      </a:lnTo>
                      <a:lnTo>
                        <a:pt x="807" y="647"/>
                      </a:lnTo>
                      <a:lnTo>
                        <a:pt x="809" y="649"/>
                      </a:lnTo>
                      <a:lnTo>
                        <a:pt x="811" y="649"/>
                      </a:lnTo>
                      <a:lnTo>
                        <a:pt x="809" y="647"/>
                      </a:lnTo>
                      <a:lnTo>
                        <a:pt x="811" y="647"/>
                      </a:lnTo>
                      <a:lnTo>
                        <a:pt x="811" y="644"/>
                      </a:lnTo>
                      <a:lnTo>
                        <a:pt x="811" y="644"/>
                      </a:lnTo>
                      <a:lnTo>
                        <a:pt x="811" y="644"/>
                      </a:lnTo>
                      <a:lnTo>
                        <a:pt x="814" y="647"/>
                      </a:lnTo>
                      <a:lnTo>
                        <a:pt x="816" y="647"/>
                      </a:lnTo>
                      <a:lnTo>
                        <a:pt x="816" y="647"/>
                      </a:lnTo>
                      <a:lnTo>
                        <a:pt x="816" y="647"/>
                      </a:lnTo>
                      <a:lnTo>
                        <a:pt x="819" y="644"/>
                      </a:lnTo>
                      <a:lnTo>
                        <a:pt x="819" y="644"/>
                      </a:lnTo>
                      <a:lnTo>
                        <a:pt x="821" y="642"/>
                      </a:lnTo>
                      <a:lnTo>
                        <a:pt x="823" y="644"/>
                      </a:lnTo>
                      <a:lnTo>
                        <a:pt x="826" y="644"/>
                      </a:lnTo>
                      <a:lnTo>
                        <a:pt x="828" y="644"/>
                      </a:lnTo>
                      <a:lnTo>
                        <a:pt x="828" y="644"/>
                      </a:lnTo>
                      <a:lnTo>
                        <a:pt x="828" y="642"/>
                      </a:lnTo>
                      <a:lnTo>
                        <a:pt x="828" y="642"/>
                      </a:lnTo>
                      <a:lnTo>
                        <a:pt x="830" y="642"/>
                      </a:lnTo>
                      <a:lnTo>
                        <a:pt x="833" y="642"/>
                      </a:lnTo>
                      <a:lnTo>
                        <a:pt x="838" y="642"/>
                      </a:lnTo>
                      <a:lnTo>
                        <a:pt x="838" y="642"/>
                      </a:lnTo>
                      <a:lnTo>
                        <a:pt x="840" y="640"/>
                      </a:lnTo>
                      <a:lnTo>
                        <a:pt x="840" y="640"/>
                      </a:lnTo>
                      <a:lnTo>
                        <a:pt x="840" y="640"/>
                      </a:lnTo>
                      <a:lnTo>
                        <a:pt x="842" y="640"/>
                      </a:lnTo>
                      <a:lnTo>
                        <a:pt x="845" y="640"/>
                      </a:lnTo>
                      <a:lnTo>
                        <a:pt x="845" y="640"/>
                      </a:lnTo>
                      <a:lnTo>
                        <a:pt x="845" y="635"/>
                      </a:lnTo>
                      <a:lnTo>
                        <a:pt x="845" y="635"/>
                      </a:lnTo>
                      <a:lnTo>
                        <a:pt x="847" y="635"/>
                      </a:lnTo>
                      <a:lnTo>
                        <a:pt x="847" y="633"/>
                      </a:lnTo>
                      <a:lnTo>
                        <a:pt x="847" y="633"/>
                      </a:lnTo>
                      <a:lnTo>
                        <a:pt x="845" y="633"/>
                      </a:lnTo>
                      <a:lnTo>
                        <a:pt x="847" y="630"/>
                      </a:lnTo>
                      <a:lnTo>
                        <a:pt x="847" y="630"/>
                      </a:lnTo>
                      <a:lnTo>
                        <a:pt x="849" y="630"/>
                      </a:lnTo>
                      <a:lnTo>
                        <a:pt x="849" y="625"/>
                      </a:lnTo>
                      <a:lnTo>
                        <a:pt x="852" y="625"/>
                      </a:lnTo>
                      <a:lnTo>
                        <a:pt x="852" y="628"/>
                      </a:lnTo>
                      <a:lnTo>
                        <a:pt x="854" y="625"/>
                      </a:lnTo>
                      <a:lnTo>
                        <a:pt x="854" y="625"/>
                      </a:lnTo>
                      <a:lnTo>
                        <a:pt x="856" y="623"/>
                      </a:lnTo>
                      <a:lnTo>
                        <a:pt x="856" y="623"/>
                      </a:lnTo>
                      <a:lnTo>
                        <a:pt x="856" y="625"/>
                      </a:lnTo>
                      <a:lnTo>
                        <a:pt x="859" y="625"/>
                      </a:lnTo>
                      <a:lnTo>
                        <a:pt x="859" y="625"/>
                      </a:lnTo>
                      <a:lnTo>
                        <a:pt x="859" y="623"/>
                      </a:lnTo>
                      <a:lnTo>
                        <a:pt x="859" y="623"/>
                      </a:lnTo>
                      <a:lnTo>
                        <a:pt x="859" y="623"/>
                      </a:lnTo>
                      <a:lnTo>
                        <a:pt x="859" y="621"/>
                      </a:lnTo>
                      <a:lnTo>
                        <a:pt x="861" y="621"/>
                      </a:lnTo>
                      <a:lnTo>
                        <a:pt x="861" y="621"/>
                      </a:lnTo>
                      <a:lnTo>
                        <a:pt x="861" y="618"/>
                      </a:lnTo>
                      <a:lnTo>
                        <a:pt x="864" y="618"/>
                      </a:lnTo>
                      <a:lnTo>
                        <a:pt x="866" y="618"/>
                      </a:lnTo>
                      <a:lnTo>
                        <a:pt x="866" y="616"/>
                      </a:lnTo>
                      <a:lnTo>
                        <a:pt x="868" y="614"/>
                      </a:lnTo>
                      <a:lnTo>
                        <a:pt x="868" y="611"/>
                      </a:lnTo>
                      <a:lnTo>
                        <a:pt x="866" y="609"/>
                      </a:lnTo>
                      <a:lnTo>
                        <a:pt x="864" y="609"/>
                      </a:lnTo>
                      <a:lnTo>
                        <a:pt x="864" y="609"/>
                      </a:lnTo>
                      <a:lnTo>
                        <a:pt x="864" y="609"/>
                      </a:lnTo>
                      <a:lnTo>
                        <a:pt x="864" y="606"/>
                      </a:lnTo>
                      <a:lnTo>
                        <a:pt x="864" y="609"/>
                      </a:lnTo>
                      <a:lnTo>
                        <a:pt x="866" y="606"/>
                      </a:lnTo>
                      <a:lnTo>
                        <a:pt x="866" y="606"/>
                      </a:lnTo>
                      <a:lnTo>
                        <a:pt x="866" y="604"/>
                      </a:lnTo>
                      <a:lnTo>
                        <a:pt x="868" y="604"/>
                      </a:lnTo>
                      <a:lnTo>
                        <a:pt x="871" y="606"/>
                      </a:lnTo>
                      <a:lnTo>
                        <a:pt x="873" y="604"/>
                      </a:lnTo>
                      <a:lnTo>
                        <a:pt x="875" y="606"/>
                      </a:lnTo>
                      <a:lnTo>
                        <a:pt x="878" y="604"/>
                      </a:lnTo>
                      <a:lnTo>
                        <a:pt x="878" y="602"/>
                      </a:lnTo>
                      <a:lnTo>
                        <a:pt x="878" y="602"/>
                      </a:lnTo>
                      <a:lnTo>
                        <a:pt x="875" y="602"/>
                      </a:lnTo>
                      <a:lnTo>
                        <a:pt x="875" y="599"/>
                      </a:lnTo>
                      <a:lnTo>
                        <a:pt x="878" y="599"/>
                      </a:lnTo>
                      <a:lnTo>
                        <a:pt x="880" y="599"/>
                      </a:lnTo>
                      <a:lnTo>
                        <a:pt x="880" y="597"/>
                      </a:lnTo>
                      <a:lnTo>
                        <a:pt x="880" y="597"/>
                      </a:lnTo>
                      <a:lnTo>
                        <a:pt x="880" y="595"/>
                      </a:lnTo>
                      <a:lnTo>
                        <a:pt x="880" y="592"/>
                      </a:lnTo>
                      <a:lnTo>
                        <a:pt x="880" y="592"/>
                      </a:lnTo>
                      <a:lnTo>
                        <a:pt x="885" y="592"/>
                      </a:lnTo>
                      <a:lnTo>
                        <a:pt x="885" y="592"/>
                      </a:lnTo>
                      <a:lnTo>
                        <a:pt x="885" y="590"/>
                      </a:lnTo>
                      <a:lnTo>
                        <a:pt x="882" y="590"/>
                      </a:lnTo>
                      <a:lnTo>
                        <a:pt x="882" y="588"/>
                      </a:lnTo>
                      <a:lnTo>
                        <a:pt x="882" y="588"/>
                      </a:lnTo>
                      <a:lnTo>
                        <a:pt x="885" y="588"/>
                      </a:lnTo>
                      <a:lnTo>
                        <a:pt x="887" y="588"/>
                      </a:lnTo>
                      <a:lnTo>
                        <a:pt x="887" y="588"/>
                      </a:lnTo>
                      <a:lnTo>
                        <a:pt x="890" y="588"/>
                      </a:lnTo>
                      <a:lnTo>
                        <a:pt x="892" y="590"/>
                      </a:lnTo>
                      <a:lnTo>
                        <a:pt x="892" y="588"/>
                      </a:lnTo>
                      <a:lnTo>
                        <a:pt x="892" y="588"/>
                      </a:lnTo>
                      <a:lnTo>
                        <a:pt x="890" y="585"/>
                      </a:lnTo>
                      <a:lnTo>
                        <a:pt x="890" y="583"/>
                      </a:lnTo>
                      <a:lnTo>
                        <a:pt x="890" y="578"/>
                      </a:lnTo>
                      <a:lnTo>
                        <a:pt x="890" y="578"/>
                      </a:lnTo>
                      <a:lnTo>
                        <a:pt x="890" y="576"/>
                      </a:lnTo>
                      <a:lnTo>
                        <a:pt x="887" y="576"/>
                      </a:lnTo>
                      <a:lnTo>
                        <a:pt x="885" y="576"/>
                      </a:lnTo>
                      <a:lnTo>
                        <a:pt x="882" y="576"/>
                      </a:lnTo>
                      <a:lnTo>
                        <a:pt x="882" y="576"/>
                      </a:lnTo>
                      <a:lnTo>
                        <a:pt x="880" y="573"/>
                      </a:lnTo>
                      <a:lnTo>
                        <a:pt x="880" y="573"/>
                      </a:lnTo>
                      <a:lnTo>
                        <a:pt x="882" y="573"/>
                      </a:lnTo>
                      <a:lnTo>
                        <a:pt x="885" y="573"/>
                      </a:lnTo>
                      <a:lnTo>
                        <a:pt x="885" y="573"/>
                      </a:lnTo>
                      <a:lnTo>
                        <a:pt x="887" y="573"/>
                      </a:lnTo>
                      <a:lnTo>
                        <a:pt x="890" y="571"/>
                      </a:lnTo>
                      <a:lnTo>
                        <a:pt x="890" y="569"/>
                      </a:lnTo>
                      <a:lnTo>
                        <a:pt x="892" y="569"/>
                      </a:lnTo>
                      <a:lnTo>
                        <a:pt x="892" y="569"/>
                      </a:lnTo>
                      <a:lnTo>
                        <a:pt x="890" y="566"/>
                      </a:lnTo>
                      <a:lnTo>
                        <a:pt x="890" y="566"/>
                      </a:lnTo>
                      <a:lnTo>
                        <a:pt x="890" y="564"/>
                      </a:lnTo>
                      <a:lnTo>
                        <a:pt x="887" y="561"/>
                      </a:lnTo>
                      <a:lnTo>
                        <a:pt x="885" y="561"/>
                      </a:lnTo>
                      <a:lnTo>
                        <a:pt x="885" y="561"/>
                      </a:lnTo>
                      <a:lnTo>
                        <a:pt x="885" y="559"/>
                      </a:lnTo>
                      <a:lnTo>
                        <a:pt x="885" y="559"/>
                      </a:lnTo>
                      <a:lnTo>
                        <a:pt x="885" y="559"/>
                      </a:lnTo>
                      <a:lnTo>
                        <a:pt x="887" y="559"/>
                      </a:lnTo>
                      <a:lnTo>
                        <a:pt x="887" y="559"/>
                      </a:lnTo>
                      <a:lnTo>
                        <a:pt x="887" y="557"/>
                      </a:lnTo>
                      <a:lnTo>
                        <a:pt x="887" y="557"/>
                      </a:lnTo>
                      <a:lnTo>
                        <a:pt x="887" y="559"/>
                      </a:lnTo>
                      <a:lnTo>
                        <a:pt x="890" y="559"/>
                      </a:lnTo>
                      <a:lnTo>
                        <a:pt x="890" y="561"/>
                      </a:lnTo>
                      <a:lnTo>
                        <a:pt x="890" y="561"/>
                      </a:lnTo>
                      <a:lnTo>
                        <a:pt x="890" y="561"/>
                      </a:lnTo>
                      <a:lnTo>
                        <a:pt x="892" y="564"/>
                      </a:lnTo>
                      <a:lnTo>
                        <a:pt x="894" y="561"/>
                      </a:lnTo>
                      <a:lnTo>
                        <a:pt x="894" y="561"/>
                      </a:lnTo>
                      <a:lnTo>
                        <a:pt x="894" y="559"/>
                      </a:lnTo>
                      <a:lnTo>
                        <a:pt x="894" y="557"/>
                      </a:lnTo>
                      <a:lnTo>
                        <a:pt x="894" y="552"/>
                      </a:lnTo>
                      <a:lnTo>
                        <a:pt x="897" y="552"/>
                      </a:lnTo>
                      <a:lnTo>
                        <a:pt x="897" y="550"/>
                      </a:lnTo>
                      <a:lnTo>
                        <a:pt x="899" y="547"/>
                      </a:lnTo>
                      <a:lnTo>
                        <a:pt x="899" y="545"/>
                      </a:lnTo>
                      <a:lnTo>
                        <a:pt x="899" y="545"/>
                      </a:lnTo>
                      <a:lnTo>
                        <a:pt x="899" y="543"/>
                      </a:lnTo>
                      <a:lnTo>
                        <a:pt x="899" y="540"/>
                      </a:lnTo>
                      <a:lnTo>
                        <a:pt x="899" y="540"/>
                      </a:lnTo>
                      <a:lnTo>
                        <a:pt x="899" y="538"/>
                      </a:lnTo>
                      <a:lnTo>
                        <a:pt x="901" y="535"/>
                      </a:lnTo>
                      <a:lnTo>
                        <a:pt x="901" y="535"/>
                      </a:lnTo>
                      <a:lnTo>
                        <a:pt x="899" y="533"/>
                      </a:lnTo>
                      <a:lnTo>
                        <a:pt x="899" y="533"/>
                      </a:lnTo>
                      <a:lnTo>
                        <a:pt x="899" y="533"/>
                      </a:lnTo>
                      <a:lnTo>
                        <a:pt x="901" y="533"/>
                      </a:lnTo>
                      <a:lnTo>
                        <a:pt x="901" y="533"/>
                      </a:lnTo>
                      <a:lnTo>
                        <a:pt x="904" y="531"/>
                      </a:lnTo>
                      <a:lnTo>
                        <a:pt x="904" y="526"/>
                      </a:lnTo>
                      <a:lnTo>
                        <a:pt x="904" y="526"/>
                      </a:lnTo>
                      <a:lnTo>
                        <a:pt x="906" y="526"/>
                      </a:lnTo>
                      <a:lnTo>
                        <a:pt x="906" y="528"/>
                      </a:lnTo>
                      <a:lnTo>
                        <a:pt x="908" y="528"/>
                      </a:lnTo>
                      <a:lnTo>
                        <a:pt x="911" y="526"/>
                      </a:lnTo>
                      <a:lnTo>
                        <a:pt x="913" y="526"/>
                      </a:lnTo>
                      <a:lnTo>
                        <a:pt x="911" y="526"/>
                      </a:lnTo>
                      <a:lnTo>
                        <a:pt x="911" y="521"/>
                      </a:lnTo>
                      <a:lnTo>
                        <a:pt x="908" y="519"/>
                      </a:lnTo>
                      <a:lnTo>
                        <a:pt x="908" y="519"/>
                      </a:lnTo>
                      <a:lnTo>
                        <a:pt x="911" y="516"/>
                      </a:lnTo>
                      <a:lnTo>
                        <a:pt x="911" y="516"/>
                      </a:lnTo>
                      <a:lnTo>
                        <a:pt x="911" y="514"/>
                      </a:lnTo>
                      <a:lnTo>
                        <a:pt x="908" y="514"/>
                      </a:lnTo>
                      <a:lnTo>
                        <a:pt x="908" y="514"/>
                      </a:lnTo>
                      <a:lnTo>
                        <a:pt x="911" y="514"/>
                      </a:lnTo>
                      <a:lnTo>
                        <a:pt x="908" y="512"/>
                      </a:lnTo>
                      <a:lnTo>
                        <a:pt x="906" y="509"/>
                      </a:lnTo>
                      <a:lnTo>
                        <a:pt x="904" y="509"/>
                      </a:lnTo>
                      <a:lnTo>
                        <a:pt x="906" y="507"/>
                      </a:lnTo>
                      <a:lnTo>
                        <a:pt x="906" y="507"/>
                      </a:lnTo>
                      <a:lnTo>
                        <a:pt x="908" y="507"/>
                      </a:lnTo>
                      <a:lnTo>
                        <a:pt x="908" y="507"/>
                      </a:lnTo>
                      <a:lnTo>
                        <a:pt x="911" y="507"/>
                      </a:lnTo>
                      <a:lnTo>
                        <a:pt x="913" y="509"/>
                      </a:lnTo>
                      <a:lnTo>
                        <a:pt x="913" y="509"/>
                      </a:lnTo>
                      <a:lnTo>
                        <a:pt x="911" y="502"/>
                      </a:lnTo>
                      <a:lnTo>
                        <a:pt x="911" y="500"/>
                      </a:lnTo>
                      <a:lnTo>
                        <a:pt x="911" y="498"/>
                      </a:lnTo>
                      <a:lnTo>
                        <a:pt x="908" y="500"/>
                      </a:lnTo>
                      <a:lnTo>
                        <a:pt x="906" y="502"/>
                      </a:lnTo>
                      <a:lnTo>
                        <a:pt x="904" y="502"/>
                      </a:lnTo>
                      <a:lnTo>
                        <a:pt x="904" y="500"/>
                      </a:lnTo>
                      <a:lnTo>
                        <a:pt x="906" y="500"/>
                      </a:lnTo>
                      <a:lnTo>
                        <a:pt x="908" y="495"/>
                      </a:lnTo>
                      <a:lnTo>
                        <a:pt x="911" y="493"/>
                      </a:lnTo>
                      <a:lnTo>
                        <a:pt x="911" y="493"/>
                      </a:lnTo>
                      <a:lnTo>
                        <a:pt x="908" y="493"/>
                      </a:lnTo>
                      <a:lnTo>
                        <a:pt x="906" y="493"/>
                      </a:lnTo>
                      <a:lnTo>
                        <a:pt x="904" y="490"/>
                      </a:lnTo>
                      <a:lnTo>
                        <a:pt x="897" y="486"/>
                      </a:lnTo>
                      <a:lnTo>
                        <a:pt x="897" y="486"/>
                      </a:lnTo>
                      <a:lnTo>
                        <a:pt x="894" y="483"/>
                      </a:lnTo>
                      <a:lnTo>
                        <a:pt x="892" y="483"/>
                      </a:lnTo>
                      <a:lnTo>
                        <a:pt x="890" y="488"/>
                      </a:lnTo>
                      <a:lnTo>
                        <a:pt x="885" y="488"/>
                      </a:lnTo>
                      <a:lnTo>
                        <a:pt x="880" y="483"/>
                      </a:lnTo>
                      <a:lnTo>
                        <a:pt x="878" y="486"/>
                      </a:lnTo>
                      <a:lnTo>
                        <a:pt x="875" y="486"/>
                      </a:lnTo>
                      <a:lnTo>
                        <a:pt x="875" y="486"/>
                      </a:lnTo>
                      <a:lnTo>
                        <a:pt x="875" y="486"/>
                      </a:lnTo>
                      <a:lnTo>
                        <a:pt x="875" y="486"/>
                      </a:lnTo>
                      <a:lnTo>
                        <a:pt x="880" y="483"/>
                      </a:lnTo>
                      <a:lnTo>
                        <a:pt x="882" y="483"/>
                      </a:lnTo>
                      <a:lnTo>
                        <a:pt x="885" y="483"/>
                      </a:lnTo>
                      <a:lnTo>
                        <a:pt x="887" y="483"/>
                      </a:lnTo>
                      <a:lnTo>
                        <a:pt x="887" y="481"/>
                      </a:lnTo>
                      <a:lnTo>
                        <a:pt x="887" y="479"/>
                      </a:lnTo>
                      <a:lnTo>
                        <a:pt x="892" y="476"/>
                      </a:lnTo>
                      <a:lnTo>
                        <a:pt x="894" y="474"/>
                      </a:lnTo>
                      <a:lnTo>
                        <a:pt x="894" y="474"/>
                      </a:lnTo>
                      <a:lnTo>
                        <a:pt x="899" y="472"/>
                      </a:lnTo>
                      <a:lnTo>
                        <a:pt x="899" y="472"/>
                      </a:lnTo>
                      <a:lnTo>
                        <a:pt x="901" y="472"/>
                      </a:lnTo>
                      <a:lnTo>
                        <a:pt x="899" y="469"/>
                      </a:lnTo>
                      <a:lnTo>
                        <a:pt x="899" y="467"/>
                      </a:lnTo>
                      <a:lnTo>
                        <a:pt x="894" y="462"/>
                      </a:lnTo>
                      <a:lnTo>
                        <a:pt x="887" y="460"/>
                      </a:lnTo>
                      <a:lnTo>
                        <a:pt x="885" y="457"/>
                      </a:lnTo>
                      <a:lnTo>
                        <a:pt x="880" y="455"/>
                      </a:lnTo>
                      <a:lnTo>
                        <a:pt x="878" y="455"/>
                      </a:lnTo>
                      <a:lnTo>
                        <a:pt x="875" y="453"/>
                      </a:lnTo>
                      <a:lnTo>
                        <a:pt x="875" y="450"/>
                      </a:lnTo>
                      <a:lnTo>
                        <a:pt x="873" y="450"/>
                      </a:lnTo>
                      <a:lnTo>
                        <a:pt x="868" y="448"/>
                      </a:lnTo>
                      <a:lnTo>
                        <a:pt x="866" y="450"/>
                      </a:lnTo>
                      <a:lnTo>
                        <a:pt x="864" y="450"/>
                      </a:lnTo>
                      <a:lnTo>
                        <a:pt x="861" y="450"/>
                      </a:lnTo>
                      <a:lnTo>
                        <a:pt x="861" y="450"/>
                      </a:lnTo>
                      <a:lnTo>
                        <a:pt x="861" y="450"/>
                      </a:lnTo>
                      <a:lnTo>
                        <a:pt x="864" y="450"/>
                      </a:lnTo>
                      <a:lnTo>
                        <a:pt x="868" y="445"/>
                      </a:lnTo>
                      <a:lnTo>
                        <a:pt x="871" y="448"/>
                      </a:lnTo>
                      <a:lnTo>
                        <a:pt x="875" y="448"/>
                      </a:lnTo>
                      <a:lnTo>
                        <a:pt x="878" y="453"/>
                      </a:lnTo>
                      <a:lnTo>
                        <a:pt x="882" y="453"/>
                      </a:lnTo>
                      <a:lnTo>
                        <a:pt x="885" y="453"/>
                      </a:lnTo>
                      <a:lnTo>
                        <a:pt x="885" y="453"/>
                      </a:lnTo>
                      <a:lnTo>
                        <a:pt x="892" y="455"/>
                      </a:lnTo>
                      <a:lnTo>
                        <a:pt x="894" y="455"/>
                      </a:lnTo>
                      <a:lnTo>
                        <a:pt x="897" y="455"/>
                      </a:lnTo>
                      <a:lnTo>
                        <a:pt x="894" y="453"/>
                      </a:lnTo>
                      <a:lnTo>
                        <a:pt x="894" y="450"/>
                      </a:lnTo>
                      <a:lnTo>
                        <a:pt x="892" y="448"/>
                      </a:lnTo>
                      <a:lnTo>
                        <a:pt x="890" y="448"/>
                      </a:lnTo>
                      <a:lnTo>
                        <a:pt x="887" y="445"/>
                      </a:lnTo>
                      <a:lnTo>
                        <a:pt x="885" y="445"/>
                      </a:lnTo>
                      <a:lnTo>
                        <a:pt x="885" y="445"/>
                      </a:lnTo>
                      <a:lnTo>
                        <a:pt x="882" y="441"/>
                      </a:lnTo>
                      <a:lnTo>
                        <a:pt x="882" y="441"/>
                      </a:lnTo>
                      <a:lnTo>
                        <a:pt x="880" y="438"/>
                      </a:lnTo>
                      <a:lnTo>
                        <a:pt x="873" y="436"/>
                      </a:lnTo>
                      <a:lnTo>
                        <a:pt x="871" y="436"/>
                      </a:lnTo>
                      <a:lnTo>
                        <a:pt x="871" y="434"/>
                      </a:lnTo>
                      <a:lnTo>
                        <a:pt x="871" y="431"/>
                      </a:lnTo>
                      <a:lnTo>
                        <a:pt x="868" y="427"/>
                      </a:lnTo>
                      <a:lnTo>
                        <a:pt x="864" y="422"/>
                      </a:lnTo>
                      <a:lnTo>
                        <a:pt x="861" y="417"/>
                      </a:lnTo>
                      <a:lnTo>
                        <a:pt x="856" y="415"/>
                      </a:lnTo>
                      <a:lnTo>
                        <a:pt x="856" y="412"/>
                      </a:lnTo>
                      <a:lnTo>
                        <a:pt x="854" y="410"/>
                      </a:lnTo>
                      <a:lnTo>
                        <a:pt x="849" y="403"/>
                      </a:lnTo>
                      <a:lnTo>
                        <a:pt x="849" y="400"/>
                      </a:lnTo>
                      <a:lnTo>
                        <a:pt x="847" y="400"/>
                      </a:lnTo>
                      <a:lnTo>
                        <a:pt x="842" y="398"/>
                      </a:lnTo>
                      <a:lnTo>
                        <a:pt x="838" y="396"/>
                      </a:lnTo>
                      <a:lnTo>
                        <a:pt x="835" y="393"/>
                      </a:lnTo>
                      <a:lnTo>
                        <a:pt x="830" y="391"/>
                      </a:lnTo>
                      <a:lnTo>
                        <a:pt x="828" y="391"/>
                      </a:lnTo>
                      <a:lnTo>
                        <a:pt x="826" y="391"/>
                      </a:lnTo>
                      <a:lnTo>
                        <a:pt x="826" y="389"/>
                      </a:lnTo>
                      <a:lnTo>
                        <a:pt x="823" y="384"/>
                      </a:lnTo>
                      <a:lnTo>
                        <a:pt x="826" y="384"/>
                      </a:lnTo>
                      <a:lnTo>
                        <a:pt x="826" y="379"/>
                      </a:lnTo>
                      <a:lnTo>
                        <a:pt x="828" y="377"/>
                      </a:lnTo>
                      <a:lnTo>
                        <a:pt x="828" y="374"/>
                      </a:lnTo>
                      <a:lnTo>
                        <a:pt x="828" y="372"/>
                      </a:lnTo>
                      <a:lnTo>
                        <a:pt x="830" y="372"/>
                      </a:lnTo>
                      <a:lnTo>
                        <a:pt x="830" y="372"/>
                      </a:lnTo>
                      <a:lnTo>
                        <a:pt x="830" y="370"/>
                      </a:lnTo>
                      <a:lnTo>
                        <a:pt x="833" y="370"/>
                      </a:lnTo>
                      <a:lnTo>
                        <a:pt x="833" y="367"/>
                      </a:lnTo>
                      <a:lnTo>
                        <a:pt x="833" y="367"/>
                      </a:lnTo>
                      <a:lnTo>
                        <a:pt x="835" y="365"/>
                      </a:lnTo>
                      <a:lnTo>
                        <a:pt x="835" y="365"/>
                      </a:lnTo>
                      <a:lnTo>
                        <a:pt x="835" y="363"/>
                      </a:lnTo>
                      <a:lnTo>
                        <a:pt x="833" y="363"/>
                      </a:lnTo>
                      <a:lnTo>
                        <a:pt x="830" y="360"/>
                      </a:lnTo>
                      <a:lnTo>
                        <a:pt x="830" y="360"/>
                      </a:lnTo>
                      <a:lnTo>
                        <a:pt x="833" y="360"/>
                      </a:lnTo>
                      <a:lnTo>
                        <a:pt x="833" y="358"/>
                      </a:lnTo>
                      <a:lnTo>
                        <a:pt x="835" y="358"/>
                      </a:lnTo>
                      <a:lnTo>
                        <a:pt x="835" y="360"/>
                      </a:lnTo>
                      <a:lnTo>
                        <a:pt x="835" y="360"/>
                      </a:lnTo>
                      <a:lnTo>
                        <a:pt x="835" y="363"/>
                      </a:lnTo>
                      <a:lnTo>
                        <a:pt x="838" y="363"/>
                      </a:lnTo>
                      <a:lnTo>
                        <a:pt x="838" y="360"/>
                      </a:lnTo>
                      <a:lnTo>
                        <a:pt x="840" y="360"/>
                      </a:lnTo>
                      <a:lnTo>
                        <a:pt x="840" y="360"/>
                      </a:lnTo>
                      <a:lnTo>
                        <a:pt x="840" y="355"/>
                      </a:lnTo>
                      <a:lnTo>
                        <a:pt x="840" y="355"/>
                      </a:lnTo>
                      <a:lnTo>
                        <a:pt x="840" y="353"/>
                      </a:lnTo>
                      <a:lnTo>
                        <a:pt x="842" y="355"/>
                      </a:lnTo>
                      <a:lnTo>
                        <a:pt x="842" y="353"/>
                      </a:lnTo>
                      <a:lnTo>
                        <a:pt x="842" y="353"/>
                      </a:lnTo>
                      <a:lnTo>
                        <a:pt x="842" y="353"/>
                      </a:lnTo>
                      <a:lnTo>
                        <a:pt x="840" y="351"/>
                      </a:lnTo>
                      <a:lnTo>
                        <a:pt x="840" y="351"/>
                      </a:lnTo>
                      <a:lnTo>
                        <a:pt x="840" y="351"/>
                      </a:lnTo>
                      <a:lnTo>
                        <a:pt x="842" y="351"/>
                      </a:lnTo>
                      <a:lnTo>
                        <a:pt x="845" y="351"/>
                      </a:lnTo>
                      <a:lnTo>
                        <a:pt x="845" y="348"/>
                      </a:lnTo>
                      <a:lnTo>
                        <a:pt x="849" y="348"/>
                      </a:lnTo>
                      <a:lnTo>
                        <a:pt x="852" y="346"/>
                      </a:lnTo>
                      <a:lnTo>
                        <a:pt x="856" y="344"/>
                      </a:lnTo>
                      <a:lnTo>
                        <a:pt x="859" y="344"/>
                      </a:lnTo>
                      <a:lnTo>
                        <a:pt x="861" y="344"/>
                      </a:lnTo>
                      <a:lnTo>
                        <a:pt x="861" y="344"/>
                      </a:lnTo>
                      <a:lnTo>
                        <a:pt x="861" y="344"/>
                      </a:lnTo>
                      <a:lnTo>
                        <a:pt x="864" y="346"/>
                      </a:lnTo>
                      <a:lnTo>
                        <a:pt x="864" y="346"/>
                      </a:lnTo>
                      <a:lnTo>
                        <a:pt x="864" y="346"/>
                      </a:lnTo>
                      <a:lnTo>
                        <a:pt x="866" y="344"/>
                      </a:lnTo>
                      <a:lnTo>
                        <a:pt x="866" y="344"/>
                      </a:lnTo>
                      <a:lnTo>
                        <a:pt x="866" y="341"/>
                      </a:lnTo>
                      <a:lnTo>
                        <a:pt x="866" y="341"/>
                      </a:lnTo>
                      <a:lnTo>
                        <a:pt x="864" y="341"/>
                      </a:lnTo>
                      <a:lnTo>
                        <a:pt x="866" y="339"/>
                      </a:lnTo>
                      <a:lnTo>
                        <a:pt x="866" y="339"/>
                      </a:lnTo>
                      <a:lnTo>
                        <a:pt x="864" y="334"/>
                      </a:lnTo>
                      <a:lnTo>
                        <a:pt x="866" y="334"/>
                      </a:lnTo>
                      <a:lnTo>
                        <a:pt x="864" y="332"/>
                      </a:lnTo>
                      <a:lnTo>
                        <a:pt x="861" y="334"/>
                      </a:lnTo>
                      <a:lnTo>
                        <a:pt x="859" y="334"/>
                      </a:lnTo>
                      <a:lnTo>
                        <a:pt x="856" y="332"/>
                      </a:lnTo>
                      <a:lnTo>
                        <a:pt x="854" y="332"/>
                      </a:lnTo>
                      <a:lnTo>
                        <a:pt x="854" y="332"/>
                      </a:lnTo>
                      <a:lnTo>
                        <a:pt x="854" y="332"/>
                      </a:lnTo>
                      <a:lnTo>
                        <a:pt x="852" y="332"/>
                      </a:lnTo>
                      <a:lnTo>
                        <a:pt x="849" y="332"/>
                      </a:lnTo>
                      <a:lnTo>
                        <a:pt x="847" y="332"/>
                      </a:lnTo>
                      <a:lnTo>
                        <a:pt x="845" y="332"/>
                      </a:lnTo>
                      <a:lnTo>
                        <a:pt x="842" y="329"/>
                      </a:lnTo>
                      <a:lnTo>
                        <a:pt x="838" y="329"/>
                      </a:lnTo>
                      <a:lnTo>
                        <a:pt x="835" y="327"/>
                      </a:lnTo>
                      <a:lnTo>
                        <a:pt x="828" y="325"/>
                      </a:lnTo>
                      <a:lnTo>
                        <a:pt x="823" y="327"/>
                      </a:lnTo>
                      <a:lnTo>
                        <a:pt x="821" y="327"/>
                      </a:lnTo>
                      <a:lnTo>
                        <a:pt x="821" y="327"/>
                      </a:lnTo>
                      <a:lnTo>
                        <a:pt x="821" y="327"/>
                      </a:lnTo>
                      <a:lnTo>
                        <a:pt x="823" y="329"/>
                      </a:lnTo>
                      <a:lnTo>
                        <a:pt x="821" y="332"/>
                      </a:lnTo>
                      <a:lnTo>
                        <a:pt x="816" y="334"/>
                      </a:lnTo>
                      <a:lnTo>
                        <a:pt x="819" y="337"/>
                      </a:lnTo>
                      <a:lnTo>
                        <a:pt x="819" y="337"/>
                      </a:lnTo>
                      <a:lnTo>
                        <a:pt x="816" y="339"/>
                      </a:lnTo>
                      <a:lnTo>
                        <a:pt x="811" y="339"/>
                      </a:lnTo>
                      <a:lnTo>
                        <a:pt x="809" y="339"/>
                      </a:lnTo>
                      <a:lnTo>
                        <a:pt x="804" y="339"/>
                      </a:lnTo>
                      <a:lnTo>
                        <a:pt x="802" y="337"/>
                      </a:lnTo>
                      <a:lnTo>
                        <a:pt x="802" y="334"/>
                      </a:lnTo>
                      <a:lnTo>
                        <a:pt x="800" y="332"/>
                      </a:lnTo>
                      <a:lnTo>
                        <a:pt x="800" y="329"/>
                      </a:lnTo>
                      <a:lnTo>
                        <a:pt x="800" y="327"/>
                      </a:lnTo>
                      <a:lnTo>
                        <a:pt x="800" y="327"/>
                      </a:lnTo>
                      <a:lnTo>
                        <a:pt x="800" y="327"/>
                      </a:lnTo>
                      <a:lnTo>
                        <a:pt x="800" y="325"/>
                      </a:lnTo>
                      <a:lnTo>
                        <a:pt x="800" y="325"/>
                      </a:lnTo>
                      <a:lnTo>
                        <a:pt x="797" y="322"/>
                      </a:lnTo>
                      <a:lnTo>
                        <a:pt x="795" y="320"/>
                      </a:lnTo>
                      <a:lnTo>
                        <a:pt x="793" y="318"/>
                      </a:lnTo>
                      <a:lnTo>
                        <a:pt x="790" y="318"/>
                      </a:lnTo>
                      <a:lnTo>
                        <a:pt x="788" y="318"/>
                      </a:lnTo>
                      <a:lnTo>
                        <a:pt x="778" y="318"/>
                      </a:lnTo>
                      <a:lnTo>
                        <a:pt x="771" y="313"/>
                      </a:lnTo>
                      <a:lnTo>
                        <a:pt x="769" y="310"/>
                      </a:lnTo>
                      <a:lnTo>
                        <a:pt x="767" y="308"/>
                      </a:lnTo>
                      <a:lnTo>
                        <a:pt x="764" y="306"/>
                      </a:lnTo>
                      <a:lnTo>
                        <a:pt x="764" y="303"/>
                      </a:lnTo>
                      <a:lnTo>
                        <a:pt x="764" y="296"/>
                      </a:lnTo>
                      <a:lnTo>
                        <a:pt x="767" y="296"/>
                      </a:lnTo>
                      <a:lnTo>
                        <a:pt x="769" y="294"/>
                      </a:lnTo>
                      <a:lnTo>
                        <a:pt x="771" y="296"/>
                      </a:lnTo>
                      <a:lnTo>
                        <a:pt x="774" y="299"/>
                      </a:lnTo>
                      <a:lnTo>
                        <a:pt x="778" y="296"/>
                      </a:lnTo>
                      <a:lnTo>
                        <a:pt x="778" y="296"/>
                      </a:lnTo>
                      <a:lnTo>
                        <a:pt x="781" y="296"/>
                      </a:lnTo>
                      <a:lnTo>
                        <a:pt x="783" y="296"/>
                      </a:lnTo>
                      <a:lnTo>
                        <a:pt x="785" y="296"/>
                      </a:lnTo>
                      <a:lnTo>
                        <a:pt x="785" y="296"/>
                      </a:lnTo>
                      <a:lnTo>
                        <a:pt x="785" y="294"/>
                      </a:lnTo>
                      <a:lnTo>
                        <a:pt x="788" y="292"/>
                      </a:lnTo>
                      <a:lnTo>
                        <a:pt x="788" y="287"/>
                      </a:lnTo>
                      <a:lnTo>
                        <a:pt x="788" y="284"/>
                      </a:lnTo>
                      <a:lnTo>
                        <a:pt x="788" y="284"/>
                      </a:lnTo>
                      <a:lnTo>
                        <a:pt x="790" y="280"/>
                      </a:lnTo>
                      <a:lnTo>
                        <a:pt x="793" y="277"/>
                      </a:lnTo>
                      <a:lnTo>
                        <a:pt x="800" y="275"/>
                      </a:lnTo>
                      <a:lnTo>
                        <a:pt x="802" y="275"/>
                      </a:lnTo>
                      <a:lnTo>
                        <a:pt x="802" y="268"/>
                      </a:lnTo>
                      <a:lnTo>
                        <a:pt x="804" y="266"/>
                      </a:lnTo>
                      <a:lnTo>
                        <a:pt x="804" y="266"/>
                      </a:lnTo>
                      <a:lnTo>
                        <a:pt x="804" y="263"/>
                      </a:lnTo>
                      <a:lnTo>
                        <a:pt x="807" y="263"/>
                      </a:lnTo>
                      <a:lnTo>
                        <a:pt x="807" y="261"/>
                      </a:lnTo>
                      <a:lnTo>
                        <a:pt x="814" y="261"/>
                      </a:lnTo>
                      <a:lnTo>
                        <a:pt x="814" y="263"/>
                      </a:lnTo>
                      <a:lnTo>
                        <a:pt x="816" y="263"/>
                      </a:lnTo>
                      <a:lnTo>
                        <a:pt x="816" y="261"/>
                      </a:lnTo>
                      <a:lnTo>
                        <a:pt x="816" y="261"/>
                      </a:lnTo>
                      <a:lnTo>
                        <a:pt x="816" y="258"/>
                      </a:lnTo>
                      <a:lnTo>
                        <a:pt x="819" y="263"/>
                      </a:lnTo>
                      <a:lnTo>
                        <a:pt x="826" y="266"/>
                      </a:lnTo>
                      <a:lnTo>
                        <a:pt x="828" y="268"/>
                      </a:lnTo>
                      <a:lnTo>
                        <a:pt x="828" y="268"/>
                      </a:lnTo>
                      <a:lnTo>
                        <a:pt x="830" y="270"/>
                      </a:lnTo>
                      <a:lnTo>
                        <a:pt x="830" y="273"/>
                      </a:lnTo>
                      <a:lnTo>
                        <a:pt x="830" y="273"/>
                      </a:lnTo>
                      <a:lnTo>
                        <a:pt x="828" y="277"/>
                      </a:lnTo>
                      <a:lnTo>
                        <a:pt x="828" y="280"/>
                      </a:lnTo>
                      <a:lnTo>
                        <a:pt x="826" y="280"/>
                      </a:lnTo>
                      <a:lnTo>
                        <a:pt x="823" y="282"/>
                      </a:lnTo>
                      <a:lnTo>
                        <a:pt x="823" y="282"/>
                      </a:lnTo>
                      <a:lnTo>
                        <a:pt x="823" y="284"/>
                      </a:lnTo>
                      <a:lnTo>
                        <a:pt x="826" y="287"/>
                      </a:lnTo>
                      <a:lnTo>
                        <a:pt x="823" y="287"/>
                      </a:lnTo>
                      <a:lnTo>
                        <a:pt x="823" y="287"/>
                      </a:lnTo>
                      <a:lnTo>
                        <a:pt x="821" y="287"/>
                      </a:lnTo>
                      <a:lnTo>
                        <a:pt x="821" y="289"/>
                      </a:lnTo>
                      <a:lnTo>
                        <a:pt x="823" y="289"/>
                      </a:lnTo>
                      <a:lnTo>
                        <a:pt x="823" y="292"/>
                      </a:lnTo>
                      <a:lnTo>
                        <a:pt x="826" y="292"/>
                      </a:lnTo>
                      <a:lnTo>
                        <a:pt x="828" y="292"/>
                      </a:lnTo>
                      <a:lnTo>
                        <a:pt x="833" y="292"/>
                      </a:lnTo>
                      <a:lnTo>
                        <a:pt x="833" y="292"/>
                      </a:lnTo>
                      <a:lnTo>
                        <a:pt x="833" y="292"/>
                      </a:lnTo>
                      <a:lnTo>
                        <a:pt x="830" y="294"/>
                      </a:lnTo>
                      <a:lnTo>
                        <a:pt x="830" y="294"/>
                      </a:lnTo>
                      <a:lnTo>
                        <a:pt x="833" y="296"/>
                      </a:lnTo>
                      <a:lnTo>
                        <a:pt x="828" y="301"/>
                      </a:lnTo>
                      <a:lnTo>
                        <a:pt x="826" y="301"/>
                      </a:lnTo>
                      <a:lnTo>
                        <a:pt x="826" y="301"/>
                      </a:lnTo>
                      <a:lnTo>
                        <a:pt x="826" y="303"/>
                      </a:lnTo>
                      <a:lnTo>
                        <a:pt x="828" y="306"/>
                      </a:lnTo>
                      <a:lnTo>
                        <a:pt x="828" y="306"/>
                      </a:lnTo>
                      <a:lnTo>
                        <a:pt x="828" y="303"/>
                      </a:lnTo>
                      <a:lnTo>
                        <a:pt x="830" y="303"/>
                      </a:lnTo>
                      <a:lnTo>
                        <a:pt x="833" y="303"/>
                      </a:lnTo>
                      <a:lnTo>
                        <a:pt x="835" y="301"/>
                      </a:lnTo>
                      <a:lnTo>
                        <a:pt x="835" y="301"/>
                      </a:lnTo>
                      <a:lnTo>
                        <a:pt x="833" y="301"/>
                      </a:lnTo>
                      <a:lnTo>
                        <a:pt x="833" y="299"/>
                      </a:lnTo>
                      <a:lnTo>
                        <a:pt x="835" y="299"/>
                      </a:lnTo>
                      <a:lnTo>
                        <a:pt x="835" y="299"/>
                      </a:lnTo>
                      <a:lnTo>
                        <a:pt x="838" y="299"/>
                      </a:lnTo>
                      <a:lnTo>
                        <a:pt x="838" y="299"/>
                      </a:lnTo>
                      <a:lnTo>
                        <a:pt x="838" y="299"/>
                      </a:lnTo>
                      <a:lnTo>
                        <a:pt x="840" y="296"/>
                      </a:lnTo>
                      <a:lnTo>
                        <a:pt x="840" y="296"/>
                      </a:lnTo>
                      <a:lnTo>
                        <a:pt x="840" y="294"/>
                      </a:lnTo>
                      <a:lnTo>
                        <a:pt x="842" y="292"/>
                      </a:lnTo>
                      <a:lnTo>
                        <a:pt x="847" y="287"/>
                      </a:lnTo>
                      <a:lnTo>
                        <a:pt x="849" y="287"/>
                      </a:lnTo>
                      <a:lnTo>
                        <a:pt x="852" y="284"/>
                      </a:lnTo>
                      <a:lnTo>
                        <a:pt x="854" y="284"/>
                      </a:lnTo>
                      <a:lnTo>
                        <a:pt x="854" y="284"/>
                      </a:lnTo>
                      <a:lnTo>
                        <a:pt x="856" y="282"/>
                      </a:lnTo>
                      <a:lnTo>
                        <a:pt x="859" y="282"/>
                      </a:lnTo>
                      <a:lnTo>
                        <a:pt x="859" y="282"/>
                      </a:lnTo>
                      <a:lnTo>
                        <a:pt x="859" y="282"/>
                      </a:lnTo>
                      <a:lnTo>
                        <a:pt x="859" y="280"/>
                      </a:lnTo>
                      <a:lnTo>
                        <a:pt x="861" y="282"/>
                      </a:lnTo>
                      <a:lnTo>
                        <a:pt x="868" y="282"/>
                      </a:lnTo>
                      <a:lnTo>
                        <a:pt x="871" y="280"/>
                      </a:lnTo>
                      <a:lnTo>
                        <a:pt x="871" y="280"/>
                      </a:lnTo>
                      <a:lnTo>
                        <a:pt x="871" y="280"/>
                      </a:lnTo>
                      <a:lnTo>
                        <a:pt x="871" y="277"/>
                      </a:lnTo>
                      <a:lnTo>
                        <a:pt x="871" y="275"/>
                      </a:lnTo>
                      <a:lnTo>
                        <a:pt x="873" y="273"/>
                      </a:lnTo>
                      <a:lnTo>
                        <a:pt x="873" y="273"/>
                      </a:lnTo>
                      <a:lnTo>
                        <a:pt x="875" y="270"/>
                      </a:lnTo>
                      <a:lnTo>
                        <a:pt x="875" y="270"/>
                      </a:lnTo>
                      <a:lnTo>
                        <a:pt x="878" y="270"/>
                      </a:lnTo>
                      <a:lnTo>
                        <a:pt x="878" y="270"/>
                      </a:lnTo>
                      <a:lnTo>
                        <a:pt x="878" y="268"/>
                      </a:lnTo>
                      <a:lnTo>
                        <a:pt x="878" y="268"/>
                      </a:lnTo>
                      <a:lnTo>
                        <a:pt x="878" y="268"/>
                      </a:lnTo>
                      <a:lnTo>
                        <a:pt x="880" y="266"/>
                      </a:lnTo>
                      <a:lnTo>
                        <a:pt x="882" y="266"/>
                      </a:lnTo>
                      <a:lnTo>
                        <a:pt x="882" y="263"/>
                      </a:lnTo>
                      <a:lnTo>
                        <a:pt x="885" y="263"/>
                      </a:lnTo>
                      <a:lnTo>
                        <a:pt x="885" y="263"/>
                      </a:lnTo>
                      <a:lnTo>
                        <a:pt x="885" y="263"/>
                      </a:lnTo>
                      <a:lnTo>
                        <a:pt x="885" y="263"/>
                      </a:lnTo>
                      <a:lnTo>
                        <a:pt x="885" y="261"/>
                      </a:lnTo>
                      <a:lnTo>
                        <a:pt x="885" y="261"/>
                      </a:lnTo>
                      <a:lnTo>
                        <a:pt x="887" y="261"/>
                      </a:lnTo>
                      <a:lnTo>
                        <a:pt x="890" y="261"/>
                      </a:lnTo>
                      <a:lnTo>
                        <a:pt x="890" y="258"/>
                      </a:lnTo>
                      <a:lnTo>
                        <a:pt x="890" y="258"/>
                      </a:lnTo>
                      <a:lnTo>
                        <a:pt x="890" y="258"/>
                      </a:lnTo>
                      <a:lnTo>
                        <a:pt x="892" y="256"/>
                      </a:lnTo>
                      <a:lnTo>
                        <a:pt x="892" y="254"/>
                      </a:lnTo>
                      <a:lnTo>
                        <a:pt x="892" y="251"/>
                      </a:lnTo>
                      <a:lnTo>
                        <a:pt x="892" y="251"/>
                      </a:lnTo>
                      <a:lnTo>
                        <a:pt x="892" y="251"/>
                      </a:lnTo>
                      <a:lnTo>
                        <a:pt x="892" y="251"/>
                      </a:lnTo>
                      <a:lnTo>
                        <a:pt x="892" y="249"/>
                      </a:lnTo>
                      <a:lnTo>
                        <a:pt x="892" y="247"/>
                      </a:lnTo>
                      <a:lnTo>
                        <a:pt x="892" y="247"/>
                      </a:lnTo>
                      <a:lnTo>
                        <a:pt x="892" y="244"/>
                      </a:lnTo>
                      <a:lnTo>
                        <a:pt x="892" y="244"/>
                      </a:lnTo>
                      <a:lnTo>
                        <a:pt x="894" y="244"/>
                      </a:lnTo>
                      <a:lnTo>
                        <a:pt x="894" y="244"/>
                      </a:lnTo>
                      <a:lnTo>
                        <a:pt x="894" y="244"/>
                      </a:lnTo>
                      <a:lnTo>
                        <a:pt x="894" y="242"/>
                      </a:lnTo>
                      <a:lnTo>
                        <a:pt x="897" y="244"/>
                      </a:lnTo>
                      <a:lnTo>
                        <a:pt x="897" y="244"/>
                      </a:lnTo>
                      <a:lnTo>
                        <a:pt x="899" y="244"/>
                      </a:lnTo>
                      <a:lnTo>
                        <a:pt x="899" y="247"/>
                      </a:lnTo>
                      <a:lnTo>
                        <a:pt x="901" y="247"/>
                      </a:lnTo>
                      <a:lnTo>
                        <a:pt x="901" y="247"/>
                      </a:lnTo>
                      <a:lnTo>
                        <a:pt x="904" y="249"/>
                      </a:lnTo>
                      <a:lnTo>
                        <a:pt x="904" y="249"/>
                      </a:lnTo>
                      <a:lnTo>
                        <a:pt x="908" y="249"/>
                      </a:lnTo>
                      <a:lnTo>
                        <a:pt x="908" y="249"/>
                      </a:lnTo>
                      <a:lnTo>
                        <a:pt x="911" y="249"/>
                      </a:lnTo>
                      <a:lnTo>
                        <a:pt x="913" y="249"/>
                      </a:lnTo>
                      <a:lnTo>
                        <a:pt x="916" y="249"/>
                      </a:lnTo>
                      <a:lnTo>
                        <a:pt x="918" y="249"/>
                      </a:lnTo>
                      <a:lnTo>
                        <a:pt x="918" y="251"/>
                      </a:lnTo>
                      <a:lnTo>
                        <a:pt x="920" y="251"/>
                      </a:lnTo>
                      <a:lnTo>
                        <a:pt x="920" y="251"/>
                      </a:lnTo>
                      <a:lnTo>
                        <a:pt x="920" y="249"/>
                      </a:lnTo>
                      <a:lnTo>
                        <a:pt x="920" y="249"/>
                      </a:lnTo>
                      <a:lnTo>
                        <a:pt x="920" y="247"/>
                      </a:lnTo>
                      <a:lnTo>
                        <a:pt x="920" y="247"/>
                      </a:lnTo>
                      <a:lnTo>
                        <a:pt x="920" y="247"/>
                      </a:lnTo>
                      <a:lnTo>
                        <a:pt x="918" y="244"/>
                      </a:lnTo>
                      <a:lnTo>
                        <a:pt x="916" y="244"/>
                      </a:lnTo>
                      <a:lnTo>
                        <a:pt x="916" y="242"/>
                      </a:lnTo>
                      <a:lnTo>
                        <a:pt x="913" y="242"/>
                      </a:lnTo>
                      <a:lnTo>
                        <a:pt x="913" y="239"/>
                      </a:lnTo>
                      <a:lnTo>
                        <a:pt x="913" y="239"/>
                      </a:lnTo>
                      <a:lnTo>
                        <a:pt x="913" y="239"/>
                      </a:lnTo>
                      <a:lnTo>
                        <a:pt x="913" y="237"/>
                      </a:lnTo>
                      <a:lnTo>
                        <a:pt x="916" y="237"/>
                      </a:lnTo>
                      <a:lnTo>
                        <a:pt x="918" y="237"/>
                      </a:lnTo>
                      <a:lnTo>
                        <a:pt x="923" y="237"/>
                      </a:lnTo>
                      <a:lnTo>
                        <a:pt x="925" y="237"/>
                      </a:lnTo>
                      <a:lnTo>
                        <a:pt x="925" y="237"/>
                      </a:lnTo>
                      <a:lnTo>
                        <a:pt x="927" y="237"/>
                      </a:lnTo>
                      <a:lnTo>
                        <a:pt x="927" y="237"/>
                      </a:lnTo>
                      <a:lnTo>
                        <a:pt x="927" y="235"/>
                      </a:lnTo>
                      <a:lnTo>
                        <a:pt x="930" y="235"/>
                      </a:lnTo>
                      <a:lnTo>
                        <a:pt x="930" y="235"/>
                      </a:lnTo>
                      <a:lnTo>
                        <a:pt x="930" y="232"/>
                      </a:lnTo>
                      <a:lnTo>
                        <a:pt x="930" y="232"/>
                      </a:lnTo>
                      <a:lnTo>
                        <a:pt x="930" y="230"/>
                      </a:lnTo>
                      <a:lnTo>
                        <a:pt x="930" y="230"/>
                      </a:lnTo>
                      <a:lnTo>
                        <a:pt x="930" y="230"/>
                      </a:lnTo>
                      <a:lnTo>
                        <a:pt x="932" y="230"/>
                      </a:lnTo>
                      <a:lnTo>
                        <a:pt x="932" y="230"/>
                      </a:lnTo>
                      <a:lnTo>
                        <a:pt x="934" y="230"/>
                      </a:lnTo>
                      <a:lnTo>
                        <a:pt x="934" y="230"/>
                      </a:lnTo>
                      <a:lnTo>
                        <a:pt x="934" y="230"/>
                      </a:lnTo>
                      <a:lnTo>
                        <a:pt x="934" y="230"/>
                      </a:lnTo>
                      <a:lnTo>
                        <a:pt x="934" y="230"/>
                      </a:lnTo>
                      <a:lnTo>
                        <a:pt x="934" y="228"/>
                      </a:lnTo>
                      <a:lnTo>
                        <a:pt x="934" y="225"/>
                      </a:lnTo>
                      <a:lnTo>
                        <a:pt x="934" y="223"/>
                      </a:lnTo>
                      <a:lnTo>
                        <a:pt x="932" y="223"/>
                      </a:lnTo>
                      <a:lnTo>
                        <a:pt x="932" y="221"/>
                      </a:lnTo>
                      <a:lnTo>
                        <a:pt x="932" y="218"/>
                      </a:lnTo>
                      <a:lnTo>
                        <a:pt x="932" y="218"/>
                      </a:lnTo>
                      <a:lnTo>
                        <a:pt x="934" y="218"/>
                      </a:lnTo>
                      <a:lnTo>
                        <a:pt x="934" y="218"/>
                      </a:lnTo>
                      <a:lnTo>
                        <a:pt x="934" y="218"/>
                      </a:lnTo>
                      <a:lnTo>
                        <a:pt x="937" y="218"/>
                      </a:lnTo>
                      <a:lnTo>
                        <a:pt x="937" y="218"/>
                      </a:lnTo>
                      <a:lnTo>
                        <a:pt x="937" y="221"/>
                      </a:lnTo>
                      <a:lnTo>
                        <a:pt x="939" y="221"/>
                      </a:lnTo>
                      <a:lnTo>
                        <a:pt x="939" y="221"/>
                      </a:lnTo>
                      <a:lnTo>
                        <a:pt x="942" y="223"/>
                      </a:lnTo>
                      <a:lnTo>
                        <a:pt x="944" y="225"/>
                      </a:lnTo>
                      <a:lnTo>
                        <a:pt x="944" y="225"/>
                      </a:lnTo>
                      <a:lnTo>
                        <a:pt x="946" y="225"/>
                      </a:lnTo>
                      <a:lnTo>
                        <a:pt x="949" y="228"/>
                      </a:lnTo>
                      <a:lnTo>
                        <a:pt x="949" y="228"/>
                      </a:lnTo>
                      <a:lnTo>
                        <a:pt x="949" y="228"/>
                      </a:lnTo>
                      <a:lnTo>
                        <a:pt x="949" y="225"/>
                      </a:lnTo>
                      <a:lnTo>
                        <a:pt x="946" y="225"/>
                      </a:lnTo>
                      <a:lnTo>
                        <a:pt x="946" y="225"/>
                      </a:lnTo>
                      <a:lnTo>
                        <a:pt x="944" y="223"/>
                      </a:lnTo>
                      <a:lnTo>
                        <a:pt x="944" y="223"/>
                      </a:lnTo>
                      <a:lnTo>
                        <a:pt x="944" y="223"/>
                      </a:lnTo>
                      <a:lnTo>
                        <a:pt x="946" y="223"/>
                      </a:lnTo>
                      <a:lnTo>
                        <a:pt x="946" y="223"/>
                      </a:lnTo>
                      <a:lnTo>
                        <a:pt x="949" y="221"/>
                      </a:lnTo>
                      <a:lnTo>
                        <a:pt x="949" y="221"/>
                      </a:lnTo>
                      <a:lnTo>
                        <a:pt x="951" y="221"/>
                      </a:lnTo>
                      <a:lnTo>
                        <a:pt x="951" y="221"/>
                      </a:lnTo>
                      <a:lnTo>
                        <a:pt x="953" y="221"/>
                      </a:lnTo>
                      <a:lnTo>
                        <a:pt x="953" y="221"/>
                      </a:lnTo>
                      <a:lnTo>
                        <a:pt x="953" y="218"/>
                      </a:lnTo>
                      <a:lnTo>
                        <a:pt x="953" y="218"/>
                      </a:lnTo>
                      <a:lnTo>
                        <a:pt x="953" y="216"/>
                      </a:lnTo>
                      <a:lnTo>
                        <a:pt x="953" y="216"/>
                      </a:lnTo>
                      <a:lnTo>
                        <a:pt x="953" y="216"/>
                      </a:lnTo>
                      <a:lnTo>
                        <a:pt x="951" y="213"/>
                      </a:lnTo>
                      <a:lnTo>
                        <a:pt x="951" y="211"/>
                      </a:lnTo>
                      <a:lnTo>
                        <a:pt x="951" y="211"/>
                      </a:lnTo>
                      <a:lnTo>
                        <a:pt x="951" y="209"/>
                      </a:lnTo>
                      <a:lnTo>
                        <a:pt x="951" y="209"/>
                      </a:lnTo>
                      <a:lnTo>
                        <a:pt x="949" y="209"/>
                      </a:lnTo>
                      <a:lnTo>
                        <a:pt x="949" y="209"/>
                      </a:lnTo>
                      <a:lnTo>
                        <a:pt x="949" y="206"/>
                      </a:lnTo>
                      <a:lnTo>
                        <a:pt x="946" y="204"/>
                      </a:lnTo>
                      <a:lnTo>
                        <a:pt x="946" y="204"/>
                      </a:lnTo>
                      <a:lnTo>
                        <a:pt x="944" y="197"/>
                      </a:lnTo>
                      <a:lnTo>
                        <a:pt x="944" y="197"/>
                      </a:lnTo>
                      <a:lnTo>
                        <a:pt x="937" y="187"/>
                      </a:lnTo>
                      <a:lnTo>
                        <a:pt x="934" y="185"/>
                      </a:lnTo>
                      <a:lnTo>
                        <a:pt x="932" y="185"/>
                      </a:lnTo>
                      <a:lnTo>
                        <a:pt x="930" y="183"/>
                      </a:lnTo>
                      <a:lnTo>
                        <a:pt x="930" y="180"/>
                      </a:lnTo>
                      <a:lnTo>
                        <a:pt x="930" y="180"/>
                      </a:lnTo>
                      <a:lnTo>
                        <a:pt x="930" y="180"/>
                      </a:lnTo>
                      <a:lnTo>
                        <a:pt x="930" y="178"/>
                      </a:lnTo>
                      <a:lnTo>
                        <a:pt x="932" y="178"/>
                      </a:lnTo>
                      <a:lnTo>
                        <a:pt x="932" y="178"/>
                      </a:lnTo>
                      <a:lnTo>
                        <a:pt x="934" y="178"/>
                      </a:lnTo>
                      <a:lnTo>
                        <a:pt x="937" y="176"/>
                      </a:lnTo>
                      <a:lnTo>
                        <a:pt x="937" y="173"/>
                      </a:lnTo>
                      <a:lnTo>
                        <a:pt x="937" y="173"/>
                      </a:lnTo>
                      <a:lnTo>
                        <a:pt x="937" y="171"/>
                      </a:lnTo>
                      <a:lnTo>
                        <a:pt x="937" y="171"/>
                      </a:lnTo>
                      <a:lnTo>
                        <a:pt x="937" y="168"/>
                      </a:lnTo>
                      <a:lnTo>
                        <a:pt x="937" y="168"/>
                      </a:lnTo>
                      <a:lnTo>
                        <a:pt x="939" y="171"/>
                      </a:lnTo>
                      <a:lnTo>
                        <a:pt x="942" y="171"/>
                      </a:lnTo>
                      <a:lnTo>
                        <a:pt x="944" y="171"/>
                      </a:lnTo>
                      <a:lnTo>
                        <a:pt x="944" y="171"/>
                      </a:lnTo>
                      <a:lnTo>
                        <a:pt x="949" y="173"/>
                      </a:lnTo>
                      <a:lnTo>
                        <a:pt x="951" y="173"/>
                      </a:lnTo>
                      <a:lnTo>
                        <a:pt x="953" y="173"/>
                      </a:lnTo>
                      <a:lnTo>
                        <a:pt x="956" y="173"/>
                      </a:lnTo>
                      <a:lnTo>
                        <a:pt x="958" y="173"/>
                      </a:lnTo>
                      <a:lnTo>
                        <a:pt x="958" y="176"/>
                      </a:lnTo>
                      <a:lnTo>
                        <a:pt x="961" y="176"/>
                      </a:lnTo>
                      <a:lnTo>
                        <a:pt x="961" y="173"/>
                      </a:lnTo>
                      <a:lnTo>
                        <a:pt x="961" y="173"/>
                      </a:lnTo>
                      <a:lnTo>
                        <a:pt x="961" y="171"/>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9" name="Freeform 183"/>
                <p:cNvSpPr>
                  <a:spLocks noEditPoints="1"/>
                </p:cNvSpPr>
                <p:nvPr/>
              </p:nvSpPr>
              <p:spPr bwMode="auto">
                <a:xfrm>
                  <a:off x="1457" y="3169"/>
                  <a:ext cx="291" cy="803"/>
                </a:xfrm>
                <a:custGeom>
                  <a:avLst/>
                  <a:gdLst>
                    <a:gd name="T0" fmla="*/ 289 w 291"/>
                    <a:gd name="T1" fmla="*/ 789 h 803"/>
                    <a:gd name="T2" fmla="*/ 277 w 291"/>
                    <a:gd name="T3" fmla="*/ 789 h 803"/>
                    <a:gd name="T4" fmla="*/ 244 w 291"/>
                    <a:gd name="T5" fmla="*/ 791 h 803"/>
                    <a:gd name="T6" fmla="*/ 272 w 291"/>
                    <a:gd name="T7" fmla="*/ 798 h 803"/>
                    <a:gd name="T8" fmla="*/ 227 w 291"/>
                    <a:gd name="T9" fmla="*/ 787 h 803"/>
                    <a:gd name="T10" fmla="*/ 201 w 291"/>
                    <a:gd name="T11" fmla="*/ 770 h 803"/>
                    <a:gd name="T12" fmla="*/ 170 w 291"/>
                    <a:gd name="T13" fmla="*/ 763 h 803"/>
                    <a:gd name="T14" fmla="*/ 161 w 291"/>
                    <a:gd name="T15" fmla="*/ 751 h 803"/>
                    <a:gd name="T16" fmla="*/ 156 w 291"/>
                    <a:gd name="T17" fmla="*/ 749 h 803"/>
                    <a:gd name="T18" fmla="*/ 208 w 291"/>
                    <a:gd name="T19" fmla="*/ 739 h 803"/>
                    <a:gd name="T20" fmla="*/ 220 w 291"/>
                    <a:gd name="T21" fmla="*/ 763 h 803"/>
                    <a:gd name="T22" fmla="*/ 213 w 291"/>
                    <a:gd name="T23" fmla="*/ 760 h 803"/>
                    <a:gd name="T24" fmla="*/ 201 w 291"/>
                    <a:gd name="T25" fmla="*/ 777 h 803"/>
                    <a:gd name="T26" fmla="*/ 128 w 291"/>
                    <a:gd name="T27" fmla="*/ 723 h 803"/>
                    <a:gd name="T28" fmla="*/ 116 w 291"/>
                    <a:gd name="T29" fmla="*/ 715 h 803"/>
                    <a:gd name="T30" fmla="*/ 104 w 291"/>
                    <a:gd name="T31" fmla="*/ 692 h 803"/>
                    <a:gd name="T32" fmla="*/ 109 w 291"/>
                    <a:gd name="T33" fmla="*/ 678 h 803"/>
                    <a:gd name="T34" fmla="*/ 92 w 291"/>
                    <a:gd name="T35" fmla="*/ 678 h 803"/>
                    <a:gd name="T36" fmla="*/ 83 w 291"/>
                    <a:gd name="T37" fmla="*/ 647 h 803"/>
                    <a:gd name="T38" fmla="*/ 90 w 291"/>
                    <a:gd name="T39" fmla="*/ 644 h 803"/>
                    <a:gd name="T40" fmla="*/ 71 w 291"/>
                    <a:gd name="T41" fmla="*/ 585 h 803"/>
                    <a:gd name="T42" fmla="*/ 80 w 291"/>
                    <a:gd name="T43" fmla="*/ 571 h 803"/>
                    <a:gd name="T44" fmla="*/ 64 w 291"/>
                    <a:gd name="T45" fmla="*/ 566 h 803"/>
                    <a:gd name="T46" fmla="*/ 69 w 291"/>
                    <a:gd name="T47" fmla="*/ 554 h 803"/>
                    <a:gd name="T48" fmla="*/ 64 w 291"/>
                    <a:gd name="T49" fmla="*/ 533 h 803"/>
                    <a:gd name="T50" fmla="*/ 54 w 291"/>
                    <a:gd name="T51" fmla="*/ 536 h 803"/>
                    <a:gd name="T52" fmla="*/ 222 w 291"/>
                    <a:gd name="T53" fmla="*/ 730 h 803"/>
                    <a:gd name="T54" fmla="*/ 151 w 291"/>
                    <a:gd name="T55" fmla="*/ 697 h 803"/>
                    <a:gd name="T56" fmla="*/ 130 w 291"/>
                    <a:gd name="T57" fmla="*/ 659 h 803"/>
                    <a:gd name="T58" fmla="*/ 123 w 291"/>
                    <a:gd name="T59" fmla="*/ 607 h 803"/>
                    <a:gd name="T60" fmla="*/ 118 w 291"/>
                    <a:gd name="T61" fmla="*/ 569 h 803"/>
                    <a:gd name="T62" fmla="*/ 85 w 291"/>
                    <a:gd name="T63" fmla="*/ 524 h 803"/>
                    <a:gd name="T64" fmla="*/ 76 w 291"/>
                    <a:gd name="T65" fmla="*/ 476 h 803"/>
                    <a:gd name="T66" fmla="*/ 69 w 291"/>
                    <a:gd name="T67" fmla="*/ 431 h 803"/>
                    <a:gd name="T68" fmla="*/ 66 w 291"/>
                    <a:gd name="T69" fmla="*/ 382 h 803"/>
                    <a:gd name="T70" fmla="*/ 62 w 291"/>
                    <a:gd name="T71" fmla="*/ 334 h 803"/>
                    <a:gd name="T72" fmla="*/ 45 w 291"/>
                    <a:gd name="T73" fmla="*/ 287 h 803"/>
                    <a:gd name="T74" fmla="*/ 47 w 291"/>
                    <a:gd name="T75" fmla="*/ 230 h 803"/>
                    <a:gd name="T76" fmla="*/ 54 w 291"/>
                    <a:gd name="T77" fmla="*/ 176 h 803"/>
                    <a:gd name="T78" fmla="*/ 64 w 291"/>
                    <a:gd name="T79" fmla="*/ 114 h 803"/>
                    <a:gd name="T80" fmla="*/ 36 w 291"/>
                    <a:gd name="T81" fmla="*/ 62 h 803"/>
                    <a:gd name="T82" fmla="*/ 24 w 291"/>
                    <a:gd name="T83" fmla="*/ 17 h 803"/>
                    <a:gd name="T84" fmla="*/ 10 w 291"/>
                    <a:gd name="T85" fmla="*/ 50 h 803"/>
                    <a:gd name="T86" fmla="*/ 19 w 291"/>
                    <a:gd name="T87" fmla="*/ 169 h 803"/>
                    <a:gd name="T88" fmla="*/ 17 w 291"/>
                    <a:gd name="T89" fmla="*/ 273 h 803"/>
                    <a:gd name="T90" fmla="*/ 31 w 291"/>
                    <a:gd name="T91" fmla="*/ 386 h 803"/>
                    <a:gd name="T92" fmla="*/ 43 w 291"/>
                    <a:gd name="T93" fmla="*/ 486 h 803"/>
                    <a:gd name="T94" fmla="*/ 69 w 291"/>
                    <a:gd name="T95" fmla="*/ 517 h 803"/>
                    <a:gd name="T96" fmla="*/ 83 w 291"/>
                    <a:gd name="T97" fmla="*/ 564 h 803"/>
                    <a:gd name="T98" fmla="*/ 92 w 291"/>
                    <a:gd name="T99" fmla="*/ 611 h 803"/>
                    <a:gd name="T100" fmla="*/ 78 w 291"/>
                    <a:gd name="T101" fmla="*/ 592 h 803"/>
                    <a:gd name="T102" fmla="*/ 71 w 291"/>
                    <a:gd name="T103" fmla="*/ 614 h 803"/>
                    <a:gd name="T104" fmla="*/ 88 w 291"/>
                    <a:gd name="T105" fmla="*/ 635 h 803"/>
                    <a:gd name="T106" fmla="*/ 102 w 291"/>
                    <a:gd name="T107" fmla="*/ 652 h 803"/>
                    <a:gd name="T108" fmla="*/ 118 w 291"/>
                    <a:gd name="T109" fmla="*/ 675 h 803"/>
                    <a:gd name="T110" fmla="*/ 133 w 291"/>
                    <a:gd name="T111" fmla="*/ 697 h 803"/>
                    <a:gd name="T112" fmla="*/ 135 w 291"/>
                    <a:gd name="T113" fmla="*/ 711 h 803"/>
                    <a:gd name="T114" fmla="*/ 163 w 291"/>
                    <a:gd name="T115" fmla="*/ 725 h 803"/>
                    <a:gd name="T116" fmla="*/ 142 w 291"/>
                    <a:gd name="T117" fmla="*/ 727 h 803"/>
                    <a:gd name="T118" fmla="*/ 166 w 291"/>
                    <a:gd name="T119" fmla="*/ 746 h 803"/>
                    <a:gd name="T120" fmla="*/ 168 w 291"/>
                    <a:gd name="T121" fmla="*/ 751 h 803"/>
                    <a:gd name="T122" fmla="*/ 187 w 291"/>
                    <a:gd name="T123" fmla="*/ 758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91" h="803">
                      <a:moveTo>
                        <a:pt x="282" y="801"/>
                      </a:moveTo>
                      <a:lnTo>
                        <a:pt x="277" y="801"/>
                      </a:lnTo>
                      <a:lnTo>
                        <a:pt x="277" y="801"/>
                      </a:lnTo>
                      <a:lnTo>
                        <a:pt x="277" y="801"/>
                      </a:lnTo>
                      <a:lnTo>
                        <a:pt x="277" y="803"/>
                      </a:lnTo>
                      <a:lnTo>
                        <a:pt x="277" y="803"/>
                      </a:lnTo>
                      <a:lnTo>
                        <a:pt x="279" y="803"/>
                      </a:lnTo>
                      <a:lnTo>
                        <a:pt x="282" y="803"/>
                      </a:lnTo>
                      <a:lnTo>
                        <a:pt x="282" y="803"/>
                      </a:lnTo>
                      <a:lnTo>
                        <a:pt x="282" y="803"/>
                      </a:lnTo>
                      <a:lnTo>
                        <a:pt x="282" y="803"/>
                      </a:lnTo>
                      <a:lnTo>
                        <a:pt x="282" y="801"/>
                      </a:lnTo>
                      <a:lnTo>
                        <a:pt x="282" y="801"/>
                      </a:lnTo>
                      <a:close/>
                      <a:moveTo>
                        <a:pt x="284" y="798"/>
                      </a:moveTo>
                      <a:lnTo>
                        <a:pt x="282" y="798"/>
                      </a:lnTo>
                      <a:lnTo>
                        <a:pt x="282" y="796"/>
                      </a:lnTo>
                      <a:lnTo>
                        <a:pt x="282" y="796"/>
                      </a:lnTo>
                      <a:lnTo>
                        <a:pt x="282" y="798"/>
                      </a:lnTo>
                      <a:lnTo>
                        <a:pt x="279" y="798"/>
                      </a:lnTo>
                      <a:lnTo>
                        <a:pt x="279" y="798"/>
                      </a:lnTo>
                      <a:lnTo>
                        <a:pt x="279" y="798"/>
                      </a:lnTo>
                      <a:lnTo>
                        <a:pt x="279" y="801"/>
                      </a:lnTo>
                      <a:lnTo>
                        <a:pt x="284" y="801"/>
                      </a:lnTo>
                      <a:lnTo>
                        <a:pt x="284" y="801"/>
                      </a:lnTo>
                      <a:lnTo>
                        <a:pt x="284" y="801"/>
                      </a:lnTo>
                      <a:lnTo>
                        <a:pt x="284" y="801"/>
                      </a:lnTo>
                      <a:lnTo>
                        <a:pt x="284" y="801"/>
                      </a:lnTo>
                      <a:lnTo>
                        <a:pt x="284" y="801"/>
                      </a:lnTo>
                      <a:lnTo>
                        <a:pt x="284" y="798"/>
                      </a:lnTo>
                      <a:close/>
                      <a:moveTo>
                        <a:pt x="291" y="789"/>
                      </a:moveTo>
                      <a:lnTo>
                        <a:pt x="291" y="789"/>
                      </a:lnTo>
                      <a:lnTo>
                        <a:pt x="289" y="789"/>
                      </a:lnTo>
                      <a:lnTo>
                        <a:pt x="289" y="789"/>
                      </a:lnTo>
                      <a:lnTo>
                        <a:pt x="289" y="789"/>
                      </a:lnTo>
                      <a:lnTo>
                        <a:pt x="289" y="791"/>
                      </a:lnTo>
                      <a:lnTo>
                        <a:pt x="291" y="791"/>
                      </a:lnTo>
                      <a:lnTo>
                        <a:pt x="291" y="791"/>
                      </a:lnTo>
                      <a:lnTo>
                        <a:pt x="291" y="789"/>
                      </a:lnTo>
                      <a:lnTo>
                        <a:pt x="291" y="789"/>
                      </a:lnTo>
                      <a:lnTo>
                        <a:pt x="291" y="789"/>
                      </a:lnTo>
                      <a:close/>
                      <a:moveTo>
                        <a:pt x="277" y="791"/>
                      </a:moveTo>
                      <a:lnTo>
                        <a:pt x="279" y="791"/>
                      </a:lnTo>
                      <a:lnTo>
                        <a:pt x="279" y="791"/>
                      </a:lnTo>
                      <a:lnTo>
                        <a:pt x="282" y="789"/>
                      </a:lnTo>
                      <a:lnTo>
                        <a:pt x="282" y="789"/>
                      </a:lnTo>
                      <a:lnTo>
                        <a:pt x="282" y="789"/>
                      </a:lnTo>
                      <a:lnTo>
                        <a:pt x="282" y="787"/>
                      </a:lnTo>
                      <a:lnTo>
                        <a:pt x="279" y="787"/>
                      </a:lnTo>
                      <a:lnTo>
                        <a:pt x="277" y="784"/>
                      </a:lnTo>
                      <a:lnTo>
                        <a:pt x="274" y="784"/>
                      </a:lnTo>
                      <a:lnTo>
                        <a:pt x="267" y="784"/>
                      </a:lnTo>
                      <a:lnTo>
                        <a:pt x="263" y="784"/>
                      </a:lnTo>
                      <a:lnTo>
                        <a:pt x="260" y="784"/>
                      </a:lnTo>
                      <a:lnTo>
                        <a:pt x="263" y="787"/>
                      </a:lnTo>
                      <a:lnTo>
                        <a:pt x="265" y="789"/>
                      </a:lnTo>
                      <a:lnTo>
                        <a:pt x="267" y="789"/>
                      </a:lnTo>
                      <a:lnTo>
                        <a:pt x="267" y="789"/>
                      </a:lnTo>
                      <a:lnTo>
                        <a:pt x="272" y="791"/>
                      </a:lnTo>
                      <a:lnTo>
                        <a:pt x="272" y="791"/>
                      </a:lnTo>
                      <a:lnTo>
                        <a:pt x="272" y="789"/>
                      </a:lnTo>
                      <a:lnTo>
                        <a:pt x="274" y="789"/>
                      </a:lnTo>
                      <a:lnTo>
                        <a:pt x="274" y="789"/>
                      </a:lnTo>
                      <a:lnTo>
                        <a:pt x="274" y="789"/>
                      </a:lnTo>
                      <a:lnTo>
                        <a:pt x="277" y="789"/>
                      </a:lnTo>
                      <a:lnTo>
                        <a:pt x="277" y="789"/>
                      </a:lnTo>
                      <a:lnTo>
                        <a:pt x="277" y="789"/>
                      </a:lnTo>
                      <a:lnTo>
                        <a:pt x="277" y="791"/>
                      </a:lnTo>
                      <a:close/>
                      <a:moveTo>
                        <a:pt x="270" y="796"/>
                      </a:moveTo>
                      <a:lnTo>
                        <a:pt x="270" y="794"/>
                      </a:lnTo>
                      <a:lnTo>
                        <a:pt x="267" y="794"/>
                      </a:lnTo>
                      <a:lnTo>
                        <a:pt x="265" y="791"/>
                      </a:lnTo>
                      <a:lnTo>
                        <a:pt x="265" y="791"/>
                      </a:lnTo>
                      <a:lnTo>
                        <a:pt x="265" y="791"/>
                      </a:lnTo>
                      <a:lnTo>
                        <a:pt x="265" y="791"/>
                      </a:lnTo>
                      <a:lnTo>
                        <a:pt x="263" y="789"/>
                      </a:lnTo>
                      <a:lnTo>
                        <a:pt x="263" y="789"/>
                      </a:lnTo>
                      <a:lnTo>
                        <a:pt x="258" y="789"/>
                      </a:lnTo>
                      <a:lnTo>
                        <a:pt x="258" y="789"/>
                      </a:lnTo>
                      <a:lnTo>
                        <a:pt x="258" y="787"/>
                      </a:lnTo>
                      <a:lnTo>
                        <a:pt x="260" y="787"/>
                      </a:lnTo>
                      <a:lnTo>
                        <a:pt x="258" y="784"/>
                      </a:lnTo>
                      <a:lnTo>
                        <a:pt x="256" y="784"/>
                      </a:lnTo>
                      <a:lnTo>
                        <a:pt x="251" y="787"/>
                      </a:lnTo>
                      <a:lnTo>
                        <a:pt x="239" y="784"/>
                      </a:lnTo>
                      <a:lnTo>
                        <a:pt x="234" y="782"/>
                      </a:lnTo>
                      <a:lnTo>
                        <a:pt x="237" y="787"/>
                      </a:lnTo>
                      <a:lnTo>
                        <a:pt x="237" y="787"/>
                      </a:lnTo>
                      <a:lnTo>
                        <a:pt x="237" y="789"/>
                      </a:lnTo>
                      <a:lnTo>
                        <a:pt x="237" y="789"/>
                      </a:lnTo>
                      <a:lnTo>
                        <a:pt x="239" y="789"/>
                      </a:lnTo>
                      <a:lnTo>
                        <a:pt x="239" y="789"/>
                      </a:lnTo>
                      <a:lnTo>
                        <a:pt x="239" y="789"/>
                      </a:lnTo>
                      <a:lnTo>
                        <a:pt x="239" y="789"/>
                      </a:lnTo>
                      <a:lnTo>
                        <a:pt x="241" y="789"/>
                      </a:lnTo>
                      <a:lnTo>
                        <a:pt x="241" y="789"/>
                      </a:lnTo>
                      <a:lnTo>
                        <a:pt x="244" y="791"/>
                      </a:lnTo>
                      <a:lnTo>
                        <a:pt x="244" y="791"/>
                      </a:lnTo>
                      <a:lnTo>
                        <a:pt x="244" y="791"/>
                      </a:lnTo>
                      <a:lnTo>
                        <a:pt x="246" y="794"/>
                      </a:lnTo>
                      <a:lnTo>
                        <a:pt x="248" y="794"/>
                      </a:lnTo>
                      <a:lnTo>
                        <a:pt x="248" y="794"/>
                      </a:lnTo>
                      <a:lnTo>
                        <a:pt x="251" y="794"/>
                      </a:lnTo>
                      <a:lnTo>
                        <a:pt x="253" y="794"/>
                      </a:lnTo>
                      <a:lnTo>
                        <a:pt x="248" y="794"/>
                      </a:lnTo>
                      <a:lnTo>
                        <a:pt x="248" y="791"/>
                      </a:lnTo>
                      <a:lnTo>
                        <a:pt x="248" y="791"/>
                      </a:lnTo>
                      <a:lnTo>
                        <a:pt x="248" y="789"/>
                      </a:lnTo>
                      <a:lnTo>
                        <a:pt x="248" y="789"/>
                      </a:lnTo>
                      <a:lnTo>
                        <a:pt x="251" y="789"/>
                      </a:lnTo>
                      <a:lnTo>
                        <a:pt x="253" y="789"/>
                      </a:lnTo>
                      <a:lnTo>
                        <a:pt x="253" y="791"/>
                      </a:lnTo>
                      <a:lnTo>
                        <a:pt x="253" y="789"/>
                      </a:lnTo>
                      <a:lnTo>
                        <a:pt x="256" y="789"/>
                      </a:lnTo>
                      <a:lnTo>
                        <a:pt x="256" y="791"/>
                      </a:lnTo>
                      <a:lnTo>
                        <a:pt x="256" y="791"/>
                      </a:lnTo>
                      <a:lnTo>
                        <a:pt x="256" y="794"/>
                      </a:lnTo>
                      <a:lnTo>
                        <a:pt x="256" y="794"/>
                      </a:lnTo>
                      <a:lnTo>
                        <a:pt x="258" y="794"/>
                      </a:lnTo>
                      <a:lnTo>
                        <a:pt x="258" y="794"/>
                      </a:lnTo>
                      <a:lnTo>
                        <a:pt x="260" y="794"/>
                      </a:lnTo>
                      <a:lnTo>
                        <a:pt x="260" y="794"/>
                      </a:lnTo>
                      <a:lnTo>
                        <a:pt x="263" y="796"/>
                      </a:lnTo>
                      <a:lnTo>
                        <a:pt x="265" y="796"/>
                      </a:lnTo>
                      <a:lnTo>
                        <a:pt x="267" y="796"/>
                      </a:lnTo>
                      <a:lnTo>
                        <a:pt x="267" y="796"/>
                      </a:lnTo>
                      <a:lnTo>
                        <a:pt x="270" y="798"/>
                      </a:lnTo>
                      <a:lnTo>
                        <a:pt x="272" y="798"/>
                      </a:lnTo>
                      <a:lnTo>
                        <a:pt x="272" y="798"/>
                      </a:lnTo>
                      <a:lnTo>
                        <a:pt x="272" y="796"/>
                      </a:lnTo>
                      <a:lnTo>
                        <a:pt x="270" y="796"/>
                      </a:lnTo>
                      <a:close/>
                      <a:moveTo>
                        <a:pt x="227" y="784"/>
                      </a:moveTo>
                      <a:lnTo>
                        <a:pt x="225" y="784"/>
                      </a:lnTo>
                      <a:lnTo>
                        <a:pt x="225" y="784"/>
                      </a:lnTo>
                      <a:lnTo>
                        <a:pt x="222" y="784"/>
                      </a:lnTo>
                      <a:lnTo>
                        <a:pt x="222" y="784"/>
                      </a:lnTo>
                      <a:lnTo>
                        <a:pt x="220" y="784"/>
                      </a:lnTo>
                      <a:lnTo>
                        <a:pt x="220" y="784"/>
                      </a:lnTo>
                      <a:lnTo>
                        <a:pt x="218" y="782"/>
                      </a:lnTo>
                      <a:lnTo>
                        <a:pt x="215" y="782"/>
                      </a:lnTo>
                      <a:lnTo>
                        <a:pt x="215" y="782"/>
                      </a:lnTo>
                      <a:lnTo>
                        <a:pt x="211" y="782"/>
                      </a:lnTo>
                      <a:lnTo>
                        <a:pt x="211" y="782"/>
                      </a:lnTo>
                      <a:lnTo>
                        <a:pt x="211" y="782"/>
                      </a:lnTo>
                      <a:lnTo>
                        <a:pt x="211" y="784"/>
                      </a:lnTo>
                      <a:lnTo>
                        <a:pt x="213" y="784"/>
                      </a:lnTo>
                      <a:lnTo>
                        <a:pt x="213" y="784"/>
                      </a:lnTo>
                      <a:lnTo>
                        <a:pt x="213" y="784"/>
                      </a:lnTo>
                      <a:lnTo>
                        <a:pt x="213" y="784"/>
                      </a:lnTo>
                      <a:lnTo>
                        <a:pt x="213" y="782"/>
                      </a:lnTo>
                      <a:lnTo>
                        <a:pt x="215" y="784"/>
                      </a:lnTo>
                      <a:lnTo>
                        <a:pt x="215" y="784"/>
                      </a:lnTo>
                      <a:lnTo>
                        <a:pt x="220" y="784"/>
                      </a:lnTo>
                      <a:lnTo>
                        <a:pt x="220" y="784"/>
                      </a:lnTo>
                      <a:lnTo>
                        <a:pt x="220" y="787"/>
                      </a:lnTo>
                      <a:lnTo>
                        <a:pt x="220" y="787"/>
                      </a:lnTo>
                      <a:lnTo>
                        <a:pt x="222" y="787"/>
                      </a:lnTo>
                      <a:lnTo>
                        <a:pt x="225" y="787"/>
                      </a:lnTo>
                      <a:lnTo>
                        <a:pt x="225" y="787"/>
                      </a:lnTo>
                      <a:lnTo>
                        <a:pt x="225" y="787"/>
                      </a:lnTo>
                      <a:lnTo>
                        <a:pt x="227" y="787"/>
                      </a:lnTo>
                      <a:lnTo>
                        <a:pt x="227" y="787"/>
                      </a:lnTo>
                      <a:lnTo>
                        <a:pt x="227" y="789"/>
                      </a:lnTo>
                      <a:lnTo>
                        <a:pt x="227" y="789"/>
                      </a:lnTo>
                      <a:lnTo>
                        <a:pt x="229" y="789"/>
                      </a:lnTo>
                      <a:lnTo>
                        <a:pt x="229" y="789"/>
                      </a:lnTo>
                      <a:lnTo>
                        <a:pt x="232" y="787"/>
                      </a:lnTo>
                      <a:lnTo>
                        <a:pt x="232" y="787"/>
                      </a:lnTo>
                      <a:lnTo>
                        <a:pt x="227" y="784"/>
                      </a:lnTo>
                      <a:close/>
                      <a:moveTo>
                        <a:pt x="201" y="770"/>
                      </a:moveTo>
                      <a:lnTo>
                        <a:pt x="203" y="770"/>
                      </a:lnTo>
                      <a:lnTo>
                        <a:pt x="206" y="772"/>
                      </a:lnTo>
                      <a:lnTo>
                        <a:pt x="211" y="772"/>
                      </a:lnTo>
                      <a:lnTo>
                        <a:pt x="211" y="772"/>
                      </a:lnTo>
                      <a:lnTo>
                        <a:pt x="211" y="772"/>
                      </a:lnTo>
                      <a:lnTo>
                        <a:pt x="211" y="770"/>
                      </a:lnTo>
                      <a:lnTo>
                        <a:pt x="211" y="770"/>
                      </a:lnTo>
                      <a:lnTo>
                        <a:pt x="211" y="768"/>
                      </a:lnTo>
                      <a:lnTo>
                        <a:pt x="208" y="768"/>
                      </a:lnTo>
                      <a:lnTo>
                        <a:pt x="206" y="768"/>
                      </a:lnTo>
                      <a:lnTo>
                        <a:pt x="203" y="765"/>
                      </a:lnTo>
                      <a:lnTo>
                        <a:pt x="199" y="765"/>
                      </a:lnTo>
                      <a:lnTo>
                        <a:pt x="196" y="763"/>
                      </a:lnTo>
                      <a:lnTo>
                        <a:pt x="192" y="763"/>
                      </a:lnTo>
                      <a:lnTo>
                        <a:pt x="192" y="763"/>
                      </a:lnTo>
                      <a:lnTo>
                        <a:pt x="189" y="763"/>
                      </a:lnTo>
                      <a:lnTo>
                        <a:pt x="189" y="765"/>
                      </a:lnTo>
                      <a:lnTo>
                        <a:pt x="192" y="768"/>
                      </a:lnTo>
                      <a:lnTo>
                        <a:pt x="196" y="770"/>
                      </a:lnTo>
                      <a:lnTo>
                        <a:pt x="196" y="772"/>
                      </a:lnTo>
                      <a:lnTo>
                        <a:pt x="199" y="770"/>
                      </a:lnTo>
                      <a:lnTo>
                        <a:pt x="199" y="770"/>
                      </a:lnTo>
                      <a:lnTo>
                        <a:pt x="201" y="770"/>
                      </a:lnTo>
                      <a:lnTo>
                        <a:pt x="201" y="770"/>
                      </a:lnTo>
                      <a:close/>
                      <a:moveTo>
                        <a:pt x="187" y="760"/>
                      </a:moveTo>
                      <a:lnTo>
                        <a:pt x="185" y="760"/>
                      </a:lnTo>
                      <a:lnTo>
                        <a:pt x="185" y="758"/>
                      </a:lnTo>
                      <a:lnTo>
                        <a:pt x="182" y="758"/>
                      </a:lnTo>
                      <a:lnTo>
                        <a:pt x="180" y="756"/>
                      </a:lnTo>
                      <a:lnTo>
                        <a:pt x="177" y="756"/>
                      </a:lnTo>
                      <a:lnTo>
                        <a:pt x="175" y="756"/>
                      </a:lnTo>
                      <a:lnTo>
                        <a:pt x="175" y="756"/>
                      </a:lnTo>
                      <a:lnTo>
                        <a:pt x="175" y="756"/>
                      </a:lnTo>
                      <a:lnTo>
                        <a:pt x="173" y="756"/>
                      </a:lnTo>
                      <a:lnTo>
                        <a:pt x="173" y="753"/>
                      </a:lnTo>
                      <a:lnTo>
                        <a:pt x="170" y="753"/>
                      </a:lnTo>
                      <a:lnTo>
                        <a:pt x="170" y="753"/>
                      </a:lnTo>
                      <a:lnTo>
                        <a:pt x="170" y="753"/>
                      </a:lnTo>
                      <a:lnTo>
                        <a:pt x="170" y="753"/>
                      </a:lnTo>
                      <a:lnTo>
                        <a:pt x="168" y="753"/>
                      </a:lnTo>
                      <a:lnTo>
                        <a:pt x="170" y="753"/>
                      </a:lnTo>
                      <a:lnTo>
                        <a:pt x="170" y="756"/>
                      </a:lnTo>
                      <a:lnTo>
                        <a:pt x="166" y="753"/>
                      </a:lnTo>
                      <a:lnTo>
                        <a:pt x="163" y="753"/>
                      </a:lnTo>
                      <a:lnTo>
                        <a:pt x="161" y="753"/>
                      </a:lnTo>
                      <a:lnTo>
                        <a:pt x="159" y="756"/>
                      </a:lnTo>
                      <a:lnTo>
                        <a:pt x="163" y="756"/>
                      </a:lnTo>
                      <a:lnTo>
                        <a:pt x="163" y="758"/>
                      </a:lnTo>
                      <a:lnTo>
                        <a:pt x="166" y="760"/>
                      </a:lnTo>
                      <a:lnTo>
                        <a:pt x="168" y="760"/>
                      </a:lnTo>
                      <a:lnTo>
                        <a:pt x="168" y="760"/>
                      </a:lnTo>
                      <a:lnTo>
                        <a:pt x="168" y="760"/>
                      </a:lnTo>
                      <a:lnTo>
                        <a:pt x="170" y="760"/>
                      </a:lnTo>
                      <a:lnTo>
                        <a:pt x="170" y="763"/>
                      </a:lnTo>
                      <a:lnTo>
                        <a:pt x="170" y="763"/>
                      </a:lnTo>
                      <a:lnTo>
                        <a:pt x="173" y="763"/>
                      </a:lnTo>
                      <a:lnTo>
                        <a:pt x="173" y="765"/>
                      </a:lnTo>
                      <a:lnTo>
                        <a:pt x="175" y="765"/>
                      </a:lnTo>
                      <a:lnTo>
                        <a:pt x="175" y="765"/>
                      </a:lnTo>
                      <a:lnTo>
                        <a:pt x="175" y="765"/>
                      </a:lnTo>
                      <a:lnTo>
                        <a:pt x="175" y="763"/>
                      </a:lnTo>
                      <a:lnTo>
                        <a:pt x="175" y="763"/>
                      </a:lnTo>
                      <a:lnTo>
                        <a:pt x="175" y="763"/>
                      </a:lnTo>
                      <a:lnTo>
                        <a:pt x="175" y="763"/>
                      </a:lnTo>
                      <a:lnTo>
                        <a:pt x="177" y="763"/>
                      </a:lnTo>
                      <a:lnTo>
                        <a:pt x="177" y="763"/>
                      </a:lnTo>
                      <a:lnTo>
                        <a:pt x="180" y="763"/>
                      </a:lnTo>
                      <a:lnTo>
                        <a:pt x="180" y="765"/>
                      </a:lnTo>
                      <a:lnTo>
                        <a:pt x="180" y="765"/>
                      </a:lnTo>
                      <a:lnTo>
                        <a:pt x="177" y="768"/>
                      </a:lnTo>
                      <a:lnTo>
                        <a:pt x="180" y="768"/>
                      </a:lnTo>
                      <a:lnTo>
                        <a:pt x="180" y="768"/>
                      </a:lnTo>
                      <a:lnTo>
                        <a:pt x="180" y="768"/>
                      </a:lnTo>
                      <a:lnTo>
                        <a:pt x="180" y="768"/>
                      </a:lnTo>
                      <a:lnTo>
                        <a:pt x="182" y="768"/>
                      </a:lnTo>
                      <a:lnTo>
                        <a:pt x="182" y="768"/>
                      </a:lnTo>
                      <a:lnTo>
                        <a:pt x="185" y="768"/>
                      </a:lnTo>
                      <a:lnTo>
                        <a:pt x="185" y="765"/>
                      </a:lnTo>
                      <a:lnTo>
                        <a:pt x="187" y="765"/>
                      </a:lnTo>
                      <a:lnTo>
                        <a:pt x="187" y="765"/>
                      </a:lnTo>
                      <a:lnTo>
                        <a:pt x="187" y="763"/>
                      </a:lnTo>
                      <a:lnTo>
                        <a:pt x="187" y="763"/>
                      </a:lnTo>
                      <a:lnTo>
                        <a:pt x="187" y="760"/>
                      </a:lnTo>
                      <a:close/>
                      <a:moveTo>
                        <a:pt x="159" y="751"/>
                      </a:moveTo>
                      <a:lnTo>
                        <a:pt x="161" y="751"/>
                      </a:lnTo>
                      <a:lnTo>
                        <a:pt x="161" y="751"/>
                      </a:lnTo>
                      <a:lnTo>
                        <a:pt x="161" y="751"/>
                      </a:lnTo>
                      <a:lnTo>
                        <a:pt x="163" y="751"/>
                      </a:lnTo>
                      <a:lnTo>
                        <a:pt x="166" y="753"/>
                      </a:lnTo>
                      <a:lnTo>
                        <a:pt x="168" y="751"/>
                      </a:lnTo>
                      <a:lnTo>
                        <a:pt x="168" y="751"/>
                      </a:lnTo>
                      <a:lnTo>
                        <a:pt x="163" y="751"/>
                      </a:lnTo>
                      <a:lnTo>
                        <a:pt x="163" y="751"/>
                      </a:lnTo>
                      <a:lnTo>
                        <a:pt x="161" y="749"/>
                      </a:lnTo>
                      <a:lnTo>
                        <a:pt x="161" y="749"/>
                      </a:lnTo>
                      <a:lnTo>
                        <a:pt x="159" y="749"/>
                      </a:lnTo>
                      <a:lnTo>
                        <a:pt x="156" y="746"/>
                      </a:lnTo>
                      <a:lnTo>
                        <a:pt x="154" y="746"/>
                      </a:lnTo>
                      <a:lnTo>
                        <a:pt x="151" y="746"/>
                      </a:lnTo>
                      <a:lnTo>
                        <a:pt x="149" y="744"/>
                      </a:lnTo>
                      <a:lnTo>
                        <a:pt x="147" y="744"/>
                      </a:lnTo>
                      <a:lnTo>
                        <a:pt x="144" y="744"/>
                      </a:lnTo>
                      <a:lnTo>
                        <a:pt x="144" y="744"/>
                      </a:lnTo>
                      <a:lnTo>
                        <a:pt x="144" y="744"/>
                      </a:lnTo>
                      <a:lnTo>
                        <a:pt x="142" y="742"/>
                      </a:lnTo>
                      <a:lnTo>
                        <a:pt x="142" y="742"/>
                      </a:lnTo>
                      <a:lnTo>
                        <a:pt x="140" y="742"/>
                      </a:lnTo>
                      <a:lnTo>
                        <a:pt x="137" y="739"/>
                      </a:lnTo>
                      <a:lnTo>
                        <a:pt x="137" y="739"/>
                      </a:lnTo>
                      <a:lnTo>
                        <a:pt x="137" y="742"/>
                      </a:lnTo>
                      <a:lnTo>
                        <a:pt x="140" y="742"/>
                      </a:lnTo>
                      <a:lnTo>
                        <a:pt x="142" y="744"/>
                      </a:lnTo>
                      <a:lnTo>
                        <a:pt x="144" y="744"/>
                      </a:lnTo>
                      <a:lnTo>
                        <a:pt x="147" y="746"/>
                      </a:lnTo>
                      <a:lnTo>
                        <a:pt x="147" y="746"/>
                      </a:lnTo>
                      <a:lnTo>
                        <a:pt x="149" y="746"/>
                      </a:lnTo>
                      <a:lnTo>
                        <a:pt x="151" y="746"/>
                      </a:lnTo>
                      <a:lnTo>
                        <a:pt x="154" y="746"/>
                      </a:lnTo>
                      <a:lnTo>
                        <a:pt x="156" y="749"/>
                      </a:lnTo>
                      <a:lnTo>
                        <a:pt x="159" y="749"/>
                      </a:lnTo>
                      <a:lnTo>
                        <a:pt x="159" y="751"/>
                      </a:lnTo>
                      <a:close/>
                      <a:moveTo>
                        <a:pt x="237" y="779"/>
                      </a:moveTo>
                      <a:lnTo>
                        <a:pt x="239" y="782"/>
                      </a:lnTo>
                      <a:lnTo>
                        <a:pt x="241" y="782"/>
                      </a:lnTo>
                      <a:lnTo>
                        <a:pt x="248" y="784"/>
                      </a:lnTo>
                      <a:lnTo>
                        <a:pt x="251" y="782"/>
                      </a:lnTo>
                      <a:lnTo>
                        <a:pt x="251" y="782"/>
                      </a:lnTo>
                      <a:lnTo>
                        <a:pt x="253" y="782"/>
                      </a:lnTo>
                      <a:lnTo>
                        <a:pt x="251" y="777"/>
                      </a:lnTo>
                      <a:lnTo>
                        <a:pt x="248" y="772"/>
                      </a:lnTo>
                      <a:lnTo>
                        <a:pt x="246" y="765"/>
                      </a:lnTo>
                      <a:lnTo>
                        <a:pt x="244" y="760"/>
                      </a:lnTo>
                      <a:lnTo>
                        <a:pt x="241" y="756"/>
                      </a:lnTo>
                      <a:lnTo>
                        <a:pt x="239" y="751"/>
                      </a:lnTo>
                      <a:lnTo>
                        <a:pt x="234" y="744"/>
                      </a:lnTo>
                      <a:lnTo>
                        <a:pt x="232" y="739"/>
                      </a:lnTo>
                      <a:lnTo>
                        <a:pt x="232" y="737"/>
                      </a:lnTo>
                      <a:lnTo>
                        <a:pt x="229" y="737"/>
                      </a:lnTo>
                      <a:lnTo>
                        <a:pt x="229" y="737"/>
                      </a:lnTo>
                      <a:lnTo>
                        <a:pt x="225" y="739"/>
                      </a:lnTo>
                      <a:lnTo>
                        <a:pt x="225" y="739"/>
                      </a:lnTo>
                      <a:lnTo>
                        <a:pt x="218" y="734"/>
                      </a:lnTo>
                      <a:lnTo>
                        <a:pt x="218" y="734"/>
                      </a:lnTo>
                      <a:lnTo>
                        <a:pt x="215" y="737"/>
                      </a:lnTo>
                      <a:lnTo>
                        <a:pt x="215" y="737"/>
                      </a:lnTo>
                      <a:lnTo>
                        <a:pt x="215" y="739"/>
                      </a:lnTo>
                      <a:lnTo>
                        <a:pt x="213" y="742"/>
                      </a:lnTo>
                      <a:lnTo>
                        <a:pt x="213" y="742"/>
                      </a:lnTo>
                      <a:lnTo>
                        <a:pt x="213" y="742"/>
                      </a:lnTo>
                      <a:lnTo>
                        <a:pt x="211" y="742"/>
                      </a:lnTo>
                      <a:lnTo>
                        <a:pt x="208" y="739"/>
                      </a:lnTo>
                      <a:lnTo>
                        <a:pt x="206" y="739"/>
                      </a:lnTo>
                      <a:lnTo>
                        <a:pt x="206" y="739"/>
                      </a:lnTo>
                      <a:lnTo>
                        <a:pt x="208" y="742"/>
                      </a:lnTo>
                      <a:lnTo>
                        <a:pt x="208" y="742"/>
                      </a:lnTo>
                      <a:lnTo>
                        <a:pt x="211" y="744"/>
                      </a:lnTo>
                      <a:lnTo>
                        <a:pt x="211" y="744"/>
                      </a:lnTo>
                      <a:lnTo>
                        <a:pt x="211" y="744"/>
                      </a:lnTo>
                      <a:lnTo>
                        <a:pt x="211" y="744"/>
                      </a:lnTo>
                      <a:lnTo>
                        <a:pt x="211" y="744"/>
                      </a:lnTo>
                      <a:lnTo>
                        <a:pt x="211" y="746"/>
                      </a:lnTo>
                      <a:lnTo>
                        <a:pt x="208" y="744"/>
                      </a:lnTo>
                      <a:lnTo>
                        <a:pt x="208" y="746"/>
                      </a:lnTo>
                      <a:lnTo>
                        <a:pt x="208" y="746"/>
                      </a:lnTo>
                      <a:lnTo>
                        <a:pt x="208" y="749"/>
                      </a:lnTo>
                      <a:lnTo>
                        <a:pt x="208" y="749"/>
                      </a:lnTo>
                      <a:lnTo>
                        <a:pt x="211" y="751"/>
                      </a:lnTo>
                      <a:lnTo>
                        <a:pt x="213" y="753"/>
                      </a:lnTo>
                      <a:lnTo>
                        <a:pt x="215" y="753"/>
                      </a:lnTo>
                      <a:lnTo>
                        <a:pt x="218" y="753"/>
                      </a:lnTo>
                      <a:lnTo>
                        <a:pt x="220" y="751"/>
                      </a:lnTo>
                      <a:lnTo>
                        <a:pt x="220" y="751"/>
                      </a:lnTo>
                      <a:lnTo>
                        <a:pt x="222" y="751"/>
                      </a:lnTo>
                      <a:lnTo>
                        <a:pt x="225" y="751"/>
                      </a:lnTo>
                      <a:lnTo>
                        <a:pt x="227" y="753"/>
                      </a:lnTo>
                      <a:lnTo>
                        <a:pt x="227" y="753"/>
                      </a:lnTo>
                      <a:lnTo>
                        <a:pt x="229" y="756"/>
                      </a:lnTo>
                      <a:lnTo>
                        <a:pt x="229" y="756"/>
                      </a:lnTo>
                      <a:lnTo>
                        <a:pt x="225" y="758"/>
                      </a:lnTo>
                      <a:lnTo>
                        <a:pt x="222" y="758"/>
                      </a:lnTo>
                      <a:lnTo>
                        <a:pt x="220" y="760"/>
                      </a:lnTo>
                      <a:lnTo>
                        <a:pt x="220" y="760"/>
                      </a:lnTo>
                      <a:lnTo>
                        <a:pt x="220" y="763"/>
                      </a:lnTo>
                      <a:lnTo>
                        <a:pt x="222" y="765"/>
                      </a:lnTo>
                      <a:lnTo>
                        <a:pt x="225" y="768"/>
                      </a:lnTo>
                      <a:lnTo>
                        <a:pt x="241" y="772"/>
                      </a:lnTo>
                      <a:lnTo>
                        <a:pt x="244" y="772"/>
                      </a:lnTo>
                      <a:lnTo>
                        <a:pt x="244" y="775"/>
                      </a:lnTo>
                      <a:lnTo>
                        <a:pt x="244" y="775"/>
                      </a:lnTo>
                      <a:lnTo>
                        <a:pt x="244" y="775"/>
                      </a:lnTo>
                      <a:lnTo>
                        <a:pt x="241" y="775"/>
                      </a:lnTo>
                      <a:lnTo>
                        <a:pt x="241" y="777"/>
                      </a:lnTo>
                      <a:lnTo>
                        <a:pt x="241" y="777"/>
                      </a:lnTo>
                      <a:lnTo>
                        <a:pt x="241" y="777"/>
                      </a:lnTo>
                      <a:lnTo>
                        <a:pt x="239" y="775"/>
                      </a:lnTo>
                      <a:lnTo>
                        <a:pt x="239" y="775"/>
                      </a:lnTo>
                      <a:lnTo>
                        <a:pt x="237" y="772"/>
                      </a:lnTo>
                      <a:lnTo>
                        <a:pt x="234" y="772"/>
                      </a:lnTo>
                      <a:lnTo>
                        <a:pt x="232" y="772"/>
                      </a:lnTo>
                      <a:lnTo>
                        <a:pt x="229" y="772"/>
                      </a:lnTo>
                      <a:lnTo>
                        <a:pt x="229" y="772"/>
                      </a:lnTo>
                      <a:lnTo>
                        <a:pt x="227" y="772"/>
                      </a:lnTo>
                      <a:lnTo>
                        <a:pt x="225" y="772"/>
                      </a:lnTo>
                      <a:lnTo>
                        <a:pt x="225" y="772"/>
                      </a:lnTo>
                      <a:lnTo>
                        <a:pt x="222" y="770"/>
                      </a:lnTo>
                      <a:lnTo>
                        <a:pt x="220" y="768"/>
                      </a:lnTo>
                      <a:lnTo>
                        <a:pt x="218" y="768"/>
                      </a:lnTo>
                      <a:lnTo>
                        <a:pt x="215" y="765"/>
                      </a:lnTo>
                      <a:lnTo>
                        <a:pt x="218" y="765"/>
                      </a:lnTo>
                      <a:lnTo>
                        <a:pt x="218" y="765"/>
                      </a:lnTo>
                      <a:lnTo>
                        <a:pt x="215" y="763"/>
                      </a:lnTo>
                      <a:lnTo>
                        <a:pt x="213" y="758"/>
                      </a:lnTo>
                      <a:lnTo>
                        <a:pt x="211" y="758"/>
                      </a:lnTo>
                      <a:lnTo>
                        <a:pt x="211" y="760"/>
                      </a:lnTo>
                      <a:lnTo>
                        <a:pt x="213" y="760"/>
                      </a:lnTo>
                      <a:lnTo>
                        <a:pt x="208" y="763"/>
                      </a:lnTo>
                      <a:lnTo>
                        <a:pt x="211" y="765"/>
                      </a:lnTo>
                      <a:lnTo>
                        <a:pt x="211" y="768"/>
                      </a:lnTo>
                      <a:lnTo>
                        <a:pt x="215" y="770"/>
                      </a:lnTo>
                      <a:lnTo>
                        <a:pt x="218" y="770"/>
                      </a:lnTo>
                      <a:lnTo>
                        <a:pt x="218" y="772"/>
                      </a:lnTo>
                      <a:lnTo>
                        <a:pt x="220" y="772"/>
                      </a:lnTo>
                      <a:lnTo>
                        <a:pt x="225" y="775"/>
                      </a:lnTo>
                      <a:lnTo>
                        <a:pt x="225" y="775"/>
                      </a:lnTo>
                      <a:lnTo>
                        <a:pt x="222" y="775"/>
                      </a:lnTo>
                      <a:lnTo>
                        <a:pt x="220" y="775"/>
                      </a:lnTo>
                      <a:lnTo>
                        <a:pt x="218" y="775"/>
                      </a:lnTo>
                      <a:lnTo>
                        <a:pt x="218" y="772"/>
                      </a:lnTo>
                      <a:lnTo>
                        <a:pt x="218" y="772"/>
                      </a:lnTo>
                      <a:lnTo>
                        <a:pt x="215" y="772"/>
                      </a:lnTo>
                      <a:lnTo>
                        <a:pt x="213" y="772"/>
                      </a:lnTo>
                      <a:lnTo>
                        <a:pt x="213" y="772"/>
                      </a:lnTo>
                      <a:lnTo>
                        <a:pt x="213" y="772"/>
                      </a:lnTo>
                      <a:lnTo>
                        <a:pt x="213" y="775"/>
                      </a:lnTo>
                      <a:lnTo>
                        <a:pt x="213" y="775"/>
                      </a:lnTo>
                      <a:lnTo>
                        <a:pt x="211" y="775"/>
                      </a:lnTo>
                      <a:lnTo>
                        <a:pt x="206" y="772"/>
                      </a:lnTo>
                      <a:lnTo>
                        <a:pt x="206" y="772"/>
                      </a:lnTo>
                      <a:lnTo>
                        <a:pt x="206" y="775"/>
                      </a:lnTo>
                      <a:lnTo>
                        <a:pt x="206" y="775"/>
                      </a:lnTo>
                      <a:lnTo>
                        <a:pt x="203" y="775"/>
                      </a:lnTo>
                      <a:lnTo>
                        <a:pt x="201" y="775"/>
                      </a:lnTo>
                      <a:lnTo>
                        <a:pt x="201" y="775"/>
                      </a:lnTo>
                      <a:lnTo>
                        <a:pt x="201" y="775"/>
                      </a:lnTo>
                      <a:lnTo>
                        <a:pt x="199" y="775"/>
                      </a:lnTo>
                      <a:lnTo>
                        <a:pt x="199" y="775"/>
                      </a:lnTo>
                      <a:lnTo>
                        <a:pt x="201" y="777"/>
                      </a:lnTo>
                      <a:lnTo>
                        <a:pt x="201" y="777"/>
                      </a:lnTo>
                      <a:lnTo>
                        <a:pt x="208" y="777"/>
                      </a:lnTo>
                      <a:lnTo>
                        <a:pt x="213" y="779"/>
                      </a:lnTo>
                      <a:lnTo>
                        <a:pt x="218" y="779"/>
                      </a:lnTo>
                      <a:lnTo>
                        <a:pt x="220" y="779"/>
                      </a:lnTo>
                      <a:lnTo>
                        <a:pt x="225" y="782"/>
                      </a:lnTo>
                      <a:lnTo>
                        <a:pt x="227" y="779"/>
                      </a:lnTo>
                      <a:lnTo>
                        <a:pt x="227" y="779"/>
                      </a:lnTo>
                      <a:lnTo>
                        <a:pt x="229" y="782"/>
                      </a:lnTo>
                      <a:lnTo>
                        <a:pt x="229" y="782"/>
                      </a:lnTo>
                      <a:lnTo>
                        <a:pt x="232" y="782"/>
                      </a:lnTo>
                      <a:lnTo>
                        <a:pt x="234" y="782"/>
                      </a:lnTo>
                      <a:lnTo>
                        <a:pt x="234" y="779"/>
                      </a:lnTo>
                      <a:lnTo>
                        <a:pt x="237" y="779"/>
                      </a:lnTo>
                      <a:close/>
                      <a:moveTo>
                        <a:pt x="137" y="723"/>
                      </a:moveTo>
                      <a:lnTo>
                        <a:pt x="137" y="723"/>
                      </a:lnTo>
                      <a:lnTo>
                        <a:pt x="137" y="723"/>
                      </a:lnTo>
                      <a:lnTo>
                        <a:pt x="137" y="723"/>
                      </a:lnTo>
                      <a:lnTo>
                        <a:pt x="135" y="720"/>
                      </a:lnTo>
                      <a:lnTo>
                        <a:pt x="133" y="720"/>
                      </a:lnTo>
                      <a:lnTo>
                        <a:pt x="133" y="720"/>
                      </a:lnTo>
                      <a:lnTo>
                        <a:pt x="130" y="720"/>
                      </a:lnTo>
                      <a:lnTo>
                        <a:pt x="130" y="720"/>
                      </a:lnTo>
                      <a:lnTo>
                        <a:pt x="130" y="720"/>
                      </a:lnTo>
                      <a:lnTo>
                        <a:pt x="133" y="723"/>
                      </a:lnTo>
                      <a:lnTo>
                        <a:pt x="133" y="723"/>
                      </a:lnTo>
                      <a:lnTo>
                        <a:pt x="135" y="723"/>
                      </a:lnTo>
                      <a:lnTo>
                        <a:pt x="137" y="723"/>
                      </a:lnTo>
                      <a:lnTo>
                        <a:pt x="137" y="723"/>
                      </a:lnTo>
                      <a:close/>
                      <a:moveTo>
                        <a:pt x="133" y="725"/>
                      </a:moveTo>
                      <a:lnTo>
                        <a:pt x="130" y="725"/>
                      </a:lnTo>
                      <a:lnTo>
                        <a:pt x="128" y="723"/>
                      </a:lnTo>
                      <a:lnTo>
                        <a:pt x="125" y="723"/>
                      </a:lnTo>
                      <a:lnTo>
                        <a:pt x="125" y="720"/>
                      </a:lnTo>
                      <a:lnTo>
                        <a:pt x="123" y="718"/>
                      </a:lnTo>
                      <a:lnTo>
                        <a:pt x="123" y="718"/>
                      </a:lnTo>
                      <a:lnTo>
                        <a:pt x="123" y="720"/>
                      </a:lnTo>
                      <a:lnTo>
                        <a:pt x="121" y="720"/>
                      </a:lnTo>
                      <a:lnTo>
                        <a:pt x="121" y="720"/>
                      </a:lnTo>
                      <a:lnTo>
                        <a:pt x="123" y="723"/>
                      </a:lnTo>
                      <a:lnTo>
                        <a:pt x="125" y="725"/>
                      </a:lnTo>
                      <a:lnTo>
                        <a:pt x="128" y="727"/>
                      </a:lnTo>
                      <a:lnTo>
                        <a:pt x="130" y="730"/>
                      </a:lnTo>
                      <a:lnTo>
                        <a:pt x="133" y="730"/>
                      </a:lnTo>
                      <a:lnTo>
                        <a:pt x="130" y="727"/>
                      </a:lnTo>
                      <a:lnTo>
                        <a:pt x="133" y="725"/>
                      </a:lnTo>
                      <a:close/>
                      <a:moveTo>
                        <a:pt x="121" y="713"/>
                      </a:moveTo>
                      <a:lnTo>
                        <a:pt x="123" y="713"/>
                      </a:lnTo>
                      <a:lnTo>
                        <a:pt x="123" y="713"/>
                      </a:lnTo>
                      <a:lnTo>
                        <a:pt x="123" y="713"/>
                      </a:lnTo>
                      <a:lnTo>
                        <a:pt x="125" y="713"/>
                      </a:lnTo>
                      <a:lnTo>
                        <a:pt x="125" y="711"/>
                      </a:lnTo>
                      <a:lnTo>
                        <a:pt x="123" y="711"/>
                      </a:lnTo>
                      <a:lnTo>
                        <a:pt x="123" y="708"/>
                      </a:lnTo>
                      <a:lnTo>
                        <a:pt x="123" y="708"/>
                      </a:lnTo>
                      <a:lnTo>
                        <a:pt x="121" y="708"/>
                      </a:lnTo>
                      <a:lnTo>
                        <a:pt x="118" y="711"/>
                      </a:lnTo>
                      <a:lnTo>
                        <a:pt x="116" y="711"/>
                      </a:lnTo>
                      <a:lnTo>
                        <a:pt x="114" y="711"/>
                      </a:lnTo>
                      <a:lnTo>
                        <a:pt x="114" y="713"/>
                      </a:lnTo>
                      <a:lnTo>
                        <a:pt x="114" y="713"/>
                      </a:lnTo>
                      <a:lnTo>
                        <a:pt x="114" y="715"/>
                      </a:lnTo>
                      <a:lnTo>
                        <a:pt x="116" y="718"/>
                      </a:lnTo>
                      <a:lnTo>
                        <a:pt x="116" y="715"/>
                      </a:lnTo>
                      <a:lnTo>
                        <a:pt x="116" y="715"/>
                      </a:lnTo>
                      <a:lnTo>
                        <a:pt x="116" y="713"/>
                      </a:lnTo>
                      <a:lnTo>
                        <a:pt x="118" y="713"/>
                      </a:lnTo>
                      <a:lnTo>
                        <a:pt x="121" y="713"/>
                      </a:lnTo>
                      <a:lnTo>
                        <a:pt x="121" y="713"/>
                      </a:lnTo>
                      <a:close/>
                      <a:moveTo>
                        <a:pt x="104" y="694"/>
                      </a:moveTo>
                      <a:lnTo>
                        <a:pt x="102" y="694"/>
                      </a:lnTo>
                      <a:lnTo>
                        <a:pt x="102" y="694"/>
                      </a:lnTo>
                      <a:lnTo>
                        <a:pt x="102" y="697"/>
                      </a:lnTo>
                      <a:lnTo>
                        <a:pt x="102" y="697"/>
                      </a:lnTo>
                      <a:lnTo>
                        <a:pt x="104" y="699"/>
                      </a:lnTo>
                      <a:lnTo>
                        <a:pt x="104" y="699"/>
                      </a:lnTo>
                      <a:lnTo>
                        <a:pt x="104" y="699"/>
                      </a:lnTo>
                      <a:lnTo>
                        <a:pt x="106" y="699"/>
                      </a:lnTo>
                      <a:lnTo>
                        <a:pt x="106" y="699"/>
                      </a:lnTo>
                      <a:lnTo>
                        <a:pt x="104" y="697"/>
                      </a:lnTo>
                      <a:lnTo>
                        <a:pt x="106" y="697"/>
                      </a:lnTo>
                      <a:lnTo>
                        <a:pt x="106" y="697"/>
                      </a:lnTo>
                      <a:lnTo>
                        <a:pt x="106" y="694"/>
                      </a:lnTo>
                      <a:lnTo>
                        <a:pt x="106" y="694"/>
                      </a:lnTo>
                      <a:lnTo>
                        <a:pt x="104" y="694"/>
                      </a:lnTo>
                      <a:close/>
                      <a:moveTo>
                        <a:pt x="104" y="685"/>
                      </a:moveTo>
                      <a:lnTo>
                        <a:pt x="102" y="685"/>
                      </a:lnTo>
                      <a:lnTo>
                        <a:pt x="102" y="685"/>
                      </a:lnTo>
                      <a:lnTo>
                        <a:pt x="99" y="685"/>
                      </a:lnTo>
                      <a:lnTo>
                        <a:pt x="99" y="687"/>
                      </a:lnTo>
                      <a:lnTo>
                        <a:pt x="99" y="687"/>
                      </a:lnTo>
                      <a:lnTo>
                        <a:pt x="99" y="687"/>
                      </a:lnTo>
                      <a:lnTo>
                        <a:pt x="99" y="689"/>
                      </a:lnTo>
                      <a:lnTo>
                        <a:pt x="99" y="692"/>
                      </a:lnTo>
                      <a:lnTo>
                        <a:pt x="102" y="692"/>
                      </a:lnTo>
                      <a:lnTo>
                        <a:pt x="104" y="692"/>
                      </a:lnTo>
                      <a:lnTo>
                        <a:pt x="106" y="689"/>
                      </a:lnTo>
                      <a:lnTo>
                        <a:pt x="106" y="689"/>
                      </a:lnTo>
                      <a:lnTo>
                        <a:pt x="109" y="687"/>
                      </a:lnTo>
                      <a:lnTo>
                        <a:pt x="106" y="687"/>
                      </a:lnTo>
                      <a:lnTo>
                        <a:pt x="104" y="685"/>
                      </a:lnTo>
                      <a:close/>
                      <a:moveTo>
                        <a:pt x="92" y="661"/>
                      </a:moveTo>
                      <a:lnTo>
                        <a:pt x="90" y="661"/>
                      </a:lnTo>
                      <a:lnTo>
                        <a:pt x="90" y="659"/>
                      </a:lnTo>
                      <a:lnTo>
                        <a:pt x="88" y="659"/>
                      </a:lnTo>
                      <a:lnTo>
                        <a:pt x="88" y="659"/>
                      </a:lnTo>
                      <a:lnTo>
                        <a:pt x="85" y="661"/>
                      </a:lnTo>
                      <a:lnTo>
                        <a:pt x="83" y="661"/>
                      </a:lnTo>
                      <a:lnTo>
                        <a:pt x="83" y="661"/>
                      </a:lnTo>
                      <a:lnTo>
                        <a:pt x="83" y="661"/>
                      </a:lnTo>
                      <a:lnTo>
                        <a:pt x="83" y="663"/>
                      </a:lnTo>
                      <a:lnTo>
                        <a:pt x="85" y="663"/>
                      </a:lnTo>
                      <a:lnTo>
                        <a:pt x="85" y="663"/>
                      </a:lnTo>
                      <a:lnTo>
                        <a:pt x="85" y="663"/>
                      </a:lnTo>
                      <a:lnTo>
                        <a:pt x="88" y="666"/>
                      </a:lnTo>
                      <a:lnTo>
                        <a:pt x="85" y="666"/>
                      </a:lnTo>
                      <a:lnTo>
                        <a:pt x="85" y="668"/>
                      </a:lnTo>
                      <a:lnTo>
                        <a:pt x="88" y="668"/>
                      </a:lnTo>
                      <a:lnTo>
                        <a:pt x="88" y="668"/>
                      </a:lnTo>
                      <a:lnTo>
                        <a:pt x="90" y="666"/>
                      </a:lnTo>
                      <a:lnTo>
                        <a:pt x="90" y="666"/>
                      </a:lnTo>
                      <a:lnTo>
                        <a:pt x="92" y="661"/>
                      </a:lnTo>
                      <a:close/>
                      <a:moveTo>
                        <a:pt x="111" y="685"/>
                      </a:moveTo>
                      <a:lnTo>
                        <a:pt x="111" y="682"/>
                      </a:lnTo>
                      <a:lnTo>
                        <a:pt x="111" y="680"/>
                      </a:lnTo>
                      <a:lnTo>
                        <a:pt x="111" y="680"/>
                      </a:lnTo>
                      <a:lnTo>
                        <a:pt x="109" y="678"/>
                      </a:lnTo>
                      <a:lnTo>
                        <a:pt x="109" y="678"/>
                      </a:lnTo>
                      <a:lnTo>
                        <a:pt x="109" y="678"/>
                      </a:lnTo>
                      <a:lnTo>
                        <a:pt x="109" y="675"/>
                      </a:lnTo>
                      <a:lnTo>
                        <a:pt x="106" y="673"/>
                      </a:lnTo>
                      <a:lnTo>
                        <a:pt x="106" y="670"/>
                      </a:lnTo>
                      <a:lnTo>
                        <a:pt x="104" y="666"/>
                      </a:lnTo>
                      <a:lnTo>
                        <a:pt x="99" y="659"/>
                      </a:lnTo>
                      <a:lnTo>
                        <a:pt x="99" y="659"/>
                      </a:lnTo>
                      <a:lnTo>
                        <a:pt x="99" y="659"/>
                      </a:lnTo>
                      <a:lnTo>
                        <a:pt x="97" y="659"/>
                      </a:lnTo>
                      <a:lnTo>
                        <a:pt x="95" y="656"/>
                      </a:lnTo>
                      <a:lnTo>
                        <a:pt x="95" y="656"/>
                      </a:lnTo>
                      <a:lnTo>
                        <a:pt x="92" y="659"/>
                      </a:lnTo>
                      <a:lnTo>
                        <a:pt x="92" y="659"/>
                      </a:lnTo>
                      <a:lnTo>
                        <a:pt x="92" y="659"/>
                      </a:lnTo>
                      <a:lnTo>
                        <a:pt x="95" y="661"/>
                      </a:lnTo>
                      <a:lnTo>
                        <a:pt x="95" y="663"/>
                      </a:lnTo>
                      <a:lnTo>
                        <a:pt x="95" y="663"/>
                      </a:lnTo>
                      <a:lnTo>
                        <a:pt x="92" y="666"/>
                      </a:lnTo>
                      <a:lnTo>
                        <a:pt x="92" y="666"/>
                      </a:lnTo>
                      <a:lnTo>
                        <a:pt x="95" y="668"/>
                      </a:lnTo>
                      <a:lnTo>
                        <a:pt x="95" y="668"/>
                      </a:lnTo>
                      <a:lnTo>
                        <a:pt x="95" y="670"/>
                      </a:lnTo>
                      <a:lnTo>
                        <a:pt x="92" y="668"/>
                      </a:lnTo>
                      <a:lnTo>
                        <a:pt x="92" y="668"/>
                      </a:lnTo>
                      <a:lnTo>
                        <a:pt x="90" y="670"/>
                      </a:lnTo>
                      <a:lnTo>
                        <a:pt x="90" y="670"/>
                      </a:lnTo>
                      <a:lnTo>
                        <a:pt x="92" y="673"/>
                      </a:lnTo>
                      <a:lnTo>
                        <a:pt x="92" y="673"/>
                      </a:lnTo>
                      <a:lnTo>
                        <a:pt x="95" y="673"/>
                      </a:lnTo>
                      <a:lnTo>
                        <a:pt x="95" y="675"/>
                      </a:lnTo>
                      <a:lnTo>
                        <a:pt x="92" y="675"/>
                      </a:lnTo>
                      <a:lnTo>
                        <a:pt x="92" y="678"/>
                      </a:lnTo>
                      <a:lnTo>
                        <a:pt x="92" y="680"/>
                      </a:lnTo>
                      <a:lnTo>
                        <a:pt x="95" y="680"/>
                      </a:lnTo>
                      <a:lnTo>
                        <a:pt x="97" y="680"/>
                      </a:lnTo>
                      <a:lnTo>
                        <a:pt x="99" y="680"/>
                      </a:lnTo>
                      <a:lnTo>
                        <a:pt x="102" y="680"/>
                      </a:lnTo>
                      <a:lnTo>
                        <a:pt x="102" y="680"/>
                      </a:lnTo>
                      <a:lnTo>
                        <a:pt x="102" y="680"/>
                      </a:lnTo>
                      <a:lnTo>
                        <a:pt x="99" y="675"/>
                      </a:lnTo>
                      <a:lnTo>
                        <a:pt x="99" y="675"/>
                      </a:lnTo>
                      <a:lnTo>
                        <a:pt x="99" y="675"/>
                      </a:lnTo>
                      <a:lnTo>
                        <a:pt x="102" y="673"/>
                      </a:lnTo>
                      <a:lnTo>
                        <a:pt x="102" y="673"/>
                      </a:lnTo>
                      <a:lnTo>
                        <a:pt x="104" y="673"/>
                      </a:lnTo>
                      <a:lnTo>
                        <a:pt x="104" y="673"/>
                      </a:lnTo>
                      <a:lnTo>
                        <a:pt x="102" y="673"/>
                      </a:lnTo>
                      <a:lnTo>
                        <a:pt x="102" y="675"/>
                      </a:lnTo>
                      <a:lnTo>
                        <a:pt x="104" y="675"/>
                      </a:lnTo>
                      <a:lnTo>
                        <a:pt x="102" y="678"/>
                      </a:lnTo>
                      <a:lnTo>
                        <a:pt x="102" y="678"/>
                      </a:lnTo>
                      <a:lnTo>
                        <a:pt x="104" y="678"/>
                      </a:lnTo>
                      <a:lnTo>
                        <a:pt x="104" y="680"/>
                      </a:lnTo>
                      <a:lnTo>
                        <a:pt x="106" y="682"/>
                      </a:lnTo>
                      <a:lnTo>
                        <a:pt x="106" y="682"/>
                      </a:lnTo>
                      <a:lnTo>
                        <a:pt x="109" y="685"/>
                      </a:lnTo>
                      <a:lnTo>
                        <a:pt x="109" y="685"/>
                      </a:lnTo>
                      <a:lnTo>
                        <a:pt x="111" y="685"/>
                      </a:lnTo>
                      <a:lnTo>
                        <a:pt x="111" y="685"/>
                      </a:lnTo>
                      <a:close/>
                      <a:moveTo>
                        <a:pt x="85" y="659"/>
                      </a:moveTo>
                      <a:lnTo>
                        <a:pt x="88" y="656"/>
                      </a:lnTo>
                      <a:lnTo>
                        <a:pt x="88" y="656"/>
                      </a:lnTo>
                      <a:lnTo>
                        <a:pt x="85" y="652"/>
                      </a:lnTo>
                      <a:lnTo>
                        <a:pt x="83" y="647"/>
                      </a:lnTo>
                      <a:lnTo>
                        <a:pt x="80" y="644"/>
                      </a:lnTo>
                      <a:lnTo>
                        <a:pt x="78" y="642"/>
                      </a:lnTo>
                      <a:lnTo>
                        <a:pt x="76" y="644"/>
                      </a:lnTo>
                      <a:lnTo>
                        <a:pt x="76" y="644"/>
                      </a:lnTo>
                      <a:lnTo>
                        <a:pt x="78" y="647"/>
                      </a:lnTo>
                      <a:lnTo>
                        <a:pt x="78" y="647"/>
                      </a:lnTo>
                      <a:lnTo>
                        <a:pt x="80" y="649"/>
                      </a:lnTo>
                      <a:lnTo>
                        <a:pt x="80" y="654"/>
                      </a:lnTo>
                      <a:lnTo>
                        <a:pt x="83" y="659"/>
                      </a:lnTo>
                      <a:lnTo>
                        <a:pt x="83" y="659"/>
                      </a:lnTo>
                      <a:lnTo>
                        <a:pt x="85" y="659"/>
                      </a:lnTo>
                      <a:close/>
                      <a:moveTo>
                        <a:pt x="80" y="644"/>
                      </a:moveTo>
                      <a:lnTo>
                        <a:pt x="80" y="644"/>
                      </a:lnTo>
                      <a:lnTo>
                        <a:pt x="83" y="647"/>
                      </a:lnTo>
                      <a:lnTo>
                        <a:pt x="85" y="647"/>
                      </a:lnTo>
                      <a:lnTo>
                        <a:pt x="85" y="649"/>
                      </a:lnTo>
                      <a:lnTo>
                        <a:pt x="88" y="649"/>
                      </a:lnTo>
                      <a:lnTo>
                        <a:pt x="88" y="652"/>
                      </a:lnTo>
                      <a:lnTo>
                        <a:pt x="90" y="654"/>
                      </a:lnTo>
                      <a:lnTo>
                        <a:pt x="92" y="656"/>
                      </a:lnTo>
                      <a:lnTo>
                        <a:pt x="95" y="656"/>
                      </a:lnTo>
                      <a:lnTo>
                        <a:pt x="97" y="656"/>
                      </a:lnTo>
                      <a:lnTo>
                        <a:pt x="97" y="654"/>
                      </a:lnTo>
                      <a:lnTo>
                        <a:pt x="95" y="652"/>
                      </a:lnTo>
                      <a:lnTo>
                        <a:pt x="95" y="652"/>
                      </a:lnTo>
                      <a:lnTo>
                        <a:pt x="95" y="652"/>
                      </a:lnTo>
                      <a:lnTo>
                        <a:pt x="95" y="649"/>
                      </a:lnTo>
                      <a:lnTo>
                        <a:pt x="92" y="649"/>
                      </a:lnTo>
                      <a:lnTo>
                        <a:pt x="92" y="647"/>
                      </a:lnTo>
                      <a:lnTo>
                        <a:pt x="90" y="647"/>
                      </a:lnTo>
                      <a:lnTo>
                        <a:pt x="90" y="644"/>
                      </a:lnTo>
                      <a:lnTo>
                        <a:pt x="90" y="644"/>
                      </a:lnTo>
                      <a:lnTo>
                        <a:pt x="88" y="642"/>
                      </a:lnTo>
                      <a:lnTo>
                        <a:pt x="88" y="640"/>
                      </a:lnTo>
                      <a:lnTo>
                        <a:pt x="85" y="640"/>
                      </a:lnTo>
                      <a:lnTo>
                        <a:pt x="85" y="642"/>
                      </a:lnTo>
                      <a:lnTo>
                        <a:pt x="80" y="642"/>
                      </a:lnTo>
                      <a:lnTo>
                        <a:pt x="80" y="644"/>
                      </a:lnTo>
                      <a:close/>
                      <a:moveTo>
                        <a:pt x="83" y="637"/>
                      </a:moveTo>
                      <a:lnTo>
                        <a:pt x="80" y="637"/>
                      </a:lnTo>
                      <a:lnTo>
                        <a:pt x="78" y="637"/>
                      </a:lnTo>
                      <a:lnTo>
                        <a:pt x="78" y="637"/>
                      </a:lnTo>
                      <a:lnTo>
                        <a:pt x="80" y="640"/>
                      </a:lnTo>
                      <a:lnTo>
                        <a:pt x="80" y="640"/>
                      </a:lnTo>
                      <a:lnTo>
                        <a:pt x="80" y="640"/>
                      </a:lnTo>
                      <a:lnTo>
                        <a:pt x="83" y="640"/>
                      </a:lnTo>
                      <a:lnTo>
                        <a:pt x="83" y="640"/>
                      </a:lnTo>
                      <a:lnTo>
                        <a:pt x="85" y="637"/>
                      </a:lnTo>
                      <a:lnTo>
                        <a:pt x="83" y="637"/>
                      </a:lnTo>
                      <a:lnTo>
                        <a:pt x="83" y="637"/>
                      </a:lnTo>
                      <a:close/>
                      <a:moveTo>
                        <a:pt x="69" y="592"/>
                      </a:moveTo>
                      <a:lnTo>
                        <a:pt x="69" y="595"/>
                      </a:lnTo>
                      <a:lnTo>
                        <a:pt x="71" y="597"/>
                      </a:lnTo>
                      <a:lnTo>
                        <a:pt x="71" y="595"/>
                      </a:lnTo>
                      <a:lnTo>
                        <a:pt x="73" y="597"/>
                      </a:lnTo>
                      <a:lnTo>
                        <a:pt x="76" y="597"/>
                      </a:lnTo>
                      <a:lnTo>
                        <a:pt x="76" y="595"/>
                      </a:lnTo>
                      <a:lnTo>
                        <a:pt x="76" y="595"/>
                      </a:lnTo>
                      <a:lnTo>
                        <a:pt x="76" y="592"/>
                      </a:lnTo>
                      <a:lnTo>
                        <a:pt x="76" y="592"/>
                      </a:lnTo>
                      <a:lnTo>
                        <a:pt x="73" y="590"/>
                      </a:lnTo>
                      <a:lnTo>
                        <a:pt x="73" y="588"/>
                      </a:lnTo>
                      <a:lnTo>
                        <a:pt x="71" y="585"/>
                      </a:lnTo>
                      <a:lnTo>
                        <a:pt x="71" y="585"/>
                      </a:lnTo>
                      <a:lnTo>
                        <a:pt x="69" y="585"/>
                      </a:lnTo>
                      <a:lnTo>
                        <a:pt x="69" y="588"/>
                      </a:lnTo>
                      <a:lnTo>
                        <a:pt x="71" y="590"/>
                      </a:lnTo>
                      <a:lnTo>
                        <a:pt x="71" y="592"/>
                      </a:lnTo>
                      <a:lnTo>
                        <a:pt x="69" y="592"/>
                      </a:lnTo>
                      <a:close/>
                      <a:moveTo>
                        <a:pt x="54" y="576"/>
                      </a:moveTo>
                      <a:lnTo>
                        <a:pt x="54" y="576"/>
                      </a:lnTo>
                      <a:lnTo>
                        <a:pt x="54" y="576"/>
                      </a:lnTo>
                      <a:lnTo>
                        <a:pt x="54" y="576"/>
                      </a:lnTo>
                      <a:lnTo>
                        <a:pt x="57" y="578"/>
                      </a:lnTo>
                      <a:lnTo>
                        <a:pt x="57" y="578"/>
                      </a:lnTo>
                      <a:lnTo>
                        <a:pt x="57" y="576"/>
                      </a:lnTo>
                      <a:lnTo>
                        <a:pt x="57" y="576"/>
                      </a:lnTo>
                      <a:lnTo>
                        <a:pt x="57" y="576"/>
                      </a:lnTo>
                      <a:lnTo>
                        <a:pt x="54" y="576"/>
                      </a:lnTo>
                      <a:close/>
                      <a:moveTo>
                        <a:pt x="78" y="573"/>
                      </a:moveTo>
                      <a:lnTo>
                        <a:pt x="78" y="576"/>
                      </a:lnTo>
                      <a:lnTo>
                        <a:pt x="78" y="576"/>
                      </a:lnTo>
                      <a:lnTo>
                        <a:pt x="80" y="576"/>
                      </a:lnTo>
                      <a:lnTo>
                        <a:pt x="80" y="576"/>
                      </a:lnTo>
                      <a:lnTo>
                        <a:pt x="80" y="573"/>
                      </a:lnTo>
                      <a:lnTo>
                        <a:pt x="78" y="573"/>
                      </a:lnTo>
                      <a:lnTo>
                        <a:pt x="78" y="571"/>
                      </a:lnTo>
                      <a:lnTo>
                        <a:pt x="76" y="571"/>
                      </a:lnTo>
                      <a:lnTo>
                        <a:pt x="76" y="569"/>
                      </a:lnTo>
                      <a:lnTo>
                        <a:pt x="76" y="571"/>
                      </a:lnTo>
                      <a:lnTo>
                        <a:pt x="76" y="571"/>
                      </a:lnTo>
                      <a:lnTo>
                        <a:pt x="76" y="571"/>
                      </a:lnTo>
                      <a:lnTo>
                        <a:pt x="76" y="573"/>
                      </a:lnTo>
                      <a:lnTo>
                        <a:pt x="78" y="573"/>
                      </a:lnTo>
                      <a:close/>
                      <a:moveTo>
                        <a:pt x="83" y="571"/>
                      </a:moveTo>
                      <a:lnTo>
                        <a:pt x="80" y="571"/>
                      </a:lnTo>
                      <a:lnTo>
                        <a:pt x="83" y="573"/>
                      </a:lnTo>
                      <a:lnTo>
                        <a:pt x="83" y="573"/>
                      </a:lnTo>
                      <a:lnTo>
                        <a:pt x="85" y="576"/>
                      </a:lnTo>
                      <a:lnTo>
                        <a:pt x="88" y="576"/>
                      </a:lnTo>
                      <a:lnTo>
                        <a:pt x="90" y="576"/>
                      </a:lnTo>
                      <a:lnTo>
                        <a:pt x="92" y="573"/>
                      </a:lnTo>
                      <a:lnTo>
                        <a:pt x="92" y="571"/>
                      </a:lnTo>
                      <a:lnTo>
                        <a:pt x="92" y="571"/>
                      </a:lnTo>
                      <a:lnTo>
                        <a:pt x="92" y="569"/>
                      </a:lnTo>
                      <a:lnTo>
                        <a:pt x="90" y="569"/>
                      </a:lnTo>
                      <a:lnTo>
                        <a:pt x="85" y="566"/>
                      </a:lnTo>
                      <a:lnTo>
                        <a:pt x="83" y="566"/>
                      </a:lnTo>
                      <a:lnTo>
                        <a:pt x="83" y="566"/>
                      </a:lnTo>
                      <a:lnTo>
                        <a:pt x="83" y="566"/>
                      </a:lnTo>
                      <a:lnTo>
                        <a:pt x="83" y="569"/>
                      </a:lnTo>
                      <a:lnTo>
                        <a:pt x="83" y="569"/>
                      </a:lnTo>
                      <a:lnTo>
                        <a:pt x="83" y="569"/>
                      </a:lnTo>
                      <a:lnTo>
                        <a:pt x="83" y="571"/>
                      </a:lnTo>
                      <a:close/>
                      <a:moveTo>
                        <a:pt x="73" y="569"/>
                      </a:moveTo>
                      <a:lnTo>
                        <a:pt x="73" y="566"/>
                      </a:lnTo>
                      <a:lnTo>
                        <a:pt x="73" y="566"/>
                      </a:lnTo>
                      <a:lnTo>
                        <a:pt x="73" y="564"/>
                      </a:lnTo>
                      <a:lnTo>
                        <a:pt x="71" y="564"/>
                      </a:lnTo>
                      <a:lnTo>
                        <a:pt x="71" y="562"/>
                      </a:lnTo>
                      <a:lnTo>
                        <a:pt x="69" y="562"/>
                      </a:lnTo>
                      <a:lnTo>
                        <a:pt x="69" y="562"/>
                      </a:lnTo>
                      <a:lnTo>
                        <a:pt x="66" y="562"/>
                      </a:lnTo>
                      <a:lnTo>
                        <a:pt x="66" y="564"/>
                      </a:lnTo>
                      <a:lnTo>
                        <a:pt x="69" y="566"/>
                      </a:lnTo>
                      <a:lnTo>
                        <a:pt x="69" y="566"/>
                      </a:lnTo>
                      <a:lnTo>
                        <a:pt x="66" y="566"/>
                      </a:lnTo>
                      <a:lnTo>
                        <a:pt x="64" y="566"/>
                      </a:lnTo>
                      <a:lnTo>
                        <a:pt x="64" y="569"/>
                      </a:lnTo>
                      <a:lnTo>
                        <a:pt x="62" y="569"/>
                      </a:lnTo>
                      <a:lnTo>
                        <a:pt x="64" y="571"/>
                      </a:lnTo>
                      <a:lnTo>
                        <a:pt x="62" y="571"/>
                      </a:lnTo>
                      <a:lnTo>
                        <a:pt x="64" y="573"/>
                      </a:lnTo>
                      <a:lnTo>
                        <a:pt x="66" y="576"/>
                      </a:lnTo>
                      <a:lnTo>
                        <a:pt x="69" y="578"/>
                      </a:lnTo>
                      <a:lnTo>
                        <a:pt x="71" y="583"/>
                      </a:lnTo>
                      <a:lnTo>
                        <a:pt x="73" y="583"/>
                      </a:lnTo>
                      <a:lnTo>
                        <a:pt x="76" y="585"/>
                      </a:lnTo>
                      <a:lnTo>
                        <a:pt x="76" y="588"/>
                      </a:lnTo>
                      <a:lnTo>
                        <a:pt x="78" y="588"/>
                      </a:lnTo>
                      <a:lnTo>
                        <a:pt x="80" y="588"/>
                      </a:lnTo>
                      <a:lnTo>
                        <a:pt x="80" y="588"/>
                      </a:lnTo>
                      <a:lnTo>
                        <a:pt x="80" y="588"/>
                      </a:lnTo>
                      <a:lnTo>
                        <a:pt x="80" y="588"/>
                      </a:lnTo>
                      <a:lnTo>
                        <a:pt x="80" y="585"/>
                      </a:lnTo>
                      <a:lnTo>
                        <a:pt x="80" y="585"/>
                      </a:lnTo>
                      <a:lnTo>
                        <a:pt x="80" y="585"/>
                      </a:lnTo>
                      <a:lnTo>
                        <a:pt x="80" y="583"/>
                      </a:lnTo>
                      <a:lnTo>
                        <a:pt x="78" y="581"/>
                      </a:lnTo>
                      <a:lnTo>
                        <a:pt x="78" y="578"/>
                      </a:lnTo>
                      <a:lnTo>
                        <a:pt x="78" y="578"/>
                      </a:lnTo>
                      <a:lnTo>
                        <a:pt x="76" y="576"/>
                      </a:lnTo>
                      <a:lnTo>
                        <a:pt x="76" y="573"/>
                      </a:lnTo>
                      <a:lnTo>
                        <a:pt x="73" y="571"/>
                      </a:lnTo>
                      <a:lnTo>
                        <a:pt x="71" y="571"/>
                      </a:lnTo>
                      <a:lnTo>
                        <a:pt x="71" y="569"/>
                      </a:lnTo>
                      <a:lnTo>
                        <a:pt x="71" y="569"/>
                      </a:lnTo>
                      <a:lnTo>
                        <a:pt x="73" y="569"/>
                      </a:lnTo>
                      <a:lnTo>
                        <a:pt x="73" y="569"/>
                      </a:lnTo>
                      <a:close/>
                      <a:moveTo>
                        <a:pt x="69" y="554"/>
                      </a:moveTo>
                      <a:lnTo>
                        <a:pt x="66" y="554"/>
                      </a:lnTo>
                      <a:lnTo>
                        <a:pt x="66" y="554"/>
                      </a:lnTo>
                      <a:lnTo>
                        <a:pt x="64" y="554"/>
                      </a:lnTo>
                      <a:lnTo>
                        <a:pt x="64" y="557"/>
                      </a:lnTo>
                      <a:lnTo>
                        <a:pt x="64" y="557"/>
                      </a:lnTo>
                      <a:lnTo>
                        <a:pt x="66" y="557"/>
                      </a:lnTo>
                      <a:lnTo>
                        <a:pt x="66" y="557"/>
                      </a:lnTo>
                      <a:lnTo>
                        <a:pt x="66" y="557"/>
                      </a:lnTo>
                      <a:lnTo>
                        <a:pt x="69" y="557"/>
                      </a:lnTo>
                      <a:lnTo>
                        <a:pt x="69" y="557"/>
                      </a:lnTo>
                      <a:lnTo>
                        <a:pt x="69" y="554"/>
                      </a:lnTo>
                      <a:lnTo>
                        <a:pt x="69" y="554"/>
                      </a:lnTo>
                      <a:close/>
                      <a:moveTo>
                        <a:pt x="52" y="550"/>
                      </a:moveTo>
                      <a:lnTo>
                        <a:pt x="52" y="550"/>
                      </a:lnTo>
                      <a:lnTo>
                        <a:pt x="50" y="550"/>
                      </a:lnTo>
                      <a:lnTo>
                        <a:pt x="50" y="550"/>
                      </a:lnTo>
                      <a:lnTo>
                        <a:pt x="50" y="550"/>
                      </a:lnTo>
                      <a:lnTo>
                        <a:pt x="50" y="550"/>
                      </a:lnTo>
                      <a:lnTo>
                        <a:pt x="50" y="552"/>
                      </a:lnTo>
                      <a:lnTo>
                        <a:pt x="52" y="550"/>
                      </a:lnTo>
                      <a:lnTo>
                        <a:pt x="52" y="550"/>
                      </a:lnTo>
                      <a:lnTo>
                        <a:pt x="52" y="550"/>
                      </a:lnTo>
                      <a:close/>
                      <a:moveTo>
                        <a:pt x="64" y="545"/>
                      </a:moveTo>
                      <a:lnTo>
                        <a:pt x="66" y="545"/>
                      </a:lnTo>
                      <a:lnTo>
                        <a:pt x="66" y="545"/>
                      </a:lnTo>
                      <a:lnTo>
                        <a:pt x="64" y="543"/>
                      </a:lnTo>
                      <a:lnTo>
                        <a:pt x="66" y="540"/>
                      </a:lnTo>
                      <a:lnTo>
                        <a:pt x="66" y="540"/>
                      </a:lnTo>
                      <a:lnTo>
                        <a:pt x="66" y="538"/>
                      </a:lnTo>
                      <a:lnTo>
                        <a:pt x="66" y="538"/>
                      </a:lnTo>
                      <a:lnTo>
                        <a:pt x="66" y="536"/>
                      </a:lnTo>
                      <a:lnTo>
                        <a:pt x="64" y="533"/>
                      </a:lnTo>
                      <a:lnTo>
                        <a:pt x="62" y="533"/>
                      </a:lnTo>
                      <a:lnTo>
                        <a:pt x="59" y="531"/>
                      </a:lnTo>
                      <a:lnTo>
                        <a:pt x="59" y="531"/>
                      </a:lnTo>
                      <a:lnTo>
                        <a:pt x="59" y="528"/>
                      </a:lnTo>
                      <a:lnTo>
                        <a:pt x="62" y="528"/>
                      </a:lnTo>
                      <a:lnTo>
                        <a:pt x="62" y="528"/>
                      </a:lnTo>
                      <a:lnTo>
                        <a:pt x="62" y="528"/>
                      </a:lnTo>
                      <a:lnTo>
                        <a:pt x="64" y="528"/>
                      </a:lnTo>
                      <a:lnTo>
                        <a:pt x="62" y="526"/>
                      </a:lnTo>
                      <a:lnTo>
                        <a:pt x="62" y="524"/>
                      </a:lnTo>
                      <a:lnTo>
                        <a:pt x="62" y="524"/>
                      </a:lnTo>
                      <a:lnTo>
                        <a:pt x="62" y="521"/>
                      </a:lnTo>
                      <a:lnTo>
                        <a:pt x="62" y="521"/>
                      </a:lnTo>
                      <a:lnTo>
                        <a:pt x="59" y="519"/>
                      </a:lnTo>
                      <a:lnTo>
                        <a:pt x="59" y="517"/>
                      </a:lnTo>
                      <a:lnTo>
                        <a:pt x="57" y="517"/>
                      </a:lnTo>
                      <a:lnTo>
                        <a:pt x="54" y="514"/>
                      </a:lnTo>
                      <a:lnTo>
                        <a:pt x="47" y="514"/>
                      </a:lnTo>
                      <a:lnTo>
                        <a:pt x="47" y="514"/>
                      </a:lnTo>
                      <a:lnTo>
                        <a:pt x="50" y="514"/>
                      </a:lnTo>
                      <a:lnTo>
                        <a:pt x="50" y="517"/>
                      </a:lnTo>
                      <a:lnTo>
                        <a:pt x="50" y="519"/>
                      </a:lnTo>
                      <a:lnTo>
                        <a:pt x="50" y="519"/>
                      </a:lnTo>
                      <a:lnTo>
                        <a:pt x="50" y="519"/>
                      </a:lnTo>
                      <a:lnTo>
                        <a:pt x="50" y="521"/>
                      </a:lnTo>
                      <a:lnTo>
                        <a:pt x="50" y="524"/>
                      </a:lnTo>
                      <a:lnTo>
                        <a:pt x="50" y="524"/>
                      </a:lnTo>
                      <a:lnTo>
                        <a:pt x="50" y="526"/>
                      </a:lnTo>
                      <a:lnTo>
                        <a:pt x="50" y="526"/>
                      </a:lnTo>
                      <a:lnTo>
                        <a:pt x="50" y="528"/>
                      </a:lnTo>
                      <a:lnTo>
                        <a:pt x="52" y="531"/>
                      </a:lnTo>
                      <a:lnTo>
                        <a:pt x="54" y="536"/>
                      </a:lnTo>
                      <a:lnTo>
                        <a:pt x="54" y="540"/>
                      </a:lnTo>
                      <a:lnTo>
                        <a:pt x="54" y="543"/>
                      </a:lnTo>
                      <a:lnTo>
                        <a:pt x="54" y="543"/>
                      </a:lnTo>
                      <a:lnTo>
                        <a:pt x="54" y="543"/>
                      </a:lnTo>
                      <a:lnTo>
                        <a:pt x="57" y="545"/>
                      </a:lnTo>
                      <a:lnTo>
                        <a:pt x="59" y="545"/>
                      </a:lnTo>
                      <a:lnTo>
                        <a:pt x="62" y="545"/>
                      </a:lnTo>
                      <a:lnTo>
                        <a:pt x="64" y="545"/>
                      </a:lnTo>
                      <a:lnTo>
                        <a:pt x="64" y="545"/>
                      </a:lnTo>
                      <a:close/>
                      <a:moveTo>
                        <a:pt x="196" y="760"/>
                      </a:moveTo>
                      <a:lnTo>
                        <a:pt x="199" y="763"/>
                      </a:lnTo>
                      <a:lnTo>
                        <a:pt x="203" y="763"/>
                      </a:lnTo>
                      <a:lnTo>
                        <a:pt x="206" y="760"/>
                      </a:lnTo>
                      <a:lnTo>
                        <a:pt x="206" y="760"/>
                      </a:lnTo>
                      <a:lnTo>
                        <a:pt x="206" y="756"/>
                      </a:lnTo>
                      <a:lnTo>
                        <a:pt x="203" y="753"/>
                      </a:lnTo>
                      <a:lnTo>
                        <a:pt x="201" y="753"/>
                      </a:lnTo>
                      <a:lnTo>
                        <a:pt x="201" y="749"/>
                      </a:lnTo>
                      <a:lnTo>
                        <a:pt x="201" y="744"/>
                      </a:lnTo>
                      <a:lnTo>
                        <a:pt x="199" y="744"/>
                      </a:lnTo>
                      <a:lnTo>
                        <a:pt x="199" y="742"/>
                      </a:lnTo>
                      <a:lnTo>
                        <a:pt x="201" y="739"/>
                      </a:lnTo>
                      <a:lnTo>
                        <a:pt x="201" y="739"/>
                      </a:lnTo>
                      <a:lnTo>
                        <a:pt x="203" y="739"/>
                      </a:lnTo>
                      <a:lnTo>
                        <a:pt x="211" y="734"/>
                      </a:lnTo>
                      <a:lnTo>
                        <a:pt x="213" y="734"/>
                      </a:lnTo>
                      <a:lnTo>
                        <a:pt x="215" y="734"/>
                      </a:lnTo>
                      <a:lnTo>
                        <a:pt x="215" y="734"/>
                      </a:lnTo>
                      <a:lnTo>
                        <a:pt x="215" y="730"/>
                      </a:lnTo>
                      <a:lnTo>
                        <a:pt x="218" y="730"/>
                      </a:lnTo>
                      <a:lnTo>
                        <a:pt x="220" y="730"/>
                      </a:lnTo>
                      <a:lnTo>
                        <a:pt x="222" y="730"/>
                      </a:lnTo>
                      <a:lnTo>
                        <a:pt x="232" y="732"/>
                      </a:lnTo>
                      <a:lnTo>
                        <a:pt x="232" y="730"/>
                      </a:lnTo>
                      <a:lnTo>
                        <a:pt x="229" y="730"/>
                      </a:lnTo>
                      <a:lnTo>
                        <a:pt x="227" y="730"/>
                      </a:lnTo>
                      <a:lnTo>
                        <a:pt x="222" y="730"/>
                      </a:lnTo>
                      <a:lnTo>
                        <a:pt x="218" y="727"/>
                      </a:lnTo>
                      <a:lnTo>
                        <a:pt x="213" y="727"/>
                      </a:lnTo>
                      <a:lnTo>
                        <a:pt x="208" y="727"/>
                      </a:lnTo>
                      <a:lnTo>
                        <a:pt x="203" y="725"/>
                      </a:lnTo>
                      <a:lnTo>
                        <a:pt x="196" y="725"/>
                      </a:lnTo>
                      <a:lnTo>
                        <a:pt x="189" y="725"/>
                      </a:lnTo>
                      <a:lnTo>
                        <a:pt x="182" y="725"/>
                      </a:lnTo>
                      <a:lnTo>
                        <a:pt x="177" y="725"/>
                      </a:lnTo>
                      <a:lnTo>
                        <a:pt x="173" y="725"/>
                      </a:lnTo>
                      <a:lnTo>
                        <a:pt x="173" y="725"/>
                      </a:lnTo>
                      <a:lnTo>
                        <a:pt x="170" y="723"/>
                      </a:lnTo>
                      <a:lnTo>
                        <a:pt x="170" y="720"/>
                      </a:lnTo>
                      <a:lnTo>
                        <a:pt x="168" y="720"/>
                      </a:lnTo>
                      <a:lnTo>
                        <a:pt x="166" y="718"/>
                      </a:lnTo>
                      <a:lnTo>
                        <a:pt x="163" y="718"/>
                      </a:lnTo>
                      <a:lnTo>
                        <a:pt x="161" y="715"/>
                      </a:lnTo>
                      <a:lnTo>
                        <a:pt x="161" y="713"/>
                      </a:lnTo>
                      <a:lnTo>
                        <a:pt x="161" y="711"/>
                      </a:lnTo>
                      <a:lnTo>
                        <a:pt x="159" y="708"/>
                      </a:lnTo>
                      <a:lnTo>
                        <a:pt x="159" y="708"/>
                      </a:lnTo>
                      <a:lnTo>
                        <a:pt x="156" y="706"/>
                      </a:lnTo>
                      <a:lnTo>
                        <a:pt x="156" y="706"/>
                      </a:lnTo>
                      <a:lnTo>
                        <a:pt x="159" y="706"/>
                      </a:lnTo>
                      <a:lnTo>
                        <a:pt x="156" y="704"/>
                      </a:lnTo>
                      <a:lnTo>
                        <a:pt x="156" y="701"/>
                      </a:lnTo>
                      <a:lnTo>
                        <a:pt x="154" y="699"/>
                      </a:lnTo>
                      <a:lnTo>
                        <a:pt x="151" y="697"/>
                      </a:lnTo>
                      <a:lnTo>
                        <a:pt x="151" y="697"/>
                      </a:lnTo>
                      <a:lnTo>
                        <a:pt x="149" y="697"/>
                      </a:lnTo>
                      <a:lnTo>
                        <a:pt x="149" y="697"/>
                      </a:lnTo>
                      <a:lnTo>
                        <a:pt x="147" y="697"/>
                      </a:lnTo>
                      <a:lnTo>
                        <a:pt x="144" y="697"/>
                      </a:lnTo>
                      <a:lnTo>
                        <a:pt x="144" y="699"/>
                      </a:lnTo>
                      <a:lnTo>
                        <a:pt x="142" y="699"/>
                      </a:lnTo>
                      <a:lnTo>
                        <a:pt x="142" y="699"/>
                      </a:lnTo>
                      <a:lnTo>
                        <a:pt x="140" y="699"/>
                      </a:lnTo>
                      <a:lnTo>
                        <a:pt x="140" y="697"/>
                      </a:lnTo>
                      <a:lnTo>
                        <a:pt x="137" y="697"/>
                      </a:lnTo>
                      <a:lnTo>
                        <a:pt x="137" y="694"/>
                      </a:lnTo>
                      <a:lnTo>
                        <a:pt x="135" y="692"/>
                      </a:lnTo>
                      <a:lnTo>
                        <a:pt x="133" y="689"/>
                      </a:lnTo>
                      <a:lnTo>
                        <a:pt x="130" y="687"/>
                      </a:lnTo>
                      <a:lnTo>
                        <a:pt x="128" y="685"/>
                      </a:lnTo>
                      <a:lnTo>
                        <a:pt x="128" y="682"/>
                      </a:lnTo>
                      <a:lnTo>
                        <a:pt x="128" y="680"/>
                      </a:lnTo>
                      <a:lnTo>
                        <a:pt x="125" y="678"/>
                      </a:lnTo>
                      <a:lnTo>
                        <a:pt x="123" y="675"/>
                      </a:lnTo>
                      <a:lnTo>
                        <a:pt x="123" y="673"/>
                      </a:lnTo>
                      <a:lnTo>
                        <a:pt x="123" y="670"/>
                      </a:lnTo>
                      <a:lnTo>
                        <a:pt x="123" y="670"/>
                      </a:lnTo>
                      <a:lnTo>
                        <a:pt x="128" y="670"/>
                      </a:lnTo>
                      <a:lnTo>
                        <a:pt x="125" y="668"/>
                      </a:lnTo>
                      <a:lnTo>
                        <a:pt x="125" y="666"/>
                      </a:lnTo>
                      <a:lnTo>
                        <a:pt x="125" y="663"/>
                      </a:lnTo>
                      <a:lnTo>
                        <a:pt x="128" y="663"/>
                      </a:lnTo>
                      <a:lnTo>
                        <a:pt x="128" y="663"/>
                      </a:lnTo>
                      <a:lnTo>
                        <a:pt x="130" y="661"/>
                      </a:lnTo>
                      <a:lnTo>
                        <a:pt x="130" y="661"/>
                      </a:lnTo>
                      <a:lnTo>
                        <a:pt x="130" y="659"/>
                      </a:lnTo>
                      <a:lnTo>
                        <a:pt x="130" y="659"/>
                      </a:lnTo>
                      <a:lnTo>
                        <a:pt x="130" y="656"/>
                      </a:lnTo>
                      <a:lnTo>
                        <a:pt x="128" y="654"/>
                      </a:lnTo>
                      <a:lnTo>
                        <a:pt x="128" y="652"/>
                      </a:lnTo>
                      <a:lnTo>
                        <a:pt x="130" y="652"/>
                      </a:lnTo>
                      <a:lnTo>
                        <a:pt x="133" y="649"/>
                      </a:lnTo>
                      <a:lnTo>
                        <a:pt x="133" y="647"/>
                      </a:lnTo>
                      <a:lnTo>
                        <a:pt x="130" y="644"/>
                      </a:lnTo>
                      <a:lnTo>
                        <a:pt x="128" y="642"/>
                      </a:lnTo>
                      <a:lnTo>
                        <a:pt x="125" y="642"/>
                      </a:lnTo>
                      <a:lnTo>
                        <a:pt x="125" y="640"/>
                      </a:lnTo>
                      <a:lnTo>
                        <a:pt x="125" y="637"/>
                      </a:lnTo>
                      <a:lnTo>
                        <a:pt x="125" y="637"/>
                      </a:lnTo>
                      <a:lnTo>
                        <a:pt x="125" y="635"/>
                      </a:lnTo>
                      <a:lnTo>
                        <a:pt x="123" y="633"/>
                      </a:lnTo>
                      <a:lnTo>
                        <a:pt x="125" y="630"/>
                      </a:lnTo>
                      <a:lnTo>
                        <a:pt x="128" y="630"/>
                      </a:lnTo>
                      <a:lnTo>
                        <a:pt x="128" y="628"/>
                      </a:lnTo>
                      <a:lnTo>
                        <a:pt x="128" y="625"/>
                      </a:lnTo>
                      <a:lnTo>
                        <a:pt x="128" y="625"/>
                      </a:lnTo>
                      <a:lnTo>
                        <a:pt x="128" y="625"/>
                      </a:lnTo>
                      <a:lnTo>
                        <a:pt x="128" y="623"/>
                      </a:lnTo>
                      <a:lnTo>
                        <a:pt x="125" y="623"/>
                      </a:lnTo>
                      <a:lnTo>
                        <a:pt x="125" y="621"/>
                      </a:lnTo>
                      <a:lnTo>
                        <a:pt x="125" y="618"/>
                      </a:lnTo>
                      <a:lnTo>
                        <a:pt x="125" y="618"/>
                      </a:lnTo>
                      <a:lnTo>
                        <a:pt x="128" y="616"/>
                      </a:lnTo>
                      <a:lnTo>
                        <a:pt x="128" y="616"/>
                      </a:lnTo>
                      <a:lnTo>
                        <a:pt x="128" y="614"/>
                      </a:lnTo>
                      <a:lnTo>
                        <a:pt x="125" y="611"/>
                      </a:lnTo>
                      <a:lnTo>
                        <a:pt x="123" y="609"/>
                      </a:lnTo>
                      <a:lnTo>
                        <a:pt x="123" y="607"/>
                      </a:lnTo>
                      <a:lnTo>
                        <a:pt x="121" y="607"/>
                      </a:lnTo>
                      <a:lnTo>
                        <a:pt x="121" y="604"/>
                      </a:lnTo>
                      <a:lnTo>
                        <a:pt x="121" y="604"/>
                      </a:lnTo>
                      <a:lnTo>
                        <a:pt x="123" y="602"/>
                      </a:lnTo>
                      <a:lnTo>
                        <a:pt x="123" y="599"/>
                      </a:lnTo>
                      <a:lnTo>
                        <a:pt x="121" y="599"/>
                      </a:lnTo>
                      <a:lnTo>
                        <a:pt x="121" y="597"/>
                      </a:lnTo>
                      <a:lnTo>
                        <a:pt x="118" y="595"/>
                      </a:lnTo>
                      <a:lnTo>
                        <a:pt x="118" y="592"/>
                      </a:lnTo>
                      <a:lnTo>
                        <a:pt x="118" y="592"/>
                      </a:lnTo>
                      <a:lnTo>
                        <a:pt x="121" y="592"/>
                      </a:lnTo>
                      <a:lnTo>
                        <a:pt x="121" y="590"/>
                      </a:lnTo>
                      <a:lnTo>
                        <a:pt x="123" y="588"/>
                      </a:lnTo>
                      <a:lnTo>
                        <a:pt x="121" y="585"/>
                      </a:lnTo>
                      <a:lnTo>
                        <a:pt x="118" y="585"/>
                      </a:lnTo>
                      <a:lnTo>
                        <a:pt x="116" y="583"/>
                      </a:lnTo>
                      <a:lnTo>
                        <a:pt x="116" y="578"/>
                      </a:lnTo>
                      <a:lnTo>
                        <a:pt x="111" y="578"/>
                      </a:lnTo>
                      <a:lnTo>
                        <a:pt x="106" y="578"/>
                      </a:lnTo>
                      <a:lnTo>
                        <a:pt x="106" y="576"/>
                      </a:lnTo>
                      <a:lnTo>
                        <a:pt x="106" y="573"/>
                      </a:lnTo>
                      <a:lnTo>
                        <a:pt x="106" y="576"/>
                      </a:lnTo>
                      <a:lnTo>
                        <a:pt x="111" y="573"/>
                      </a:lnTo>
                      <a:lnTo>
                        <a:pt x="114" y="573"/>
                      </a:lnTo>
                      <a:lnTo>
                        <a:pt x="114" y="573"/>
                      </a:lnTo>
                      <a:lnTo>
                        <a:pt x="116" y="573"/>
                      </a:lnTo>
                      <a:lnTo>
                        <a:pt x="118" y="576"/>
                      </a:lnTo>
                      <a:lnTo>
                        <a:pt x="118" y="573"/>
                      </a:lnTo>
                      <a:lnTo>
                        <a:pt x="118" y="571"/>
                      </a:lnTo>
                      <a:lnTo>
                        <a:pt x="118" y="571"/>
                      </a:lnTo>
                      <a:lnTo>
                        <a:pt x="118" y="569"/>
                      </a:lnTo>
                      <a:lnTo>
                        <a:pt x="118" y="569"/>
                      </a:lnTo>
                      <a:lnTo>
                        <a:pt x="116" y="566"/>
                      </a:lnTo>
                      <a:lnTo>
                        <a:pt x="106" y="566"/>
                      </a:lnTo>
                      <a:lnTo>
                        <a:pt x="106" y="566"/>
                      </a:lnTo>
                      <a:lnTo>
                        <a:pt x="104" y="564"/>
                      </a:lnTo>
                      <a:lnTo>
                        <a:pt x="104" y="562"/>
                      </a:lnTo>
                      <a:lnTo>
                        <a:pt x="104" y="562"/>
                      </a:lnTo>
                      <a:lnTo>
                        <a:pt x="104" y="559"/>
                      </a:lnTo>
                      <a:lnTo>
                        <a:pt x="104" y="559"/>
                      </a:lnTo>
                      <a:lnTo>
                        <a:pt x="104" y="557"/>
                      </a:lnTo>
                      <a:lnTo>
                        <a:pt x="104" y="557"/>
                      </a:lnTo>
                      <a:lnTo>
                        <a:pt x="102" y="554"/>
                      </a:lnTo>
                      <a:lnTo>
                        <a:pt x="102" y="552"/>
                      </a:lnTo>
                      <a:lnTo>
                        <a:pt x="102" y="552"/>
                      </a:lnTo>
                      <a:lnTo>
                        <a:pt x="102" y="550"/>
                      </a:lnTo>
                      <a:lnTo>
                        <a:pt x="99" y="550"/>
                      </a:lnTo>
                      <a:lnTo>
                        <a:pt x="97" y="547"/>
                      </a:lnTo>
                      <a:lnTo>
                        <a:pt x="97" y="545"/>
                      </a:lnTo>
                      <a:lnTo>
                        <a:pt x="97" y="545"/>
                      </a:lnTo>
                      <a:lnTo>
                        <a:pt x="99" y="545"/>
                      </a:lnTo>
                      <a:lnTo>
                        <a:pt x="99" y="543"/>
                      </a:lnTo>
                      <a:lnTo>
                        <a:pt x="97" y="543"/>
                      </a:lnTo>
                      <a:lnTo>
                        <a:pt x="95" y="540"/>
                      </a:lnTo>
                      <a:lnTo>
                        <a:pt x="92" y="540"/>
                      </a:lnTo>
                      <a:lnTo>
                        <a:pt x="90" y="540"/>
                      </a:lnTo>
                      <a:lnTo>
                        <a:pt x="90" y="538"/>
                      </a:lnTo>
                      <a:lnTo>
                        <a:pt x="88" y="533"/>
                      </a:lnTo>
                      <a:lnTo>
                        <a:pt x="88" y="531"/>
                      </a:lnTo>
                      <a:lnTo>
                        <a:pt x="88" y="531"/>
                      </a:lnTo>
                      <a:lnTo>
                        <a:pt x="88" y="528"/>
                      </a:lnTo>
                      <a:lnTo>
                        <a:pt x="88" y="528"/>
                      </a:lnTo>
                      <a:lnTo>
                        <a:pt x="85" y="526"/>
                      </a:lnTo>
                      <a:lnTo>
                        <a:pt x="85" y="524"/>
                      </a:lnTo>
                      <a:lnTo>
                        <a:pt x="85" y="524"/>
                      </a:lnTo>
                      <a:lnTo>
                        <a:pt x="85" y="521"/>
                      </a:lnTo>
                      <a:lnTo>
                        <a:pt x="85" y="521"/>
                      </a:lnTo>
                      <a:lnTo>
                        <a:pt x="85" y="521"/>
                      </a:lnTo>
                      <a:lnTo>
                        <a:pt x="88" y="521"/>
                      </a:lnTo>
                      <a:lnTo>
                        <a:pt x="88" y="521"/>
                      </a:lnTo>
                      <a:lnTo>
                        <a:pt x="90" y="519"/>
                      </a:lnTo>
                      <a:lnTo>
                        <a:pt x="90" y="519"/>
                      </a:lnTo>
                      <a:lnTo>
                        <a:pt x="88" y="517"/>
                      </a:lnTo>
                      <a:lnTo>
                        <a:pt x="85" y="514"/>
                      </a:lnTo>
                      <a:lnTo>
                        <a:pt x="83" y="509"/>
                      </a:lnTo>
                      <a:lnTo>
                        <a:pt x="83" y="509"/>
                      </a:lnTo>
                      <a:lnTo>
                        <a:pt x="83" y="509"/>
                      </a:lnTo>
                      <a:lnTo>
                        <a:pt x="80" y="505"/>
                      </a:lnTo>
                      <a:lnTo>
                        <a:pt x="80" y="502"/>
                      </a:lnTo>
                      <a:lnTo>
                        <a:pt x="78" y="498"/>
                      </a:lnTo>
                      <a:lnTo>
                        <a:pt x="78" y="495"/>
                      </a:lnTo>
                      <a:lnTo>
                        <a:pt x="76" y="493"/>
                      </a:lnTo>
                      <a:lnTo>
                        <a:pt x="76" y="491"/>
                      </a:lnTo>
                      <a:lnTo>
                        <a:pt x="76" y="488"/>
                      </a:lnTo>
                      <a:lnTo>
                        <a:pt x="76" y="488"/>
                      </a:lnTo>
                      <a:lnTo>
                        <a:pt x="76" y="486"/>
                      </a:lnTo>
                      <a:lnTo>
                        <a:pt x="76" y="486"/>
                      </a:lnTo>
                      <a:lnTo>
                        <a:pt x="78" y="483"/>
                      </a:lnTo>
                      <a:lnTo>
                        <a:pt x="78" y="483"/>
                      </a:lnTo>
                      <a:lnTo>
                        <a:pt x="76" y="483"/>
                      </a:lnTo>
                      <a:lnTo>
                        <a:pt x="73" y="481"/>
                      </a:lnTo>
                      <a:lnTo>
                        <a:pt x="73" y="481"/>
                      </a:lnTo>
                      <a:lnTo>
                        <a:pt x="73" y="479"/>
                      </a:lnTo>
                      <a:lnTo>
                        <a:pt x="73" y="479"/>
                      </a:lnTo>
                      <a:lnTo>
                        <a:pt x="76" y="479"/>
                      </a:lnTo>
                      <a:lnTo>
                        <a:pt x="76" y="476"/>
                      </a:lnTo>
                      <a:lnTo>
                        <a:pt x="76" y="476"/>
                      </a:lnTo>
                      <a:lnTo>
                        <a:pt x="76" y="476"/>
                      </a:lnTo>
                      <a:lnTo>
                        <a:pt x="73" y="474"/>
                      </a:lnTo>
                      <a:lnTo>
                        <a:pt x="73" y="472"/>
                      </a:lnTo>
                      <a:lnTo>
                        <a:pt x="71" y="469"/>
                      </a:lnTo>
                      <a:lnTo>
                        <a:pt x="71" y="469"/>
                      </a:lnTo>
                      <a:lnTo>
                        <a:pt x="73" y="469"/>
                      </a:lnTo>
                      <a:lnTo>
                        <a:pt x="73" y="469"/>
                      </a:lnTo>
                      <a:lnTo>
                        <a:pt x="73" y="469"/>
                      </a:lnTo>
                      <a:lnTo>
                        <a:pt x="73" y="469"/>
                      </a:lnTo>
                      <a:lnTo>
                        <a:pt x="73" y="467"/>
                      </a:lnTo>
                      <a:lnTo>
                        <a:pt x="73" y="467"/>
                      </a:lnTo>
                      <a:lnTo>
                        <a:pt x="73" y="464"/>
                      </a:lnTo>
                      <a:lnTo>
                        <a:pt x="73" y="462"/>
                      </a:lnTo>
                      <a:lnTo>
                        <a:pt x="73" y="462"/>
                      </a:lnTo>
                      <a:lnTo>
                        <a:pt x="71" y="457"/>
                      </a:lnTo>
                      <a:lnTo>
                        <a:pt x="71" y="455"/>
                      </a:lnTo>
                      <a:lnTo>
                        <a:pt x="73" y="455"/>
                      </a:lnTo>
                      <a:lnTo>
                        <a:pt x="73" y="453"/>
                      </a:lnTo>
                      <a:lnTo>
                        <a:pt x="76" y="453"/>
                      </a:lnTo>
                      <a:lnTo>
                        <a:pt x="76" y="453"/>
                      </a:lnTo>
                      <a:lnTo>
                        <a:pt x="78" y="450"/>
                      </a:lnTo>
                      <a:lnTo>
                        <a:pt x="78" y="450"/>
                      </a:lnTo>
                      <a:lnTo>
                        <a:pt x="78" y="448"/>
                      </a:lnTo>
                      <a:lnTo>
                        <a:pt x="78" y="448"/>
                      </a:lnTo>
                      <a:lnTo>
                        <a:pt x="78" y="446"/>
                      </a:lnTo>
                      <a:lnTo>
                        <a:pt x="76" y="446"/>
                      </a:lnTo>
                      <a:lnTo>
                        <a:pt x="76" y="443"/>
                      </a:lnTo>
                      <a:lnTo>
                        <a:pt x="73" y="441"/>
                      </a:lnTo>
                      <a:lnTo>
                        <a:pt x="73" y="436"/>
                      </a:lnTo>
                      <a:lnTo>
                        <a:pt x="71" y="434"/>
                      </a:lnTo>
                      <a:lnTo>
                        <a:pt x="69" y="431"/>
                      </a:lnTo>
                      <a:lnTo>
                        <a:pt x="66" y="427"/>
                      </a:lnTo>
                      <a:lnTo>
                        <a:pt x="66" y="427"/>
                      </a:lnTo>
                      <a:lnTo>
                        <a:pt x="66" y="424"/>
                      </a:lnTo>
                      <a:lnTo>
                        <a:pt x="66" y="422"/>
                      </a:lnTo>
                      <a:lnTo>
                        <a:pt x="64" y="419"/>
                      </a:lnTo>
                      <a:lnTo>
                        <a:pt x="64" y="419"/>
                      </a:lnTo>
                      <a:lnTo>
                        <a:pt x="64" y="417"/>
                      </a:lnTo>
                      <a:lnTo>
                        <a:pt x="64" y="415"/>
                      </a:lnTo>
                      <a:lnTo>
                        <a:pt x="64" y="412"/>
                      </a:lnTo>
                      <a:lnTo>
                        <a:pt x="62" y="410"/>
                      </a:lnTo>
                      <a:lnTo>
                        <a:pt x="62" y="410"/>
                      </a:lnTo>
                      <a:lnTo>
                        <a:pt x="62" y="408"/>
                      </a:lnTo>
                      <a:lnTo>
                        <a:pt x="64" y="405"/>
                      </a:lnTo>
                      <a:lnTo>
                        <a:pt x="62" y="405"/>
                      </a:lnTo>
                      <a:lnTo>
                        <a:pt x="62" y="403"/>
                      </a:lnTo>
                      <a:lnTo>
                        <a:pt x="64" y="403"/>
                      </a:lnTo>
                      <a:lnTo>
                        <a:pt x="64" y="401"/>
                      </a:lnTo>
                      <a:lnTo>
                        <a:pt x="66" y="401"/>
                      </a:lnTo>
                      <a:lnTo>
                        <a:pt x="66" y="401"/>
                      </a:lnTo>
                      <a:lnTo>
                        <a:pt x="66" y="401"/>
                      </a:lnTo>
                      <a:lnTo>
                        <a:pt x="66" y="401"/>
                      </a:lnTo>
                      <a:lnTo>
                        <a:pt x="66" y="398"/>
                      </a:lnTo>
                      <a:lnTo>
                        <a:pt x="69" y="398"/>
                      </a:lnTo>
                      <a:lnTo>
                        <a:pt x="69" y="396"/>
                      </a:lnTo>
                      <a:lnTo>
                        <a:pt x="71" y="396"/>
                      </a:lnTo>
                      <a:lnTo>
                        <a:pt x="71" y="393"/>
                      </a:lnTo>
                      <a:lnTo>
                        <a:pt x="71" y="391"/>
                      </a:lnTo>
                      <a:lnTo>
                        <a:pt x="69" y="389"/>
                      </a:lnTo>
                      <a:lnTo>
                        <a:pt x="69" y="389"/>
                      </a:lnTo>
                      <a:lnTo>
                        <a:pt x="69" y="384"/>
                      </a:lnTo>
                      <a:lnTo>
                        <a:pt x="69" y="382"/>
                      </a:lnTo>
                      <a:lnTo>
                        <a:pt x="66" y="382"/>
                      </a:lnTo>
                      <a:lnTo>
                        <a:pt x="66" y="379"/>
                      </a:lnTo>
                      <a:lnTo>
                        <a:pt x="66" y="377"/>
                      </a:lnTo>
                      <a:lnTo>
                        <a:pt x="64" y="377"/>
                      </a:lnTo>
                      <a:lnTo>
                        <a:pt x="64" y="377"/>
                      </a:lnTo>
                      <a:lnTo>
                        <a:pt x="64" y="375"/>
                      </a:lnTo>
                      <a:lnTo>
                        <a:pt x="64" y="375"/>
                      </a:lnTo>
                      <a:lnTo>
                        <a:pt x="66" y="375"/>
                      </a:lnTo>
                      <a:lnTo>
                        <a:pt x="66" y="370"/>
                      </a:lnTo>
                      <a:lnTo>
                        <a:pt x="66" y="367"/>
                      </a:lnTo>
                      <a:lnTo>
                        <a:pt x="66" y="365"/>
                      </a:lnTo>
                      <a:lnTo>
                        <a:pt x="66" y="365"/>
                      </a:lnTo>
                      <a:lnTo>
                        <a:pt x="66" y="365"/>
                      </a:lnTo>
                      <a:lnTo>
                        <a:pt x="66" y="363"/>
                      </a:lnTo>
                      <a:lnTo>
                        <a:pt x="66" y="360"/>
                      </a:lnTo>
                      <a:lnTo>
                        <a:pt x="66" y="358"/>
                      </a:lnTo>
                      <a:lnTo>
                        <a:pt x="66" y="358"/>
                      </a:lnTo>
                      <a:lnTo>
                        <a:pt x="66" y="356"/>
                      </a:lnTo>
                      <a:lnTo>
                        <a:pt x="69" y="356"/>
                      </a:lnTo>
                      <a:lnTo>
                        <a:pt x="69" y="356"/>
                      </a:lnTo>
                      <a:lnTo>
                        <a:pt x="69" y="356"/>
                      </a:lnTo>
                      <a:lnTo>
                        <a:pt x="71" y="356"/>
                      </a:lnTo>
                      <a:lnTo>
                        <a:pt x="69" y="353"/>
                      </a:lnTo>
                      <a:lnTo>
                        <a:pt x="69" y="351"/>
                      </a:lnTo>
                      <a:lnTo>
                        <a:pt x="69" y="348"/>
                      </a:lnTo>
                      <a:lnTo>
                        <a:pt x="66" y="344"/>
                      </a:lnTo>
                      <a:lnTo>
                        <a:pt x="66" y="341"/>
                      </a:lnTo>
                      <a:lnTo>
                        <a:pt x="66" y="339"/>
                      </a:lnTo>
                      <a:lnTo>
                        <a:pt x="66" y="337"/>
                      </a:lnTo>
                      <a:lnTo>
                        <a:pt x="66" y="337"/>
                      </a:lnTo>
                      <a:lnTo>
                        <a:pt x="66" y="334"/>
                      </a:lnTo>
                      <a:lnTo>
                        <a:pt x="64" y="334"/>
                      </a:lnTo>
                      <a:lnTo>
                        <a:pt x="62" y="334"/>
                      </a:lnTo>
                      <a:lnTo>
                        <a:pt x="62" y="334"/>
                      </a:lnTo>
                      <a:lnTo>
                        <a:pt x="59" y="332"/>
                      </a:lnTo>
                      <a:lnTo>
                        <a:pt x="59" y="332"/>
                      </a:lnTo>
                      <a:lnTo>
                        <a:pt x="59" y="330"/>
                      </a:lnTo>
                      <a:lnTo>
                        <a:pt x="59" y="327"/>
                      </a:lnTo>
                      <a:lnTo>
                        <a:pt x="59" y="327"/>
                      </a:lnTo>
                      <a:lnTo>
                        <a:pt x="59" y="325"/>
                      </a:lnTo>
                      <a:lnTo>
                        <a:pt x="57" y="325"/>
                      </a:lnTo>
                      <a:lnTo>
                        <a:pt x="54" y="320"/>
                      </a:lnTo>
                      <a:lnTo>
                        <a:pt x="54" y="318"/>
                      </a:lnTo>
                      <a:lnTo>
                        <a:pt x="54" y="315"/>
                      </a:lnTo>
                      <a:lnTo>
                        <a:pt x="52" y="313"/>
                      </a:lnTo>
                      <a:lnTo>
                        <a:pt x="52" y="313"/>
                      </a:lnTo>
                      <a:lnTo>
                        <a:pt x="50" y="311"/>
                      </a:lnTo>
                      <a:lnTo>
                        <a:pt x="50" y="308"/>
                      </a:lnTo>
                      <a:lnTo>
                        <a:pt x="50" y="308"/>
                      </a:lnTo>
                      <a:lnTo>
                        <a:pt x="50" y="308"/>
                      </a:lnTo>
                      <a:lnTo>
                        <a:pt x="50" y="306"/>
                      </a:lnTo>
                      <a:lnTo>
                        <a:pt x="50" y="306"/>
                      </a:lnTo>
                      <a:lnTo>
                        <a:pt x="50" y="306"/>
                      </a:lnTo>
                      <a:lnTo>
                        <a:pt x="47" y="306"/>
                      </a:lnTo>
                      <a:lnTo>
                        <a:pt x="47" y="303"/>
                      </a:lnTo>
                      <a:lnTo>
                        <a:pt x="45" y="301"/>
                      </a:lnTo>
                      <a:lnTo>
                        <a:pt x="43" y="299"/>
                      </a:lnTo>
                      <a:lnTo>
                        <a:pt x="43" y="296"/>
                      </a:lnTo>
                      <a:lnTo>
                        <a:pt x="43" y="294"/>
                      </a:lnTo>
                      <a:lnTo>
                        <a:pt x="43" y="292"/>
                      </a:lnTo>
                      <a:lnTo>
                        <a:pt x="43" y="289"/>
                      </a:lnTo>
                      <a:lnTo>
                        <a:pt x="43" y="289"/>
                      </a:lnTo>
                      <a:lnTo>
                        <a:pt x="43" y="289"/>
                      </a:lnTo>
                      <a:lnTo>
                        <a:pt x="45" y="289"/>
                      </a:lnTo>
                      <a:lnTo>
                        <a:pt x="45" y="287"/>
                      </a:lnTo>
                      <a:lnTo>
                        <a:pt x="45" y="287"/>
                      </a:lnTo>
                      <a:lnTo>
                        <a:pt x="45" y="287"/>
                      </a:lnTo>
                      <a:lnTo>
                        <a:pt x="45" y="285"/>
                      </a:lnTo>
                      <a:lnTo>
                        <a:pt x="43" y="285"/>
                      </a:lnTo>
                      <a:lnTo>
                        <a:pt x="45" y="282"/>
                      </a:lnTo>
                      <a:lnTo>
                        <a:pt x="45" y="280"/>
                      </a:lnTo>
                      <a:lnTo>
                        <a:pt x="45" y="275"/>
                      </a:lnTo>
                      <a:lnTo>
                        <a:pt x="45" y="275"/>
                      </a:lnTo>
                      <a:lnTo>
                        <a:pt x="45" y="273"/>
                      </a:lnTo>
                      <a:lnTo>
                        <a:pt x="45" y="273"/>
                      </a:lnTo>
                      <a:lnTo>
                        <a:pt x="45" y="273"/>
                      </a:lnTo>
                      <a:lnTo>
                        <a:pt x="47" y="273"/>
                      </a:lnTo>
                      <a:lnTo>
                        <a:pt x="50" y="270"/>
                      </a:lnTo>
                      <a:lnTo>
                        <a:pt x="50" y="270"/>
                      </a:lnTo>
                      <a:lnTo>
                        <a:pt x="50" y="268"/>
                      </a:lnTo>
                      <a:lnTo>
                        <a:pt x="50" y="268"/>
                      </a:lnTo>
                      <a:lnTo>
                        <a:pt x="47" y="268"/>
                      </a:lnTo>
                      <a:lnTo>
                        <a:pt x="47" y="268"/>
                      </a:lnTo>
                      <a:lnTo>
                        <a:pt x="47" y="266"/>
                      </a:lnTo>
                      <a:lnTo>
                        <a:pt x="47" y="263"/>
                      </a:lnTo>
                      <a:lnTo>
                        <a:pt x="45" y="261"/>
                      </a:lnTo>
                      <a:lnTo>
                        <a:pt x="45" y="256"/>
                      </a:lnTo>
                      <a:lnTo>
                        <a:pt x="43" y="251"/>
                      </a:lnTo>
                      <a:lnTo>
                        <a:pt x="43" y="249"/>
                      </a:lnTo>
                      <a:lnTo>
                        <a:pt x="43" y="247"/>
                      </a:lnTo>
                      <a:lnTo>
                        <a:pt x="45" y="247"/>
                      </a:lnTo>
                      <a:lnTo>
                        <a:pt x="45" y="244"/>
                      </a:lnTo>
                      <a:lnTo>
                        <a:pt x="45" y="240"/>
                      </a:lnTo>
                      <a:lnTo>
                        <a:pt x="45" y="237"/>
                      </a:lnTo>
                      <a:lnTo>
                        <a:pt x="45" y="235"/>
                      </a:lnTo>
                      <a:lnTo>
                        <a:pt x="45" y="232"/>
                      </a:lnTo>
                      <a:lnTo>
                        <a:pt x="47" y="230"/>
                      </a:lnTo>
                      <a:lnTo>
                        <a:pt x="47" y="228"/>
                      </a:lnTo>
                      <a:lnTo>
                        <a:pt x="47" y="228"/>
                      </a:lnTo>
                      <a:lnTo>
                        <a:pt x="47" y="228"/>
                      </a:lnTo>
                      <a:lnTo>
                        <a:pt x="50" y="225"/>
                      </a:lnTo>
                      <a:lnTo>
                        <a:pt x="50" y="223"/>
                      </a:lnTo>
                      <a:lnTo>
                        <a:pt x="52" y="221"/>
                      </a:lnTo>
                      <a:lnTo>
                        <a:pt x="52" y="221"/>
                      </a:lnTo>
                      <a:lnTo>
                        <a:pt x="52" y="218"/>
                      </a:lnTo>
                      <a:lnTo>
                        <a:pt x="52" y="213"/>
                      </a:lnTo>
                      <a:lnTo>
                        <a:pt x="52" y="211"/>
                      </a:lnTo>
                      <a:lnTo>
                        <a:pt x="54" y="211"/>
                      </a:lnTo>
                      <a:lnTo>
                        <a:pt x="54" y="206"/>
                      </a:lnTo>
                      <a:lnTo>
                        <a:pt x="54" y="204"/>
                      </a:lnTo>
                      <a:lnTo>
                        <a:pt x="57" y="204"/>
                      </a:lnTo>
                      <a:lnTo>
                        <a:pt x="57" y="204"/>
                      </a:lnTo>
                      <a:lnTo>
                        <a:pt x="57" y="204"/>
                      </a:lnTo>
                      <a:lnTo>
                        <a:pt x="59" y="204"/>
                      </a:lnTo>
                      <a:lnTo>
                        <a:pt x="59" y="204"/>
                      </a:lnTo>
                      <a:lnTo>
                        <a:pt x="62" y="204"/>
                      </a:lnTo>
                      <a:lnTo>
                        <a:pt x="64" y="202"/>
                      </a:lnTo>
                      <a:lnTo>
                        <a:pt x="64" y="202"/>
                      </a:lnTo>
                      <a:lnTo>
                        <a:pt x="64" y="199"/>
                      </a:lnTo>
                      <a:lnTo>
                        <a:pt x="62" y="197"/>
                      </a:lnTo>
                      <a:lnTo>
                        <a:pt x="59" y="195"/>
                      </a:lnTo>
                      <a:lnTo>
                        <a:pt x="57" y="192"/>
                      </a:lnTo>
                      <a:lnTo>
                        <a:pt x="57" y="190"/>
                      </a:lnTo>
                      <a:lnTo>
                        <a:pt x="57" y="190"/>
                      </a:lnTo>
                      <a:lnTo>
                        <a:pt x="57" y="187"/>
                      </a:lnTo>
                      <a:lnTo>
                        <a:pt x="57" y="187"/>
                      </a:lnTo>
                      <a:lnTo>
                        <a:pt x="59" y="185"/>
                      </a:lnTo>
                      <a:lnTo>
                        <a:pt x="59" y="183"/>
                      </a:lnTo>
                      <a:lnTo>
                        <a:pt x="54" y="176"/>
                      </a:lnTo>
                      <a:lnTo>
                        <a:pt x="54" y="173"/>
                      </a:lnTo>
                      <a:lnTo>
                        <a:pt x="52" y="171"/>
                      </a:lnTo>
                      <a:lnTo>
                        <a:pt x="52" y="169"/>
                      </a:lnTo>
                      <a:lnTo>
                        <a:pt x="52" y="164"/>
                      </a:lnTo>
                      <a:lnTo>
                        <a:pt x="54" y="164"/>
                      </a:lnTo>
                      <a:lnTo>
                        <a:pt x="54" y="164"/>
                      </a:lnTo>
                      <a:lnTo>
                        <a:pt x="54" y="161"/>
                      </a:lnTo>
                      <a:lnTo>
                        <a:pt x="54" y="161"/>
                      </a:lnTo>
                      <a:lnTo>
                        <a:pt x="54" y="161"/>
                      </a:lnTo>
                      <a:lnTo>
                        <a:pt x="54" y="159"/>
                      </a:lnTo>
                      <a:lnTo>
                        <a:pt x="54" y="159"/>
                      </a:lnTo>
                      <a:lnTo>
                        <a:pt x="52" y="157"/>
                      </a:lnTo>
                      <a:lnTo>
                        <a:pt x="52" y="157"/>
                      </a:lnTo>
                      <a:lnTo>
                        <a:pt x="52" y="154"/>
                      </a:lnTo>
                      <a:lnTo>
                        <a:pt x="52" y="152"/>
                      </a:lnTo>
                      <a:lnTo>
                        <a:pt x="52" y="152"/>
                      </a:lnTo>
                      <a:lnTo>
                        <a:pt x="52" y="150"/>
                      </a:lnTo>
                      <a:lnTo>
                        <a:pt x="54" y="150"/>
                      </a:lnTo>
                      <a:lnTo>
                        <a:pt x="54" y="147"/>
                      </a:lnTo>
                      <a:lnTo>
                        <a:pt x="57" y="147"/>
                      </a:lnTo>
                      <a:lnTo>
                        <a:pt x="59" y="145"/>
                      </a:lnTo>
                      <a:lnTo>
                        <a:pt x="62" y="142"/>
                      </a:lnTo>
                      <a:lnTo>
                        <a:pt x="66" y="140"/>
                      </a:lnTo>
                      <a:lnTo>
                        <a:pt x="71" y="140"/>
                      </a:lnTo>
                      <a:lnTo>
                        <a:pt x="71" y="138"/>
                      </a:lnTo>
                      <a:lnTo>
                        <a:pt x="71" y="138"/>
                      </a:lnTo>
                      <a:lnTo>
                        <a:pt x="73" y="131"/>
                      </a:lnTo>
                      <a:lnTo>
                        <a:pt x="73" y="124"/>
                      </a:lnTo>
                      <a:lnTo>
                        <a:pt x="73" y="116"/>
                      </a:lnTo>
                      <a:lnTo>
                        <a:pt x="71" y="114"/>
                      </a:lnTo>
                      <a:lnTo>
                        <a:pt x="69" y="114"/>
                      </a:lnTo>
                      <a:lnTo>
                        <a:pt x="64" y="114"/>
                      </a:lnTo>
                      <a:lnTo>
                        <a:pt x="62" y="114"/>
                      </a:lnTo>
                      <a:lnTo>
                        <a:pt x="59" y="114"/>
                      </a:lnTo>
                      <a:lnTo>
                        <a:pt x="59" y="114"/>
                      </a:lnTo>
                      <a:lnTo>
                        <a:pt x="59" y="114"/>
                      </a:lnTo>
                      <a:lnTo>
                        <a:pt x="57" y="112"/>
                      </a:lnTo>
                      <a:lnTo>
                        <a:pt x="57" y="112"/>
                      </a:lnTo>
                      <a:lnTo>
                        <a:pt x="57" y="109"/>
                      </a:lnTo>
                      <a:lnTo>
                        <a:pt x="57" y="107"/>
                      </a:lnTo>
                      <a:lnTo>
                        <a:pt x="54" y="102"/>
                      </a:lnTo>
                      <a:lnTo>
                        <a:pt x="54" y="102"/>
                      </a:lnTo>
                      <a:lnTo>
                        <a:pt x="54" y="100"/>
                      </a:lnTo>
                      <a:lnTo>
                        <a:pt x="54" y="97"/>
                      </a:lnTo>
                      <a:lnTo>
                        <a:pt x="52" y="95"/>
                      </a:lnTo>
                      <a:lnTo>
                        <a:pt x="52" y="93"/>
                      </a:lnTo>
                      <a:lnTo>
                        <a:pt x="52" y="90"/>
                      </a:lnTo>
                      <a:lnTo>
                        <a:pt x="50" y="88"/>
                      </a:lnTo>
                      <a:lnTo>
                        <a:pt x="50" y="86"/>
                      </a:lnTo>
                      <a:lnTo>
                        <a:pt x="47" y="81"/>
                      </a:lnTo>
                      <a:lnTo>
                        <a:pt x="45" y="79"/>
                      </a:lnTo>
                      <a:lnTo>
                        <a:pt x="43" y="74"/>
                      </a:lnTo>
                      <a:lnTo>
                        <a:pt x="40" y="74"/>
                      </a:lnTo>
                      <a:lnTo>
                        <a:pt x="40" y="74"/>
                      </a:lnTo>
                      <a:lnTo>
                        <a:pt x="40" y="71"/>
                      </a:lnTo>
                      <a:lnTo>
                        <a:pt x="40" y="69"/>
                      </a:lnTo>
                      <a:lnTo>
                        <a:pt x="40" y="69"/>
                      </a:lnTo>
                      <a:lnTo>
                        <a:pt x="40" y="67"/>
                      </a:lnTo>
                      <a:lnTo>
                        <a:pt x="40" y="67"/>
                      </a:lnTo>
                      <a:lnTo>
                        <a:pt x="40" y="67"/>
                      </a:lnTo>
                      <a:lnTo>
                        <a:pt x="38" y="64"/>
                      </a:lnTo>
                      <a:lnTo>
                        <a:pt x="36" y="64"/>
                      </a:lnTo>
                      <a:lnTo>
                        <a:pt x="36" y="62"/>
                      </a:lnTo>
                      <a:lnTo>
                        <a:pt x="36" y="62"/>
                      </a:lnTo>
                      <a:lnTo>
                        <a:pt x="36" y="62"/>
                      </a:lnTo>
                      <a:lnTo>
                        <a:pt x="38" y="60"/>
                      </a:lnTo>
                      <a:lnTo>
                        <a:pt x="36" y="60"/>
                      </a:lnTo>
                      <a:lnTo>
                        <a:pt x="36" y="57"/>
                      </a:lnTo>
                      <a:lnTo>
                        <a:pt x="36" y="57"/>
                      </a:lnTo>
                      <a:lnTo>
                        <a:pt x="36" y="55"/>
                      </a:lnTo>
                      <a:lnTo>
                        <a:pt x="36" y="55"/>
                      </a:lnTo>
                      <a:lnTo>
                        <a:pt x="38" y="55"/>
                      </a:lnTo>
                      <a:lnTo>
                        <a:pt x="38" y="52"/>
                      </a:lnTo>
                      <a:lnTo>
                        <a:pt x="38" y="52"/>
                      </a:lnTo>
                      <a:lnTo>
                        <a:pt x="38" y="50"/>
                      </a:lnTo>
                      <a:lnTo>
                        <a:pt x="36" y="48"/>
                      </a:lnTo>
                      <a:lnTo>
                        <a:pt x="36" y="48"/>
                      </a:lnTo>
                      <a:lnTo>
                        <a:pt x="38" y="45"/>
                      </a:lnTo>
                      <a:lnTo>
                        <a:pt x="38" y="43"/>
                      </a:lnTo>
                      <a:lnTo>
                        <a:pt x="38" y="43"/>
                      </a:lnTo>
                      <a:lnTo>
                        <a:pt x="38" y="41"/>
                      </a:lnTo>
                      <a:lnTo>
                        <a:pt x="38" y="41"/>
                      </a:lnTo>
                      <a:lnTo>
                        <a:pt x="38" y="41"/>
                      </a:lnTo>
                      <a:lnTo>
                        <a:pt x="36" y="38"/>
                      </a:lnTo>
                      <a:lnTo>
                        <a:pt x="36" y="38"/>
                      </a:lnTo>
                      <a:lnTo>
                        <a:pt x="33" y="36"/>
                      </a:lnTo>
                      <a:lnTo>
                        <a:pt x="31" y="36"/>
                      </a:lnTo>
                      <a:lnTo>
                        <a:pt x="28" y="34"/>
                      </a:lnTo>
                      <a:lnTo>
                        <a:pt x="28" y="31"/>
                      </a:lnTo>
                      <a:lnTo>
                        <a:pt x="28" y="31"/>
                      </a:lnTo>
                      <a:lnTo>
                        <a:pt x="28" y="29"/>
                      </a:lnTo>
                      <a:lnTo>
                        <a:pt x="26" y="26"/>
                      </a:lnTo>
                      <a:lnTo>
                        <a:pt x="26" y="24"/>
                      </a:lnTo>
                      <a:lnTo>
                        <a:pt x="26" y="22"/>
                      </a:lnTo>
                      <a:lnTo>
                        <a:pt x="24" y="19"/>
                      </a:lnTo>
                      <a:lnTo>
                        <a:pt x="24" y="17"/>
                      </a:lnTo>
                      <a:lnTo>
                        <a:pt x="24" y="17"/>
                      </a:lnTo>
                      <a:lnTo>
                        <a:pt x="24" y="15"/>
                      </a:lnTo>
                      <a:lnTo>
                        <a:pt x="24" y="15"/>
                      </a:lnTo>
                      <a:lnTo>
                        <a:pt x="24" y="12"/>
                      </a:lnTo>
                      <a:lnTo>
                        <a:pt x="24" y="12"/>
                      </a:lnTo>
                      <a:lnTo>
                        <a:pt x="21" y="10"/>
                      </a:lnTo>
                      <a:lnTo>
                        <a:pt x="19" y="10"/>
                      </a:lnTo>
                      <a:lnTo>
                        <a:pt x="19" y="7"/>
                      </a:lnTo>
                      <a:lnTo>
                        <a:pt x="17" y="3"/>
                      </a:lnTo>
                      <a:lnTo>
                        <a:pt x="14" y="0"/>
                      </a:lnTo>
                      <a:lnTo>
                        <a:pt x="14" y="3"/>
                      </a:lnTo>
                      <a:lnTo>
                        <a:pt x="12" y="5"/>
                      </a:lnTo>
                      <a:lnTo>
                        <a:pt x="10" y="5"/>
                      </a:lnTo>
                      <a:lnTo>
                        <a:pt x="10" y="5"/>
                      </a:lnTo>
                      <a:lnTo>
                        <a:pt x="10" y="7"/>
                      </a:lnTo>
                      <a:lnTo>
                        <a:pt x="10" y="10"/>
                      </a:lnTo>
                      <a:lnTo>
                        <a:pt x="12" y="12"/>
                      </a:lnTo>
                      <a:lnTo>
                        <a:pt x="10" y="15"/>
                      </a:lnTo>
                      <a:lnTo>
                        <a:pt x="10" y="17"/>
                      </a:lnTo>
                      <a:lnTo>
                        <a:pt x="7" y="17"/>
                      </a:lnTo>
                      <a:lnTo>
                        <a:pt x="5" y="19"/>
                      </a:lnTo>
                      <a:lnTo>
                        <a:pt x="2" y="19"/>
                      </a:lnTo>
                      <a:lnTo>
                        <a:pt x="0" y="19"/>
                      </a:lnTo>
                      <a:lnTo>
                        <a:pt x="0" y="19"/>
                      </a:lnTo>
                      <a:lnTo>
                        <a:pt x="2" y="19"/>
                      </a:lnTo>
                      <a:lnTo>
                        <a:pt x="2" y="24"/>
                      </a:lnTo>
                      <a:lnTo>
                        <a:pt x="2" y="29"/>
                      </a:lnTo>
                      <a:lnTo>
                        <a:pt x="5" y="38"/>
                      </a:lnTo>
                      <a:lnTo>
                        <a:pt x="7" y="43"/>
                      </a:lnTo>
                      <a:lnTo>
                        <a:pt x="7" y="45"/>
                      </a:lnTo>
                      <a:lnTo>
                        <a:pt x="10" y="48"/>
                      </a:lnTo>
                      <a:lnTo>
                        <a:pt x="10" y="50"/>
                      </a:lnTo>
                      <a:lnTo>
                        <a:pt x="10" y="60"/>
                      </a:lnTo>
                      <a:lnTo>
                        <a:pt x="10" y="64"/>
                      </a:lnTo>
                      <a:lnTo>
                        <a:pt x="10" y="69"/>
                      </a:lnTo>
                      <a:lnTo>
                        <a:pt x="14" y="81"/>
                      </a:lnTo>
                      <a:lnTo>
                        <a:pt x="14" y="83"/>
                      </a:lnTo>
                      <a:lnTo>
                        <a:pt x="14" y="86"/>
                      </a:lnTo>
                      <a:lnTo>
                        <a:pt x="14" y="88"/>
                      </a:lnTo>
                      <a:lnTo>
                        <a:pt x="14" y="93"/>
                      </a:lnTo>
                      <a:lnTo>
                        <a:pt x="14" y="95"/>
                      </a:lnTo>
                      <a:lnTo>
                        <a:pt x="14" y="100"/>
                      </a:lnTo>
                      <a:lnTo>
                        <a:pt x="14" y="107"/>
                      </a:lnTo>
                      <a:lnTo>
                        <a:pt x="14" y="114"/>
                      </a:lnTo>
                      <a:lnTo>
                        <a:pt x="12" y="116"/>
                      </a:lnTo>
                      <a:lnTo>
                        <a:pt x="12" y="119"/>
                      </a:lnTo>
                      <a:lnTo>
                        <a:pt x="10" y="119"/>
                      </a:lnTo>
                      <a:lnTo>
                        <a:pt x="10" y="121"/>
                      </a:lnTo>
                      <a:lnTo>
                        <a:pt x="10" y="124"/>
                      </a:lnTo>
                      <a:lnTo>
                        <a:pt x="10" y="126"/>
                      </a:lnTo>
                      <a:lnTo>
                        <a:pt x="12" y="128"/>
                      </a:lnTo>
                      <a:lnTo>
                        <a:pt x="14" y="128"/>
                      </a:lnTo>
                      <a:lnTo>
                        <a:pt x="14" y="128"/>
                      </a:lnTo>
                      <a:lnTo>
                        <a:pt x="14" y="131"/>
                      </a:lnTo>
                      <a:lnTo>
                        <a:pt x="14" y="133"/>
                      </a:lnTo>
                      <a:lnTo>
                        <a:pt x="14" y="135"/>
                      </a:lnTo>
                      <a:lnTo>
                        <a:pt x="14" y="138"/>
                      </a:lnTo>
                      <a:lnTo>
                        <a:pt x="14" y="140"/>
                      </a:lnTo>
                      <a:lnTo>
                        <a:pt x="14" y="145"/>
                      </a:lnTo>
                      <a:lnTo>
                        <a:pt x="14" y="152"/>
                      </a:lnTo>
                      <a:lnTo>
                        <a:pt x="14" y="154"/>
                      </a:lnTo>
                      <a:lnTo>
                        <a:pt x="19" y="164"/>
                      </a:lnTo>
                      <a:lnTo>
                        <a:pt x="19" y="164"/>
                      </a:lnTo>
                      <a:lnTo>
                        <a:pt x="19" y="169"/>
                      </a:lnTo>
                      <a:lnTo>
                        <a:pt x="17" y="171"/>
                      </a:lnTo>
                      <a:lnTo>
                        <a:pt x="17" y="171"/>
                      </a:lnTo>
                      <a:lnTo>
                        <a:pt x="17" y="176"/>
                      </a:lnTo>
                      <a:lnTo>
                        <a:pt x="17" y="178"/>
                      </a:lnTo>
                      <a:lnTo>
                        <a:pt x="19" y="180"/>
                      </a:lnTo>
                      <a:lnTo>
                        <a:pt x="19" y="185"/>
                      </a:lnTo>
                      <a:lnTo>
                        <a:pt x="19" y="187"/>
                      </a:lnTo>
                      <a:lnTo>
                        <a:pt x="19" y="190"/>
                      </a:lnTo>
                      <a:lnTo>
                        <a:pt x="19" y="195"/>
                      </a:lnTo>
                      <a:lnTo>
                        <a:pt x="19" y="199"/>
                      </a:lnTo>
                      <a:lnTo>
                        <a:pt x="19" y="202"/>
                      </a:lnTo>
                      <a:lnTo>
                        <a:pt x="17" y="206"/>
                      </a:lnTo>
                      <a:lnTo>
                        <a:pt x="17" y="209"/>
                      </a:lnTo>
                      <a:lnTo>
                        <a:pt x="19" y="213"/>
                      </a:lnTo>
                      <a:lnTo>
                        <a:pt x="19" y="213"/>
                      </a:lnTo>
                      <a:lnTo>
                        <a:pt x="19" y="216"/>
                      </a:lnTo>
                      <a:lnTo>
                        <a:pt x="17" y="218"/>
                      </a:lnTo>
                      <a:lnTo>
                        <a:pt x="17" y="218"/>
                      </a:lnTo>
                      <a:lnTo>
                        <a:pt x="17" y="225"/>
                      </a:lnTo>
                      <a:lnTo>
                        <a:pt x="17" y="230"/>
                      </a:lnTo>
                      <a:lnTo>
                        <a:pt x="17" y="235"/>
                      </a:lnTo>
                      <a:lnTo>
                        <a:pt x="17" y="237"/>
                      </a:lnTo>
                      <a:lnTo>
                        <a:pt x="14" y="240"/>
                      </a:lnTo>
                      <a:lnTo>
                        <a:pt x="14" y="242"/>
                      </a:lnTo>
                      <a:lnTo>
                        <a:pt x="14" y="242"/>
                      </a:lnTo>
                      <a:lnTo>
                        <a:pt x="14" y="249"/>
                      </a:lnTo>
                      <a:lnTo>
                        <a:pt x="19" y="251"/>
                      </a:lnTo>
                      <a:lnTo>
                        <a:pt x="19" y="254"/>
                      </a:lnTo>
                      <a:lnTo>
                        <a:pt x="21" y="258"/>
                      </a:lnTo>
                      <a:lnTo>
                        <a:pt x="21" y="263"/>
                      </a:lnTo>
                      <a:lnTo>
                        <a:pt x="21" y="268"/>
                      </a:lnTo>
                      <a:lnTo>
                        <a:pt x="17" y="273"/>
                      </a:lnTo>
                      <a:lnTo>
                        <a:pt x="19" y="277"/>
                      </a:lnTo>
                      <a:lnTo>
                        <a:pt x="19" y="282"/>
                      </a:lnTo>
                      <a:lnTo>
                        <a:pt x="21" y="287"/>
                      </a:lnTo>
                      <a:lnTo>
                        <a:pt x="21" y="289"/>
                      </a:lnTo>
                      <a:lnTo>
                        <a:pt x="24" y="296"/>
                      </a:lnTo>
                      <a:lnTo>
                        <a:pt x="26" y="303"/>
                      </a:lnTo>
                      <a:lnTo>
                        <a:pt x="28" y="313"/>
                      </a:lnTo>
                      <a:lnTo>
                        <a:pt x="33" y="315"/>
                      </a:lnTo>
                      <a:lnTo>
                        <a:pt x="33" y="318"/>
                      </a:lnTo>
                      <a:lnTo>
                        <a:pt x="33" y="322"/>
                      </a:lnTo>
                      <a:lnTo>
                        <a:pt x="33" y="327"/>
                      </a:lnTo>
                      <a:lnTo>
                        <a:pt x="31" y="330"/>
                      </a:lnTo>
                      <a:lnTo>
                        <a:pt x="31" y="330"/>
                      </a:lnTo>
                      <a:lnTo>
                        <a:pt x="33" y="334"/>
                      </a:lnTo>
                      <a:lnTo>
                        <a:pt x="33" y="337"/>
                      </a:lnTo>
                      <a:lnTo>
                        <a:pt x="36" y="339"/>
                      </a:lnTo>
                      <a:lnTo>
                        <a:pt x="36" y="341"/>
                      </a:lnTo>
                      <a:lnTo>
                        <a:pt x="33" y="346"/>
                      </a:lnTo>
                      <a:lnTo>
                        <a:pt x="33" y="348"/>
                      </a:lnTo>
                      <a:lnTo>
                        <a:pt x="33" y="351"/>
                      </a:lnTo>
                      <a:lnTo>
                        <a:pt x="31" y="353"/>
                      </a:lnTo>
                      <a:lnTo>
                        <a:pt x="33" y="356"/>
                      </a:lnTo>
                      <a:lnTo>
                        <a:pt x="33" y="358"/>
                      </a:lnTo>
                      <a:lnTo>
                        <a:pt x="33" y="363"/>
                      </a:lnTo>
                      <a:lnTo>
                        <a:pt x="33" y="370"/>
                      </a:lnTo>
                      <a:lnTo>
                        <a:pt x="33" y="372"/>
                      </a:lnTo>
                      <a:lnTo>
                        <a:pt x="31" y="377"/>
                      </a:lnTo>
                      <a:lnTo>
                        <a:pt x="31" y="379"/>
                      </a:lnTo>
                      <a:lnTo>
                        <a:pt x="31" y="382"/>
                      </a:lnTo>
                      <a:lnTo>
                        <a:pt x="31" y="382"/>
                      </a:lnTo>
                      <a:lnTo>
                        <a:pt x="28" y="384"/>
                      </a:lnTo>
                      <a:lnTo>
                        <a:pt x="31" y="386"/>
                      </a:lnTo>
                      <a:lnTo>
                        <a:pt x="31" y="389"/>
                      </a:lnTo>
                      <a:lnTo>
                        <a:pt x="28" y="391"/>
                      </a:lnTo>
                      <a:lnTo>
                        <a:pt x="31" y="401"/>
                      </a:lnTo>
                      <a:lnTo>
                        <a:pt x="28" y="403"/>
                      </a:lnTo>
                      <a:lnTo>
                        <a:pt x="28" y="405"/>
                      </a:lnTo>
                      <a:lnTo>
                        <a:pt x="28" y="408"/>
                      </a:lnTo>
                      <a:lnTo>
                        <a:pt x="28" y="410"/>
                      </a:lnTo>
                      <a:lnTo>
                        <a:pt x="28" y="412"/>
                      </a:lnTo>
                      <a:lnTo>
                        <a:pt x="28" y="415"/>
                      </a:lnTo>
                      <a:lnTo>
                        <a:pt x="28" y="417"/>
                      </a:lnTo>
                      <a:lnTo>
                        <a:pt x="28" y="419"/>
                      </a:lnTo>
                      <a:lnTo>
                        <a:pt x="26" y="419"/>
                      </a:lnTo>
                      <a:lnTo>
                        <a:pt x="21" y="417"/>
                      </a:lnTo>
                      <a:lnTo>
                        <a:pt x="21" y="419"/>
                      </a:lnTo>
                      <a:lnTo>
                        <a:pt x="21" y="422"/>
                      </a:lnTo>
                      <a:lnTo>
                        <a:pt x="24" y="424"/>
                      </a:lnTo>
                      <a:lnTo>
                        <a:pt x="24" y="427"/>
                      </a:lnTo>
                      <a:lnTo>
                        <a:pt x="24" y="429"/>
                      </a:lnTo>
                      <a:lnTo>
                        <a:pt x="28" y="434"/>
                      </a:lnTo>
                      <a:lnTo>
                        <a:pt x="31" y="436"/>
                      </a:lnTo>
                      <a:lnTo>
                        <a:pt x="31" y="438"/>
                      </a:lnTo>
                      <a:lnTo>
                        <a:pt x="31" y="443"/>
                      </a:lnTo>
                      <a:lnTo>
                        <a:pt x="33" y="446"/>
                      </a:lnTo>
                      <a:lnTo>
                        <a:pt x="33" y="448"/>
                      </a:lnTo>
                      <a:lnTo>
                        <a:pt x="43" y="462"/>
                      </a:lnTo>
                      <a:lnTo>
                        <a:pt x="43" y="467"/>
                      </a:lnTo>
                      <a:lnTo>
                        <a:pt x="43" y="474"/>
                      </a:lnTo>
                      <a:lnTo>
                        <a:pt x="43" y="474"/>
                      </a:lnTo>
                      <a:lnTo>
                        <a:pt x="40" y="476"/>
                      </a:lnTo>
                      <a:lnTo>
                        <a:pt x="40" y="479"/>
                      </a:lnTo>
                      <a:lnTo>
                        <a:pt x="40" y="481"/>
                      </a:lnTo>
                      <a:lnTo>
                        <a:pt x="43" y="486"/>
                      </a:lnTo>
                      <a:lnTo>
                        <a:pt x="43" y="495"/>
                      </a:lnTo>
                      <a:lnTo>
                        <a:pt x="43" y="498"/>
                      </a:lnTo>
                      <a:lnTo>
                        <a:pt x="45" y="500"/>
                      </a:lnTo>
                      <a:lnTo>
                        <a:pt x="47" y="505"/>
                      </a:lnTo>
                      <a:lnTo>
                        <a:pt x="47" y="507"/>
                      </a:lnTo>
                      <a:lnTo>
                        <a:pt x="50" y="507"/>
                      </a:lnTo>
                      <a:lnTo>
                        <a:pt x="52" y="509"/>
                      </a:lnTo>
                      <a:lnTo>
                        <a:pt x="54" y="509"/>
                      </a:lnTo>
                      <a:lnTo>
                        <a:pt x="54" y="509"/>
                      </a:lnTo>
                      <a:lnTo>
                        <a:pt x="52" y="509"/>
                      </a:lnTo>
                      <a:lnTo>
                        <a:pt x="52" y="512"/>
                      </a:lnTo>
                      <a:lnTo>
                        <a:pt x="52" y="512"/>
                      </a:lnTo>
                      <a:lnTo>
                        <a:pt x="54" y="514"/>
                      </a:lnTo>
                      <a:lnTo>
                        <a:pt x="57" y="514"/>
                      </a:lnTo>
                      <a:lnTo>
                        <a:pt x="62" y="514"/>
                      </a:lnTo>
                      <a:lnTo>
                        <a:pt x="62" y="512"/>
                      </a:lnTo>
                      <a:lnTo>
                        <a:pt x="64" y="509"/>
                      </a:lnTo>
                      <a:lnTo>
                        <a:pt x="64" y="507"/>
                      </a:lnTo>
                      <a:lnTo>
                        <a:pt x="66" y="507"/>
                      </a:lnTo>
                      <a:lnTo>
                        <a:pt x="66" y="509"/>
                      </a:lnTo>
                      <a:lnTo>
                        <a:pt x="71" y="512"/>
                      </a:lnTo>
                      <a:lnTo>
                        <a:pt x="71" y="512"/>
                      </a:lnTo>
                      <a:lnTo>
                        <a:pt x="73" y="512"/>
                      </a:lnTo>
                      <a:lnTo>
                        <a:pt x="73" y="509"/>
                      </a:lnTo>
                      <a:lnTo>
                        <a:pt x="73" y="507"/>
                      </a:lnTo>
                      <a:lnTo>
                        <a:pt x="76" y="507"/>
                      </a:lnTo>
                      <a:lnTo>
                        <a:pt x="76" y="509"/>
                      </a:lnTo>
                      <a:lnTo>
                        <a:pt x="73" y="512"/>
                      </a:lnTo>
                      <a:lnTo>
                        <a:pt x="71" y="512"/>
                      </a:lnTo>
                      <a:lnTo>
                        <a:pt x="71" y="514"/>
                      </a:lnTo>
                      <a:lnTo>
                        <a:pt x="69" y="514"/>
                      </a:lnTo>
                      <a:lnTo>
                        <a:pt x="69" y="517"/>
                      </a:lnTo>
                      <a:lnTo>
                        <a:pt x="71" y="517"/>
                      </a:lnTo>
                      <a:lnTo>
                        <a:pt x="71" y="517"/>
                      </a:lnTo>
                      <a:lnTo>
                        <a:pt x="73" y="519"/>
                      </a:lnTo>
                      <a:lnTo>
                        <a:pt x="76" y="517"/>
                      </a:lnTo>
                      <a:lnTo>
                        <a:pt x="78" y="521"/>
                      </a:lnTo>
                      <a:lnTo>
                        <a:pt x="80" y="526"/>
                      </a:lnTo>
                      <a:lnTo>
                        <a:pt x="80" y="526"/>
                      </a:lnTo>
                      <a:lnTo>
                        <a:pt x="78" y="524"/>
                      </a:lnTo>
                      <a:lnTo>
                        <a:pt x="76" y="521"/>
                      </a:lnTo>
                      <a:lnTo>
                        <a:pt x="73" y="521"/>
                      </a:lnTo>
                      <a:lnTo>
                        <a:pt x="73" y="524"/>
                      </a:lnTo>
                      <a:lnTo>
                        <a:pt x="73" y="524"/>
                      </a:lnTo>
                      <a:lnTo>
                        <a:pt x="76" y="526"/>
                      </a:lnTo>
                      <a:lnTo>
                        <a:pt x="78" y="528"/>
                      </a:lnTo>
                      <a:lnTo>
                        <a:pt x="78" y="528"/>
                      </a:lnTo>
                      <a:lnTo>
                        <a:pt x="76" y="528"/>
                      </a:lnTo>
                      <a:lnTo>
                        <a:pt x="76" y="531"/>
                      </a:lnTo>
                      <a:lnTo>
                        <a:pt x="76" y="536"/>
                      </a:lnTo>
                      <a:lnTo>
                        <a:pt x="78" y="536"/>
                      </a:lnTo>
                      <a:lnTo>
                        <a:pt x="80" y="538"/>
                      </a:lnTo>
                      <a:lnTo>
                        <a:pt x="80" y="540"/>
                      </a:lnTo>
                      <a:lnTo>
                        <a:pt x="78" y="540"/>
                      </a:lnTo>
                      <a:lnTo>
                        <a:pt x="78" y="540"/>
                      </a:lnTo>
                      <a:lnTo>
                        <a:pt x="78" y="543"/>
                      </a:lnTo>
                      <a:lnTo>
                        <a:pt x="76" y="545"/>
                      </a:lnTo>
                      <a:lnTo>
                        <a:pt x="78" y="547"/>
                      </a:lnTo>
                      <a:lnTo>
                        <a:pt x="80" y="552"/>
                      </a:lnTo>
                      <a:lnTo>
                        <a:pt x="80" y="557"/>
                      </a:lnTo>
                      <a:lnTo>
                        <a:pt x="78" y="557"/>
                      </a:lnTo>
                      <a:lnTo>
                        <a:pt x="80" y="559"/>
                      </a:lnTo>
                      <a:lnTo>
                        <a:pt x="80" y="562"/>
                      </a:lnTo>
                      <a:lnTo>
                        <a:pt x="83" y="564"/>
                      </a:lnTo>
                      <a:lnTo>
                        <a:pt x="85" y="564"/>
                      </a:lnTo>
                      <a:lnTo>
                        <a:pt x="90" y="566"/>
                      </a:lnTo>
                      <a:lnTo>
                        <a:pt x="92" y="569"/>
                      </a:lnTo>
                      <a:lnTo>
                        <a:pt x="95" y="571"/>
                      </a:lnTo>
                      <a:lnTo>
                        <a:pt x="95" y="573"/>
                      </a:lnTo>
                      <a:lnTo>
                        <a:pt x="90" y="578"/>
                      </a:lnTo>
                      <a:lnTo>
                        <a:pt x="88" y="578"/>
                      </a:lnTo>
                      <a:lnTo>
                        <a:pt x="85" y="578"/>
                      </a:lnTo>
                      <a:lnTo>
                        <a:pt x="85" y="583"/>
                      </a:lnTo>
                      <a:lnTo>
                        <a:pt x="88" y="585"/>
                      </a:lnTo>
                      <a:lnTo>
                        <a:pt x="90" y="585"/>
                      </a:lnTo>
                      <a:lnTo>
                        <a:pt x="95" y="588"/>
                      </a:lnTo>
                      <a:lnTo>
                        <a:pt x="95" y="590"/>
                      </a:lnTo>
                      <a:lnTo>
                        <a:pt x="97" y="590"/>
                      </a:lnTo>
                      <a:lnTo>
                        <a:pt x="97" y="590"/>
                      </a:lnTo>
                      <a:lnTo>
                        <a:pt x="97" y="590"/>
                      </a:lnTo>
                      <a:lnTo>
                        <a:pt x="92" y="588"/>
                      </a:lnTo>
                      <a:lnTo>
                        <a:pt x="90" y="588"/>
                      </a:lnTo>
                      <a:lnTo>
                        <a:pt x="90" y="588"/>
                      </a:lnTo>
                      <a:lnTo>
                        <a:pt x="88" y="590"/>
                      </a:lnTo>
                      <a:lnTo>
                        <a:pt x="83" y="590"/>
                      </a:lnTo>
                      <a:lnTo>
                        <a:pt x="85" y="595"/>
                      </a:lnTo>
                      <a:lnTo>
                        <a:pt x="85" y="595"/>
                      </a:lnTo>
                      <a:lnTo>
                        <a:pt x="88" y="595"/>
                      </a:lnTo>
                      <a:lnTo>
                        <a:pt x="88" y="597"/>
                      </a:lnTo>
                      <a:lnTo>
                        <a:pt x="90" y="599"/>
                      </a:lnTo>
                      <a:lnTo>
                        <a:pt x="90" y="602"/>
                      </a:lnTo>
                      <a:lnTo>
                        <a:pt x="90" y="604"/>
                      </a:lnTo>
                      <a:lnTo>
                        <a:pt x="90" y="607"/>
                      </a:lnTo>
                      <a:lnTo>
                        <a:pt x="92" y="607"/>
                      </a:lnTo>
                      <a:lnTo>
                        <a:pt x="92" y="609"/>
                      </a:lnTo>
                      <a:lnTo>
                        <a:pt x="92" y="611"/>
                      </a:lnTo>
                      <a:lnTo>
                        <a:pt x="92" y="614"/>
                      </a:lnTo>
                      <a:lnTo>
                        <a:pt x="90" y="614"/>
                      </a:lnTo>
                      <a:lnTo>
                        <a:pt x="90" y="611"/>
                      </a:lnTo>
                      <a:lnTo>
                        <a:pt x="90" y="611"/>
                      </a:lnTo>
                      <a:lnTo>
                        <a:pt x="90" y="609"/>
                      </a:lnTo>
                      <a:lnTo>
                        <a:pt x="90" y="602"/>
                      </a:lnTo>
                      <a:lnTo>
                        <a:pt x="88" y="602"/>
                      </a:lnTo>
                      <a:lnTo>
                        <a:pt x="88" y="599"/>
                      </a:lnTo>
                      <a:lnTo>
                        <a:pt x="88" y="597"/>
                      </a:lnTo>
                      <a:lnTo>
                        <a:pt x="85" y="597"/>
                      </a:lnTo>
                      <a:lnTo>
                        <a:pt x="85" y="599"/>
                      </a:lnTo>
                      <a:lnTo>
                        <a:pt x="85" y="602"/>
                      </a:lnTo>
                      <a:lnTo>
                        <a:pt x="85" y="604"/>
                      </a:lnTo>
                      <a:lnTo>
                        <a:pt x="85" y="607"/>
                      </a:lnTo>
                      <a:lnTo>
                        <a:pt x="83" y="607"/>
                      </a:lnTo>
                      <a:lnTo>
                        <a:pt x="80" y="607"/>
                      </a:lnTo>
                      <a:lnTo>
                        <a:pt x="78" y="607"/>
                      </a:lnTo>
                      <a:lnTo>
                        <a:pt x="80" y="607"/>
                      </a:lnTo>
                      <a:lnTo>
                        <a:pt x="83" y="604"/>
                      </a:lnTo>
                      <a:lnTo>
                        <a:pt x="83" y="602"/>
                      </a:lnTo>
                      <a:lnTo>
                        <a:pt x="83" y="599"/>
                      </a:lnTo>
                      <a:lnTo>
                        <a:pt x="83" y="599"/>
                      </a:lnTo>
                      <a:lnTo>
                        <a:pt x="83" y="597"/>
                      </a:lnTo>
                      <a:lnTo>
                        <a:pt x="83" y="592"/>
                      </a:lnTo>
                      <a:lnTo>
                        <a:pt x="83" y="592"/>
                      </a:lnTo>
                      <a:lnTo>
                        <a:pt x="83" y="590"/>
                      </a:lnTo>
                      <a:lnTo>
                        <a:pt x="80" y="590"/>
                      </a:lnTo>
                      <a:lnTo>
                        <a:pt x="80" y="590"/>
                      </a:lnTo>
                      <a:lnTo>
                        <a:pt x="78" y="590"/>
                      </a:lnTo>
                      <a:lnTo>
                        <a:pt x="78" y="590"/>
                      </a:lnTo>
                      <a:lnTo>
                        <a:pt x="78" y="590"/>
                      </a:lnTo>
                      <a:lnTo>
                        <a:pt x="78" y="592"/>
                      </a:lnTo>
                      <a:lnTo>
                        <a:pt x="80" y="595"/>
                      </a:lnTo>
                      <a:lnTo>
                        <a:pt x="80" y="595"/>
                      </a:lnTo>
                      <a:lnTo>
                        <a:pt x="80" y="595"/>
                      </a:lnTo>
                      <a:lnTo>
                        <a:pt x="78" y="597"/>
                      </a:lnTo>
                      <a:lnTo>
                        <a:pt x="78" y="597"/>
                      </a:lnTo>
                      <a:lnTo>
                        <a:pt x="76" y="597"/>
                      </a:lnTo>
                      <a:lnTo>
                        <a:pt x="76" y="597"/>
                      </a:lnTo>
                      <a:lnTo>
                        <a:pt x="71" y="597"/>
                      </a:lnTo>
                      <a:lnTo>
                        <a:pt x="69" y="597"/>
                      </a:lnTo>
                      <a:lnTo>
                        <a:pt x="64" y="599"/>
                      </a:lnTo>
                      <a:lnTo>
                        <a:pt x="66" y="602"/>
                      </a:lnTo>
                      <a:lnTo>
                        <a:pt x="69" y="604"/>
                      </a:lnTo>
                      <a:lnTo>
                        <a:pt x="69" y="604"/>
                      </a:lnTo>
                      <a:lnTo>
                        <a:pt x="69" y="607"/>
                      </a:lnTo>
                      <a:lnTo>
                        <a:pt x="66" y="609"/>
                      </a:lnTo>
                      <a:lnTo>
                        <a:pt x="64" y="611"/>
                      </a:lnTo>
                      <a:lnTo>
                        <a:pt x="64" y="611"/>
                      </a:lnTo>
                      <a:lnTo>
                        <a:pt x="62" y="614"/>
                      </a:lnTo>
                      <a:lnTo>
                        <a:pt x="62" y="616"/>
                      </a:lnTo>
                      <a:lnTo>
                        <a:pt x="62" y="618"/>
                      </a:lnTo>
                      <a:lnTo>
                        <a:pt x="64" y="618"/>
                      </a:lnTo>
                      <a:lnTo>
                        <a:pt x="66" y="621"/>
                      </a:lnTo>
                      <a:lnTo>
                        <a:pt x="69" y="621"/>
                      </a:lnTo>
                      <a:lnTo>
                        <a:pt x="69" y="621"/>
                      </a:lnTo>
                      <a:lnTo>
                        <a:pt x="69" y="618"/>
                      </a:lnTo>
                      <a:lnTo>
                        <a:pt x="66" y="616"/>
                      </a:lnTo>
                      <a:lnTo>
                        <a:pt x="64" y="616"/>
                      </a:lnTo>
                      <a:lnTo>
                        <a:pt x="64" y="616"/>
                      </a:lnTo>
                      <a:lnTo>
                        <a:pt x="64" y="616"/>
                      </a:lnTo>
                      <a:lnTo>
                        <a:pt x="64" y="616"/>
                      </a:lnTo>
                      <a:lnTo>
                        <a:pt x="66" y="614"/>
                      </a:lnTo>
                      <a:lnTo>
                        <a:pt x="71" y="614"/>
                      </a:lnTo>
                      <a:lnTo>
                        <a:pt x="71" y="611"/>
                      </a:lnTo>
                      <a:lnTo>
                        <a:pt x="71" y="611"/>
                      </a:lnTo>
                      <a:lnTo>
                        <a:pt x="71" y="614"/>
                      </a:lnTo>
                      <a:lnTo>
                        <a:pt x="73" y="616"/>
                      </a:lnTo>
                      <a:lnTo>
                        <a:pt x="73" y="616"/>
                      </a:lnTo>
                      <a:lnTo>
                        <a:pt x="78" y="618"/>
                      </a:lnTo>
                      <a:lnTo>
                        <a:pt x="80" y="618"/>
                      </a:lnTo>
                      <a:lnTo>
                        <a:pt x="83" y="621"/>
                      </a:lnTo>
                      <a:lnTo>
                        <a:pt x="83" y="621"/>
                      </a:lnTo>
                      <a:lnTo>
                        <a:pt x="83" y="618"/>
                      </a:lnTo>
                      <a:lnTo>
                        <a:pt x="83" y="618"/>
                      </a:lnTo>
                      <a:lnTo>
                        <a:pt x="83" y="618"/>
                      </a:lnTo>
                      <a:lnTo>
                        <a:pt x="83" y="618"/>
                      </a:lnTo>
                      <a:lnTo>
                        <a:pt x="85" y="618"/>
                      </a:lnTo>
                      <a:lnTo>
                        <a:pt x="88" y="621"/>
                      </a:lnTo>
                      <a:lnTo>
                        <a:pt x="90" y="621"/>
                      </a:lnTo>
                      <a:lnTo>
                        <a:pt x="90" y="623"/>
                      </a:lnTo>
                      <a:lnTo>
                        <a:pt x="92" y="625"/>
                      </a:lnTo>
                      <a:lnTo>
                        <a:pt x="90" y="625"/>
                      </a:lnTo>
                      <a:lnTo>
                        <a:pt x="88" y="628"/>
                      </a:lnTo>
                      <a:lnTo>
                        <a:pt x="88" y="630"/>
                      </a:lnTo>
                      <a:lnTo>
                        <a:pt x="92" y="633"/>
                      </a:lnTo>
                      <a:lnTo>
                        <a:pt x="92" y="633"/>
                      </a:lnTo>
                      <a:lnTo>
                        <a:pt x="95" y="635"/>
                      </a:lnTo>
                      <a:lnTo>
                        <a:pt x="95" y="635"/>
                      </a:lnTo>
                      <a:lnTo>
                        <a:pt x="95" y="635"/>
                      </a:lnTo>
                      <a:lnTo>
                        <a:pt x="95" y="635"/>
                      </a:lnTo>
                      <a:lnTo>
                        <a:pt x="92" y="635"/>
                      </a:lnTo>
                      <a:lnTo>
                        <a:pt x="92" y="635"/>
                      </a:lnTo>
                      <a:lnTo>
                        <a:pt x="90" y="635"/>
                      </a:lnTo>
                      <a:lnTo>
                        <a:pt x="88" y="635"/>
                      </a:lnTo>
                      <a:lnTo>
                        <a:pt x="88" y="635"/>
                      </a:lnTo>
                      <a:lnTo>
                        <a:pt x="88" y="637"/>
                      </a:lnTo>
                      <a:lnTo>
                        <a:pt x="90" y="637"/>
                      </a:lnTo>
                      <a:lnTo>
                        <a:pt x="90" y="637"/>
                      </a:lnTo>
                      <a:lnTo>
                        <a:pt x="92" y="640"/>
                      </a:lnTo>
                      <a:lnTo>
                        <a:pt x="95" y="640"/>
                      </a:lnTo>
                      <a:lnTo>
                        <a:pt x="95" y="640"/>
                      </a:lnTo>
                      <a:lnTo>
                        <a:pt x="95" y="642"/>
                      </a:lnTo>
                      <a:lnTo>
                        <a:pt x="97" y="642"/>
                      </a:lnTo>
                      <a:lnTo>
                        <a:pt x="99" y="642"/>
                      </a:lnTo>
                      <a:lnTo>
                        <a:pt x="102" y="642"/>
                      </a:lnTo>
                      <a:lnTo>
                        <a:pt x="102" y="640"/>
                      </a:lnTo>
                      <a:lnTo>
                        <a:pt x="102" y="637"/>
                      </a:lnTo>
                      <a:lnTo>
                        <a:pt x="102" y="635"/>
                      </a:lnTo>
                      <a:lnTo>
                        <a:pt x="104" y="635"/>
                      </a:lnTo>
                      <a:lnTo>
                        <a:pt x="106" y="640"/>
                      </a:lnTo>
                      <a:lnTo>
                        <a:pt x="106" y="642"/>
                      </a:lnTo>
                      <a:lnTo>
                        <a:pt x="109" y="642"/>
                      </a:lnTo>
                      <a:lnTo>
                        <a:pt x="109" y="642"/>
                      </a:lnTo>
                      <a:lnTo>
                        <a:pt x="111" y="644"/>
                      </a:lnTo>
                      <a:lnTo>
                        <a:pt x="114" y="647"/>
                      </a:lnTo>
                      <a:lnTo>
                        <a:pt x="114" y="647"/>
                      </a:lnTo>
                      <a:lnTo>
                        <a:pt x="111" y="647"/>
                      </a:lnTo>
                      <a:lnTo>
                        <a:pt x="104" y="644"/>
                      </a:lnTo>
                      <a:lnTo>
                        <a:pt x="97" y="644"/>
                      </a:lnTo>
                      <a:lnTo>
                        <a:pt x="95" y="642"/>
                      </a:lnTo>
                      <a:lnTo>
                        <a:pt x="92" y="642"/>
                      </a:lnTo>
                      <a:lnTo>
                        <a:pt x="92" y="647"/>
                      </a:lnTo>
                      <a:lnTo>
                        <a:pt x="95" y="649"/>
                      </a:lnTo>
                      <a:lnTo>
                        <a:pt x="97" y="649"/>
                      </a:lnTo>
                      <a:lnTo>
                        <a:pt x="97" y="652"/>
                      </a:lnTo>
                      <a:lnTo>
                        <a:pt x="99" y="654"/>
                      </a:lnTo>
                      <a:lnTo>
                        <a:pt x="102" y="652"/>
                      </a:lnTo>
                      <a:lnTo>
                        <a:pt x="102" y="652"/>
                      </a:lnTo>
                      <a:lnTo>
                        <a:pt x="106" y="652"/>
                      </a:lnTo>
                      <a:lnTo>
                        <a:pt x="104" y="654"/>
                      </a:lnTo>
                      <a:lnTo>
                        <a:pt x="104" y="654"/>
                      </a:lnTo>
                      <a:lnTo>
                        <a:pt x="104" y="654"/>
                      </a:lnTo>
                      <a:lnTo>
                        <a:pt x="102" y="654"/>
                      </a:lnTo>
                      <a:lnTo>
                        <a:pt x="102" y="656"/>
                      </a:lnTo>
                      <a:lnTo>
                        <a:pt x="102" y="659"/>
                      </a:lnTo>
                      <a:lnTo>
                        <a:pt x="104" y="663"/>
                      </a:lnTo>
                      <a:lnTo>
                        <a:pt x="109" y="670"/>
                      </a:lnTo>
                      <a:lnTo>
                        <a:pt x="109" y="673"/>
                      </a:lnTo>
                      <a:lnTo>
                        <a:pt x="109" y="673"/>
                      </a:lnTo>
                      <a:lnTo>
                        <a:pt x="109" y="673"/>
                      </a:lnTo>
                      <a:lnTo>
                        <a:pt x="111" y="673"/>
                      </a:lnTo>
                      <a:lnTo>
                        <a:pt x="111" y="673"/>
                      </a:lnTo>
                      <a:lnTo>
                        <a:pt x="111" y="670"/>
                      </a:lnTo>
                      <a:lnTo>
                        <a:pt x="111" y="668"/>
                      </a:lnTo>
                      <a:lnTo>
                        <a:pt x="111" y="668"/>
                      </a:lnTo>
                      <a:lnTo>
                        <a:pt x="111" y="666"/>
                      </a:lnTo>
                      <a:lnTo>
                        <a:pt x="111" y="663"/>
                      </a:lnTo>
                      <a:lnTo>
                        <a:pt x="111" y="663"/>
                      </a:lnTo>
                      <a:lnTo>
                        <a:pt x="111" y="663"/>
                      </a:lnTo>
                      <a:lnTo>
                        <a:pt x="111" y="666"/>
                      </a:lnTo>
                      <a:lnTo>
                        <a:pt x="111" y="666"/>
                      </a:lnTo>
                      <a:lnTo>
                        <a:pt x="111" y="666"/>
                      </a:lnTo>
                      <a:lnTo>
                        <a:pt x="114" y="668"/>
                      </a:lnTo>
                      <a:lnTo>
                        <a:pt x="114" y="670"/>
                      </a:lnTo>
                      <a:lnTo>
                        <a:pt x="114" y="670"/>
                      </a:lnTo>
                      <a:lnTo>
                        <a:pt x="114" y="673"/>
                      </a:lnTo>
                      <a:lnTo>
                        <a:pt x="116" y="673"/>
                      </a:lnTo>
                      <a:lnTo>
                        <a:pt x="118" y="675"/>
                      </a:lnTo>
                      <a:lnTo>
                        <a:pt x="118" y="675"/>
                      </a:lnTo>
                      <a:lnTo>
                        <a:pt x="118" y="675"/>
                      </a:lnTo>
                      <a:lnTo>
                        <a:pt x="116" y="675"/>
                      </a:lnTo>
                      <a:lnTo>
                        <a:pt x="114" y="675"/>
                      </a:lnTo>
                      <a:lnTo>
                        <a:pt x="111" y="675"/>
                      </a:lnTo>
                      <a:lnTo>
                        <a:pt x="111" y="675"/>
                      </a:lnTo>
                      <a:lnTo>
                        <a:pt x="111" y="678"/>
                      </a:lnTo>
                      <a:lnTo>
                        <a:pt x="114" y="680"/>
                      </a:lnTo>
                      <a:lnTo>
                        <a:pt x="116" y="682"/>
                      </a:lnTo>
                      <a:lnTo>
                        <a:pt x="118" y="682"/>
                      </a:lnTo>
                      <a:lnTo>
                        <a:pt x="118" y="682"/>
                      </a:lnTo>
                      <a:lnTo>
                        <a:pt x="121" y="685"/>
                      </a:lnTo>
                      <a:lnTo>
                        <a:pt x="121" y="685"/>
                      </a:lnTo>
                      <a:lnTo>
                        <a:pt x="114" y="682"/>
                      </a:lnTo>
                      <a:lnTo>
                        <a:pt x="114" y="685"/>
                      </a:lnTo>
                      <a:lnTo>
                        <a:pt x="111" y="687"/>
                      </a:lnTo>
                      <a:lnTo>
                        <a:pt x="114" y="689"/>
                      </a:lnTo>
                      <a:lnTo>
                        <a:pt x="116" y="692"/>
                      </a:lnTo>
                      <a:lnTo>
                        <a:pt x="118" y="692"/>
                      </a:lnTo>
                      <a:lnTo>
                        <a:pt x="118" y="692"/>
                      </a:lnTo>
                      <a:lnTo>
                        <a:pt x="123" y="694"/>
                      </a:lnTo>
                      <a:lnTo>
                        <a:pt x="125" y="694"/>
                      </a:lnTo>
                      <a:lnTo>
                        <a:pt x="121" y="694"/>
                      </a:lnTo>
                      <a:lnTo>
                        <a:pt x="123" y="697"/>
                      </a:lnTo>
                      <a:lnTo>
                        <a:pt x="123" y="697"/>
                      </a:lnTo>
                      <a:lnTo>
                        <a:pt x="125" y="699"/>
                      </a:lnTo>
                      <a:lnTo>
                        <a:pt x="128" y="701"/>
                      </a:lnTo>
                      <a:lnTo>
                        <a:pt x="130" y="699"/>
                      </a:lnTo>
                      <a:lnTo>
                        <a:pt x="130" y="694"/>
                      </a:lnTo>
                      <a:lnTo>
                        <a:pt x="130" y="694"/>
                      </a:lnTo>
                      <a:lnTo>
                        <a:pt x="130" y="694"/>
                      </a:lnTo>
                      <a:lnTo>
                        <a:pt x="130" y="697"/>
                      </a:lnTo>
                      <a:lnTo>
                        <a:pt x="133" y="697"/>
                      </a:lnTo>
                      <a:lnTo>
                        <a:pt x="133" y="697"/>
                      </a:lnTo>
                      <a:lnTo>
                        <a:pt x="133" y="697"/>
                      </a:lnTo>
                      <a:lnTo>
                        <a:pt x="130" y="699"/>
                      </a:lnTo>
                      <a:lnTo>
                        <a:pt x="130" y="701"/>
                      </a:lnTo>
                      <a:lnTo>
                        <a:pt x="133" y="704"/>
                      </a:lnTo>
                      <a:lnTo>
                        <a:pt x="133" y="704"/>
                      </a:lnTo>
                      <a:lnTo>
                        <a:pt x="125" y="701"/>
                      </a:lnTo>
                      <a:lnTo>
                        <a:pt x="125" y="701"/>
                      </a:lnTo>
                      <a:lnTo>
                        <a:pt x="125" y="699"/>
                      </a:lnTo>
                      <a:lnTo>
                        <a:pt x="121" y="697"/>
                      </a:lnTo>
                      <a:lnTo>
                        <a:pt x="118" y="694"/>
                      </a:lnTo>
                      <a:lnTo>
                        <a:pt x="114" y="692"/>
                      </a:lnTo>
                      <a:lnTo>
                        <a:pt x="114" y="692"/>
                      </a:lnTo>
                      <a:lnTo>
                        <a:pt x="111" y="692"/>
                      </a:lnTo>
                      <a:lnTo>
                        <a:pt x="111" y="694"/>
                      </a:lnTo>
                      <a:lnTo>
                        <a:pt x="114" y="694"/>
                      </a:lnTo>
                      <a:lnTo>
                        <a:pt x="116" y="697"/>
                      </a:lnTo>
                      <a:lnTo>
                        <a:pt x="116" y="697"/>
                      </a:lnTo>
                      <a:lnTo>
                        <a:pt x="114" y="699"/>
                      </a:lnTo>
                      <a:lnTo>
                        <a:pt x="109" y="699"/>
                      </a:lnTo>
                      <a:lnTo>
                        <a:pt x="111" y="701"/>
                      </a:lnTo>
                      <a:lnTo>
                        <a:pt x="114" y="701"/>
                      </a:lnTo>
                      <a:lnTo>
                        <a:pt x="118" y="706"/>
                      </a:lnTo>
                      <a:lnTo>
                        <a:pt x="121" y="706"/>
                      </a:lnTo>
                      <a:lnTo>
                        <a:pt x="121" y="706"/>
                      </a:lnTo>
                      <a:lnTo>
                        <a:pt x="123" y="708"/>
                      </a:lnTo>
                      <a:lnTo>
                        <a:pt x="125" y="708"/>
                      </a:lnTo>
                      <a:lnTo>
                        <a:pt x="125" y="708"/>
                      </a:lnTo>
                      <a:lnTo>
                        <a:pt x="128" y="708"/>
                      </a:lnTo>
                      <a:lnTo>
                        <a:pt x="130" y="708"/>
                      </a:lnTo>
                      <a:lnTo>
                        <a:pt x="133" y="711"/>
                      </a:lnTo>
                      <a:lnTo>
                        <a:pt x="135" y="711"/>
                      </a:lnTo>
                      <a:lnTo>
                        <a:pt x="137" y="718"/>
                      </a:lnTo>
                      <a:lnTo>
                        <a:pt x="135" y="715"/>
                      </a:lnTo>
                      <a:lnTo>
                        <a:pt x="133" y="718"/>
                      </a:lnTo>
                      <a:lnTo>
                        <a:pt x="135" y="718"/>
                      </a:lnTo>
                      <a:lnTo>
                        <a:pt x="137" y="720"/>
                      </a:lnTo>
                      <a:lnTo>
                        <a:pt x="140" y="720"/>
                      </a:lnTo>
                      <a:lnTo>
                        <a:pt x="140" y="720"/>
                      </a:lnTo>
                      <a:lnTo>
                        <a:pt x="142" y="720"/>
                      </a:lnTo>
                      <a:lnTo>
                        <a:pt x="142" y="720"/>
                      </a:lnTo>
                      <a:lnTo>
                        <a:pt x="144" y="723"/>
                      </a:lnTo>
                      <a:lnTo>
                        <a:pt x="147" y="725"/>
                      </a:lnTo>
                      <a:lnTo>
                        <a:pt x="149" y="725"/>
                      </a:lnTo>
                      <a:lnTo>
                        <a:pt x="151" y="727"/>
                      </a:lnTo>
                      <a:lnTo>
                        <a:pt x="154" y="725"/>
                      </a:lnTo>
                      <a:lnTo>
                        <a:pt x="156" y="723"/>
                      </a:lnTo>
                      <a:lnTo>
                        <a:pt x="161" y="720"/>
                      </a:lnTo>
                      <a:lnTo>
                        <a:pt x="161" y="720"/>
                      </a:lnTo>
                      <a:lnTo>
                        <a:pt x="159" y="718"/>
                      </a:lnTo>
                      <a:lnTo>
                        <a:pt x="159" y="718"/>
                      </a:lnTo>
                      <a:lnTo>
                        <a:pt x="156" y="718"/>
                      </a:lnTo>
                      <a:lnTo>
                        <a:pt x="149" y="715"/>
                      </a:lnTo>
                      <a:lnTo>
                        <a:pt x="149" y="715"/>
                      </a:lnTo>
                      <a:lnTo>
                        <a:pt x="147" y="713"/>
                      </a:lnTo>
                      <a:lnTo>
                        <a:pt x="147" y="713"/>
                      </a:lnTo>
                      <a:lnTo>
                        <a:pt x="149" y="713"/>
                      </a:lnTo>
                      <a:lnTo>
                        <a:pt x="156" y="715"/>
                      </a:lnTo>
                      <a:lnTo>
                        <a:pt x="161" y="718"/>
                      </a:lnTo>
                      <a:lnTo>
                        <a:pt x="161" y="720"/>
                      </a:lnTo>
                      <a:lnTo>
                        <a:pt x="163" y="723"/>
                      </a:lnTo>
                      <a:lnTo>
                        <a:pt x="163" y="723"/>
                      </a:lnTo>
                      <a:lnTo>
                        <a:pt x="161" y="723"/>
                      </a:lnTo>
                      <a:lnTo>
                        <a:pt x="163" y="725"/>
                      </a:lnTo>
                      <a:lnTo>
                        <a:pt x="163" y="725"/>
                      </a:lnTo>
                      <a:lnTo>
                        <a:pt x="166" y="727"/>
                      </a:lnTo>
                      <a:lnTo>
                        <a:pt x="166" y="730"/>
                      </a:lnTo>
                      <a:lnTo>
                        <a:pt x="166" y="730"/>
                      </a:lnTo>
                      <a:lnTo>
                        <a:pt x="166" y="730"/>
                      </a:lnTo>
                      <a:lnTo>
                        <a:pt x="166" y="732"/>
                      </a:lnTo>
                      <a:lnTo>
                        <a:pt x="166" y="732"/>
                      </a:lnTo>
                      <a:lnTo>
                        <a:pt x="166" y="732"/>
                      </a:lnTo>
                      <a:lnTo>
                        <a:pt x="163" y="732"/>
                      </a:lnTo>
                      <a:lnTo>
                        <a:pt x="163" y="732"/>
                      </a:lnTo>
                      <a:lnTo>
                        <a:pt x="166" y="730"/>
                      </a:lnTo>
                      <a:lnTo>
                        <a:pt x="166" y="730"/>
                      </a:lnTo>
                      <a:lnTo>
                        <a:pt x="163" y="727"/>
                      </a:lnTo>
                      <a:lnTo>
                        <a:pt x="163" y="727"/>
                      </a:lnTo>
                      <a:lnTo>
                        <a:pt x="161" y="725"/>
                      </a:lnTo>
                      <a:lnTo>
                        <a:pt x="161" y="725"/>
                      </a:lnTo>
                      <a:lnTo>
                        <a:pt x="161" y="725"/>
                      </a:lnTo>
                      <a:lnTo>
                        <a:pt x="159" y="725"/>
                      </a:lnTo>
                      <a:lnTo>
                        <a:pt x="159" y="725"/>
                      </a:lnTo>
                      <a:lnTo>
                        <a:pt x="159" y="725"/>
                      </a:lnTo>
                      <a:lnTo>
                        <a:pt x="156" y="727"/>
                      </a:lnTo>
                      <a:lnTo>
                        <a:pt x="154" y="727"/>
                      </a:lnTo>
                      <a:lnTo>
                        <a:pt x="151" y="727"/>
                      </a:lnTo>
                      <a:lnTo>
                        <a:pt x="149" y="727"/>
                      </a:lnTo>
                      <a:lnTo>
                        <a:pt x="149" y="727"/>
                      </a:lnTo>
                      <a:lnTo>
                        <a:pt x="147" y="727"/>
                      </a:lnTo>
                      <a:lnTo>
                        <a:pt x="147" y="727"/>
                      </a:lnTo>
                      <a:lnTo>
                        <a:pt x="147" y="727"/>
                      </a:lnTo>
                      <a:lnTo>
                        <a:pt x="147" y="730"/>
                      </a:lnTo>
                      <a:lnTo>
                        <a:pt x="147" y="730"/>
                      </a:lnTo>
                      <a:lnTo>
                        <a:pt x="144" y="730"/>
                      </a:lnTo>
                      <a:lnTo>
                        <a:pt x="142" y="727"/>
                      </a:lnTo>
                      <a:lnTo>
                        <a:pt x="140" y="727"/>
                      </a:lnTo>
                      <a:lnTo>
                        <a:pt x="137" y="727"/>
                      </a:lnTo>
                      <a:lnTo>
                        <a:pt x="137" y="727"/>
                      </a:lnTo>
                      <a:lnTo>
                        <a:pt x="137" y="727"/>
                      </a:lnTo>
                      <a:lnTo>
                        <a:pt x="137" y="727"/>
                      </a:lnTo>
                      <a:lnTo>
                        <a:pt x="137" y="730"/>
                      </a:lnTo>
                      <a:lnTo>
                        <a:pt x="140" y="732"/>
                      </a:lnTo>
                      <a:lnTo>
                        <a:pt x="142" y="732"/>
                      </a:lnTo>
                      <a:lnTo>
                        <a:pt x="142" y="732"/>
                      </a:lnTo>
                      <a:lnTo>
                        <a:pt x="144" y="732"/>
                      </a:lnTo>
                      <a:lnTo>
                        <a:pt x="144" y="734"/>
                      </a:lnTo>
                      <a:lnTo>
                        <a:pt x="144" y="737"/>
                      </a:lnTo>
                      <a:lnTo>
                        <a:pt x="147" y="737"/>
                      </a:lnTo>
                      <a:lnTo>
                        <a:pt x="149" y="739"/>
                      </a:lnTo>
                      <a:lnTo>
                        <a:pt x="151" y="739"/>
                      </a:lnTo>
                      <a:lnTo>
                        <a:pt x="154" y="739"/>
                      </a:lnTo>
                      <a:lnTo>
                        <a:pt x="156" y="737"/>
                      </a:lnTo>
                      <a:lnTo>
                        <a:pt x="159" y="737"/>
                      </a:lnTo>
                      <a:lnTo>
                        <a:pt x="159" y="737"/>
                      </a:lnTo>
                      <a:lnTo>
                        <a:pt x="159" y="734"/>
                      </a:lnTo>
                      <a:lnTo>
                        <a:pt x="159" y="734"/>
                      </a:lnTo>
                      <a:lnTo>
                        <a:pt x="161" y="737"/>
                      </a:lnTo>
                      <a:lnTo>
                        <a:pt x="161" y="737"/>
                      </a:lnTo>
                      <a:lnTo>
                        <a:pt x="159" y="739"/>
                      </a:lnTo>
                      <a:lnTo>
                        <a:pt x="159" y="739"/>
                      </a:lnTo>
                      <a:lnTo>
                        <a:pt x="154" y="742"/>
                      </a:lnTo>
                      <a:lnTo>
                        <a:pt x="156" y="744"/>
                      </a:lnTo>
                      <a:lnTo>
                        <a:pt x="159" y="744"/>
                      </a:lnTo>
                      <a:lnTo>
                        <a:pt x="161" y="746"/>
                      </a:lnTo>
                      <a:lnTo>
                        <a:pt x="166" y="746"/>
                      </a:lnTo>
                      <a:lnTo>
                        <a:pt x="166" y="746"/>
                      </a:lnTo>
                      <a:lnTo>
                        <a:pt x="166" y="746"/>
                      </a:lnTo>
                      <a:lnTo>
                        <a:pt x="166" y="744"/>
                      </a:lnTo>
                      <a:lnTo>
                        <a:pt x="166" y="744"/>
                      </a:lnTo>
                      <a:lnTo>
                        <a:pt x="166" y="742"/>
                      </a:lnTo>
                      <a:lnTo>
                        <a:pt x="166" y="739"/>
                      </a:lnTo>
                      <a:lnTo>
                        <a:pt x="166" y="737"/>
                      </a:lnTo>
                      <a:lnTo>
                        <a:pt x="166" y="737"/>
                      </a:lnTo>
                      <a:lnTo>
                        <a:pt x="166" y="737"/>
                      </a:lnTo>
                      <a:lnTo>
                        <a:pt x="168" y="734"/>
                      </a:lnTo>
                      <a:lnTo>
                        <a:pt x="170" y="737"/>
                      </a:lnTo>
                      <a:lnTo>
                        <a:pt x="170" y="737"/>
                      </a:lnTo>
                      <a:lnTo>
                        <a:pt x="170" y="737"/>
                      </a:lnTo>
                      <a:lnTo>
                        <a:pt x="173" y="737"/>
                      </a:lnTo>
                      <a:lnTo>
                        <a:pt x="173" y="734"/>
                      </a:lnTo>
                      <a:lnTo>
                        <a:pt x="180" y="737"/>
                      </a:lnTo>
                      <a:lnTo>
                        <a:pt x="182" y="737"/>
                      </a:lnTo>
                      <a:lnTo>
                        <a:pt x="187" y="737"/>
                      </a:lnTo>
                      <a:lnTo>
                        <a:pt x="185" y="737"/>
                      </a:lnTo>
                      <a:lnTo>
                        <a:pt x="185" y="739"/>
                      </a:lnTo>
                      <a:lnTo>
                        <a:pt x="182" y="739"/>
                      </a:lnTo>
                      <a:lnTo>
                        <a:pt x="180" y="737"/>
                      </a:lnTo>
                      <a:lnTo>
                        <a:pt x="177" y="737"/>
                      </a:lnTo>
                      <a:lnTo>
                        <a:pt x="173" y="742"/>
                      </a:lnTo>
                      <a:lnTo>
                        <a:pt x="170" y="742"/>
                      </a:lnTo>
                      <a:lnTo>
                        <a:pt x="170" y="742"/>
                      </a:lnTo>
                      <a:lnTo>
                        <a:pt x="168" y="739"/>
                      </a:lnTo>
                      <a:lnTo>
                        <a:pt x="168" y="739"/>
                      </a:lnTo>
                      <a:lnTo>
                        <a:pt x="168" y="742"/>
                      </a:lnTo>
                      <a:lnTo>
                        <a:pt x="166" y="742"/>
                      </a:lnTo>
                      <a:lnTo>
                        <a:pt x="168" y="744"/>
                      </a:lnTo>
                      <a:lnTo>
                        <a:pt x="168" y="749"/>
                      </a:lnTo>
                      <a:lnTo>
                        <a:pt x="168" y="749"/>
                      </a:lnTo>
                      <a:lnTo>
                        <a:pt x="168" y="751"/>
                      </a:lnTo>
                      <a:lnTo>
                        <a:pt x="170" y="751"/>
                      </a:lnTo>
                      <a:lnTo>
                        <a:pt x="175" y="753"/>
                      </a:lnTo>
                      <a:lnTo>
                        <a:pt x="177" y="753"/>
                      </a:lnTo>
                      <a:lnTo>
                        <a:pt x="177" y="753"/>
                      </a:lnTo>
                      <a:lnTo>
                        <a:pt x="177" y="751"/>
                      </a:lnTo>
                      <a:lnTo>
                        <a:pt x="177" y="751"/>
                      </a:lnTo>
                      <a:lnTo>
                        <a:pt x="180" y="749"/>
                      </a:lnTo>
                      <a:lnTo>
                        <a:pt x="180" y="746"/>
                      </a:lnTo>
                      <a:lnTo>
                        <a:pt x="185" y="744"/>
                      </a:lnTo>
                      <a:lnTo>
                        <a:pt x="189" y="739"/>
                      </a:lnTo>
                      <a:lnTo>
                        <a:pt x="192" y="742"/>
                      </a:lnTo>
                      <a:lnTo>
                        <a:pt x="194" y="742"/>
                      </a:lnTo>
                      <a:lnTo>
                        <a:pt x="194" y="744"/>
                      </a:lnTo>
                      <a:lnTo>
                        <a:pt x="194" y="744"/>
                      </a:lnTo>
                      <a:lnTo>
                        <a:pt x="194" y="746"/>
                      </a:lnTo>
                      <a:lnTo>
                        <a:pt x="192" y="746"/>
                      </a:lnTo>
                      <a:lnTo>
                        <a:pt x="189" y="749"/>
                      </a:lnTo>
                      <a:lnTo>
                        <a:pt x="192" y="756"/>
                      </a:lnTo>
                      <a:lnTo>
                        <a:pt x="189" y="756"/>
                      </a:lnTo>
                      <a:lnTo>
                        <a:pt x="189" y="756"/>
                      </a:lnTo>
                      <a:lnTo>
                        <a:pt x="189" y="753"/>
                      </a:lnTo>
                      <a:lnTo>
                        <a:pt x="189" y="753"/>
                      </a:lnTo>
                      <a:lnTo>
                        <a:pt x="187" y="751"/>
                      </a:lnTo>
                      <a:lnTo>
                        <a:pt x="185" y="749"/>
                      </a:lnTo>
                      <a:lnTo>
                        <a:pt x="185" y="751"/>
                      </a:lnTo>
                      <a:lnTo>
                        <a:pt x="180" y="751"/>
                      </a:lnTo>
                      <a:lnTo>
                        <a:pt x="180" y="751"/>
                      </a:lnTo>
                      <a:lnTo>
                        <a:pt x="180" y="751"/>
                      </a:lnTo>
                      <a:lnTo>
                        <a:pt x="180" y="753"/>
                      </a:lnTo>
                      <a:lnTo>
                        <a:pt x="182" y="753"/>
                      </a:lnTo>
                      <a:lnTo>
                        <a:pt x="187" y="758"/>
                      </a:lnTo>
                      <a:lnTo>
                        <a:pt x="187" y="758"/>
                      </a:lnTo>
                      <a:lnTo>
                        <a:pt x="192" y="760"/>
                      </a:lnTo>
                      <a:lnTo>
                        <a:pt x="196" y="76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0" name="Freeform 184"/>
                <p:cNvSpPr>
                  <a:spLocks/>
                </p:cNvSpPr>
                <p:nvPr/>
              </p:nvSpPr>
              <p:spPr bwMode="auto">
                <a:xfrm>
                  <a:off x="2999" y="2305"/>
                  <a:ext cx="194" cy="336"/>
                </a:xfrm>
                <a:custGeom>
                  <a:avLst/>
                  <a:gdLst>
                    <a:gd name="T0" fmla="*/ 194 w 194"/>
                    <a:gd name="T1" fmla="*/ 121 h 336"/>
                    <a:gd name="T2" fmla="*/ 185 w 194"/>
                    <a:gd name="T3" fmla="*/ 78 h 336"/>
                    <a:gd name="T4" fmla="*/ 140 w 194"/>
                    <a:gd name="T5" fmla="*/ 52 h 336"/>
                    <a:gd name="T6" fmla="*/ 95 w 194"/>
                    <a:gd name="T7" fmla="*/ 29 h 336"/>
                    <a:gd name="T8" fmla="*/ 52 w 194"/>
                    <a:gd name="T9" fmla="*/ 3 h 336"/>
                    <a:gd name="T10" fmla="*/ 29 w 194"/>
                    <a:gd name="T11" fmla="*/ 21 h 336"/>
                    <a:gd name="T12" fmla="*/ 33 w 194"/>
                    <a:gd name="T13" fmla="*/ 43 h 336"/>
                    <a:gd name="T14" fmla="*/ 45 w 194"/>
                    <a:gd name="T15" fmla="*/ 64 h 336"/>
                    <a:gd name="T16" fmla="*/ 41 w 194"/>
                    <a:gd name="T17" fmla="*/ 83 h 336"/>
                    <a:gd name="T18" fmla="*/ 38 w 194"/>
                    <a:gd name="T19" fmla="*/ 128 h 336"/>
                    <a:gd name="T20" fmla="*/ 15 w 194"/>
                    <a:gd name="T21" fmla="*/ 168 h 336"/>
                    <a:gd name="T22" fmla="*/ 0 w 194"/>
                    <a:gd name="T23" fmla="*/ 197 h 336"/>
                    <a:gd name="T24" fmla="*/ 15 w 194"/>
                    <a:gd name="T25" fmla="*/ 218 h 336"/>
                    <a:gd name="T26" fmla="*/ 24 w 194"/>
                    <a:gd name="T27" fmla="*/ 227 h 336"/>
                    <a:gd name="T28" fmla="*/ 31 w 194"/>
                    <a:gd name="T29" fmla="*/ 244 h 336"/>
                    <a:gd name="T30" fmla="*/ 31 w 194"/>
                    <a:gd name="T31" fmla="*/ 256 h 336"/>
                    <a:gd name="T32" fmla="*/ 33 w 194"/>
                    <a:gd name="T33" fmla="*/ 272 h 336"/>
                    <a:gd name="T34" fmla="*/ 38 w 194"/>
                    <a:gd name="T35" fmla="*/ 284 h 336"/>
                    <a:gd name="T36" fmla="*/ 26 w 194"/>
                    <a:gd name="T37" fmla="*/ 284 h 336"/>
                    <a:gd name="T38" fmla="*/ 12 w 194"/>
                    <a:gd name="T39" fmla="*/ 289 h 336"/>
                    <a:gd name="T40" fmla="*/ 15 w 194"/>
                    <a:gd name="T41" fmla="*/ 298 h 336"/>
                    <a:gd name="T42" fmla="*/ 26 w 194"/>
                    <a:gd name="T43" fmla="*/ 308 h 336"/>
                    <a:gd name="T44" fmla="*/ 36 w 194"/>
                    <a:gd name="T45" fmla="*/ 325 h 336"/>
                    <a:gd name="T46" fmla="*/ 41 w 194"/>
                    <a:gd name="T47" fmla="*/ 334 h 336"/>
                    <a:gd name="T48" fmla="*/ 45 w 194"/>
                    <a:gd name="T49" fmla="*/ 336 h 336"/>
                    <a:gd name="T50" fmla="*/ 55 w 194"/>
                    <a:gd name="T51" fmla="*/ 332 h 336"/>
                    <a:gd name="T52" fmla="*/ 60 w 194"/>
                    <a:gd name="T53" fmla="*/ 332 h 336"/>
                    <a:gd name="T54" fmla="*/ 67 w 194"/>
                    <a:gd name="T55" fmla="*/ 332 h 336"/>
                    <a:gd name="T56" fmla="*/ 76 w 194"/>
                    <a:gd name="T57" fmla="*/ 327 h 336"/>
                    <a:gd name="T58" fmla="*/ 93 w 194"/>
                    <a:gd name="T59" fmla="*/ 325 h 336"/>
                    <a:gd name="T60" fmla="*/ 100 w 194"/>
                    <a:gd name="T61" fmla="*/ 320 h 336"/>
                    <a:gd name="T62" fmla="*/ 104 w 194"/>
                    <a:gd name="T63" fmla="*/ 313 h 336"/>
                    <a:gd name="T64" fmla="*/ 102 w 194"/>
                    <a:gd name="T65" fmla="*/ 308 h 336"/>
                    <a:gd name="T66" fmla="*/ 112 w 194"/>
                    <a:gd name="T67" fmla="*/ 306 h 336"/>
                    <a:gd name="T68" fmla="*/ 123 w 194"/>
                    <a:gd name="T69" fmla="*/ 301 h 336"/>
                    <a:gd name="T70" fmla="*/ 135 w 194"/>
                    <a:gd name="T71" fmla="*/ 298 h 336"/>
                    <a:gd name="T72" fmla="*/ 145 w 194"/>
                    <a:gd name="T73" fmla="*/ 284 h 336"/>
                    <a:gd name="T74" fmla="*/ 152 w 194"/>
                    <a:gd name="T75" fmla="*/ 280 h 336"/>
                    <a:gd name="T76" fmla="*/ 154 w 194"/>
                    <a:gd name="T77" fmla="*/ 272 h 336"/>
                    <a:gd name="T78" fmla="*/ 159 w 194"/>
                    <a:gd name="T79" fmla="*/ 268 h 336"/>
                    <a:gd name="T80" fmla="*/ 164 w 194"/>
                    <a:gd name="T81" fmla="*/ 265 h 336"/>
                    <a:gd name="T82" fmla="*/ 173 w 194"/>
                    <a:gd name="T83" fmla="*/ 263 h 336"/>
                    <a:gd name="T84" fmla="*/ 175 w 194"/>
                    <a:gd name="T85" fmla="*/ 256 h 336"/>
                    <a:gd name="T86" fmla="*/ 171 w 194"/>
                    <a:gd name="T87" fmla="*/ 251 h 336"/>
                    <a:gd name="T88" fmla="*/ 168 w 194"/>
                    <a:gd name="T89" fmla="*/ 239 h 336"/>
                    <a:gd name="T90" fmla="*/ 166 w 194"/>
                    <a:gd name="T91" fmla="*/ 230 h 336"/>
                    <a:gd name="T92" fmla="*/ 156 w 194"/>
                    <a:gd name="T93" fmla="*/ 227 h 336"/>
                    <a:gd name="T94" fmla="*/ 156 w 194"/>
                    <a:gd name="T95" fmla="*/ 220 h 336"/>
                    <a:gd name="T96" fmla="*/ 164 w 194"/>
                    <a:gd name="T97" fmla="*/ 211 h 336"/>
                    <a:gd name="T98" fmla="*/ 161 w 194"/>
                    <a:gd name="T99" fmla="*/ 204 h 336"/>
                    <a:gd name="T100" fmla="*/ 164 w 194"/>
                    <a:gd name="T101" fmla="*/ 199 h 336"/>
                    <a:gd name="T102" fmla="*/ 168 w 194"/>
                    <a:gd name="T103" fmla="*/ 194 h 336"/>
                    <a:gd name="T104" fmla="*/ 166 w 194"/>
                    <a:gd name="T105" fmla="*/ 187 h 336"/>
                    <a:gd name="T106" fmla="*/ 171 w 194"/>
                    <a:gd name="T107" fmla="*/ 185 h 336"/>
                    <a:gd name="T108" fmla="*/ 173 w 194"/>
                    <a:gd name="T109" fmla="*/ 178 h 336"/>
                    <a:gd name="T110" fmla="*/ 175 w 194"/>
                    <a:gd name="T111" fmla="*/ 166 h 336"/>
                    <a:gd name="T112" fmla="*/ 187 w 194"/>
                    <a:gd name="T113" fmla="*/ 161 h 336"/>
                    <a:gd name="T114" fmla="*/ 194 w 194"/>
                    <a:gd name="T115" fmla="*/ 161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94" h="336">
                      <a:moveTo>
                        <a:pt x="194" y="159"/>
                      </a:moveTo>
                      <a:lnTo>
                        <a:pt x="194" y="149"/>
                      </a:lnTo>
                      <a:lnTo>
                        <a:pt x="194" y="140"/>
                      </a:lnTo>
                      <a:lnTo>
                        <a:pt x="194" y="130"/>
                      </a:lnTo>
                      <a:lnTo>
                        <a:pt x="194" y="121"/>
                      </a:lnTo>
                      <a:lnTo>
                        <a:pt x="194" y="111"/>
                      </a:lnTo>
                      <a:lnTo>
                        <a:pt x="194" y="102"/>
                      </a:lnTo>
                      <a:lnTo>
                        <a:pt x="192" y="92"/>
                      </a:lnTo>
                      <a:lnTo>
                        <a:pt x="192" y="83"/>
                      </a:lnTo>
                      <a:lnTo>
                        <a:pt x="185" y="78"/>
                      </a:lnTo>
                      <a:lnTo>
                        <a:pt x="175" y="74"/>
                      </a:lnTo>
                      <a:lnTo>
                        <a:pt x="166" y="69"/>
                      </a:lnTo>
                      <a:lnTo>
                        <a:pt x="156" y="64"/>
                      </a:lnTo>
                      <a:lnTo>
                        <a:pt x="149" y="57"/>
                      </a:lnTo>
                      <a:lnTo>
                        <a:pt x="140" y="52"/>
                      </a:lnTo>
                      <a:lnTo>
                        <a:pt x="130" y="48"/>
                      </a:lnTo>
                      <a:lnTo>
                        <a:pt x="121" y="43"/>
                      </a:lnTo>
                      <a:lnTo>
                        <a:pt x="114" y="38"/>
                      </a:lnTo>
                      <a:lnTo>
                        <a:pt x="104" y="33"/>
                      </a:lnTo>
                      <a:lnTo>
                        <a:pt x="95" y="29"/>
                      </a:lnTo>
                      <a:lnTo>
                        <a:pt x="88" y="24"/>
                      </a:lnTo>
                      <a:lnTo>
                        <a:pt x="78" y="19"/>
                      </a:lnTo>
                      <a:lnTo>
                        <a:pt x="69" y="12"/>
                      </a:lnTo>
                      <a:lnTo>
                        <a:pt x="60" y="7"/>
                      </a:lnTo>
                      <a:lnTo>
                        <a:pt x="52" y="3"/>
                      </a:lnTo>
                      <a:lnTo>
                        <a:pt x="45" y="0"/>
                      </a:lnTo>
                      <a:lnTo>
                        <a:pt x="38" y="3"/>
                      </a:lnTo>
                      <a:lnTo>
                        <a:pt x="33" y="5"/>
                      </a:lnTo>
                      <a:lnTo>
                        <a:pt x="26" y="10"/>
                      </a:lnTo>
                      <a:lnTo>
                        <a:pt x="29" y="21"/>
                      </a:lnTo>
                      <a:lnTo>
                        <a:pt x="31" y="31"/>
                      </a:lnTo>
                      <a:lnTo>
                        <a:pt x="31" y="38"/>
                      </a:lnTo>
                      <a:lnTo>
                        <a:pt x="31" y="40"/>
                      </a:lnTo>
                      <a:lnTo>
                        <a:pt x="31" y="40"/>
                      </a:lnTo>
                      <a:lnTo>
                        <a:pt x="33" y="43"/>
                      </a:lnTo>
                      <a:lnTo>
                        <a:pt x="38" y="52"/>
                      </a:lnTo>
                      <a:lnTo>
                        <a:pt x="38" y="55"/>
                      </a:lnTo>
                      <a:lnTo>
                        <a:pt x="38" y="57"/>
                      </a:lnTo>
                      <a:lnTo>
                        <a:pt x="41" y="57"/>
                      </a:lnTo>
                      <a:lnTo>
                        <a:pt x="45" y="64"/>
                      </a:lnTo>
                      <a:lnTo>
                        <a:pt x="45" y="64"/>
                      </a:lnTo>
                      <a:lnTo>
                        <a:pt x="45" y="66"/>
                      </a:lnTo>
                      <a:lnTo>
                        <a:pt x="43" y="74"/>
                      </a:lnTo>
                      <a:lnTo>
                        <a:pt x="41" y="74"/>
                      </a:lnTo>
                      <a:lnTo>
                        <a:pt x="41" y="83"/>
                      </a:lnTo>
                      <a:lnTo>
                        <a:pt x="41" y="90"/>
                      </a:lnTo>
                      <a:lnTo>
                        <a:pt x="41" y="97"/>
                      </a:lnTo>
                      <a:lnTo>
                        <a:pt x="38" y="107"/>
                      </a:lnTo>
                      <a:lnTo>
                        <a:pt x="38" y="116"/>
                      </a:lnTo>
                      <a:lnTo>
                        <a:pt x="38" y="128"/>
                      </a:lnTo>
                      <a:lnTo>
                        <a:pt x="38" y="137"/>
                      </a:lnTo>
                      <a:lnTo>
                        <a:pt x="33" y="145"/>
                      </a:lnTo>
                      <a:lnTo>
                        <a:pt x="24" y="154"/>
                      </a:lnTo>
                      <a:lnTo>
                        <a:pt x="17" y="161"/>
                      </a:lnTo>
                      <a:lnTo>
                        <a:pt x="15" y="168"/>
                      </a:lnTo>
                      <a:lnTo>
                        <a:pt x="7" y="178"/>
                      </a:lnTo>
                      <a:lnTo>
                        <a:pt x="3" y="185"/>
                      </a:lnTo>
                      <a:lnTo>
                        <a:pt x="0" y="190"/>
                      </a:lnTo>
                      <a:lnTo>
                        <a:pt x="0" y="192"/>
                      </a:lnTo>
                      <a:lnTo>
                        <a:pt x="0" y="197"/>
                      </a:lnTo>
                      <a:lnTo>
                        <a:pt x="3" y="206"/>
                      </a:lnTo>
                      <a:lnTo>
                        <a:pt x="5" y="211"/>
                      </a:lnTo>
                      <a:lnTo>
                        <a:pt x="10" y="216"/>
                      </a:lnTo>
                      <a:lnTo>
                        <a:pt x="12" y="218"/>
                      </a:lnTo>
                      <a:lnTo>
                        <a:pt x="15" y="218"/>
                      </a:lnTo>
                      <a:lnTo>
                        <a:pt x="19" y="220"/>
                      </a:lnTo>
                      <a:lnTo>
                        <a:pt x="19" y="220"/>
                      </a:lnTo>
                      <a:lnTo>
                        <a:pt x="19" y="225"/>
                      </a:lnTo>
                      <a:lnTo>
                        <a:pt x="22" y="225"/>
                      </a:lnTo>
                      <a:lnTo>
                        <a:pt x="24" y="227"/>
                      </a:lnTo>
                      <a:lnTo>
                        <a:pt x="26" y="230"/>
                      </a:lnTo>
                      <a:lnTo>
                        <a:pt x="26" y="235"/>
                      </a:lnTo>
                      <a:lnTo>
                        <a:pt x="29" y="239"/>
                      </a:lnTo>
                      <a:lnTo>
                        <a:pt x="29" y="239"/>
                      </a:lnTo>
                      <a:lnTo>
                        <a:pt x="31" y="244"/>
                      </a:lnTo>
                      <a:lnTo>
                        <a:pt x="31" y="244"/>
                      </a:lnTo>
                      <a:lnTo>
                        <a:pt x="31" y="246"/>
                      </a:lnTo>
                      <a:lnTo>
                        <a:pt x="31" y="249"/>
                      </a:lnTo>
                      <a:lnTo>
                        <a:pt x="31" y="251"/>
                      </a:lnTo>
                      <a:lnTo>
                        <a:pt x="31" y="256"/>
                      </a:lnTo>
                      <a:lnTo>
                        <a:pt x="29" y="256"/>
                      </a:lnTo>
                      <a:lnTo>
                        <a:pt x="29" y="261"/>
                      </a:lnTo>
                      <a:lnTo>
                        <a:pt x="31" y="265"/>
                      </a:lnTo>
                      <a:lnTo>
                        <a:pt x="31" y="270"/>
                      </a:lnTo>
                      <a:lnTo>
                        <a:pt x="33" y="272"/>
                      </a:lnTo>
                      <a:lnTo>
                        <a:pt x="33" y="277"/>
                      </a:lnTo>
                      <a:lnTo>
                        <a:pt x="36" y="280"/>
                      </a:lnTo>
                      <a:lnTo>
                        <a:pt x="38" y="282"/>
                      </a:lnTo>
                      <a:lnTo>
                        <a:pt x="41" y="284"/>
                      </a:lnTo>
                      <a:lnTo>
                        <a:pt x="38" y="284"/>
                      </a:lnTo>
                      <a:lnTo>
                        <a:pt x="36" y="284"/>
                      </a:lnTo>
                      <a:lnTo>
                        <a:pt x="33" y="284"/>
                      </a:lnTo>
                      <a:lnTo>
                        <a:pt x="31" y="284"/>
                      </a:lnTo>
                      <a:lnTo>
                        <a:pt x="31" y="284"/>
                      </a:lnTo>
                      <a:lnTo>
                        <a:pt x="26" y="284"/>
                      </a:lnTo>
                      <a:lnTo>
                        <a:pt x="22" y="284"/>
                      </a:lnTo>
                      <a:lnTo>
                        <a:pt x="17" y="284"/>
                      </a:lnTo>
                      <a:lnTo>
                        <a:pt x="15" y="284"/>
                      </a:lnTo>
                      <a:lnTo>
                        <a:pt x="12" y="287"/>
                      </a:lnTo>
                      <a:lnTo>
                        <a:pt x="12" y="289"/>
                      </a:lnTo>
                      <a:lnTo>
                        <a:pt x="10" y="289"/>
                      </a:lnTo>
                      <a:lnTo>
                        <a:pt x="10" y="291"/>
                      </a:lnTo>
                      <a:lnTo>
                        <a:pt x="12" y="294"/>
                      </a:lnTo>
                      <a:lnTo>
                        <a:pt x="15" y="296"/>
                      </a:lnTo>
                      <a:lnTo>
                        <a:pt x="15" y="298"/>
                      </a:lnTo>
                      <a:lnTo>
                        <a:pt x="17" y="301"/>
                      </a:lnTo>
                      <a:lnTo>
                        <a:pt x="22" y="303"/>
                      </a:lnTo>
                      <a:lnTo>
                        <a:pt x="24" y="308"/>
                      </a:lnTo>
                      <a:lnTo>
                        <a:pt x="24" y="308"/>
                      </a:lnTo>
                      <a:lnTo>
                        <a:pt x="26" y="308"/>
                      </a:lnTo>
                      <a:lnTo>
                        <a:pt x="26" y="308"/>
                      </a:lnTo>
                      <a:lnTo>
                        <a:pt x="29" y="310"/>
                      </a:lnTo>
                      <a:lnTo>
                        <a:pt x="31" y="315"/>
                      </a:lnTo>
                      <a:lnTo>
                        <a:pt x="33" y="320"/>
                      </a:lnTo>
                      <a:lnTo>
                        <a:pt x="36" y="325"/>
                      </a:lnTo>
                      <a:lnTo>
                        <a:pt x="38" y="329"/>
                      </a:lnTo>
                      <a:lnTo>
                        <a:pt x="38" y="329"/>
                      </a:lnTo>
                      <a:lnTo>
                        <a:pt x="41" y="329"/>
                      </a:lnTo>
                      <a:lnTo>
                        <a:pt x="41" y="332"/>
                      </a:lnTo>
                      <a:lnTo>
                        <a:pt x="41" y="334"/>
                      </a:lnTo>
                      <a:lnTo>
                        <a:pt x="38" y="334"/>
                      </a:lnTo>
                      <a:lnTo>
                        <a:pt x="38" y="336"/>
                      </a:lnTo>
                      <a:lnTo>
                        <a:pt x="41" y="336"/>
                      </a:lnTo>
                      <a:lnTo>
                        <a:pt x="43" y="336"/>
                      </a:lnTo>
                      <a:lnTo>
                        <a:pt x="45" y="336"/>
                      </a:lnTo>
                      <a:lnTo>
                        <a:pt x="48" y="336"/>
                      </a:lnTo>
                      <a:lnTo>
                        <a:pt x="48" y="334"/>
                      </a:lnTo>
                      <a:lnTo>
                        <a:pt x="52" y="334"/>
                      </a:lnTo>
                      <a:lnTo>
                        <a:pt x="55" y="332"/>
                      </a:lnTo>
                      <a:lnTo>
                        <a:pt x="55" y="332"/>
                      </a:lnTo>
                      <a:lnTo>
                        <a:pt x="57" y="329"/>
                      </a:lnTo>
                      <a:lnTo>
                        <a:pt x="57" y="329"/>
                      </a:lnTo>
                      <a:lnTo>
                        <a:pt x="57" y="329"/>
                      </a:lnTo>
                      <a:lnTo>
                        <a:pt x="57" y="329"/>
                      </a:lnTo>
                      <a:lnTo>
                        <a:pt x="60" y="332"/>
                      </a:lnTo>
                      <a:lnTo>
                        <a:pt x="60" y="334"/>
                      </a:lnTo>
                      <a:lnTo>
                        <a:pt x="62" y="336"/>
                      </a:lnTo>
                      <a:lnTo>
                        <a:pt x="62" y="336"/>
                      </a:lnTo>
                      <a:lnTo>
                        <a:pt x="64" y="334"/>
                      </a:lnTo>
                      <a:lnTo>
                        <a:pt x="67" y="332"/>
                      </a:lnTo>
                      <a:lnTo>
                        <a:pt x="69" y="332"/>
                      </a:lnTo>
                      <a:lnTo>
                        <a:pt x="71" y="329"/>
                      </a:lnTo>
                      <a:lnTo>
                        <a:pt x="74" y="329"/>
                      </a:lnTo>
                      <a:lnTo>
                        <a:pt x="74" y="329"/>
                      </a:lnTo>
                      <a:lnTo>
                        <a:pt x="76" y="327"/>
                      </a:lnTo>
                      <a:lnTo>
                        <a:pt x="78" y="327"/>
                      </a:lnTo>
                      <a:lnTo>
                        <a:pt x="81" y="327"/>
                      </a:lnTo>
                      <a:lnTo>
                        <a:pt x="83" y="327"/>
                      </a:lnTo>
                      <a:lnTo>
                        <a:pt x="90" y="325"/>
                      </a:lnTo>
                      <a:lnTo>
                        <a:pt x="93" y="325"/>
                      </a:lnTo>
                      <a:lnTo>
                        <a:pt x="95" y="325"/>
                      </a:lnTo>
                      <a:lnTo>
                        <a:pt x="95" y="325"/>
                      </a:lnTo>
                      <a:lnTo>
                        <a:pt x="97" y="322"/>
                      </a:lnTo>
                      <a:lnTo>
                        <a:pt x="97" y="322"/>
                      </a:lnTo>
                      <a:lnTo>
                        <a:pt x="100" y="320"/>
                      </a:lnTo>
                      <a:lnTo>
                        <a:pt x="102" y="317"/>
                      </a:lnTo>
                      <a:lnTo>
                        <a:pt x="104" y="315"/>
                      </a:lnTo>
                      <a:lnTo>
                        <a:pt x="104" y="313"/>
                      </a:lnTo>
                      <a:lnTo>
                        <a:pt x="104" y="313"/>
                      </a:lnTo>
                      <a:lnTo>
                        <a:pt x="104" y="313"/>
                      </a:lnTo>
                      <a:lnTo>
                        <a:pt x="104" y="313"/>
                      </a:lnTo>
                      <a:lnTo>
                        <a:pt x="104" y="310"/>
                      </a:lnTo>
                      <a:lnTo>
                        <a:pt x="102" y="308"/>
                      </a:lnTo>
                      <a:lnTo>
                        <a:pt x="102" y="308"/>
                      </a:lnTo>
                      <a:lnTo>
                        <a:pt x="102" y="308"/>
                      </a:lnTo>
                      <a:lnTo>
                        <a:pt x="102" y="308"/>
                      </a:lnTo>
                      <a:lnTo>
                        <a:pt x="102" y="306"/>
                      </a:lnTo>
                      <a:lnTo>
                        <a:pt x="104" y="306"/>
                      </a:lnTo>
                      <a:lnTo>
                        <a:pt x="107" y="306"/>
                      </a:lnTo>
                      <a:lnTo>
                        <a:pt x="112" y="306"/>
                      </a:lnTo>
                      <a:lnTo>
                        <a:pt x="114" y="303"/>
                      </a:lnTo>
                      <a:lnTo>
                        <a:pt x="116" y="303"/>
                      </a:lnTo>
                      <a:lnTo>
                        <a:pt x="119" y="303"/>
                      </a:lnTo>
                      <a:lnTo>
                        <a:pt x="121" y="303"/>
                      </a:lnTo>
                      <a:lnTo>
                        <a:pt x="123" y="301"/>
                      </a:lnTo>
                      <a:lnTo>
                        <a:pt x="128" y="303"/>
                      </a:lnTo>
                      <a:lnTo>
                        <a:pt x="133" y="298"/>
                      </a:lnTo>
                      <a:lnTo>
                        <a:pt x="133" y="298"/>
                      </a:lnTo>
                      <a:lnTo>
                        <a:pt x="135" y="298"/>
                      </a:lnTo>
                      <a:lnTo>
                        <a:pt x="135" y="298"/>
                      </a:lnTo>
                      <a:lnTo>
                        <a:pt x="138" y="296"/>
                      </a:lnTo>
                      <a:lnTo>
                        <a:pt x="138" y="294"/>
                      </a:lnTo>
                      <a:lnTo>
                        <a:pt x="140" y="291"/>
                      </a:lnTo>
                      <a:lnTo>
                        <a:pt x="140" y="289"/>
                      </a:lnTo>
                      <a:lnTo>
                        <a:pt x="145" y="284"/>
                      </a:lnTo>
                      <a:lnTo>
                        <a:pt x="147" y="284"/>
                      </a:lnTo>
                      <a:lnTo>
                        <a:pt x="147" y="284"/>
                      </a:lnTo>
                      <a:lnTo>
                        <a:pt x="149" y="280"/>
                      </a:lnTo>
                      <a:lnTo>
                        <a:pt x="149" y="280"/>
                      </a:lnTo>
                      <a:lnTo>
                        <a:pt x="152" y="280"/>
                      </a:lnTo>
                      <a:lnTo>
                        <a:pt x="152" y="280"/>
                      </a:lnTo>
                      <a:lnTo>
                        <a:pt x="154" y="277"/>
                      </a:lnTo>
                      <a:lnTo>
                        <a:pt x="154" y="275"/>
                      </a:lnTo>
                      <a:lnTo>
                        <a:pt x="154" y="275"/>
                      </a:lnTo>
                      <a:lnTo>
                        <a:pt x="154" y="272"/>
                      </a:lnTo>
                      <a:lnTo>
                        <a:pt x="154" y="272"/>
                      </a:lnTo>
                      <a:lnTo>
                        <a:pt x="154" y="270"/>
                      </a:lnTo>
                      <a:lnTo>
                        <a:pt x="154" y="270"/>
                      </a:lnTo>
                      <a:lnTo>
                        <a:pt x="159" y="268"/>
                      </a:lnTo>
                      <a:lnTo>
                        <a:pt x="159" y="268"/>
                      </a:lnTo>
                      <a:lnTo>
                        <a:pt x="159" y="265"/>
                      </a:lnTo>
                      <a:lnTo>
                        <a:pt x="161" y="265"/>
                      </a:lnTo>
                      <a:lnTo>
                        <a:pt x="161" y="265"/>
                      </a:lnTo>
                      <a:lnTo>
                        <a:pt x="164" y="265"/>
                      </a:lnTo>
                      <a:lnTo>
                        <a:pt x="164" y="265"/>
                      </a:lnTo>
                      <a:lnTo>
                        <a:pt x="166" y="263"/>
                      </a:lnTo>
                      <a:lnTo>
                        <a:pt x="168" y="263"/>
                      </a:lnTo>
                      <a:lnTo>
                        <a:pt x="171" y="263"/>
                      </a:lnTo>
                      <a:lnTo>
                        <a:pt x="173" y="263"/>
                      </a:lnTo>
                      <a:lnTo>
                        <a:pt x="173" y="263"/>
                      </a:lnTo>
                      <a:lnTo>
                        <a:pt x="175" y="265"/>
                      </a:lnTo>
                      <a:lnTo>
                        <a:pt x="175" y="263"/>
                      </a:lnTo>
                      <a:lnTo>
                        <a:pt x="175" y="258"/>
                      </a:lnTo>
                      <a:lnTo>
                        <a:pt x="175" y="256"/>
                      </a:lnTo>
                      <a:lnTo>
                        <a:pt x="175" y="256"/>
                      </a:lnTo>
                      <a:lnTo>
                        <a:pt x="175" y="254"/>
                      </a:lnTo>
                      <a:lnTo>
                        <a:pt x="173" y="254"/>
                      </a:lnTo>
                      <a:lnTo>
                        <a:pt x="173" y="254"/>
                      </a:lnTo>
                      <a:lnTo>
                        <a:pt x="171" y="254"/>
                      </a:lnTo>
                      <a:lnTo>
                        <a:pt x="171" y="251"/>
                      </a:lnTo>
                      <a:lnTo>
                        <a:pt x="171" y="251"/>
                      </a:lnTo>
                      <a:lnTo>
                        <a:pt x="168" y="249"/>
                      </a:lnTo>
                      <a:lnTo>
                        <a:pt x="168" y="242"/>
                      </a:lnTo>
                      <a:lnTo>
                        <a:pt x="168" y="242"/>
                      </a:lnTo>
                      <a:lnTo>
                        <a:pt x="168" y="239"/>
                      </a:lnTo>
                      <a:lnTo>
                        <a:pt x="168" y="239"/>
                      </a:lnTo>
                      <a:lnTo>
                        <a:pt x="168" y="239"/>
                      </a:lnTo>
                      <a:lnTo>
                        <a:pt x="166" y="235"/>
                      </a:lnTo>
                      <a:lnTo>
                        <a:pt x="166" y="232"/>
                      </a:lnTo>
                      <a:lnTo>
                        <a:pt x="166" y="230"/>
                      </a:lnTo>
                      <a:lnTo>
                        <a:pt x="166" y="227"/>
                      </a:lnTo>
                      <a:lnTo>
                        <a:pt x="164" y="227"/>
                      </a:lnTo>
                      <a:lnTo>
                        <a:pt x="161" y="227"/>
                      </a:lnTo>
                      <a:lnTo>
                        <a:pt x="159" y="227"/>
                      </a:lnTo>
                      <a:lnTo>
                        <a:pt x="156" y="227"/>
                      </a:lnTo>
                      <a:lnTo>
                        <a:pt x="156" y="227"/>
                      </a:lnTo>
                      <a:lnTo>
                        <a:pt x="156" y="225"/>
                      </a:lnTo>
                      <a:lnTo>
                        <a:pt x="154" y="225"/>
                      </a:lnTo>
                      <a:lnTo>
                        <a:pt x="156" y="223"/>
                      </a:lnTo>
                      <a:lnTo>
                        <a:pt x="156" y="220"/>
                      </a:lnTo>
                      <a:lnTo>
                        <a:pt x="159" y="218"/>
                      </a:lnTo>
                      <a:lnTo>
                        <a:pt x="161" y="216"/>
                      </a:lnTo>
                      <a:lnTo>
                        <a:pt x="161" y="216"/>
                      </a:lnTo>
                      <a:lnTo>
                        <a:pt x="164" y="213"/>
                      </a:lnTo>
                      <a:lnTo>
                        <a:pt x="164" y="211"/>
                      </a:lnTo>
                      <a:lnTo>
                        <a:pt x="164" y="211"/>
                      </a:lnTo>
                      <a:lnTo>
                        <a:pt x="161" y="209"/>
                      </a:lnTo>
                      <a:lnTo>
                        <a:pt x="161" y="206"/>
                      </a:lnTo>
                      <a:lnTo>
                        <a:pt x="161" y="204"/>
                      </a:lnTo>
                      <a:lnTo>
                        <a:pt x="161" y="204"/>
                      </a:lnTo>
                      <a:lnTo>
                        <a:pt x="161" y="201"/>
                      </a:lnTo>
                      <a:lnTo>
                        <a:pt x="161" y="201"/>
                      </a:lnTo>
                      <a:lnTo>
                        <a:pt x="164" y="199"/>
                      </a:lnTo>
                      <a:lnTo>
                        <a:pt x="164" y="199"/>
                      </a:lnTo>
                      <a:lnTo>
                        <a:pt x="164" y="199"/>
                      </a:lnTo>
                      <a:lnTo>
                        <a:pt x="166" y="199"/>
                      </a:lnTo>
                      <a:lnTo>
                        <a:pt x="168" y="197"/>
                      </a:lnTo>
                      <a:lnTo>
                        <a:pt x="168" y="197"/>
                      </a:lnTo>
                      <a:lnTo>
                        <a:pt x="168" y="194"/>
                      </a:lnTo>
                      <a:lnTo>
                        <a:pt x="168" y="194"/>
                      </a:lnTo>
                      <a:lnTo>
                        <a:pt x="166" y="192"/>
                      </a:lnTo>
                      <a:lnTo>
                        <a:pt x="166" y="192"/>
                      </a:lnTo>
                      <a:lnTo>
                        <a:pt x="166" y="190"/>
                      </a:lnTo>
                      <a:lnTo>
                        <a:pt x="166" y="190"/>
                      </a:lnTo>
                      <a:lnTo>
                        <a:pt x="166" y="187"/>
                      </a:lnTo>
                      <a:lnTo>
                        <a:pt x="166" y="187"/>
                      </a:lnTo>
                      <a:lnTo>
                        <a:pt x="166" y="185"/>
                      </a:lnTo>
                      <a:lnTo>
                        <a:pt x="168" y="185"/>
                      </a:lnTo>
                      <a:lnTo>
                        <a:pt x="171" y="185"/>
                      </a:lnTo>
                      <a:lnTo>
                        <a:pt x="171" y="185"/>
                      </a:lnTo>
                      <a:lnTo>
                        <a:pt x="171" y="182"/>
                      </a:lnTo>
                      <a:lnTo>
                        <a:pt x="171" y="180"/>
                      </a:lnTo>
                      <a:lnTo>
                        <a:pt x="171" y="180"/>
                      </a:lnTo>
                      <a:lnTo>
                        <a:pt x="173" y="178"/>
                      </a:lnTo>
                      <a:lnTo>
                        <a:pt x="173" y="178"/>
                      </a:lnTo>
                      <a:lnTo>
                        <a:pt x="173" y="175"/>
                      </a:lnTo>
                      <a:lnTo>
                        <a:pt x="175" y="175"/>
                      </a:lnTo>
                      <a:lnTo>
                        <a:pt x="175" y="173"/>
                      </a:lnTo>
                      <a:lnTo>
                        <a:pt x="175" y="171"/>
                      </a:lnTo>
                      <a:lnTo>
                        <a:pt x="175" y="166"/>
                      </a:lnTo>
                      <a:lnTo>
                        <a:pt x="175" y="166"/>
                      </a:lnTo>
                      <a:lnTo>
                        <a:pt x="178" y="164"/>
                      </a:lnTo>
                      <a:lnTo>
                        <a:pt x="180" y="164"/>
                      </a:lnTo>
                      <a:lnTo>
                        <a:pt x="185" y="164"/>
                      </a:lnTo>
                      <a:lnTo>
                        <a:pt x="187" y="161"/>
                      </a:lnTo>
                      <a:lnTo>
                        <a:pt x="190" y="161"/>
                      </a:lnTo>
                      <a:lnTo>
                        <a:pt x="194" y="164"/>
                      </a:lnTo>
                      <a:lnTo>
                        <a:pt x="194" y="164"/>
                      </a:lnTo>
                      <a:lnTo>
                        <a:pt x="194" y="164"/>
                      </a:lnTo>
                      <a:lnTo>
                        <a:pt x="194" y="161"/>
                      </a:lnTo>
                      <a:lnTo>
                        <a:pt x="194" y="159"/>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1" name="Freeform 185"/>
                <p:cNvSpPr>
                  <a:spLocks/>
                </p:cNvSpPr>
                <p:nvPr/>
              </p:nvSpPr>
              <p:spPr bwMode="auto">
                <a:xfrm>
                  <a:off x="3018" y="2568"/>
                  <a:ext cx="242" cy="185"/>
                </a:xfrm>
                <a:custGeom>
                  <a:avLst/>
                  <a:gdLst>
                    <a:gd name="T0" fmla="*/ 237 w 242"/>
                    <a:gd name="T1" fmla="*/ 111 h 185"/>
                    <a:gd name="T2" fmla="*/ 227 w 242"/>
                    <a:gd name="T3" fmla="*/ 104 h 185"/>
                    <a:gd name="T4" fmla="*/ 220 w 242"/>
                    <a:gd name="T5" fmla="*/ 95 h 185"/>
                    <a:gd name="T6" fmla="*/ 213 w 242"/>
                    <a:gd name="T7" fmla="*/ 83 h 185"/>
                    <a:gd name="T8" fmla="*/ 201 w 242"/>
                    <a:gd name="T9" fmla="*/ 71 h 185"/>
                    <a:gd name="T10" fmla="*/ 187 w 242"/>
                    <a:gd name="T11" fmla="*/ 57 h 185"/>
                    <a:gd name="T12" fmla="*/ 180 w 242"/>
                    <a:gd name="T13" fmla="*/ 50 h 185"/>
                    <a:gd name="T14" fmla="*/ 168 w 242"/>
                    <a:gd name="T15" fmla="*/ 45 h 185"/>
                    <a:gd name="T16" fmla="*/ 171 w 242"/>
                    <a:gd name="T17" fmla="*/ 35 h 185"/>
                    <a:gd name="T18" fmla="*/ 168 w 242"/>
                    <a:gd name="T19" fmla="*/ 17 h 185"/>
                    <a:gd name="T20" fmla="*/ 154 w 242"/>
                    <a:gd name="T21" fmla="*/ 0 h 185"/>
                    <a:gd name="T22" fmla="*/ 145 w 242"/>
                    <a:gd name="T23" fmla="*/ 2 h 185"/>
                    <a:gd name="T24" fmla="*/ 135 w 242"/>
                    <a:gd name="T25" fmla="*/ 7 h 185"/>
                    <a:gd name="T26" fmla="*/ 135 w 242"/>
                    <a:gd name="T27" fmla="*/ 14 h 185"/>
                    <a:gd name="T28" fmla="*/ 128 w 242"/>
                    <a:gd name="T29" fmla="*/ 21 h 185"/>
                    <a:gd name="T30" fmla="*/ 116 w 242"/>
                    <a:gd name="T31" fmla="*/ 35 h 185"/>
                    <a:gd name="T32" fmla="*/ 102 w 242"/>
                    <a:gd name="T33" fmla="*/ 40 h 185"/>
                    <a:gd name="T34" fmla="*/ 85 w 242"/>
                    <a:gd name="T35" fmla="*/ 43 h 185"/>
                    <a:gd name="T36" fmla="*/ 85 w 242"/>
                    <a:gd name="T37" fmla="*/ 47 h 185"/>
                    <a:gd name="T38" fmla="*/ 83 w 242"/>
                    <a:gd name="T39" fmla="*/ 54 h 185"/>
                    <a:gd name="T40" fmla="*/ 74 w 242"/>
                    <a:gd name="T41" fmla="*/ 62 h 185"/>
                    <a:gd name="T42" fmla="*/ 55 w 242"/>
                    <a:gd name="T43" fmla="*/ 66 h 185"/>
                    <a:gd name="T44" fmla="*/ 43 w 242"/>
                    <a:gd name="T45" fmla="*/ 73 h 185"/>
                    <a:gd name="T46" fmla="*/ 38 w 242"/>
                    <a:gd name="T47" fmla="*/ 66 h 185"/>
                    <a:gd name="T48" fmla="*/ 29 w 242"/>
                    <a:gd name="T49" fmla="*/ 73 h 185"/>
                    <a:gd name="T50" fmla="*/ 14 w 242"/>
                    <a:gd name="T51" fmla="*/ 78 h 185"/>
                    <a:gd name="T52" fmla="*/ 10 w 242"/>
                    <a:gd name="T53" fmla="*/ 90 h 185"/>
                    <a:gd name="T54" fmla="*/ 3 w 242"/>
                    <a:gd name="T55" fmla="*/ 102 h 185"/>
                    <a:gd name="T56" fmla="*/ 0 w 242"/>
                    <a:gd name="T57" fmla="*/ 107 h 185"/>
                    <a:gd name="T58" fmla="*/ 3 w 242"/>
                    <a:gd name="T59" fmla="*/ 116 h 185"/>
                    <a:gd name="T60" fmla="*/ 3 w 242"/>
                    <a:gd name="T61" fmla="*/ 123 h 185"/>
                    <a:gd name="T62" fmla="*/ 10 w 242"/>
                    <a:gd name="T63" fmla="*/ 140 h 185"/>
                    <a:gd name="T64" fmla="*/ 12 w 242"/>
                    <a:gd name="T65" fmla="*/ 147 h 185"/>
                    <a:gd name="T66" fmla="*/ 19 w 242"/>
                    <a:gd name="T67" fmla="*/ 159 h 185"/>
                    <a:gd name="T68" fmla="*/ 29 w 242"/>
                    <a:gd name="T69" fmla="*/ 168 h 185"/>
                    <a:gd name="T70" fmla="*/ 31 w 242"/>
                    <a:gd name="T71" fmla="*/ 175 h 185"/>
                    <a:gd name="T72" fmla="*/ 33 w 242"/>
                    <a:gd name="T73" fmla="*/ 185 h 185"/>
                    <a:gd name="T74" fmla="*/ 38 w 242"/>
                    <a:gd name="T75" fmla="*/ 168 h 185"/>
                    <a:gd name="T76" fmla="*/ 41 w 242"/>
                    <a:gd name="T77" fmla="*/ 159 h 185"/>
                    <a:gd name="T78" fmla="*/ 55 w 242"/>
                    <a:gd name="T79" fmla="*/ 154 h 185"/>
                    <a:gd name="T80" fmla="*/ 64 w 242"/>
                    <a:gd name="T81" fmla="*/ 156 h 185"/>
                    <a:gd name="T82" fmla="*/ 71 w 242"/>
                    <a:gd name="T83" fmla="*/ 156 h 185"/>
                    <a:gd name="T84" fmla="*/ 78 w 242"/>
                    <a:gd name="T85" fmla="*/ 154 h 185"/>
                    <a:gd name="T86" fmla="*/ 81 w 242"/>
                    <a:gd name="T87" fmla="*/ 137 h 185"/>
                    <a:gd name="T88" fmla="*/ 102 w 242"/>
                    <a:gd name="T89" fmla="*/ 125 h 185"/>
                    <a:gd name="T90" fmla="*/ 116 w 242"/>
                    <a:gd name="T91" fmla="*/ 137 h 185"/>
                    <a:gd name="T92" fmla="*/ 128 w 242"/>
                    <a:gd name="T93" fmla="*/ 142 h 185"/>
                    <a:gd name="T94" fmla="*/ 149 w 242"/>
                    <a:gd name="T95" fmla="*/ 144 h 185"/>
                    <a:gd name="T96" fmla="*/ 159 w 242"/>
                    <a:gd name="T97" fmla="*/ 133 h 185"/>
                    <a:gd name="T98" fmla="*/ 173 w 242"/>
                    <a:gd name="T99" fmla="*/ 130 h 185"/>
                    <a:gd name="T100" fmla="*/ 192 w 242"/>
                    <a:gd name="T101" fmla="*/ 128 h 185"/>
                    <a:gd name="T102" fmla="*/ 206 w 242"/>
                    <a:gd name="T103" fmla="*/ 121 h 185"/>
                    <a:gd name="T104" fmla="*/ 230 w 242"/>
                    <a:gd name="T105" fmla="*/ 125 h 185"/>
                    <a:gd name="T106" fmla="*/ 239 w 242"/>
                    <a:gd name="T107" fmla="*/ 123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2" h="185">
                      <a:moveTo>
                        <a:pt x="239" y="123"/>
                      </a:moveTo>
                      <a:lnTo>
                        <a:pt x="239" y="121"/>
                      </a:lnTo>
                      <a:lnTo>
                        <a:pt x="239" y="116"/>
                      </a:lnTo>
                      <a:lnTo>
                        <a:pt x="239" y="114"/>
                      </a:lnTo>
                      <a:lnTo>
                        <a:pt x="237" y="114"/>
                      </a:lnTo>
                      <a:lnTo>
                        <a:pt x="237" y="111"/>
                      </a:lnTo>
                      <a:lnTo>
                        <a:pt x="237" y="111"/>
                      </a:lnTo>
                      <a:lnTo>
                        <a:pt x="234" y="109"/>
                      </a:lnTo>
                      <a:lnTo>
                        <a:pt x="232" y="109"/>
                      </a:lnTo>
                      <a:lnTo>
                        <a:pt x="230" y="107"/>
                      </a:lnTo>
                      <a:lnTo>
                        <a:pt x="230" y="104"/>
                      </a:lnTo>
                      <a:lnTo>
                        <a:pt x="227" y="104"/>
                      </a:lnTo>
                      <a:lnTo>
                        <a:pt x="225" y="104"/>
                      </a:lnTo>
                      <a:lnTo>
                        <a:pt x="223" y="102"/>
                      </a:lnTo>
                      <a:lnTo>
                        <a:pt x="223" y="99"/>
                      </a:lnTo>
                      <a:lnTo>
                        <a:pt x="223" y="97"/>
                      </a:lnTo>
                      <a:lnTo>
                        <a:pt x="220" y="97"/>
                      </a:lnTo>
                      <a:lnTo>
                        <a:pt x="220" y="95"/>
                      </a:lnTo>
                      <a:lnTo>
                        <a:pt x="223" y="92"/>
                      </a:lnTo>
                      <a:lnTo>
                        <a:pt x="220" y="90"/>
                      </a:lnTo>
                      <a:lnTo>
                        <a:pt x="218" y="88"/>
                      </a:lnTo>
                      <a:lnTo>
                        <a:pt x="216" y="88"/>
                      </a:lnTo>
                      <a:lnTo>
                        <a:pt x="216" y="85"/>
                      </a:lnTo>
                      <a:lnTo>
                        <a:pt x="213" y="83"/>
                      </a:lnTo>
                      <a:lnTo>
                        <a:pt x="206" y="78"/>
                      </a:lnTo>
                      <a:lnTo>
                        <a:pt x="204" y="78"/>
                      </a:lnTo>
                      <a:lnTo>
                        <a:pt x="201" y="76"/>
                      </a:lnTo>
                      <a:lnTo>
                        <a:pt x="199" y="73"/>
                      </a:lnTo>
                      <a:lnTo>
                        <a:pt x="199" y="73"/>
                      </a:lnTo>
                      <a:lnTo>
                        <a:pt x="201" y="71"/>
                      </a:lnTo>
                      <a:lnTo>
                        <a:pt x="201" y="69"/>
                      </a:lnTo>
                      <a:lnTo>
                        <a:pt x="199" y="66"/>
                      </a:lnTo>
                      <a:lnTo>
                        <a:pt x="197" y="64"/>
                      </a:lnTo>
                      <a:lnTo>
                        <a:pt x="194" y="59"/>
                      </a:lnTo>
                      <a:lnTo>
                        <a:pt x="192" y="59"/>
                      </a:lnTo>
                      <a:lnTo>
                        <a:pt x="187" y="57"/>
                      </a:lnTo>
                      <a:lnTo>
                        <a:pt x="185" y="57"/>
                      </a:lnTo>
                      <a:lnTo>
                        <a:pt x="182" y="57"/>
                      </a:lnTo>
                      <a:lnTo>
                        <a:pt x="182" y="54"/>
                      </a:lnTo>
                      <a:lnTo>
                        <a:pt x="180" y="52"/>
                      </a:lnTo>
                      <a:lnTo>
                        <a:pt x="182" y="50"/>
                      </a:lnTo>
                      <a:lnTo>
                        <a:pt x="180" y="50"/>
                      </a:lnTo>
                      <a:lnTo>
                        <a:pt x="180" y="50"/>
                      </a:lnTo>
                      <a:lnTo>
                        <a:pt x="178" y="47"/>
                      </a:lnTo>
                      <a:lnTo>
                        <a:pt x="175" y="47"/>
                      </a:lnTo>
                      <a:lnTo>
                        <a:pt x="171" y="47"/>
                      </a:lnTo>
                      <a:lnTo>
                        <a:pt x="171" y="47"/>
                      </a:lnTo>
                      <a:lnTo>
                        <a:pt x="168" y="45"/>
                      </a:lnTo>
                      <a:lnTo>
                        <a:pt x="168" y="43"/>
                      </a:lnTo>
                      <a:lnTo>
                        <a:pt x="168" y="43"/>
                      </a:lnTo>
                      <a:lnTo>
                        <a:pt x="168" y="43"/>
                      </a:lnTo>
                      <a:lnTo>
                        <a:pt x="168" y="40"/>
                      </a:lnTo>
                      <a:lnTo>
                        <a:pt x="168" y="40"/>
                      </a:lnTo>
                      <a:lnTo>
                        <a:pt x="171" y="35"/>
                      </a:lnTo>
                      <a:lnTo>
                        <a:pt x="171" y="35"/>
                      </a:lnTo>
                      <a:lnTo>
                        <a:pt x="171" y="28"/>
                      </a:lnTo>
                      <a:lnTo>
                        <a:pt x="171" y="26"/>
                      </a:lnTo>
                      <a:lnTo>
                        <a:pt x="171" y="24"/>
                      </a:lnTo>
                      <a:lnTo>
                        <a:pt x="168" y="19"/>
                      </a:lnTo>
                      <a:lnTo>
                        <a:pt x="168" y="17"/>
                      </a:lnTo>
                      <a:lnTo>
                        <a:pt x="164" y="12"/>
                      </a:lnTo>
                      <a:lnTo>
                        <a:pt x="164" y="12"/>
                      </a:lnTo>
                      <a:lnTo>
                        <a:pt x="159" y="5"/>
                      </a:lnTo>
                      <a:lnTo>
                        <a:pt x="156" y="5"/>
                      </a:lnTo>
                      <a:lnTo>
                        <a:pt x="156" y="2"/>
                      </a:lnTo>
                      <a:lnTo>
                        <a:pt x="154" y="0"/>
                      </a:lnTo>
                      <a:lnTo>
                        <a:pt x="154" y="0"/>
                      </a:lnTo>
                      <a:lnTo>
                        <a:pt x="152" y="0"/>
                      </a:lnTo>
                      <a:lnTo>
                        <a:pt x="149" y="0"/>
                      </a:lnTo>
                      <a:lnTo>
                        <a:pt x="147" y="0"/>
                      </a:lnTo>
                      <a:lnTo>
                        <a:pt x="145" y="2"/>
                      </a:lnTo>
                      <a:lnTo>
                        <a:pt x="145" y="2"/>
                      </a:lnTo>
                      <a:lnTo>
                        <a:pt x="142" y="2"/>
                      </a:lnTo>
                      <a:lnTo>
                        <a:pt x="142" y="2"/>
                      </a:lnTo>
                      <a:lnTo>
                        <a:pt x="140" y="2"/>
                      </a:lnTo>
                      <a:lnTo>
                        <a:pt x="140" y="5"/>
                      </a:lnTo>
                      <a:lnTo>
                        <a:pt x="140" y="5"/>
                      </a:lnTo>
                      <a:lnTo>
                        <a:pt x="135" y="7"/>
                      </a:lnTo>
                      <a:lnTo>
                        <a:pt x="135" y="7"/>
                      </a:lnTo>
                      <a:lnTo>
                        <a:pt x="135" y="9"/>
                      </a:lnTo>
                      <a:lnTo>
                        <a:pt x="135" y="9"/>
                      </a:lnTo>
                      <a:lnTo>
                        <a:pt x="135" y="12"/>
                      </a:lnTo>
                      <a:lnTo>
                        <a:pt x="135" y="12"/>
                      </a:lnTo>
                      <a:lnTo>
                        <a:pt x="135" y="14"/>
                      </a:lnTo>
                      <a:lnTo>
                        <a:pt x="133" y="17"/>
                      </a:lnTo>
                      <a:lnTo>
                        <a:pt x="133" y="17"/>
                      </a:lnTo>
                      <a:lnTo>
                        <a:pt x="130" y="17"/>
                      </a:lnTo>
                      <a:lnTo>
                        <a:pt x="130" y="17"/>
                      </a:lnTo>
                      <a:lnTo>
                        <a:pt x="128" y="21"/>
                      </a:lnTo>
                      <a:lnTo>
                        <a:pt x="128" y="21"/>
                      </a:lnTo>
                      <a:lnTo>
                        <a:pt x="126" y="21"/>
                      </a:lnTo>
                      <a:lnTo>
                        <a:pt x="121" y="26"/>
                      </a:lnTo>
                      <a:lnTo>
                        <a:pt x="121" y="28"/>
                      </a:lnTo>
                      <a:lnTo>
                        <a:pt x="119" y="31"/>
                      </a:lnTo>
                      <a:lnTo>
                        <a:pt x="119" y="33"/>
                      </a:lnTo>
                      <a:lnTo>
                        <a:pt x="116" y="35"/>
                      </a:lnTo>
                      <a:lnTo>
                        <a:pt x="116" y="35"/>
                      </a:lnTo>
                      <a:lnTo>
                        <a:pt x="114" y="35"/>
                      </a:lnTo>
                      <a:lnTo>
                        <a:pt x="114" y="35"/>
                      </a:lnTo>
                      <a:lnTo>
                        <a:pt x="109" y="40"/>
                      </a:lnTo>
                      <a:lnTo>
                        <a:pt x="104" y="38"/>
                      </a:lnTo>
                      <a:lnTo>
                        <a:pt x="102" y="40"/>
                      </a:lnTo>
                      <a:lnTo>
                        <a:pt x="100" y="40"/>
                      </a:lnTo>
                      <a:lnTo>
                        <a:pt x="97" y="40"/>
                      </a:lnTo>
                      <a:lnTo>
                        <a:pt x="95" y="40"/>
                      </a:lnTo>
                      <a:lnTo>
                        <a:pt x="93" y="43"/>
                      </a:lnTo>
                      <a:lnTo>
                        <a:pt x="88" y="43"/>
                      </a:lnTo>
                      <a:lnTo>
                        <a:pt x="85" y="43"/>
                      </a:lnTo>
                      <a:lnTo>
                        <a:pt x="83" y="43"/>
                      </a:lnTo>
                      <a:lnTo>
                        <a:pt x="83" y="45"/>
                      </a:lnTo>
                      <a:lnTo>
                        <a:pt x="83" y="45"/>
                      </a:lnTo>
                      <a:lnTo>
                        <a:pt x="83" y="45"/>
                      </a:lnTo>
                      <a:lnTo>
                        <a:pt x="83" y="45"/>
                      </a:lnTo>
                      <a:lnTo>
                        <a:pt x="85" y="47"/>
                      </a:lnTo>
                      <a:lnTo>
                        <a:pt x="85" y="50"/>
                      </a:lnTo>
                      <a:lnTo>
                        <a:pt x="85" y="50"/>
                      </a:lnTo>
                      <a:lnTo>
                        <a:pt x="85" y="50"/>
                      </a:lnTo>
                      <a:lnTo>
                        <a:pt x="85" y="50"/>
                      </a:lnTo>
                      <a:lnTo>
                        <a:pt x="85" y="52"/>
                      </a:lnTo>
                      <a:lnTo>
                        <a:pt x="83" y="54"/>
                      </a:lnTo>
                      <a:lnTo>
                        <a:pt x="81" y="57"/>
                      </a:lnTo>
                      <a:lnTo>
                        <a:pt x="78" y="59"/>
                      </a:lnTo>
                      <a:lnTo>
                        <a:pt x="78" y="59"/>
                      </a:lnTo>
                      <a:lnTo>
                        <a:pt x="76" y="62"/>
                      </a:lnTo>
                      <a:lnTo>
                        <a:pt x="76" y="62"/>
                      </a:lnTo>
                      <a:lnTo>
                        <a:pt x="74" y="62"/>
                      </a:lnTo>
                      <a:lnTo>
                        <a:pt x="71" y="62"/>
                      </a:lnTo>
                      <a:lnTo>
                        <a:pt x="64" y="64"/>
                      </a:lnTo>
                      <a:lnTo>
                        <a:pt x="62" y="64"/>
                      </a:lnTo>
                      <a:lnTo>
                        <a:pt x="59" y="64"/>
                      </a:lnTo>
                      <a:lnTo>
                        <a:pt x="57" y="64"/>
                      </a:lnTo>
                      <a:lnTo>
                        <a:pt x="55" y="66"/>
                      </a:lnTo>
                      <a:lnTo>
                        <a:pt x="55" y="66"/>
                      </a:lnTo>
                      <a:lnTo>
                        <a:pt x="52" y="66"/>
                      </a:lnTo>
                      <a:lnTo>
                        <a:pt x="50" y="69"/>
                      </a:lnTo>
                      <a:lnTo>
                        <a:pt x="48" y="69"/>
                      </a:lnTo>
                      <a:lnTo>
                        <a:pt x="45" y="71"/>
                      </a:lnTo>
                      <a:lnTo>
                        <a:pt x="43" y="73"/>
                      </a:lnTo>
                      <a:lnTo>
                        <a:pt x="43" y="73"/>
                      </a:lnTo>
                      <a:lnTo>
                        <a:pt x="41" y="71"/>
                      </a:lnTo>
                      <a:lnTo>
                        <a:pt x="41" y="69"/>
                      </a:lnTo>
                      <a:lnTo>
                        <a:pt x="38" y="66"/>
                      </a:lnTo>
                      <a:lnTo>
                        <a:pt x="38" y="66"/>
                      </a:lnTo>
                      <a:lnTo>
                        <a:pt x="38" y="66"/>
                      </a:lnTo>
                      <a:lnTo>
                        <a:pt x="38" y="66"/>
                      </a:lnTo>
                      <a:lnTo>
                        <a:pt x="36" y="69"/>
                      </a:lnTo>
                      <a:lnTo>
                        <a:pt x="36" y="69"/>
                      </a:lnTo>
                      <a:lnTo>
                        <a:pt x="33" y="71"/>
                      </a:lnTo>
                      <a:lnTo>
                        <a:pt x="29" y="71"/>
                      </a:lnTo>
                      <a:lnTo>
                        <a:pt x="29" y="73"/>
                      </a:lnTo>
                      <a:lnTo>
                        <a:pt x="26" y="73"/>
                      </a:lnTo>
                      <a:lnTo>
                        <a:pt x="24" y="73"/>
                      </a:lnTo>
                      <a:lnTo>
                        <a:pt x="22" y="73"/>
                      </a:lnTo>
                      <a:lnTo>
                        <a:pt x="19" y="73"/>
                      </a:lnTo>
                      <a:lnTo>
                        <a:pt x="17" y="76"/>
                      </a:lnTo>
                      <a:lnTo>
                        <a:pt x="14" y="78"/>
                      </a:lnTo>
                      <a:lnTo>
                        <a:pt x="14" y="80"/>
                      </a:lnTo>
                      <a:lnTo>
                        <a:pt x="14" y="80"/>
                      </a:lnTo>
                      <a:lnTo>
                        <a:pt x="12" y="83"/>
                      </a:lnTo>
                      <a:lnTo>
                        <a:pt x="12" y="85"/>
                      </a:lnTo>
                      <a:lnTo>
                        <a:pt x="10" y="88"/>
                      </a:lnTo>
                      <a:lnTo>
                        <a:pt x="10" y="90"/>
                      </a:lnTo>
                      <a:lnTo>
                        <a:pt x="7" y="92"/>
                      </a:lnTo>
                      <a:lnTo>
                        <a:pt x="5" y="97"/>
                      </a:lnTo>
                      <a:lnTo>
                        <a:pt x="5" y="99"/>
                      </a:lnTo>
                      <a:lnTo>
                        <a:pt x="5" y="99"/>
                      </a:lnTo>
                      <a:lnTo>
                        <a:pt x="5" y="99"/>
                      </a:lnTo>
                      <a:lnTo>
                        <a:pt x="3" y="102"/>
                      </a:lnTo>
                      <a:lnTo>
                        <a:pt x="0" y="102"/>
                      </a:lnTo>
                      <a:lnTo>
                        <a:pt x="0" y="102"/>
                      </a:lnTo>
                      <a:lnTo>
                        <a:pt x="0" y="104"/>
                      </a:lnTo>
                      <a:lnTo>
                        <a:pt x="0" y="104"/>
                      </a:lnTo>
                      <a:lnTo>
                        <a:pt x="0" y="107"/>
                      </a:lnTo>
                      <a:lnTo>
                        <a:pt x="0" y="107"/>
                      </a:lnTo>
                      <a:lnTo>
                        <a:pt x="3" y="107"/>
                      </a:lnTo>
                      <a:lnTo>
                        <a:pt x="3" y="107"/>
                      </a:lnTo>
                      <a:lnTo>
                        <a:pt x="3" y="107"/>
                      </a:lnTo>
                      <a:lnTo>
                        <a:pt x="3" y="109"/>
                      </a:lnTo>
                      <a:lnTo>
                        <a:pt x="3" y="116"/>
                      </a:lnTo>
                      <a:lnTo>
                        <a:pt x="3" y="116"/>
                      </a:lnTo>
                      <a:lnTo>
                        <a:pt x="3" y="118"/>
                      </a:lnTo>
                      <a:lnTo>
                        <a:pt x="3" y="118"/>
                      </a:lnTo>
                      <a:lnTo>
                        <a:pt x="3" y="121"/>
                      </a:lnTo>
                      <a:lnTo>
                        <a:pt x="3" y="121"/>
                      </a:lnTo>
                      <a:lnTo>
                        <a:pt x="3" y="121"/>
                      </a:lnTo>
                      <a:lnTo>
                        <a:pt x="3" y="123"/>
                      </a:lnTo>
                      <a:lnTo>
                        <a:pt x="5" y="125"/>
                      </a:lnTo>
                      <a:lnTo>
                        <a:pt x="5" y="133"/>
                      </a:lnTo>
                      <a:lnTo>
                        <a:pt x="5" y="135"/>
                      </a:lnTo>
                      <a:lnTo>
                        <a:pt x="5" y="135"/>
                      </a:lnTo>
                      <a:lnTo>
                        <a:pt x="7" y="137"/>
                      </a:lnTo>
                      <a:lnTo>
                        <a:pt x="10" y="140"/>
                      </a:lnTo>
                      <a:lnTo>
                        <a:pt x="12" y="142"/>
                      </a:lnTo>
                      <a:lnTo>
                        <a:pt x="12" y="144"/>
                      </a:lnTo>
                      <a:lnTo>
                        <a:pt x="12" y="147"/>
                      </a:lnTo>
                      <a:lnTo>
                        <a:pt x="12" y="147"/>
                      </a:lnTo>
                      <a:lnTo>
                        <a:pt x="12" y="147"/>
                      </a:lnTo>
                      <a:lnTo>
                        <a:pt x="12" y="147"/>
                      </a:lnTo>
                      <a:lnTo>
                        <a:pt x="12" y="147"/>
                      </a:lnTo>
                      <a:lnTo>
                        <a:pt x="12" y="149"/>
                      </a:lnTo>
                      <a:lnTo>
                        <a:pt x="12" y="152"/>
                      </a:lnTo>
                      <a:lnTo>
                        <a:pt x="14" y="154"/>
                      </a:lnTo>
                      <a:lnTo>
                        <a:pt x="17" y="156"/>
                      </a:lnTo>
                      <a:lnTo>
                        <a:pt x="19" y="159"/>
                      </a:lnTo>
                      <a:lnTo>
                        <a:pt x="22" y="161"/>
                      </a:lnTo>
                      <a:lnTo>
                        <a:pt x="24" y="163"/>
                      </a:lnTo>
                      <a:lnTo>
                        <a:pt x="24" y="166"/>
                      </a:lnTo>
                      <a:lnTo>
                        <a:pt x="26" y="166"/>
                      </a:lnTo>
                      <a:lnTo>
                        <a:pt x="26" y="166"/>
                      </a:lnTo>
                      <a:lnTo>
                        <a:pt x="29" y="168"/>
                      </a:lnTo>
                      <a:lnTo>
                        <a:pt x="29" y="168"/>
                      </a:lnTo>
                      <a:lnTo>
                        <a:pt x="29" y="168"/>
                      </a:lnTo>
                      <a:lnTo>
                        <a:pt x="31" y="170"/>
                      </a:lnTo>
                      <a:lnTo>
                        <a:pt x="31" y="173"/>
                      </a:lnTo>
                      <a:lnTo>
                        <a:pt x="31" y="173"/>
                      </a:lnTo>
                      <a:lnTo>
                        <a:pt x="31" y="175"/>
                      </a:lnTo>
                      <a:lnTo>
                        <a:pt x="31" y="175"/>
                      </a:lnTo>
                      <a:lnTo>
                        <a:pt x="31" y="178"/>
                      </a:lnTo>
                      <a:lnTo>
                        <a:pt x="31" y="178"/>
                      </a:lnTo>
                      <a:lnTo>
                        <a:pt x="31" y="180"/>
                      </a:lnTo>
                      <a:lnTo>
                        <a:pt x="31" y="182"/>
                      </a:lnTo>
                      <a:lnTo>
                        <a:pt x="33" y="185"/>
                      </a:lnTo>
                      <a:lnTo>
                        <a:pt x="33" y="182"/>
                      </a:lnTo>
                      <a:lnTo>
                        <a:pt x="36" y="178"/>
                      </a:lnTo>
                      <a:lnTo>
                        <a:pt x="36" y="175"/>
                      </a:lnTo>
                      <a:lnTo>
                        <a:pt x="38" y="173"/>
                      </a:lnTo>
                      <a:lnTo>
                        <a:pt x="38" y="170"/>
                      </a:lnTo>
                      <a:lnTo>
                        <a:pt x="38" y="168"/>
                      </a:lnTo>
                      <a:lnTo>
                        <a:pt x="38" y="166"/>
                      </a:lnTo>
                      <a:lnTo>
                        <a:pt x="38" y="166"/>
                      </a:lnTo>
                      <a:lnTo>
                        <a:pt x="38" y="163"/>
                      </a:lnTo>
                      <a:lnTo>
                        <a:pt x="38" y="161"/>
                      </a:lnTo>
                      <a:lnTo>
                        <a:pt x="41" y="159"/>
                      </a:lnTo>
                      <a:lnTo>
                        <a:pt x="41" y="159"/>
                      </a:lnTo>
                      <a:lnTo>
                        <a:pt x="41" y="156"/>
                      </a:lnTo>
                      <a:lnTo>
                        <a:pt x="43" y="156"/>
                      </a:lnTo>
                      <a:lnTo>
                        <a:pt x="48" y="156"/>
                      </a:lnTo>
                      <a:lnTo>
                        <a:pt x="52" y="156"/>
                      </a:lnTo>
                      <a:lnTo>
                        <a:pt x="52" y="156"/>
                      </a:lnTo>
                      <a:lnTo>
                        <a:pt x="55" y="154"/>
                      </a:lnTo>
                      <a:lnTo>
                        <a:pt x="57" y="154"/>
                      </a:lnTo>
                      <a:lnTo>
                        <a:pt x="57" y="154"/>
                      </a:lnTo>
                      <a:lnTo>
                        <a:pt x="62" y="156"/>
                      </a:lnTo>
                      <a:lnTo>
                        <a:pt x="64" y="156"/>
                      </a:lnTo>
                      <a:lnTo>
                        <a:pt x="64" y="156"/>
                      </a:lnTo>
                      <a:lnTo>
                        <a:pt x="64" y="156"/>
                      </a:lnTo>
                      <a:lnTo>
                        <a:pt x="67" y="156"/>
                      </a:lnTo>
                      <a:lnTo>
                        <a:pt x="67" y="156"/>
                      </a:lnTo>
                      <a:lnTo>
                        <a:pt x="69" y="156"/>
                      </a:lnTo>
                      <a:lnTo>
                        <a:pt x="69" y="159"/>
                      </a:lnTo>
                      <a:lnTo>
                        <a:pt x="69" y="159"/>
                      </a:lnTo>
                      <a:lnTo>
                        <a:pt x="71" y="156"/>
                      </a:lnTo>
                      <a:lnTo>
                        <a:pt x="71" y="156"/>
                      </a:lnTo>
                      <a:lnTo>
                        <a:pt x="76" y="156"/>
                      </a:lnTo>
                      <a:lnTo>
                        <a:pt x="76" y="156"/>
                      </a:lnTo>
                      <a:lnTo>
                        <a:pt x="76" y="159"/>
                      </a:lnTo>
                      <a:lnTo>
                        <a:pt x="78" y="159"/>
                      </a:lnTo>
                      <a:lnTo>
                        <a:pt x="78" y="154"/>
                      </a:lnTo>
                      <a:lnTo>
                        <a:pt x="78" y="149"/>
                      </a:lnTo>
                      <a:lnTo>
                        <a:pt x="78" y="144"/>
                      </a:lnTo>
                      <a:lnTo>
                        <a:pt x="76" y="142"/>
                      </a:lnTo>
                      <a:lnTo>
                        <a:pt x="78" y="140"/>
                      </a:lnTo>
                      <a:lnTo>
                        <a:pt x="78" y="140"/>
                      </a:lnTo>
                      <a:lnTo>
                        <a:pt x="81" y="137"/>
                      </a:lnTo>
                      <a:lnTo>
                        <a:pt x="85" y="128"/>
                      </a:lnTo>
                      <a:lnTo>
                        <a:pt x="90" y="125"/>
                      </a:lnTo>
                      <a:lnTo>
                        <a:pt x="95" y="123"/>
                      </a:lnTo>
                      <a:lnTo>
                        <a:pt x="97" y="123"/>
                      </a:lnTo>
                      <a:lnTo>
                        <a:pt x="100" y="125"/>
                      </a:lnTo>
                      <a:lnTo>
                        <a:pt x="102" y="125"/>
                      </a:lnTo>
                      <a:lnTo>
                        <a:pt x="104" y="128"/>
                      </a:lnTo>
                      <a:lnTo>
                        <a:pt x="107" y="130"/>
                      </a:lnTo>
                      <a:lnTo>
                        <a:pt x="111" y="133"/>
                      </a:lnTo>
                      <a:lnTo>
                        <a:pt x="111" y="135"/>
                      </a:lnTo>
                      <a:lnTo>
                        <a:pt x="114" y="137"/>
                      </a:lnTo>
                      <a:lnTo>
                        <a:pt x="116" y="137"/>
                      </a:lnTo>
                      <a:lnTo>
                        <a:pt x="119" y="137"/>
                      </a:lnTo>
                      <a:lnTo>
                        <a:pt x="121" y="140"/>
                      </a:lnTo>
                      <a:lnTo>
                        <a:pt x="126" y="140"/>
                      </a:lnTo>
                      <a:lnTo>
                        <a:pt x="126" y="142"/>
                      </a:lnTo>
                      <a:lnTo>
                        <a:pt x="128" y="140"/>
                      </a:lnTo>
                      <a:lnTo>
                        <a:pt x="128" y="142"/>
                      </a:lnTo>
                      <a:lnTo>
                        <a:pt x="133" y="142"/>
                      </a:lnTo>
                      <a:lnTo>
                        <a:pt x="135" y="142"/>
                      </a:lnTo>
                      <a:lnTo>
                        <a:pt x="140" y="142"/>
                      </a:lnTo>
                      <a:lnTo>
                        <a:pt x="149" y="144"/>
                      </a:lnTo>
                      <a:lnTo>
                        <a:pt x="149" y="144"/>
                      </a:lnTo>
                      <a:lnTo>
                        <a:pt x="149" y="144"/>
                      </a:lnTo>
                      <a:lnTo>
                        <a:pt x="149" y="142"/>
                      </a:lnTo>
                      <a:lnTo>
                        <a:pt x="152" y="137"/>
                      </a:lnTo>
                      <a:lnTo>
                        <a:pt x="154" y="135"/>
                      </a:lnTo>
                      <a:lnTo>
                        <a:pt x="154" y="135"/>
                      </a:lnTo>
                      <a:lnTo>
                        <a:pt x="156" y="133"/>
                      </a:lnTo>
                      <a:lnTo>
                        <a:pt x="159" y="133"/>
                      </a:lnTo>
                      <a:lnTo>
                        <a:pt x="161" y="133"/>
                      </a:lnTo>
                      <a:lnTo>
                        <a:pt x="164" y="133"/>
                      </a:lnTo>
                      <a:lnTo>
                        <a:pt x="166" y="133"/>
                      </a:lnTo>
                      <a:lnTo>
                        <a:pt x="168" y="133"/>
                      </a:lnTo>
                      <a:lnTo>
                        <a:pt x="168" y="133"/>
                      </a:lnTo>
                      <a:lnTo>
                        <a:pt x="173" y="130"/>
                      </a:lnTo>
                      <a:lnTo>
                        <a:pt x="175" y="130"/>
                      </a:lnTo>
                      <a:lnTo>
                        <a:pt x="178" y="130"/>
                      </a:lnTo>
                      <a:lnTo>
                        <a:pt x="182" y="128"/>
                      </a:lnTo>
                      <a:lnTo>
                        <a:pt x="185" y="125"/>
                      </a:lnTo>
                      <a:lnTo>
                        <a:pt x="187" y="125"/>
                      </a:lnTo>
                      <a:lnTo>
                        <a:pt x="192" y="128"/>
                      </a:lnTo>
                      <a:lnTo>
                        <a:pt x="197" y="128"/>
                      </a:lnTo>
                      <a:lnTo>
                        <a:pt x="199" y="128"/>
                      </a:lnTo>
                      <a:lnTo>
                        <a:pt x="201" y="125"/>
                      </a:lnTo>
                      <a:lnTo>
                        <a:pt x="201" y="125"/>
                      </a:lnTo>
                      <a:lnTo>
                        <a:pt x="204" y="121"/>
                      </a:lnTo>
                      <a:lnTo>
                        <a:pt x="206" y="121"/>
                      </a:lnTo>
                      <a:lnTo>
                        <a:pt x="211" y="121"/>
                      </a:lnTo>
                      <a:lnTo>
                        <a:pt x="211" y="121"/>
                      </a:lnTo>
                      <a:lnTo>
                        <a:pt x="218" y="123"/>
                      </a:lnTo>
                      <a:lnTo>
                        <a:pt x="227" y="125"/>
                      </a:lnTo>
                      <a:lnTo>
                        <a:pt x="230" y="125"/>
                      </a:lnTo>
                      <a:lnTo>
                        <a:pt x="230" y="125"/>
                      </a:lnTo>
                      <a:lnTo>
                        <a:pt x="232" y="125"/>
                      </a:lnTo>
                      <a:lnTo>
                        <a:pt x="234" y="123"/>
                      </a:lnTo>
                      <a:lnTo>
                        <a:pt x="234" y="123"/>
                      </a:lnTo>
                      <a:lnTo>
                        <a:pt x="237" y="123"/>
                      </a:lnTo>
                      <a:lnTo>
                        <a:pt x="242" y="123"/>
                      </a:lnTo>
                      <a:lnTo>
                        <a:pt x="239" y="123"/>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2" name="Freeform 186"/>
                <p:cNvSpPr>
                  <a:spLocks noEditPoints="1"/>
                </p:cNvSpPr>
                <p:nvPr/>
              </p:nvSpPr>
              <p:spPr bwMode="auto">
                <a:xfrm>
                  <a:off x="1258" y="2383"/>
                  <a:ext cx="31" cy="10"/>
                </a:xfrm>
                <a:custGeom>
                  <a:avLst/>
                  <a:gdLst>
                    <a:gd name="T0" fmla="*/ 3 w 31"/>
                    <a:gd name="T1" fmla="*/ 7 h 10"/>
                    <a:gd name="T2" fmla="*/ 3 w 31"/>
                    <a:gd name="T3" fmla="*/ 7 h 10"/>
                    <a:gd name="T4" fmla="*/ 0 w 31"/>
                    <a:gd name="T5" fmla="*/ 7 h 10"/>
                    <a:gd name="T6" fmla="*/ 0 w 31"/>
                    <a:gd name="T7" fmla="*/ 7 h 10"/>
                    <a:gd name="T8" fmla="*/ 0 w 31"/>
                    <a:gd name="T9" fmla="*/ 7 h 10"/>
                    <a:gd name="T10" fmla="*/ 0 w 31"/>
                    <a:gd name="T11" fmla="*/ 7 h 10"/>
                    <a:gd name="T12" fmla="*/ 0 w 31"/>
                    <a:gd name="T13" fmla="*/ 10 h 10"/>
                    <a:gd name="T14" fmla="*/ 3 w 31"/>
                    <a:gd name="T15" fmla="*/ 10 h 10"/>
                    <a:gd name="T16" fmla="*/ 3 w 31"/>
                    <a:gd name="T17" fmla="*/ 10 h 10"/>
                    <a:gd name="T18" fmla="*/ 3 w 31"/>
                    <a:gd name="T19" fmla="*/ 10 h 10"/>
                    <a:gd name="T20" fmla="*/ 5 w 31"/>
                    <a:gd name="T21" fmla="*/ 10 h 10"/>
                    <a:gd name="T22" fmla="*/ 5 w 31"/>
                    <a:gd name="T23" fmla="*/ 7 h 10"/>
                    <a:gd name="T24" fmla="*/ 3 w 31"/>
                    <a:gd name="T25" fmla="*/ 7 h 10"/>
                    <a:gd name="T26" fmla="*/ 26 w 31"/>
                    <a:gd name="T27" fmla="*/ 0 h 10"/>
                    <a:gd name="T28" fmla="*/ 26 w 31"/>
                    <a:gd name="T29" fmla="*/ 0 h 10"/>
                    <a:gd name="T30" fmla="*/ 26 w 31"/>
                    <a:gd name="T31" fmla="*/ 0 h 10"/>
                    <a:gd name="T32" fmla="*/ 24 w 31"/>
                    <a:gd name="T33" fmla="*/ 0 h 10"/>
                    <a:gd name="T34" fmla="*/ 24 w 31"/>
                    <a:gd name="T35" fmla="*/ 0 h 10"/>
                    <a:gd name="T36" fmla="*/ 24 w 31"/>
                    <a:gd name="T37" fmla="*/ 0 h 10"/>
                    <a:gd name="T38" fmla="*/ 24 w 31"/>
                    <a:gd name="T39" fmla="*/ 0 h 10"/>
                    <a:gd name="T40" fmla="*/ 26 w 31"/>
                    <a:gd name="T41" fmla="*/ 0 h 10"/>
                    <a:gd name="T42" fmla="*/ 26 w 31"/>
                    <a:gd name="T43" fmla="*/ 0 h 10"/>
                    <a:gd name="T44" fmla="*/ 26 w 31"/>
                    <a:gd name="T45" fmla="*/ 0 h 10"/>
                    <a:gd name="T46" fmla="*/ 26 w 31"/>
                    <a:gd name="T47" fmla="*/ 0 h 10"/>
                    <a:gd name="T48" fmla="*/ 26 w 31"/>
                    <a:gd name="T49" fmla="*/ 0 h 10"/>
                    <a:gd name="T50" fmla="*/ 26 w 31"/>
                    <a:gd name="T51" fmla="*/ 0 h 10"/>
                    <a:gd name="T52" fmla="*/ 31 w 31"/>
                    <a:gd name="T53" fmla="*/ 0 h 10"/>
                    <a:gd name="T54" fmla="*/ 31 w 31"/>
                    <a:gd name="T55" fmla="*/ 0 h 10"/>
                    <a:gd name="T56" fmla="*/ 31 w 31"/>
                    <a:gd name="T57" fmla="*/ 0 h 10"/>
                    <a:gd name="T58" fmla="*/ 31 w 31"/>
                    <a:gd name="T59" fmla="*/ 0 h 10"/>
                    <a:gd name="T60" fmla="*/ 29 w 31"/>
                    <a:gd name="T61" fmla="*/ 0 h 10"/>
                    <a:gd name="T62" fmla="*/ 29 w 31"/>
                    <a:gd name="T63" fmla="*/ 0 h 10"/>
                    <a:gd name="T64" fmla="*/ 31 w 31"/>
                    <a:gd name="T65" fmla="*/ 0 h 10"/>
                    <a:gd name="T66" fmla="*/ 31 w 31"/>
                    <a:gd name="T67" fmla="*/ 0 h 10"/>
                    <a:gd name="T68" fmla="*/ 31 w 31"/>
                    <a:gd name="T69" fmla="*/ 0 h 10"/>
                    <a:gd name="T70" fmla="*/ 31 w 31"/>
                    <a:gd name="T71" fmla="*/ 0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 h="10">
                      <a:moveTo>
                        <a:pt x="3" y="7"/>
                      </a:moveTo>
                      <a:lnTo>
                        <a:pt x="3" y="7"/>
                      </a:lnTo>
                      <a:lnTo>
                        <a:pt x="0" y="7"/>
                      </a:lnTo>
                      <a:lnTo>
                        <a:pt x="0" y="7"/>
                      </a:lnTo>
                      <a:lnTo>
                        <a:pt x="0" y="7"/>
                      </a:lnTo>
                      <a:lnTo>
                        <a:pt x="0" y="7"/>
                      </a:lnTo>
                      <a:lnTo>
                        <a:pt x="0" y="10"/>
                      </a:lnTo>
                      <a:lnTo>
                        <a:pt x="3" y="10"/>
                      </a:lnTo>
                      <a:lnTo>
                        <a:pt x="3" y="10"/>
                      </a:lnTo>
                      <a:lnTo>
                        <a:pt x="3" y="10"/>
                      </a:lnTo>
                      <a:lnTo>
                        <a:pt x="5" y="10"/>
                      </a:lnTo>
                      <a:lnTo>
                        <a:pt x="5" y="7"/>
                      </a:lnTo>
                      <a:lnTo>
                        <a:pt x="3" y="7"/>
                      </a:lnTo>
                      <a:close/>
                      <a:moveTo>
                        <a:pt x="26" y="0"/>
                      </a:moveTo>
                      <a:lnTo>
                        <a:pt x="26" y="0"/>
                      </a:lnTo>
                      <a:lnTo>
                        <a:pt x="26" y="0"/>
                      </a:lnTo>
                      <a:lnTo>
                        <a:pt x="24" y="0"/>
                      </a:lnTo>
                      <a:lnTo>
                        <a:pt x="24" y="0"/>
                      </a:lnTo>
                      <a:lnTo>
                        <a:pt x="24" y="0"/>
                      </a:lnTo>
                      <a:lnTo>
                        <a:pt x="24" y="0"/>
                      </a:lnTo>
                      <a:lnTo>
                        <a:pt x="26" y="0"/>
                      </a:lnTo>
                      <a:lnTo>
                        <a:pt x="26" y="0"/>
                      </a:lnTo>
                      <a:lnTo>
                        <a:pt x="26" y="0"/>
                      </a:lnTo>
                      <a:lnTo>
                        <a:pt x="26" y="0"/>
                      </a:lnTo>
                      <a:lnTo>
                        <a:pt x="26" y="0"/>
                      </a:lnTo>
                      <a:lnTo>
                        <a:pt x="26" y="0"/>
                      </a:lnTo>
                      <a:close/>
                      <a:moveTo>
                        <a:pt x="31" y="0"/>
                      </a:moveTo>
                      <a:lnTo>
                        <a:pt x="31" y="0"/>
                      </a:lnTo>
                      <a:lnTo>
                        <a:pt x="31" y="0"/>
                      </a:lnTo>
                      <a:lnTo>
                        <a:pt x="31" y="0"/>
                      </a:lnTo>
                      <a:lnTo>
                        <a:pt x="29" y="0"/>
                      </a:lnTo>
                      <a:lnTo>
                        <a:pt x="29" y="0"/>
                      </a:lnTo>
                      <a:lnTo>
                        <a:pt x="31" y="0"/>
                      </a:lnTo>
                      <a:lnTo>
                        <a:pt x="31" y="0"/>
                      </a:lnTo>
                      <a:lnTo>
                        <a:pt x="31" y="0"/>
                      </a:lnTo>
                      <a:lnTo>
                        <a:pt x="31"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3" name="Freeform 187"/>
                <p:cNvSpPr>
                  <a:spLocks noEditPoints="1"/>
                </p:cNvSpPr>
                <p:nvPr/>
              </p:nvSpPr>
              <p:spPr bwMode="auto">
                <a:xfrm>
                  <a:off x="684" y="1157"/>
                  <a:ext cx="1464" cy="757"/>
                </a:xfrm>
                <a:custGeom>
                  <a:avLst/>
                  <a:gdLst>
                    <a:gd name="T0" fmla="*/ 619 w 1464"/>
                    <a:gd name="T1" fmla="*/ 102 h 757"/>
                    <a:gd name="T2" fmla="*/ 785 w 1464"/>
                    <a:gd name="T3" fmla="*/ 121 h 757"/>
                    <a:gd name="T4" fmla="*/ 648 w 1464"/>
                    <a:gd name="T5" fmla="*/ 144 h 757"/>
                    <a:gd name="T6" fmla="*/ 756 w 1464"/>
                    <a:gd name="T7" fmla="*/ 144 h 757"/>
                    <a:gd name="T8" fmla="*/ 7 w 1464"/>
                    <a:gd name="T9" fmla="*/ 544 h 757"/>
                    <a:gd name="T10" fmla="*/ 28 w 1464"/>
                    <a:gd name="T11" fmla="*/ 580 h 757"/>
                    <a:gd name="T12" fmla="*/ 2 w 1464"/>
                    <a:gd name="T13" fmla="*/ 516 h 757"/>
                    <a:gd name="T14" fmla="*/ 1036 w 1464"/>
                    <a:gd name="T15" fmla="*/ 128 h 757"/>
                    <a:gd name="T16" fmla="*/ 986 w 1464"/>
                    <a:gd name="T17" fmla="*/ 94 h 757"/>
                    <a:gd name="T18" fmla="*/ 960 w 1464"/>
                    <a:gd name="T19" fmla="*/ 106 h 757"/>
                    <a:gd name="T20" fmla="*/ 1144 w 1464"/>
                    <a:gd name="T21" fmla="*/ 151 h 757"/>
                    <a:gd name="T22" fmla="*/ 1123 w 1464"/>
                    <a:gd name="T23" fmla="*/ 47 h 757"/>
                    <a:gd name="T24" fmla="*/ 972 w 1464"/>
                    <a:gd name="T25" fmla="*/ 73 h 757"/>
                    <a:gd name="T26" fmla="*/ 773 w 1464"/>
                    <a:gd name="T27" fmla="*/ 220 h 757"/>
                    <a:gd name="T28" fmla="*/ 865 w 1464"/>
                    <a:gd name="T29" fmla="*/ 154 h 757"/>
                    <a:gd name="T30" fmla="*/ 693 w 1464"/>
                    <a:gd name="T31" fmla="*/ 158 h 757"/>
                    <a:gd name="T32" fmla="*/ 643 w 1464"/>
                    <a:gd name="T33" fmla="*/ 225 h 757"/>
                    <a:gd name="T34" fmla="*/ 733 w 1464"/>
                    <a:gd name="T35" fmla="*/ 229 h 757"/>
                    <a:gd name="T36" fmla="*/ 877 w 1464"/>
                    <a:gd name="T37" fmla="*/ 97 h 757"/>
                    <a:gd name="T38" fmla="*/ 894 w 1464"/>
                    <a:gd name="T39" fmla="*/ 64 h 757"/>
                    <a:gd name="T40" fmla="*/ 934 w 1464"/>
                    <a:gd name="T41" fmla="*/ 277 h 757"/>
                    <a:gd name="T42" fmla="*/ 1081 w 1464"/>
                    <a:gd name="T43" fmla="*/ 338 h 757"/>
                    <a:gd name="T44" fmla="*/ 1196 w 1464"/>
                    <a:gd name="T45" fmla="*/ 566 h 757"/>
                    <a:gd name="T46" fmla="*/ 1192 w 1464"/>
                    <a:gd name="T47" fmla="*/ 641 h 757"/>
                    <a:gd name="T48" fmla="*/ 1464 w 1464"/>
                    <a:gd name="T49" fmla="*/ 9 h 757"/>
                    <a:gd name="T50" fmla="*/ 1147 w 1464"/>
                    <a:gd name="T51" fmla="*/ 14 h 757"/>
                    <a:gd name="T52" fmla="*/ 1144 w 1464"/>
                    <a:gd name="T53" fmla="*/ 54 h 757"/>
                    <a:gd name="T54" fmla="*/ 1173 w 1464"/>
                    <a:gd name="T55" fmla="*/ 90 h 757"/>
                    <a:gd name="T56" fmla="*/ 1393 w 1464"/>
                    <a:gd name="T57" fmla="*/ 19 h 757"/>
                    <a:gd name="T58" fmla="*/ 1196 w 1464"/>
                    <a:gd name="T59" fmla="*/ 232 h 757"/>
                    <a:gd name="T60" fmla="*/ 1185 w 1464"/>
                    <a:gd name="T61" fmla="*/ 182 h 757"/>
                    <a:gd name="T62" fmla="*/ 1069 w 1464"/>
                    <a:gd name="T63" fmla="*/ 142 h 757"/>
                    <a:gd name="T64" fmla="*/ 948 w 1464"/>
                    <a:gd name="T65" fmla="*/ 201 h 757"/>
                    <a:gd name="T66" fmla="*/ 1116 w 1464"/>
                    <a:gd name="T67" fmla="*/ 234 h 757"/>
                    <a:gd name="T68" fmla="*/ 1078 w 1464"/>
                    <a:gd name="T69" fmla="*/ 331 h 757"/>
                    <a:gd name="T70" fmla="*/ 1178 w 1464"/>
                    <a:gd name="T71" fmla="*/ 298 h 757"/>
                    <a:gd name="T72" fmla="*/ 1246 w 1464"/>
                    <a:gd name="T73" fmla="*/ 270 h 757"/>
                    <a:gd name="T74" fmla="*/ 1159 w 1464"/>
                    <a:gd name="T75" fmla="*/ 563 h 757"/>
                    <a:gd name="T76" fmla="*/ 1161 w 1464"/>
                    <a:gd name="T77" fmla="*/ 471 h 757"/>
                    <a:gd name="T78" fmla="*/ 1123 w 1464"/>
                    <a:gd name="T79" fmla="*/ 405 h 757"/>
                    <a:gd name="T80" fmla="*/ 1059 w 1464"/>
                    <a:gd name="T81" fmla="*/ 369 h 757"/>
                    <a:gd name="T82" fmla="*/ 853 w 1464"/>
                    <a:gd name="T83" fmla="*/ 497 h 757"/>
                    <a:gd name="T84" fmla="*/ 733 w 1464"/>
                    <a:gd name="T85" fmla="*/ 452 h 757"/>
                    <a:gd name="T86" fmla="*/ 773 w 1464"/>
                    <a:gd name="T87" fmla="*/ 315 h 757"/>
                    <a:gd name="T88" fmla="*/ 948 w 1464"/>
                    <a:gd name="T89" fmla="*/ 270 h 757"/>
                    <a:gd name="T90" fmla="*/ 922 w 1464"/>
                    <a:gd name="T91" fmla="*/ 225 h 757"/>
                    <a:gd name="T92" fmla="*/ 832 w 1464"/>
                    <a:gd name="T93" fmla="*/ 206 h 757"/>
                    <a:gd name="T94" fmla="*/ 780 w 1464"/>
                    <a:gd name="T95" fmla="*/ 241 h 757"/>
                    <a:gd name="T96" fmla="*/ 612 w 1464"/>
                    <a:gd name="T97" fmla="*/ 258 h 757"/>
                    <a:gd name="T98" fmla="*/ 423 w 1464"/>
                    <a:gd name="T99" fmla="*/ 199 h 757"/>
                    <a:gd name="T100" fmla="*/ 279 w 1464"/>
                    <a:gd name="T101" fmla="*/ 225 h 757"/>
                    <a:gd name="T102" fmla="*/ 63 w 1464"/>
                    <a:gd name="T103" fmla="*/ 495 h 757"/>
                    <a:gd name="T104" fmla="*/ 61 w 1464"/>
                    <a:gd name="T105" fmla="*/ 578 h 757"/>
                    <a:gd name="T106" fmla="*/ 622 w 1464"/>
                    <a:gd name="T107" fmla="*/ 630 h 757"/>
                    <a:gd name="T108" fmla="*/ 700 w 1464"/>
                    <a:gd name="T109" fmla="*/ 667 h 757"/>
                    <a:gd name="T110" fmla="*/ 721 w 1464"/>
                    <a:gd name="T111" fmla="*/ 705 h 757"/>
                    <a:gd name="T112" fmla="*/ 785 w 1464"/>
                    <a:gd name="T113" fmla="*/ 712 h 757"/>
                    <a:gd name="T114" fmla="*/ 903 w 1464"/>
                    <a:gd name="T115" fmla="*/ 686 h 757"/>
                    <a:gd name="T116" fmla="*/ 979 w 1464"/>
                    <a:gd name="T117" fmla="*/ 724 h 757"/>
                    <a:gd name="T118" fmla="*/ 894 w 1464"/>
                    <a:gd name="T119" fmla="*/ 660 h 757"/>
                    <a:gd name="T120" fmla="*/ 1055 w 1464"/>
                    <a:gd name="T121" fmla="*/ 599 h 757"/>
                    <a:gd name="T122" fmla="*/ 879 w 1464"/>
                    <a:gd name="T123" fmla="*/ 466 h 757"/>
                    <a:gd name="T124" fmla="*/ 891 w 1464"/>
                    <a:gd name="T125" fmla="*/ 327 h 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64" h="757">
                      <a:moveTo>
                        <a:pt x="733" y="90"/>
                      </a:moveTo>
                      <a:lnTo>
                        <a:pt x="730" y="90"/>
                      </a:lnTo>
                      <a:lnTo>
                        <a:pt x="733" y="92"/>
                      </a:lnTo>
                      <a:lnTo>
                        <a:pt x="742" y="92"/>
                      </a:lnTo>
                      <a:lnTo>
                        <a:pt x="747" y="92"/>
                      </a:lnTo>
                      <a:lnTo>
                        <a:pt x="747" y="90"/>
                      </a:lnTo>
                      <a:lnTo>
                        <a:pt x="749" y="90"/>
                      </a:lnTo>
                      <a:lnTo>
                        <a:pt x="749" y="90"/>
                      </a:lnTo>
                      <a:lnTo>
                        <a:pt x="747" y="90"/>
                      </a:lnTo>
                      <a:lnTo>
                        <a:pt x="745" y="90"/>
                      </a:lnTo>
                      <a:lnTo>
                        <a:pt x="740" y="90"/>
                      </a:lnTo>
                      <a:lnTo>
                        <a:pt x="735" y="90"/>
                      </a:lnTo>
                      <a:lnTo>
                        <a:pt x="733" y="90"/>
                      </a:lnTo>
                      <a:close/>
                      <a:moveTo>
                        <a:pt x="629" y="248"/>
                      </a:moveTo>
                      <a:lnTo>
                        <a:pt x="629" y="246"/>
                      </a:lnTo>
                      <a:lnTo>
                        <a:pt x="629" y="248"/>
                      </a:lnTo>
                      <a:lnTo>
                        <a:pt x="626" y="248"/>
                      </a:lnTo>
                      <a:lnTo>
                        <a:pt x="626" y="248"/>
                      </a:lnTo>
                      <a:lnTo>
                        <a:pt x="624" y="251"/>
                      </a:lnTo>
                      <a:lnTo>
                        <a:pt x="624" y="251"/>
                      </a:lnTo>
                      <a:lnTo>
                        <a:pt x="624" y="253"/>
                      </a:lnTo>
                      <a:lnTo>
                        <a:pt x="624" y="253"/>
                      </a:lnTo>
                      <a:lnTo>
                        <a:pt x="624" y="253"/>
                      </a:lnTo>
                      <a:lnTo>
                        <a:pt x="626" y="251"/>
                      </a:lnTo>
                      <a:lnTo>
                        <a:pt x="629" y="251"/>
                      </a:lnTo>
                      <a:lnTo>
                        <a:pt x="629" y="251"/>
                      </a:lnTo>
                      <a:lnTo>
                        <a:pt x="629" y="251"/>
                      </a:lnTo>
                      <a:lnTo>
                        <a:pt x="629" y="248"/>
                      </a:lnTo>
                      <a:lnTo>
                        <a:pt x="629" y="248"/>
                      </a:lnTo>
                      <a:lnTo>
                        <a:pt x="629" y="248"/>
                      </a:lnTo>
                      <a:close/>
                      <a:moveTo>
                        <a:pt x="617" y="102"/>
                      </a:moveTo>
                      <a:lnTo>
                        <a:pt x="617" y="102"/>
                      </a:lnTo>
                      <a:lnTo>
                        <a:pt x="617" y="104"/>
                      </a:lnTo>
                      <a:lnTo>
                        <a:pt x="617" y="104"/>
                      </a:lnTo>
                      <a:lnTo>
                        <a:pt x="617" y="104"/>
                      </a:lnTo>
                      <a:lnTo>
                        <a:pt x="617" y="104"/>
                      </a:lnTo>
                      <a:lnTo>
                        <a:pt x="619" y="104"/>
                      </a:lnTo>
                      <a:lnTo>
                        <a:pt x="624" y="104"/>
                      </a:lnTo>
                      <a:lnTo>
                        <a:pt x="626" y="102"/>
                      </a:lnTo>
                      <a:lnTo>
                        <a:pt x="629" y="104"/>
                      </a:lnTo>
                      <a:lnTo>
                        <a:pt x="631" y="104"/>
                      </a:lnTo>
                      <a:lnTo>
                        <a:pt x="631" y="104"/>
                      </a:lnTo>
                      <a:lnTo>
                        <a:pt x="633" y="104"/>
                      </a:lnTo>
                      <a:lnTo>
                        <a:pt x="636" y="104"/>
                      </a:lnTo>
                      <a:lnTo>
                        <a:pt x="641" y="102"/>
                      </a:lnTo>
                      <a:lnTo>
                        <a:pt x="643" y="99"/>
                      </a:lnTo>
                      <a:lnTo>
                        <a:pt x="643" y="99"/>
                      </a:lnTo>
                      <a:lnTo>
                        <a:pt x="643" y="102"/>
                      </a:lnTo>
                      <a:lnTo>
                        <a:pt x="643" y="102"/>
                      </a:lnTo>
                      <a:lnTo>
                        <a:pt x="641" y="102"/>
                      </a:lnTo>
                      <a:lnTo>
                        <a:pt x="643" y="104"/>
                      </a:lnTo>
                      <a:lnTo>
                        <a:pt x="641" y="104"/>
                      </a:lnTo>
                      <a:lnTo>
                        <a:pt x="641" y="106"/>
                      </a:lnTo>
                      <a:lnTo>
                        <a:pt x="638" y="106"/>
                      </a:lnTo>
                      <a:lnTo>
                        <a:pt x="641" y="106"/>
                      </a:lnTo>
                      <a:lnTo>
                        <a:pt x="643" y="106"/>
                      </a:lnTo>
                      <a:lnTo>
                        <a:pt x="645" y="106"/>
                      </a:lnTo>
                      <a:lnTo>
                        <a:pt x="650" y="104"/>
                      </a:lnTo>
                      <a:lnTo>
                        <a:pt x="652" y="104"/>
                      </a:lnTo>
                      <a:lnTo>
                        <a:pt x="652" y="104"/>
                      </a:lnTo>
                      <a:lnTo>
                        <a:pt x="655" y="104"/>
                      </a:lnTo>
                      <a:lnTo>
                        <a:pt x="655" y="104"/>
                      </a:lnTo>
                      <a:lnTo>
                        <a:pt x="655" y="102"/>
                      </a:lnTo>
                      <a:lnTo>
                        <a:pt x="655" y="102"/>
                      </a:lnTo>
                      <a:lnTo>
                        <a:pt x="655" y="102"/>
                      </a:lnTo>
                      <a:lnTo>
                        <a:pt x="655" y="102"/>
                      </a:lnTo>
                      <a:lnTo>
                        <a:pt x="657" y="102"/>
                      </a:lnTo>
                      <a:lnTo>
                        <a:pt x="657" y="99"/>
                      </a:lnTo>
                      <a:lnTo>
                        <a:pt x="659" y="99"/>
                      </a:lnTo>
                      <a:lnTo>
                        <a:pt x="659" y="99"/>
                      </a:lnTo>
                      <a:lnTo>
                        <a:pt x="662" y="97"/>
                      </a:lnTo>
                      <a:lnTo>
                        <a:pt x="662" y="97"/>
                      </a:lnTo>
                      <a:lnTo>
                        <a:pt x="662" y="97"/>
                      </a:lnTo>
                      <a:lnTo>
                        <a:pt x="662" y="99"/>
                      </a:lnTo>
                      <a:lnTo>
                        <a:pt x="662" y="99"/>
                      </a:lnTo>
                      <a:lnTo>
                        <a:pt x="662" y="102"/>
                      </a:lnTo>
                      <a:lnTo>
                        <a:pt x="662" y="102"/>
                      </a:lnTo>
                      <a:lnTo>
                        <a:pt x="662" y="102"/>
                      </a:lnTo>
                      <a:lnTo>
                        <a:pt x="664" y="102"/>
                      </a:lnTo>
                      <a:lnTo>
                        <a:pt x="667" y="102"/>
                      </a:lnTo>
                      <a:lnTo>
                        <a:pt x="669" y="99"/>
                      </a:lnTo>
                      <a:lnTo>
                        <a:pt x="669" y="99"/>
                      </a:lnTo>
                      <a:lnTo>
                        <a:pt x="674" y="97"/>
                      </a:lnTo>
                      <a:lnTo>
                        <a:pt x="674" y="97"/>
                      </a:lnTo>
                      <a:lnTo>
                        <a:pt x="676" y="97"/>
                      </a:lnTo>
                      <a:lnTo>
                        <a:pt x="676" y="97"/>
                      </a:lnTo>
                      <a:lnTo>
                        <a:pt x="676" y="94"/>
                      </a:lnTo>
                      <a:lnTo>
                        <a:pt x="676" y="94"/>
                      </a:lnTo>
                      <a:lnTo>
                        <a:pt x="678" y="94"/>
                      </a:lnTo>
                      <a:lnTo>
                        <a:pt x="678" y="94"/>
                      </a:lnTo>
                      <a:lnTo>
                        <a:pt x="681" y="94"/>
                      </a:lnTo>
                      <a:lnTo>
                        <a:pt x="683" y="94"/>
                      </a:lnTo>
                      <a:lnTo>
                        <a:pt x="686" y="92"/>
                      </a:lnTo>
                      <a:lnTo>
                        <a:pt x="686" y="92"/>
                      </a:lnTo>
                      <a:lnTo>
                        <a:pt x="688" y="92"/>
                      </a:lnTo>
                      <a:lnTo>
                        <a:pt x="690" y="92"/>
                      </a:lnTo>
                      <a:lnTo>
                        <a:pt x="693" y="90"/>
                      </a:lnTo>
                      <a:lnTo>
                        <a:pt x="695" y="90"/>
                      </a:lnTo>
                      <a:lnTo>
                        <a:pt x="695" y="90"/>
                      </a:lnTo>
                      <a:lnTo>
                        <a:pt x="695" y="90"/>
                      </a:lnTo>
                      <a:lnTo>
                        <a:pt x="695" y="92"/>
                      </a:lnTo>
                      <a:lnTo>
                        <a:pt x="690" y="92"/>
                      </a:lnTo>
                      <a:lnTo>
                        <a:pt x="688" y="94"/>
                      </a:lnTo>
                      <a:lnTo>
                        <a:pt x="686" y="94"/>
                      </a:lnTo>
                      <a:lnTo>
                        <a:pt x="683" y="97"/>
                      </a:lnTo>
                      <a:lnTo>
                        <a:pt x="683" y="97"/>
                      </a:lnTo>
                      <a:lnTo>
                        <a:pt x="683" y="97"/>
                      </a:lnTo>
                      <a:lnTo>
                        <a:pt x="686" y="99"/>
                      </a:lnTo>
                      <a:lnTo>
                        <a:pt x="686" y="99"/>
                      </a:lnTo>
                      <a:lnTo>
                        <a:pt x="688" y="99"/>
                      </a:lnTo>
                      <a:lnTo>
                        <a:pt x="690" y="99"/>
                      </a:lnTo>
                      <a:lnTo>
                        <a:pt x="690" y="99"/>
                      </a:lnTo>
                      <a:lnTo>
                        <a:pt x="693" y="97"/>
                      </a:lnTo>
                      <a:lnTo>
                        <a:pt x="695" y="97"/>
                      </a:lnTo>
                      <a:lnTo>
                        <a:pt x="695" y="97"/>
                      </a:lnTo>
                      <a:lnTo>
                        <a:pt x="697" y="94"/>
                      </a:lnTo>
                      <a:lnTo>
                        <a:pt x="697" y="94"/>
                      </a:lnTo>
                      <a:lnTo>
                        <a:pt x="700" y="94"/>
                      </a:lnTo>
                      <a:lnTo>
                        <a:pt x="707" y="94"/>
                      </a:lnTo>
                      <a:lnTo>
                        <a:pt x="709" y="94"/>
                      </a:lnTo>
                      <a:lnTo>
                        <a:pt x="714" y="92"/>
                      </a:lnTo>
                      <a:lnTo>
                        <a:pt x="714" y="92"/>
                      </a:lnTo>
                      <a:lnTo>
                        <a:pt x="716" y="92"/>
                      </a:lnTo>
                      <a:lnTo>
                        <a:pt x="716" y="92"/>
                      </a:lnTo>
                      <a:lnTo>
                        <a:pt x="716" y="90"/>
                      </a:lnTo>
                      <a:lnTo>
                        <a:pt x="716" y="90"/>
                      </a:lnTo>
                      <a:lnTo>
                        <a:pt x="716" y="90"/>
                      </a:lnTo>
                      <a:lnTo>
                        <a:pt x="719" y="87"/>
                      </a:lnTo>
                      <a:lnTo>
                        <a:pt x="719" y="87"/>
                      </a:lnTo>
                      <a:lnTo>
                        <a:pt x="721" y="90"/>
                      </a:lnTo>
                      <a:lnTo>
                        <a:pt x="723" y="87"/>
                      </a:lnTo>
                      <a:lnTo>
                        <a:pt x="723" y="87"/>
                      </a:lnTo>
                      <a:lnTo>
                        <a:pt x="723" y="87"/>
                      </a:lnTo>
                      <a:lnTo>
                        <a:pt x="721" y="85"/>
                      </a:lnTo>
                      <a:lnTo>
                        <a:pt x="721" y="85"/>
                      </a:lnTo>
                      <a:lnTo>
                        <a:pt x="723" y="85"/>
                      </a:lnTo>
                      <a:lnTo>
                        <a:pt x="733" y="83"/>
                      </a:lnTo>
                      <a:lnTo>
                        <a:pt x="735" y="83"/>
                      </a:lnTo>
                      <a:lnTo>
                        <a:pt x="738" y="83"/>
                      </a:lnTo>
                      <a:lnTo>
                        <a:pt x="738" y="83"/>
                      </a:lnTo>
                      <a:lnTo>
                        <a:pt x="738" y="80"/>
                      </a:lnTo>
                      <a:lnTo>
                        <a:pt x="733" y="80"/>
                      </a:lnTo>
                      <a:lnTo>
                        <a:pt x="733" y="78"/>
                      </a:lnTo>
                      <a:lnTo>
                        <a:pt x="730" y="78"/>
                      </a:lnTo>
                      <a:lnTo>
                        <a:pt x="730" y="78"/>
                      </a:lnTo>
                      <a:lnTo>
                        <a:pt x="726" y="78"/>
                      </a:lnTo>
                      <a:lnTo>
                        <a:pt x="723" y="80"/>
                      </a:lnTo>
                      <a:lnTo>
                        <a:pt x="721" y="80"/>
                      </a:lnTo>
                      <a:lnTo>
                        <a:pt x="721" y="80"/>
                      </a:lnTo>
                      <a:lnTo>
                        <a:pt x="721" y="80"/>
                      </a:lnTo>
                      <a:lnTo>
                        <a:pt x="723" y="80"/>
                      </a:lnTo>
                      <a:lnTo>
                        <a:pt x="723" y="80"/>
                      </a:lnTo>
                      <a:lnTo>
                        <a:pt x="721" y="83"/>
                      </a:lnTo>
                      <a:lnTo>
                        <a:pt x="721" y="83"/>
                      </a:lnTo>
                      <a:lnTo>
                        <a:pt x="719" y="83"/>
                      </a:lnTo>
                      <a:lnTo>
                        <a:pt x="719" y="80"/>
                      </a:lnTo>
                      <a:lnTo>
                        <a:pt x="716" y="83"/>
                      </a:lnTo>
                      <a:lnTo>
                        <a:pt x="714" y="83"/>
                      </a:lnTo>
                      <a:lnTo>
                        <a:pt x="714" y="83"/>
                      </a:lnTo>
                      <a:lnTo>
                        <a:pt x="707" y="80"/>
                      </a:lnTo>
                      <a:lnTo>
                        <a:pt x="697" y="83"/>
                      </a:lnTo>
                      <a:lnTo>
                        <a:pt x="693" y="83"/>
                      </a:lnTo>
                      <a:lnTo>
                        <a:pt x="688" y="83"/>
                      </a:lnTo>
                      <a:lnTo>
                        <a:pt x="686" y="85"/>
                      </a:lnTo>
                      <a:lnTo>
                        <a:pt x="678" y="85"/>
                      </a:lnTo>
                      <a:lnTo>
                        <a:pt x="669" y="87"/>
                      </a:lnTo>
                      <a:lnTo>
                        <a:pt x="667" y="90"/>
                      </a:lnTo>
                      <a:lnTo>
                        <a:pt x="667" y="90"/>
                      </a:lnTo>
                      <a:lnTo>
                        <a:pt x="664" y="90"/>
                      </a:lnTo>
                      <a:lnTo>
                        <a:pt x="662" y="90"/>
                      </a:lnTo>
                      <a:lnTo>
                        <a:pt x="655" y="92"/>
                      </a:lnTo>
                      <a:lnTo>
                        <a:pt x="652" y="92"/>
                      </a:lnTo>
                      <a:lnTo>
                        <a:pt x="650" y="92"/>
                      </a:lnTo>
                      <a:lnTo>
                        <a:pt x="641" y="97"/>
                      </a:lnTo>
                      <a:lnTo>
                        <a:pt x="641" y="97"/>
                      </a:lnTo>
                      <a:lnTo>
                        <a:pt x="629" y="97"/>
                      </a:lnTo>
                      <a:lnTo>
                        <a:pt x="629" y="97"/>
                      </a:lnTo>
                      <a:lnTo>
                        <a:pt x="626" y="97"/>
                      </a:lnTo>
                      <a:lnTo>
                        <a:pt x="619" y="99"/>
                      </a:lnTo>
                      <a:lnTo>
                        <a:pt x="617" y="102"/>
                      </a:lnTo>
                      <a:lnTo>
                        <a:pt x="617" y="102"/>
                      </a:lnTo>
                      <a:lnTo>
                        <a:pt x="619" y="102"/>
                      </a:lnTo>
                      <a:lnTo>
                        <a:pt x="619" y="102"/>
                      </a:lnTo>
                      <a:lnTo>
                        <a:pt x="622" y="102"/>
                      </a:lnTo>
                      <a:lnTo>
                        <a:pt x="619" y="102"/>
                      </a:lnTo>
                      <a:lnTo>
                        <a:pt x="619" y="102"/>
                      </a:lnTo>
                      <a:lnTo>
                        <a:pt x="619" y="102"/>
                      </a:lnTo>
                      <a:lnTo>
                        <a:pt x="619" y="102"/>
                      </a:lnTo>
                      <a:lnTo>
                        <a:pt x="619" y="102"/>
                      </a:lnTo>
                      <a:lnTo>
                        <a:pt x="617" y="102"/>
                      </a:lnTo>
                      <a:close/>
                      <a:moveTo>
                        <a:pt x="745" y="106"/>
                      </a:moveTo>
                      <a:lnTo>
                        <a:pt x="742" y="106"/>
                      </a:lnTo>
                      <a:lnTo>
                        <a:pt x="742" y="106"/>
                      </a:lnTo>
                      <a:lnTo>
                        <a:pt x="745" y="106"/>
                      </a:lnTo>
                      <a:lnTo>
                        <a:pt x="747" y="104"/>
                      </a:lnTo>
                      <a:lnTo>
                        <a:pt x="747" y="104"/>
                      </a:lnTo>
                      <a:lnTo>
                        <a:pt x="745" y="102"/>
                      </a:lnTo>
                      <a:lnTo>
                        <a:pt x="745" y="99"/>
                      </a:lnTo>
                      <a:lnTo>
                        <a:pt x="742" y="99"/>
                      </a:lnTo>
                      <a:lnTo>
                        <a:pt x="740" y="99"/>
                      </a:lnTo>
                      <a:lnTo>
                        <a:pt x="738" y="99"/>
                      </a:lnTo>
                      <a:lnTo>
                        <a:pt x="730" y="99"/>
                      </a:lnTo>
                      <a:lnTo>
                        <a:pt x="728" y="99"/>
                      </a:lnTo>
                      <a:lnTo>
                        <a:pt x="728" y="99"/>
                      </a:lnTo>
                      <a:lnTo>
                        <a:pt x="730" y="97"/>
                      </a:lnTo>
                      <a:lnTo>
                        <a:pt x="730" y="97"/>
                      </a:lnTo>
                      <a:lnTo>
                        <a:pt x="730" y="97"/>
                      </a:lnTo>
                      <a:lnTo>
                        <a:pt x="730" y="97"/>
                      </a:lnTo>
                      <a:lnTo>
                        <a:pt x="730" y="97"/>
                      </a:lnTo>
                      <a:lnTo>
                        <a:pt x="730" y="94"/>
                      </a:lnTo>
                      <a:lnTo>
                        <a:pt x="728" y="94"/>
                      </a:lnTo>
                      <a:lnTo>
                        <a:pt x="726" y="94"/>
                      </a:lnTo>
                      <a:lnTo>
                        <a:pt x="723" y="94"/>
                      </a:lnTo>
                      <a:lnTo>
                        <a:pt x="714" y="97"/>
                      </a:lnTo>
                      <a:lnTo>
                        <a:pt x="709" y="97"/>
                      </a:lnTo>
                      <a:lnTo>
                        <a:pt x="709" y="97"/>
                      </a:lnTo>
                      <a:lnTo>
                        <a:pt x="707" y="99"/>
                      </a:lnTo>
                      <a:lnTo>
                        <a:pt x="707" y="99"/>
                      </a:lnTo>
                      <a:lnTo>
                        <a:pt x="707" y="99"/>
                      </a:lnTo>
                      <a:lnTo>
                        <a:pt x="709" y="99"/>
                      </a:lnTo>
                      <a:lnTo>
                        <a:pt x="716" y="99"/>
                      </a:lnTo>
                      <a:lnTo>
                        <a:pt x="716" y="99"/>
                      </a:lnTo>
                      <a:lnTo>
                        <a:pt x="716" y="102"/>
                      </a:lnTo>
                      <a:lnTo>
                        <a:pt x="716" y="102"/>
                      </a:lnTo>
                      <a:lnTo>
                        <a:pt x="704" y="99"/>
                      </a:lnTo>
                      <a:lnTo>
                        <a:pt x="702" y="99"/>
                      </a:lnTo>
                      <a:lnTo>
                        <a:pt x="700" y="99"/>
                      </a:lnTo>
                      <a:lnTo>
                        <a:pt x="695" y="102"/>
                      </a:lnTo>
                      <a:lnTo>
                        <a:pt x="693" y="102"/>
                      </a:lnTo>
                      <a:lnTo>
                        <a:pt x="693" y="102"/>
                      </a:lnTo>
                      <a:lnTo>
                        <a:pt x="693" y="104"/>
                      </a:lnTo>
                      <a:lnTo>
                        <a:pt x="690" y="104"/>
                      </a:lnTo>
                      <a:lnTo>
                        <a:pt x="688" y="104"/>
                      </a:lnTo>
                      <a:lnTo>
                        <a:pt x="688" y="104"/>
                      </a:lnTo>
                      <a:lnTo>
                        <a:pt x="690" y="104"/>
                      </a:lnTo>
                      <a:lnTo>
                        <a:pt x="690" y="106"/>
                      </a:lnTo>
                      <a:lnTo>
                        <a:pt x="700" y="104"/>
                      </a:lnTo>
                      <a:lnTo>
                        <a:pt x="709" y="104"/>
                      </a:lnTo>
                      <a:lnTo>
                        <a:pt x="704" y="106"/>
                      </a:lnTo>
                      <a:lnTo>
                        <a:pt x="700" y="106"/>
                      </a:lnTo>
                      <a:lnTo>
                        <a:pt x="697" y="106"/>
                      </a:lnTo>
                      <a:lnTo>
                        <a:pt x="688" y="106"/>
                      </a:lnTo>
                      <a:lnTo>
                        <a:pt x="683" y="106"/>
                      </a:lnTo>
                      <a:lnTo>
                        <a:pt x="681" y="106"/>
                      </a:lnTo>
                      <a:lnTo>
                        <a:pt x="678" y="109"/>
                      </a:lnTo>
                      <a:lnTo>
                        <a:pt x="676" y="109"/>
                      </a:lnTo>
                      <a:lnTo>
                        <a:pt x="674" y="109"/>
                      </a:lnTo>
                      <a:lnTo>
                        <a:pt x="676" y="109"/>
                      </a:lnTo>
                      <a:lnTo>
                        <a:pt x="683" y="111"/>
                      </a:lnTo>
                      <a:lnTo>
                        <a:pt x="688" y="109"/>
                      </a:lnTo>
                      <a:lnTo>
                        <a:pt x="702" y="109"/>
                      </a:lnTo>
                      <a:lnTo>
                        <a:pt x="702" y="109"/>
                      </a:lnTo>
                      <a:lnTo>
                        <a:pt x="702" y="109"/>
                      </a:lnTo>
                      <a:lnTo>
                        <a:pt x="700" y="109"/>
                      </a:lnTo>
                      <a:lnTo>
                        <a:pt x="697" y="109"/>
                      </a:lnTo>
                      <a:lnTo>
                        <a:pt x="686" y="111"/>
                      </a:lnTo>
                      <a:lnTo>
                        <a:pt x="683" y="111"/>
                      </a:lnTo>
                      <a:lnTo>
                        <a:pt x="674" y="111"/>
                      </a:lnTo>
                      <a:lnTo>
                        <a:pt x="671" y="111"/>
                      </a:lnTo>
                      <a:lnTo>
                        <a:pt x="669" y="111"/>
                      </a:lnTo>
                      <a:lnTo>
                        <a:pt x="669" y="113"/>
                      </a:lnTo>
                      <a:lnTo>
                        <a:pt x="667" y="113"/>
                      </a:lnTo>
                      <a:lnTo>
                        <a:pt x="664" y="113"/>
                      </a:lnTo>
                      <a:lnTo>
                        <a:pt x="662" y="113"/>
                      </a:lnTo>
                      <a:lnTo>
                        <a:pt x="662" y="116"/>
                      </a:lnTo>
                      <a:lnTo>
                        <a:pt x="659" y="116"/>
                      </a:lnTo>
                      <a:lnTo>
                        <a:pt x="659" y="116"/>
                      </a:lnTo>
                      <a:lnTo>
                        <a:pt x="659" y="116"/>
                      </a:lnTo>
                      <a:lnTo>
                        <a:pt x="664" y="118"/>
                      </a:lnTo>
                      <a:lnTo>
                        <a:pt x="667" y="118"/>
                      </a:lnTo>
                      <a:lnTo>
                        <a:pt x="671" y="116"/>
                      </a:lnTo>
                      <a:lnTo>
                        <a:pt x="674" y="118"/>
                      </a:lnTo>
                      <a:lnTo>
                        <a:pt x="676" y="121"/>
                      </a:lnTo>
                      <a:lnTo>
                        <a:pt x="678" y="121"/>
                      </a:lnTo>
                      <a:lnTo>
                        <a:pt x="678" y="121"/>
                      </a:lnTo>
                      <a:lnTo>
                        <a:pt x="681" y="118"/>
                      </a:lnTo>
                      <a:lnTo>
                        <a:pt x="681" y="118"/>
                      </a:lnTo>
                      <a:lnTo>
                        <a:pt x="683" y="118"/>
                      </a:lnTo>
                      <a:lnTo>
                        <a:pt x="683" y="118"/>
                      </a:lnTo>
                      <a:lnTo>
                        <a:pt x="686" y="118"/>
                      </a:lnTo>
                      <a:lnTo>
                        <a:pt x="686" y="118"/>
                      </a:lnTo>
                      <a:lnTo>
                        <a:pt x="686" y="118"/>
                      </a:lnTo>
                      <a:lnTo>
                        <a:pt x="686" y="121"/>
                      </a:lnTo>
                      <a:lnTo>
                        <a:pt x="686" y="121"/>
                      </a:lnTo>
                      <a:lnTo>
                        <a:pt x="686" y="121"/>
                      </a:lnTo>
                      <a:lnTo>
                        <a:pt x="688" y="121"/>
                      </a:lnTo>
                      <a:lnTo>
                        <a:pt x="695" y="118"/>
                      </a:lnTo>
                      <a:lnTo>
                        <a:pt x="697" y="118"/>
                      </a:lnTo>
                      <a:lnTo>
                        <a:pt x="700" y="116"/>
                      </a:lnTo>
                      <a:lnTo>
                        <a:pt x="700" y="116"/>
                      </a:lnTo>
                      <a:lnTo>
                        <a:pt x="700" y="116"/>
                      </a:lnTo>
                      <a:lnTo>
                        <a:pt x="700" y="116"/>
                      </a:lnTo>
                      <a:lnTo>
                        <a:pt x="700" y="116"/>
                      </a:lnTo>
                      <a:lnTo>
                        <a:pt x="702" y="116"/>
                      </a:lnTo>
                      <a:lnTo>
                        <a:pt x="702" y="116"/>
                      </a:lnTo>
                      <a:lnTo>
                        <a:pt x="704" y="116"/>
                      </a:lnTo>
                      <a:lnTo>
                        <a:pt x="707" y="113"/>
                      </a:lnTo>
                      <a:lnTo>
                        <a:pt x="709" y="113"/>
                      </a:lnTo>
                      <a:lnTo>
                        <a:pt x="709" y="113"/>
                      </a:lnTo>
                      <a:lnTo>
                        <a:pt x="709" y="113"/>
                      </a:lnTo>
                      <a:lnTo>
                        <a:pt x="709" y="113"/>
                      </a:lnTo>
                      <a:lnTo>
                        <a:pt x="709" y="113"/>
                      </a:lnTo>
                      <a:lnTo>
                        <a:pt x="714" y="113"/>
                      </a:lnTo>
                      <a:lnTo>
                        <a:pt x="716" y="113"/>
                      </a:lnTo>
                      <a:lnTo>
                        <a:pt x="714" y="113"/>
                      </a:lnTo>
                      <a:lnTo>
                        <a:pt x="709" y="113"/>
                      </a:lnTo>
                      <a:lnTo>
                        <a:pt x="709" y="116"/>
                      </a:lnTo>
                      <a:lnTo>
                        <a:pt x="707" y="116"/>
                      </a:lnTo>
                      <a:lnTo>
                        <a:pt x="707" y="116"/>
                      </a:lnTo>
                      <a:lnTo>
                        <a:pt x="704" y="116"/>
                      </a:lnTo>
                      <a:lnTo>
                        <a:pt x="704" y="118"/>
                      </a:lnTo>
                      <a:lnTo>
                        <a:pt x="704" y="118"/>
                      </a:lnTo>
                      <a:lnTo>
                        <a:pt x="704" y="118"/>
                      </a:lnTo>
                      <a:lnTo>
                        <a:pt x="704" y="118"/>
                      </a:lnTo>
                      <a:lnTo>
                        <a:pt x="709" y="118"/>
                      </a:lnTo>
                      <a:lnTo>
                        <a:pt x="714" y="118"/>
                      </a:lnTo>
                      <a:lnTo>
                        <a:pt x="716" y="118"/>
                      </a:lnTo>
                      <a:lnTo>
                        <a:pt x="719" y="118"/>
                      </a:lnTo>
                      <a:lnTo>
                        <a:pt x="721" y="116"/>
                      </a:lnTo>
                      <a:lnTo>
                        <a:pt x="721" y="116"/>
                      </a:lnTo>
                      <a:lnTo>
                        <a:pt x="721" y="116"/>
                      </a:lnTo>
                      <a:lnTo>
                        <a:pt x="723" y="116"/>
                      </a:lnTo>
                      <a:lnTo>
                        <a:pt x="723" y="118"/>
                      </a:lnTo>
                      <a:lnTo>
                        <a:pt x="726" y="118"/>
                      </a:lnTo>
                      <a:lnTo>
                        <a:pt x="728" y="118"/>
                      </a:lnTo>
                      <a:lnTo>
                        <a:pt x="730" y="116"/>
                      </a:lnTo>
                      <a:lnTo>
                        <a:pt x="733" y="116"/>
                      </a:lnTo>
                      <a:lnTo>
                        <a:pt x="735" y="116"/>
                      </a:lnTo>
                      <a:lnTo>
                        <a:pt x="740" y="116"/>
                      </a:lnTo>
                      <a:lnTo>
                        <a:pt x="742" y="116"/>
                      </a:lnTo>
                      <a:lnTo>
                        <a:pt x="742" y="116"/>
                      </a:lnTo>
                      <a:lnTo>
                        <a:pt x="740" y="116"/>
                      </a:lnTo>
                      <a:lnTo>
                        <a:pt x="738" y="118"/>
                      </a:lnTo>
                      <a:lnTo>
                        <a:pt x="733" y="118"/>
                      </a:lnTo>
                      <a:lnTo>
                        <a:pt x="728" y="118"/>
                      </a:lnTo>
                      <a:lnTo>
                        <a:pt x="728" y="121"/>
                      </a:lnTo>
                      <a:lnTo>
                        <a:pt x="726" y="121"/>
                      </a:lnTo>
                      <a:lnTo>
                        <a:pt x="723" y="121"/>
                      </a:lnTo>
                      <a:lnTo>
                        <a:pt x="716" y="121"/>
                      </a:lnTo>
                      <a:lnTo>
                        <a:pt x="714" y="121"/>
                      </a:lnTo>
                      <a:lnTo>
                        <a:pt x="704" y="121"/>
                      </a:lnTo>
                      <a:lnTo>
                        <a:pt x="697" y="123"/>
                      </a:lnTo>
                      <a:lnTo>
                        <a:pt x="693" y="123"/>
                      </a:lnTo>
                      <a:lnTo>
                        <a:pt x="688" y="125"/>
                      </a:lnTo>
                      <a:lnTo>
                        <a:pt x="688" y="125"/>
                      </a:lnTo>
                      <a:lnTo>
                        <a:pt x="688" y="125"/>
                      </a:lnTo>
                      <a:lnTo>
                        <a:pt x="688" y="128"/>
                      </a:lnTo>
                      <a:lnTo>
                        <a:pt x="690" y="128"/>
                      </a:lnTo>
                      <a:lnTo>
                        <a:pt x="690" y="128"/>
                      </a:lnTo>
                      <a:lnTo>
                        <a:pt x="693" y="130"/>
                      </a:lnTo>
                      <a:lnTo>
                        <a:pt x="697" y="130"/>
                      </a:lnTo>
                      <a:lnTo>
                        <a:pt x="704" y="130"/>
                      </a:lnTo>
                      <a:lnTo>
                        <a:pt x="716" y="128"/>
                      </a:lnTo>
                      <a:lnTo>
                        <a:pt x="723" y="128"/>
                      </a:lnTo>
                      <a:lnTo>
                        <a:pt x="730" y="125"/>
                      </a:lnTo>
                      <a:lnTo>
                        <a:pt x="733" y="125"/>
                      </a:lnTo>
                      <a:lnTo>
                        <a:pt x="735" y="123"/>
                      </a:lnTo>
                      <a:lnTo>
                        <a:pt x="738" y="123"/>
                      </a:lnTo>
                      <a:lnTo>
                        <a:pt x="740" y="123"/>
                      </a:lnTo>
                      <a:lnTo>
                        <a:pt x="745" y="123"/>
                      </a:lnTo>
                      <a:lnTo>
                        <a:pt x="754" y="121"/>
                      </a:lnTo>
                      <a:lnTo>
                        <a:pt x="761" y="121"/>
                      </a:lnTo>
                      <a:lnTo>
                        <a:pt x="766" y="118"/>
                      </a:lnTo>
                      <a:lnTo>
                        <a:pt x="768" y="118"/>
                      </a:lnTo>
                      <a:lnTo>
                        <a:pt x="768" y="118"/>
                      </a:lnTo>
                      <a:lnTo>
                        <a:pt x="766" y="121"/>
                      </a:lnTo>
                      <a:lnTo>
                        <a:pt x="766" y="121"/>
                      </a:lnTo>
                      <a:lnTo>
                        <a:pt x="766" y="121"/>
                      </a:lnTo>
                      <a:lnTo>
                        <a:pt x="768" y="121"/>
                      </a:lnTo>
                      <a:lnTo>
                        <a:pt x="768" y="121"/>
                      </a:lnTo>
                      <a:lnTo>
                        <a:pt x="771" y="121"/>
                      </a:lnTo>
                      <a:lnTo>
                        <a:pt x="773" y="121"/>
                      </a:lnTo>
                      <a:lnTo>
                        <a:pt x="778" y="121"/>
                      </a:lnTo>
                      <a:lnTo>
                        <a:pt x="780" y="121"/>
                      </a:lnTo>
                      <a:lnTo>
                        <a:pt x="785" y="121"/>
                      </a:lnTo>
                      <a:lnTo>
                        <a:pt x="785" y="121"/>
                      </a:lnTo>
                      <a:lnTo>
                        <a:pt x="787" y="121"/>
                      </a:lnTo>
                      <a:lnTo>
                        <a:pt x="792" y="121"/>
                      </a:lnTo>
                      <a:lnTo>
                        <a:pt x="801" y="118"/>
                      </a:lnTo>
                      <a:lnTo>
                        <a:pt x="804" y="118"/>
                      </a:lnTo>
                      <a:lnTo>
                        <a:pt x="806" y="116"/>
                      </a:lnTo>
                      <a:lnTo>
                        <a:pt x="813" y="113"/>
                      </a:lnTo>
                      <a:lnTo>
                        <a:pt x="816" y="111"/>
                      </a:lnTo>
                      <a:lnTo>
                        <a:pt x="820" y="109"/>
                      </a:lnTo>
                      <a:lnTo>
                        <a:pt x="823" y="109"/>
                      </a:lnTo>
                      <a:lnTo>
                        <a:pt x="823" y="106"/>
                      </a:lnTo>
                      <a:lnTo>
                        <a:pt x="825" y="106"/>
                      </a:lnTo>
                      <a:lnTo>
                        <a:pt x="825" y="104"/>
                      </a:lnTo>
                      <a:lnTo>
                        <a:pt x="825" y="104"/>
                      </a:lnTo>
                      <a:lnTo>
                        <a:pt x="825" y="104"/>
                      </a:lnTo>
                      <a:lnTo>
                        <a:pt x="823" y="104"/>
                      </a:lnTo>
                      <a:lnTo>
                        <a:pt x="818" y="102"/>
                      </a:lnTo>
                      <a:lnTo>
                        <a:pt x="816" y="102"/>
                      </a:lnTo>
                      <a:lnTo>
                        <a:pt x="813" y="104"/>
                      </a:lnTo>
                      <a:lnTo>
                        <a:pt x="811" y="104"/>
                      </a:lnTo>
                      <a:lnTo>
                        <a:pt x="811" y="104"/>
                      </a:lnTo>
                      <a:lnTo>
                        <a:pt x="809" y="104"/>
                      </a:lnTo>
                      <a:lnTo>
                        <a:pt x="809" y="106"/>
                      </a:lnTo>
                      <a:lnTo>
                        <a:pt x="809" y="106"/>
                      </a:lnTo>
                      <a:lnTo>
                        <a:pt x="809" y="106"/>
                      </a:lnTo>
                      <a:lnTo>
                        <a:pt x="809" y="106"/>
                      </a:lnTo>
                      <a:lnTo>
                        <a:pt x="806" y="106"/>
                      </a:lnTo>
                      <a:lnTo>
                        <a:pt x="804" y="106"/>
                      </a:lnTo>
                      <a:lnTo>
                        <a:pt x="804" y="109"/>
                      </a:lnTo>
                      <a:lnTo>
                        <a:pt x="804" y="109"/>
                      </a:lnTo>
                      <a:lnTo>
                        <a:pt x="804" y="106"/>
                      </a:lnTo>
                      <a:lnTo>
                        <a:pt x="806" y="106"/>
                      </a:lnTo>
                      <a:lnTo>
                        <a:pt x="806" y="106"/>
                      </a:lnTo>
                      <a:lnTo>
                        <a:pt x="806" y="106"/>
                      </a:lnTo>
                      <a:lnTo>
                        <a:pt x="804" y="104"/>
                      </a:lnTo>
                      <a:lnTo>
                        <a:pt x="801" y="104"/>
                      </a:lnTo>
                      <a:lnTo>
                        <a:pt x="801" y="104"/>
                      </a:lnTo>
                      <a:lnTo>
                        <a:pt x="799" y="106"/>
                      </a:lnTo>
                      <a:lnTo>
                        <a:pt x="794" y="106"/>
                      </a:lnTo>
                      <a:lnTo>
                        <a:pt x="792" y="106"/>
                      </a:lnTo>
                      <a:lnTo>
                        <a:pt x="792" y="106"/>
                      </a:lnTo>
                      <a:lnTo>
                        <a:pt x="794" y="106"/>
                      </a:lnTo>
                      <a:lnTo>
                        <a:pt x="799" y="104"/>
                      </a:lnTo>
                      <a:lnTo>
                        <a:pt x="799" y="104"/>
                      </a:lnTo>
                      <a:lnTo>
                        <a:pt x="799" y="104"/>
                      </a:lnTo>
                      <a:lnTo>
                        <a:pt x="801" y="104"/>
                      </a:lnTo>
                      <a:lnTo>
                        <a:pt x="801" y="102"/>
                      </a:lnTo>
                      <a:lnTo>
                        <a:pt x="799" y="102"/>
                      </a:lnTo>
                      <a:lnTo>
                        <a:pt x="799" y="102"/>
                      </a:lnTo>
                      <a:lnTo>
                        <a:pt x="797" y="102"/>
                      </a:lnTo>
                      <a:lnTo>
                        <a:pt x="794" y="102"/>
                      </a:lnTo>
                      <a:lnTo>
                        <a:pt x="794" y="102"/>
                      </a:lnTo>
                      <a:lnTo>
                        <a:pt x="794" y="102"/>
                      </a:lnTo>
                      <a:lnTo>
                        <a:pt x="794" y="102"/>
                      </a:lnTo>
                      <a:lnTo>
                        <a:pt x="797" y="102"/>
                      </a:lnTo>
                      <a:lnTo>
                        <a:pt x="799" y="99"/>
                      </a:lnTo>
                      <a:lnTo>
                        <a:pt x="801" y="99"/>
                      </a:lnTo>
                      <a:lnTo>
                        <a:pt x="801" y="97"/>
                      </a:lnTo>
                      <a:lnTo>
                        <a:pt x="801" y="97"/>
                      </a:lnTo>
                      <a:lnTo>
                        <a:pt x="801" y="97"/>
                      </a:lnTo>
                      <a:lnTo>
                        <a:pt x="801" y="97"/>
                      </a:lnTo>
                      <a:lnTo>
                        <a:pt x="801" y="94"/>
                      </a:lnTo>
                      <a:lnTo>
                        <a:pt x="801" y="94"/>
                      </a:lnTo>
                      <a:lnTo>
                        <a:pt x="804" y="94"/>
                      </a:lnTo>
                      <a:lnTo>
                        <a:pt x="804" y="94"/>
                      </a:lnTo>
                      <a:lnTo>
                        <a:pt x="804" y="92"/>
                      </a:lnTo>
                      <a:lnTo>
                        <a:pt x="806" y="92"/>
                      </a:lnTo>
                      <a:lnTo>
                        <a:pt x="809" y="92"/>
                      </a:lnTo>
                      <a:lnTo>
                        <a:pt x="809" y="92"/>
                      </a:lnTo>
                      <a:lnTo>
                        <a:pt x="809" y="92"/>
                      </a:lnTo>
                      <a:lnTo>
                        <a:pt x="809" y="92"/>
                      </a:lnTo>
                      <a:lnTo>
                        <a:pt x="806" y="90"/>
                      </a:lnTo>
                      <a:lnTo>
                        <a:pt x="801" y="90"/>
                      </a:lnTo>
                      <a:lnTo>
                        <a:pt x="801" y="90"/>
                      </a:lnTo>
                      <a:lnTo>
                        <a:pt x="799" y="92"/>
                      </a:lnTo>
                      <a:lnTo>
                        <a:pt x="794" y="92"/>
                      </a:lnTo>
                      <a:lnTo>
                        <a:pt x="787" y="94"/>
                      </a:lnTo>
                      <a:lnTo>
                        <a:pt x="785" y="94"/>
                      </a:lnTo>
                      <a:lnTo>
                        <a:pt x="778" y="97"/>
                      </a:lnTo>
                      <a:lnTo>
                        <a:pt x="778" y="97"/>
                      </a:lnTo>
                      <a:lnTo>
                        <a:pt x="778" y="97"/>
                      </a:lnTo>
                      <a:lnTo>
                        <a:pt x="775" y="97"/>
                      </a:lnTo>
                      <a:lnTo>
                        <a:pt x="775" y="99"/>
                      </a:lnTo>
                      <a:lnTo>
                        <a:pt x="775" y="99"/>
                      </a:lnTo>
                      <a:lnTo>
                        <a:pt x="778" y="99"/>
                      </a:lnTo>
                      <a:lnTo>
                        <a:pt x="780" y="99"/>
                      </a:lnTo>
                      <a:lnTo>
                        <a:pt x="783" y="102"/>
                      </a:lnTo>
                      <a:lnTo>
                        <a:pt x="783" y="102"/>
                      </a:lnTo>
                      <a:lnTo>
                        <a:pt x="780" y="102"/>
                      </a:lnTo>
                      <a:lnTo>
                        <a:pt x="780" y="102"/>
                      </a:lnTo>
                      <a:lnTo>
                        <a:pt x="780" y="104"/>
                      </a:lnTo>
                      <a:lnTo>
                        <a:pt x="773" y="104"/>
                      </a:lnTo>
                      <a:lnTo>
                        <a:pt x="771" y="106"/>
                      </a:lnTo>
                      <a:lnTo>
                        <a:pt x="778" y="109"/>
                      </a:lnTo>
                      <a:lnTo>
                        <a:pt x="778" y="109"/>
                      </a:lnTo>
                      <a:lnTo>
                        <a:pt x="778" y="109"/>
                      </a:lnTo>
                      <a:lnTo>
                        <a:pt x="775" y="111"/>
                      </a:lnTo>
                      <a:lnTo>
                        <a:pt x="775" y="111"/>
                      </a:lnTo>
                      <a:lnTo>
                        <a:pt x="773" y="111"/>
                      </a:lnTo>
                      <a:lnTo>
                        <a:pt x="773" y="111"/>
                      </a:lnTo>
                      <a:lnTo>
                        <a:pt x="756" y="111"/>
                      </a:lnTo>
                      <a:lnTo>
                        <a:pt x="754" y="111"/>
                      </a:lnTo>
                      <a:lnTo>
                        <a:pt x="752" y="111"/>
                      </a:lnTo>
                      <a:lnTo>
                        <a:pt x="749" y="111"/>
                      </a:lnTo>
                      <a:lnTo>
                        <a:pt x="747" y="111"/>
                      </a:lnTo>
                      <a:lnTo>
                        <a:pt x="747" y="109"/>
                      </a:lnTo>
                      <a:lnTo>
                        <a:pt x="747" y="109"/>
                      </a:lnTo>
                      <a:lnTo>
                        <a:pt x="749" y="106"/>
                      </a:lnTo>
                      <a:lnTo>
                        <a:pt x="749" y="106"/>
                      </a:lnTo>
                      <a:lnTo>
                        <a:pt x="749" y="106"/>
                      </a:lnTo>
                      <a:lnTo>
                        <a:pt x="747" y="106"/>
                      </a:lnTo>
                      <a:lnTo>
                        <a:pt x="745" y="106"/>
                      </a:lnTo>
                      <a:close/>
                      <a:moveTo>
                        <a:pt x="633" y="104"/>
                      </a:moveTo>
                      <a:lnTo>
                        <a:pt x="633" y="104"/>
                      </a:lnTo>
                      <a:lnTo>
                        <a:pt x="633" y="106"/>
                      </a:lnTo>
                      <a:lnTo>
                        <a:pt x="631" y="106"/>
                      </a:lnTo>
                      <a:lnTo>
                        <a:pt x="629" y="106"/>
                      </a:lnTo>
                      <a:lnTo>
                        <a:pt x="626" y="106"/>
                      </a:lnTo>
                      <a:lnTo>
                        <a:pt x="629" y="106"/>
                      </a:lnTo>
                      <a:lnTo>
                        <a:pt x="629" y="106"/>
                      </a:lnTo>
                      <a:lnTo>
                        <a:pt x="631" y="106"/>
                      </a:lnTo>
                      <a:lnTo>
                        <a:pt x="631" y="106"/>
                      </a:lnTo>
                      <a:lnTo>
                        <a:pt x="633" y="106"/>
                      </a:lnTo>
                      <a:lnTo>
                        <a:pt x="633" y="106"/>
                      </a:lnTo>
                      <a:lnTo>
                        <a:pt x="636" y="104"/>
                      </a:lnTo>
                      <a:lnTo>
                        <a:pt x="636" y="104"/>
                      </a:lnTo>
                      <a:lnTo>
                        <a:pt x="636" y="104"/>
                      </a:lnTo>
                      <a:lnTo>
                        <a:pt x="633" y="104"/>
                      </a:lnTo>
                      <a:lnTo>
                        <a:pt x="633" y="104"/>
                      </a:lnTo>
                      <a:close/>
                      <a:moveTo>
                        <a:pt x="246" y="213"/>
                      </a:moveTo>
                      <a:lnTo>
                        <a:pt x="248" y="213"/>
                      </a:lnTo>
                      <a:lnTo>
                        <a:pt x="250" y="213"/>
                      </a:lnTo>
                      <a:lnTo>
                        <a:pt x="250" y="213"/>
                      </a:lnTo>
                      <a:lnTo>
                        <a:pt x="248" y="210"/>
                      </a:lnTo>
                      <a:lnTo>
                        <a:pt x="248" y="210"/>
                      </a:lnTo>
                      <a:lnTo>
                        <a:pt x="246" y="213"/>
                      </a:lnTo>
                      <a:lnTo>
                        <a:pt x="246" y="213"/>
                      </a:lnTo>
                      <a:lnTo>
                        <a:pt x="246" y="213"/>
                      </a:lnTo>
                      <a:close/>
                      <a:moveTo>
                        <a:pt x="484" y="170"/>
                      </a:moveTo>
                      <a:lnTo>
                        <a:pt x="487" y="170"/>
                      </a:lnTo>
                      <a:lnTo>
                        <a:pt x="487" y="173"/>
                      </a:lnTo>
                      <a:lnTo>
                        <a:pt x="489" y="173"/>
                      </a:lnTo>
                      <a:lnTo>
                        <a:pt x="496" y="175"/>
                      </a:lnTo>
                      <a:lnTo>
                        <a:pt x="496" y="177"/>
                      </a:lnTo>
                      <a:lnTo>
                        <a:pt x="496" y="177"/>
                      </a:lnTo>
                      <a:lnTo>
                        <a:pt x="496" y="180"/>
                      </a:lnTo>
                      <a:lnTo>
                        <a:pt x="496" y="180"/>
                      </a:lnTo>
                      <a:lnTo>
                        <a:pt x="494" y="184"/>
                      </a:lnTo>
                      <a:lnTo>
                        <a:pt x="494" y="184"/>
                      </a:lnTo>
                      <a:lnTo>
                        <a:pt x="494" y="184"/>
                      </a:lnTo>
                      <a:lnTo>
                        <a:pt x="494" y="187"/>
                      </a:lnTo>
                      <a:lnTo>
                        <a:pt x="496" y="187"/>
                      </a:lnTo>
                      <a:lnTo>
                        <a:pt x="499" y="187"/>
                      </a:lnTo>
                      <a:lnTo>
                        <a:pt x="501" y="184"/>
                      </a:lnTo>
                      <a:lnTo>
                        <a:pt x="503" y="184"/>
                      </a:lnTo>
                      <a:lnTo>
                        <a:pt x="510" y="182"/>
                      </a:lnTo>
                      <a:lnTo>
                        <a:pt x="520" y="180"/>
                      </a:lnTo>
                      <a:lnTo>
                        <a:pt x="522" y="180"/>
                      </a:lnTo>
                      <a:lnTo>
                        <a:pt x="522" y="180"/>
                      </a:lnTo>
                      <a:lnTo>
                        <a:pt x="522" y="180"/>
                      </a:lnTo>
                      <a:lnTo>
                        <a:pt x="522" y="180"/>
                      </a:lnTo>
                      <a:lnTo>
                        <a:pt x="527" y="180"/>
                      </a:lnTo>
                      <a:lnTo>
                        <a:pt x="532" y="180"/>
                      </a:lnTo>
                      <a:lnTo>
                        <a:pt x="536" y="180"/>
                      </a:lnTo>
                      <a:lnTo>
                        <a:pt x="539" y="177"/>
                      </a:lnTo>
                      <a:lnTo>
                        <a:pt x="541" y="177"/>
                      </a:lnTo>
                      <a:lnTo>
                        <a:pt x="541" y="177"/>
                      </a:lnTo>
                      <a:lnTo>
                        <a:pt x="548" y="173"/>
                      </a:lnTo>
                      <a:lnTo>
                        <a:pt x="551" y="170"/>
                      </a:lnTo>
                      <a:lnTo>
                        <a:pt x="555" y="168"/>
                      </a:lnTo>
                      <a:lnTo>
                        <a:pt x="558" y="166"/>
                      </a:lnTo>
                      <a:lnTo>
                        <a:pt x="560" y="166"/>
                      </a:lnTo>
                      <a:lnTo>
                        <a:pt x="565" y="166"/>
                      </a:lnTo>
                      <a:lnTo>
                        <a:pt x="570" y="166"/>
                      </a:lnTo>
                      <a:lnTo>
                        <a:pt x="572" y="163"/>
                      </a:lnTo>
                      <a:lnTo>
                        <a:pt x="579" y="161"/>
                      </a:lnTo>
                      <a:lnTo>
                        <a:pt x="581" y="158"/>
                      </a:lnTo>
                      <a:lnTo>
                        <a:pt x="584" y="158"/>
                      </a:lnTo>
                      <a:lnTo>
                        <a:pt x="600" y="154"/>
                      </a:lnTo>
                      <a:lnTo>
                        <a:pt x="612" y="151"/>
                      </a:lnTo>
                      <a:lnTo>
                        <a:pt x="617" y="151"/>
                      </a:lnTo>
                      <a:lnTo>
                        <a:pt x="629" y="149"/>
                      </a:lnTo>
                      <a:lnTo>
                        <a:pt x="633" y="149"/>
                      </a:lnTo>
                      <a:lnTo>
                        <a:pt x="636" y="147"/>
                      </a:lnTo>
                      <a:lnTo>
                        <a:pt x="645" y="147"/>
                      </a:lnTo>
                      <a:lnTo>
                        <a:pt x="645" y="147"/>
                      </a:lnTo>
                      <a:lnTo>
                        <a:pt x="648" y="144"/>
                      </a:lnTo>
                      <a:lnTo>
                        <a:pt x="648" y="144"/>
                      </a:lnTo>
                      <a:lnTo>
                        <a:pt x="648" y="144"/>
                      </a:lnTo>
                      <a:lnTo>
                        <a:pt x="650" y="144"/>
                      </a:lnTo>
                      <a:lnTo>
                        <a:pt x="650" y="142"/>
                      </a:lnTo>
                      <a:lnTo>
                        <a:pt x="648" y="142"/>
                      </a:lnTo>
                      <a:lnTo>
                        <a:pt x="645" y="139"/>
                      </a:lnTo>
                      <a:lnTo>
                        <a:pt x="643" y="135"/>
                      </a:lnTo>
                      <a:lnTo>
                        <a:pt x="641" y="135"/>
                      </a:lnTo>
                      <a:lnTo>
                        <a:pt x="641" y="132"/>
                      </a:lnTo>
                      <a:lnTo>
                        <a:pt x="638" y="132"/>
                      </a:lnTo>
                      <a:lnTo>
                        <a:pt x="636" y="132"/>
                      </a:lnTo>
                      <a:lnTo>
                        <a:pt x="633" y="132"/>
                      </a:lnTo>
                      <a:lnTo>
                        <a:pt x="629" y="132"/>
                      </a:lnTo>
                      <a:lnTo>
                        <a:pt x="624" y="132"/>
                      </a:lnTo>
                      <a:lnTo>
                        <a:pt x="624" y="132"/>
                      </a:lnTo>
                      <a:lnTo>
                        <a:pt x="622" y="132"/>
                      </a:lnTo>
                      <a:lnTo>
                        <a:pt x="615" y="135"/>
                      </a:lnTo>
                      <a:lnTo>
                        <a:pt x="612" y="135"/>
                      </a:lnTo>
                      <a:lnTo>
                        <a:pt x="612" y="137"/>
                      </a:lnTo>
                      <a:lnTo>
                        <a:pt x="612" y="135"/>
                      </a:lnTo>
                      <a:lnTo>
                        <a:pt x="615" y="135"/>
                      </a:lnTo>
                      <a:lnTo>
                        <a:pt x="615" y="132"/>
                      </a:lnTo>
                      <a:lnTo>
                        <a:pt x="615" y="132"/>
                      </a:lnTo>
                      <a:lnTo>
                        <a:pt x="615" y="132"/>
                      </a:lnTo>
                      <a:lnTo>
                        <a:pt x="615" y="132"/>
                      </a:lnTo>
                      <a:lnTo>
                        <a:pt x="612" y="132"/>
                      </a:lnTo>
                      <a:lnTo>
                        <a:pt x="607" y="135"/>
                      </a:lnTo>
                      <a:lnTo>
                        <a:pt x="607" y="135"/>
                      </a:lnTo>
                      <a:lnTo>
                        <a:pt x="607" y="135"/>
                      </a:lnTo>
                      <a:lnTo>
                        <a:pt x="607" y="135"/>
                      </a:lnTo>
                      <a:lnTo>
                        <a:pt x="612" y="132"/>
                      </a:lnTo>
                      <a:lnTo>
                        <a:pt x="607" y="132"/>
                      </a:lnTo>
                      <a:lnTo>
                        <a:pt x="603" y="130"/>
                      </a:lnTo>
                      <a:lnTo>
                        <a:pt x="598" y="130"/>
                      </a:lnTo>
                      <a:lnTo>
                        <a:pt x="598" y="128"/>
                      </a:lnTo>
                      <a:lnTo>
                        <a:pt x="596" y="128"/>
                      </a:lnTo>
                      <a:lnTo>
                        <a:pt x="593" y="128"/>
                      </a:lnTo>
                      <a:lnTo>
                        <a:pt x="591" y="128"/>
                      </a:lnTo>
                      <a:lnTo>
                        <a:pt x="579" y="128"/>
                      </a:lnTo>
                      <a:lnTo>
                        <a:pt x="567" y="130"/>
                      </a:lnTo>
                      <a:lnTo>
                        <a:pt x="548" y="130"/>
                      </a:lnTo>
                      <a:lnTo>
                        <a:pt x="548" y="130"/>
                      </a:lnTo>
                      <a:lnTo>
                        <a:pt x="548" y="130"/>
                      </a:lnTo>
                      <a:lnTo>
                        <a:pt x="548" y="132"/>
                      </a:lnTo>
                      <a:lnTo>
                        <a:pt x="548" y="132"/>
                      </a:lnTo>
                      <a:lnTo>
                        <a:pt x="546" y="137"/>
                      </a:lnTo>
                      <a:lnTo>
                        <a:pt x="544" y="137"/>
                      </a:lnTo>
                      <a:lnTo>
                        <a:pt x="546" y="139"/>
                      </a:lnTo>
                      <a:lnTo>
                        <a:pt x="546" y="139"/>
                      </a:lnTo>
                      <a:lnTo>
                        <a:pt x="546" y="139"/>
                      </a:lnTo>
                      <a:lnTo>
                        <a:pt x="546" y="139"/>
                      </a:lnTo>
                      <a:lnTo>
                        <a:pt x="541" y="142"/>
                      </a:lnTo>
                      <a:lnTo>
                        <a:pt x="536" y="144"/>
                      </a:lnTo>
                      <a:lnTo>
                        <a:pt x="529" y="147"/>
                      </a:lnTo>
                      <a:lnTo>
                        <a:pt x="525" y="149"/>
                      </a:lnTo>
                      <a:lnTo>
                        <a:pt x="522" y="149"/>
                      </a:lnTo>
                      <a:lnTo>
                        <a:pt x="518" y="151"/>
                      </a:lnTo>
                      <a:lnTo>
                        <a:pt x="518" y="151"/>
                      </a:lnTo>
                      <a:lnTo>
                        <a:pt x="518" y="151"/>
                      </a:lnTo>
                      <a:lnTo>
                        <a:pt x="518" y="154"/>
                      </a:lnTo>
                      <a:lnTo>
                        <a:pt x="518" y="154"/>
                      </a:lnTo>
                      <a:lnTo>
                        <a:pt x="518" y="154"/>
                      </a:lnTo>
                      <a:lnTo>
                        <a:pt x="518" y="154"/>
                      </a:lnTo>
                      <a:lnTo>
                        <a:pt x="518" y="154"/>
                      </a:lnTo>
                      <a:lnTo>
                        <a:pt x="518" y="154"/>
                      </a:lnTo>
                      <a:lnTo>
                        <a:pt x="518" y="154"/>
                      </a:lnTo>
                      <a:lnTo>
                        <a:pt x="510" y="156"/>
                      </a:lnTo>
                      <a:lnTo>
                        <a:pt x="510" y="156"/>
                      </a:lnTo>
                      <a:lnTo>
                        <a:pt x="508" y="156"/>
                      </a:lnTo>
                      <a:lnTo>
                        <a:pt x="508" y="156"/>
                      </a:lnTo>
                      <a:lnTo>
                        <a:pt x="506" y="158"/>
                      </a:lnTo>
                      <a:lnTo>
                        <a:pt x="503" y="158"/>
                      </a:lnTo>
                      <a:lnTo>
                        <a:pt x="503" y="161"/>
                      </a:lnTo>
                      <a:lnTo>
                        <a:pt x="503" y="161"/>
                      </a:lnTo>
                      <a:lnTo>
                        <a:pt x="503" y="161"/>
                      </a:lnTo>
                      <a:lnTo>
                        <a:pt x="501" y="161"/>
                      </a:lnTo>
                      <a:lnTo>
                        <a:pt x="499" y="161"/>
                      </a:lnTo>
                      <a:lnTo>
                        <a:pt x="496" y="163"/>
                      </a:lnTo>
                      <a:lnTo>
                        <a:pt x="494" y="163"/>
                      </a:lnTo>
                      <a:lnTo>
                        <a:pt x="494" y="163"/>
                      </a:lnTo>
                      <a:lnTo>
                        <a:pt x="492" y="166"/>
                      </a:lnTo>
                      <a:lnTo>
                        <a:pt x="489" y="166"/>
                      </a:lnTo>
                      <a:lnTo>
                        <a:pt x="487" y="166"/>
                      </a:lnTo>
                      <a:lnTo>
                        <a:pt x="487" y="166"/>
                      </a:lnTo>
                      <a:lnTo>
                        <a:pt x="487" y="166"/>
                      </a:lnTo>
                      <a:lnTo>
                        <a:pt x="487" y="168"/>
                      </a:lnTo>
                      <a:lnTo>
                        <a:pt x="487" y="168"/>
                      </a:lnTo>
                      <a:lnTo>
                        <a:pt x="482" y="168"/>
                      </a:lnTo>
                      <a:lnTo>
                        <a:pt x="482" y="168"/>
                      </a:lnTo>
                      <a:lnTo>
                        <a:pt x="482" y="168"/>
                      </a:lnTo>
                      <a:lnTo>
                        <a:pt x="482" y="170"/>
                      </a:lnTo>
                      <a:lnTo>
                        <a:pt x="480" y="170"/>
                      </a:lnTo>
                      <a:lnTo>
                        <a:pt x="477" y="170"/>
                      </a:lnTo>
                      <a:lnTo>
                        <a:pt x="477" y="170"/>
                      </a:lnTo>
                      <a:lnTo>
                        <a:pt x="480" y="170"/>
                      </a:lnTo>
                      <a:lnTo>
                        <a:pt x="484" y="170"/>
                      </a:lnTo>
                      <a:close/>
                      <a:moveTo>
                        <a:pt x="771" y="78"/>
                      </a:moveTo>
                      <a:lnTo>
                        <a:pt x="771" y="78"/>
                      </a:lnTo>
                      <a:lnTo>
                        <a:pt x="771" y="78"/>
                      </a:lnTo>
                      <a:lnTo>
                        <a:pt x="771" y="78"/>
                      </a:lnTo>
                      <a:lnTo>
                        <a:pt x="771" y="80"/>
                      </a:lnTo>
                      <a:lnTo>
                        <a:pt x="773" y="80"/>
                      </a:lnTo>
                      <a:lnTo>
                        <a:pt x="775" y="80"/>
                      </a:lnTo>
                      <a:lnTo>
                        <a:pt x="778" y="83"/>
                      </a:lnTo>
                      <a:lnTo>
                        <a:pt x="780" y="83"/>
                      </a:lnTo>
                      <a:lnTo>
                        <a:pt x="792" y="80"/>
                      </a:lnTo>
                      <a:lnTo>
                        <a:pt x="792" y="80"/>
                      </a:lnTo>
                      <a:lnTo>
                        <a:pt x="794" y="80"/>
                      </a:lnTo>
                      <a:lnTo>
                        <a:pt x="799" y="80"/>
                      </a:lnTo>
                      <a:lnTo>
                        <a:pt x="804" y="80"/>
                      </a:lnTo>
                      <a:lnTo>
                        <a:pt x="806" y="78"/>
                      </a:lnTo>
                      <a:lnTo>
                        <a:pt x="809" y="78"/>
                      </a:lnTo>
                      <a:lnTo>
                        <a:pt x="809" y="78"/>
                      </a:lnTo>
                      <a:lnTo>
                        <a:pt x="811" y="76"/>
                      </a:lnTo>
                      <a:lnTo>
                        <a:pt x="811" y="76"/>
                      </a:lnTo>
                      <a:lnTo>
                        <a:pt x="811" y="76"/>
                      </a:lnTo>
                      <a:lnTo>
                        <a:pt x="811" y="76"/>
                      </a:lnTo>
                      <a:lnTo>
                        <a:pt x="811" y="76"/>
                      </a:lnTo>
                      <a:lnTo>
                        <a:pt x="806" y="76"/>
                      </a:lnTo>
                      <a:lnTo>
                        <a:pt x="804" y="76"/>
                      </a:lnTo>
                      <a:lnTo>
                        <a:pt x="804" y="73"/>
                      </a:lnTo>
                      <a:lnTo>
                        <a:pt x="806" y="73"/>
                      </a:lnTo>
                      <a:lnTo>
                        <a:pt x="806" y="73"/>
                      </a:lnTo>
                      <a:lnTo>
                        <a:pt x="816" y="73"/>
                      </a:lnTo>
                      <a:lnTo>
                        <a:pt x="820" y="73"/>
                      </a:lnTo>
                      <a:lnTo>
                        <a:pt x="823" y="71"/>
                      </a:lnTo>
                      <a:lnTo>
                        <a:pt x="825" y="71"/>
                      </a:lnTo>
                      <a:lnTo>
                        <a:pt x="825" y="71"/>
                      </a:lnTo>
                      <a:lnTo>
                        <a:pt x="825" y="71"/>
                      </a:lnTo>
                      <a:lnTo>
                        <a:pt x="816" y="71"/>
                      </a:lnTo>
                      <a:lnTo>
                        <a:pt x="813" y="71"/>
                      </a:lnTo>
                      <a:lnTo>
                        <a:pt x="811" y="71"/>
                      </a:lnTo>
                      <a:lnTo>
                        <a:pt x="806" y="71"/>
                      </a:lnTo>
                      <a:lnTo>
                        <a:pt x="792" y="71"/>
                      </a:lnTo>
                      <a:lnTo>
                        <a:pt x="785" y="73"/>
                      </a:lnTo>
                      <a:lnTo>
                        <a:pt x="780" y="73"/>
                      </a:lnTo>
                      <a:lnTo>
                        <a:pt x="780" y="73"/>
                      </a:lnTo>
                      <a:lnTo>
                        <a:pt x="778" y="73"/>
                      </a:lnTo>
                      <a:lnTo>
                        <a:pt x="778" y="73"/>
                      </a:lnTo>
                      <a:lnTo>
                        <a:pt x="775" y="73"/>
                      </a:lnTo>
                      <a:lnTo>
                        <a:pt x="775" y="73"/>
                      </a:lnTo>
                      <a:lnTo>
                        <a:pt x="775" y="76"/>
                      </a:lnTo>
                      <a:lnTo>
                        <a:pt x="773" y="76"/>
                      </a:lnTo>
                      <a:lnTo>
                        <a:pt x="773" y="76"/>
                      </a:lnTo>
                      <a:lnTo>
                        <a:pt x="773" y="78"/>
                      </a:lnTo>
                      <a:lnTo>
                        <a:pt x="773" y="78"/>
                      </a:lnTo>
                      <a:lnTo>
                        <a:pt x="771" y="78"/>
                      </a:lnTo>
                      <a:lnTo>
                        <a:pt x="771" y="78"/>
                      </a:lnTo>
                      <a:close/>
                      <a:moveTo>
                        <a:pt x="659" y="111"/>
                      </a:moveTo>
                      <a:lnTo>
                        <a:pt x="662" y="109"/>
                      </a:lnTo>
                      <a:lnTo>
                        <a:pt x="669" y="106"/>
                      </a:lnTo>
                      <a:lnTo>
                        <a:pt x="676" y="104"/>
                      </a:lnTo>
                      <a:lnTo>
                        <a:pt x="676" y="104"/>
                      </a:lnTo>
                      <a:lnTo>
                        <a:pt x="681" y="102"/>
                      </a:lnTo>
                      <a:lnTo>
                        <a:pt x="681" y="102"/>
                      </a:lnTo>
                      <a:lnTo>
                        <a:pt x="681" y="102"/>
                      </a:lnTo>
                      <a:lnTo>
                        <a:pt x="678" y="102"/>
                      </a:lnTo>
                      <a:lnTo>
                        <a:pt x="676" y="102"/>
                      </a:lnTo>
                      <a:lnTo>
                        <a:pt x="671" y="104"/>
                      </a:lnTo>
                      <a:lnTo>
                        <a:pt x="667" y="104"/>
                      </a:lnTo>
                      <a:lnTo>
                        <a:pt x="664" y="104"/>
                      </a:lnTo>
                      <a:lnTo>
                        <a:pt x="655" y="106"/>
                      </a:lnTo>
                      <a:lnTo>
                        <a:pt x="650" y="109"/>
                      </a:lnTo>
                      <a:lnTo>
                        <a:pt x="648" y="109"/>
                      </a:lnTo>
                      <a:lnTo>
                        <a:pt x="648" y="109"/>
                      </a:lnTo>
                      <a:lnTo>
                        <a:pt x="645" y="109"/>
                      </a:lnTo>
                      <a:lnTo>
                        <a:pt x="648" y="111"/>
                      </a:lnTo>
                      <a:lnTo>
                        <a:pt x="650" y="111"/>
                      </a:lnTo>
                      <a:lnTo>
                        <a:pt x="652" y="111"/>
                      </a:lnTo>
                      <a:lnTo>
                        <a:pt x="655" y="111"/>
                      </a:lnTo>
                      <a:lnTo>
                        <a:pt x="659" y="111"/>
                      </a:lnTo>
                      <a:close/>
                      <a:moveTo>
                        <a:pt x="773" y="151"/>
                      </a:moveTo>
                      <a:lnTo>
                        <a:pt x="773" y="151"/>
                      </a:lnTo>
                      <a:lnTo>
                        <a:pt x="778" y="151"/>
                      </a:lnTo>
                      <a:lnTo>
                        <a:pt x="783" y="149"/>
                      </a:lnTo>
                      <a:lnTo>
                        <a:pt x="785" y="147"/>
                      </a:lnTo>
                      <a:lnTo>
                        <a:pt x="787" y="144"/>
                      </a:lnTo>
                      <a:lnTo>
                        <a:pt x="787" y="144"/>
                      </a:lnTo>
                      <a:lnTo>
                        <a:pt x="787" y="144"/>
                      </a:lnTo>
                      <a:lnTo>
                        <a:pt x="787" y="142"/>
                      </a:lnTo>
                      <a:lnTo>
                        <a:pt x="787" y="142"/>
                      </a:lnTo>
                      <a:lnTo>
                        <a:pt x="787" y="142"/>
                      </a:lnTo>
                      <a:lnTo>
                        <a:pt x="785" y="139"/>
                      </a:lnTo>
                      <a:lnTo>
                        <a:pt x="783" y="139"/>
                      </a:lnTo>
                      <a:lnTo>
                        <a:pt x="780" y="139"/>
                      </a:lnTo>
                      <a:lnTo>
                        <a:pt x="768" y="142"/>
                      </a:lnTo>
                      <a:lnTo>
                        <a:pt x="764" y="142"/>
                      </a:lnTo>
                      <a:lnTo>
                        <a:pt x="764" y="142"/>
                      </a:lnTo>
                      <a:lnTo>
                        <a:pt x="759" y="142"/>
                      </a:lnTo>
                      <a:lnTo>
                        <a:pt x="756" y="144"/>
                      </a:lnTo>
                      <a:lnTo>
                        <a:pt x="756" y="144"/>
                      </a:lnTo>
                      <a:lnTo>
                        <a:pt x="759" y="144"/>
                      </a:lnTo>
                      <a:lnTo>
                        <a:pt x="759" y="147"/>
                      </a:lnTo>
                      <a:lnTo>
                        <a:pt x="761" y="149"/>
                      </a:lnTo>
                      <a:lnTo>
                        <a:pt x="761" y="149"/>
                      </a:lnTo>
                      <a:lnTo>
                        <a:pt x="761" y="149"/>
                      </a:lnTo>
                      <a:lnTo>
                        <a:pt x="764" y="151"/>
                      </a:lnTo>
                      <a:lnTo>
                        <a:pt x="764" y="154"/>
                      </a:lnTo>
                      <a:lnTo>
                        <a:pt x="764" y="154"/>
                      </a:lnTo>
                      <a:lnTo>
                        <a:pt x="766" y="154"/>
                      </a:lnTo>
                      <a:lnTo>
                        <a:pt x="766" y="154"/>
                      </a:lnTo>
                      <a:lnTo>
                        <a:pt x="768" y="154"/>
                      </a:lnTo>
                      <a:lnTo>
                        <a:pt x="771" y="154"/>
                      </a:lnTo>
                      <a:lnTo>
                        <a:pt x="773" y="151"/>
                      </a:lnTo>
                      <a:close/>
                      <a:moveTo>
                        <a:pt x="617" y="241"/>
                      </a:moveTo>
                      <a:lnTo>
                        <a:pt x="619" y="241"/>
                      </a:lnTo>
                      <a:lnTo>
                        <a:pt x="619" y="241"/>
                      </a:lnTo>
                      <a:lnTo>
                        <a:pt x="619" y="239"/>
                      </a:lnTo>
                      <a:lnTo>
                        <a:pt x="619" y="239"/>
                      </a:lnTo>
                      <a:lnTo>
                        <a:pt x="617" y="239"/>
                      </a:lnTo>
                      <a:lnTo>
                        <a:pt x="617" y="241"/>
                      </a:lnTo>
                      <a:close/>
                      <a:moveTo>
                        <a:pt x="619" y="241"/>
                      </a:moveTo>
                      <a:lnTo>
                        <a:pt x="619" y="241"/>
                      </a:lnTo>
                      <a:lnTo>
                        <a:pt x="619" y="241"/>
                      </a:lnTo>
                      <a:lnTo>
                        <a:pt x="619" y="241"/>
                      </a:lnTo>
                      <a:lnTo>
                        <a:pt x="622" y="244"/>
                      </a:lnTo>
                      <a:lnTo>
                        <a:pt x="622" y="244"/>
                      </a:lnTo>
                      <a:lnTo>
                        <a:pt x="622" y="244"/>
                      </a:lnTo>
                      <a:lnTo>
                        <a:pt x="624" y="241"/>
                      </a:lnTo>
                      <a:lnTo>
                        <a:pt x="624" y="241"/>
                      </a:lnTo>
                      <a:lnTo>
                        <a:pt x="622" y="241"/>
                      </a:lnTo>
                      <a:lnTo>
                        <a:pt x="619" y="241"/>
                      </a:lnTo>
                      <a:close/>
                      <a:moveTo>
                        <a:pt x="790" y="66"/>
                      </a:moveTo>
                      <a:lnTo>
                        <a:pt x="797" y="66"/>
                      </a:lnTo>
                      <a:lnTo>
                        <a:pt x="804" y="66"/>
                      </a:lnTo>
                      <a:lnTo>
                        <a:pt x="806" y="66"/>
                      </a:lnTo>
                      <a:lnTo>
                        <a:pt x="809" y="66"/>
                      </a:lnTo>
                      <a:lnTo>
                        <a:pt x="809" y="66"/>
                      </a:lnTo>
                      <a:lnTo>
                        <a:pt x="811" y="66"/>
                      </a:lnTo>
                      <a:lnTo>
                        <a:pt x="813" y="66"/>
                      </a:lnTo>
                      <a:lnTo>
                        <a:pt x="816" y="66"/>
                      </a:lnTo>
                      <a:lnTo>
                        <a:pt x="816" y="66"/>
                      </a:lnTo>
                      <a:lnTo>
                        <a:pt x="818" y="66"/>
                      </a:lnTo>
                      <a:lnTo>
                        <a:pt x="818" y="66"/>
                      </a:lnTo>
                      <a:lnTo>
                        <a:pt x="820" y="66"/>
                      </a:lnTo>
                      <a:lnTo>
                        <a:pt x="823" y="66"/>
                      </a:lnTo>
                      <a:lnTo>
                        <a:pt x="827" y="66"/>
                      </a:lnTo>
                      <a:lnTo>
                        <a:pt x="830" y="66"/>
                      </a:lnTo>
                      <a:lnTo>
                        <a:pt x="832" y="66"/>
                      </a:lnTo>
                      <a:lnTo>
                        <a:pt x="835" y="66"/>
                      </a:lnTo>
                      <a:lnTo>
                        <a:pt x="837" y="66"/>
                      </a:lnTo>
                      <a:lnTo>
                        <a:pt x="837" y="66"/>
                      </a:lnTo>
                      <a:lnTo>
                        <a:pt x="837" y="64"/>
                      </a:lnTo>
                      <a:lnTo>
                        <a:pt x="839" y="64"/>
                      </a:lnTo>
                      <a:lnTo>
                        <a:pt x="839" y="64"/>
                      </a:lnTo>
                      <a:lnTo>
                        <a:pt x="839" y="61"/>
                      </a:lnTo>
                      <a:lnTo>
                        <a:pt x="839" y="61"/>
                      </a:lnTo>
                      <a:lnTo>
                        <a:pt x="837" y="61"/>
                      </a:lnTo>
                      <a:lnTo>
                        <a:pt x="837" y="61"/>
                      </a:lnTo>
                      <a:lnTo>
                        <a:pt x="837" y="61"/>
                      </a:lnTo>
                      <a:lnTo>
                        <a:pt x="835" y="61"/>
                      </a:lnTo>
                      <a:lnTo>
                        <a:pt x="832" y="59"/>
                      </a:lnTo>
                      <a:lnTo>
                        <a:pt x="830" y="59"/>
                      </a:lnTo>
                      <a:lnTo>
                        <a:pt x="827" y="61"/>
                      </a:lnTo>
                      <a:lnTo>
                        <a:pt x="823" y="61"/>
                      </a:lnTo>
                      <a:lnTo>
                        <a:pt x="818" y="61"/>
                      </a:lnTo>
                      <a:lnTo>
                        <a:pt x="816" y="61"/>
                      </a:lnTo>
                      <a:lnTo>
                        <a:pt x="813" y="64"/>
                      </a:lnTo>
                      <a:lnTo>
                        <a:pt x="806" y="64"/>
                      </a:lnTo>
                      <a:lnTo>
                        <a:pt x="799" y="64"/>
                      </a:lnTo>
                      <a:lnTo>
                        <a:pt x="797" y="64"/>
                      </a:lnTo>
                      <a:lnTo>
                        <a:pt x="792" y="66"/>
                      </a:lnTo>
                      <a:lnTo>
                        <a:pt x="790" y="66"/>
                      </a:lnTo>
                      <a:lnTo>
                        <a:pt x="787" y="66"/>
                      </a:lnTo>
                      <a:lnTo>
                        <a:pt x="787" y="66"/>
                      </a:lnTo>
                      <a:lnTo>
                        <a:pt x="787" y="66"/>
                      </a:lnTo>
                      <a:lnTo>
                        <a:pt x="790" y="66"/>
                      </a:lnTo>
                      <a:close/>
                      <a:moveTo>
                        <a:pt x="4" y="547"/>
                      </a:moveTo>
                      <a:lnTo>
                        <a:pt x="4" y="547"/>
                      </a:lnTo>
                      <a:lnTo>
                        <a:pt x="2" y="549"/>
                      </a:lnTo>
                      <a:lnTo>
                        <a:pt x="2" y="549"/>
                      </a:lnTo>
                      <a:lnTo>
                        <a:pt x="2" y="549"/>
                      </a:lnTo>
                      <a:lnTo>
                        <a:pt x="2" y="549"/>
                      </a:lnTo>
                      <a:lnTo>
                        <a:pt x="4" y="547"/>
                      </a:lnTo>
                      <a:lnTo>
                        <a:pt x="4" y="547"/>
                      </a:lnTo>
                      <a:lnTo>
                        <a:pt x="4" y="547"/>
                      </a:lnTo>
                      <a:close/>
                      <a:moveTo>
                        <a:pt x="785" y="194"/>
                      </a:moveTo>
                      <a:lnTo>
                        <a:pt x="785" y="194"/>
                      </a:lnTo>
                      <a:lnTo>
                        <a:pt x="783" y="194"/>
                      </a:lnTo>
                      <a:lnTo>
                        <a:pt x="783" y="194"/>
                      </a:lnTo>
                      <a:lnTo>
                        <a:pt x="783" y="196"/>
                      </a:lnTo>
                      <a:lnTo>
                        <a:pt x="783" y="196"/>
                      </a:lnTo>
                      <a:lnTo>
                        <a:pt x="783" y="196"/>
                      </a:lnTo>
                      <a:lnTo>
                        <a:pt x="785" y="196"/>
                      </a:lnTo>
                      <a:lnTo>
                        <a:pt x="785" y="196"/>
                      </a:lnTo>
                      <a:lnTo>
                        <a:pt x="787" y="196"/>
                      </a:lnTo>
                      <a:lnTo>
                        <a:pt x="787" y="196"/>
                      </a:lnTo>
                      <a:lnTo>
                        <a:pt x="787" y="194"/>
                      </a:lnTo>
                      <a:lnTo>
                        <a:pt x="787" y="194"/>
                      </a:lnTo>
                      <a:lnTo>
                        <a:pt x="787" y="194"/>
                      </a:lnTo>
                      <a:lnTo>
                        <a:pt x="785" y="194"/>
                      </a:lnTo>
                      <a:close/>
                      <a:moveTo>
                        <a:pt x="835" y="113"/>
                      </a:moveTo>
                      <a:lnTo>
                        <a:pt x="835" y="113"/>
                      </a:lnTo>
                      <a:lnTo>
                        <a:pt x="835" y="113"/>
                      </a:lnTo>
                      <a:lnTo>
                        <a:pt x="832" y="113"/>
                      </a:lnTo>
                      <a:lnTo>
                        <a:pt x="830" y="113"/>
                      </a:lnTo>
                      <a:lnTo>
                        <a:pt x="827" y="113"/>
                      </a:lnTo>
                      <a:lnTo>
                        <a:pt x="825" y="113"/>
                      </a:lnTo>
                      <a:lnTo>
                        <a:pt x="823" y="113"/>
                      </a:lnTo>
                      <a:lnTo>
                        <a:pt x="820" y="116"/>
                      </a:lnTo>
                      <a:lnTo>
                        <a:pt x="818" y="116"/>
                      </a:lnTo>
                      <a:lnTo>
                        <a:pt x="818" y="116"/>
                      </a:lnTo>
                      <a:lnTo>
                        <a:pt x="818" y="118"/>
                      </a:lnTo>
                      <a:lnTo>
                        <a:pt x="818" y="118"/>
                      </a:lnTo>
                      <a:lnTo>
                        <a:pt x="818" y="118"/>
                      </a:lnTo>
                      <a:lnTo>
                        <a:pt x="823" y="118"/>
                      </a:lnTo>
                      <a:lnTo>
                        <a:pt x="825" y="118"/>
                      </a:lnTo>
                      <a:lnTo>
                        <a:pt x="830" y="118"/>
                      </a:lnTo>
                      <a:lnTo>
                        <a:pt x="832" y="118"/>
                      </a:lnTo>
                      <a:lnTo>
                        <a:pt x="832" y="118"/>
                      </a:lnTo>
                      <a:lnTo>
                        <a:pt x="832" y="116"/>
                      </a:lnTo>
                      <a:lnTo>
                        <a:pt x="835" y="116"/>
                      </a:lnTo>
                      <a:lnTo>
                        <a:pt x="835" y="116"/>
                      </a:lnTo>
                      <a:lnTo>
                        <a:pt x="835" y="116"/>
                      </a:lnTo>
                      <a:lnTo>
                        <a:pt x="835" y="116"/>
                      </a:lnTo>
                      <a:lnTo>
                        <a:pt x="835" y="113"/>
                      </a:lnTo>
                      <a:close/>
                      <a:moveTo>
                        <a:pt x="761" y="76"/>
                      </a:moveTo>
                      <a:lnTo>
                        <a:pt x="764" y="76"/>
                      </a:lnTo>
                      <a:lnTo>
                        <a:pt x="768" y="76"/>
                      </a:lnTo>
                      <a:lnTo>
                        <a:pt x="768" y="76"/>
                      </a:lnTo>
                      <a:lnTo>
                        <a:pt x="771" y="73"/>
                      </a:lnTo>
                      <a:lnTo>
                        <a:pt x="771" y="73"/>
                      </a:lnTo>
                      <a:lnTo>
                        <a:pt x="771" y="73"/>
                      </a:lnTo>
                      <a:lnTo>
                        <a:pt x="773" y="73"/>
                      </a:lnTo>
                      <a:lnTo>
                        <a:pt x="771" y="73"/>
                      </a:lnTo>
                      <a:lnTo>
                        <a:pt x="771" y="73"/>
                      </a:lnTo>
                      <a:lnTo>
                        <a:pt x="771" y="71"/>
                      </a:lnTo>
                      <a:lnTo>
                        <a:pt x="768" y="71"/>
                      </a:lnTo>
                      <a:lnTo>
                        <a:pt x="768" y="71"/>
                      </a:lnTo>
                      <a:lnTo>
                        <a:pt x="768" y="71"/>
                      </a:lnTo>
                      <a:lnTo>
                        <a:pt x="768" y="71"/>
                      </a:lnTo>
                      <a:lnTo>
                        <a:pt x="768" y="71"/>
                      </a:lnTo>
                      <a:lnTo>
                        <a:pt x="766" y="71"/>
                      </a:lnTo>
                      <a:lnTo>
                        <a:pt x="764" y="71"/>
                      </a:lnTo>
                      <a:lnTo>
                        <a:pt x="761" y="71"/>
                      </a:lnTo>
                      <a:lnTo>
                        <a:pt x="761" y="71"/>
                      </a:lnTo>
                      <a:lnTo>
                        <a:pt x="759" y="71"/>
                      </a:lnTo>
                      <a:lnTo>
                        <a:pt x="756" y="73"/>
                      </a:lnTo>
                      <a:lnTo>
                        <a:pt x="759" y="76"/>
                      </a:lnTo>
                      <a:lnTo>
                        <a:pt x="761" y="76"/>
                      </a:lnTo>
                      <a:close/>
                      <a:moveTo>
                        <a:pt x="52" y="528"/>
                      </a:moveTo>
                      <a:lnTo>
                        <a:pt x="52" y="528"/>
                      </a:lnTo>
                      <a:lnTo>
                        <a:pt x="54" y="523"/>
                      </a:lnTo>
                      <a:lnTo>
                        <a:pt x="54" y="523"/>
                      </a:lnTo>
                      <a:lnTo>
                        <a:pt x="54" y="523"/>
                      </a:lnTo>
                      <a:lnTo>
                        <a:pt x="54" y="523"/>
                      </a:lnTo>
                      <a:lnTo>
                        <a:pt x="54" y="523"/>
                      </a:lnTo>
                      <a:lnTo>
                        <a:pt x="52" y="525"/>
                      </a:lnTo>
                      <a:lnTo>
                        <a:pt x="49" y="525"/>
                      </a:lnTo>
                      <a:lnTo>
                        <a:pt x="49" y="525"/>
                      </a:lnTo>
                      <a:lnTo>
                        <a:pt x="49" y="528"/>
                      </a:lnTo>
                      <a:lnTo>
                        <a:pt x="49" y="528"/>
                      </a:lnTo>
                      <a:lnTo>
                        <a:pt x="52" y="528"/>
                      </a:lnTo>
                      <a:close/>
                      <a:moveTo>
                        <a:pt x="11" y="525"/>
                      </a:moveTo>
                      <a:lnTo>
                        <a:pt x="9" y="525"/>
                      </a:lnTo>
                      <a:lnTo>
                        <a:pt x="7" y="525"/>
                      </a:lnTo>
                      <a:lnTo>
                        <a:pt x="4" y="525"/>
                      </a:lnTo>
                      <a:lnTo>
                        <a:pt x="2" y="525"/>
                      </a:lnTo>
                      <a:lnTo>
                        <a:pt x="0" y="525"/>
                      </a:lnTo>
                      <a:lnTo>
                        <a:pt x="0" y="525"/>
                      </a:lnTo>
                      <a:lnTo>
                        <a:pt x="0" y="528"/>
                      </a:lnTo>
                      <a:lnTo>
                        <a:pt x="0" y="528"/>
                      </a:lnTo>
                      <a:lnTo>
                        <a:pt x="2" y="530"/>
                      </a:lnTo>
                      <a:lnTo>
                        <a:pt x="2" y="530"/>
                      </a:lnTo>
                      <a:lnTo>
                        <a:pt x="0" y="530"/>
                      </a:lnTo>
                      <a:lnTo>
                        <a:pt x="0" y="530"/>
                      </a:lnTo>
                      <a:lnTo>
                        <a:pt x="0" y="530"/>
                      </a:lnTo>
                      <a:lnTo>
                        <a:pt x="0" y="533"/>
                      </a:lnTo>
                      <a:lnTo>
                        <a:pt x="0" y="533"/>
                      </a:lnTo>
                      <a:lnTo>
                        <a:pt x="0" y="535"/>
                      </a:lnTo>
                      <a:lnTo>
                        <a:pt x="0" y="537"/>
                      </a:lnTo>
                      <a:lnTo>
                        <a:pt x="2" y="540"/>
                      </a:lnTo>
                      <a:lnTo>
                        <a:pt x="2" y="542"/>
                      </a:lnTo>
                      <a:lnTo>
                        <a:pt x="2" y="542"/>
                      </a:lnTo>
                      <a:lnTo>
                        <a:pt x="2" y="544"/>
                      </a:lnTo>
                      <a:lnTo>
                        <a:pt x="2" y="547"/>
                      </a:lnTo>
                      <a:lnTo>
                        <a:pt x="4" y="544"/>
                      </a:lnTo>
                      <a:lnTo>
                        <a:pt x="7" y="544"/>
                      </a:lnTo>
                      <a:lnTo>
                        <a:pt x="4" y="544"/>
                      </a:lnTo>
                      <a:lnTo>
                        <a:pt x="4" y="544"/>
                      </a:lnTo>
                      <a:lnTo>
                        <a:pt x="4" y="542"/>
                      </a:lnTo>
                      <a:lnTo>
                        <a:pt x="7" y="542"/>
                      </a:lnTo>
                      <a:lnTo>
                        <a:pt x="7" y="542"/>
                      </a:lnTo>
                      <a:lnTo>
                        <a:pt x="7" y="540"/>
                      </a:lnTo>
                      <a:lnTo>
                        <a:pt x="4" y="542"/>
                      </a:lnTo>
                      <a:lnTo>
                        <a:pt x="4" y="542"/>
                      </a:lnTo>
                      <a:lnTo>
                        <a:pt x="4" y="540"/>
                      </a:lnTo>
                      <a:lnTo>
                        <a:pt x="4" y="537"/>
                      </a:lnTo>
                      <a:lnTo>
                        <a:pt x="4" y="537"/>
                      </a:lnTo>
                      <a:lnTo>
                        <a:pt x="9" y="535"/>
                      </a:lnTo>
                      <a:lnTo>
                        <a:pt x="7" y="535"/>
                      </a:lnTo>
                      <a:lnTo>
                        <a:pt x="4" y="535"/>
                      </a:lnTo>
                      <a:lnTo>
                        <a:pt x="4" y="533"/>
                      </a:lnTo>
                      <a:lnTo>
                        <a:pt x="4" y="533"/>
                      </a:lnTo>
                      <a:lnTo>
                        <a:pt x="4" y="533"/>
                      </a:lnTo>
                      <a:lnTo>
                        <a:pt x="4" y="530"/>
                      </a:lnTo>
                      <a:lnTo>
                        <a:pt x="4" y="530"/>
                      </a:lnTo>
                      <a:lnTo>
                        <a:pt x="7" y="533"/>
                      </a:lnTo>
                      <a:lnTo>
                        <a:pt x="9" y="530"/>
                      </a:lnTo>
                      <a:lnTo>
                        <a:pt x="11" y="528"/>
                      </a:lnTo>
                      <a:lnTo>
                        <a:pt x="11" y="528"/>
                      </a:lnTo>
                      <a:lnTo>
                        <a:pt x="11" y="525"/>
                      </a:lnTo>
                      <a:lnTo>
                        <a:pt x="11" y="525"/>
                      </a:lnTo>
                      <a:lnTo>
                        <a:pt x="11" y="525"/>
                      </a:lnTo>
                      <a:close/>
                      <a:moveTo>
                        <a:pt x="44" y="533"/>
                      </a:moveTo>
                      <a:lnTo>
                        <a:pt x="44" y="533"/>
                      </a:lnTo>
                      <a:lnTo>
                        <a:pt x="44" y="533"/>
                      </a:lnTo>
                      <a:lnTo>
                        <a:pt x="44" y="535"/>
                      </a:lnTo>
                      <a:lnTo>
                        <a:pt x="44" y="535"/>
                      </a:lnTo>
                      <a:lnTo>
                        <a:pt x="42" y="537"/>
                      </a:lnTo>
                      <a:lnTo>
                        <a:pt x="44" y="537"/>
                      </a:lnTo>
                      <a:lnTo>
                        <a:pt x="44" y="540"/>
                      </a:lnTo>
                      <a:lnTo>
                        <a:pt x="44" y="540"/>
                      </a:lnTo>
                      <a:lnTo>
                        <a:pt x="47" y="537"/>
                      </a:lnTo>
                      <a:lnTo>
                        <a:pt x="47" y="535"/>
                      </a:lnTo>
                      <a:lnTo>
                        <a:pt x="47" y="533"/>
                      </a:lnTo>
                      <a:lnTo>
                        <a:pt x="44" y="533"/>
                      </a:lnTo>
                      <a:close/>
                      <a:moveTo>
                        <a:pt x="54" y="537"/>
                      </a:moveTo>
                      <a:lnTo>
                        <a:pt x="54" y="540"/>
                      </a:lnTo>
                      <a:lnTo>
                        <a:pt x="52" y="540"/>
                      </a:lnTo>
                      <a:lnTo>
                        <a:pt x="52" y="540"/>
                      </a:lnTo>
                      <a:lnTo>
                        <a:pt x="52" y="542"/>
                      </a:lnTo>
                      <a:lnTo>
                        <a:pt x="52" y="542"/>
                      </a:lnTo>
                      <a:lnTo>
                        <a:pt x="54" y="540"/>
                      </a:lnTo>
                      <a:lnTo>
                        <a:pt x="54" y="540"/>
                      </a:lnTo>
                      <a:lnTo>
                        <a:pt x="56" y="537"/>
                      </a:lnTo>
                      <a:lnTo>
                        <a:pt x="61" y="535"/>
                      </a:lnTo>
                      <a:lnTo>
                        <a:pt x="61" y="533"/>
                      </a:lnTo>
                      <a:lnTo>
                        <a:pt x="59" y="533"/>
                      </a:lnTo>
                      <a:lnTo>
                        <a:pt x="56" y="535"/>
                      </a:lnTo>
                      <a:lnTo>
                        <a:pt x="54" y="537"/>
                      </a:lnTo>
                      <a:close/>
                      <a:moveTo>
                        <a:pt x="47" y="525"/>
                      </a:moveTo>
                      <a:lnTo>
                        <a:pt x="47" y="525"/>
                      </a:lnTo>
                      <a:lnTo>
                        <a:pt x="47" y="525"/>
                      </a:lnTo>
                      <a:lnTo>
                        <a:pt x="47" y="528"/>
                      </a:lnTo>
                      <a:lnTo>
                        <a:pt x="47" y="528"/>
                      </a:lnTo>
                      <a:lnTo>
                        <a:pt x="47" y="530"/>
                      </a:lnTo>
                      <a:lnTo>
                        <a:pt x="47" y="530"/>
                      </a:lnTo>
                      <a:lnTo>
                        <a:pt x="47" y="530"/>
                      </a:lnTo>
                      <a:lnTo>
                        <a:pt x="47" y="528"/>
                      </a:lnTo>
                      <a:lnTo>
                        <a:pt x="49" y="525"/>
                      </a:lnTo>
                      <a:lnTo>
                        <a:pt x="49" y="525"/>
                      </a:lnTo>
                      <a:lnTo>
                        <a:pt x="47" y="525"/>
                      </a:lnTo>
                      <a:close/>
                      <a:moveTo>
                        <a:pt x="70" y="582"/>
                      </a:moveTo>
                      <a:lnTo>
                        <a:pt x="68" y="582"/>
                      </a:lnTo>
                      <a:lnTo>
                        <a:pt x="68" y="582"/>
                      </a:lnTo>
                      <a:lnTo>
                        <a:pt x="66" y="585"/>
                      </a:lnTo>
                      <a:lnTo>
                        <a:pt x="66" y="587"/>
                      </a:lnTo>
                      <a:lnTo>
                        <a:pt x="66" y="589"/>
                      </a:lnTo>
                      <a:lnTo>
                        <a:pt x="66" y="589"/>
                      </a:lnTo>
                      <a:lnTo>
                        <a:pt x="68" y="587"/>
                      </a:lnTo>
                      <a:lnTo>
                        <a:pt x="68" y="585"/>
                      </a:lnTo>
                      <a:lnTo>
                        <a:pt x="70" y="585"/>
                      </a:lnTo>
                      <a:lnTo>
                        <a:pt x="70" y="585"/>
                      </a:lnTo>
                      <a:lnTo>
                        <a:pt x="70" y="582"/>
                      </a:lnTo>
                      <a:lnTo>
                        <a:pt x="70" y="582"/>
                      </a:lnTo>
                      <a:lnTo>
                        <a:pt x="70" y="582"/>
                      </a:lnTo>
                      <a:close/>
                      <a:moveTo>
                        <a:pt x="70" y="587"/>
                      </a:moveTo>
                      <a:lnTo>
                        <a:pt x="70" y="587"/>
                      </a:lnTo>
                      <a:lnTo>
                        <a:pt x="68" y="587"/>
                      </a:lnTo>
                      <a:lnTo>
                        <a:pt x="68" y="589"/>
                      </a:lnTo>
                      <a:lnTo>
                        <a:pt x="68" y="589"/>
                      </a:lnTo>
                      <a:lnTo>
                        <a:pt x="70" y="589"/>
                      </a:lnTo>
                      <a:lnTo>
                        <a:pt x="70" y="589"/>
                      </a:lnTo>
                      <a:lnTo>
                        <a:pt x="70" y="587"/>
                      </a:lnTo>
                      <a:lnTo>
                        <a:pt x="70" y="587"/>
                      </a:lnTo>
                      <a:lnTo>
                        <a:pt x="70" y="585"/>
                      </a:lnTo>
                      <a:lnTo>
                        <a:pt x="70" y="587"/>
                      </a:lnTo>
                      <a:close/>
                      <a:moveTo>
                        <a:pt x="68" y="594"/>
                      </a:moveTo>
                      <a:lnTo>
                        <a:pt x="68" y="596"/>
                      </a:lnTo>
                      <a:lnTo>
                        <a:pt x="70" y="596"/>
                      </a:lnTo>
                      <a:lnTo>
                        <a:pt x="70" y="596"/>
                      </a:lnTo>
                      <a:lnTo>
                        <a:pt x="70" y="599"/>
                      </a:lnTo>
                      <a:lnTo>
                        <a:pt x="70" y="599"/>
                      </a:lnTo>
                      <a:lnTo>
                        <a:pt x="73" y="601"/>
                      </a:lnTo>
                      <a:lnTo>
                        <a:pt x="73" y="599"/>
                      </a:lnTo>
                      <a:lnTo>
                        <a:pt x="73" y="596"/>
                      </a:lnTo>
                      <a:lnTo>
                        <a:pt x="73" y="596"/>
                      </a:lnTo>
                      <a:lnTo>
                        <a:pt x="70" y="594"/>
                      </a:lnTo>
                      <a:lnTo>
                        <a:pt x="70" y="594"/>
                      </a:lnTo>
                      <a:lnTo>
                        <a:pt x="68" y="594"/>
                      </a:lnTo>
                      <a:close/>
                      <a:moveTo>
                        <a:pt x="42" y="556"/>
                      </a:moveTo>
                      <a:lnTo>
                        <a:pt x="42" y="556"/>
                      </a:lnTo>
                      <a:lnTo>
                        <a:pt x="42" y="559"/>
                      </a:lnTo>
                      <a:lnTo>
                        <a:pt x="42" y="561"/>
                      </a:lnTo>
                      <a:lnTo>
                        <a:pt x="42" y="561"/>
                      </a:lnTo>
                      <a:lnTo>
                        <a:pt x="42" y="561"/>
                      </a:lnTo>
                      <a:lnTo>
                        <a:pt x="44" y="561"/>
                      </a:lnTo>
                      <a:lnTo>
                        <a:pt x="44" y="559"/>
                      </a:lnTo>
                      <a:lnTo>
                        <a:pt x="44" y="559"/>
                      </a:lnTo>
                      <a:lnTo>
                        <a:pt x="47" y="556"/>
                      </a:lnTo>
                      <a:lnTo>
                        <a:pt x="47" y="556"/>
                      </a:lnTo>
                      <a:lnTo>
                        <a:pt x="47" y="556"/>
                      </a:lnTo>
                      <a:lnTo>
                        <a:pt x="47" y="556"/>
                      </a:lnTo>
                      <a:lnTo>
                        <a:pt x="44" y="556"/>
                      </a:lnTo>
                      <a:lnTo>
                        <a:pt x="42" y="556"/>
                      </a:lnTo>
                      <a:close/>
                      <a:moveTo>
                        <a:pt x="35" y="599"/>
                      </a:moveTo>
                      <a:lnTo>
                        <a:pt x="35" y="599"/>
                      </a:lnTo>
                      <a:lnTo>
                        <a:pt x="35" y="596"/>
                      </a:lnTo>
                      <a:lnTo>
                        <a:pt x="37" y="596"/>
                      </a:lnTo>
                      <a:lnTo>
                        <a:pt x="37" y="594"/>
                      </a:lnTo>
                      <a:lnTo>
                        <a:pt x="37" y="594"/>
                      </a:lnTo>
                      <a:lnTo>
                        <a:pt x="35" y="592"/>
                      </a:lnTo>
                      <a:lnTo>
                        <a:pt x="33" y="594"/>
                      </a:lnTo>
                      <a:lnTo>
                        <a:pt x="33" y="594"/>
                      </a:lnTo>
                      <a:lnTo>
                        <a:pt x="33" y="594"/>
                      </a:lnTo>
                      <a:lnTo>
                        <a:pt x="33" y="596"/>
                      </a:lnTo>
                      <a:lnTo>
                        <a:pt x="30" y="596"/>
                      </a:lnTo>
                      <a:lnTo>
                        <a:pt x="30" y="596"/>
                      </a:lnTo>
                      <a:lnTo>
                        <a:pt x="33" y="596"/>
                      </a:lnTo>
                      <a:lnTo>
                        <a:pt x="33" y="599"/>
                      </a:lnTo>
                      <a:lnTo>
                        <a:pt x="33" y="599"/>
                      </a:lnTo>
                      <a:lnTo>
                        <a:pt x="35" y="599"/>
                      </a:lnTo>
                      <a:close/>
                      <a:moveTo>
                        <a:pt x="73" y="618"/>
                      </a:moveTo>
                      <a:lnTo>
                        <a:pt x="73" y="618"/>
                      </a:lnTo>
                      <a:lnTo>
                        <a:pt x="70" y="618"/>
                      </a:lnTo>
                      <a:lnTo>
                        <a:pt x="70" y="620"/>
                      </a:lnTo>
                      <a:lnTo>
                        <a:pt x="73" y="615"/>
                      </a:lnTo>
                      <a:lnTo>
                        <a:pt x="70" y="611"/>
                      </a:lnTo>
                      <a:lnTo>
                        <a:pt x="73" y="608"/>
                      </a:lnTo>
                      <a:lnTo>
                        <a:pt x="73" y="608"/>
                      </a:lnTo>
                      <a:lnTo>
                        <a:pt x="73" y="608"/>
                      </a:lnTo>
                      <a:lnTo>
                        <a:pt x="70" y="606"/>
                      </a:lnTo>
                      <a:lnTo>
                        <a:pt x="70" y="604"/>
                      </a:lnTo>
                      <a:lnTo>
                        <a:pt x="66" y="604"/>
                      </a:lnTo>
                      <a:lnTo>
                        <a:pt x="63" y="601"/>
                      </a:lnTo>
                      <a:lnTo>
                        <a:pt x="63" y="599"/>
                      </a:lnTo>
                      <a:lnTo>
                        <a:pt x="63" y="596"/>
                      </a:lnTo>
                      <a:lnTo>
                        <a:pt x="63" y="596"/>
                      </a:lnTo>
                      <a:lnTo>
                        <a:pt x="63" y="596"/>
                      </a:lnTo>
                      <a:lnTo>
                        <a:pt x="63" y="596"/>
                      </a:lnTo>
                      <a:lnTo>
                        <a:pt x="63" y="594"/>
                      </a:lnTo>
                      <a:lnTo>
                        <a:pt x="63" y="589"/>
                      </a:lnTo>
                      <a:lnTo>
                        <a:pt x="63" y="587"/>
                      </a:lnTo>
                      <a:lnTo>
                        <a:pt x="63" y="585"/>
                      </a:lnTo>
                      <a:lnTo>
                        <a:pt x="63" y="585"/>
                      </a:lnTo>
                      <a:lnTo>
                        <a:pt x="63" y="582"/>
                      </a:lnTo>
                      <a:lnTo>
                        <a:pt x="63" y="582"/>
                      </a:lnTo>
                      <a:lnTo>
                        <a:pt x="59" y="582"/>
                      </a:lnTo>
                      <a:lnTo>
                        <a:pt x="54" y="580"/>
                      </a:lnTo>
                      <a:lnTo>
                        <a:pt x="47" y="580"/>
                      </a:lnTo>
                      <a:lnTo>
                        <a:pt x="42" y="578"/>
                      </a:lnTo>
                      <a:lnTo>
                        <a:pt x="37" y="573"/>
                      </a:lnTo>
                      <a:lnTo>
                        <a:pt x="33" y="573"/>
                      </a:lnTo>
                      <a:lnTo>
                        <a:pt x="30" y="573"/>
                      </a:lnTo>
                      <a:lnTo>
                        <a:pt x="28" y="573"/>
                      </a:lnTo>
                      <a:lnTo>
                        <a:pt x="26" y="573"/>
                      </a:lnTo>
                      <a:lnTo>
                        <a:pt x="26" y="575"/>
                      </a:lnTo>
                      <a:lnTo>
                        <a:pt x="23" y="575"/>
                      </a:lnTo>
                      <a:lnTo>
                        <a:pt x="23" y="578"/>
                      </a:lnTo>
                      <a:lnTo>
                        <a:pt x="26" y="580"/>
                      </a:lnTo>
                      <a:lnTo>
                        <a:pt x="26" y="580"/>
                      </a:lnTo>
                      <a:lnTo>
                        <a:pt x="28" y="580"/>
                      </a:lnTo>
                      <a:lnTo>
                        <a:pt x="28" y="580"/>
                      </a:lnTo>
                      <a:lnTo>
                        <a:pt x="30" y="580"/>
                      </a:lnTo>
                      <a:lnTo>
                        <a:pt x="33" y="578"/>
                      </a:lnTo>
                      <a:lnTo>
                        <a:pt x="33" y="578"/>
                      </a:lnTo>
                      <a:lnTo>
                        <a:pt x="35" y="578"/>
                      </a:lnTo>
                      <a:lnTo>
                        <a:pt x="37" y="578"/>
                      </a:lnTo>
                      <a:lnTo>
                        <a:pt x="35" y="580"/>
                      </a:lnTo>
                      <a:lnTo>
                        <a:pt x="35" y="580"/>
                      </a:lnTo>
                      <a:lnTo>
                        <a:pt x="33" y="582"/>
                      </a:lnTo>
                      <a:lnTo>
                        <a:pt x="33" y="582"/>
                      </a:lnTo>
                      <a:lnTo>
                        <a:pt x="33" y="580"/>
                      </a:lnTo>
                      <a:lnTo>
                        <a:pt x="33" y="580"/>
                      </a:lnTo>
                      <a:lnTo>
                        <a:pt x="28" y="580"/>
                      </a:lnTo>
                      <a:lnTo>
                        <a:pt x="28" y="580"/>
                      </a:lnTo>
                      <a:lnTo>
                        <a:pt x="28" y="580"/>
                      </a:lnTo>
                      <a:lnTo>
                        <a:pt x="26" y="582"/>
                      </a:lnTo>
                      <a:lnTo>
                        <a:pt x="26" y="585"/>
                      </a:lnTo>
                      <a:lnTo>
                        <a:pt x="26" y="585"/>
                      </a:lnTo>
                      <a:lnTo>
                        <a:pt x="26" y="585"/>
                      </a:lnTo>
                      <a:lnTo>
                        <a:pt x="26" y="587"/>
                      </a:lnTo>
                      <a:lnTo>
                        <a:pt x="23" y="587"/>
                      </a:lnTo>
                      <a:lnTo>
                        <a:pt x="23" y="587"/>
                      </a:lnTo>
                      <a:lnTo>
                        <a:pt x="23" y="587"/>
                      </a:lnTo>
                      <a:lnTo>
                        <a:pt x="23" y="587"/>
                      </a:lnTo>
                      <a:lnTo>
                        <a:pt x="26" y="587"/>
                      </a:lnTo>
                      <a:lnTo>
                        <a:pt x="30" y="587"/>
                      </a:lnTo>
                      <a:lnTo>
                        <a:pt x="30" y="587"/>
                      </a:lnTo>
                      <a:lnTo>
                        <a:pt x="30" y="589"/>
                      </a:lnTo>
                      <a:lnTo>
                        <a:pt x="30" y="589"/>
                      </a:lnTo>
                      <a:lnTo>
                        <a:pt x="30" y="589"/>
                      </a:lnTo>
                      <a:lnTo>
                        <a:pt x="33" y="589"/>
                      </a:lnTo>
                      <a:lnTo>
                        <a:pt x="33" y="587"/>
                      </a:lnTo>
                      <a:lnTo>
                        <a:pt x="33" y="587"/>
                      </a:lnTo>
                      <a:lnTo>
                        <a:pt x="33" y="587"/>
                      </a:lnTo>
                      <a:lnTo>
                        <a:pt x="33" y="587"/>
                      </a:lnTo>
                      <a:lnTo>
                        <a:pt x="33" y="589"/>
                      </a:lnTo>
                      <a:lnTo>
                        <a:pt x="33" y="589"/>
                      </a:lnTo>
                      <a:lnTo>
                        <a:pt x="30" y="589"/>
                      </a:lnTo>
                      <a:lnTo>
                        <a:pt x="30" y="592"/>
                      </a:lnTo>
                      <a:lnTo>
                        <a:pt x="30" y="592"/>
                      </a:lnTo>
                      <a:lnTo>
                        <a:pt x="30" y="592"/>
                      </a:lnTo>
                      <a:lnTo>
                        <a:pt x="33" y="592"/>
                      </a:lnTo>
                      <a:lnTo>
                        <a:pt x="33" y="592"/>
                      </a:lnTo>
                      <a:lnTo>
                        <a:pt x="35" y="592"/>
                      </a:lnTo>
                      <a:lnTo>
                        <a:pt x="35" y="592"/>
                      </a:lnTo>
                      <a:lnTo>
                        <a:pt x="35" y="592"/>
                      </a:lnTo>
                      <a:lnTo>
                        <a:pt x="35" y="592"/>
                      </a:lnTo>
                      <a:lnTo>
                        <a:pt x="37" y="592"/>
                      </a:lnTo>
                      <a:lnTo>
                        <a:pt x="37" y="592"/>
                      </a:lnTo>
                      <a:lnTo>
                        <a:pt x="37" y="594"/>
                      </a:lnTo>
                      <a:lnTo>
                        <a:pt x="37" y="596"/>
                      </a:lnTo>
                      <a:lnTo>
                        <a:pt x="37" y="596"/>
                      </a:lnTo>
                      <a:lnTo>
                        <a:pt x="40" y="596"/>
                      </a:lnTo>
                      <a:lnTo>
                        <a:pt x="40" y="596"/>
                      </a:lnTo>
                      <a:lnTo>
                        <a:pt x="40" y="596"/>
                      </a:lnTo>
                      <a:lnTo>
                        <a:pt x="44" y="596"/>
                      </a:lnTo>
                      <a:lnTo>
                        <a:pt x="42" y="596"/>
                      </a:lnTo>
                      <a:lnTo>
                        <a:pt x="37" y="599"/>
                      </a:lnTo>
                      <a:lnTo>
                        <a:pt x="35" y="599"/>
                      </a:lnTo>
                      <a:lnTo>
                        <a:pt x="35" y="599"/>
                      </a:lnTo>
                      <a:lnTo>
                        <a:pt x="35" y="599"/>
                      </a:lnTo>
                      <a:lnTo>
                        <a:pt x="33" y="601"/>
                      </a:lnTo>
                      <a:lnTo>
                        <a:pt x="33" y="604"/>
                      </a:lnTo>
                      <a:lnTo>
                        <a:pt x="33" y="604"/>
                      </a:lnTo>
                      <a:lnTo>
                        <a:pt x="35" y="601"/>
                      </a:lnTo>
                      <a:lnTo>
                        <a:pt x="35" y="601"/>
                      </a:lnTo>
                      <a:lnTo>
                        <a:pt x="37" y="604"/>
                      </a:lnTo>
                      <a:lnTo>
                        <a:pt x="37" y="604"/>
                      </a:lnTo>
                      <a:lnTo>
                        <a:pt x="37" y="601"/>
                      </a:lnTo>
                      <a:lnTo>
                        <a:pt x="37" y="601"/>
                      </a:lnTo>
                      <a:lnTo>
                        <a:pt x="40" y="601"/>
                      </a:lnTo>
                      <a:lnTo>
                        <a:pt x="40" y="601"/>
                      </a:lnTo>
                      <a:lnTo>
                        <a:pt x="40" y="601"/>
                      </a:lnTo>
                      <a:lnTo>
                        <a:pt x="40" y="604"/>
                      </a:lnTo>
                      <a:lnTo>
                        <a:pt x="40" y="604"/>
                      </a:lnTo>
                      <a:lnTo>
                        <a:pt x="42" y="604"/>
                      </a:lnTo>
                      <a:lnTo>
                        <a:pt x="42" y="604"/>
                      </a:lnTo>
                      <a:lnTo>
                        <a:pt x="40" y="606"/>
                      </a:lnTo>
                      <a:lnTo>
                        <a:pt x="40" y="606"/>
                      </a:lnTo>
                      <a:lnTo>
                        <a:pt x="40" y="606"/>
                      </a:lnTo>
                      <a:lnTo>
                        <a:pt x="42" y="606"/>
                      </a:lnTo>
                      <a:lnTo>
                        <a:pt x="42" y="606"/>
                      </a:lnTo>
                      <a:lnTo>
                        <a:pt x="42" y="606"/>
                      </a:lnTo>
                      <a:lnTo>
                        <a:pt x="44" y="606"/>
                      </a:lnTo>
                      <a:lnTo>
                        <a:pt x="44" y="606"/>
                      </a:lnTo>
                      <a:lnTo>
                        <a:pt x="44" y="606"/>
                      </a:lnTo>
                      <a:lnTo>
                        <a:pt x="42" y="608"/>
                      </a:lnTo>
                      <a:lnTo>
                        <a:pt x="40" y="608"/>
                      </a:lnTo>
                      <a:lnTo>
                        <a:pt x="40" y="608"/>
                      </a:lnTo>
                      <a:lnTo>
                        <a:pt x="42" y="611"/>
                      </a:lnTo>
                      <a:lnTo>
                        <a:pt x="42" y="611"/>
                      </a:lnTo>
                      <a:lnTo>
                        <a:pt x="42" y="613"/>
                      </a:lnTo>
                      <a:lnTo>
                        <a:pt x="44" y="613"/>
                      </a:lnTo>
                      <a:lnTo>
                        <a:pt x="47" y="611"/>
                      </a:lnTo>
                      <a:lnTo>
                        <a:pt x="49" y="611"/>
                      </a:lnTo>
                      <a:lnTo>
                        <a:pt x="54" y="611"/>
                      </a:lnTo>
                      <a:lnTo>
                        <a:pt x="54" y="611"/>
                      </a:lnTo>
                      <a:lnTo>
                        <a:pt x="56" y="608"/>
                      </a:lnTo>
                      <a:lnTo>
                        <a:pt x="56" y="608"/>
                      </a:lnTo>
                      <a:lnTo>
                        <a:pt x="59" y="606"/>
                      </a:lnTo>
                      <a:lnTo>
                        <a:pt x="59" y="606"/>
                      </a:lnTo>
                      <a:lnTo>
                        <a:pt x="56" y="608"/>
                      </a:lnTo>
                      <a:lnTo>
                        <a:pt x="56" y="608"/>
                      </a:lnTo>
                      <a:lnTo>
                        <a:pt x="54" y="611"/>
                      </a:lnTo>
                      <a:lnTo>
                        <a:pt x="52" y="611"/>
                      </a:lnTo>
                      <a:lnTo>
                        <a:pt x="47" y="615"/>
                      </a:lnTo>
                      <a:lnTo>
                        <a:pt x="47" y="615"/>
                      </a:lnTo>
                      <a:lnTo>
                        <a:pt x="47" y="615"/>
                      </a:lnTo>
                      <a:lnTo>
                        <a:pt x="47" y="618"/>
                      </a:lnTo>
                      <a:lnTo>
                        <a:pt x="49" y="618"/>
                      </a:lnTo>
                      <a:lnTo>
                        <a:pt x="52" y="620"/>
                      </a:lnTo>
                      <a:lnTo>
                        <a:pt x="54" y="620"/>
                      </a:lnTo>
                      <a:lnTo>
                        <a:pt x="59" y="622"/>
                      </a:lnTo>
                      <a:lnTo>
                        <a:pt x="61" y="622"/>
                      </a:lnTo>
                      <a:lnTo>
                        <a:pt x="66" y="625"/>
                      </a:lnTo>
                      <a:lnTo>
                        <a:pt x="66" y="625"/>
                      </a:lnTo>
                      <a:lnTo>
                        <a:pt x="66" y="625"/>
                      </a:lnTo>
                      <a:lnTo>
                        <a:pt x="68" y="622"/>
                      </a:lnTo>
                      <a:lnTo>
                        <a:pt x="68" y="622"/>
                      </a:lnTo>
                      <a:lnTo>
                        <a:pt x="70" y="622"/>
                      </a:lnTo>
                      <a:lnTo>
                        <a:pt x="70" y="622"/>
                      </a:lnTo>
                      <a:lnTo>
                        <a:pt x="73" y="622"/>
                      </a:lnTo>
                      <a:lnTo>
                        <a:pt x="73" y="618"/>
                      </a:lnTo>
                      <a:lnTo>
                        <a:pt x="73" y="618"/>
                      </a:lnTo>
                      <a:lnTo>
                        <a:pt x="73" y="618"/>
                      </a:lnTo>
                      <a:lnTo>
                        <a:pt x="73" y="618"/>
                      </a:lnTo>
                      <a:close/>
                      <a:moveTo>
                        <a:pt x="37" y="604"/>
                      </a:moveTo>
                      <a:lnTo>
                        <a:pt x="37" y="604"/>
                      </a:lnTo>
                      <a:lnTo>
                        <a:pt x="37" y="604"/>
                      </a:lnTo>
                      <a:lnTo>
                        <a:pt x="37" y="606"/>
                      </a:lnTo>
                      <a:lnTo>
                        <a:pt x="37" y="606"/>
                      </a:lnTo>
                      <a:lnTo>
                        <a:pt x="40" y="604"/>
                      </a:lnTo>
                      <a:lnTo>
                        <a:pt x="40" y="604"/>
                      </a:lnTo>
                      <a:lnTo>
                        <a:pt x="37" y="604"/>
                      </a:lnTo>
                      <a:close/>
                      <a:moveTo>
                        <a:pt x="47" y="535"/>
                      </a:moveTo>
                      <a:lnTo>
                        <a:pt x="49" y="535"/>
                      </a:lnTo>
                      <a:lnTo>
                        <a:pt x="49" y="535"/>
                      </a:lnTo>
                      <a:lnTo>
                        <a:pt x="52" y="535"/>
                      </a:lnTo>
                      <a:lnTo>
                        <a:pt x="52" y="535"/>
                      </a:lnTo>
                      <a:lnTo>
                        <a:pt x="49" y="537"/>
                      </a:lnTo>
                      <a:lnTo>
                        <a:pt x="49" y="537"/>
                      </a:lnTo>
                      <a:lnTo>
                        <a:pt x="47" y="540"/>
                      </a:lnTo>
                      <a:lnTo>
                        <a:pt x="44" y="542"/>
                      </a:lnTo>
                      <a:lnTo>
                        <a:pt x="44" y="544"/>
                      </a:lnTo>
                      <a:lnTo>
                        <a:pt x="47" y="542"/>
                      </a:lnTo>
                      <a:lnTo>
                        <a:pt x="49" y="540"/>
                      </a:lnTo>
                      <a:lnTo>
                        <a:pt x="52" y="540"/>
                      </a:lnTo>
                      <a:lnTo>
                        <a:pt x="54" y="537"/>
                      </a:lnTo>
                      <a:lnTo>
                        <a:pt x="59" y="530"/>
                      </a:lnTo>
                      <a:lnTo>
                        <a:pt x="61" y="528"/>
                      </a:lnTo>
                      <a:lnTo>
                        <a:pt x="59" y="525"/>
                      </a:lnTo>
                      <a:lnTo>
                        <a:pt x="59" y="525"/>
                      </a:lnTo>
                      <a:lnTo>
                        <a:pt x="59" y="523"/>
                      </a:lnTo>
                      <a:lnTo>
                        <a:pt x="56" y="523"/>
                      </a:lnTo>
                      <a:lnTo>
                        <a:pt x="56" y="525"/>
                      </a:lnTo>
                      <a:lnTo>
                        <a:pt x="54" y="525"/>
                      </a:lnTo>
                      <a:lnTo>
                        <a:pt x="52" y="528"/>
                      </a:lnTo>
                      <a:lnTo>
                        <a:pt x="49" y="528"/>
                      </a:lnTo>
                      <a:lnTo>
                        <a:pt x="49" y="530"/>
                      </a:lnTo>
                      <a:lnTo>
                        <a:pt x="49" y="530"/>
                      </a:lnTo>
                      <a:lnTo>
                        <a:pt x="49" y="533"/>
                      </a:lnTo>
                      <a:lnTo>
                        <a:pt x="49" y="533"/>
                      </a:lnTo>
                      <a:lnTo>
                        <a:pt x="47" y="535"/>
                      </a:lnTo>
                      <a:close/>
                      <a:moveTo>
                        <a:pt x="28" y="509"/>
                      </a:moveTo>
                      <a:lnTo>
                        <a:pt x="28" y="509"/>
                      </a:lnTo>
                      <a:lnTo>
                        <a:pt x="30" y="506"/>
                      </a:lnTo>
                      <a:lnTo>
                        <a:pt x="30" y="506"/>
                      </a:lnTo>
                      <a:lnTo>
                        <a:pt x="28" y="506"/>
                      </a:lnTo>
                      <a:lnTo>
                        <a:pt x="26" y="509"/>
                      </a:lnTo>
                      <a:lnTo>
                        <a:pt x="21" y="509"/>
                      </a:lnTo>
                      <a:lnTo>
                        <a:pt x="21" y="509"/>
                      </a:lnTo>
                      <a:lnTo>
                        <a:pt x="18" y="511"/>
                      </a:lnTo>
                      <a:lnTo>
                        <a:pt x="18" y="511"/>
                      </a:lnTo>
                      <a:lnTo>
                        <a:pt x="16" y="514"/>
                      </a:lnTo>
                      <a:lnTo>
                        <a:pt x="16" y="516"/>
                      </a:lnTo>
                      <a:lnTo>
                        <a:pt x="14" y="516"/>
                      </a:lnTo>
                      <a:lnTo>
                        <a:pt x="9" y="516"/>
                      </a:lnTo>
                      <a:lnTo>
                        <a:pt x="9" y="516"/>
                      </a:lnTo>
                      <a:lnTo>
                        <a:pt x="9" y="516"/>
                      </a:lnTo>
                      <a:lnTo>
                        <a:pt x="9" y="516"/>
                      </a:lnTo>
                      <a:lnTo>
                        <a:pt x="9" y="516"/>
                      </a:lnTo>
                      <a:lnTo>
                        <a:pt x="16" y="514"/>
                      </a:lnTo>
                      <a:lnTo>
                        <a:pt x="18" y="511"/>
                      </a:lnTo>
                      <a:lnTo>
                        <a:pt x="18" y="511"/>
                      </a:lnTo>
                      <a:lnTo>
                        <a:pt x="18" y="509"/>
                      </a:lnTo>
                      <a:lnTo>
                        <a:pt x="21" y="509"/>
                      </a:lnTo>
                      <a:lnTo>
                        <a:pt x="21" y="506"/>
                      </a:lnTo>
                      <a:lnTo>
                        <a:pt x="21" y="506"/>
                      </a:lnTo>
                      <a:lnTo>
                        <a:pt x="18" y="506"/>
                      </a:lnTo>
                      <a:lnTo>
                        <a:pt x="16" y="509"/>
                      </a:lnTo>
                      <a:lnTo>
                        <a:pt x="16" y="506"/>
                      </a:lnTo>
                      <a:lnTo>
                        <a:pt x="11" y="506"/>
                      </a:lnTo>
                      <a:lnTo>
                        <a:pt x="11" y="506"/>
                      </a:lnTo>
                      <a:lnTo>
                        <a:pt x="9" y="506"/>
                      </a:lnTo>
                      <a:lnTo>
                        <a:pt x="9" y="506"/>
                      </a:lnTo>
                      <a:lnTo>
                        <a:pt x="7" y="509"/>
                      </a:lnTo>
                      <a:lnTo>
                        <a:pt x="4" y="511"/>
                      </a:lnTo>
                      <a:lnTo>
                        <a:pt x="4" y="511"/>
                      </a:lnTo>
                      <a:lnTo>
                        <a:pt x="2" y="514"/>
                      </a:lnTo>
                      <a:lnTo>
                        <a:pt x="2" y="516"/>
                      </a:lnTo>
                      <a:lnTo>
                        <a:pt x="2" y="516"/>
                      </a:lnTo>
                      <a:lnTo>
                        <a:pt x="2" y="518"/>
                      </a:lnTo>
                      <a:lnTo>
                        <a:pt x="2" y="518"/>
                      </a:lnTo>
                      <a:lnTo>
                        <a:pt x="2" y="521"/>
                      </a:lnTo>
                      <a:lnTo>
                        <a:pt x="4" y="523"/>
                      </a:lnTo>
                      <a:lnTo>
                        <a:pt x="4" y="523"/>
                      </a:lnTo>
                      <a:lnTo>
                        <a:pt x="4" y="523"/>
                      </a:lnTo>
                      <a:lnTo>
                        <a:pt x="2" y="523"/>
                      </a:lnTo>
                      <a:lnTo>
                        <a:pt x="2" y="521"/>
                      </a:lnTo>
                      <a:lnTo>
                        <a:pt x="0" y="521"/>
                      </a:lnTo>
                      <a:lnTo>
                        <a:pt x="0" y="523"/>
                      </a:lnTo>
                      <a:lnTo>
                        <a:pt x="0" y="523"/>
                      </a:lnTo>
                      <a:lnTo>
                        <a:pt x="0" y="525"/>
                      </a:lnTo>
                      <a:lnTo>
                        <a:pt x="2" y="525"/>
                      </a:lnTo>
                      <a:lnTo>
                        <a:pt x="9" y="523"/>
                      </a:lnTo>
                      <a:lnTo>
                        <a:pt x="11" y="523"/>
                      </a:lnTo>
                      <a:lnTo>
                        <a:pt x="14" y="521"/>
                      </a:lnTo>
                      <a:lnTo>
                        <a:pt x="16" y="518"/>
                      </a:lnTo>
                      <a:lnTo>
                        <a:pt x="18" y="516"/>
                      </a:lnTo>
                      <a:lnTo>
                        <a:pt x="23" y="511"/>
                      </a:lnTo>
                      <a:lnTo>
                        <a:pt x="28" y="509"/>
                      </a:lnTo>
                      <a:close/>
                      <a:moveTo>
                        <a:pt x="37" y="518"/>
                      </a:moveTo>
                      <a:lnTo>
                        <a:pt x="40" y="518"/>
                      </a:lnTo>
                      <a:lnTo>
                        <a:pt x="40" y="521"/>
                      </a:lnTo>
                      <a:lnTo>
                        <a:pt x="40" y="523"/>
                      </a:lnTo>
                      <a:lnTo>
                        <a:pt x="40" y="525"/>
                      </a:lnTo>
                      <a:lnTo>
                        <a:pt x="42" y="525"/>
                      </a:lnTo>
                      <a:lnTo>
                        <a:pt x="42" y="525"/>
                      </a:lnTo>
                      <a:lnTo>
                        <a:pt x="44" y="525"/>
                      </a:lnTo>
                      <a:lnTo>
                        <a:pt x="44" y="523"/>
                      </a:lnTo>
                      <a:lnTo>
                        <a:pt x="44" y="521"/>
                      </a:lnTo>
                      <a:lnTo>
                        <a:pt x="44" y="518"/>
                      </a:lnTo>
                      <a:lnTo>
                        <a:pt x="44" y="518"/>
                      </a:lnTo>
                      <a:lnTo>
                        <a:pt x="42" y="516"/>
                      </a:lnTo>
                      <a:lnTo>
                        <a:pt x="40" y="516"/>
                      </a:lnTo>
                      <a:lnTo>
                        <a:pt x="37" y="518"/>
                      </a:lnTo>
                      <a:close/>
                      <a:moveTo>
                        <a:pt x="44" y="509"/>
                      </a:moveTo>
                      <a:lnTo>
                        <a:pt x="42" y="511"/>
                      </a:lnTo>
                      <a:lnTo>
                        <a:pt x="42" y="511"/>
                      </a:lnTo>
                      <a:lnTo>
                        <a:pt x="42" y="511"/>
                      </a:lnTo>
                      <a:lnTo>
                        <a:pt x="42" y="511"/>
                      </a:lnTo>
                      <a:lnTo>
                        <a:pt x="42" y="511"/>
                      </a:lnTo>
                      <a:lnTo>
                        <a:pt x="42" y="511"/>
                      </a:lnTo>
                      <a:lnTo>
                        <a:pt x="42" y="511"/>
                      </a:lnTo>
                      <a:lnTo>
                        <a:pt x="42" y="511"/>
                      </a:lnTo>
                      <a:lnTo>
                        <a:pt x="42" y="511"/>
                      </a:lnTo>
                      <a:lnTo>
                        <a:pt x="44" y="511"/>
                      </a:lnTo>
                      <a:lnTo>
                        <a:pt x="44" y="511"/>
                      </a:lnTo>
                      <a:lnTo>
                        <a:pt x="44" y="511"/>
                      </a:lnTo>
                      <a:lnTo>
                        <a:pt x="44" y="511"/>
                      </a:lnTo>
                      <a:lnTo>
                        <a:pt x="44" y="511"/>
                      </a:lnTo>
                      <a:lnTo>
                        <a:pt x="44" y="511"/>
                      </a:lnTo>
                      <a:lnTo>
                        <a:pt x="47" y="511"/>
                      </a:lnTo>
                      <a:lnTo>
                        <a:pt x="49" y="511"/>
                      </a:lnTo>
                      <a:lnTo>
                        <a:pt x="49" y="509"/>
                      </a:lnTo>
                      <a:lnTo>
                        <a:pt x="52" y="509"/>
                      </a:lnTo>
                      <a:lnTo>
                        <a:pt x="49" y="509"/>
                      </a:lnTo>
                      <a:lnTo>
                        <a:pt x="49" y="506"/>
                      </a:lnTo>
                      <a:lnTo>
                        <a:pt x="49" y="506"/>
                      </a:lnTo>
                      <a:lnTo>
                        <a:pt x="49" y="506"/>
                      </a:lnTo>
                      <a:lnTo>
                        <a:pt x="44" y="509"/>
                      </a:lnTo>
                      <a:close/>
                      <a:moveTo>
                        <a:pt x="54" y="497"/>
                      </a:moveTo>
                      <a:lnTo>
                        <a:pt x="54" y="497"/>
                      </a:lnTo>
                      <a:lnTo>
                        <a:pt x="54" y="497"/>
                      </a:lnTo>
                      <a:lnTo>
                        <a:pt x="54" y="497"/>
                      </a:lnTo>
                      <a:lnTo>
                        <a:pt x="52" y="497"/>
                      </a:lnTo>
                      <a:lnTo>
                        <a:pt x="52" y="497"/>
                      </a:lnTo>
                      <a:lnTo>
                        <a:pt x="49" y="499"/>
                      </a:lnTo>
                      <a:lnTo>
                        <a:pt x="49" y="499"/>
                      </a:lnTo>
                      <a:lnTo>
                        <a:pt x="49" y="499"/>
                      </a:lnTo>
                      <a:lnTo>
                        <a:pt x="49" y="499"/>
                      </a:lnTo>
                      <a:lnTo>
                        <a:pt x="52" y="497"/>
                      </a:lnTo>
                      <a:lnTo>
                        <a:pt x="54" y="497"/>
                      </a:lnTo>
                      <a:close/>
                      <a:moveTo>
                        <a:pt x="955" y="87"/>
                      </a:moveTo>
                      <a:lnTo>
                        <a:pt x="955" y="87"/>
                      </a:lnTo>
                      <a:lnTo>
                        <a:pt x="955" y="90"/>
                      </a:lnTo>
                      <a:lnTo>
                        <a:pt x="955" y="90"/>
                      </a:lnTo>
                      <a:lnTo>
                        <a:pt x="958" y="90"/>
                      </a:lnTo>
                      <a:lnTo>
                        <a:pt x="958" y="90"/>
                      </a:lnTo>
                      <a:lnTo>
                        <a:pt x="955" y="90"/>
                      </a:lnTo>
                      <a:lnTo>
                        <a:pt x="955" y="90"/>
                      </a:lnTo>
                      <a:lnTo>
                        <a:pt x="953" y="90"/>
                      </a:lnTo>
                      <a:lnTo>
                        <a:pt x="950" y="90"/>
                      </a:lnTo>
                      <a:lnTo>
                        <a:pt x="950" y="90"/>
                      </a:lnTo>
                      <a:lnTo>
                        <a:pt x="950" y="92"/>
                      </a:lnTo>
                      <a:lnTo>
                        <a:pt x="950" y="92"/>
                      </a:lnTo>
                      <a:lnTo>
                        <a:pt x="950" y="92"/>
                      </a:lnTo>
                      <a:lnTo>
                        <a:pt x="953" y="92"/>
                      </a:lnTo>
                      <a:lnTo>
                        <a:pt x="958" y="94"/>
                      </a:lnTo>
                      <a:lnTo>
                        <a:pt x="960" y="94"/>
                      </a:lnTo>
                      <a:lnTo>
                        <a:pt x="962" y="94"/>
                      </a:lnTo>
                      <a:lnTo>
                        <a:pt x="960" y="94"/>
                      </a:lnTo>
                      <a:lnTo>
                        <a:pt x="960" y="94"/>
                      </a:lnTo>
                      <a:lnTo>
                        <a:pt x="955" y="94"/>
                      </a:lnTo>
                      <a:lnTo>
                        <a:pt x="955" y="94"/>
                      </a:lnTo>
                      <a:lnTo>
                        <a:pt x="955" y="97"/>
                      </a:lnTo>
                      <a:lnTo>
                        <a:pt x="955" y="97"/>
                      </a:lnTo>
                      <a:lnTo>
                        <a:pt x="960" y="97"/>
                      </a:lnTo>
                      <a:lnTo>
                        <a:pt x="960" y="99"/>
                      </a:lnTo>
                      <a:lnTo>
                        <a:pt x="962" y="99"/>
                      </a:lnTo>
                      <a:lnTo>
                        <a:pt x="967" y="99"/>
                      </a:lnTo>
                      <a:lnTo>
                        <a:pt x="969" y="99"/>
                      </a:lnTo>
                      <a:lnTo>
                        <a:pt x="972" y="99"/>
                      </a:lnTo>
                      <a:lnTo>
                        <a:pt x="976" y="99"/>
                      </a:lnTo>
                      <a:lnTo>
                        <a:pt x="979" y="99"/>
                      </a:lnTo>
                      <a:lnTo>
                        <a:pt x="981" y="99"/>
                      </a:lnTo>
                      <a:lnTo>
                        <a:pt x="981" y="99"/>
                      </a:lnTo>
                      <a:lnTo>
                        <a:pt x="986" y="97"/>
                      </a:lnTo>
                      <a:lnTo>
                        <a:pt x="988" y="97"/>
                      </a:lnTo>
                      <a:lnTo>
                        <a:pt x="988" y="97"/>
                      </a:lnTo>
                      <a:lnTo>
                        <a:pt x="988" y="99"/>
                      </a:lnTo>
                      <a:lnTo>
                        <a:pt x="988" y="102"/>
                      </a:lnTo>
                      <a:lnTo>
                        <a:pt x="988" y="104"/>
                      </a:lnTo>
                      <a:lnTo>
                        <a:pt x="991" y="104"/>
                      </a:lnTo>
                      <a:lnTo>
                        <a:pt x="991" y="106"/>
                      </a:lnTo>
                      <a:lnTo>
                        <a:pt x="988" y="106"/>
                      </a:lnTo>
                      <a:lnTo>
                        <a:pt x="988" y="109"/>
                      </a:lnTo>
                      <a:lnTo>
                        <a:pt x="988" y="109"/>
                      </a:lnTo>
                      <a:lnTo>
                        <a:pt x="986" y="109"/>
                      </a:lnTo>
                      <a:lnTo>
                        <a:pt x="986" y="109"/>
                      </a:lnTo>
                      <a:lnTo>
                        <a:pt x="981" y="111"/>
                      </a:lnTo>
                      <a:lnTo>
                        <a:pt x="979" y="113"/>
                      </a:lnTo>
                      <a:lnTo>
                        <a:pt x="979" y="113"/>
                      </a:lnTo>
                      <a:lnTo>
                        <a:pt x="976" y="113"/>
                      </a:lnTo>
                      <a:lnTo>
                        <a:pt x="976" y="116"/>
                      </a:lnTo>
                      <a:lnTo>
                        <a:pt x="976" y="116"/>
                      </a:lnTo>
                      <a:lnTo>
                        <a:pt x="976" y="116"/>
                      </a:lnTo>
                      <a:lnTo>
                        <a:pt x="976" y="116"/>
                      </a:lnTo>
                      <a:lnTo>
                        <a:pt x="976" y="118"/>
                      </a:lnTo>
                      <a:lnTo>
                        <a:pt x="976" y="118"/>
                      </a:lnTo>
                      <a:lnTo>
                        <a:pt x="974" y="118"/>
                      </a:lnTo>
                      <a:lnTo>
                        <a:pt x="974" y="118"/>
                      </a:lnTo>
                      <a:lnTo>
                        <a:pt x="974" y="121"/>
                      </a:lnTo>
                      <a:lnTo>
                        <a:pt x="972" y="123"/>
                      </a:lnTo>
                      <a:lnTo>
                        <a:pt x="972" y="123"/>
                      </a:lnTo>
                      <a:lnTo>
                        <a:pt x="974" y="125"/>
                      </a:lnTo>
                      <a:lnTo>
                        <a:pt x="974" y="125"/>
                      </a:lnTo>
                      <a:lnTo>
                        <a:pt x="976" y="125"/>
                      </a:lnTo>
                      <a:lnTo>
                        <a:pt x="979" y="125"/>
                      </a:lnTo>
                      <a:lnTo>
                        <a:pt x="979" y="125"/>
                      </a:lnTo>
                      <a:lnTo>
                        <a:pt x="981" y="125"/>
                      </a:lnTo>
                      <a:lnTo>
                        <a:pt x="981" y="125"/>
                      </a:lnTo>
                      <a:lnTo>
                        <a:pt x="981" y="123"/>
                      </a:lnTo>
                      <a:lnTo>
                        <a:pt x="986" y="123"/>
                      </a:lnTo>
                      <a:lnTo>
                        <a:pt x="986" y="123"/>
                      </a:lnTo>
                      <a:lnTo>
                        <a:pt x="984" y="123"/>
                      </a:lnTo>
                      <a:lnTo>
                        <a:pt x="984" y="125"/>
                      </a:lnTo>
                      <a:lnTo>
                        <a:pt x="986" y="125"/>
                      </a:lnTo>
                      <a:lnTo>
                        <a:pt x="986" y="125"/>
                      </a:lnTo>
                      <a:lnTo>
                        <a:pt x="988" y="125"/>
                      </a:lnTo>
                      <a:lnTo>
                        <a:pt x="993" y="128"/>
                      </a:lnTo>
                      <a:lnTo>
                        <a:pt x="995" y="128"/>
                      </a:lnTo>
                      <a:lnTo>
                        <a:pt x="998" y="128"/>
                      </a:lnTo>
                      <a:lnTo>
                        <a:pt x="1000" y="128"/>
                      </a:lnTo>
                      <a:lnTo>
                        <a:pt x="1002" y="125"/>
                      </a:lnTo>
                      <a:lnTo>
                        <a:pt x="1005" y="125"/>
                      </a:lnTo>
                      <a:lnTo>
                        <a:pt x="1005" y="125"/>
                      </a:lnTo>
                      <a:lnTo>
                        <a:pt x="1005" y="125"/>
                      </a:lnTo>
                      <a:lnTo>
                        <a:pt x="1005" y="123"/>
                      </a:lnTo>
                      <a:lnTo>
                        <a:pt x="1007" y="123"/>
                      </a:lnTo>
                      <a:lnTo>
                        <a:pt x="1007" y="123"/>
                      </a:lnTo>
                      <a:lnTo>
                        <a:pt x="1007" y="123"/>
                      </a:lnTo>
                      <a:lnTo>
                        <a:pt x="1010" y="123"/>
                      </a:lnTo>
                      <a:lnTo>
                        <a:pt x="1010" y="123"/>
                      </a:lnTo>
                      <a:lnTo>
                        <a:pt x="1010" y="123"/>
                      </a:lnTo>
                      <a:lnTo>
                        <a:pt x="1010" y="123"/>
                      </a:lnTo>
                      <a:lnTo>
                        <a:pt x="1010" y="125"/>
                      </a:lnTo>
                      <a:lnTo>
                        <a:pt x="1010" y="125"/>
                      </a:lnTo>
                      <a:lnTo>
                        <a:pt x="1012" y="125"/>
                      </a:lnTo>
                      <a:lnTo>
                        <a:pt x="1014" y="123"/>
                      </a:lnTo>
                      <a:lnTo>
                        <a:pt x="1017" y="123"/>
                      </a:lnTo>
                      <a:lnTo>
                        <a:pt x="1017" y="123"/>
                      </a:lnTo>
                      <a:lnTo>
                        <a:pt x="1017" y="123"/>
                      </a:lnTo>
                      <a:lnTo>
                        <a:pt x="1017" y="123"/>
                      </a:lnTo>
                      <a:lnTo>
                        <a:pt x="1017" y="123"/>
                      </a:lnTo>
                      <a:lnTo>
                        <a:pt x="1014" y="125"/>
                      </a:lnTo>
                      <a:lnTo>
                        <a:pt x="1012" y="125"/>
                      </a:lnTo>
                      <a:lnTo>
                        <a:pt x="1012" y="128"/>
                      </a:lnTo>
                      <a:lnTo>
                        <a:pt x="1010" y="128"/>
                      </a:lnTo>
                      <a:lnTo>
                        <a:pt x="1012" y="128"/>
                      </a:lnTo>
                      <a:lnTo>
                        <a:pt x="1012" y="128"/>
                      </a:lnTo>
                      <a:lnTo>
                        <a:pt x="1017" y="128"/>
                      </a:lnTo>
                      <a:lnTo>
                        <a:pt x="1021" y="128"/>
                      </a:lnTo>
                      <a:lnTo>
                        <a:pt x="1026" y="128"/>
                      </a:lnTo>
                      <a:lnTo>
                        <a:pt x="1029" y="128"/>
                      </a:lnTo>
                      <a:lnTo>
                        <a:pt x="1033" y="128"/>
                      </a:lnTo>
                      <a:lnTo>
                        <a:pt x="1033" y="128"/>
                      </a:lnTo>
                      <a:lnTo>
                        <a:pt x="1033" y="128"/>
                      </a:lnTo>
                      <a:lnTo>
                        <a:pt x="1036" y="128"/>
                      </a:lnTo>
                      <a:lnTo>
                        <a:pt x="1038" y="128"/>
                      </a:lnTo>
                      <a:lnTo>
                        <a:pt x="1040" y="128"/>
                      </a:lnTo>
                      <a:lnTo>
                        <a:pt x="1043" y="128"/>
                      </a:lnTo>
                      <a:lnTo>
                        <a:pt x="1043" y="128"/>
                      </a:lnTo>
                      <a:lnTo>
                        <a:pt x="1045" y="128"/>
                      </a:lnTo>
                      <a:lnTo>
                        <a:pt x="1050" y="128"/>
                      </a:lnTo>
                      <a:lnTo>
                        <a:pt x="1050" y="128"/>
                      </a:lnTo>
                      <a:lnTo>
                        <a:pt x="1050" y="128"/>
                      </a:lnTo>
                      <a:lnTo>
                        <a:pt x="1050" y="125"/>
                      </a:lnTo>
                      <a:lnTo>
                        <a:pt x="1052" y="125"/>
                      </a:lnTo>
                      <a:lnTo>
                        <a:pt x="1052" y="128"/>
                      </a:lnTo>
                      <a:lnTo>
                        <a:pt x="1052" y="128"/>
                      </a:lnTo>
                      <a:lnTo>
                        <a:pt x="1055" y="128"/>
                      </a:lnTo>
                      <a:lnTo>
                        <a:pt x="1055" y="128"/>
                      </a:lnTo>
                      <a:lnTo>
                        <a:pt x="1057" y="125"/>
                      </a:lnTo>
                      <a:lnTo>
                        <a:pt x="1057" y="125"/>
                      </a:lnTo>
                      <a:lnTo>
                        <a:pt x="1057" y="128"/>
                      </a:lnTo>
                      <a:lnTo>
                        <a:pt x="1057" y="128"/>
                      </a:lnTo>
                      <a:lnTo>
                        <a:pt x="1059" y="128"/>
                      </a:lnTo>
                      <a:lnTo>
                        <a:pt x="1062" y="128"/>
                      </a:lnTo>
                      <a:lnTo>
                        <a:pt x="1064" y="128"/>
                      </a:lnTo>
                      <a:lnTo>
                        <a:pt x="1071" y="128"/>
                      </a:lnTo>
                      <a:lnTo>
                        <a:pt x="1073" y="128"/>
                      </a:lnTo>
                      <a:lnTo>
                        <a:pt x="1076" y="128"/>
                      </a:lnTo>
                      <a:lnTo>
                        <a:pt x="1078" y="125"/>
                      </a:lnTo>
                      <a:lnTo>
                        <a:pt x="1078" y="125"/>
                      </a:lnTo>
                      <a:lnTo>
                        <a:pt x="1081" y="123"/>
                      </a:lnTo>
                      <a:lnTo>
                        <a:pt x="1081" y="123"/>
                      </a:lnTo>
                      <a:lnTo>
                        <a:pt x="1081" y="123"/>
                      </a:lnTo>
                      <a:lnTo>
                        <a:pt x="1081" y="123"/>
                      </a:lnTo>
                      <a:lnTo>
                        <a:pt x="1081" y="121"/>
                      </a:lnTo>
                      <a:lnTo>
                        <a:pt x="1081" y="121"/>
                      </a:lnTo>
                      <a:lnTo>
                        <a:pt x="1081" y="121"/>
                      </a:lnTo>
                      <a:lnTo>
                        <a:pt x="1083" y="123"/>
                      </a:lnTo>
                      <a:lnTo>
                        <a:pt x="1083" y="123"/>
                      </a:lnTo>
                      <a:lnTo>
                        <a:pt x="1085" y="123"/>
                      </a:lnTo>
                      <a:lnTo>
                        <a:pt x="1083" y="123"/>
                      </a:lnTo>
                      <a:lnTo>
                        <a:pt x="1083" y="123"/>
                      </a:lnTo>
                      <a:lnTo>
                        <a:pt x="1083" y="125"/>
                      </a:lnTo>
                      <a:lnTo>
                        <a:pt x="1083" y="125"/>
                      </a:lnTo>
                      <a:lnTo>
                        <a:pt x="1083" y="128"/>
                      </a:lnTo>
                      <a:lnTo>
                        <a:pt x="1083" y="128"/>
                      </a:lnTo>
                      <a:lnTo>
                        <a:pt x="1085" y="128"/>
                      </a:lnTo>
                      <a:lnTo>
                        <a:pt x="1085" y="128"/>
                      </a:lnTo>
                      <a:lnTo>
                        <a:pt x="1088" y="128"/>
                      </a:lnTo>
                      <a:lnTo>
                        <a:pt x="1092" y="128"/>
                      </a:lnTo>
                      <a:lnTo>
                        <a:pt x="1092" y="128"/>
                      </a:lnTo>
                      <a:lnTo>
                        <a:pt x="1095" y="128"/>
                      </a:lnTo>
                      <a:lnTo>
                        <a:pt x="1097" y="128"/>
                      </a:lnTo>
                      <a:lnTo>
                        <a:pt x="1102" y="128"/>
                      </a:lnTo>
                      <a:lnTo>
                        <a:pt x="1104" y="128"/>
                      </a:lnTo>
                      <a:lnTo>
                        <a:pt x="1116" y="128"/>
                      </a:lnTo>
                      <a:lnTo>
                        <a:pt x="1116" y="128"/>
                      </a:lnTo>
                      <a:lnTo>
                        <a:pt x="1118" y="125"/>
                      </a:lnTo>
                      <a:lnTo>
                        <a:pt x="1118" y="125"/>
                      </a:lnTo>
                      <a:lnTo>
                        <a:pt x="1121" y="123"/>
                      </a:lnTo>
                      <a:lnTo>
                        <a:pt x="1121" y="123"/>
                      </a:lnTo>
                      <a:lnTo>
                        <a:pt x="1121" y="123"/>
                      </a:lnTo>
                      <a:lnTo>
                        <a:pt x="1121" y="123"/>
                      </a:lnTo>
                      <a:lnTo>
                        <a:pt x="1121" y="121"/>
                      </a:lnTo>
                      <a:lnTo>
                        <a:pt x="1121" y="121"/>
                      </a:lnTo>
                      <a:lnTo>
                        <a:pt x="1121" y="121"/>
                      </a:lnTo>
                      <a:lnTo>
                        <a:pt x="1123" y="121"/>
                      </a:lnTo>
                      <a:lnTo>
                        <a:pt x="1126" y="123"/>
                      </a:lnTo>
                      <a:lnTo>
                        <a:pt x="1130" y="121"/>
                      </a:lnTo>
                      <a:lnTo>
                        <a:pt x="1133" y="121"/>
                      </a:lnTo>
                      <a:lnTo>
                        <a:pt x="1133" y="121"/>
                      </a:lnTo>
                      <a:lnTo>
                        <a:pt x="1133" y="121"/>
                      </a:lnTo>
                      <a:lnTo>
                        <a:pt x="1130" y="118"/>
                      </a:lnTo>
                      <a:lnTo>
                        <a:pt x="1130" y="118"/>
                      </a:lnTo>
                      <a:lnTo>
                        <a:pt x="1126" y="121"/>
                      </a:lnTo>
                      <a:lnTo>
                        <a:pt x="1126" y="121"/>
                      </a:lnTo>
                      <a:lnTo>
                        <a:pt x="1123" y="121"/>
                      </a:lnTo>
                      <a:lnTo>
                        <a:pt x="1123" y="118"/>
                      </a:lnTo>
                      <a:lnTo>
                        <a:pt x="1123" y="118"/>
                      </a:lnTo>
                      <a:lnTo>
                        <a:pt x="1128" y="118"/>
                      </a:lnTo>
                      <a:lnTo>
                        <a:pt x="1135" y="116"/>
                      </a:lnTo>
                      <a:lnTo>
                        <a:pt x="1137" y="116"/>
                      </a:lnTo>
                      <a:lnTo>
                        <a:pt x="1137" y="116"/>
                      </a:lnTo>
                      <a:lnTo>
                        <a:pt x="1137" y="113"/>
                      </a:lnTo>
                      <a:lnTo>
                        <a:pt x="1137" y="111"/>
                      </a:lnTo>
                      <a:lnTo>
                        <a:pt x="1137" y="111"/>
                      </a:lnTo>
                      <a:lnTo>
                        <a:pt x="1133" y="111"/>
                      </a:lnTo>
                      <a:lnTo>
                        <a:pt x="1130" y="111"/>
                      </a:lnTo>
                      <a:lnTo>
                        <a:pt x="1130" y="111"/>
                      </a:lnTo>
                      <a:lnTo>
                        <a:pt x="1135" y="111"/>
                      </a:lnTo>
                      <a:lnTo>
                        <a:pt x="1135" y="111"/>
                      </a:lnTo>
                      <a:lnTo>
                        <a:pt x="1135" y="111"/>
                      </a:lnTo>
                      <a:lnTo>
                        <a:pt x="1133" y="109"/>
                      </a:lnTo>
                      <a:lnTo>
                        <a:pt x="1130" y="109"/>
                      </a:lnTo>
                      <a:lnTo>
                        <a:pt x="1126" y="109"/>
                      </a:lnTo>
                      <a:lnTo>
                        <a:pt x="1123" y="109"/>
                      </a:lnTo>
                      <a:lnTo>
                        <a:pt x="1123" y="109"/>
                      </a:lnTo>
                      <a:lnTo>
                        <a:pt x="1123" y="109"/>
                      </a:lnTo>
                      <a:lnTo>
                        <a:pt x="1126" y="109"/>
                      </a:lnTo>
                      <a:lnTo>
                        <a:pt x="1123" y="106"/>
                      </a:lnTo>
                      <a:lnTo>
                        <a:pt x="1118" y="106"/>
                      </a:lnTo>
                      <a:lnTo>
                        <a:pt x="1114" y="106"/>
                      </a:lnTo>
                      <a:lnTo>
                        <a:pt x="1111" y="106"/>
                      </a:lnTo>
                      <a:lnTo>
                        <a:pt x="1109" y="106"/>
                      </a:lnTo>
                      <a:lnTo>
                        <a:pt x="1102" y="106"/>
                      </a:lnTo>
                      <a:lnTo>
                        <a:pt x="1099" y="106"/>
                      </a:lnTo>
                      <a:lnTo>
                        <a:pt x="1095" y="106"/>
                      </a:lnTo>
                      <a:lnTo>
                        <a:pt x="1092" y="106"/>
                      </a:lnTo>
                      <a:lnTo>
                        <a:pt x="1090" y="106"/>
                      </a:lnTo>
                      <a:lnTo>
                        <a:pt x="1088" y="106"/>
                      </a:lnTo>
                      <a:lnTo>
                        <a:pt x="1081" y="109"/>
                      </a:lnTo>
                      <a:lnTo>
                        <a:pt x="1078" y="109"/>
                      </a:lnTo>
                      <a:lnTo>
                        <a:pt x="1076" y="109"/>
                      </a:lnTo>
                      <a:lnTo>
                        <a:pt x="1069" y="111"/>
                      </a:lnTo>
                      <a:lnTo>
                        <a:pt x="1066" y="111"/>
                      </a:lnTo>
                      <a:lnTo>
                        <a:pt x="1062" y="111"/>
                      </a:lnTo>
                      <a:lnTo>
                        <a:pt x="1059" y="111"/>
                      </a:lnTo>
                      <a:lnTo>
                        <a:pt x="1059" y="113"/>
                      </a:lnTo>
                      <a:lnTo>
                        <a:pt x="1059" y="113"/>
                      </a:lnTo>
                      <a:lnTo>
                        <a:pt x="1055" y="113"/>
                      </a:lnTo>
                      <a:lnTo>
                        <a:pt x="1055" y="113"/>
                      </a:lnTo>
                      <a:lnTo>
                        <a:pt x="1052" y="111"/>
                      </a:lnTo>
                      <a:lnTo>
                        <a:pt x="1050" y="111"/>
                      </a:lnTo>
                      <a:lnTo>
                        <a:pt x="1047" y="109"/>
                      </a:lnTo>
                      <a:lnTo>
                        <a:pt x="1045" y="111"/>
                      </a:lnTo>
                      <a:lnTo>
                        <a:pt x="1040" y="111"/>
                      </a:lnTo>
                      <a:lnTo>
                        <a:pt x="1040" y="111"/>
                      </a:lnTo>
                      <a:lnTo>
                        <a:pt x="1040" y="111"/>
                      </a:lnTo>
                      <a:lnTo>
                        <a:pt x="1040" y="111"/>
                      </a:lnTo>
                      <a:lnTo>
                        <a:pt x="1033" y="111"/>
                      </a:lnTo>
                      <a:lnTo>
                        <a:pt x="1031" y="109"/>
                      </a:lnTo>
                      <a:lnTo>
                        <a:pt x="1031" y="109"/>
                      </a:lnTo>
                      <a:lnTo>
                        <a:pt x="1029" y="109"/>
                      </a:lnTo>
                      <a:lnTo>
                        <a:pt x="1029" y="109"/>
                      </a:lnTo>
                      <a:lnTo>
                        <a:pt x="1026" y="109"/>
                      </a:lnTo>
                      <a:lnTo>
                        <a:pt x="1026" y="111"/>
                      </a:lnTo>
                      <a:lnTo>
                        <a:pt x="1026" y="111"/>
                      </a:lnTo>
                      <a:lnTo>
                        <a:pt x="1026" y="111"/>
                      </a:lnTo>
                      <a:lnTo>
                        <a:pt x="1024" y="111"/>
                      </a:lnTo>
                      <a:lnTo>
                        <a:pt x="1024" y="111"/>
                      </a:lnTo>
                      <a:lnTo>
                        <a:pt x="1024" y="111"/>
                      </a:lnTo>
                      <a:lnTo>
                        <a:pt x="1021" y="111"/>
                      </a:lnTo>
                      <a:lnTo>
                        <a:pt x="1019" y="111"/>
                      </a:lnTo>
                      <a:lnTo>
                        <a:pt x="1017" y="111"/>
                      </a:lnTo>
                      <a:lnTo>
                        <a:pt x="1017" y="111"/>
                      </a:lnTo>
                      <a:lnTo>
                        <a:pt x="1021" y="109"/>
                      </a:lnTo>
                      <a:lnTo>
                        <a:pt x="1024" y="109"/>
                      </a:lnTo>
                      <a:lnTo>
                        <a:pt x="1024" y="106"/>
                      </a:lnTo>
                      <a:lnTo>
                        <a:pt x="1026" y="106"/>
                      </a:lnTo>
                      <a:lnTo>
                        <a:pt x="1024" y="106"/>
                      </a:lnTo>
                      <a:lnTo>
                        <a:pt x="1024" y="106"/>
                      </a:lnTo>
                      <a:lnTo>
                        <a:pt x="1021" y="106"/>
                      </a:lnTo>
                      <a:lnTo>
                        <a:pt x="1021" y="106"/>
                      </a:lnTo>
                      <a:lnTo>
                        <a:pt x="1021" y="104"/>
                      </a:lnTo>
                      <a:lnTo>
                        <a:pt x="1021" y="104"/>
                      </a:lnTo>
                      <a:lnTo>
                        <a:pt x="1019" y="104"/>
                      </a:lnTo>
                      <a:lnTo>
                        <a:pt x="1019" y="102"/>
                      </a:lnTo>
                      <a:lnTo>
                        <a:pt x="1017" y="102"/>
                      </a:lnTo>
                      <a:lnTo>
                        <a:pt x="1012" y="102"/>
                      </a:lnTo>
                      <a:lnTo>
                        <a:pt x="1012" y="102"/>
                      </a:lnTo>
                      <a:lnTo>
                        <a:pt x="1010" y="102"/>
                      </a:lnTo>
                      <a:lnTo>
                        <a:pt x="1007" y="102"/>
                      </a:lnTo>
                      <a:lnTo>
                        <a:pt x="1007" y="99"/>
                      </a:lnTo>
                      <a:lnTo>
                        <a:pt x="1010" y="99"/>
                      </a:lnTo>
                      <a:lnTo>
                        <a:pt x="1014" y="99"/>
                      </a:lnTo>
                      <a:lnTo>
                        <a:pt x="1019" y="102"/>
                      </a:lnTo>
                      <a:lnTo>
                        <a:pt x="1031" y="99"/>
                      </a:lnTo>
                      <a:lnTo>
                        <a:pt x="1033" y="99"/>
                      </a:lnTo>
                      <a:lnTo>
                        <a:pt x="1033" y="99"/>
                      </a:lnTo>
                      <a:lnTo>
                        <a:pt x="1036" y="99"/>
                      </a:lnTo>
                      <a:lnTo>
                        <a:pt x="1036" y="99"/>
                      </a:lnTo>
                      <a:lnTo>
                        <a:pt x="1017" y="97"/>
                      </a:lnTo>
                      <a:lnTo>
                        <a:pt x="1012" y="97"/>
                      </a:lnTo>
                      <a:lnTo>
                        <a:pt x="1012" y="97"/>
                      </a:lnTo>
                      <a:lnTo>
                        <a:pt x="1012" y="94"/>
                      </a:lnTo>
                      <a:lnTo>
                        <a:pt x="1012" y="94"/>
                      </a:lnTo>
                      <a:lnTo>
                        <a:pt x="1014" y="94"/>
                      </a:lnTo>
                      <a:lnTo>
                        <a:pt x="1014" y="94"/>
                      </a:lnTo>
                      <a:lnTo>
                        <a:pt x="1019" y="94"/>
                      </a:lnTo>
                      <a:lnTo>
                        <a:pt x="1021" y="97"/>
                      </a:lnTo>
                      <a:lnTo>
                        <a:pt x="1024" y="94"/>
                      </a:lnTo>
                      <a:lnTo>
                        <a:pt x="1024" y="94"/>
                      </a:lnTo>
                      <a:lnTo>
                        <a:pt x="1024" y="94"/>
                      </a:lnTo>
                      <a:lnTo>
                        <a:pt x="1021" y="94"/>
                      </a:lnTo>
                      <a:lnTo>
                        <a:pt x="1019" y="92"/>
                      </a:lnTo>
                      <a:lnTo>
                        <a:pt x="1017" y="92"/>
                      </a:lnTo>
                      <a:lnTo>
                        <a:pt x="1014" y="92"/>
                      </a:lnTo>
                      <a:lnTo>
                        <a:pt x="1012" y="92"/>
                      </a:lnTo>
                      <a:lnTo>
                        <a:pt x="1002" y="92"/>
                      </a:lnTo>
                      <a:lnTo>
                        <a:pt x="998" y="94"/>
                      </a:lnTo>
                      <a:lnTo>
                        <a:pt x="995" y="92"/>
                      </a:lnTo>
                      <a:lnTo>
                        <a:pt x="986" y="94"/>
                      </a:lnTo>
                      <a:lnTo>
                        <a:pt x="986" y="97"/>
                      </a:lnTo>
                      <a:lnTo>
                        <a:pt x="986" y="94"/>
                      </a:lnTo>
                      <a:lnTo>
                        <a:pt x="988" y="94"/>
                      </a:lnTo>
                      <a:lnTo>
                        <a:pt x="991" y="94"/>
                      </a:lnTo>
                      <a:lnTo>
                        <a:pt x="993" y="92"/>
                      </a:lnTo>
                      <a:lnTo>
                        <a:pt x="993" y="92"/>
                      </a:lnTo>
                      <a:lnTo>
                        <a:pt x="993" y="92"/>
                      </a:lnTo>
                      <a:lnTo>
                        <a:pt x="995" y="92"/>
                      </a:lnTo>
                      <a:lnTo>
                        <a:pt x="995" y="92"/>
                      </a:lnTo>
                      <a:lnTo>
                        <a:pt x="995" y="90"/>
                      </a:lnTo>
                      <a:lnTo>
                        <a:pt x="995" y="90"/>
                      </a:lnTo>
                      <a:lnTo>
                        <a:pt x="993" y="90"/>
                      </a:lnTo>
                      <a:lnTo>
                        <a:pt x="993" y="90"/>
                      </a:lnTo>
                      <a:lnTo>
                        <a:pt x="991" y="87"/>
                      </a:lnTo>
                      <a:lnTo>
                        <a:pt x="991" y="87"/>
                      </a:lnTo>
                      <a:lnTo>
                        <a:pt x="988" y="90"/>
                      </a:lnTo>
                      <a:lnTo>
                        <a:pt x="986" y="87"/>
                      </a:lnTo>
                      <a:lnTo>
                        <a:pt x="981" y="87"/>
                      </a:lnTo>
                      <a:lnTo>
                        <a:pt x="976" y="87"/>
                      </a:lnTo>
                      <a:lnTo>
                        <a:pt x="972" y="85"/>
                      </a:lnTo>
                      <a:lnTo>
                        <a:pt x="969" y="85"/>
                      </a:lnTo>
                      <a:lnTo>
                        <a:pt x="967" y="87"/>
                      </a:lnTo>
                      <a:lnTo>
                        <a:pt x="962" y="87"/>
                      </a:lnTo>
                      <a:lnTo>
                        <a:pt x="960" y="87"/>
                      </a:lnTo>
                      <a:lnTo>
                        <a:pt x="958" y="87"/>
                      </a:lnTo>
                      <a:lnTo>
                        <a:pt x="955" y="87"/>
                      </a:lnTo>
                      <a:lnTo>
                        <a:pt x="955" y="87"/>
                      </a:lnTo>
                      <a:close/>
                      <a:moveTo>
                        <a:pt x="901" y="128"/>
                      </a:moveTo>
                      <a:lnTo>
                        <a:pt x="901" y="128"/>
                      </a:lnTo>
                      <a:lnTo>
                        <a:pt x="901" y="125"/>
                      </a:lnTo>
                      <a:lnTo>
                        <a:pt x="901" y="125"/>
                      </a:lnTo>
                      <a:lnTo>
                        <a:pt x="898" y="125"/>
                      </a:lnTo>
                      <a:lnTo>
                        <a:pt x="894" y="128"/>
                      </a:lnTo>
                      <a:lnTo>
                        <a:pt x="894" y="128"/>
                      </a:lnTo>
                      <a:lnTo>
                        <a:pt x="894" y="128"/>
                      </a:lnTo>
                      <a:lnTo>
                        <a:pt x="898" y="128"/>
                      </a:lnTo>
                      <a:lnTo>
                        <a:pt x="901" y="128"/>
                      </a:lnTo>
                      <a:close/>
                      <a:moveTo>
                        <a:pt x="955" y="149"/>
                      </a:moveTo>
                      <a:lnTo>
                        <a:pt x="958" y="147"/>
                      </a:lnTo>
                      <a:lnTo>
                        <a:pt x="960" y="144"/>
                      </a:lnTo>
                      <a:lnTo>
                        <a:pt x="962" y="144"/>
                      </a:lnTo>
                      <a:lnTo>
                        <a:pt x="962" y="144"/>
                      </a:lnTo>
                      <a:lnTo>
                        <a:pt x="965" y="144"/>
                      </a:lnTo>
                      <a:lnTo>
                        <a:pt x="969" y="142"/>
                      </a:lnTo>
                      <a:lnTo>
                        <a:pt x="972" y="139"/>
                      </a:lnTo>
                      <a:lnTo>
                        <a:pt x="974" y="139"/>
                      </a:lnTo>
                      <a:lnTo>
                        <a:pt x="976" y="139"/>
                      </a:lnTo>
                      <a:lnTo>
                        <a:pt x="974" y="137"/>
                      </a:lnTo>
                      <a:lnTo>
                        <a:pt x="974" y="137"/>
                      </a:lnTo>
                      <a:lnTo>
                        <a:pt x="969" y="137"/>
                      </a:lnTo>
                      <a:lnTo>
                        <a:pt x="962" y="135"/>
                      </a:lnTo>
                      <a:lnTo>
                        <a:pt x="960" y="137"/>
                      </a:lnTo>
                      <a:lnTo>
                        <a:pt x="953" y="137"/>
                      </a:lnTo>
                      <a:lnTo>
                        <a:pt x="953" y="137"/>
                      </a:lnTo>
                      <a:lnTo>
                        <a:pt x="953" y="135"/>
                      </a:lnTo>
                      <a:lnTo>
                        <a:pt x="950" y="135"/>
                      </a:lnTo>
                      <a:lnTo>
                        <a:pt x="950" y="135"/>
                      </a:lnTo>
                      <a:lnTo>
                        <a:pt x="946" y="135"/>
                      </a:lnTo>
                      <a:lnTo>
                        <a:pt x="943" y="132"/>
                      </a:lnTo>
                      <a:lnTo>
                        <a:pt x="941" y="132"/>
                      </a:lnTo>
                      <a:lnTo>
                        <a:pt x="936" y="135"/>
                      </a:lnTo>
                      <a:lnTo>
                        <a:pt x="934" y="135"/>
                      </a:lnTo>
                      <a:lnTo>
                        <a:pt x="927" y="135"/>
                      </a:lnTo>
                      <a:lnTo>
                        <a:pt x="924" y="135"/>
                      </a:lnTo>
                      <a:lnTo>
                        <a:pt x="920" y="135"/>
                      </a:lnTo>
                      <a:lnTo>
                        <a:pt x="920" y="135"/>
                      </a:lnTo>
                      <a:lnTo>
                        <a:pt x="917" y="137"/>
                      </a:lnTo>
                      <a:lnTo>
                        <a:pt x="917" y="137"/>
                      </a:lnTo>
                      <a:lnTo>
                        <a:pt x="915" y="137"/>
                      </a:lnTo>
                      <a:lnTo>
                        <a:pt x="915" y="137"/>
                      </a:lnTo>
                      <a:lnTo>
                        <a:pt x="915" y="137"/>
                      </a:lnTo>
                      <a:lnTo>
                        <a:pt x="915" y="139"/>
                      </a:lnTo>
                      <a:lnTo>
                        <a:pt x="915" y="142"/>
                      </a:lnTo>
                      <a:lnTo>
                        <a:pt x="915" y="142"/>
                      </a:lnTo>
                      <a:lnTo>
                        <a:pt x="917" y="142"/>
                      </a:lnTo>
                      <a:lnTo>
                        <a:pt x="917" y="142"/>
                      </a:lnTo>
                      <a:lnTo>
                        <a:pt x="915" y="142"/>
                      </a:lnTo>
                      <a:lnTo>
                        <a:pt x="913" y="142"/>
                      </a:lnTo>
                      <a:lnTo>
                        <a:pt x="910" y="139"/>
                      </a:lnTo>
                      <a:lnTo>
                        <a:pt x="908" y="139"/>
                      </a:lnTo>
                      <a:lnTo>
                        <a:pt x="906" y="142"/>
                      </a:lnTo>
                      <a:lnTo>
                        <a:pt x="906" y="142"/>
                      </a:lnTo>
                      <a:lnTo>
                        <a:pt x="906" y="142"/>
                      </a:lnTo>
                      <a:lnTo>
                        <a:pt x="903" y="142"/>
                      </a:lnTo>
                      <a:lnTo>
                        <a:pt x="903" y="144"/>
                      </a:lnTo>
                      <a:lnTo>
                        <a:pt x="898" y="147"/>
                      </a:lnTo>
                      <a:lnTo>
                        <a:pt x="896" y="151"/>
                      </a:lnTo>
                      <a:lnTo>
                        <a:pt x="896" y="151"/>
                      </a:lnTo>
                      <a:lnTo>
                        <a:pt x="894" y="154"/>
                      </a:lnTo>
                      <a:lnTo>
                        <a:pt x="891" y="154"/>
                      </a:lnTo>
                      <a:lnTo>
                        <a:pt x="891" y="156"/>
                      </a:lnTo>
                      <a:lnTo>
                        <a:pt x="889" y="156"/>
                      </a:lnTo>
                      <a:lnTo>
                        <a:pt x="889" y="156"/>
                      </a:lnTo>
                      <a:lnTo>
                        <a:pt x="889" y="161"/>
                      </a:lnTo>
                      <a:lnTo>
                        <a:pt x="887" y="163"/>
                      </a:lnTo>
                      <a:lnTo>
                        <a:pt x="884" y="168"/>
                      </a:lnTo>
                      <a:lnTo>
                        <a:pt x="879" y="170"/>
                      </a:lnTo>
                      <a:lnTo>
                        <a:pt x="882" y="170"/>
                      </a:lnTo>
                      <a:lnTo>
                        <a:pt x="889" y="170"/>
                      </a:lnTo>
                      <a:lnTo>
                        <a:pt x="889" y="170"/>
                      </a:lnTo>
                      <a:lnTo>
                        <a:pt x="894" y="170"/>
                      </a:lnTo>
                      <a:lnTo>
                        <a:pt x="896" y="170"/>
                      </a:lnTo>
                      <a:lnTo>
                        <a:pt x="898" y="168"/>
                      </a:lnTo>
                      <a:lnTo>
                        <a:pt x="901" y="166"/>
                      </a:lnTo>
                      <a:lnTo>
                        <a:pt x="908" y="163"/>
                      </a:lnTo>
                      <a:lnTo>
                        <a:pt x="910" y="163"/>
                      </a:lnTo>
                      <a:lnTo>
                        <a:pt x="910" y="161"/>
                      </a:lnTo>
                      <a:lnTo>
                        <a:pt x="910" y="161"/>
                      </a:lnTo>
                      <a:lnTo>
                        <a:pt x="910" y="161"/>
                      </a:lnTo>
                      <a:lnTo>
                        <a:pt x="910" y="158"/>
                      </a:lnTo>
                      <a:lnTo>
                        <a:pt x="910" y="158"/>
                      </a:lnTo>
                      <a:lnTo>
                        <a:pt x="908" y="158"/>
                      </a:lnTo>
                      <a:lnTo>
                        <a:pt x="906" y="158"/>
                      </a:lnTo>
                      <a:lnTo>
                        <a:pt x="915" y="156"/>
                      </a:lnTo>
                      <a:lnTo>
                        <a:pt x="917" y="156"/>
                      </a:lnTo>
                      <a:lnTo>
                        <a:pt x="929" y="158"/>
                      </a:lnTo>
                      <a:lnTo>
                        <a:pt x="932" y="158"/>
                      </a:lnTo>
                      <a:lnTo>
                        <a:pt x="934" y="158"/>
                      </a:lnTo>
                      <a:lnTo>
                        <a:pt x="939" y="156"/>
                      </a:lnTo>
                      <a:lnTo>
                        <a:pt x="941" y="154"/>
                      </a:lnTo>
                      <a:lnTo>
                        <a:pt x="946" y="154"/>
                      </a:lnTo>
                      <a:lnTo>
                        <a:pt x="948" y="151"/>
                      </a:lnTo>
                      <a:lnTo>
                        <a:pt x="950" y="149"/>
                      </a:lnTo>
                      <a:lnTo>
                        <a:pt x="950" y="149"/>
                      </a:lnTo>
                      <a:lnTo>
                        <a:pt x="948" y="149"/>
                      </a:lnTo>
                      <a:lnTo>
                        <a:pt x="953" y="149"/>
                      </a:lnTo>
                      <a:lnTo>
                        <a:pt x="955" y="149"/>
                      </a:lnTo>
                      <a:close/>
                      <a:moveTo>
                        <a:pt x="901" y="215"/>
                      </a:moveTo>
                      <a:lnTo>
                        <a:pt x="901" y="215"/>
                      </a:lnTo>
                      <a:lnTo>
                        <a:pt x="898" y="215"/>
                      </a:lnTo>
                      <a:lnTo>
                        <a:pt x="898" y="215"/>
                      </a:lnTo>
                      <a:lnTo>
                        <a:pt x="898" y="218"/>
                      </a:lnTo>
                      <a:lnTo>
                        <a:pt x="898" y="218"/>
                      </a:lnTo>
                      <a:lnTo>
                        <a:pt x="898" y="218"/>
                      </a:lnTo>
                      <a:lnTo>
                        <a:pt x="898" y="218"/>
                      </a:lnTo>
                      <a:lnTo>
                        <a:pt x="901" y="218"/>
                      </a:lnTo>
                      <a:lnTo>
                        <a:pt x="903" y="215"/>
                      </a:lnTo>
                      <a:lnTo>
                        <a:pt x="903" y="215"/>
                      </a:lnTo>
                      <a:lnTo>
                        <a:pt x="903" y="215"/>
                      </a:lnTo>
                      <a:lnTo>
                        <a:pt x="903" y="215"/>
                      </a:lnTo>
                      <a:lnTo>
                        <a:pt x="901" y="215"/>
                      </a:lnTo>
                      <a:close/>
                      <a:moveTo>
                        <a:pt x="924" y="244"/>
                      </a:moveTo>
                      <a:lnTo>
                        <a:pt x="924" y="244"/>
                      </a:lnTo>
                      <a:lnTo>
                        <a:pt x="924" y="244"/>
                      </a:lnTo>
                      <a:lnTo>
                        <a:pt x="924" y="244"/>
                      </a:lnTo>
                      <a:lnTo>
                        <a:pt x="924" y="246"/>
                      </a:lnTo>
                      <a:lnTo>
                        <a:pt x="927" y="246"/>
                      </a:lnTo>
                      <a:lnTo>
                        <a:pt x="927" y="246"/>
                      </a:lnTo>
                      <a:lnTo>
                        <a:pt x="927" y="246"/>
                      </a:lnTo>
                      <a:lnTo>
                        <a:pt x="929" y="244"/>
                      </a:lnTo>
                      <a:lnTo>
                        <a:pt x="929" y="244"/>
                      </a:lnTo>
                      <a:lnTo>
                        <a:pt x="932" y="244"/>
                      </a:lnTo>
                      <a:lnTo>
                        <a:pt x="932" y="241"/>
                      </a:lnTo>
                      <a:lnTo>
                        <a:pt x="934" y="241"/>
                      </a:lnTo>
                      <a:lnTo>
                        <a:pt x="934" y="239"/>
                      </a:lnTo>
                      <a:lnTo>
                        <a:pt x="934" y="239"/>
                      </a:lnTo>
                      <a:lnTo>
                        <a:pt x="936" y="237"/>
                      </a:lnTo>
                      <a:lnTo>
                        <a:pt x="936" y="237"/>
                      </a:lnTo>
                      <a:lnTo>
                        <a:pt x="936" y="237"/>
                      </a:lnTo>
                      <a:lnTo>
                        <a:pt x="934" y="234"/>
                      </a:lnTo>
                      <a:lnTo>
                        <a:pt x="932" y="237"/>
                      </a:lnTo>
                      <a:lnTo>
                        <a:pt x="929" y="237"/>
                      </a:lnTo>
                      <a:lnTo>
                        <a:pt x="929" y="239"/>
                      </a:lnTo>
                      <a:lnTo>
                        <a:pt x="927" y="239"/>
                      </a:lnTo>
                      <a:lnTo>
                        <a:pt x="927" y="239"/>
                      </a:lnTo>
                      <a:lnTo>
                        <a:pt x="927" y="239"/>
                      </a:lnTo>
                      <a:lnTo>
                        <a:pt x="927" y="241"/>
                      </a:lnTo>
                      <a:lnTo>
                        <a:pt x="924" y="241"/>
                      </a:lnTo>
                      <a:lnTo>
                        <a:pt x="924" y="244"/>
                      </a:lnTo>
                      <a:close/>
                      <a:moveTo>
                        <a:pt x="879" y="149"/>
                      </a:moveTo>
                      <a:lnTo>
                        <a:pt x="877" y="151"/>
                      </a:lnTo>
                      <a:lnTo>
                        <a:pt x="877" y="151"/>
                      </a:lnTo>
                      <a:lnTo>
                        <a:pt x="875" y="151"/>
                      </a:lnTo>
                      <a:lnTo>
                        <a:pt x="875" y="151"/>
                      </a:lnTo>
                      <a:lnTo>
                        <a:pt x="872" y="154"/>
                      </a:lnTo>
                      <a:lnTo>
                        <a:pt x="875" y="154"/>
                      </a:lnTo>
                      <a:lnTo>
                        <a:pt x="877" y="154"/>
                      </a:lnTo>
                      <a:lnTo>
                        <a:pt x="877" y="154"/>
                      </a:lnTo>
                      <a:lnTo>
                        <a:pt x="877" y="154"/>
                      </a:lnTo>
                      <a:lnTo>
                        <a:pt x="879" y="154"/>
                      </a:lnTo>
                      <a:lnTo>
                        <a:pt x="879" y="151"/>
                      </a:lnTo>
                      <a:lnTo>
                        <a:pt x="882" y="151"/>
                      </a:lnTo>
                      <a:lnTo>
                        <a:pt x="882" y="151"/>
                      </a:lnTo>
                      <a:lnTo>
                        <a:pt x="879" y="151"/>
                      </a:lnTo>
                      <a:lnTo>
                        <a:pt x="879" y="151"/>
                      </a:lnTo>
                      <a:lnTo>
                        <a:pt x="879" y="151"/>
                      </a:lnTo>
                      <a:lnTo>
                        <a:pt x="879" y="149"/>
                      </a:lnTo>
                      <a:close/>
                      <a:moveTo>
                        <a:pt x="960" y="106"/>
                      </a:moveTo>
                      <a:lnTo>
                        <a:pt x="962" y="106"/>
                      </a:lnTo>
                      <a:lnTo>
                        <a:pt x="962" y="106"/>
                      </a:lnTo>
                      <a:lnTo>
                        <a:pt x="962" y="106"/>
                      </a:lnTo>
                      <a:lnTo>
                        <a:pt x="962" y="106"/>
                      </a:lnTo>
                      <a:lnTo>
                        <a:pt x="962" y="104"/>
                      </a:lnTo>
                      <a:lnTo>
                        <a:pt x="962" y="104"/>
                      </a:lnTo>
                      <a:lnTo>
                        <a:pt x="965" y="104"/>
                      </a:lnTo>
                      <a:lnTo>
                        <a:pt x="965" y="104"/>
                      </a:lnTo>
                      <a:lnTo>
                        <a:pt x="965" y="104"/>
                      </a:lnTo>
                      <a:lnTo>
                        <a:pt x="960" y="104"/>
                      </a:lnTo>
                      <a:lnTo>
                        <a:pt x="960" y="104"/>
                      </a:lnTo>
                      <a:lnTo>
                        <a:pt x="958" y="104"/>
                      </a:lnTo>
                      <a:lnTo>
                        <a:pt x="958" y="104"/>
                      </a:lnTo>
                      <a:lnTo>
                        <a:pt x="958" y="104"/>
                      </a:lnTo>
                      <a:lnTo>
                        <a:pt x="958" y="104"/>
                      </a:lnTo>
                      <a:lnTo>
                        <a:pt x="958" y="106"/>
                      </a:lnTo>
                      <a:lnTo>
                        <a:pt x="958" y="106"/>
                      </a:lnTo>
                      <a:lnTo>
                        <a:pt x="958" y="106"/>
                      </a:lnTo>
                      <a:lnTo>
                        <a:pt x="958" y="106"/>
                      </a:lnTo>
                      <a:lnTo>
                        <a:pt x="958" y="106"/>
                      </a:lnTo>
                      <a:lnTo>
                        <a:pt x="960" y="106"/>
                      </a:lnTo>
                      <a:close/>
                      <a:moveTo>
                        <a:pt x="922" y="125"/>
                      </a:moveTo>
                      <a:lnTo>
                        <a:pt x="922" y="125"/>
                      </a:lnTo>
                      <a:lnTo>
                        <a:pt x="920" y="125"/>
                      </a:lnTo>
                      <a:lnTo>
                        <a:pt x="920" y="128"/>
                      </a:lnTo>
                      <a:lnTo>
                        <a:pt x="920" y="128"/>
                      </a:lnTo>
                      <a:lnTo>
                        <a:pt x="920" y="128"/>
                      </a:lnTo>
                      <a:lnTo>
                        <a:pt x="922" y="128"/>
                      </a:lnTo>
                      <a:lnTo>
                        <a:pt x="924" y="128"/>
                      </a:lnTo>
                      <a:lnTo>
                        <a:pt x="924" y="128"/>
                      </a:lnTo>
                      <a:lnTo>
                        <a:pt x="924" y="128"/>
                      </a:lnTo>
                      <a:lnTo>
                        <a:pt x="927" y="128"/>
                      </a:lnTo>
                      <a:lnTo>
                        <a:pt x="924" y="128"/>
                      </a:lnTo>
                      <a:lnTo>
                        <a:pt x="924" y="125"/>
                      </a:lnTo>
                      <a:lnTo>
                        <a:pt x="922" y="125"/>
                      </a:lnTo>
                      <a:close/>
                      <a:moveTo>
                        <a:pt x="920" y="118"/>
                      </a:moveTo>
                      <a:lnTo>
                        <a:pt x="920" y="118"/>
                      </a:lnTo>
                      <a:lnTo>
                        <a:pt x="917" y="121"/>
                      </a:lnTo>
                      <a:lnTo>
                        <a:pt x="917" y="121"/>
                      </a:lnTo>
                      <a:lnTo>
                        <a:pt x="920" y="121"/>
                      </a:lnTo>
                      <a:lnTo>
                        <a:pt x="920" y="121"/>
                      </a:lnTo>
                      <a:lnTo>
                        <a:pt x="920" y="121"/>
                      </a:lnTo>
                      <a:lnTo>
                        <a:pt x="920" y="121"/>
                      </a:lnTo>
                      <a:lnTo>
                        <a:pt x="920" y="121"/>
                      </a:lnTo>
                      <a:lnTo>
                        <a:pt x="922" y="121"/>
                      </a:lnTo>
                      <a:lnTo>
                        <a:pt x="922" y="121"/>
                      </a:lnTo>
                      <a:lnTo>
                        <a:pt x="924" y="123"/>
                      </a:lnTo>
                      <a:lnTo>
                        <a:pt x="929" y="123"/>
                      </a:lnTo>
                      <a:lnTo>
                        <a:pt x="932" y="123"/>
                      </a:lnTo>
                      <a:lnTo>
                        <a:pt x="934" y="125"/>
                      </a:lnTo>
                      <a:lnTo>
                        <a:pt x="934" y="125"/>
                      </a:lnTo>
                      <a:lnTo>
                        <a:pt x="934" y="125"/>
                      </a:lnTo>
                      <a:lnTo>
                        <a:pt x="936" y="125"/>
                      </a:lnTo>
                      <a:lnTo>
                        <a:pt x="941" y="125"/>
                      </a:lnTo>
                      <a:lnTo>
                        <a:pt x="943" y="125"/>
                      </a:lnTo>
                      <a:lnTo>
                        <a:pt x="948" y="125"/>
                      </a:lnTo>
                      <a:lnTo>
                        <a:pt x="950" y="125"/>
                      </a:lnTo>
                      <a:lnTo>
                        <a:pt x="950" y="125"/>
                      </a:lnTo>
                      <a:lnTo>
                        <a:pt x="950" y="125"/>
                      </a:lnTo>
                      <a:lnTo>
                        <a:pt x="953" y="123"/>
                      </a:lnTo>
                      <a:lnTo>
                        <a:pt x="953" y="123"/>
                      </a:lnTo>
                      <a:lnTo>
                        <a:pt x="953" y="123"/>
                      </a:lnTo>
                      <a:lnTo>
                        <a:pt x="955" y="123"/>
                      </a:lnTo>
                      <a:lnTo>
                        <a:pt x="955" y="121"/>
                      </a:lnTo>
                      <a:lnTo>
                        <a:pt x="955" y="121"/>
                      </a:lnTo>
                      <a:lnTo>
                        <a:pt x="958" y="118"/>
                      </a:lnTo>
                      <a:lnTo>
                        <a:pt x="958" y="118"/>
                      </a:lnTo>
                      <a:lnTo>
                        <a:pt x="958" y="118"/>
                      </a:lnTo>
                      <a:lnTo>
                        <a:pt x="960" y="118"/>
                      </a:lnTo>
                      <a:lnTo>
                        <a:pt x="960" y="116"/>
                      </a:lnTo>
                      <a:lnTo>
                        <a:pt x="960" y="116"/>
                      </a:lnTo>
                      <a:lnTo>
                        <a:pt x="960" y="113"/>
                      </a:lnTo>
                      <a:lnTo>
                        <a:pt x="960" y="113"/>
                      </a:lnTo>
                      <a:lnTo>
                        <a:pt x="958" y="111"/>
                      </a:lnTo>
                      <a:lnTo>
                        <a:pt x="958" y="109"/>
                      </a:lnTo>
                      <a:lnTo>
                        <a:pt x="955" y="109"/>
                      </a:lnTo>
                      <a:lnTo>
                        <a:pt x="953" y="109"/>
                      </a:lnTo>
                      <a:lnTo>
                        <a:pt x="950" y="109"/>
                      </a:lnTo>
                      <a:lnTo>
                        <a:pt x="941" y="111"/>
                      </a:lnTo>
                      <a:lnTo>
                        <a:pt x="936" y="111"/>
                      </a:lnTo>
                      <a:lnTo>
                        <a:pt x="934" y="113"/>
                      </a:lnTo>
                      <a:lnTo>
                        <a:pt x="932" y="113"/>
                      </a:lnTo>
                      <a:lnTo>
                        <a:pt x="929" y="116"/>
                      </a:lnTo>
                      <a:lnTo>
                        <a:pt x="929" y="116"/>
                      </a:lnTo>
                      <a:lnTo>
                        <a:pt x="927" y="116"/>
                      </a:lnTo>
                      <a:lnTo>
                        <a:pt x="924" y="116"/>
                      </a:lnTo>
                      <a:lnTo>
                        <a:pt x="920" y="118"/>
                      </a:lnTo>
                      <a:lnTo>
                        <a:pt x="920" y="118"/>
                      </a:lnTo>
                      <a:close/>
                      <a:moveTo>
                        <a:pt x="924" y="113"/>
                      </a:moveTo>
                      <a:lnTo>
                        <a:pt x="924" y="113"/>
                      </a:lnTo>
                      <a:lnTo>
                        <a:pt x="927" y="113"/>
                      </a:lnTo>
                      <a:lnTo>
                        <a:pt x="929" y="111"/>
                      </a:lnTo>
                      <a:lnTo>
                        <a:pt x="932" y="111"/>
                      </a:lnTo>
                      <a:lnTo>
                        <a:pt x="932" y="111"/>
                      </a:lnTo>
                      <a:lnTo>
                        <a:pt x="934" y="111"/>
                      </a:lnTo>
                      <a:lnTo>
                        <a:pt x="934" y="111"/>
                      </a:lnTo>
                      <a:lnTo>
                        <a:pt x="936" y="111"/>
                      </a:lnTo>
                      <a:lnTo>
                        <a:pt x="936" y="111"/>
                      </a:lnTo>
                      <a:lnTo>
                        <a:pt x="936" y="111"/>
                      </a:lnTo>
                      <a:lnTo>
                        <a:pt x="936" y="109"/>
                      </a:lnTo>
                      <a:lnTo>
                        <a:pt x="934" y="109"/>
                      </a:lnTo>
                      <a:lnTo>
                        <a:pt x="934" y="109"/>
                      </a:lnTo>
                      <a:lnTo>
                        <a:pt x="934" y="109"/>
                      </a:lnTo>
                      <a:lnTo>
                        <a:pt x="932" y="109"/>
                      </a:lnTo>
                      <a:lnTo>
                        <a:pt x="932" y="111"/>
                      </a:lnTo>
                      <a:lnTo>
                        <a:pt x="924" y="111"/>
                      </a:lnTo>
                      <a:lnTo>
                        <a:pt x="924" y="111"/>
                      </a:lnTo>
                      <a:lnTo>
                        <a:pt x="922" y="111"/>
                      </a:lnTo>
                      <a:lnTo>
                        <a:pt x="922" y="113"/>
                      </a:lnTo>
                      <a:lnTo>
                        <a:pt x="922" y="113"/>
                      </a:lnTo>
                      <a:lnTo>
                        <a:pt x="922" y="113"/>
                      </a:lnTo>
                      <a:lnTo>
                        <a:pt x="924" y="113"/>
                      </a:lnTo>
                      <a:close/>
                      <a:moveTo>
                        <a:pt x="998" y="76"/>
                      </a:moveTo>
                      <a:lnTo>
                        <a:pt x="995" y="76"/>
                      </a:lnTo>
                      <a:lnTo>
                        <a:pt x="991" y="76"/>
                      </a:lnTo>
                      <a:lnTo>
                        <a:pt x="988" y="76"/>
                      </a:lnTo>
                      <a:lnTo>
                        <a:pt x="986" y="76"/>
                      </a:lnTo>
                      <a:lnTo>
                        <a:pt x="979" y="76"/>
                      </a:lnTo>
                      <a:lnTo>
                        <a:pt x="979" y="76"/>
                      </a:lnTo>
                      <a:lnTo>
                        <a:pt x="976" y="76"/>
                      </a:lnTo>
                      <a:lnTo>
                        <a:pt x="976" y="78"/>
                      </a:lnTo>
                      <a:lnTo>
                        <a:pt x="976" y="78"/>
                      </a:lnTo>
                      <a:lnTo>
                        <a:pt x="976" y="80"/>
                      </a:lnTo>
                      <a:lnTo>
                        <a:pt x="976" y="80"/>
                      </a:lnTo>
                      <a:lnTo>
                        <a:pt x="995" y="80"/>
                      </a:lnTo>
                      <a:lnTo>
                        <a:pt x="1002" y="80"/>
                      </a:lnTo>
                      <a:lnTo>
                        <a:pt x="1002" y="80"/>
                      </a:lnTo>
                      <a:lnTo>
                        <a:pt x="1005" y="80"/>
                      </a:lnTo>
                      <a:lnTo>
                        <a:pt x="1007" y="80"/>
                      </a:lnTo>
                      <a:lnTo>
                        <a:pt x="1012" y="78"/>
                      </a:lnTo>
                      <a:lnTo>
                        <a:pt x="1014" y="76"/>
                      </a:lnTo>
                      <a:lnTo>
                        <a:pt x="1014" y="76"/>
                      </a:lnTo>
                      <a:lnTo>
                        <a:pt x="1014" y="76"/>
                      </a:lnTo>
                      <a:lnTo>
                        <a:pt x="1012" y="76"/>
                      </a:lnTo>
                      <a:lnTo>
                        <a:pt x="1012" y="76"/>
                      </a:lnTo>
                      <a:lnTo>
                        <a:pt x="1005" y="76"/>
                      </a:lnTo>
                      <a:lnTo>
                        <a:pt x="998" y="76"/>
                      </a:lnTo>
                      <a:close/>
                      <a:moveTo>
                        <a:pt x="1142" y="149"/>
                      </a:moveTo>
                      <a:lnTo>
                        <a:pt x="1140" y="149"/>
                      </a:lnTo>
                      <a:lnTo>
                        <a:pt x="1137" y="147"/>
                      </a:lnTo>
                      <a:lnTo>
                        <a:pt x="1137" y="147"/>
                      </a:lnTo>
                      <a:lnTo>
                        <a:pt x="1137" y="147"/>
                      </a:lnTo>
                      <a:lnTo>
                        <a:pt x="1137" y="144"/>
                      </a:lnTo>
                      <a:lnTo>
                        <a:pt x="1137" y="144"/>
                      </a:lnTo>
                      <a:lnTo>
                        <a:pt x="1130" y="142"/>
                      </a:lnTo>
                      <a:lnTo>
                        <a:pt x="1126" y="142"/>
                      </a:lnTo>
                      <a:lnTo>
                        <a:pt x="1111" y="142"/>
                      </a:lnTo>
                      <a:lnTo>
                        <a:pt x="1111" y="142"/>
                      </a:lnTo>
                      <a:lnTo>
                        <a:pt x="1107" y="142"/>
                      </a:lnTo>
                      <a:lnTo>
                        <a:pt x="1104" y="142"/>
                      </a:lnTo>
                      <a:lnTo>
                        <a:pt x="1102" y="139"/>
                      </a:lnTo>
                      <a:lnTo>
                        <a:pt x="1099" y="139"/>
                      </a:lnTo>
                      <a:lnTo>
                        <a:pt x="1097" y="139"/>
                      </a:lnTo>
                      <a:lnTo>
                        <a:pt x="1095" y="139"/>
                      </a:lnTo>
                      <a:lnTo>
                        <a:pt x="1095" y="142"/>
                      </a:lnTo>
                      <a:lnTo>
                        <a:pt x="1095" y="142"/>
                      </a:lnTo>
                      <a:lnTo>
                        <a:pt x="1092" y="144"/>
                      </a:lnTo>
                      <a:lnTo>
                        <a:pt x="1092" y="144"/>
                      </a:lnTo>
                      <a:lnTo>
                        <a:pt x="1092" y="144"/>
                      </a:lnTo>
                      <a:lnTo>
                        <a:pt x="1092" y="144"/>
                      </a:lnTo>
                      <a:lnTo>
                        <a:pt x="1092" y="144"/>
                      </a:lnTo>
                      <a:lnTo>
                        <a:pt x="1090" y="147"/>
                      </a:lnTo>
                      <a:lnTo>
                        <a:pt x="1090" y="147"/>
                      </a:lnTo>
                      <a:lnTo>
                        <a:pt x="1090" y="147"/>
                      </a:lnTo>
                      <a:lnTo>
                        <a:pt x="1090" y="149"/>
                      </a:lnTo>
                      <a:lnTo>
                        <a:pt x="1090" y="149"/>
                      </a:lnTo>
                      <a:lnTo>
                        <a:pt x="1095" y="149"/>
                      </a:lnTo>
                      <a:lnTo>
                        <a:pt x="1095" y="149"/>
                      </a:lnTo>
                      <a:lnTo>
                        <a:pt x="1095" y="151"/>
                      </a:lnTo>
                      <a:lnTo>
                        <a:pt x="1095" y="151"/>
                      </a:lnTo>
                      <a:lnTo>
                        <a:pt x="1092" y="154"/>
                      </a:lnTo>
                      <a:lnTo>
                        <a:pt x="1092" y="156"/>
                      </a:lnTo>
                      <a:lnTo>
                        <a:pt x="1092" y="156"/>
                      </a:lnTo>
                      <a:lnTo>
                        <a:pt x="1095" y="156"/>
                      </a:lnTo>
                      <a:lnTo>
                        <a:pt x="1097" y="158"/>
                      </a:lnTo>
                      <a:lnTo>
                        <a:pt x="1099" y="158"/>
                      </a:lnTo>
                      <a:lnTo>
                        <a:pt x="1102" y="156"/>
                      </a:lnTo>
                      <a:lnTo>
                        <a:pt x="1111" y="156"/>
                      </a:lnTo>
                      <a:lnTo>
                        <a:pt x="1114" y="156"/>
                      </a:lnTo>
                      <a:lnTo>
                        <a:pt x="1121" y="156"/>
                      </a:lnTo>
                      <a:lnTo>
                        <a:pt x="1130" y="156"/>
                      </a:lnTo>
                      <a:lnTo>
                        <a:pt x="1137" y="156"/>
                      </a:lnTo>
                      <a:lnTo>
                        <a:pt x="1142" y="156"/>
                      </a:lnTo>
                      <a:lnTo>
                        <a:pt x="1142" y="156"/>
                      </a:lnTo>
                      <a:lnTo>
                        <a:pt x="1142" y="154"/>
                      </a:lnTo>
                      <a:lnTo>
                        <a:pt x="1142" y="154"/>
                      </a:lnTo>
                      <a:lnTo>
                        <a:pt x="1142" y="154"/>
                      </a:lnTo>
                      <a:lnTo>
                        <a:pt x="1144" y="151"/>
                      </a:lnTo>
                      <a:lnTo>
                        <a:pt x="1142" y="151"/>
                      </a:lnTo>
                      <a:lnTo>
                        <a:pt x="1142" y="151"/>
                      </a:lnTo>
                      <a:lnTo>
                        <a:pt x="1142" y="151"/>
                      </a:lnTo>
                      <a:lnTo>
                        <a:pt x="1142" y="149"/>
                      </a:lnTo>
                      <a:lnTo>
                        <a:pt x="1142" y="149"/>
                      </a:lnTo>
                      <a:close/>
                      <a:moveTo>
                        <a:pt x="1043" y="83"/>
                      </a:moveTo>
                      <a:lnTo>
                        <a:pt x="1047" y="83"/>
                      </a:lnTo>
                      <a:lnTo>
                        <a:pt x="1047" y="83"/>
                      </a:lnTo>
                      <a:lnTo>
                        <a:pt x="1050" y="83"/>
                      </a:lnTo>
                      <a:lnTo>
                        <a:pt x="1050" y="83"/>
                      </a:lnTo>
                      <a:lnTo>
                        <a:pt x="1050" y="80"/>
                      </a:lnTo>
                      <a:lnTo>
                        <a:pt x="1052" y="80"/>
                      </a:lnTo>
                      <a:lnTo>
                        <a:pt x="1050" y="80"/>
                      </a:lnTo>
                      <a:lnTo>
                        <a:pt x="1050" y="78"/>
                      </a:lnTo>
                      <a:lnTo>
                        <a:pt x="1047" y="78"/>
                      </a:lnTo>
                      <a:lnTo>
                        <a:pt x="1045" y="78"/>
                      </a:lnTo>
                      <a:lnTo>
                        <a:pt x="1043" y="78"/>
                      </a:lnTo>
                      <a:lnTo>
                        <a:pt x="1040" y="78"/>
                      </a:lnTo>
                      <a:lnTo>
                        <a:pt x="1038" y="78"/>
                      </a:lnTo>
                      <a:lnTo>
                        <a:pt x="1038" y="78"/>
                      </a:lnTo>
                      <a:lnTo>
                        <a:pt x="1036" y="78"/>
                      </a:lnTo>
                      <a:lnTo>
                        <a:pt x="1036" y="80"/>
                      </a:lnTo>
                      <a:lnTo>
                        <a:pt x="1033" y="80"/>
                      </a:lnTo>
                      <a:lnTo>
                        <a:pt x="1033" y="80"/>
                      </a:lnTo>
                      <a:lnTo>
                        <a:pt x="1033" y="83"/>
                      </a:lnTo>
                      <a:lnTo>
                        <a:pt x="1040" y="83"/>
                      </a:lnTo>
                      <a:lnTo>
                        <a:pt x="1043" y="83"/>
                      </a:lnTo>
                      <a:close/>
                      <a:moveTo>
                        <a:pt x="1040" y="47"/>
                      </a:moveTo>
                      <a:lnTo>
                        <a:pt x="1029" y="47"/>
                      </a:lnTo>
                      <a:lnTo>
                        <a:pt x="1024" y="47"/>
                      </a:lnTo>
                      <a:lnTo>
                        <a:pt x="1024" y="49"/>
                      </a:lnTo>
                      <a:lnTo>
                        <a:pt x="1019" y="49"/>
                      </a:lnTo>
                      <a:lnTo>
                        <a:pt x="1021" y="49"/>
                      </a:lnTo>
                      <a:lnTo>
                        <a:pt x="1024" y="52"/>
                      </a:lnTo>
                      <a:lnTo>
                        <a:pt x="1024" y="52"/>
                      </a:lnTo>
                      <a:lnTo>
                        <a:pt x="1026" y="52"/>
                      </a:lnTo>
                      <a:lnTo>
                        <a:pt x="1029" y="52"/>
                      </a:lnTo>
                      <a:lnTo>
                        <a:pt x="1036" y="49"/>
                      </a:lnTo>
                      <a:lnTo>
                        <a:pt x="1036" y="49"/>
                      </a:lnTo>
                      <a:lnTo>
                        <a:pt x="1038" y="49"/>
                      </a:lnTo>
                      <a:lnTo>
                        <a:pt x="1040" y="49"/>
                      </a:lnTo>
                      <a:lnTo>
                        <a:pt x="1040" y="49"/>
                      </a:lnTo>
                      <a:lnTo>
                        <a:pt x="1038" y="52"/>
                      </a:lnTo>
                      <a:lnTo>
                        <a:pt x="1038" y="52"/>
                      </a:lnTo>
                      <a:lnTo>
                        <a:pt x="1038" y="52"/>
                      </a:lnTo>
                      <a:lnTo>
                        <a:pt x="1038" y="52"/>
                      </a:lnTo>
                      <a:lnTo>
                        <a:pt x="1038" y="52"/>
                      </a:lnTo>
                      <a:lnTo>
                        <a:pt x="1045" y="52"/>
                      </a:lnTo>
                      <a:lnTo>
                        <a:pt x="1047" y="52"/>
                      </a:lnTo>
                      <a:lnTo>
                        <a:pt x="1052" y="49"/>
                      </a:lnTo>
                      <a:lnTo>
                        <a:pt x="1055" y="49"/>
                      </a:lnTo>
                      <a:lnTo>
                        <a:pt x="1057" y="49"/>
                      </a:lnTo>
                      <a:lnTo>
                        <a:pt x="1059" y="49"/>
                      </a:lnTo>
                      <a:lnTo>
                        <a:pt x="1059" y="49"/>
                      </a:lnTo>
                      <a:lnTo>
                        <a:pt x="1066" y="52"/>
                      </a:lnTo>
                      <a:lnTo>
                        <a:pt x="1071" y="49"/>
                      </a:lnTo>
                      <a:lnTo>
                        <a:pt x="1071" y="52"/>
                      </a:lnTo>
                      <a:lnTo>
                        <a:pt x="1064" y="52"/>
                      </a:lnTo>
                      <a:lnTo>
                        <a:pt x="1055" y="52"/>
                      </a:lnTo>
                      <a:lnTo>
                        <a:pt x="1052" y="54"/>
                      </a:lnTo>
                      <a:lnTo>
                        <a:pt x="1050" y="54"/>
                      </a:lnTo>
                      <a:lnTo>
                        <a:pt x="1045" y="54"/>
                      </a:lnTo>
                      <a:lnTo>
                        <a:pt x="1043" y="54"/>
                      </a:lnTo>
                      <a:lnTo>
                        <a:pt x="1033" y="57"/>
                      </a:lnTo>
                      <a:lnTo>
                        <a:pt x="1031" y="57"/>
                      </a:lnTo>
                      <a:lnTo>
                        <a:pt x="1029" y="57"/>
                      </a:lnTo>
                      <a:lnTo>
                        <a:pt x="1029" y="57"/>
                      </a:lnTo>
                      <a:lnTo>
                        <a:pt x="1029" y="57"/>
                      </a:lnTo>
                      <a:lnTo>
                        <a:pt x="1031" y="59"/>
                      </a:lnTo>
                      <a:lnTo>
                        <a:pt x="1036" y="59"/>
                      </a:lnTo>
                      <a:lnTo>
                        <a:pt x="1038" y="59"/>
                      </a:lnTo>
                      <a:lnTo>
                        <a:pt x="1036" y="59"/>
                      </a:lnTo>
                      <a:lnTo>
                        <a:pt x="1033" y="59"/>
                      </a:lnTo>
                      <a:lnTo>
                        <a:pt x="1031" y="59"/>
                      </a:lnTo>
                      <a:lnTo>
                        <a:pt x="1031" y="59"/>
                      </a:lnTo>
                      <a:lnTo>
                        <a:pt x="1031" y="61"/>
                      </a:lnTo>
                      <a:lnTo>
                        <a:pt x="1031" y="61"/>
                      </a:lnTo>
                      <a:lnTo>
                        <a:pt x="1033" y="61"/>
                      </a:lnTo>
                      <a:lnTo>
                        <a:pt x="1033" y="61"/>
                      </a:lnTo>
                      <a:lnTo>
                        <a:pt x="1036" y="61"/>
                      </a:lnTo>
                      <a:lnTo>
                        <a:pt x="1038" y="61"/>
                      </a:lnTo>
                      <a:lnTo>
                        <a:pt x="1047" y="64"/>
                      </a:lnTo>
                      <a:lnTo>
                        <a:pt x="1047" y="64"/>
                      </a:lnTo>
                      <a:lnTo>
                        <a:pt x="1043" y="64"/>
                      </a:lnTo>
                      <a:lnTo>
                        <a:pt x="1036" y="64"/>
                      </a:lnTo>
                      <a:lnTo>
                        <a:pt x="1033" y="64"/>
                      </a:lnTo>
                      <a:lnTo>
                        <a:pt x="1033" y="64"/>
                      </a:lnTo>
                      <a:lnTo>
                        <a:pt x="1036" y="66"/>
                      </a:lnTo>
                      <a:lnTo>
                        <a:pt x="1038" y="66"/>
                      </a:lnTo>
                      <a:lnTo>
                        <a:pt x="1040" y="68"/>
                      </a:lnTo>
                      <a:lnTo>
                        <a:pt x="1045" y="68"/>
                      </a:lnTo>
                      <a:lnTo>
                        <a:pt x="1052" y="68"/>
                      </a:lnTo>
                      <a:lnTo>
                        <a:pt x="1055" y="68"/>
                      </a:lnTo>
                      <a:lnTo>
                        <a:pt x="1057" y="68"/>
                      </a:lnTo>
                      <a:lnTo>
                        <a:pt x="1059" y="68"/>
                      </a:lnTo>
                      <a:lnTo>
                        <a:pt x="1059" y="68"/>
                      </a:lnTo>
                      <a:lnTo>
                        <a:pt x="1059" y="68"/>
                      </a:lnTo>
                      <a:lnTo>
                        <a:pt x="1059" y="68"/>
                      </a:lnTo>
                      <a:lnTo>
                        <a:pt x="1057" y="66"/>
                      </a:lnTo>
                      <a:lnTo>
                        <a:pt x="1057" y="66"/>
                      </a:lnTo>
                      <a:lnTo>
                        <a:pt x="1059" y="66"/>
                      </a:lnTo>
                      <a:lnTo>
                        <a:pt x="1062" y="66"/>
                      </a:lnTo>
                      <a:lnTo>
                        <a:pt x="1064" y="66"/>
                      </a:lnTo>
                      <a:lnTo>
                        <a:pt x="1064" y="66"/>
                      </a:lnTo>
                      <a:lnTo>
                        <a:pt x="1064" y="68"/>
                      </a:lnTo>
                      <a:lnTo>
                        <a:pt x="1066" y="68"/>
                      </a:lnTo>
                      <a:lnTo>
                        <a:pt x="1066" y="68"/>
                      </a:lnTo>
                      <a:lnTo>
                        <a:pt x="1066" y="68"/>
                      </a:lnTo>
                      <a:lnTo>
                        <a:pt x="1069" y="68"/>
                      </a:lnTo>
                      <a:lnTo>
                        <a:pt x="1069" y="68"/>
                      </a:lnTo>
                      <a:lnTo>
                        <a:pt x="1069" y="68"/>
                      </a:lnTo>
                      <a:lnTo>
                        <a:pt x="1069" y="66"/>
                      </a:lnTo>
                      <a:lnTo>
                        <a:pt x="1069" y="66"/>
                      </a:lnTo>
                      <a:lnTo>
                        <a:pt x="1069" y="64"/>
                      </a:lnTo>
                      <a:lnTo>
                        <a:pt x="1069" y="64"/>
                      </a:lnTo>
                      <a:lnTo>
                        <a:pt x="1071" y="61"/>
                      </a:lnTo>
                      <a:lnTo>
                        <a:pt x="1071" y="61"/>
                      </a:lnTo>
                      <a:lnTo>
                        <a:pt x="1071" y="64"/>
                      </a:lnTo>
                      <a:lnTo>
                        <a:pt x="1071" y="64"/>
                      </a:lnTo>
                      <a:lnTo>
                        <a:pt x="1073" y="66"/>
                      </a:lnTo>
                      <a:lnTo>
                        <a:pt x="1073" y="68"/>
                      </a:lnTo>
                      <a:lnTo>
                        <a:pt x="1076" y="68"/>
                      </a:lnTo>
                      <a:lnTo>
                        <a:pt x="1076" y="68"/>
                      </a:lnTo>
                      <a:lnTo>
                        <a:pt x="1078" y="68"/>
                      </a:lnTo>
                      <a:lnTo>
                        <a:pt x="1078" y="68"/>
                      </a:lnTo>
                      <a:lnTo>
                        <a:pt x="1083" y="66"/>
                      </a:lnTo>
                      <a:lnTo>
                        <a:pt x="1083" y="66"/>
                      </a:lnTo>
                      <a:lnTo>
                        <a:pt x="1085" y="64"/>
                      </a:lnTo>
                      <a:lnTo>
                        <a:pt x="1085" y="64"/>
                      </a:lnTo>
                      <a:lnTo>
                        <a:pt x="1085" y="61"/>
                      </a:lnTo>
                      <a:lnTo>
                        <a:pt x="1085" y="61"/>
                      </a:lnTo>
                      <a:lnTo>
                        <a:pt x="1088" y="61"/>
                      </a:lnTo>
                      <a:lnTo>
                        <a:pt x="1090" y="64"/>
                      </a:lnTo>
                      <a:lnTo>
                        <a:pt x="1090" y="64"/>
                      </a:lnTo>
                      <a:lnTo>
                        <a:pt x="1092" y="64"/>
                      </a:lnTo>
                      <a:lnTo>
                        <a:pt x="1095" y="64"/>
                      </a:lnTo>
                      <a:lnTo>
                        <a:pt x="1095" y="64"/>
                      </a:lnTo>
                      <a:lnTo>
                        <a:pt x="1095" y="61"/>
                      </a:lnTo>
                      <a:lnTo>
                        <a:pt x="1095" y="61"/>
                      </a:lnTo>
                      <a:lnTo>
                        <a:pt x="1095" y="61"/>
                      </a:lnTo>
                      <a:lnTo>
                        <a:pt x="1092" y="61"/>
                      </a:lnTo>
                      <a:lnTo>
                        <a:pt x="1092" y="61"/>
                      </a:lnTo>
                      <a:lnTo>
                        <a:pt x="1095" y="61"/>
                      </a:lnTo>
                      <a:lnTo>
                        <a:pt x="1095" y="59"/>
                      </a:lnTo>
                      <a:lnTo>
                        <a:pt x="1097" y="59"/>
                      </a:lnTo>
                      <a:lnTo>
                        <a:pt x="1099" y="57"/>
                      </a:lnTo>
                      <a:lnTo>
                        <a:pt x="1102" y="57"/>
                      </a:lnTo>
                      <a:lnTo>
                        <a:pt x="1102" y="57"/>
                      </a:lnTo>
                      <a:lnTo>
                        <a:pt x="1104" y="57"/>
                      </a:lnTo>
                      <a:lnTo>
                        <a:pt x="1107" y="57"/>
                      </a:lnTo>
                      <a:lnTo>
                        <a:pt x="1107" y="57"/>
                      </a:lnTo>
                      <a:lnTo>
                        <a:pt x="1102" y="57"/>
                      </a:lnTo>
                      <a:lnTo>
                        <a:pt x="1102" y="57"/>
                      </a:lnTo>
                      <a:lnTo>
                        <a:pt x="1102" y="59"/>
                      </a:lnTo>
                      <a:lnTo>
                        <a:pt x="1099" y="59"/>
                      </a:lnTo>
                      <a:lnTo>
                        <a:pt x="1099" y="59"/>
                      </a:lnTo>
                      <a:lnTo>
                        <a:pt x="1099" y="61"/>
                      </a:lnTo>
                      <a:lnTo>
                        <a:pt x="1102" y="61"/>
                      </a:lnTo>
                      <a:lnTo>
                        <a:pt x="1104" y="61"/>
                      </a:lnTo>
                      <a:lnTo>
                        <a:pt x="1109" y="59"/>
                      </a:lnTo>
                      <a:lnTo>
                        <a:pt x="1111" y="59"/>
                      </a:lnTo>
                      <a:lnTo>
                        <a:pt x="1111" y="57"/>
                      </a:lnTo>
                      <a:lnTo>
                        <a:pt x="1114" y="57"/>
                      </a:lnTo>
                      <a:lnTo>
                        <a:pt x="1116" y="57"/>
                      </a:lnTo>
                      <a:lnTo>
                        <a:pt x="1116" y="57"/>
                      </a:lnTo>
                      <a:lnTo>
                        <a:pt x="1118" y="57"/>
                      </a:lnTo>
                      <a:lnTo>
                        <a:pt x="1121" y="57"/>
                      </a:lnTo>
                      <a:lnTo>
                        <a:pt x="1128" y="54"/>
                      </a:lnTo>
                      <a:lnTo>
                        <a:pt x="1137" y="54"/>
                      </a:lnTo>
                      <a:lnTo>
                        <a:pt x="1140" y="52"/>
                      </a:lnTo>
                      <a:lnTo>
                        <a:pt x="1142" y="52"/>
                      </a:lnTo>
                      <a:lnTo>
                        <a:pt x="1144" y="52"/>
                      </a:lnTo>
                      <a:lnTo>
                        <a:pt x="1142" y="49"/>
                      </a:lnTo>
                      <a:lnTo>
                        <a:pt x="1142" y="49"/>
                      </a:lnTo>
                      <a:lnTo>
                        <a:pt x="1142" y="47"/>
                      </a:lnTo>
                      <a:lnTo>
                        <a:pt x="1142" y="47"/>
                      </a:lnTo>
                      <a:lnTo>
                        <a:pt x="1140" y="47"/>
                      </a:lnTo>
                      <a:lnTo>
                        <a:pt x="1140" y="47"/>
                      </a:lnTo>
                      <a:lnTo>
                        <a:pt x="1135" y="49"/>
                      </a:lnTo>
                      <a:lnTo>
                        <a:pt x="1135" y="49"/>
                      </a:lnTo>
                      <a:lnTo>
                        <a:pt x="1135" y="47"/>
                      </a:lnTo>
                      <a:lnTo>
                        <a:pt x="1135" y="47"/>
                      </a:lnTo>
                      <a:lnTo>
                        <a:pt x="1135" y="47"/>
                      </a:lnTo>
                      <a:lnTo>
                        <a:pt x="1135" y="47"/>
                      </a:lnTo>
                      <a:lnTo>
                        <a:pt x="1130" y="47"/>
                      </a:lnTo>
                      <a:lnTo>
                        <a:pt x="1128" y="47"/>
                      </a:lnTo>
                      <a:lnTo>
                        <a:pt x="1126" y="47"/>
                      </a:lnTo>
                      <a:lnTo>
                        <a:pt x="1123" y="47"/>
                      </a:lnTo>
                      <a:lnTo>
                        <a:pt x="1123" y="47"/>
                      </a:lnTo>
                      <a:lnTo>
                        <a:pt x="1123" y="47"/>
                      </a:lnTo>
                      <a:lnTo>
                        <a:pt x="1126" y="47"/>
                      </a:lnTo>
                      <a:lnTo>
                        <a:pt x="1130" y="45"/>
                      </a:lnTo>
                      <a:lnTo>
                        <a:pt x="1133" y="42"/>
                      </a:lnTo>
                      <a:lnTo>
                        <a:pt x="1133" y="42"/>
                      </a:lnTo>
                      <a:lnTo>
                        <a:pt x="1133" y="40"/>
                      </a:lnTo>
                      <a:lnTo>
                        <a:pt x="1130" y="40"/>
                      </a:lnTo>
                      <a:lnTo>
                        <a:pt x="1128" y="40"/>
                      </a:lnTo>
                      <a:lnTo>
                        <a:pt x="1126" y="40"/>
                      </a:lnTo>
                      <a:lnTo>
                        <a:pt x="1126" y="40"/>
                      </a:lnTo>
                      <a:lnTo>
                        <a:pt x="1126" y="40"/>
                      </a:lnTo>
                      <a:lnTo>
                        <a:pt x="1130" y="40"/>
                      </a:lnTo>
                      <a:lnTo>
                        <a:pt x="1130" y="38"/>
                      </a:lnTo>
                      <a:lnTo>
                        <a:pt x="1133" y="38"/>
                      </a:lnTo>
                      <a:lnTo>
                        <a:pt x="1133" y="38"/>
                      </a:lnTo>
                      <a:lnTo>
                        <a:pt x="1133" y="35"/>
                      </a:lnTo>
                      <a:lnTo>
                        <a:pt x="1130" y="35"/>
                      </a:lnTo>
                      <a:lnTo>
                        <a:pt x="1128" y="35"/>
                      </a:lnTo>
                      <a:lnTo>
                        <a:pt x="1126" y="35"/>
                      </a:lnTo>
                      <a:lnTo>
                        <a:pt x="1123" y="35"/>
                      </a:lnTo>
                      <a:lnTo>
                        <a:pt x="1121" y="35"/>
                      </a:lnTo>
                      <a:lnTo>
                        <a:pt x="1121" y="38"/>
                      </a:lnTo>
                      <a:lnTo>
                        <a:pt x="1121" y="38"/>
                      </a:lnTo>
                      <a:lnTo>
                        <a:pt x="1121" y="38"/>
                      </a:lnTo>
                      <a:lnTo>
                        <a:pt x="1121" y="38"/>
                      </a:lnTo>
                      <a:lnTo>
                        <a:pt x="1123" y="40"/>
                      </a:lnTo>
                      <a:lnTo>
                        <a:pt x="1123" y="40"/>
                      </a:lnTo>
                      <a:lnTo>
                        <a:pt x="1121" y="40"/>
                      </a:lnTo>
                      <a:lnTo>
                        <a:pt x="1121" y="40"/>
                      </a:lnTo>
                      <a:lnTo>
                        <a:pt x="1118" y="40"/>
                      </a:lnTo>
                      <a:lnTo>
                        <a:pt x="1116" y="40"/>
                      </a:lnTo>
                      <a:lnTo>
                        <a:pt x="1114" y="38"/>
                      </a:lnTo>
                      <a:lnTo>
                        <a:pt x="1114" y="38"/>
                      </a:lnTo>
                      <a:lnTo>
                        <a:pt x="1114" y="38"/>
                      </a:lnTo>
                      <a:lnTo>
                        <a:pt x="1116" y="35"/>
                      </a:lnTo>
                      <a:lnTo>
                        <a:pt x="1116" y="35"/>
                      </a:lnTo>
                      <a:lnTo>
                        <a:pt x="1116" y="35"/>
                      </a:lnTo>
                      <a:lnTo>
                        <a:pt x="1116" y="35"/>
                      </a:lnTo>
                      <a:lnTo>
                        <a:pt x="1118" y="35"/>
                      </a:lnTo>
                      <a:lnTo>
                        <a:pt x="1118" y="35"/>
                      </a:lnTo>
                      <a:lnTo>
                        <a:pt x="1118" y="35"/>
                      </a:lnTo>
                      <a:lnTo>
                        <a:pt x="1118" y="35"/>
                      </a:lnTo>
                      <a:lnTo>
                        <a:pt x="1116" y="33"/>
                      </a:lnTo>
                      <a:lnTo>
                        <a:pt x="1114" y="33"/>
                      </a:lnTo>
                      <a:lnTo>
                        <a:pt x="1114" y="33"/>
                      </a:lnTo>
                      <a:lnTo>
                        <a:pt x="1111" y="35"/>
                      </a:lnTo>
                      <a:lnTo>
                        <a:pt x="1109" y="35"/>
                      </a:lnTo>
                      <a:lnTo>
                        <a:pt x="1107" y="33"/>
                      </a:lnTo>
                      <a:lnTo>
                        <a:pt x="1104" y="33"/>
                      </a:lnTo>
                      <a:lnTo>
                        <a:pt x="1102" y="33"/>
                      </a:lnTo>
                      <a:lnTo>
                        <a:pt x="1104" y="33"/>
                      </a:lnTo>
                      <a:lnTo>
                        <a:pt x="1104" y="33"/>
                      </a:lnTo>
                      <a:lnTo>
                        <a:pt x="1104" y="33"/>
                      </a:lnTo>
                      <a:lnTo>
                        <a:pt x="1102" y="31"/>
                      </a:lnTo>
                      <a:lnTo>
                        <a:pt x="1102" y="31"/>
                      </a:lnTo>
                      <a:lnTo>
                        <a:pt x="1099" y="26"/>
                      </a:lnTo>
                      <a:lnTo>
                        <a:pt x="1099" y="26"/>
                      </a:lnTo>
                      <a:lnTo>
                        <a:pt x="1099" y="26"/>
                      </a:lnTo>
                      <a:lnTo>
                        <a:pt x="1097" y="23"/>
                      </a:lnTo>
                      <a:lnTo>
                        <a:pt x="1097" y="23"/>
                      </a:lnTo>
                      <a:lnTo>
                        <a:pt x="1090" y="23"/>
                      </a:lnTo>
                      <a:lnTo>
                        <a:pt x="1088" y="23"/>
                      </a:lnTo>
                      <a:lnTo>
                        <a:pt x="1083" y="23"/>
                      </a:lnTo>
                      <a:lnTo>
                        <a:pt x="1078" y="23"/>
                      </a:lnTo>
                      <a:lnTo>
                        <a:pt x="1078" y="23"/>
                      </a:lnTo>
                      <a:lnTo>
                        <a:pt x="1076" y="23"/>
                      </a:lnTo>
                      <a:lnTo>
                        <a:pt x="1076" y="23"/>
                      </a:lnTo>
                      <a:lnTo>
                        <a:pt x="1076" y="23"/>
                      </a:lnTo>
                      <a:lnTo>
                        <a:pt x="1076" y="23"/>
                      </a:lnTo>
                      <a:lnTo>
                        <a:pt x="1076" y="23"/>
                      </a:lnTo>
                      <a:lnTo>
                        <a:pt x="1076" y="23"/>
                      </a:lnTo>
                      <a:lnTo>
                        <a:pt x="1078" y="26"/>
                      </a:lnTo>
                      <a:lnTo>
                        <a:pt x="1083" y="26"/>
                      </a:lnTo>
                      <a:lnTo>
                        <a:pt x="1085" y="26"/>
                      </a:lnTo>
                      <a:lnTo>
                        <a:pt x="1085" y="26"/>
                      </a:lnTo>
                      <a:lnTo>
                        <a:pt x="1083" y="26"/>
                      </a:lnTo>
                      <a:lnTo>
                        <a:pt x="1083" y="26"/>
                      </a:lnTo>
                      <a:lnTo>
                        <a:pt x="1081" y="26"/>
                      </a:lnTo>
                      <a:lnTo>
                        <a:pt x="1081" y="26"/>
                      </a:lnTo>
                      <a:lnTo>
                        <a:pt x="1076" y="26"/>
                      </a:lnTo>
                      <a:lnTo>
                        <a:pt x="1071" y="26"/>
                      </a:lnTo>
                      <a:lnTo>
                        <a:pt x="1066" y="28"/>
                      </a:lnTo>
                      <a:lnTo>
                        <a:pt x="1062" y="26"/>
                      </a:lnTo>
                      <a:lnTo>
                        <a:pt x="1059" y="28"/>
                      </a:lnTo>
                      <a:lnTo>
                        <a:pt x="1052" y="31"/>
                      </a:lnTo>
                      <a:lnTo>
                        <a:pt x="1052" y="31"/>
                      </a:lnTo>
                      <a:lnTo>
                        <a:pt x="1055" y="31"/>
                      </a:lnTo>
                      <a:lnTo>
                        <a:pt x="1059" y="31"/>
                      </a:lnTo>
                      <a:lnTo>
                        <a:pt x="1059" y="33"/>
                      </a:lnTo>
                      <a:lnTo>
                        <a:pt x="1062" y="33"/>
                      </a:lnTo>
                      <a:lnTo>
                        <a:pt x="1064" y="33"/>
                      </a:lnTo>
                      <a:lnTo>
                        <a:pt x="1064" y="33"/>
                      </a:lnTo>
                      <a:lnTo>
                        <a:pt x="1059" y="33"/>
                      </a:lnTo>
                      <a:lnTo>
                        <a:pt x="1055" y="33"/>
                      </a:lnTo>
                      <a:lnTo>
                        <a:pt x="1055" y="33"/>
                      </a:lnTo>
                      <a:lnTo>
                        <a:pt x="1055" y="33"/>
                      </a:lnTo>
                      <a:lnTo>
                        <a:pt x="1052" y="33"/>
                      </a:lnTo>
                      <a:lnTo>
                        <a:pt x="1050" y="33"/>
                      </a:lnTo>
                      <a:lnTo>
                        <a:pt x="1047" y="31"/>
                      </a:lnTo>
                      <a:lnTo>
                        <a:pt x="1045" y="31"/>
                      </a:lnTo>
                      <a:lnTo>
                        <a:pt x="1043" y="33"/>
                      </a:lnTo>
                      <a:lnTo>
                        <a:pt x="1038" y="33"/>
                      </a:lnTo>
                      <a:lnTo>
                        <a:pt x="1040" y="35"/>
                      </a:lnTo>
                      <a:lnTo>
                        <a:pt x="1043" y="35"/>
                      </a:lnTo>
                      <a:lnTo>
                        <a:pt x="1043" y="35"/>
                      </a:lnTo>
                      <a:lnTo>
                        <a:pt x="1040" y="35"/>
                      </a:lnTo>
                      <a:lnTo>
                        <a:pt x="1038" y="35"/>
                      </a:lnTo>
                      <a:lnTo>
                        <a:pt x="1036" y="35"/>
                      </a:lnTo>
                      <a:lnTo>
                        <a:pt x="1033" y="38"/>
                      </a:lnTo>
                      <a:lnTo>
                        <a:pt x="1031" y="38"/>
                      </a:lnTo>
                      <a:lnTo>
                        <a:pt x="1031" y="38"/>
                      </a:lnTo>
                      <a:lnTo>
                        <a:pt x="1031" y="38"/>
                      </a:lnTo>
                      <a:lnTo>
                        <a:pt x="1031" y="38"/>
                      </a:lnTo>
                      <a:lnTo>
                        <a:pt x="1031" y="38"/>
                      </a:lnTo>
                      <a:lnTo>
                        <a:pt x="1033" y="38"/>
                      </a:lnTo>
                      <a:lnTo>
                        <a:pt x="1036" y="38"/>
                      </a:lnTo>
                      <a:lnTo>
                        <a:pt x="1038" y="38"/>
                      </a:lnTo>
                      <a:lnTo>
                        <a:pt x="1038" y="40"/>
                      </a:lnTo>
                      <a:lnTo>
                        <a:pt x="1040" y="40"/>
                      </a:lnTo>
                      <a:lnTo>
                        <a:pt x="1050" y="38"/>
                      </a:lnTo>
                      <a:lnTo>
                        <a:pt x="1052" y="38"/>
                      </a:lnTo>
                      <a:lnTo>
                        <a:pt x="1052" y="40"/>
                      </a:lnTo>
                      <a:lnTo>
                        <a:pt x="1047" y="40"/>
                      </a:lnTo>
                      <a:lnTo>
                        <a:pt x="1047" y="40"/>
                      </a:lnTo>
                      <a:lnTo>
                        <a:pt x="1047" y="40"/>
                      </a:lnTo>
                      <a:lnTo>
                        <a:pt x="1047" y="40"/>
                      </a:lnTo>
                      <a:lnTo>
                        <a:pt x="1047" y="40"/>
                      </a:lnTo>
                      <a:lnTo>
                        <a:pt x="1045" y="40"/>
                      </a:lnTo>
                      <a:lnTo>
                        <a:pt x="1038" y="40"/>
                      </a:lnTo>
                      <a:lnTo>
                        <a:pt x="1033" y="40"/>
                      </a:lnTo>
                      <a:lnTo>
                        <a:pt x="1024" y="40"/>
                      </a:lnTo>
                      <a:lnTo>
                        <a:pt x="1021" y="40"/>
                      </a:lnTo>
                      <a:lnTo>
                        <a:pt x="1021" y="42"/>
                      </a:lnTo>
                      <a:lnTo>
                        <a:pt x="1021" y="42"/>
                      </a:lnTo>
                      <a:lnTo>
                        <a:pt x="1021" y="45"/>
                      </a:lnTo>
                      <a:lnTo>
                        <a:pt x="1024" y="45"/>
                      </a:lnTo>
                      <a:lnTo>
                        <a:pt x="1024" y="47"/>
                      </a:lnTo>
                      <a:lnTo>
                        <a:pt x="1026" y="47"/>
                      </a:lnTo>
                      <a:lnTo>
                        <a:pt x="1026" y="47"/>
                      </a:lnTo>
                      <a:lnTo>
                        <a:pt x="1031" y="47"/>
                      </a:lnTo>
                      <a:lnTo>
                        <a:pt x="1033" y="47"/>
                      </a:lnTo>
                      <a:lnTo>
                        <a:pt x="1040" y="45"/>
                      </a:lnTo>
                      <a:lnTo>
                        <a:pt x="1043" y="45"/>
                      </a:lnTo>
                      <a:lnTo>
                        <a:pt x="1040" y="47"/>
                      </a:lnTo>
                      <a:lnTo>
                        <a:pt x="1040" y="47"/>
                      </a:lnTo>
                      <a:close/>
                      <a:moveTo>
                        <a:pt x="1033" y="94"/>
                      </a:moveTo>
                      <a:lnTo>
                        <a:pt x="1033" y="92"/>
                      </a:lnTo>
                      <a:lnTo>
                        <a:pt x="1036" y="92"/>
                      </a:lnTo>
                      <a:lnTo>
                        <a:pt x="1038" y="92"/>
                      </a:lnTo>
                      <a:lnTo>
                        <a:pt x="1038" y="92"/>
                      </a:lnTo>
                      <a:lnTo>
                        <a:pt x="1038" y="92"/>
                      </a:lnTo>
                      <a:lnTo>
                        <a:pt x="1038" y="90"/>
                      </a:lnTo>
                      <a:lnTo>
                        <a:pt x="1038" y="90"/>
                      </a:lnTo>
                      <a:lnTo>
                        <a:pt x="1036" y="90"/>
                      </a:lnTo>
                      <a:lnTo>
                        <a:pt x="1033" y="90"/>
                      </a:lnTo>
                      <a:lnTo>
                        <a:pt x="1031" y="90"/>
                      </a:lnTo>
                      <a:lnTo>
                        <a:pt x="1029" y="90"/>
                      </a:lnTo>
                      <a:lnTo>
                        <a:pt x="1029" y="92"/>
                      </a:lnTo>
                      <a:lnTo>
                        <a:pt x="1026" y="92"/>
                      </a:lnTo>
                      <a:lnTo>
                        <a:pt x="1026" y="92"/>
                      </a:lnTo>
                      <a:lnTo>
                        <a:pt x="1029" y="94"/>
                      </a:lnTo>
                      <a:lnTo>
                        <a:pt x="1029" y="94"/>
                      </a:lnTo>
                      <a:lnTo>
                        <a:pt x="1029" y="94"/>
                      </a:lnTo>
                      <a:lnTo>
                        <a:pt x="1029" y="94"/>
                      </a:lnTo>
                      <a:lnTo>
                        <a:pt x="1031" y="94"/>
                      </a:lnTo>
                      <a:lnTo>
                        <a:pt x="1033" y="94"/>
                      </a:lnTo>
                      <a:lnTo>
                        <a:pt x="1033" y="94"/>
                      </a:lnTo>
                      <a:lnTo>
                        <a:pt x="1033" y="94"/>
                      </a:lnTo>
                      <a:lnTo>
                        <a:pt x="1033" y="94"/>
                      </a:lnTo>
                      <a:lnTo>
                        <a:pt x="1033" y="94"/>
                      </a:lnTo>
                      <a:lnTo>
                        <a:pt x="1033" y="94"/>
                      </a:lnTo>
                      <a:close/>
                      <a:moveTo>
                        <a:pt x="75" y="613"/>
                      </a:moveTo>
                      <a:lnTo>
                        <a:pt x="73" y="613"/>
                      </a:lnTo>
                      <a:lnTo>
                        <a:pt x="73" y="615"/>
                      </a:lnTo>
                      <a:lnTo>
                        <a:pt x="73" y="615"/>
                      </a:lnTo>
                      <a:lnTo>
                        <a:pt x="73" y="615"/>
                      </a:lnTo>
                      <a:lnTo>
                        <a:pt x="73" y="615"/>
                      </a:lnTo>
                      <a:lnTo>
                        <a:pt x="75" y="615"/>
                      </a:lnTo>
                      <a:lnTo>
                        <a:pt x="75" y="615"/>
                      </a:lnTo>
                      <a:lnTo>
                        <a:pt x="75" y="613"/>
                      </a:lnTo>
                      <a:lnTo>
                        <a:pt x="75" y="613"/>
                      </a:lnTo>
                      <a:lnTo>
                        <a:pt x="75" y="613"/>
                      </a:lnTo>
                      <a:close/>
                      <a:moveTo>
                        <a:pt x="972" y="73"/>
                      </a:moveTo>
                      <a:lnTo>
                        <a:pt x="974" y="73"/>
                      </a:lnTo>
                      <a:lnTo>
                        <a:pt x="972" y="73"/>
                      </a:lnTo>
                      <a:lnTo>
                        <a:pt x="972" y="73"/>
                      </a:lnTo>
                      <a:lnTo>
                        <a:pt x="972" y="73"/>
                      </a:lnTo>
                      <a:lnTo>
                        <a:pt x="972" y="76"/>
                      </a:lnTo>
                      <a:lnTo>
                        <a:pt x="974" y="73"/>
                      </a:lnTo>
                      <a:lnTo>
                        <a:pt x="976" y="73"/>
                      </a:lnTo>
                      <a:lnTo>
                        <a:pt x="979" y="73"/>
                      </a:lnTo>
                      <a:lnTo>
                        <a:pt x="984" y="73"/>
                      </a:lnTo>
                      <a:lnTo>
                        <a:pt x="991" y="73"/>
                      </a:lnTo>
                      <a:lnTo>
                        <a:pt x="993" y="71"/>
                      </a:lnTo>
                      <a:lnTo>
                        <a:pt x="993" y="71"/>
                      </a:lnTo>
                      <a:lnTo>
                        <a:pt x="995" y="71"/>
                      </a:lnTo>
                      <a:lnTo>
                        <a:pt x="998" y="71"/>
                      </a:lnTo>
                      <a:lnTo>
                        <a:pt x="1002" y="71"/>
                      </a:lnTo>
                      <a:lnTo>
                        <a:pt x="1002" y="71"/>
                      </a:lnTo>
                      <a:lnTo>
                        <a:pt x="1002" y="68"/>
                      </a:lnTo>
                      <a:lnTo>
                        <a:pt x="1002" y="68"/>
                      </a:lnTo>
                      <a:lnTo>
                        <a:pt x="1000" y="68"/>
                      </a:lnTo>
                      <a:lnTo>
                        <a:pt x="1002" y="68"/>
                      </a:lnTo>
                      <a:lnTo>
                        <a:pt x="1005" y="66"/>
                      </a:lnTo>
                      <a:lnTo>
                        <a:pt x="1007" y="66"/>
                      </a:lnTo>
                      <a:lnTo>
                        <a:pt x="1007" y="66"/>
                      </a:lnTo>
                      <a:lnTo>
                        <a:pt x="1007" y="66"/>
                      </a:lnTo>
                      <a:lnTo>
                        <a:pt x="1007" y="64"/>
                      </a:lnTo>
                      <a:lnTo>
                        <a:pt x="1005" y="64"/>
                      </a:lnTo>
                      <a:lnTo>
                        <a:pt x="1002" y="64"/>
                      </a:lnTo>
                      <a:lnTo>
                        <a:pt x="998" y="64"/>
                      </a:lnTo>
                      <a:lnTo>
                        <a:pt x="995" y="64"/>
                      </a:lnTo>
                      <a:lnTo>
                        <a:pt x="995" y="64"/>
                      </a:lnTo>
                      <a:lnTo>
                        <a:pt x="995" y="64"/>
                      </a:lnTo>
                      <a:lnTo>
                        <a:pt x="995" y="61"/>
                      </a:lnTo>
                      <a:lnTo>
                        <a:pt x="995" y="61"/>
                      </a:lnTo>
                      <a:lnTo>
                        <a:pt x="995" y="61"/>
                      </a:lnTo>
                      <a:lnTo>
                        <a:pt x="991" y="61"/>
                      </a:lnTo>
                      <a:lnTo>
                        <a:pt x="988" y="59"/>
                      </a:lnTo>
                      <a:lnTo>
                        <a:pt x="988" y="59"/>
                      </a:lnTo>
                      <a:lnTo>
                        <a:pt x="986" y="59"/>
                      </a:lnTo>
                      <a:lnTo>
                        <a:pt x="979" y="59"/>
                      </a:lnTo>
                      <a:lnTo>
                        <a:pt x="979" y="59"/>
                      </a:lnTo>
                      <a:lnTo>
                        <a:pt x="976" y="59"/>
                      </a:lnTo>
                      <a:lnTo>
                        <a:pt x="974" y="59"/>
                      </a:lnTo>
                      <a:lnTo>
                        <a:pt x="974" y="61"/>
                      </a:lnTo>
                      <a:lnTo>
                        <a:pt x="974" y="61"/>
                      </a:lnTo>
                      <a:lnTo>
                        <a:pt x="974" y="64"/>
                      </a:lnTo>
                      <a:lnTo>
                        <a:pt x="969" y="64"/>
                      </a:lnTo>
                      <a:lnTo>
                        <a:pt x="969" y="64"/>
                      </a:lnTo>
                      <a:lnTo>
                        <a:pt x="969" y="64"/>
                      </a:lnTo>
                      <a:lnTo>
                        <a:pt x="969" y="64"/>
                      </a:lnTo>
                      <a:lnTo>
                        <a:pt x="969" y="64"/>
                      </a:lnTo>
                      <a:lnTo>
                        <a:pt x="969" y="66"/>
                      </a:lnTo>
                      <a:lnTo>
                        <a:pt x="972" y="66"/>
                      </a:lnTo>
                      <a:lnTo>
                        <a:pt x="969" y="66"/>
                      </a:lnTo>
                      <a:lnTo>
                        <a:pt x="972" y="68"/>
                      </a:lnTo>
                      <a:lnTo>
                        <a:pt x="969" y="68"/>
                      </a:lnTo>
                      <a:lnTo>
                        <a:pt x="976" y="68"/>
                      </a:lnTo>
                      <a:lnTo>
                        <a:pt x="979" y="68"/>
                      </a:lnTo>
                      <a:lnTo>
                        <a:pt x="979" y="68"/>
                      </a:lnTo>
                      <a:lnTo>
                        <a:pt x="979" y="68"/>
                      </a:lnTo>
                      <a:lnTo>
                        <a:pt x="976" y="68"/>
                      </a:lnTo>
                      <a:lnTo>
                        <a:pt x="974" y="71"/>
                      </a:lnTo>
                      <a:lnTo>
                        <a:pt x="969" y="71"/>
                      </a:lnTo>
                      <a:lnTo>
                        <a:pt x="969" y="71"/>
                      </a:lnTo>
                      <a:lnTo>
                        <a:pt x="969" y="71"/>
                      </a:lnTo>
                      <a:lnTo>
                        <a:pt x="969" y="71"/>
                      </a:lnTo>
                      <a:lnTo>
                        <a:pt x="972" y="73"/>
                      </a:lnTo>
                      <a:close/>
                      <a:moveTo>
                        <a:pt x="981" y="42"/>
                      </a:moveTo>
                      <a:lnTo>
                        <a:pt x="986" y="42"/>
                      </a:lnTo>
                      <a:lnTo>
                        <a:pt x="986" y="45"/>
                      </a:lnTo>
                      <a:lnTo>
                        <a:pt x="986" y="45"/>
                      </a:lnTo>
                      <a:lnTo>
                        <a:pt x="986" y="45"/>
                      </a:lnTo>
                      <a:lnTo>
                        <a:pt x="986" y="45"/>
                      </a:lnTo>
                      <a:lnTo>
                        <a:pt x="988" y="45"/>
                      </a:lnTo>
                      <a:lnTo>
                        <a:pt x="991" y="45"/>
                      </a:lnTo>
                      <a:lnTo>
                        <a:pt x="991" y="45"/>
                      </a:lnTo>
                      <a:lnTo>
                        <a:pt x="993" y="45"/>
                      </a:lnTo>
                      <a:lnTo>
                        <a:pt x="993" y="45"/>
                      </a:lnTo>
                      <a:lnTo>
                        <a:pt x="995" y="42"/>
                      </a:lnTo>
                      <a:lnTo>
                        <a:pt x="998" y="40"/>
                      </a:lnTo>
                      <a:lnTo>
                        <a:pt x="998" y="40"/>
                      </a:lnTo>
                      <a:lnTo>
                        <a:pt x="995" y="40"/>
                      </a:lnTo>
                      <a:lnTo>
                        <a:pt x="995" y="40"/>
                      </a:lnTo>
                      <a:lnTo>
                        <a:pt x="993" y="40"/>
                      </a:lnTo>
                      <a:lnTo>
                        <a:pt x="988" y="40"/>
                      </a:lnTo>
                      <a:lnTo>
                        <a:pt x="988" y="40"/>
                      </a:lnTo>
                      <a:lnTo>
                        <a:pt x="984" y="40"/>
                      </a:lnTo>
                      <a:lnTo>
                        <a:pt x="984" y="40"/>
                      </a:lnTo>
                      <a:lnTo>
                        <a:pt x="981" y="40"/>
                      </a:lnTo>
                      <a:lnTo>
                        <a:pt x="981" y="42"/>
                      </a:lnTo>
                      <a:lnTo>
                        <a:pt x="979" y="42"/>
                      </a:lnTo>
                      <a:lnTo>
                        <a:pt x="979" y="42"/>
                      </a:lnTo>
                      <a:lnTo>
                        <a:pt x="981" y="42"/>
                      </a:lnTo>
                      <a:lnTo>
                        <a:pt x="981" y="42"/>
                      </a:lnTo>
                      <a:close/>
                      <a:moveTo>
                        <a:pt x="908" y="76"/>
                      </a:moveTo>
                      <a:lnTo>
                        <a:pt x="910" y="76"/>
                      </a:lnTo>
                      <a:lnTo>
                        <a:pt x="913" y="76"/>
                      </a:lnTo>
                      <a:lnTo>
                        <a:pt x="915" y="76"/>
                      </a:lnTo>
                      <a:lnTo>
                        <a:pt x="917" y="76"/>
                      </a:lnTo>
                      <a:lnTo>
                        <a:pt x="922" y="76"/>
                      </a:lnTo>
                      <a:lnTo>
                        <a:pt x="922" y="76"/>
                      </a:lnTo>
                      <a:lnTo>
                        <a:pt x="922" y="76"/>
                      </a:lnTo>
                      <a:lnTo>
                        <a:pt x="922" y="73"/>
                      </a:lnTo>
                      <a:lnTo>
                        <a:pt x="922" y="73"/>
                      </a:lnTo>
                      <a:lnTo>
                        <a:pt x="920" y="73"/>
                      </a:lnTo>
                      <a:lnTo>
                        <a:pt x="917" y="73"/>
                      </a:lnTo>
                      <a:lnTo>
                        <a:pt x="915" y="73"/>
                      </a:lnTo>
                      <a:lnTo>
                        <a:pt x="910" y="73"/>
                      </a:lnTo>
                      <a:lnTo>
                        <a:pt x="908" y="73"/>
                      </a:lnTo>
                      <a:lnTo>
                        <a:pt x="908" y="73"/>
                      </a:lnTo>
                      <a:lnTo>
                        <a:pt x="906" y="73"/>
                      </a:lnTo>
                      <a:lnTo>
                        <a:pt x="906" y="76"/>
                      </a:lnTo>
                      <a:lnTo>
                        <a:pt x="906" y="76"/>
                      </a:lnTo>
                      <a:lnTo>
                        <a:pt x="908" y="76"/>
                      </a:lnTo>
                      <a:close/>
                      <a:moveTo>
                        <a:pt x="783" y="227"/>
                      </a:moveTo>
                      <a:lnTo>
                        <a:pt x="783" y="227"/>
                      </a:lnTo>
                      <a:lnTo>
                        <a:pt x="783" y="227"/>
                      </a:lnTo>
                      <a:lnTo>
                        <a:pt x="787" y="229"/>
                      </a:lnTo>
                      <a:lnTo>
                        <a:pt x="790" y="229"/>
                      </a:lnTo>
                      <a:lnTo>
                        <a:pt x="790" y="232"/>
                      </a:lnTo>
                      <a:lnTo>
                        <a:pt x="792" y="232"/>
                      </a:lnTo>
                      <a:lnTo>
                        <a:pt x="797" y="232"/>
                      </a:lnTo>
                      <a:lnTo>
                        <a:pt x="801" y="232"/>
                      </a:lnTo>
                      <a:lnTo>
                        <a:pt x="804" y="232"/>
                      </a:lnTo>
                      <a:lnTo>
                        <a:pt x="806" y="232"/>
                      </a:lnTo>
                      <a:lnTo>
                        <a:pt x="811" y="229"/>
                      </a:lnTo>
                      <a:lnTo>
                        <a:pt x="813" y="229"/>
                      </a:lnTo>
                      <a:lnTo>
                        <a:pt x="816" y="229"/>
                      </a:lnTo>
                      <a:lnTo>
                        <a:pt x="818" y="227"/>
                      </a:lnTo>
                      <a:lnTo>
                        <a:pt x="818" y="227"/>
                      </a:lnTo>
                      <a:lnTo>
                        <a:pt x="820" y="227"/>
                      </a:lnTo>
                      <a:lnTo>
                        <a:pt x="823" y="227"/>
                      </a:lnTo>
                      <a:lnTo>
                        <a:pt x="825" y="227"/>
                      </a:lnTo>
                      <a:lnTo>
                        <a:pt x="825" y="225"/>
                      </a:lnTo>
                      <a:lnTo>
                        <a:pt x="825" y="225"/>
                      </a:lnTo>
                      <a:lnTo>
                        <a:pt x="825" y="225"/>
                      </a:lnTo>
                      <a:lnTo>
                        <a:pt x="823" y="225"/>
                      </a:lnTo>
                      <a:lnTo>
                        <a:pt x="820" y="225"/>
                      </a:lnTo>
                      <a:lnTo>
                        <a:pt x="820" y="225"/>
                      </a:lnTo>
                      <a:lnTo>
                        <a:pt x="820" y="225"/>
                      </a:lnTo>
                      <a:lnTo>
                        <a:pt x="818" y="222"/>
                      </a:lnTo>
                      <a:lnTo>
                        <a:pt x="820" y="220"/>
                      </a:lnTo>
                      <a:lnTo>
                        <a:pt x="820" y="218"/>
                      </a:lnTo>
                      <a:lnTo>
                        <a:pt x="820" y="218"/>
                      </a:lnTo>
                      <a:lnTo>
                        <a:pt x="816" y="215"/>
                      </a:lnTo>
                      <a:lnTo>
                        <a:pt x="816" y="213"/>
                      </a:lnTo>
                      <a:lnTo>
                        <a:pt x="813" y="213"/>
                      </a:lnTo>
                      <a:lnTo>
                        <a:pt x="813" y="213"/>
                      </a:lnTo>
                      <a:lnTo>
                        <a:pt x="813" y="210"/>
                      </a:lnTo>
                      <a:lnTo>
                        <a:pt x="813" y="210"/>
                      </a:lnTo>
                      <a:lnTo>
                        <a:pt x="811" y="210"/>
                      </a:lnTo>
                      <a:lnTo>
                        <a:pt x="811" y="210"/>
                      </a:lnTo>
                      <a:lnTo>
                        <a:pt x="809" y="210"/>
                      </a:lnTo>
                      <a:lnTo>
                        <a:pt x="809" y="210"/>
                      </a:lnTo>
                      <a:lnTo>
                        <a:pt x="809" y="210"/>
                      </a:lnTo>
                      <a:lnTo>
                        <a:pt x="811" y="210"/>
                      </a:lnTo>
                      <a:lnTo>
                        <a:pt x="811" y="210"/>
                      </a:lnTo>
                      <a:lnTo>
                        <a:pt x="811" y="210"/>
                      </a:lnTo>
                      <a:lnTo>
                        <a:pt x="811" y="210"/>
                      </a:lnTo>
                      <a:lnTo>
                        <a:pt x="811" y="208"/>
                      </a:lnTo>
                      <a:lnTo>
                        <a:pt x="809" y="208"/>
                      </a:lnTo>
                      <a:lnTo>
                        <a:pt x="809" y="208"/>
                      </a:lnTo>
                      <a:lnTo>
                        <a:pt x="806" y="208"/>
                      </a:lnTo>
                      <a:lnTo>
                        <a:pt x="804" y="208"/>
                      </a:lnTo>
                      <a:lnTo>
                        <a:pt x="801" y="208"/>
                      </a:lnTo>
                      <a:lnTo>
                        <a:pt x="801" y="208"/>
                      </a:lnTo>
                      <a:lnTo>
                        <a:pt x="799" y="210"/>
                      </a:lnTo>
                      <a:lnTo>
                        <a:pt x="799" y="210"/>
                      </a:lnTo>
                      <a:lnTo>
                        <a:pt x="799" y="210"/>
                      </a:lnTo>
                      <a:lnTo>
                        <a:pt x="797" y="210"/>
                      </a:lnTo>
                      <a:lnTo>
                        <a:pt x="797" y="213"/>
                      </a:lnTo>
                      <a:lnTo>
                        <a:pt x="799" y="215"/>
                      </a:lnTo>
                      <a:lnTo>
                        <a:pt x="797" y="215"/>
                      </a:lnTo>
                      <a:lnTo>
                        <a:pt x="797" y="215"/>
                      </a:lnTo>
                      <a:lnTo>
                        <a:pt x="794" y="213"/>
                      </a:lnTo>
                      <a:lnTo>
                        <a:pt x="794" y="213"/>
                      </a:lnTo>
                      <a:lnTo>
                        <a:pt x="794" y="213"/>
                      </a:lnTo>
                      <a:lnTo>
                        <a:pt x="792" y="213"/>
                      </a:lnTo>
                      <a:lnTo>
                        <a:pt x="792" y="213"/>
                      </a:lnTo>
                      <a:lnTo>
                        <a:pt x="792" y="213"/>
                      </a:lnTo>
                      <a:lnTo>
                        <a:pt x="792" y="215"/>
                      </a:lnTo>
                      <a:lnTo>
                        <a:pt x="792" y="215"/>
                      </a:lnTo>
                      <a:lnTo>
                        <a:pt x="792" y="215"/>
                      </a:lnTo>
                      <a:lnTo>
                        <a:pt x="792" y="215"/>
                      </a:lnTo>
                      <a:lnTo>
                        <a:pt x="792" y="215"/>
                      </a:lnTo>
                      <a:lnTo>
                        <a:pt x="792" y="218"/>
                      </a:lnTo>
                      <a:lnTo>
                        <a:pt x="790" y="218"/>
                      </a:lnTo>
                      <a:lnTo>
                        <a:pt x="790" y="218"/>
                      </a:lnTo>
                      <a:lnTo>
                        <a:pt x="785" y="220"/>
                      </a:lnTo>
                      <a:lnTo>
                        <a:pt x="783" y="220"/>
                      </a:lnTo>
                      <a:lnTo>
                        <a:pt x="778" y="220"/>
                      </a:lnTo>
                      <a:lnTo>
                        <a:pt x="773" y="220"/>
                      </a:lnTo>
                      <a:lnTo>
                        <a:pt x="773" y="220"/>
                      </a:lnTo>
                      <a:lnTo>
                        <a:pt x="771" y="222"/>
                      </a:lnTo>
                      <a:lnTo>
                        <a:pt x="771" y="222"/>
                      </a:lnTo>
                      <a:lnTo>
                        <a:pt x="771" y="222"/>
                      </a:lnTo>
                      <a:lnTo>
                        <a:pt x="771" y="225"/>
                      </a:lnTo>
                      <a:lnTo>
                        <a:pt x="771" y="225"/>
                      </a:lnTo>
                      <a:lnTo>
                        <a:pt x="771" y="225"/>
                      </a:lnTo>
                      <a:lnTo>
                        <a:pt x="773" y="225"/>
                      </a:lnTo>
                      <a:lnTo>
                        <a:pt x="773" y="225"/>
                      </a:lnTo>
                      <a:lnTo>
                        <a:pt x="775" y="225"/>
                      </a:lnTo>
                      <a:lnTo>
                        <a:pt x="775" y="225"/>
                      </a:lnTo>
                      <a:lnTo>
                        <a:pt x="778" y="225"/>
                      </a:lnTo>
                      <a:lnTo>
                        <a:pt x="778" y="225"/>
                      </a:lnTo>
                      <a:lnTo>
                        <a:pt x="778" y="225"/>
                      </a:lnTo>
                      <a:lnTo>
                        <a:pt x="778" y="225"/>
                      </a:lnTo>
                      <a:lnTo>
                        <a:pt x="778" y="225"/>
                      </a:lnTo>
                      <a:lnTo>
                        <a:pt x="778" y="225"/>
                      </a:lnTo>
                      <a:lnTo>
                        <a:pt x="778" y="227"/>
                      </a:lnTo>
                      <a:lnTo>
                        <a:pt x="778" y="227"/>
                      </a:lnTo>
                      <a:lnTo>
                        <a:pt x="780" y="227"/>
                      </a:lnTo>
                      <a:lnTo>
                        <a:pt x="783" y="227"/>
                      </a:lnTo>
                      <a:lnTo>
                        <a:pt x="783" y="225"/>
                      </a:lnTo>
                      <a:lnTo>
                        <a:pt x="785" y="225"/>
                      </a:lnTo>
                      <a:lnTo>
                        <a:pt x="785" y="225"/>
                      </a:lnTo>
                      <a:lnTo>
                        <a:pt x="785" y="227"/>
                      </a:lnTo>
                      <a:lnTo>
                        <a:pt x="783" y="227"/>
                      </a:lnTo>
                      <a:close/>
                      <a:moveTo>
                        <a:pt x="837" y="139"/>
                      </a:moveTo>
                      <a:lnTo>
                        <a:pt x="837" y="142"/>
                      </a:lnTo>
                      <a:lnTo>
                        <a:pt x="837" y="142"/>
                      </a:lnTo>
                      <a:lnTo>
                        <a:pt x="837" y="142"/>
                      </a:lnTo>
                      <a:lnTo>
                        <a:pt x="837" y="142"/>
                      </a:lnTo>
                      <a:lnTo>
                        <a:pt x="839" y="144"/>
                      </a:lnTo>
                      <a:lnTo>
                        <a:pt x="839" y="144"/>
                      </a:lnTo>
                      <a:lnTo>
                        <a:pt x="839" y="144"/>
                      </a:lnTo>
                      <a:lnTo>
                        <a:pt x="839" y="144"/>
                      </a:lnTo>
                      <a:lnTo>
                        <a:pt x="837" y="147"/>
                      </a:lnTo>
                      <a:lnTo>
                        <a:pt x="837" y="144"/>
                      </a:lnTo>
                      <a:lnTo>
                        <a:pt x="837" y="144"/>
                      </a:lnTo>
                      <a:lnTo>
                        <a:pt x="835" y="142"/>
                      </a:lnTo>
                      <a:lnTo>
                        <a:pt x="832" y="144"/>
                      </a:lnTo>
                      <a:lnTo>
                        <a:pt x="830" y="144"/>
                      </a:lnTo>
                      <a:lnTo>
                        <a:pt x="827" y="144"/>
                      </a:lnTo>
                      <a:lnTo>
                        <a:pt x="825" y="144"/>
                      </a:lnTo>
                      <a:lnTo>
                        <a:pt x="825" y="144"/>
                      </a:lnTo>
                      <a:lnTo>
                        <a:pt x="825" y="147"/>
                      </a:lnTo>
                      <a:lnTo>
                        <a:pt x="825" y="147"/>
                      </a:lnTo>
                      <a:lnTo>
                        <a:pt x="830" y="149"/>
                      </a:lnTo>
                      <a:lnTo>
                        <a:pt x="832" y="149"/>
                      </a:lnTo>
                      <a:lnTo>
                        <a:pt x="835" y="149"/>
                      </a:lnTo>
                      <a:lnTo>
                        <a:pt x="835" y="149"/>
                      </a:lnTo>
                      <a:lnTo>
                        <a:pt x="837" y="147"/>
                      </a:lnTo>
                      <a:lnTo>
                        <a:pt x="839" y="147"/>
                      </a:lnTo>
                      <a:lnTo>
                        <a:pt x="839" y="149"/>
                      </a:lnTo>
                      <a:lnTo>
                        <a:pt x="842" y="149"/>
                      </a:lnTo>
                      <a:lnTo>
                        <a:pt x="839" y="149"/>
                      </a:lnTo>
                      <a:lnTo>
                        <a:pt x="839" y="149"/>
                      </a:lnTo>
                      <a:lnTo>
                        <a:pt x="837" y="149"/>
                      </a:lnTo>
                      <a:lnTo>
                        <a:pt x="837" y="149"/>
                      </a:lnTo>
                      <a:lnTo>
                        <a:pt x="835" y="149"/>
                      </a:lnTo>
                      <a:lnTo>
                        <a:pt x="835" y="149"/>
                      </a:lnTo>
                      <a:lnTo>
                        <a:pt x="832" y="149"/>
                      </a:lnTo>
                      <a:lnTo>
                        <a:pt x="832" y="151"/>
                      </a:lnTo>
                      <a:lnTo>
                        <a:pt x="832" y="151"/>
                      </a:lnTo>
                      <a:lnTo>
                        <a:pt x="832" y="151"/>
                      </a:lnTo>
                      <a:lnTo>
                        <a:pt x="835" y="151"/>
                      </a:lnTo>
                      <a:lnTo>
                        <a:pt x="835" y="151"/>
                      </a:lnTo>
                      <a:lnTo>
                        <a:pt x="835" y="151"/>
                      </a:lnTo>
                      <a:lnTo>
                        <a:pt x="835" y="151"/>
                      </a:lnTo>
                      <a:lnTo>
                        <a:pt x="835" y="154"/>
                      </a:lnTo>
                      <a:lnTo>
                        <a:pt x="835" y="154"/>
                      </a:lnTo>
                      <a:lnTo>
                        <a:pt x="832" y="154"/>
                      </a:lnTo>
                      <a:lnTo>
                        <a:pt x="832" y="156"/>
                      </a:lnTo>
                      <a:lnTo>
                        <a:pt x="832" y="154"/>
                      </a:lnTo>
                      <a:lnTo>
                        <a:pt x="830" y="154"/>
                      </a:lnTo>
                      <a:lnTo>
                        <a:pt x="830" y="154"/>
                      </a:lnTo>
                      <a:lnTo>
                        <a:pt x="827" y="156"/>
                      </a:lnTo>
                      <a:lnTo>
                        <a:pt x="825" y="156"/>
                      </a:lnTo>
                      <a:lnTo>
                        <a:pt x="825" y="156"/>
                      </a:lnTo>
                      <a:lnTo>
                        <a:pt x="818" y="158"/>
                      </a:lnTo>
                      <a:lnTo>
                        <a:pt x="816" y="158"/>
                      </a:lnTo>
                      <a:lnTo>
                        <a:pt x="813" y="158"/>
                      </a:lnTo>
                      <a:lnTo>
                        <a:pt x="813" y="158"/>
                      </a:lnTo>
                      <a:lnTo>
                        <a:pt x="813" y="156"/>
                      </a:lnTo>
                      <a:lnTo>
                        <a:pt x="813" y="156"/>
                      </a:lnTo>
                      <a:lnTo>
                        <a:pt x="813" y="154"/>
                      </a:lnTo>
                      <a:lnTo>
                        <a:pt x="813" y="154"/>
                      </a:lnTo>
                      <a:lnTo>
                        <a:pt x="813" y="154"/>
                      </a:lnTo>
                      <a:lnTo>
                        <a:pt x="813" y="154"/>
                      </a:lnTo>
                      <a:lnTo>
                        <a:pt x="813" y="151"/>
                      </a:lnTo>
                      <a:lnTo>
                        <a:pt x="811" y="151"/>
                      </a:lnTo>
                      <a:lnTo>
                        <a:pt x="809" y="151"/>
                      </a:lnTo>
                      <a:lnTo>
                        <a:pt x="806" y="151"/>
                      </a:lnTo>
                      <a:lnTo>
                        <a:pt x="804" y="154"/>
                      </a:lnTo>
                      <a:lnTo>
                        <a:pt x="801" y="154"/>
                      </a:lnTo>
                      <a:lnTo>
                        <a:pt x="799" y="154"/>
                      </a:lnTo>
                      <a:lnTo>
                        <a:pt x="799" y="156"/>
                      </a:lnTo>
                      <a:lnTo>
                        <a:pt x="797" y="156"/>
                      </a:lnTo>
                      <a:lnTo>
                        <a:pt x="797" y="156"/>
                      </a:lnTo>
                      <a:lnTo>
                        <a:pt x="797" y="158"/>
                      </a:lnTo>
                      <a:lnTo>
                        <a:pt x="797" y="161"/>
                      </a:lnTo>
                      <a:lnTo>
                        <a:pt x="801" y="161"/>
                      </a:lnTo>
                      <a:lnTo>
                        <a:pt x="801" y="163"/>
                      </a:lnTo>
                      <a:lnTo>
                        <a:pt x="801" y="163"/>
                      </a:lnTo>
                      <a:lnTo>
                        <a:pt x="801" y="163"/>
                      </a:lnTo>
                      <a:lnTo>
                        <a:pt x="801" y="166"/>
                      </a:lnTo>
                      <a:lnTo>
                        <a:pt x="801" y="166"/>
                      </a:lnTo>
                      <a:lnTo>
                        <a:pt x="804" y="166"/>
                      </a:lnTo>
                      <a:lnTo>
                        <a:pt x="806" y="166"/>
                      </a:lnTo>
                      <a:lnTo>
                        <a:pt x="806" y="166"/>
                      </a:lnTo>
                      <a:lnTo>
                        <a:pt x="806" y="166"/>
                      </a:lnTo>
                      <a:lnTo>
                        <a:pt x="809" y="166"/>
                      </a:lnTo>
                      <a:lnTo>
                        <a:pt x="809" y="166"/>
                      </a:lnTo>
                      <a:lnTo>
                        <a:pt x="809" y="166"/>
                      </a:lnTo>
                      <a:lnTo>
                        <a:pt x="811" y="168"/>
                      </a:lnTo>
                      <a:lnTo>
                        <a:pt x="811" y="168"/>
                      </a:lnTo>
                      <a:lnTo>
                        <a:pt x="813" y="168"/>
                      </a:lnTo>
                      <a:lnTo>
                        <a:pt x="813" y="170"/>
                      </a:lnTo>
                      <a:lnTo>
                        <a:pt x="813" y="173"/>
                      </a:lnTo>
                      <a:lnTo>
                        <a:pt x="816" y="175"/>
                      </a:lnTo>
                      <a:lnTo>
                        <a:pt x="816" y="177"/>
                      </a:lnTo>
                      <a:lnTo>
                        <a:pt x="818" y="177"/>
                      </a:lnTo>
                      <a:lnTo>
                        <a:pt x="816" y="180"/>
                      </a:lnTo>
                      <a:lnTo>
                        <a:pt x="816" y="180"/>
                      </a:lnTo>
                      <a:lnTo>
                        <a:pt x="816" y="182"/>
                      </a:lnTo>
                      <a:lnTo>
                        <a:pt x="818" y="182"/>
                      </a:lnTo>
                      <a:lnTo>
                        <a:pt x="820" y="182"/>
                      </a:lnTo>
                      <a:lnTo>
                        <a:pt x="820" y="182"/>
                      </a:lnTo>
                      <a:lnTo>
                        <a:pt x="823" y="182"/>
                      </a:lnTo>
                      <a:lnTo>
                        <a:pt x="825" y="182"/>
                      </a:lnTo>
                      <a:lnTo>
                        <a:pt x="827" y="182"/>
                      </a:lnTo>
                      <a:lnTo>
                        <a:pt x="830" y="180"/>
                      </a:lnTo>
                      <a:lnTo>
                        <a:pt x="832" y="180"/>
                      </a:lnTo>
                      <a:lnTo>
                        <a:pt x="832" y="180"/>
                      </a:lnTo>
                      <a:lnTo>
                        <a:pt x="832" y="177"/>
                      </a:lnTo>
                      <a:lnTo>
                        <a:pt x="832" y="175"/>
                      </a:lnTo>
                      <a:lnTo>
                        <a:pt x="832" y="175"/>
                      </a:lnTo>
                      <a:lnTo>
                        <a:pt x="835" y="173"/>
                      </a:lnTo>
                      <a:lnTo>
                        <a:pt x="837" y="173"/>
                      </a:lnTo>
                      <a:lnTo>
                        <a:pt x="837" y="173"/>
                      </a:lnTo>
                      <a:lnTo>
                        <a:pt x="837" y="173"/>
                      </a:lnTo>
                      <a:lnTo>
                        <a:pt x="835" y="173"/>
                      </a:lnTo>
                      <a:lnTo>
                        <a:pt x="835" y="175"/>
                      </a:lnTo>
                      <a:lnTo>
                        <a:pt x="835" y="175"/>
                      </a:lnTo>
                      <a:lnTo>
                        <a:pt x="835" y="175"/>
                      </a:lnTo>
                      <a:lnTo>
                        <a:pt x="835" y="175"/>
                      </a:lnTo>
                      <a:lnTo>
                        <a:pt x="842" y="177"/>
                      </a:lnTo>
                      <a:lnTo>
                        <a:pt x="844" y="177"/>
                      </a:lnTo>
                      <a:lnTo>
                        <a:pt x="849" y="175"/>
                      </a:lnTo>
                      <a:lnTo>
                        <a:pt x="849" y="175"/>
                      </a:lnTo>
                      <a:lnTo>
                        <a:pt x="851" y="175"/>
                      </a:lnTo>
                      <a:lnTo>
                        <a:pt x="853" y="173"/>
                      </a:lnTo>
                      <a:lnTo>
                        <a:pt x="858" y="173"/>
                      </a:lnTo>
                      <a:lnTo>
                        <a:pt x="861" y="170"/>
                      </a:lnTo>
                      <a:lnTo>
                        <a:pt x="861" y="170"/>
                      </a:lnTo>
                      <a:lnTo>
                        <a:pt x="861" y="170"/>
                      </a:lnTo>
                      <a:lnTo>
                        <a:pt x="861" y="170"/>
                      </a:lnTo>
                      <a:lnTo>
                        <a:pt x="863" y="168"/>
                      </a:lnTo>
                      <a:lnTo>
                        <a:pt x="865" y="168"/>
                      </a:lnTo>
                      <a:lnTo>
                        <a:pt x="865" y="166"/>
                      </a:lnTo>
                      <a:lnTo>
                        <a:pt x="865" y="166"/>
                      </a:lnTo>
                      <a:lnTo>
                        <a:pt x="865" y="166"/>
                      </a:lnTo>
                      <a:lnTo>
                        <a:pt x="865" y="166"/>
                      </a:lnTo>
                      <a:lnTo>
                        <a:pt x="865" y="166"/>
                      </a:lnTo>
                      <a:lnTo>
                        <a:pt x="865" y="166"/>
                      </a:lnTo>
                      <a:lnTo>
                        <a:pt x="868" y="166"/>
                      </a:lnTo>
                      <a:lnTo>
                        <a:pt x="870" y="163"/>
                      </a:lnTo>
                      <a:lnTo>
                        <a:pt x="870" y="163"/>
                      </a:lnTo>
                      <a:lnTo>
                        <a:pt x="872" y="161"/>
                      </a:lnTo>
                      <a:lnTo>
                        <a:pt x="875" y="161"/>
                      </a:lnTo>
                      <a:lnTo>
                        <a:pt x="875" y="158"/>
                      </a:lnTo>
                      <a:lnTo>
                        <a:pt x="875" y="158"/>
                      </a:lnTo>
                      <a:lnTo>
                        <a:pt x="875" y="158"/>
                      </a:lnTo>
                      <a:lnTo>
                        <a:pt x="875" y="158"/>
                      </a:lnTo>
                      <a:lnTo>
                        <a:pt x="870" y="158"/>
                      </a:lnTo>
                      <a:lnTo>
                        <a:pt x="868" y="158"/>
                      </a:lnTo>
                      <a:lnTo>
                        <a:pt x="865" y="158"/>
                      </a:lnTo>
                      <a:lnTo>
                        <a:pt x="865" y="158"/>
                      </a:lnTo>
                      <a:lnTo>
                        <a:pt x="868" y="158"/>
                      </a:lnTo>
                      <a:lnTo>
                        <a:pt x="868" y="158"/>
                      </a:lnTo>
                      <a:lnTo>
                        <a:pt x="870" y="156"/>
                      </a:lnTo>
                      <a:lnTo>
                        <a:pt x="868" y="156"/>
                      </a:lnTo>
                      <a:lnTo>
                        <a:pt x="868" y="156"/>
                      </a:lnTo>
                      <a:lnTo>
                        <a:pt x="868" y="156"/>
                      </a:lnTo>
                      <a:lnTo>
                        <a:pt x="868" y="154"/>
                      </a:lnTo>
                      <a:lnTo>
                        <a:pt x="870" y="154"/>
                      </a:lnTo>
                      <a:lnTo>
                        <a:pt x="870" y="154"/>
                      </a:lnTo>
                      <a:lnTo>
                        <a:pt x="868" y="154"/>
                      </a:lnTo>
                      <a:lnTo>
                        <a:pt x="868" y="154"/>
                      </a:lnTo>
                      <a:lnTo>
                        <a:pt x="865" y="154"/>
                      </a:lnTo>
                      <a:lnTo>
                        <a:pt x="863" y="154"/>
                      </a:lnTo>
                      <a:lnTo>
                        <a:pt x="861" y="154"/>
                      </a:lnTo>
                      <a:lnTo>
                        <a:pt x="858" y="154"/>
                      </a:lnTo>
                      <a:lnTo>
                        <a:pt x="856" y="154"/>
                      </a:lnTo>
                      <a:lnTo>
                        <a:pt x="856" y="154"/>
                      </a:lnTo>
                      <a:lnTo>
                        <a:pt x="856" y="154"/>
                      </a:lnTo>
                      <a:lnTo>
                        <a:pt x="856" y="154"/>
                      </a:lnTo>
                      <a:lnTo>
                        <a:pt x="856" y="154"/>
                      </a:lnTo>
                      <a:lnTo>
                        <a:pt x="858" y="151"/>
                      </a:lnTo>
                      <a:lnTo>
                        <a:pt x="861" y="151"/>
                      </a:lnTo>
                      <a:lnTo>
                        <a:pt x="870" y="149"/>
                      </a:lnTo>
                      <a:lnTo>
                        <a:pt x="875" y="147"/>
                      </a:lnTo>
                      <a:lnTo>
                        <a:pt x="879" y="147"/>
                      </a:lnTo>
                      <a:lnTo>
                        <a:pt x="879" y="147"/>
                      </a:lnTo>
                      <a:lnTo>
                        <a:pt x="879" y="144"/>
                      </a:lnTo>
                      <a:lnTo>
                        <a:pt x="879" y="144"/>
                      </a:lnTo>
                      <a:lnTo>
                        <a:pt x="877" y="144"/>
                      </a:lnTo>
                      <a:lnTo>
                        <a:pt x="877" y="144"/>
                      </a:lnTo>
                      <a:lnTo>
                        <a:pt x="875" y="144"/>
                      </a:lnTo>
                      <a:lnTo>
                        <a:pt x="875" y="144"/>
                      </a:lnTo>
                      <a:lnTo>
                        <a:pt x="877" y="144"/>
                      </a:lnTo>
                      <a:lnTo>
                        <a:pt x="877" y="144"/>
                      </a:lnTo>
                      <a:lnTo>
                        <a:pt x="877" y="144"/>
                      </a:lnTo>
                      <a:lnTo>
                        <a:pt x="879" y="144"/>
                      </a:lnTo>
                      <a:lnTo>
                        <a:pt x="882" y="144"/>
                      </a:lnTo>
                      <a:lnTo>
                        <a:pt x="884" y="144"/>
                      </a:lnTo>
                      <a:lnTo>
                        <a:pt x="884" y="142"/>
                      </a:lnTo>
                      <a:lnTo>
                        <a:pt x="887" y="142"/>
                      </a:lnTo>
                      <a:lnTo>
                        <a:pt x="887" y="142"/>
                      </a:lnTo>
                      <a:lnTo>
                        <a:pt x="887" y="142"/>
                      </a:lnTo>
                      <a:lnTo>
                        <a:pt x="889" y="139"/>
                      </a:lnTo>
                      <a:lnTo>
                        <a:pt x="889" y="139"/>
                      </a:lnTo>
                      <a:lnTo>
                        <a:pt x="887" y="139"/>
                      </a:lnTo>
                      <a:lnTo>
                        <a:pt x="887" y="139"/>
                      </a:lnTo>
                      <a:lnTo>
                        <a:pt x="884" y="137"/>
                      </a:lnTo>
                      <a:lnTo>
                        <a:pt x="882" y="137"/>
                      </a:lnTo>
                      <a:lnTo>
                        <a:pt x="879" y="137"/>
                      </a:lnTo>
                      <a:lnTo>
                        <a:pt x="879" y="139"/>
                      </a:lnTo>
                      <a:lnTo>
                        <a:pt x="875" y="139"/>
                      </a:lnTo>
                      <a:lnTo>
                        <a:pt x="870" y="139"/>
                      </a:lnTo>
                      <a:lnTo>
                        <a:pt x="865" y="139"/>
                      </a:lnTo>
                      <a:lnTo>
                        <a:pt x="863" y="139"/>
                      </a:lnTo>
                      <a:lnTo>
                        <a:pt x="861" y="142"/>
                      </a:lnTo>
                      <a:lnTo>
                        <a:pt x="853" y="137"/>
                      </a:lnTo>
                      <a:lnTo>
                        <a:pt x="851" y="137"/>
                      </a:lnTo>
                      <a:lnTo>
                        <a:pt x="851" y="137"/>
                      </a:lnTo>
                      <a:lnTo>
                        <a:pt x="849" y="139"/>
                      </a:lnTo>
                      <a:lnTo>
                        <a:pt x="851" y="139"/>
                      </a:lnTo>
                      <a:lnTo>
                        <a:pt x="851" y="139"/>
                      </a:lnTo>
                      <a:lnTo>
                        <a:pt x="853" y="139"/>
                      </a:lnTo>
                      <a:lnTo>
                        <a:pt x="853" y="139"/>
                      </a:lnTo>
                      <a:lnTo>
                        <a:pt x="851" y="139"/>
                      </a:lnTo>
                      <a:lnTo>
                        <a:pt x="849" y="139"/>
                      </a:lnTo>
                      <a:lnTo>
                        <a:pt x="846" y="139"/>
                      </a:lnTo>
                      <a:lnTo>
                        <a:pt x="839" y="139"/>
                      </a:lnTo>
                      <a:lnTo>
                        <a:pt x="839" y="139"/>
                      </a:lnTo>
                      <a:lnTo>
                        <a:pt x="837" y="139"/>
                      </a:lnTo>
                      <a:close/>
                      <a:moveTo>
                        <a:pt x="766" y="208"/>
                      </a:moveTo>
                      <a:lnTo>
                        <a:pt x="768" y="203"/>
                      </a:lnTo>
                      <a:lnTo>
                        <a:pt x="768" y="203"/>
                      </a:lnTo>
                      <a:lnTo>
                        <a:pt x="768" y="203"/>
                      </a:lnTo>
                      <a:lnTo>
                        <a:pt x="768" y="203"/>
                      </a:lnTo>
                      <a:lnTo>
                        <a:pt x="768" y="203"/>
                      </a:lnTo>
                      <a:lnTo>
                        <a:pt x="764" y="203"/>
                      </a:lnTo>
                      <a:lnTo>
                        <a:pt x="764" y="201"/>
                      </a:lnTo>
                      <a:lnTo>
                        <a:pt x="764" y="201"/>
                      </a:lnTo>
                      <a:lnTo>
                        <a:pt x="764" y="201"/>
                      </a:lnTo>
                      <a:lnTo>
                        <a:pt x="764" y="201"/>
                      </a:lnTo>
                      <a:lnTo>
                        <a:pt x="764" y="201"/>
                      </a:lnTo>
                      <a:lnTo>
                        <a:pt x="761" y="201"/>
                      </a:lnTo>
                      <a:lnTo>
                        <a:pt x="759" y="201"/>
                      </a:lnTo>
                      <a:lnTo>
                        <a:pt x="756" y="199"/>
                      </a:lnTo>
                      <a:lnTo>
                        <a:pt x="754" y="196"/>
                      </a:lnTo>
                      <a:lnTo>
                        <a:pt x="754" y="196"/>
                      </a:lnTo>
                      <a:lnTo>
                        <a:pt x="752" y="194"/>
                      </a:lnTo>
                      <a:lnTo>
                        <a:pt x="752" y="194"/>
                      </a:lnTo>
                      <a:lnTo>
                        <a:pt x="752" y="194"/>
                      </a:lnTo>
                      <a:lnTo>
                        <a:pt x="752" y="196"/>
                      </a:lnTo>
                      <a:lnTo>
                        <a:pt x="749" y="196"/>
                      </a:lnTo>
                      <a:lnTo>
                        <a:pt x="749" y="196"/>
                      </a:lnTo>
                      <a:lnTo>
                        <a:pt x="749" y="196"/>
                      </a:lnTo>
                      <a:lnTo>
                        <a:pt x="749" y="196"/>
                      </a:lnTo>
                      <a:lnTo>
                        <a:pt x="749" y="196"/>
                      </a:lnTo>
                      <a:lnTo>
                        <a:pt x="747" y="194"/>
                      </a:lnTo>
                      <a:lnTo>
                        <a:pt x="745" y="194"/>
                      </a:lnTo>
                      <a:lnTo>
                        <a:pt x="742" y="192"/>
                      </a:lnTo>
                      <a:lnTo>
                        <a:pt x="742" y="192"/>
                      </a:lnTo>
                      <a:lnTo>
                        <a:pt x="742" y="189"/>
                      </a:lnTo>
                      <a:lnTo>
                        <a:pt x="740" y="187"/>
                      </a:lnTo>
                      <a:lnTo>
                        <a:pt x="740" y="187"/>
                      </a:lnTo>
                      <a:lnTo>
                        <a:pt x="740" y="184"/>
                      </a:lnTo>
                      <a:lnTo>
                        <a:pt x="745" y="182"/>
                      </a:lnTo>
                      <a:lnTo>
                        <a:pt x="747" y="182"/>
                      </a:lnTo>
                      <a:lnTo>
                        <a:pt x="747" y="182"/>
                      </a:lnTo>
                      <a:lnTo>
                        <a:pt x="749" y="180"/>
                      </a:lnTo>
                      <a:lnTo>
                        <a:pt x="749" y="180"/>
                      </a:lnTo>
                      <a:lnTo>
                        <a:pt x="749" y="180"/>
                      </a:lnTo>
                      <a:lnTo>
                        <a:pt x="749" y="180"/>
                      </a:lnTo>
                      <a:lnTo>
                        <a:pt x="752" y="177"/>
                      </a:lnTo>
                      <a:lnTo>
                        <a:pt x="752" y="175"/>
                      </a:lnTo>
                      <a:lnTo>
                        <a:pt x="752" y="173"/>
                      </a:lnTo>
                      <a:lnTo>
                        <a:pt x="752" y="173"/>
                      </a:lnTo>
                      <a:lnTo>
                        <a:pt x="754" y="170"/>
                      </a:lnTo>
                      <a:lnTo>
                        <a:pt x="756" y="163"/>
                      </a:lnTo>
                      <a:lnTo>
                        <a:pt x="756" y="163"/>
                      </a:lnTo>
                      <a:lnTo>
                        <a:pt x="759" y="161"/>
                      </a:lnTo>
                      <a:lnTo>
                        <a:pt x="759" y="158"/>
                      </a:lnTo>
                      <a:lnTo>
                        <a:pt x="761" y="158"/>
                      </a:lnTo>
                      <a:lnTo>
                        <a:pt x="761" y="158"/>
                      </a:lnTo>
                      <a:lnTo>
                        <a:pt x="761" y="158"/>
                      </a:lnTo>
                      <a:lnTo>
                        <a:pt x="761" y="156"/>
                      </a:lnTo>
                      <a:lnTo>
                        <a:pt x="761" y="156"/>
                      </a:lnTo>
                      <a:lnTo>
                        <a:pt x="761" y="156"/>
                      </a:lnTo>
                      <a:lnTo>
                        <a:pt x="761" y="154"/>
                      </a:lnTo>
                      <a:lnTo>
                        <a:pt x="761" y="154"/>
                      </a:lnTo>
                      <a:lnTo>
                        <a:pt x="759" y="151"/>
                      </a:lnTo>
                      <a:lnTo>
                        <a:pt x="756" y="149"/>
                      </a:lnTo>
                      <a:lnTo>
                        <a:pt x="754" y="149"/>
                      </a:lnTo>
                      <a:lnTo>
                        <a:pt x="752" y="149"/>
                      </a:lnTo>
                      <a:lnTo>
                        <a:pt x="749" y="149"/>
                      </a:lnTo>
                      <a:lnTo>
                        <a:pt x="749" y="149"/>
                      </a:lnTo>
                      <a:lnTo>
                        <a:pt x="747" y="149"/>
                      </a:lnTo>
                      <a:lnTo>
                        <a:pt x="745" y="149"/>
                      </a:lnTo>
                      <a:lnTo>
                        <a:pt x="742" y="147"/>
                      </a:lnTo>
                      <a:lnTo>
                        <a:pt x="740" y="147"/>
                      </a:lnTo>
                      <a:lnTo>
                        <a:pt x="738" y="149"/>
                      </a:lnTo>
                      <a:lnTo>
                        <a:pt x="738" y="149"/>
                      </a:lnTo>
                      <a:lnTo>
                        <a:pt x="738" y="149"/>
                      </a:lnTo>
                      <a:lnTo>
                        <a:pt x="738" y="149"/>
                      </a:lnTo>
                      <a:lnTo>
                        <a:pt x="738" y="149"/>
                      </a:lnTo>
                      <a:lnTo>
                        <a:pt x="735" y="149"/>
                      </a:lnTo>
                      <a:lnTo>
                        <a:pt x="733" y="149"/>
                      </a:lnTo>
                      <a:lnTo>
                        <a:pt x="733" y="151"/>
                      </a:lnTo>
                      <a:lnTo>
                        <a:pt x="733" y="151"/>
                      </a:lnTo>
                      <a:lnTo>
                        <a:pt x="726" y="158"/>
                      </a:lnTo>
                      <a:lnTo>
                        <a:pt x="726" y="161"/>
                      </a:lnTo>
                      <a:lnTo>
                        <a:pt x="726" y="161"/>
                      </a:lnTo>
                      <a:lnTo>
                        <a:pt x="723" y="161"/>
                      </a:lnTo>
                      <a:lnTo>
                        <a:pt x="723" y="161"/>
                      </a:lnTo>
                      <a:lnTo>
                        <a:pt x="723" y="163"/>
                      </a:lnTo>
                      <a:lnTo>
                        <a:pt x="723" y="163"/>
                      </a:lnTo>
                      <a:lnTo>
                        <a:pt x="721" y="163"/>
                      </a:lnTo>
                      <a:lnTo>
                        <a:pt x="721" y="166"/>
                      </a:lnTo>
                      <a:lnTo>
                        <a:pt x="719" y="168"/>
                      </a:lnTo>
                      <a:lnTo>
                        <a:pt x="719" y="170"/>
                      </a:lnTo>
                      <a:lnTo>
                        <a:pt x="719" y="173"/>
                      </a:lnTo>
                      <a:lnTo>
                        <a:pt x="719" y="173"/>
                      </a:lnTo>
                      <a:lnTo>
                        <a:pt x="719" y="173"/>
                      </a:lnTo>
                      <a:lnTo>
                        <a:pt x="719" y="173"/>
                      </a:lnTo>
                      <a:lnTo>
                        <a:pt x="719" y="173"/>
                      </a:lnTo>
                      <a:lnTo>
                        <a:pt x="719" y="173"/>
                      </a:lnTo>
                      <a:lnTo>
                        <a:pt x="712" y="175"/>
                      </a:lnTo>
                      <a:lnTo>
                        <a:pt x="709" y="175"/>
                      </a:lnTo>
                      <a:lnTo>
                        <a:pt x="709" y="177"/>
                      </a:lnTo>
                      <a:lnTo>
                        <a:pt x="707" y="177"/>
                      </a:lnTo>
                      <a:lnTo>
                        <a:pt x="707" y="177"/>
                      </a:lnTo>
                      <a:lnTo>
                        <a:pt x="707" y="175"/>
                      </a:lnTo>
                      <a:lnTo>
                        <a:pt x="704" y="175"/>
                      </a:lnTo>
                      <a:lnTo>
                        <a:pt x="704" y="175"/>
                      </a:lnTo>
                      <a:lnTo>
                        <a:pt x="704" y="175"/>
                      </a:lnTo>
                      <a:lnTo>
                        <a:pt x="707" y="173"/>
                      </a:lnTo>
                      <a:lnTo>
                        <a:pt x="709" y="168"/>
                      </a:lnTo>
                      <a:lnTo>
                        <a:pt x="712" y="166"/>
                      </a:lnTo>
                      <a:lnTo>
                        <a:pt x="712" y="163"/>
                      </a:lnTo>
                      <a:lnTo>
                        <a:pt x="714" y="161"/>
                      </a:lnTo>
                      <a:lnTo>
                        <a:pt x="714" y="161"/>
                      </a:lnTo>
                      <a:lnTo>
                        <a:pt x="714" y="161"/>
                      </a:lnTo>
                      <a:lnTo>
                        <a:pt x="712" y="161"/>
                      </a:lnTo>
                      <a:lnTo>
                        <a:pt x="712" y="161"/>
                      </a:lnTo>
                      <a:lnTo>
                        <a:pt x="712" y="158"/>
                      </a:lnTo>
                      <a:lnTo>
                        <a:pt x="714" y="158"/>
                      </a:lnTo>
                      <a:lnTo>
                        <a:pt x="714" y="158"/>
                      </a:lnTo>
                      <a:lnTo>
                        <a:pt x="712" y="158"/>
                      </a:lnTo>
                      <a:lnTo>
                        <a:pt x="712" y="158"/>
                      </a:lnTo>
                      <a:lnTo>
                        <a:pt x="712" y="156"/>
                      </a:lnTo>
                      <a:lnTo>
                        <a:pt x="709" y="156"/>
                      </a:lnTo>
                      <a:lnTo>
                        <a:pt x="709" y="156"/>
                      </a:lnTo>
                      <a:lnTo>
                        <a:pt x="707" y="154"/>
                      </a:lnTo>
                      <a:lnTo>
                        <a:pt x="704" y="154"/>
                      </a:lnTo>
                      <a:lnTo>
                        <a:pt x="700" y="154"/>
                      </a:lnTo>
                      <a:lnTo>
                        <a:pt x="697" y="154"/>
                      </a:lnTo>
                      <a:lnTo>
                        <a:pt x="697" y="154"/>
                      </a:lnTo>
                      <a:lnTo>
                        <a:pt x="697" y="156"/>
                      </a:lnTo>
                      <a:lnTo>
                        <a:pt x="700" y="156"/>
                      </a:lnTo>
                      <a:lnTo>
                        <a:pt x="700" y="156"/>
                      </a:lnTo>
                      <a:lnTo>
                        <a:pt x="697" y="158"/>
                      </a:lnTo>
                      <a:lnTo>
                        <a:pt x="697" y="158"/>
                      </a:lnTo>
                      <a:lnTo>
                        <a:pt x="693" y="158"/>
                      </a:lnTo>
                      <a:lnTo>
                        <a:pt x="693" y="161"/>
                      </a:lnTo>
                      <a:lnTo>
                        <a:pt x="688" y="161"/>
                      </a:lnTo>
                      <a:lnTo>
                        <a:pt x="683" y="163"/>
                      </a:lnTo>
                      <a:lnTo>
                        <a:pt x="678" y="163"/>
                      </a:lnTo>
                      <a:lnTo>
                        <a:pt x="678" y="163"/>
                      </a:lnTo>
                      <a:lnTo>
                        <a:pt x="676" y="163"/>
                      </a:lnTo>
                      <a:lnTo>
                        <a:pt x="678" y="163"/>
                      </a:lnTo>
                      <a:lnTo>
                        <a:pt x="678" y="163"/>
                      </a:lnTo>
                      <a:lnTo>
                        <a:pt x="678" y="163"/>
                      </a:lnTo>
                      <a:lnTo>
                        <a:pt x="678" y="163"/>
                      </a:lnTo>
                      <a:lnTo>
                        <a:pt x="678" y="163"/>
                      </a:lnTo>
                      <a:lnTo>
                        <a:pt x="678" y="163"/>
                      </a:lnTo>
                      <a:lnTo>
                        <a:pt x="676" y="163"/>
                      </a:lnTo>
                      <a:lnTo>
                        <a:pt x="674" y="163"/>
                      </a:lnTo>
                      <a:lnTo>
                        <a:pt x="671" y="166"/>
                      </a:lnTo>
                      <a:lnTo>
                        <a:pt x="671" y="166"/>
                      </a:lnTo>
                      <a:lnTo>
                        <a:pt x="669" y="163"/>
                      </a:lnTo>
                      <a:lnTo>
                        <a:pt x="671" y="163"/>
                      </a:lnTo>
                      <a:lnTo>
                        <a:pt x="674" y="163"/>
                      </a:lnTo>
                      <a:lnTo>
                        <a:pt x="681" y="161"/>
                      </a:lnTo>
                      <a:lnTo>
                        <a:pt x="683" y="158"/>
                      </a:lnTo>
                      <a:lnTo>
                        <a:pt x="686" y="158"/>
                      </a:lnTo>
                      <a:lnTo>
                        <a:pt x="683" y="156"/>
                      </a:lnTo>
                      <a:lnTo>
                        <a:pt x="678" y="156"/>
                      </a:lnTo>
                      <a:lnTo>
                        <a:pt x="674" y="154"/>
                      </a:lnTo>
                      <a:lnTo>
                        <a:pt x="671" y="154"/>
                      </a:lnTo>
                      <a:lnTo>
                        <a:pt x="667" y="154"/>
                      </a:lnTo>
                      <a:lnTo>
                        <a:pt x="664" y="154"/>
                      </a:lnTo>
                      <a:lnTo>
                        <a:pt x="664" y="154"/>
                      </a:lnTo>
                      <a:lnTo>
                        <a:pt x="659" y="156"/>
                      </a:lnTo>
                      <a:lnTo>
                        <a:pt x="657" y="156"/>
                      </a:lnTo>
                      <a:lnTo>
                        <a:pt x="657" y="158"/>
                      </a:lnTo>
                      <a:lnTo>
                        <a:pt x="655" y="158"/>
                      </a:lnTo>
                      <a:lnTo>
                        <a:pt x="655" y="158"/>
                      </a:lnTo>
                      <a:lnTo>
                        <a:pt x="652" y="158"/>
                      </a:lnTo>
                      <a:lnTo>
                        <a:pt x="652" y="158"/>
                      </a:lnTo>
                      <a:lnTo>
                        <a:pt x="652" y="158"/>
                      </a:lnTo>
                      <a:lnTo>
                        <a:pt x="648" y="158"/>
                      </a:lnTo>
                      <a:lnTo>
                        <a:pt x="645" y="158"/>
                      </a:lnTo>
                      <a:lnTo>
                        <a:pt x="643" y="161"/>
                      </a:lnTo>
                      <a:lnTo>
                        <a:pt x="641" y="161"/>
                      </a:lnTo>
                      <a:lnTo>
                        <a:pt x="641" y="161"/>
                      </a:lnTo>
                      <a:lnTo>
                        <a:pt x="641" y="158"/>
                      </a:lnTo>
                      <a:lnTo>
                        <a:pt x="645" y="158"/>
                      </a:lnTo>
                      <a:lnTo>
                        <a:pt x="648" y="156"/>
                      </a:lnTo>
                      <a:lnTo>
                        <a:pt x="650" y="156"/>
                      </a:lnTo>
                      <a:lnTo>
                        <a:pt x="652" y="154"/>
                      </a:lnTo>
                      <a:lnTo>
                        <a:pt x="652" y="154"/>
                      </a:lnTo>
                      <a:lnTo>
                        <a:pt x="655" y="154"/>
                      </a:lnTo>
                      <a:lnTo>
                        <a:pt x="655" y="151"/>
                      </a:lnTo>
                      <a:lnTo>
                        <a:pt x="657" y="149"/>
                      </a:lnTo>
                      <a:lnTo>
                        <a:pt x="659" y="149"/>
                      </a:lnTo>
                      <a:lnTo>
                        <a:pt x="659" y="149"/>
                      </a:lnTo>
                      <a:lnTo>
                        <a:pt x="659" y="149"/>
                      </a:lnTo>
                      <a:lnTo>
                        <a:pt x="657" y="147"/>
                      </a:lnTo>
                      <a:lnTo>
                        <a:pt x="655" y="147"/>
                      </a:lnTo>
                      <a:lnTo>
                        <a:pt x="641" y="149"/>
                      </a:lnTo>
                      <a:lnTo>
                        <a:pt x="624" y="151"/>
                      </a:lnTo>
                      <a:lnTo>
                        <a:pt x="617" y="154"/>
                      </a:lnTo>
                      <a:lnTo>
                        <a:pt x="612" y="154"/>
                      </a:lnTo>
                      <a:lnTo>
                        <a:pt x="605" y="156"/>
                      </a:lnTo>
                      <a:lnTo>
                        <a:pt x="593" y="158"/>
                      </a:lnTo>
                      <a:lnTo>
                        <a:pt x="589" y="161"/>
                      </a:lnTo>
                      <a:lnTo>
                        <a:pt x="586" y="163"/>
                      </a:lnTo>
                      <a:lnTo>
                        <a:pt x="584" y="163"/>
                      </a:lnTo>
                      <a:lnTo>
                        <a:pt x="584" y="163"/>
                      </a:lnTo>
                      <a:lnTo>
                        <a:pt x="584" y="163"/>
                      </a:lnTo>
                      <a:lnTo>
                        <a:pt x="586" y="166"/>
                      </a:lnTo>
                      <a:lnTo>
                        <a:pt x="586" y="166"/>
                      </a:lnTo>
                      <a:lnTo>
                        <a:pt x="584" y="166"/>
                      </a:lnTo>
                      <a:lnTo>
                        <a:pt x="581" y="166"/>
                      </a:lnTo>
                      <a:lnTo>
                        <a:pt x="577" y="168"/>
                      </a:lnTo>
                      <a:lnTo>
                        <a:pt x="570" y="170"/>
                      </a:lnTo>
                      <a:lnTo>
                        <a:pt x="570" y="170"/>
                      </a:lnTo>
                      <a:lnTo>
                        <a:pt x="567" y="173"/>
                      </a:lnTo>
                      <a:lnTo>
                        <a:pt x="565" y="173"/>
                      </a:lnTo>
                      <a:lnTo>
                        <a:pt x="563" y="175"/>
                      </a:lnTo>
                      <a:lnTo>
                        <a:pt x="563" y="175"/>
                      </a:lnTo>
                      <a:lnTo>
                        <a:pt x="563" y="175"/>
                      </a:lnTo>
                      <a:lnTo>
                        <a:pt x="567" y="177"/>
                      </a:lnTo>
                      <a:lnTo>
                        <a:pt x="570" y="177"/>
                      </a:lnTo>
                      <a:lnTo>
                        <a:pt x="577" y="175"/>
                      </a:lnTo>
                      <a:lnTo>
                        <a:pt x="577" y="175"/>
                      </a:lnTo>
                      <a:lnTo>
                        <a:pt x="574" y="177"/>
                      </a:lnTo>
                      <a:lnTo>
                        <a:pt x="570" y="177"/>
                      </a:lnTo>
                      <a:lnTo>
                        <a:pt x="567" y="180"/>
                      </a:lnTo>
                      <a:lnTo>
                        <a:pt x="567" y="180"/>
                      </a:lnTo>
                      <a:lnTo>
                        <a:pt x="567" y="180"/>
                      </a:lnTo>
                      <a:lnTo>
                        <a:pt x="570" y="180"/>
                      </a:lnTo>
                      <a:lnTo>
                        <a:pt x="572" y="180"/>
                      </a:lnTo>
                      <a:lnTo>
                        <a:pt x="579" y="180"/>
                      </a:lnTo>
                      <a:lnTo>
                        <a:pt x="586" y="180"/>
                      </a:lnTo>
                      <a:lnTo>
                        <a:pt x="603" y="177"/>
                      </a:lnTo>
                      <a:lnTo>
                        <a:pt x="607" y="180"/>
                      </a:lnTo>
                      <a:lnTo>
                        <a:pt x="607" y="180"/>
                      </a:lnTo>
                      <a:lnTo>
                        <a:pt x="605" y="180"/>
                      </a:lnTo>
                      <a:lnTo>
                        <a:pt x="603" y="180"/>
                      </a:lnTo>
                      <a:lnTo>
                        <a:pt x="600" y="180"/>
                      </a:lnTo>
                      <a:lnTo>
                        <a:pt x="598" y="180"/>
                      </a:lnTo>
                      <a:lnTo>
                        <a:pt x="596" y="180"/>
                      </a:lnTo>
                      <a:lnTo>
                        <a:pt x="596" y="180"/>
                      </a:lnTo>
                      <a:lnTo>
                        <a:pt x="596" y="180"/>
                      </a:lnTo>
                      <a:lnTo>
                        <a:pt x="596" y="180"/>
                      </a:lnTo>
                      <a:lnTo>
                        <a:pt x="593" y="182"/>
                      </a:lnTo>
                      <a:lnTo>
                        <a:pt x="591" y="182"/>
                      </a:lnTo>
                      <a:lnTo>
                        <a:pt x="589" y="182"/>
                      </a:lnTo>
                      <a:lnTo>
                        <a:pt x="581" y="182"/>
                      </a:lnTo>
                      <a:lnTo>
                        <a:pt x="574" y="184"/>
                      </a:lnTo>
                      <a:lnTo>
                        <a:pt x="567" y="184"/>
                      </a:lnTo>
                      <a:lnTo>
                        <a:pt x="565" y="184"/>
                      </a:lnTo>
                      <a:lnTo>
                        <a:pt x="558" y="187"/>
                      </a:lnTo>
                      <a:lnTo>
                        <a:pt x="555" y="187"/>
                      </a:lnTo>
                      <a:lnTo>
                        <a:pt x="555" y="189"/>
                      </a:lnTo>
                      <a:lnTo>
                        <a:pt x="555" y="189"/>
                      </a:lnTo>
                      <a:lnTo>
                        <a:pt x="558" y="194"/>
                      </a:lnTo>
                      <a:lnTo>
                        <a:pt x="565" y="194"/>
                      </a:lnTo>
                      <a:lnTo>
                        <a:pt x="574" y="194"/>
                      </a:lnTo>
                      <a:lnTo>
                        <a:pt x="577" y="194"/>
                      </a:lnTo>
                      <a:lnTo>
                        <a:pt x="577" y="194"/>
                      </a:lnTo>
                      <a:lnTo>
                        <a:pt x="579" y="194"/>
                      </a:lnTo>
                      <a:lnTo>
                        <a:pt x="589" y="194"/>
                      </a:lnTo>
                      <a:lnTo>
                        <a:pt x="596" y="194"/>
                      </a:lnTo>
                      <a:lnTo>
                        <a:pt x="598" y="194"/>
                      </a:lnTo>
                      <a:lnTo>
                        <a:pt x="603" y="194"/>
                      </a:lnTo>
                      <a:lnTo>
                        <a:pt x="603" y="194"/>
                      </a:lnTo>
                      <a:lnTo>
                        <a:pt x="607" y="194"/>
                      </a:lnTo>
                      <a:lnTo>
                        <a:pt x="610" y="194"/>
                      </a:lnTo>
                      <a:lnTo>
                        <a:pt x="615" y="194"/>
                      </a:lnTo>
                      <a:lnTo>
                        <a:pt x="617" y="194"/>
                      </a:lnTo>
                      <a:lnTo>
                        <a:pt x="626" y="196"/>
                      </a:lnTo>
                      <a:lnTo>
                        <a:pt x="631" y="199"/>
                      </a:lnTo>
                      <a:lnTo>
                        <a:pt x="631" y="199"/>
                      </a:lnTo>
                      <a:lnTo>
                        <a:pt x="629" y="201"/>
                      </a:lnTo>
                      <a:lnTo>
                        <a:pt x="629" y="201"/>
                      </a:lnTo>
                      <a:lnTo>
                        <a:pt x="624" y="201"/>
                      </a:lnTo>
                      <a:lnTo>
                        <a:pt x="622" y="201"/>
                      </a:lnTo>
                      <a:lnTo>
                        <a:pt x="617" y="201"/>
                      </a:lnTo>
                      <a:lnTo>
                        <a:pt x="617" y="201"/>
                      </a:lnTo>
                      <a:lnTo>
                        <a:pt x="610" y="201"/>
                      </a:lnTo>
                      <a:lnTo>
                        <a:pt x="603" y="201"/>
                      </a:lnTo>
                      <a:lnTo>
                        <a:pt x="600" y="201"/>
                      </a:lnTo>
                      <a:lnTo>
                        <a:pt x="598" y="199"/>
                      </a:lnTo>
                      <a:lnTo>
                        <a:pt x="591" y="199"/>
                      </a:lnTo>
                      <a:lnTo>
                        <a:pt x="579" y="201"/>
                      </a:lnTo>
                      <a:lnTo>
                        <a:pt x="563" y="201"/>
                      </a:lnTo>
                      <a:lnTo>
                        <a:pt x="553" y="203"/>
                      </a:lnTo>
                      <a:lnTo>
                        <a:pt x="553" y="203"/>
                      </a:lnTo>
                      <a:lnTo>
                        <a:pt x="551" y="203"/>
                      </a:lnTo>
                      <a:lnTo>
                        <a:pt x="551" y="206"/>
                      </a:lnTo>
                      <a:lnTo>
                        <a:pt x="548" y="208"/>
                      </a:lnTo>
                      <a:lnTo>
                        <a:pt x="548" y="208"/>
                      </a:lnTo>
                      <a:lnTo>
                        <a:pt x="548" y="208"/>
                      </a:lnTo>
                      <a:lnTo>
                        <a:pt x="548" y="210"/>
                      </a:lnTo>
                      <a:lnTo>
                        <a:pt x="548" y="213"/>
                      </a:lnTo>
                      <a:lnTo>
                        <a:pt x="548" y="213"/>
                      </a:lnTo>
                      <a:lnTo>
                        <a:pt x="548" y="215"/>
                      </a:lnTo>
                      <a:lnTo>
                        <a:pt x="548" y="215"/>
                      </a:lnTo>
                      <a:lnTo>
                        <a:pt x="548" y="215"/>
                      </a:lnTo>
                      <a:lnTo>
                        <a:pt x="553" y="218"/>
                      </a:lnTo>
                      <a:lnTo>
                        <a:pt x="555" y="218"/>
                      </a:lnTo>
                      <a:lnTo>
                        <a:pt x="558" y="218"/>
                      </a:lnTo>
                      <a:lnTo>
                        <a:pt x="563" y="218"/>
                      </a:lnTo>
                      <a:lnTo>
                        <a:pt x="570" y="218"/>
                      </a:lnTo>
                      <a:lnTo>
                        <a:pt x="574" y="218"/>
                      </a:lnTo>
                      <a:lnTo>
                        <a:pt x="577" y="218"/>
                      </a:lnTo>
                      <a:lnTo>
                        <a:pt x="581" y="220"/>
                      </a:lnTo>
                      <a:lnTo>
                        <a:pt x="581" y="220"/>
                      </a:lnTo>
                      <a:lnTo>
                        <a:pt x="579" y="222"/>
                      </a:lnTo>
                      <a:lnTo>
                        <a:pt x="579" y="222"/>
                      </a:lnTo>
                      <a:lnTo>
                        <a:pt x="577" y="225"/>
                      </a:lnTo>
                      <a:lnTo>
                        <a:pt x="574" y="227"/>
                      </a:lnTo>
                      <a:lnTo>
                        <a:pt x="574" y="229"/>
                      </a:lnTo>
                      <a:lnTo>
                        <a:pt x="574" y="232"/>
                      </a:lnTo>
                      <a:lnTo>
                        <a:pt x="577" y="232"/>
                      </a:lnTo>
                      <a:lnTo>
                        <a:pt x="577" y="232"/>
                      </a:lnTo>
                      <a:lnTo>
                        <a:pt x="579" y="232"/>
                      </a:lnTo>
                      <a:lnTo>
                        <a:pt x="581" y="232"/>
                      </a:lnTo>
                      <a:lnTo>
                        <a:pt x="589" y="232"/>
                      </a:lnTo>
                      <a:lnTo>
                        <a:pt x="598" y="232"/>
                      </a:lnTo>
                      <a:lnTo>
                        <a:pt x="600" y="232"/>
                      </a:lnTo>
                      <a:lnTo>
                        <a:pt x="605" y="229"/>
                      </a:lnTo>
                      <a:lnTo>
                        <a:pt x="607" y="229"/>
                      </a:lnTo>
                      <a:lnTo>
                        <a:pt x="607" y="229"/>
                      </a:lnTo>
                      <a:lnTo>
                        <a:pt x="615" y="229"/>
                      </a:lnTo>
                      <a:lnTo>
                        <a:pt x="622" y="229"/>
                      </a:lnTo>
                      <a:lnTo>
                        <a:pt x="629" y="229"/>
                      </a:lnTo>
                      <a:lnTo>
                        <a:pt x="638" y="227"/>
                      </a:lnTo>
                      <a:lnTo>
                        <a:pt x="643" y="225"/>
                      </a:lnTo>
                      <a:lnTo>
                        <a:pt x="645" y="225"/>
                      </a:lnTo>
                      <a:lnTo>
                        <a:pt x="650" y="225"/>
                      </a:lnTo>
                      <a:lnTo>
                        <a:pt x="657" y="225"/>
                      </a:lnTo>
                      <a:lnTo>
                        <a:pt x="662" y="222"/>
                      </a:lnTo>
                      <a:lnTo>
                        <a:pt x="664" y="222"/>
                      </a:lnTo>
                      <a:lnTo>
                        <a:pt x="669" y="220"/>
                      </a:lnTo>
                      <a:lnTo>
                        <a:pt x="671" y="220"/>
                      </a:lnTo>
                      <a:lnTo>
                        <a:pt x="676" y="218"/>
                      </a:lnTo>
                      <a:lnTo>
                        <a:pt x="678" y="215"/>
                      </a:lnTo>
                      <a:lnTo>
                        <a:pt x="681" y="215"/>
                      </a:lnTo>
                      <a:lnTo>
                        <a:pt x="683" y="215"/>
                      </a:lnTo>
                      <a:lnTo>
                        <a:pt x="683" y="215"/>
                      </a:lnTo>
                      <a:lnTo>
                        <a:pt x="686" y="215"/>
                      </a:lnTo>
                      <a:lnTo>
                        <a:pt x="683" y="218"/>
                      </a:lnTo>
                      <a:lnTo>
                        <a:pt x="683" y="218"/>
                      </a:lnTo>
                      <a:lnTo>
                        <a:pt x="683" y="218"/>
                      </a:lnTo>
                      <a:lnTo>
                        <a:pt x="681" y="218"/>
                      </a:lnTo>
                      <a:lnTo>
                        <a:pt x="683" y="220"/>
                      </a:lnTo>
                      <a:lnTo>
                        <a:pt x="683" y="220"/>
                      </a:lnTo>
                      <a:lnTo>
                        <a:pt x="686" y="220"/>
                      </a:lnTo>
                      <a:lnTo>
                        <a:pt x="688" y="220"/>
                      </a:lnTo>
                      <a:lnTo>
                        <a:pt x="690" y="220"/>
                      </a:lnTo>
                      <a:lnTo>
                        <a:pt x="695" y="220"/>
                      </a:lnTo>
                      <a:lnTo>
                        <a:pt x="697" y="222"/>
                      </a:lnTo>
                      <a:lnTo>
                        <a:pt x="697" y="222"/>
                      </a:lnTo>
                      <a:lnTo>
                        <a:pt x="697" y="222"/>
                      </a:lnTo>
                      <a:lnTo>
                        <a:pt x="693" y="222"/>
                      </a:lnTo>
                      <a:lnTo>
                        <a:pt x="693" y="225"/>
                      </a:lnTo>
                      <a:lnTo>
                        <a:pt x="693" y="225"/>
                      </a:lnTo>
                      <a:lnTo>
                        <a:pt x="700" y="225"/>
                      </a:lnTo>
                      <a:lnTo>
                        <a:pt x="702" y="225"/>
                      </a:lnTo>
                      <a:lnTo>
                        <a:pt x="704" y="225"/>
                      </a:lnTo>
                      <a:lnTo>
                        <a:pt x="707" y="225"/>
                      </a:lnTo>
                      <a:lnTo>
                        <a:pt x="709" y="225"/>
                      </a:lnTo>
                      <a:lnTo>
                        <a:pt x="714" y="227"/>
                      </a:lnTo>
                      <a:lnTo>
                        <a:pt x="719" y="225"/>
                      </a:lnTo>
                      <a:lnTo>
                        <a:pt x="721" y="227"/>
                      </a:lnTo>
                      <a:lnTo>
                        <a:pt x="723" y="225"/>
                      </a:lnTo>
                      <a:lnTo>
                        <a:pt x="723" y="225"/>
                      </a:lnTo>
                      <a:lnTo>
                        <a:pt x="728" y="225"/>
                      </a:lnTo>
                      <a:lnTo>
                        <a:pt x="730" y="225"/>
                      </a:lnTo>
                      <a:lnTo>
                        <a:pt x="738" y="222"/>
                      </a:lnTo>
                      <a:lnTo>
                        <a:pt x="740" y="222"/>
                      </a:lnTo>
                      <a:lnTo>
                        <a:pt x="742" y="220"/>
                      </a:lnTo>
                      <a:lnTo>
                        <a:pt x="742" y="220"/>
                      </a:lnTo>
                      <a:lnTo>
                        <a:pt x="742" y="220"/>
                      </a:lnTo>
                      <a:lnTo>
                        <a:pt x="742" y="218"/>
                      </a:lnTo>
                      <a:lnTo>
                        <a:pt x="742" y="218"/>
                      </a:lnTo>
                      <a:lnTo>
                        <a:pt x="740" y="218"/>
                      </a:lnTo>
                      <a:lnTo>
                        <a:pt x="740" y="218"/>
                      </a:lnTo>
                      <a:lnTo>
                        <a:pt x="740" y="218"/>
                      </a:lnTo>
                      <a:lnTo>
                        <a:pt x="740" y="218"/>
                      </a:lnTo>
                      <a:lnTo>
                        <a:pt x="742" y="218"/>
                      </a:lnTo>
                      <a:lnTo>
                        <a:pt x="742" y="215"/>
                      </a:lnTo>
                      <a:lnTo>
                        <a:pt x="745" y="215"/>
                      </a:lnTo>
                      <a:lnTo>
                        <a:pt x="745" y="215"/>
                      </a:lnTo>
                      <a:lnTo>
                        <a:pt x="745" y="215"/>
                      </a:lnTo>
                      <a:lnTo>
                        <a:pt x="742" y="215"/>
                      </a:lnTo>
                      <a:lnTo>
                        <a:pt x="740" y="215"/>
                      </a:lnTo>
                      <a:lnTo>
                        <a:pt x="738" y="215"/>
                      </a:lnTo>
                      <a:lnTo>
                        <a:pt x="733" y="215"/>
                      </a:lnTo>
                      <a:lnTo>
                        <a:pt x="730" y="218"/>
                      </a:lnTo>
                      <a:lnTo>
                        <a:pt x="726" y="220"/>
                      </a:lnTo>
                      <a:lnTo>
                        <a:pt x="726" y="220"/>
                      </a:lnTo>
                      <a:lnTo>
                        <a:pt x="726" y="218"/>
                      </a:lnTo>
                      <a:lnTo>
                        <a:pt x="728" y="215"/>
                      </a:lnTo>
                      <a:lnTo>
                        <a:pt x="730" y="215"/>
                      </a:lnTo>
                      <a:lnTo>
                        <a:pt x="730" y="215"/>
                      </a:lnTo>
                      <a:lnTo>
                        <a:pt x="730" y="215"/>
                      </a:lnTo>
                      <a:lnTo>
                        <a:pt x="730" y="215"/>
                      </a:lnTo>
                      <a:lnTo>
                        <a:pt x="730" y="213"/>
                      </a:lnTo>
                      <a:lnTo>
                        <a:pt x="728" y="213"/>
                      </a:lnTo>
                      <a:lnTo>
                        <a:pt x="728" y="213"/>
                      </a:lnTo>
                      <a:lnTo>
                        <a:pt x="728" y="210"/>
                      </a:lnTo>
                      <a:lnTo>
                        <a:pt x="728" y="210"/>
                      </a:lnTo>
                      <a:lnTo>
                        <a:pt x="730" y="210"/>
                      </a:lnTo>
                      <a:lnTo>
                        <a:pt x="730" y="210"/>
                      </a:lnTo>
                      <a:lnTo>
                        <a:pt x="733" y="213"/>
                      </a:lnTo>
                      <a:lnTo>
                        <a:pt x="735" y="213"/>
                      </a:lnTo>
                      <a:lnTo>
                        <a:pt x="735" y="213"/>
                      </a:lnTo>
                      <a:lnTo>
                        <a:pt x="738" y="213"/>
                      </a:lnTo>
                      <a:lnTo>
                        <a:pt x="740" y="213"/>
                      </a:lnTo>
                      <a:lnTo>
                        <a:pt x="740" y="213"/>
                      </a:lnTo>
                      <a:lnTo>
                        <a:pt x="740" y="213"/>
                      </a:lnTo>
                      <a:lnTo>
                        <a:pt x="740" y="210"/>
                      </a:lnTo>
                      <a:lnTo>
                        <a:pt x="742" y="210"/>
                      </a:lnTo>
                      <a:lnTo>
                        <a:pt x="742" y="210"/>
                      </a:lnTo>
                      <a:lnTo>
                        <a:pt x="742" y="208"/>
                      </a:lnTo>
                      <a:lnTo>
                        <a:pt x="747" y="208"/>
                      </a:lnTo>
                      <a:lnTo>
                        <a:pt x="749" y="208"/>
                      </a:lnTo>
                      <a:lnTo>
                        <a:pt x="749" y="208"/>
                      </a:lnTo>
                      <a:lnTo>
                        <a:pt x="749" y="208"/>
                      </a:lnTo>
                      <a:lnTo>
                        <a:pt x="752" y="210"/>
                      </a:lnTo>
                      <a:lnTo>
                        <a:pt x="752" y="210"/>
                      </a:lnTo>
                      <a:lnTo>
                        <a:pt x="754" y="210"/>
                      </a:lnTo>
                      <a:lnTo>
                        <a:pt x="754" y="210"/>
                      </a:lnTo>
                      <a:lnTo>
                        <a:pt x="756" y="210"/>
                      </a:lnTo>
                      <a:lnTo>
                        <a:pt x="759" y="208"/>
                      </a:lnTo>
                      <a:lnTo>
                        <a:pt x="759" y="208"/>
                      </a:lnTo>
                      <a:lnTo>
                        <a:pt x="759" y="208"/>
                      </a:lnTo>
                      <a:lnTo>
                        <a:pt x="759" y="210"/>
                      </a:lnTo>
                      <a:lnTo>
                        <a:pt x="759" y="210"/>
                      </a:lnTo>
                      <a:lnTo>
                        <a:pt x="759" y="210"/>
                      </a:lnTo>
                      <a:lnTo>
                        <a:pt x="761" y="210"/>
                      </a:lnTo>
                      <a:lnTo>
                        <a:pt x="761" y="210"/>
                      </a:lnTo>
                      <a:lnTo>
                        <a:pt x="764" y="210"/>
                      </a:lnTo>
                      <a:lnTo>
                        <a:pt x="766" y="208"/>
                      </a:lnTo>
                      <a:lnTo>
                        <a:pt x="766" y="208"/>
                      </a:lnTo>
                      <a:close/>
                      <a:moveTo>
                        <a:pt x="830" y="215"/>
                      </a:moveTo>
                      <a:lnTo>
                        <a:pt x="830" y="215"/>
                      </a:lnTo>
                      <a:lnTo>
                        <a:pt x="830" y="215"/>
                      </a:lnTo>
                      <a:lnTo>
                        <a:pt x="827" y="218"/>
                      </a:lnTo>
                      <a:lnTo>
                        <a:pt x="827" y="218"/>
                      </a:lnTo>
                      <a:lnTo>
                        <a:pt x="830" y="218"/>
                      </a:lnTo>
                      <a:lnTo>
                        <a:pt x="830" y="218"/>
                      </a:lnTo>
                      <a:lnTo>
                        <a:pt x="832" y="215"/>
                      </a:lnTo>
                      <a:lnTo>
                        <a:pt x="832" y="215"/>
                      </a:lnTo>
                      <a:lnTo>
                        <a:pt x="835" y="215"/>
                      </a:lnTo>
                      <a:lnTo>
                        <a:pt x="835" y="213"/>
                      </a:lnTo>
                      <a:lnTo>
                        <a:pt x="835" y="213"/>
                      </a:lnTo>
                      <a:lnTo>
                        <a:pt x="835" y="213"/>
                      </a:lnTo>
                      <a:lnTo>
                        <a:pt x="832" y="210"/>
                      </a:lnTo>
                      <a:lnTo>
                        <a:pt x="832" y="210"/>
                      </a:lnTo>
                      <a:lnTo>
                        <a:pt x="830" y="213"/>
                      </a:lnTo>
                      <a:lnTo>
                        <a:pt x="827" y="213"/>
                      </a:lnTo>
                      <a:lnTo>
                        <a:pt x="827" y="213"/>
                      </a:lnTo>
                      <a:lnTo>
                        <a:pt x="825" y="215"/>
                      </a:lnTo>
                      <a:lnTo>
                        <a:pt x="825" y="215"/>
                      </a:lnTo>
                      <a:lnTo>
                        <a:pt x="825" y="215"/>
                      </a:lnTo>
                      <a:lnTo>
                        <a:pt x="825" y="215"/>
                      </a:lnTo>
                      <a:lnTo>
                        <a:pt x="825" y="218"/>
                      </a:lnTo>
                      <a:lnTo>
                        <a:pt x="827" y="215"/>
                      </a:lnTo>
                      <a:lnTo>
                        <a:pt x="827" y="215"/>
                      </a:lnTo>
                      <a:lnTo>
                        <a:pt x="830" y="213"/>
                      </a:lnTo>
                      <a:lnTo>
                        <a:pt x="830" y="213"/>
                      </a:lnTo>
                      <a:lnTo>
                        <a:pt x="830" y="213"/>
                      </a:lnTo>
                      <a:lnTo>
                        <a:pt x="830" y="213"/>
                      </a:lnTo>
                      <a:lnTo>
                        <a:pt x="832" y="213"/>
                      </a:lnTo>
                      <a:lnTo>
                        <a:pt x="830" y="213"/>
                      </a:lnTo>
                      <a:lnTo>
                        <a:pt x="830" y="215"/>
                      </a:lnTo>
                      <a:close/>
                      <a:moveTo>
                        <a:pt x="764" y="220"/>
                      </a:moveTo>
                      <a:lnTo>
                        <a:pt x="761" y="222"/>
                      </a:lnTo>
                      <a:lnTo>
                        <a:pt x="761" y="222"/>
                      </a:lnTo>
                      <a:lnTo>
                        <a:pt x="761" y="222"/>
                      </a:lnTo>
                      <a:lnTo>
                        <a:pt x="761" y="222"/>
                      </a:lnTo>
                      <a:lnTo>
                        <a:pt x="761" y="222"/>
                      </a:lnTo>
                      <a:lnTo>
                        <a:pt x="764" y="225"/>
                      </a:lnTo>
                      <a:lnTo>
                        <a:pt x="764" y="222"/>
                      </a:lnTo>
                      <a:lnTo>
                        <a:pt x="764" y="222"/>
                      </a:lnTo>
                      <a:lnTo>
                        <a:pt x="764" y="222"/>
                      </a:lnTo>
                      <a:lnTo>
                        <a:pt x="764" y="220"/>
                      </a:lnTo>
                      <a:lnTo>
                        <a:pt x="764" y="220"/>
                      </a:lnTo>
                      <a:lnTo>
                        <a:pt x="764" y="220"/>
                      </a:lnTo>
                      <a:close/>
                      <a:moveTo>
                        <a:pt x="754" y="227"/>
                      </a:moveTo>
                      <a:lnTo>
                        <a:pt x="754" y="227"/>
                      </a:lnTo>
                      <a:lnTo>
                        <a:pt x="756" y="227"/>
                      </a:lnTo>
                      <a:lnTo>
                        <a:pt x="756" y="227"/>
                      </a:lnTo>
                      <a:lnTo>
                        <a:pt x="756" y="227"/>
                      </a:lnTo>
                      <a:lnTo>
                        <a:pt x="759" y="225"/>
                      </a:lnTo>
                      <a:lnTo>
                        <a:pt x="759" y="225"/>
                      </a:lnTo>
                      <a:lnTo>
                        <a:pt x="759" y="225"/>
                      </a:lnTo>
                      <a:lnTo>
                        <a:pt x="759" y="222"/>
                      </a:lnTo>
                      <a:lnTo>
                        <a:pt x="759" y="222"/>
                      </a:lnTo>
                      <a:lnTo>
                        <a:pt x="756" y="222"/>
                      </a:lnTo>
                      <a:lnTo>
                        <a:pt x="756" y="222"/>
                      </a:lnTo>
                      <a:lnTo>
                        <a:pt x="756" y="222"/>
                      </a:lnTo>
                      <a:lnTo>
                        <a:pt x="754" y="222"/>
                      </a:lnTo>
                      <a:lnTo>
                        <a:pt x="754" y="222"/>
                      </a:lnTo>
                      <a:lnTo>
                        <a:pt x="754" y="225"/>
                      </a:lnTo>
                      <a:lnTo>
                        <a:pt x="752" y="225"/>
                      </a:lnTo>
                      <a:lnTo>
                        <a:pt x="752" y="227"/>
                      </a:lnTo>
                      <a:lnTo>
                        <a:pt x="752" y="227"/>
                      </a:lnTo>
                      <a:lnTo>
                        <a:pt x="752" y="227"/>
                      </a:lnTo>
                      <a:lnTo>
                        <a:pt x="752" y="227"/>
                      </a:lnTo>
                      <a:lnTo>
                        <a:pt x="754" y="227"/>
                      </a:lnTo>
                      <a:lnTo>
                        <a:pt x="754" y="227"/>
                      </a:lnTo>
                      <a:lnTo>
                        <a:pt x="754" y="227"/>
                      </a:lnTo>
                      <a:lnTo>
                        <a:pt x="754" y="227"/>
                      </a:lnTo>
                      <a:lnTo>
                        <a:pt x="754" y="227"/>
                      </a:lnTo>
                      <a:close/>
                      <a:moveTo>
                        <a:pt x="730" y="227"/>
                      </a:moveTo>
                      <a:lnTo>
                        <a:pt x="730" y="227"/>
                      </a:lnTo>
                      <a:lnTo>
                        <a:pt x="728" y="227"/>
                      </a:lnTo>
                      <a:lnTo>
                        <a:pt x="726" y="229"/>
                      </a:lnTo>
                      <a:lnTo>
                        <a:pt x="728" y="229"/>
                      </a:lnTo>
                      <a:lnTo>
                        <a:pt x="730" y="229"/>
                      </a:lnTo>
                      <a:lnTo>
                        <a:pt x="730" y="229"/>
                      </a:lnTo>
                      <a:lnTo>
                        <a:pt x="730" y="229"/>
                      </a:lnTo>
                      <a:lnTo>
                        <a:pt x="733" y="229"/>
                      </a:lnTo>
                      <a:lnTo>
                        <a:pt x="735" y="229"/>
                      </a:lnTo>
                      <a:lnTo>
                        <a:pt x="735" y="227"/>
                      </a:lnTo>
                      <a:lnTo>
                        <a:pt x="735" y="227"/>
                      </a:lnTo>
                      <a:lnTo>
                        <a:pt x="735" y="227"/>
                      </a:lnTo>
                      <a:lnTo>
                        <a:pt x="735" y="227"/>
                      </a:lnTo>
                      <a:lnTo>
                        <a:pt x="733" y="225"/>
                      </a:lnTo>
                      <a:lnTo>
                        <a:pt x="730" y="227"/>
                      </a:lnTo>
                      <a:close/>
                      <a:moveTo>
                        <a:pt x="754" y="215"/>
                      </a:moveTo>
                      <a:lnTo>
                        <a:pt x="754" y="215"/>
                      </a:lnTo>
                      <a:lnTo>
                        <a:pt x="754" y="215"/>
                      </a:lnTo>
                      <a:lnTo>
                        <a:pt x="756" y="215"/>
                      </a:lnTo>
                      <a:lnTo>
                        <a:pt x="756" y="215"/>
                      </a:lnTo>
                      <a:lnTo>
                        <a:pt x="756" y="215"/>
                      </a:lnTo>
                      <a:lnTo>
                        <a:pt x="759" y="215"/>
                      </a:lnTo>
                      <a:lnTo>
                        <a:pt x="759" y="213"/>
                      </a:lnTo>
                      <a:lnTo>
                        <a:pt x="759" y="213"/>
                      </a:lnTo>
                      <a:lnTo>
                        <a:pt x="756" y="213"/>
                      </a:lnTo>
                      <a:lnTo>
                        <a:pt x="756" y="213"/>
                      </a:lnTo>
                      <a:lnTo>
                        <a:pt x="754" y="213"/>
                      </a:lnTo>
                      <a:lnTo>
                        <a:pt x="754" y="213"/>
                      </a:lnTo>
                      <a:lnTo>
                        <a:pt x="754" y="213"/>
                      </a:lnTo>
                      <a:lnTo>
                        <a:pt x="756" y="213"/>
                      </a:lnTo>
                      <a:lnTo>
                        <a:pt x="756" y="215"/>
                      </a:lnTo>
                      <a:lnTo>
                        <a:pt x="756" y="215"/>
                      </a:lnTo>
                      <a:lnTo>
                        <a:pt x="754" y="215"/>
                      </a:lnTo>
                      <a:lnTo>
                        <a:pt x="754" y="215"/>
                      </a:lnTo>
                      <a:lnTo>
                        <a:pt x="754" y="215"/>
                      </a:lnTo>
                      <a:lnTo>
                        <a:pt x="754" y="215"/>
                      </a:lnTo>
                      <a:close/>
                      <a:moveTo>
                        <a:pt x="690" y="229"/>
                      </a:moveTo>
                      <a:lnTo>
                        <a:pt x="688" y="229"/>
                      </a:lnTo>
                      <a:lnTo>
                        <a:pt x="688" y="232"/>
                      </a:lnTo>
                      <a:lnTo>
                        <a:pt x="688" y="232"/>
                      </a:lnTo>
                      <a:lnTo>
                        <a:pt x="688" y="232"/>
                      </a:lnTo>
                      <a:lnTo>
                        <a:pt x="688" y="232"/>
                      </a:lnTo>
                      <a:lnTo>
                        <a:pt x="690" y="234"/>
                      </a:lnTo>
                      <a:lnTo>
                        <a:pt x="690" y="234"/>
                      </a:lnTo>
                      <a:lnTo>
                        <a:pt x="693" y="234"/>
                      </a:lnTo>
                      <a:lnTo>
                        <a:pt x="693" y="232"/>
                      </a:lnTo>
                      <a:lnTo>
                        <a:pt x="693" y="232"/>
                      </a:lnTo>
                      <a:lnTo>
                        <a:pt x="695" y="232"/>
                      </a:lnTo>
                      <a:lnTo>
                        <a:pt x="695" y="232"/>
                      </a:lnTo>
                      <a:lnTo>
                        <a:pt x="693" y="229"/>
                      </a:lnTo>
                      <a:lnTo>
                        <a:pt x="693" y="229"/>
                      </a:lnTo>
                      <a:lnTo>
                        <a:pt x="690" y="229"/>
                      </a:lnTo>
                      <a:close/>
                      <a:moveTo>
                        <a:pt x="868" y="106"/>
                      </a:moveTo>
                      <a:lnTo>
                        <a:pt x="863" y="106"/>
                      </a:lnTo>
                      <a:lnTo>
                        <a:pt x="863" y="106"/>
                      </a:lnTo>
                      <a:lnTo>
                        <a:pt x="861" y="109"/>
                      </a:lnTo>
                      <a:lnTo>
                        <a:pt x="853" y="109"/>
                      </a:lnTo>
                      <a:lnTo>
                        <a:pt x="853" y="109"/>
                      </a:lnTo>
                      <a:lnTo>
                        <a:pt x="853" y="111"/>
                      </a:lnTo>
                      <a:lnTo>
                        <a:pt x="853" y="111"/>
                      </a:lnTo>
                      <a:lnTo>
                        <a:pt x="853" y="111"/>
                      </a:lnTo>
                      <a:lnTo>
                        <a:pt x="870" y="109"/>
                      </a:lnTo>
                      <a:lnTo>
                        <a:pt x="872" y="111"/>
                      </a:lnTo>
                      <a:lnTo>
                        <a:pt x="877" y="109"/>
                      </a:lnTo>
                      <a:lnTo>
                        <a:pt x="891" y="109"/>
                      </a:lnTo>
                      <a:lnTo>
                        <a:pt x="901" y="109"/>
                      </a:lnTo>
                      <a:lnTo>
                        <a:pt x="898" y="109"/>
                      </a:lnTo>
                      <a:lnTo>
                        <a:pt x="894" y="109"/>
                      </a:lnTo>
                      <a:lnTo>
                        <a:pt x="891" y="109"/>
                      </a:lnTo>
                      <a:lnTo>
                        <a:pt x="891" y="109"/>
                      </a:lnTo>
                      <a:lnTo>
                        <a:pt x="887" y="111"/>
                      </a:lnTo>
                      <a:lnTo>
                        <a:pt x="882" y="111"/>
                      </a:lnTo>
                      <a:lnTo>
                        <a:pt x="875" y="113"/>
                      </a:lnTo>
                      <a:lnTo>
                        <a:pt x="875" y="113"/>
                      </a:lnTo>
                      <a:lnTo>
                        <a:pt x="872" y="113"/>
                      </a:lnTo>
                      <a:lnTo>
                        <a:pt x="875" y="113"/>
                      </a:lnTo>
                      <a:lnTo>
                        <a:pt x="877" y="116"/>
                      </a:lnTo>
                      <a:lnTo>
                        <a:pt x="879" y="116"/>
                      </a:lnTo>
                      <a:lnTo>
                        <a:pt x="877" y="116"/>
                      </a:lnTo>
                      <a:lnTo>
                        <a:pt x="875" y="116"/>
                      </a:lnTo>
                      <a:lnTo>
                        <a:pt x="872" y="116"/>
                      </a:lnTo>
                      <a:lnTo>
                        <a:pt x="872" y="118"/>
                      </a:lnTo>
                      <a:lnTo>
                        <a:pt x="872" y="118"/>
                      </a:lnTo>
                      <a:lnTo>
                        <a:pt x="872" y="121"/>
                      </a:lnTo>
                      <a:lnTo>
                        <a:pt x="877" y="121"/>
                      </a:lnTo>
                      <a:lnTo>
                        <a:pt x="879" y="121"/>
                      </a:lnTo>
                      <a:lnTo>
                        <a:pt x="884" y="118"/>
                      </a:lnTo>
                      <a:lnTo>
                        <a:pt x="884" y="118"/>
                      </a:lnTo>
                      <a:lnTo>
                        <a:pt x="884" y="118"/>
                      </a:lnTo>
                      <a:lnTo>
                        <a:pt x="887" y="121"/>
                      </a:lnTo>
                      <a:lnTo>
                        <a:pt x="889" y="118"/>
                      </a:lnTo>
                      <a:lnTo>
                        <a:pt x="891" y="118"/>
                      </a:lnTo>
                      <a:lnTo>
                        <a:pt x="891" y="121"/>
                      </a:lnTo>
                      <a:lnTo>
                        <a:pt x="894" y="121"/>
                      </a:lnTo>
                      <a:lnTo>
                        <a:pt x="898" y="118"/>
                      </a:lnTo>
                      <a:lnTo>
                        <a:pt x="898" y="118"/>
                      </a:lnTo>
                      <a:lnTo>
                        <a:pt x="901" y="118"/>
                      </a:lnTo>
                      <a:lnTo>
                        <a:pt x="903" y="118"/>
                      </a:lnTo>
                      <a:lnTo>
                        <a:pt x="903" y="118"/>
                      </a:lnTo>
                      <a:lnTo>
                        <a:pt x="903" y="118"/>
                      </a:lnTo>
                      <a:lnTo>
                        <a:pt x="903" y="116"/>
                      </a:lnTo>
                      <a:lnTo>
                        <a:pt x="903" y="116"/>
                      </a:lnTo>
                      <a:lnTo>
                        <a:pt x="903" y="116"/>
                      </a:lnTo>
                      <a:lnTo>
                        <a:pt x="903" y="118"/>
                      </a:lnTo>
                      <a:lnTo>
                        <a:pt x="906" y="118"/>
                      </a:lnTo>
                      <a:lnTo>
                        <a:pt x="906" y="118"/>
                      </a:lnTo>
                      <a:lnTo>
                        <a:pt x="908" y="118"/>
                      </a:lnTo>
                      <a:lnTo>
                        <a:pt x="908" y="118"/>
                      </a:lnTo>
                      <a:lnTo>
                        <a:pt x="908" y="116"/>
                      </a:lnTo>
                      <a:lnTo>
                        <a:pt x="908" y="116"/>
                      </a:lnTo>
                      <a:lnTo>
                        <a:pt x="910" y="113"/>
                      </a:lnTo>
                      <a:lnTo>
                        <a:pt x="915" y="111"/>
                      </a:lnTo>
                      <a:lnTo>
                        <a:pt x="917" y="111"/>
                      </a:lnTo>
                      <a:lnTo>
                        <a:pt x="917" y="113"/>
                      </a:lnTo>
                      <a:lnTo>
                        <a:pt x="917" y="113"/>
                      </a:lnTo>
                      <a:lnTo>
                        <a:pt x="920" y="111"/>
                      </a:lnTo>
                      <a:lnTo>
                        <a:pt x="922" y="109"/>
                      </a:lnTo>
                      <a:lnTo>
                        <a:pt x="922" y="109"/>
                      </a:lnTo>
                      <a:lnTo>
                        <a:pt x="917" y="106"/>
                      </a:lnTo>
                      <a:lnTo>
                        <a:pt x="917" y="106"/>
                      </a:lnTo>
                      <a:lnTo>
                        <a:pt x="920" y="106"/>
                      </a:lnTo>
                      <a:lnTo>
                        <a:pt x="922" y="106"/>
                      </a:lnTo>
                      <a:lnTo>
                        <a:pt x="922" y="106"/>
                      </a:lnTo>
                      <a:lnTo>
                        <a:pt x="924" y="104"/>
                      </a:lnTo>
                      <a:lnTo>
                        <a:pt x="924" y="104"/>
                      </a:lnTo>
                      <a:lnTo>
                        <a:pt x="927" y="102"/>
                      </a:lnTo>
                      <a:lnTo>
                        <a:pt x="929" y="102"/>
                      </a:lnTo>
                      <a:lnTo>
                        <a:pt x="929" y="102"/>
                      </a:lnTo>
                      <a:lnTo>
                        <a:pt x="932" y="99"/>
                      </a:lnTo>
                      <a:lnTo>
                        <a:pt x="932" y="99"/>
                      </a:lnTo>
                      <a:lnTo>
                        <a:pt x="932" y="99"/>
                      </a:lnTo>
                      <a:lnTo>
                        <a:pt x="932" y="97"/>
                      </a:lnTo>
                      <a:lnTo>
                        <a:pt x="932" y="97"/>
                      </a:lnTo>
                      <a:lnTo>
                        <a:pt x="932" y="97"/>
                      </a:lnTo>
                      <a:lnTo>
                        <a:pt x="934" y="97"/>
                      </a:lnTo>
                      <a:lnTo>
                        <a:pt x="934" y="94"/>
                      </a:lnTo>
                      <a:lnTo>
                        <a:pt x="934" y="94"/>
                      </a:lnTo>
                      <a:lnTo>
                        <a:pt x="934" y="94"/>
                      </a:lnTo>
                      <a:lnTo>
                        <a:pt x="932" y="94"/>
                      </a:lnTo>
                      <a:lnTo>
                        <a:pt x="929" y="94"/>
                      </a:lnTo>
                      <a:lnTo>
                        <a:pt x="929" y="94"/>
                      </a:lnTo>
                      <a:lnTo>
                        <a:pt x="929" y="92"/>
                      </a:lnTo>
                      <a:lnTo>
                        <a:pt x="927" y="92"/>
                      </a:lnTo>
                      <a:lnTo>
                        <a:pt x="922" y="92"/>
                      </a:lnTo>
                      <a:lnTo>
                        <a:pt x="922" y="92"/>
                      </a:lnTo>
                      <a:lnTo>
                        <a:pt x="920" y="94"/>
                      </a:lnTo>
                      <a:lnTo>
                        <a:pt x="920" y="97"/>
                      </a:lnTo>
                      <a:lnTo>
                        <a:pt x="915" y="97"/>
                      </a:lnTo>
                      <a:lnTo>
                        <a:pt x="915" y="94"/>
                      </a:lnTo>
                      <a:lnTo>
                        <a:pt x="913" y="92"/>
                      </a:lnTo>
                      <a:lnTo>
                        <a:pt x="913" y="92"/>
                      </a:lnTo>
                      <a:lnTo>
                        <a:pt x="908" y="92"/>
                      </a:lnTo>
                      <a:lnTo>
                        <a:pt x="906" y="92"/>
                      </a:lnTo>
                      <a:lnTo>
                        <a:pt x="901" y="94"/>
                      </a:lnTo>
                      <a:lnTo>
                        <a:pt x="896" y="94"/>
                      </a:lnTo>
                      <a:lnTo>
                        <a:pt x="896" y="94"/>
                      </a:lnTo>
                      <a:lnTo>
                        <a:pt x="896" y="97"/>
                      </a:lnTo>
                      <a:lnTo>
                        <a:pt x="896" y="97"/>
                      </a:lnTo>
                      <a:lnTo>
                        <a:pt x="896" y="97"/>
                      </a:lnTo>
                      <a:lnTo>
                        <a:pt x="901" y="97"/>
                      </a:lnTo>
                      <a:lnTo>
                        <a:pt x="903" y="97"/>
                      </a:lnTo>
                      <a:lnTo>
                        <a:pt x="903" y="99"/>
                      </a:lnTo>
                      <a:lnTo>
                        <a:pt x="903" y="99"/>
                      </a:lnTo>
                      <a:lnTo>
                        <a:pt x="901" y="99"/>
                      </a:lnTo>
                      <a:lnTo>
                        <a:pt x="898" y="99"/>
                      </a:lnTo>
                      <a:lnTo>
                        <a:pt x="896" y="99"/>
                      </a:lnTo>
                      <a:lnTo>
                        <a:pt x="896" y="99"/>
                      </a:lnTo>
                      <a:lnTo>
                        <a:pt x="898" y="99"/>
                      </a:lnTo>
                      <a:lnTo>
                        <a:pt x="901" y="99"/>
                      </a:lnTo>
                      <a:lnTo>
                        <a:pt x="901" y="102"/>
                      </a:lnTo>
                      <a:lnTo>
                        <a:pt x="906" y="102"/>
                      </a:lnTo>
                      <a:lnTo>
                        <a:pt x="901" y="102"/>
                      </a:lnTo>
                      <a:lnTo>
                        <a:pt x="898" y="102"/>
                      </a:lnTo>
                      <a:lnTo>
                        <a:pt x="898" y="102"/>
                      </a:lnTo>
                      <a:lnTo>
                        <a:pt x="896" y="102"/>
                      </a:lnTo>
                      <a:lnTo>
                        <a:pt x="896" y="102"/>
                      </a:lnTo>
                      <a:lnTo>
                        <a:pt x="896" y="102"/>
                      </a:lnTo>
                      <a:lnTo>
                        <a:pt x="898" y="104"/>
                      </a:lnTo>
                      <a:lnTo>
                        <a:pt x="898" y="104"/>
                      </a:lnTo>
                      <a:lnTo>
                        <a:pt x="898" y="104"/>
                      </a:lnTo>
                      <a:lnTo>
                        <a:pt x="896" y="104"/>
                      </a:lnTo>
                      <a:lnTo>
                        <a:pt x="894" y="104"/>
                      </a:lnTo>
                      <a:lnTo>
                        <a:pt x="894" y="104"/>
                      </a:lnTo>
                      <a:lnTo>
                        <a:pt x="894" y="104"/>
                      </a:lnTo>
                      <a:lnTo>
                        <a:pt x="889" y="99"/>
                      </a:lnTo>
                      <a:lnTo>
                        <a:pt x="889" y="99"/>
                      </a:lnTo>
                      <a:lnTo>
                        <a:pt x="889" y="99"/>
                      </a:lnTo>
                      <a:lnTo>
                        <a:pt x="889" y="99"/>
                      </a:lnTo>
                      <a:lnTo>
                        <a:pt x="889" y="97"/>
                      </a:lnTo>
                      <a:lnTo>
                        <a:pt x="889" y="97"/>
                      </a:lnTo>
                      <a:lnTo>
                        <a:pt x="887" y="97"/>
                      </a:lnTo>
                      <a:lnTo>
                        <a:pt x="884" y="97"/>
                      </a:lnTo>
                      <a:lnTo>
                        <a:pt x="884" y="97"/>
                      </a:lnTo>
                      <a:lnTo>
                        <a:pt x="882" y="97"/>
                      </a:lnTo>
                      <a:lnTo>
                        <a:pt x="879" y="97"/>
                      </a:lnTo>
                      <a:lnTo>
                        <a:pt x="877" y="97"/>
                      </a:lnTo>
                      <a:lnTo>
                        <a:pt x="875" y="99"/>
                      </a:lnTo>
                      <a:lnTo>
                        <a:pt x="877" y="99"/>
                      </a:lnTo>
                      <a:lnTo>
                        <a:pt x="877" y="99"/>
                      </a:lnTo>
                      <a:lnTo>
                        <a:pt x="882" y="99"/>
                      </a:lnTo>
                      <a:lnTo>
                        <a:pt x="882" y="99"/>
                      </a:lnTo>
                      <a:lnTo>
                        <a:pt x="877" y="102"/>
                      </a:lnTo>
                      <a:lnTo>
                        <a:pt x="875" y="102"/>
                      </a:lnTo>
                      <a:lnTo>
                        <a:pt x="875" y="102"/>
                      </a:lnTo>
                      <a:lnTo>
                        <a:pt x="875" y="102"/>
                      </a:lnTo>
                      <a:lnTo>
                        <a:pt x="875" y="104"/>
                      </a:lnTo>
                      <a:lnTo>
                        <a:pt x="877" y="104"/>
                      </a:lnTo>
                      <a:lnTo>
                        <a:pt x="877" y="104"/>
                      </a:lnTo>
                      <a:lnTo>
                        <a:pt x="875" y="104"/>
                      </a:lnTo>
                      <a:lnTo>
                        <a:pt x="875" y="104"/>
                      </a:lnTo>
                      <a:lnTo>
                        <a:pt x="875" y="106"/>
                      </a:lnTo>
                      <a:lnTo>
                        <a:pt x="875" y="106"/>
                      </a:lnTo>
                      <a:lnTo>
                        <a:pt x="875" y="106"/>
                      </a:lnTo>
                      <a:lnTo>
                        <a:pt x="879" y="106"/>
                      </a:lnTo>
                      <a:lnTo>
                        <a:pt x="879" y="106"/>
                      </a:lnTo>
                      <a:lnTo>
                        <a:pt x="877" y="106"/>
                      </a:lnTo>
                      <a:lnTo>
                        <a:pt x="875" y="106"/>
                      </a:lnTo>
                      <a:lnTo>
                        <a:pt x="875" y="106"/>
                      </a:lnTo>
                      <a:lnTo>
                        <a:pt x="872" y="106"/>
                      </a:lnTo>
                      <a:lnTo>
                        <a:pt x="870" y="104"/>
                      </a:lnTo>
                      <a:lnTo>
                        <a:pt x="868" y="106"/>
                      </a:lnTo>
                      <a:close/>
                      <a:moveTo>
                        <a:pt x="894" y="94"/>
                      </a:moveTo>
                      <a:lnTo>
                        <a:pt x="901" y="92"/>
                      </a:lnTo>
                      <a:lnTo>
                        <a:pt x="908" y="92"/>
                      </a:lnTo>
                      <a:lnTo>
                        <a:pt x="906" y="92"/>
                      </a:lnTo>
                      <a:lnTo>
                        <a:pt x="906" y="92"/>
                      </a:lnTo>
                      <a:lnTo>
                        <a:pt x="901" y="92"/>
                      </a:lnTo>
                      <a:lnTo>
                        <a:pt x="901" y="92"/>
                      </a:lnTo>
                      <a:lnTo>
                        <a:pt x="896" y="92"/>
                      </a:lnTo>
                      <a:lnTo>
                        <a:pt x="891" y="92"/>
                      </a:lnTo>
                      <a:lnTo>
                        <a:pt x="889" y="94"/>
                      </a:lnTo>
                      <a:lnTo>
                        <a:pt x="889" y="94"/>
                      </a:lnTo>
                      <a:lnTo>
                        <a:pt x="889" y="94"/>
                      </a:lnTo>
                      <a:lnTo>
                        <a:pt x="894" y="94"/>
                      </a:lnTo>
                      <a:close/>
                      <a:moveTo>
                        <a:pt x="849" y="102"/>
                      </a:moveTo>
                      <a:lnTo>
                        <a:pt x="849" y="102"/>
                      </a:lnTo>
                      <a:lnTo>
                        <a:pt x="846" y="104"/>
                      </a:lnTo>
                      <a:lnTo>
                        <a:pt x="846" y="104"/>
                      </a:lnTo>
                      <a:lnTo>
                        <a:pt x="856" y="104"/>
                      </a:lnTo>
                      <a:lnTo>
                        <a:pt x="856" y="104"/>
                      </a:lnTo>
                      <a:lnTo>
                        <a:pt x="851" y="106"/>
                      </a:lnTo>
                      <a:lnTo>
                        <a:pt x="851" y="106"/>
                      </a:lnTo>
                      <a:lnTo>
                        <a:pt x="853" y="106"/>
                      </a:lnTo>
                      <a:lnTo>
                        <a:pt x="861" y="106"/>
                      </a:lnTo>
                      <a:lnTo>
                        <a:pt x="861" y="106"/>
                      </a:lnTo>
                      <a:lnTo>
                        <a:pt x="863" y="106"/>
                      </a:lnTo>
                      <a:lnTo>
                        <a:pt x="865" y="104"/>
                      </a:lnTo>
                      <a:lnTo>
                        <a:pt x="870" y="104"/>
                      </a:lnTo>
                      <a:lnTo>
                        <a:pt x="870" y="104"/>
                      </a:lnTo>
                      <a:lnTo>
                        <a:pt x="870" y="104"/>
                      </a:lnTo>
                      <a:lnTo>
                        <a:pt x="868" y="104"/>
                      </a:lnTo>
                      <a:lnTo>
                        <a:pt x="868" y="102"/>
                      </a:lnTo>
                      <a:lnTo>
                        <a:pt x="868" y="102"/>
                      </a:lnTo>
                      <a:lnTo>
                        <a:pt x="870" y="99"/>
                      </a:lnTo>
                      <a:lnTo>
                        <a:pt x="870" y="99"/>
                      </a:lnTo>
                      <a:lnTo>
                        <a:pt x="870" y="99"/>
                      </a:lnTo>
                      <a:lnTo>
                        <a:pt x="865" y="99"/>
                      </a:lnTo>
                      <a:lnTo>
                        <a:pt x="858" y="99"/>
                      </a:lnTo>
                      <a:lnTo>
                        <a:pt x="851" y="99"/>
                      </a:lnTo>
                      <a:lnTo>
                        <a:pt x="846" y="99"/>
                      </a:lnTo>
                      <a:lnTo>
                        <a:pt x="844" y="102"/>
                      </a:lnTo>
                      <a:lnTo>
                        <a:pt x="844" y="102"/>
                      </a:lnTo>
                      <a:lnTo>
                        <a:pt x="849" y="102"/>
                      </a:lnTo>
                      <a:close/>
                      <a:moveTo>
                        <a:pt x="891" y="66"/>
                      </a:moveTo>
                      <a:lnTo>
                        <a:pt x="894" y="66"/>
                      </a:lnTo>
                      <a:lnTo>
                        <a:pt x="898" y="68"/>
                      </a:lnTo>
                      <a:lnTo>
                        <a:pt x="903" y="66"/>
                      </a:lnTo>
                      <a:lnTo>
                        <a:pt x="915" y="66"/>
                      </a:lnTo>
                      <a:lnTo>
                        <a:pt x="913" y="66"/>
                      </a:lnTo>
                      <a:lnTo>
                        <a:pt x="913" y="66"/>
                      </a:lnTo>
                      <a:lnTo>
                        <a:pt x="913" y="66"/>
                      </a:lnTo>
                      <a:lnTo>
                        <a:pt x="913" y="68"/>
                      </a:lnTo>
                      <a:lnTo>
                        <a:pt x="913" y="68"/>
                      </a:lnTo>
                      <a:lnTo>
                        <a:pt x="917" y="66"/>
                      </a:lnTo>
                      <a:lnTo>
                        <a:pt x="920" y="66"/>
                      </a:lnTo>
                      <a:lnTo>
                        <a:pt x="922" y="68"/>
                      </a:lnTo>
                      <a:lnTo>
                        <a:pt x="929" y="68"/>
                      </a:lnTo>
                      <a:lnTo>
                        <a:pt x="932" y="68"/>
                      </a:lnTo>
                      <a:lnTo>
                        <a:pt x="932" y="68"/>
                      </a:lnTo>
                      <a:lnTo>
                        <a:pt x="932" y="71"/>
                      </a:lnTo>
                      <a:lnTo>
                        <a:pt x="932" y="71"/>
                      </a:lnTo>
                      <a:lnTo>
                        <a:pt x="929" y="71"/>
                      </a:lnTo>
                      <a:lnTo>
                        <a:pt x="929" y="71"/>
                      </a:lnTo>
                      <a:lnTo>
                        <a:pt x="929" y="73"/>
                      </a:lnTo>
                      <a:lnTo>
                        <a:pt x="929" y="73"/>
                      </a:lnTo>
                      <a:lnTo>
                        <a:pt x="932" y="73"/>
                      </a:lnTo>
                      <a:lnTo>
                        <a:pt x="936" y="76"/>
                      </a:lnTo>
                      <a:lnTo>
                        <a:pt x="939" y="73"/>
                      </a:lnTo>
                      <a:lnTo>
                        <a:pt x="943" y="73"/>
                      </a:lnTo>
                      <a:lnTo>
                        <a:pt x="946" y="73"/>
                      </a:lnTo>
                      <a:lnTo>
                        <a:pt x="948" y="73"/>
                      </a:lnTo>
                      <a:lnTo>
                        <a:pt x="950" y="71"/>
                      </a:lnTo>
                      <a:lnTo>
                        <a:pt x="950" y="71"/>
                      </a:lnTo>
                      <a:lnTo>
                        <a:pt x="950" y="71"/>
                      </a:lnTo>
                      <a:lnTo>
                        <a:pt x="953" y="71"/>
                      </a:lnTo>
                      <a:lnTo>
                        <a:pt x="953" y="68"/>
                      </a:lnTo>
                      <a:lnTo>
                        <a:pt x="950" y="66"/>
                      </a:lnTo>
                      <a:lnTo>
                        <a:pt x="948" y="66"/>
                      </a:lnTo>
                      <a:lnTo>
                        <a:pt x="948" y="66"/>
                      </a:lnTo>
                      <a:lnTo>
                        <a:pt x="950" y="66"/>
                      </a:lnTo>
                      <a:lnTo>
                        <a:pt x="950" y="66"/>
                      </a:lnTo>
                      <a:lnTo>
                        <a:pt x="950" y="64"/>
                      </a:lnTo>
                      <a:lnTo>
                        <a:pt x="950" y="64"/>
                      </a:lnTo>
                      <a:lnTo>
                        <a:pt x="953" y="64"/>
                      </a:lnTo>
                      <a:lnTo>
                        <a:pt x="955" y="64"/>
                      </a:lnTo>
                      <a:lnTo>
                        <a:pt x="958" y="64"/>
                      </a:lnTo>
                      <a:lnTo>
                        <a:pt x="958" y="61"/>
                      </a:lnTo>
                      <a:lnTo>
                        <a:pt x="955" y="61"/>
                      </a:lnTo>
                      <a:lnTo>
                        <a:pt x="955" y="61"/>
                      </a:lnTo>
                      <a:lnTo>
                        <a:pt x="953" y="59"/>
                      </a:lnTo>
                      <a:lnTo>
                        <a:pt x="946" y="59"/>
                      </a:lnTo>
                      <a:lnTo>
                        <a:pt x="943" y="59"/>
                      </a:lnTo>
                      <a:lnTo>
                        <a:pt x="943" y="59"/>
                      </a:lnTo>
                      <a:lnTo>
                        <a:pt x="946" y="59"/>
                      </a:lnTo>
                      <a:lnTo>
                        <a:pt x="948" y="57"/>
                      </a:lnTo>
                      <a:lnTo>
                        <a:pt x="948" y="57"/>
                      </a:lnTo>
                      <a:lnTo>
                        <a:pt x="948" y="57"/>
                      </a:lnTo>
                      <a:lnTo>
                        <a:pt x="948" y="57"/>
                      </a:lnTo>
                      <a:lnTo>
                        <a:pt x="946" y="57"/>
                      </a:lnTo>
                      <a:lnTo>
                        <a:pt x="943" y="54"/>
                      </a:lnTo>
                      <a:lnTo>
                        <a:pt x="941" y="54"/>
                      </a:lnTo>
                      <a:lnTo>
                        <a:pt x="939" y="54"/>
                      </a:lnTo>
                      <a:lnTo>
                        <a:pt x="936" y="57"/>
                      </a:lnTo>
                      <a:lnTo>
                        <a:pt x="934" y="57"/>
                      </a:lnTo>
                      <a:lnTo>
                        <a:pt x="932" y="57"/>
                      </a:lnTo>
                      <a:lnTo>
                        <a:pt x="932" y="57"/>
                      </a:lnTo>
                      <a:lnTo>
                        <a:pt x="929" y="57"/>
                      </a:lnTo>
                      <a:lnTo>
                        <a:pt x="929" y="59"/>
                      </a:lnTo>
                      <a:lnTo>
                        <a:pt x="929" y="57"/>
                      </a:lnTo>
                      <a:lnTo>
                        <a:pt x="929" y="57"/>
                      </a:lnTo>
                      <a:lnTo>
                        <a:pt x="929" y="57"/>
                      </a:lnTo>
                      <a:lnTo>
                        <a:pt x="929" y="57"/>
                      </a:lnTo>
                      <a:lnTo>
                        <a:pt x="929" y="57"/>
                      </a:lnTo>
                      <a:lnTo>
                        <a:pt x="932" y="57"/>
                      </a:lnTo>
                      <a:lnTo>
                        <a:pt x="932" y="54"/>
                      </a:lnTo>
                      <a:lnTo>
                        <a:pt x="932" y="54"/>
                      </a:lnTo>
                      <a:lnTo>
                        <a:pt x="932" y="54"/>
                      </a:lnTo>
                      <a:lnTo>
                        <a:pt x="932" y="52"/>
                      </a:lnTo>
                      <a:lnTo>
                        <a:pt x="929" y="52"/>
                      </a:lnTo>
                      <a:lnTo>
                        <a:pt x="927" y="52"/>
                      </a:lnTo>
                      <a:lnTo>
                        <a:pt x="924" y="52"/>
                      </a:lnTo>
                      <a:lnTo>
                        <a:pt x="922" y="52"/>
                      </a:lnTo>
                      <a:lnTo>
                        <a:pt x="910" y="52"/>
                      </a:lnTo>
                      <a:lnTo>
                        <a:pt x="906" y="52"/>
                      </a:lnTo>
                      <a:lnTo>
                        <a:pt x="903" y="52"/>
                      </a:lnTo>
                      <a:lnTo>
                        <a:pt x="901" y="52"/>
                      </a:lnTo>
                      <a:lnTo>
                        <a:pt x="898" y="54"/>
                      </a:lnTo>
                      <a:lnTo>
                        <a:pt x="898" y="54"/>
                      </a:lnTo>
                      <a:lnTo>
                        <a:pt x="896" y="54"/>
                      </a:lnTo>
                      <a:lnTo>
                        <a:pt x="896" y="57"/>
                      </a:lnTo>
                      <a:lnTo>
                        <a:pt x="898" y="57"/>
                      </a:lnTo>
                      <a:lnTo>
                        <a:pt x="906" y="57"/>
                      </a:lnTo>
                      <a:lnTo>
                        <a:pt x="906" y="57"/>
                      </a:lnTo>
                      <a:lnTo>
                        <a:pt x="906" y="57"/>
                      </a:lnTo>
                      <a:lnTo>
                        <a:pt x="901" y="59"/>
                      </a:lnTo>
                      <a:lnTo>
                        <a:pt x="898" y="59"/>
                      </a:lnTo>
                      <a:lnTo>
                        <a:pt x="898" y="59"/>
                      </a:lnTo>
                      <a:lnTo>
                        <a:pt x="898" y="59"/>
                      </a:lnTo>
                      <a:lnTo>
                        <a:pt x="901" y="59"/>
                      </a:lnTo>
                      <a:lnTo>
                        <a:pt x="901" y="59"/>
                      </a:lnTo>
                      <a:lnTo>
                        <a:pt x="908" y="57"/>
                      </a:lnTo>
                      <a:lnTo>
                        <a:pt x="913" y="57"/>
                      </a:lnTo>
                      <a:lnTo>
                        <a:pt x="913" y="57"/>
                      </a:lnTo>
                      <a:lnTo>
                        <a:pt x="913" y="57"/>
                      </a:lnTo>
                      <a:lnTo>
                        <a:pt x="913" y="57"/>
                      </a:lnTo>
                      <a:lnTo>
                        <a:pt x="913" y="57"/>
                      </a:lnTo>
                      <a:lnTo>
                        <a:pt x="908" y="59"/>
                      </a:lnTo>
                      <a:lnTo>
                        <a:pt x="908" y="59"/>
                      </a:lnTo>
                      <a:lnTo>
                        <a:pt x="908" y="59"/>
                      </a:lnTo>
                      <a:lnTo>
                        <a:pt x="908" y="59"/>
                      </a:lnTo>
                      <a:lnTo>
                        <a:pt x="915" y="59"/>
                      </a:lnTo>
                      <a:lnTo>
                        <a:pt x="915" y="59"/>
                      </a:lnTo>
                      <a:lnTo>
                        <a:pt x="915" y="59"/>
                      </a:lnTo>
                      <a:lnTo>
                        <a:pt x="913" y="61"/>
                      </a:lnTo>
                      <a:lnTo>
                        <a:pt x="908" y="61"/>
                      </a:lnTo>
                      <a:lnTo>
                        <a:pt x="906" y="61"/>
                      </a:lnTo>
                      <a:lnTo>
                        <a:pt x="910" y="61"/>
                      </a:lnTo>
                      <a:lnTo>
                        <a:pt x="910" y="61"/>
                      </a:lnTo>
                      <a:lnTo>
                        <a:pt x="908" y="64"/>
                      </a:lnTo>
                      <a:lnTo>
                        <a:pt x="906" y="64"/>
                      </a:lnTo>
                      <a:lnTo>
                        <a:pt x="901" y="64"/>
                      </a:lnTo>
                      <a:lnTo>
                        <a:pt x="896" y="64"/>
                      </a:lnTo>
                      <a:lnTo>
                        <a:pt x="894" y="64"/>
                      </a:lnTo>
                      <a:lnTo>
                        <a:pt x="894" y="64"/>
                      </a:lnTo>
                      <a:lnTo>
                        <a:pt x="891" y="64"/>
                      </a:lnTo>
                      <a:lnTo>
                        <a:pt x="889" y="64"/>
                      </a:lnTo>
                      <a:lnTo>
                        <a:pt x="889" y="66"/>
                      </a:lnTo>
                      <a:lnTo>
                        <a:pt x="889" y="66"/>
                      </a:lnTo>
                      <a:lnTo>
                        <a:pt x="891" y="66"/>
                      </a:lnTo>
                      <a:close/>
                      <a:moveTo>
                        <a:pt x="910" y="68"/>
                      </a:moveTo>
                      <a:lnTo>
                        <a:pt x="910" y="68"/>
                      </a:lnTo>
                      <a:lnTo>
                        <a:pt x="910" y="66"/>
                      </a:lnTo>
                      <a:lnTo>
                        <a:pt x="910" y="68"/>
                      </a:lnTo>
                      <a:lnTo>
                        <a:pt x="908" y="68"/>
                      </a:lnTo>
                      <a:lnTo>
                        <a:pt x="903" y="68"/>
                      </a:lnTo>
                      <a:lnTo>
                        <a:pt x="903" y="68"/>
                      </a:lnTo>
                      <a:lnTo>
                        <a:pt x="903" y="68"/>
                      </a:lnTo>
                      <a:lnTo>
                        <a:pt x="903" y="68"/>
                      </a:lnTo>
                      <a:lnTo>
                        <a:pt x="906" y="68"/>
                      </a:lnTo>
                      <a:lnTo>
                        <a:pt x="906" y="68"/>
                      </a:lnTo>
                      <a:lnTo>
                        <a:pt x="910" y="68"/>
                      </a:lnTo>
                      <a:close/>
                      <a:moveTo>
                        <a:pt x="882" y="135"/>
                      </a:moveTo>
                      <a:lnTo>
                        <a:pt x="875" y="135"/>
                      </a:lnTo>
                      <a:lnTo>
                        <a:pt x="870" y="135"/>
                      </a:lnTo>
                      <a:lnTo>
                        <a:pt x="870" y="137"/>
                      </a:lnTo>
                      <a:lnTo>
                        <a:pt x="868" y="137"/>
                      </a:lnTo>
                      <a:lnTo>
                        <a:pt x="868" y="137"/>
                      </a:lnTo>
                      <a:lnTo>
                        <a:pt x="865" y="137"/>
                      </a:lnTo>
                      <a:lnTo>
                        <a:pt x="863" y="137"/>
                      </a:lnTo>
                      <a:lnTo>
                        <a:pt x="861" y="137"/>
                      </a:lnTo>
                      <a:lnTo>
                        <a:pt x="861" y="137"/>
                      </a:lnTo>
                      <a:lnTo>
                        <a:pt x="861" y="137"/>
                      </a:lnTo>
                      <a:lnTo>
                        <a:pt x="861" y="139"/>
                      </a:lnTo>
                      <a:lnTo>
                        <a:pt x="865" y="139"/>
                      </a:lnTo>
                      <a:lnTo>
                        <a:pt x="868" y="139"/>
                      </a:lnTo>
                      <a:lnTo>
                        <a:pt x="868" y="139"/>
                      </a:lnTo>
                      <a:lnTo>
                        <a:pt x="870" y="139"/>
                      </a:lnTo>
                      <a:lnTo>
                        <a:pt x="870" y="139"/>
                      </a:lnTo>
                      <a:lnTo>
                        <a:pt x="875" y="139"/>
                      </a:lnTo>
                      <a:lnTo>
                        <a:pt x="877" y="137"/>
                      </a:lnTo>
                      <a:lnTo>
                        <a:pt x="882" y="137"/>
                      </a:lnTo>
                      <a:lnTo>
                        <a:pt x="884" y="137"/>
                      </a:lnTo>
                      <a:lnTo>
                        <a:pt x="887" y="135"/>
                      </a:lnTo>
                      <a:lnTo>
                        <a:pt x="887" y="135"/>
                      </a:lnTo>
                      <a:lnTo>
                        <a:pt x="887" y="135"/>
                      </a:lnTo>
                      <a:lnTo>
                        <a:pt x="887" y="135"/>
                      </a:lnTo>
                      <a:lnTo>
                        <a:pt x="887" y="135"/>
                      </a:lnTo>
                      <a:lnTo>
                        <a:pt x="882" y="135"/>
                      </a:lnTo>
                      <a:close/>
                      <a:moveTo>
                        <a:pt x="861" y="97"/>
                      </a:moveTo>
                      <a:lnTo>
                        <a:pt x="863" y="97"/>
                      </a:lnTo>
                      <a:lnTo>
                        <a:pt x="865" y="97"/>
                      </a:lnTo>
                      <a:lnTo>
                        <a:pt x="868" y="97"/>
                      </a:lnTo>
                      <a:lnTo>
                        <a:pt x="868" y="97"/>
                      </a:lnTo>
                      <a:lnTo>
                        <a:pt x="868" y="97"/>
                      </a:lnTo>
                      <a:lnTo>
                        <a:pt x="868" y="94"/>
                      </a:lnTo>
                      <a:lnTo>
                        <a:pt x="863" y="94"/>
                      </a:lnTo>
                      <a:lnTo>
                        <a:pt x="863" y="94"/>
                      </a:lnTo>
                      <a:lnTo>
                        <a:pt x="863" y="94"/>
                      </a:lnTo>
                      <a:lnTo>
                        <a:pt x="863" y="94"/>
                      </a:lnTo>
                      <a:lnTo>
                        <a:pt x="861" y="94"/>
                      </a:lnTo>
                      <a:lnTo>
                        <a:pt x="858" y="94"/>
                      </a:lnTo>
                      <a:lnTo>
                        <a:pt x="861" y="92"/>
                      </a:lnTo>
                      <a:lnTo>
                        <a:pt x="861" y="92"/>
                      </a:lnTo>
                      <a:lnTo>
                        <a:pt x="861" y="92"/>
                      </a:lnTo>
                      <a:lnTo>
                        <a:pt x="861" y="92"/>
                      </a:lnTo>
                      <a:lnTo>
                        <a:pt x="858" y="92"/>
                      </a:lnTo>
                      <a:lnTo>
                        <a:pt x="853" y="92"/>
                      </a:lnTo>
                      <a:lnTo>
                        <a:pt x="853" y="94"/>
                      </a:lnTo>
                      <a:lnTo>
                        <a:pt x="851" y="94"/>
                      </a:lnTo>
                      <a:lnTo>
                        <a:pt x="851" y="94"/>
                      </a:lnTo>
                      <a:lnTo>
                        <a:pt x="851" y="94"/>
                      </a:lnTo>
                      <a:lnTo>
                        <a:pt x="849" y="97"/>
                      </a:lnTo>
                      <a:lnTo>
                        <a:pt x="849" y="97"/>
                      </a:lnTo>
                      <a:lnTo>
                        <a:pt x="851" y="97"/>
                      </a:lnTo>
                      <a:lnTo>
                        <a:pt x="861" y="97"/>
                      </a:lnTo>
                      <a:close/>
                      <a:moveTo>
                        <a:pt x="861" y="85"/>
                      </a:moveTo>
                      <a:lnTo>
                        <a:pt x="863" y="85"/>
                      </a:lnTo>
                      <a:lnTo>
                        <a:pt x="865" y="85"/>
                      </a:lnTo>
                      <a:lnTo>
                        <a:pt x="865" y="85"/>
                      </a:lnTo>
                      <a:lnTo>
                        <a:pt x="868" y="83"/>
                      </a:lnTo>
                      <a:lnTo>
                        <a:pt x="868" y="83"/>
                      </a:lnTo>
                      <a:lnTo>
                        <a:pt x="870" y="83"/>
                      </a:lnTo>
                      <a:lnTo>
                        <a:pt x="870" y="83"/>
                      </a:lnTo>
                      <a:lnTo>
                        <a:pt x="868" y="80"/>
                      </a:lnTo>
                      <a:lnTo>
                        <a:pt x="868" y="80"/>
                      </a:lnTo>
                      <a:lnTo>
                        <a:pt x="868" y="80"/>
                      </a:lnTo>
                      <a:lnTo>
                        <a:pt x="868" y="80"/>
                      </a:lnTo>
                      <a:lnTo>
                        <a:pt x="868" y="78"/>
                      </a:lnTo>
                      <a:lnTo>
                        <a:pt x="868" y="78"/>
                      </a:lnTo>
                      <a:lnTo>
                        <a:pt x="868" y="76"/>
                      </a:lnTo>
                      <a:lnTo>
                        <a:pt x="865" y="76"/>
                      </a:lnTo>
                      <a:lnTo>
                        <a:pt x="863" y="76"/>
                      </a:lnTo>
                      <a:lnTo>
                        <a:pt x="861" y="76"/>
                      </a:lnTo>
                      <a:lnTo>
                        <a:pt x="861" y="76"/>
                      </a:lnTo>
                      <a:lnTo>
                        <a:pt x="861" y="78"/>
                      </a:lnTo>
                      <a:lnTo>
                        <a:pt x="858" y="78"/>
                      </a:lnTo>
                      <a:lnTo>
                        <a:pt x="861" y="78"/>
                      </a:lnTo>
                      <a:lnTo>
                        <a:pt x="858" y="80"/>
                      </a:lnTo>
                      <a:lnTo>
                        <a:pt x="858" y="83"/>
                      </a:lnTo>
                      <a:lnTo>
                        <a:pt x="858" y="83"/>
                      </a:lnTo>
                      <a:lnTo>
                        <a:pt x="858" y="85"/>
                      </a:lnTo>
                      <a:lnTo>
                        <a:pt x="861" y="85"/>
                      </a:lnTo>
                      <a:close/>
                      <a:moveTo>
                        <a:pt x="920" y="338"/>
                      </a:moveTo>
                      <a:lnTo>
                        <a:pt x="922" y="338"/>
                      </a:lnTo>
                      <a:lnTo>
                        <a:pt x="922" y="336"/>
                      </a:lnTo>
                      <a:lnTo>
                        <a:pt x="922" y="336"/>
                      </a:lnTo>
                      <a:lnTo>
                        <a:pt x="924" y="334"/>
                      </a:lnTo>
                      <a:lnTo>
                        <a:pt x="922" y="334"/>
                      </a:lnTo>
                      <a:lnTo>
                        <a:pt x="922" y="334"/>
                      </a:lnTo>
                      <a:lnTo>
                        <a:pt x="922" y="334"/>
                      </a:lnTo>
                      <a:lnTo>
                        <a:pt x="920" y="334"/>
                      </a:lnTo>
                      <a:lnTo>
                        <a:pt x="917" y="334"/>
                      </a:lnTo>
                      <a:lnTo>
                        <a:pt x="913" y="334"/>
                      </a:lnTo>
                      <a:lnTo>
                        <a:pt x="908" y="336"/>
                      </a:lnTo>
                      <a:lnTo>
                        <a:pt x="908" y="336"/>
                      </a:lnTo>
                      <a:lnTo>
                        <a:pt x="906" y="336"/>
                      </a:lnTo>
                      <a:lnTo>
                        <a:pt x="903" y="334"/>
                      </a:lnTo>
                      <a:lnTo>
                        <a:pt x="903" y="336"/>
                      </a:lnTo>
                      <a:lnTo>
                        <a:pt x="894" y="341"/>
                      </a:lnTo>
                      <a:lnTo>
                        <a:pt x="889" y="343"/>
                      </a:lnTo>
                      <a:lnTo>
                        <a:pt x="889" y="343"/>
                      </a:lnTo>
                      <a:lnTo>
                        <a:pt x="889" y="343"/>
                      </a:lnTo>
                      <a:lnTo>
                        <a:pt x="889" y="345"/>
                      </a:lnTo>
                      <a:lnTo>
                        <a:pt x="889" y="345"/>
                      </a:lnTo>
                      <a:lnTo>
                        <a:pt x="889" y="348"/>
                      </a:lnTo>
                      <a:lnTo>
                        <a:pt x="887" y="348"/>
                      </a:lnTo>
                      <a:lnTo>
                        <a:pt x="887" y="350"/>
                      </a:lnTo>
                      <a:lnTo>
                        <a:pt x="894" y="348"/>
                      </a:lnTo>
                      <a:lnTo>
                        <a:pt x="896" y="348"/>
                      </a:lnTo>
                      <a:lnTo>
                        <a:pt x="896" y="348"/>
                      </a:lnTo>
                      <a:lnTo>
                        <a:pt x="898" y="348"/>
                      </a:lnTo>
                      <a:lnTo>
                        <a:pt x="898" y="348"/>
                      </a:lnTo>
                      <a:lnTo>
                        <a:pt x="908" y="345"/>
                      </a:lnTo>
                      <a:lnTo>
                        <a:pt x="910" y="343"/>
                      </a:lnTo>
                      <a:lnTo>
                        <a:pt x="913" y="343"/>
                      </a:lnTo>
                      <a:lnTo>
                        <a:pt x="917" y="341"/>
                      </a:lnTo>
                      <a:lnTo>
                        <a:pt x="920" y="338"/>
                      </a:lnTo>
                      <a:close/>
                      <a:moveTo>
                        <a:pt x="1147" y="381"/>
                      </a:moveTo>
                      <a:lnTo>
                        <a:pt x="1144" y="381"/>
                      </a:lnTo>
                      <a:lnTo>
                        <a:pt x="1144" y="381"/>
                      </a:lnTo>
                      <a:lnTo>
                        <a:pt x="1144" y="383"/>
                      </a:lnTo>
                      <a:lnTo>
                        <a:pt x="1144" y="383"/>
                      </a:lnTo>
                      <a:lnTo>
                        <a:pt x="1147" y="383"/>
                      </a:lnTo>
                      <a:lnTo>
                        <a:pt x="1149" y="386"/>
                      </a:lnTo>
                      <a:lnTo>
                        <a:pt x="1149" y="383"/>
                      </a:lnTo>
                      <a:lnTo>
                        <a:pt x="1149" y="383"/>
                      </a:lnTo>
                      <a:lnTo>
                        <a:pt x="1149" y="381"/>
                      </a:lnTo>
                      <a:lnTo>
                        <a:pt x="1147" y="381"/>
                      </a:lnTo>
                      <a:lnTo>
                        <a:pt x="1147" y="381"/>
                      </a:lnTo>
                      <a:close/>
                      <a:moveTo>
                        <a:pt x="1159" y="438"/>
                      </a:moveTo>
                      <a:lnTo>
                        <a:pt x="1159" y="438"/>
                      </a:lnTo>
                      <a:lnTo>
                        <a:pt x="1159" y="438"/>
                      </a:lnTo>
                      <a:lnTo>
                        <a:pt x="1159" y="438"/>
                      </a:lnTo>
                      <a:lnTo>
                        <a:pt x="1156" y="438"/>
                      </a:lnTo>
                      <a:lnTo>
                        <a:pt x="1156" y="438"/>
                      </a:lnTo>
                      <a:lnTo>
                        <a:pt x="1156" y="440"/>
                      </a:lnTo>
                      <a:lnTo>
                        <a:pt x="1159" y="440"/>
                      </a:lnTo>
                      <a:lnTo>
                        <a:pt x="1161" y="440"/>
                      </a:lnTo>
                      <a:lnTo>
                        <a:pt x="1161" y="440"/>
                      </a:lnTo>
                      <a:lnTo>
                        <a:pt x="1161" y="438"/>
                      </a:lnTo>
                      <a:lnTo>
                        <a:pt x="1159" y="438"/>
                      </a:lnTo>
                      <a:close/>
                      <a:moveTo>
                        <a:pt x="1149" y="360"/>
                      </a:moveTo>
                      <a:lnTo>
                        <a:pt x="1149" y="360"/>
                      </a:lnTo>
                      <a:lnTo>
                        <a:pt x="1149" y="360"/>
                      </a:lnTo>
                      <a:lnTo>
                        <a:pt x="1149" y="360"/>
                      </a:lnTo>
                      <a:lnTo>
                        <a:pt x="1152" y="362"/>
                      </a:lnTo>
                      <a:lnTo>
                        <a:pt x="1152" y="362"/>
                      </a:lnTo>
                      <a:lnTo>
                        <a:pt x="1154" y="364"/>
                      </a:lnTo>
                      <a:lnTo>
                        <a:pt x="1154" y="364"/>
                      </a:lnTo>
                      <a:lnTo>
                        <a:pt x="1154" y="364"/>
                      </a:lnTo>
                      <a:lnTo>
                        <a:pt x="1154" y="364"/>
                      </a:lnTo>
                      <a:lnTo>
                        <a:pt x="1156" y="364"/>
                      </a:lnTo>
                      <a:lnTo>
                        <a:pt x="1156" y="362"/>
                      </a:lnTo>
                      <a:lnTo>
                        <a:pt x="1159" y="362"/>
                      </a:lnTo>
                      <a:lnTo>
                        <a:pt x="1159" y="362"/>
                      </a:lnTo>
                      <a:lnTo>
                        <a:pt x="1159" y="360"/>
                      </a:lnTo>
                      <a:lnTo>
                        <a:pt x="1159" y="360"/>
                      </a:lnTo>
                      <a:lnTo>
                        <a:pt x="1159" y="360"/>
                      </a:lnTo>
                      <a:lnTo>
                        <a:pt x="1156" y="357"/>
                      </a:lnTo>
                      <a:lnTo>
                        <a:pt x="1154" y="357"/>
                      </a:lnTo>
                      <a:lnTo>
                        <a:pt x="1149" y="360"/>
                      </a:lnTo>
                      <a:close/>
                      <a:moveTo>
                        <a:pt x="941" y="279"/>
                      </a:moveTo>
                      <a:lnTo>
                        <a:pt x="941" y="279"/>
                      </a:lnTo>
                      <a:lnTo>
                        <a:pt x="939" y="277"/>
                      </a:lnTo>
                      <a:lnTo>
                        <a:pt x="939" y="277"/>
                      </a:lnTo>
                      <a:lnTo>
                        <a:pt x="936" y="277"/>
                      </a:lnTo>
                      <a:lnTo>
                        <a:pt x="934" y="274"/>
                      </a:lnTo>
                      <a:lnTo>
                        <a:pt x="932" y="274"/>
                      </a:lnTo>
                      <a:lnTo>
                        <a:pt x="932" y="274"/>
                      </a:lnTo>
                      <a:lnTo>
                        <a:pt x="932" y="277"/>
                      </a:lnTo>
                      <a:lnTo>
                        <a:pt x="932" y="277"/>
                      </a:lnTo>
                      <a:lnTo>
                        <a:pt x="934" y="277"/>
                      </a:lnTo>
                      <a:lnTo>
                        <a:pt x="934" y="277"/>
                      </a:lnTo>
                      <a:lnTo>
                        <a:pt x="934" y="279"/>
                      </a:lnTo>
                      <a:lnTo>
                        <a:pt x="934" y="279"/>
                      </a:lnTo>
                      <a:lnTo>
                        <a:pt x="934" y="279"/>
                      </a:lnTo>
                      <a:lnTo>
                        <a:pt x="932" y="282"/>
                      </a:lnTo>
                      <a:lnTo>
                        <a:pt x="934" y="282"/>
                      </a:lnTo>
                      <a:lnTo>
                        <a:pt x="934" y="282"/>
                      </a:lnTo>
                      <a:lnTo>
                        <a:pt x="936" y="282"/>
                      </a:lnTo>
                      <a:lnTo>
                        <a:pt x="936" y="282"/>
                      </a:lnTo>
                      <a:lnTo>
                        <a:pt x="939" y="282"/>
                      </a:lnTo>
                      <a:lnTo>
                        <a:pt x="936" y="282"/>
                      </a:lnTo>
                      <a:lnTo>
                        <a:pt x="936" y="284"/>
                      </a:lnTo>
                      <a:lnTo>
                        <a:pt x="936" y="284"/>
                      </a:lnTo>
                      <a:lnTo>
                        <a:pt x="936" y="284"/>
                      </a:lnTo>
                      <a:lnTo>
                        <a:pt x="939" y="284"/>
                      </a:lnTo>
                      <a:lnTo>
                        <a:pt x="939" y="284"/>
                      </a:lnTo>
                      <a:lnTo>
                        <a:pt x="939" y="284"/>
                      </a:lnTo>
                      <a:lnTo>
                        <a:pt x="939" y="284"/>
                      </a:lnTo>
                      <a:lnTo>
                        <a:pt x="939" y="284"/>
                      </a:lnTo>
                      <a:lnTo>
                        <a:pt x="939" y="284"/>
                      </a:lnTo>
                      <a:lnTo>
                        <a:pt x="939" y="284"/>
                      </a:lnTo>
                      <a:lnTo>
                        <a:pt x="941" y="284"/>
                      </a:lnTo>
                      <a:lnTo>
                        <a:pt x="941" y="284"/>
                      </a:lnTo>
                      <a:lnTo>
                        <a:pt x="943" y="284"/>
                      </a:lnTo>
                      <a:lnTo>
                        <a:pt x="943" y="284"/>
                      </a:lnTo>
                      <a:lnTo>
                        <a:pt x="943" y="282"/>
                      </a:lnTo>
                      <a:lnTo>
                        <a:pt x="943" y="282"/>
                      </a:lnTo>
                      <a:lnTo>
                        <a:pt x="941" y="282"/>
                      </a:lnTo>
                      <a:lnTo>
                        <a:pt x="939" y="282"/>
                      </a:lnTo>
                      <a:lnTo>
                        <a:pt x="939" y="282"/>
                      </a:lnTo>
                      <a:lnTo>
                        <a:pt x="939" y="279"/>
                      </a:lnTo>
                      <a:lnTo>
                        <a:pt x="939" y="279"/>
                      </a:lnTo>
                      <a:lnTo>
                        <a:pt x="941" y="279"/>
                      </a:lnTo>
                      <a:close/>
                      <a:moveTo>
                        <a:pt x="1211" y="599"/>
                      </a:moveTo>
                      <a:lnTo>
                        <a:pt x="1215" y="596"/>
                      </a:lnTo>
                      <a:lnTo>
                        <a:pt x="1215" y="596"/>
                      </a:lnTo>
                      <a:lnTo>
                        <a:pt x="1213" y="596"/>
                      </a:lnTo>
                      <a:lnTo>
                        <a:pt x="1213" y="594"/>
                      </a:lnTo>
                      <a:lnTo>
                        <a:pt x="1211" y="596"/>
                      </a:lnTo>
                      <a:lnTo>
                        <a:pt x="1211" y="596"/>
                      </a:lnTo>
                      <a:lnTo>
                        <a:pt x="1211" y="596"/>
                      </a:lnTo>
                      <a:lnTo>
                        <a:pt x="1211" y="596"/>
                      </a:lnTo>
                      <a:lnTo>
                        <a:pt x="1208" y="599"/>
                      </a:lnTo>
                      <a:lnTo>
                        <a:pt x="1211" y="599"/>
                      </a:lnTo>
                      <a:lnTo>
                        <a:pt x="1211" y="599"/>
                      </a:lnTo>
                      <a:close/>
                      <a:moveTo>
                        <a:pt x="1213" y="549"/>
                      </a:moveTo>
                      <a:lnTo>
                        <a:pt x="1211" y="549"/>
                      </a:lnTo>
                      <a:lnTo>
                        <a:pt x="1208" y="551"/>
                      </a:lnTo>
                      <a:lnTo>
                        <a:pt x="1208" y="551"/>
                      </a:lnTo>
                      <a:lnTo>
                        <a:pt x="1208" y="551"/>
                      </a:lnTo>
                      <a:lnTo>
                        <a:pt x="1211" y="551"/>
                      </a:lnTo>
                      <a:lnTo>
                        <a:pt x="1211" y="551"/>
                      </a:lnTo>
                      <a:lnTo>
                        <a:pt x="1213" y="549"/>
                      </a:lnTo>
                      <a:close/>
                      <a:moveTo>
                        <a:pt x="1166" y="343"/>
                      </a:moveTo>
                      <a:lnTo>
                        <a:pt x="1163" y="343"/>
                      </a:lnTo>
                      <a:lnTo>
                        <a:pt x="1166" y="343"/>
                      </a:lnTo>
                      <a:lnTo>
                        <a:pt x="1166" y="345"/>
                      </a:lnTo>
                      <a:lnTo>
                        <a:pt x="1168" y="345"/>
                      </a:lnTo>
                      <a:lnTo>
                        <a:pt x="1170" y="345"/>
                      </a:lnTo>
                      <a:lnTo>
                        <a:pt x="1170" y="345"/>
                      </a:lnTo>
                      <a:lnTo>
                        <a:pt x="1173" y="343"/>
                      </a:lnTo>
                      <a:lnTo>
                        <a:pt x="1173" y="343"/>
                      </a:lnTo>
                      <a:lnTo>
                        <a:pt x="1173" y="341"/>
                      </a:lnTo>
                      <a:lnTo>
                        <a:pt x="1170" y="341"/>
                      </a:lnTo>
                      <a:lnTo>
                        <a:pt x="1168" y="341"/>
                      </a:lnTo>
                      <a:lnTo>
                        <a:pt x="1168" y="341"/>
                      </a:lnTo>
                      <a:lnTo>
                        <a:pt x="1166" y="343"/>
                      </a:lnTo>
                      <a:lnTo>
                        <a:pt x="1166" y="343"/>
                      </a:lnTo>
                      <a:lnTo>
                        <a:pt x="1166" y="343"/>
                      </a:lnTo>
                      <a:lnTo>
                        <a:pt x="1166" y="343"/>
                      </a:lnTo>
                      <a:close/>
                      <a:moveTo>
                        <a:pt x="1156" y="466"/>
                      </a:moveTo>
                      <a:lnTo>
                        <a:pt x="1156" y="466"/>
                      </a:lnTo>
                      <a:lnTo>
                        <a:pt x="1156" y="466"/>
                      </a:lnTo>
                      <a:lnTo>
                        <a:pt x="1154" y="469"/>
                      </a:lnTo>
                      <a:lnTo>
                        <a:pt x="1154" y="469"/>
                      </a:lnTo>
                      <a:lnTo>
                        <a:pt x="1156" y="469"/>
                      </a:lnTo>
                      <a:lnTo>
                        <a:pt x="1159" y="469"/>
                      </a:lnTo>
                      <a:lnTo>
                        <a:pt x="1159" y="469"/>
                      </a:lnTo>
                      <a:lnTo>
                        <a:pt x="1159" y="469"/>
                      </a:lnTo>
                      <a:lnTo>
                        <a:pt x="1159" y="466"/>
                      </a:lnTo>
                      <a:lnTo>
                        <a:pt x="1159" y="466"/>
                      </a:lnTo>
                      <a:lnTo>
                        <a:pt x="1156" y="466"/>
                      </a:lnTo>
                      <a:close/>
                      <a:moveTo>
                        <a:pt x="1092" y="386"/>
                      </a:moveTo>
                      <a:lnTo>
                        <a:pt x="1095" y="386"/>
                      </a:lnTo>
                      <a:lnTo>
                        <a:pt x="1097" y="383"/>
                      </a:lnTo>
                      <a:lnTo>
                        <a:pt x="1099" y="383"/>
                      </a:lnTo>
                      <a:lnTo>
                        <a:pt x="1099" y="381"/>
                      </a:lnTo>
                      <a:lnTo>
                        <a:pt x="1099" y="381"/>
                      </a:lnTo>
                      <a:lnTo>
                        <a:pt x="1099" y="381"/>
                      </a:lnTo>
                      <a:lnTo>
                        <a:pt x="1099" y="379"/>
                      </a:lnTo>
                      <a:lnTo>
                        <a:pt x="1097" y="379"/>
                      </a:lnTo>
                      <a:lnTo>
                        <a:pt x="1097" y="381"/>
                      </a:lnTo>
                      <a:lnTo>
                        <a:pt x="1095" y="381"/>
                      </a:lnTo>
                      <a:lnTo>
                        <a:pt x="1092" y="383"/>
                      </a:lnTo>
                      <a:lnTo>
                        <a:pt x="1090" y="386"/>
                      </a:lnTo>
                      <a:lnTo>
                        <a:pt x="1090" y="386"/>
                      </a:lnTo>
                      <a:lnTo>
                        <a:pt x="1090" y="386"/>
                      </a:lnTo>
                      <a:lnTo>
                        <a:pt x="1092" y="386"/>
                      </a:lnTo>
                      <a:close/>
                      <a:moveTo>
                        <a:pt x="823" y="549"/>
                      </a:moveTo>
                      <a:lnTo>
                        <a:pt x="823" y="549"/>
                      </a:lnTo>
                      <a:lnTo>
                        <a:pt x="825" y="551"/>
                      </a:lnTo>
                      <a:lnTo>
                        <a:pt x="825" y="551"/>
                      </a:lnTo>
                      <a:lnTo>
                        <a:pt x="827" y="551"/>
                      </a:lnTo>
                      <a:lnTo>
                        <a:pt x="827" y="549"/>
                      </a:lnTo>
                      <a:lnTo>
                        <a:pt x="827" y="549"/>
                      </a:lnTo>
                      <a:lnTo>
                        <a:pt x="827" y="549"/>
                      </a:lnTo>
                      <a:lnTo>
                        <a:pt x="830" y="549"/>
                      </a:lnTo>
                      <a:lnTo>
                        <a:pt x="830" y="547"/>
                      </a:lnTo>
                      <a:lnTo>
                        <a:pt x="830" y="547"/>
                      </a:lnTo>
                      <a:lnTo>
                        <a:pt x="823" y="549"/>
                      </a:lnTo>
                      <a:close/>
                      <a:moveTo>
                        <a:pt x="832" y="523"/>
                      </a:moveTo>
                      <a:lnTo>
                        <a:pt x="832" y="523"/>
                      </a:lnTo>
                      <a:lnTo>
                        <a:pt x="832" y="523"/>
                      </a:lnTo>
                      <a:lnTo>
                        <a:pt x="832" y="523"/>
                      </a:lnTo>
                      <a:lnTo>
                        <a:pt x="832" y="523"/>
                      </a:lnTo>
                      <a:lnTo>
                        <a:pt x="832" y="523"/>
                      </a:lnTo>
                      <a:lnTo>
                        <a:pt x="832" y="523"/>
                      </a:lnTo>
                      <a:lnTo>
                        <a:pt x="832" y="521"/>
                      </a:lnTo>
                      <a:lnTo>
                        <a:pt x="832" y="523"/>
                      </a:lnTo>
                      <a:close/>
                      <a:moveTo>
                        <a:pt x="745" y="355"/>
                      </a:moveTo>
                      <a:lnTo>
                        <a:pt x="745" y="355"/>
                      </a:lnTo>
                      <a:lnTo>
                        <a:pt x="747" y="355"/>
                      </a:lnTo>
                      <a:lnTo>
                        <a:pt x="747" y="355"/>
                      </a:lnTo>
                      <a:lnTo>
                        <a:pt x="747" y="355"/>
                      </a:lnTo>
                      <a:lnTo>
                        <a:pt x="747" y="355"/>
                      </a:lnTo>
                      <a:lnTo>
                        <a:pt x="747" y="353"/>
                      </a:lnTo>
                      <a:lnTo>
                        <a:pt x="745" y="355"/>
                      </a:lnTo>
                      <a:close/>
                      <a:moveTo>
                        <a:pt x="953" y="274"/>
                      </a:moveTo>
                      <a:lnTo>
                        <a:pt x="953" y="274"/>
                      </a:lnTo>
                      <a:lnTo>
                        <a:pt x="955" y="272"/>
                      </a:lnTo>
                      <a:lnTo>
                        <a:pt x="955" y="272"/>
                      </a:lnTo>
                      <a:lnTo>
                        <a:pt x="955" y="272"/>
                      </a:lnTo>
                      <a:lnTo>
                        <a:pt x="953" y="272"/>
                      </a:lnTo>
                      <a:lnTo>
                        <a:pt x="953" y="272"/>
                      </a:lnTo>
                      <a:lnTo>
                        <a:pt x="953" y="272"/>
                      </a:lnTo>
                      <a:lnTo>
                        <a:pt x="953" y="272"/>
                      </a:lnTo>
                      <a:lnTo>
                        <a:pt x="953" y="272"/>
                      </a:lnTo>
                      <a:lnTo>
                        <a:pt x="953" y="272"/>
                      </a:lnTo>
                      <a:lnTo>
                        <a:pt x="953" y="274"/>
                      </a:lnTo>
                      <a:close/>
                      <a:moveTo>
                        <a:pt x="1064" y="407"/>
                      </a:moveTo>
                      <a:lnTo>
                        <a:pt x="1064" y="407"/>
                      </a:lnTo>
                      <a:lnTo>
                        <a:pt x="1062" y="407"/>
                      </a:lnTo>
                      <a:lnTo>
                        <a:pt x="1062" y="409"/>
                      </a:lnTo>
                      <a:lnTo>
                        <a:pt x="1062" y="409"/>
                      </a:lnTo>
                      <a:lnTo>
                        <a:pt x="1062" y="412"/>
                      </a:lnTo>
                      <a:lnTo>
                        <a:pt x="1062" y="412"/>
                      </a:lnTo>
                      <a:lnTo>
                        <a:pt x="1062" y="409"/>
                      </a:lnTo>
                      <a:lnTo>
                        <a:pt x="1062" y="412"/>
                      </a:lnTo>
                      <a:lnTo>
                        <a:pt x="1064" y="409"/>
                      </a:lnTo>
                      <a:lnTo>
                        <a:pt x="1064" y="409"/>
                      </a:lnTo>
                      <a:lnTo>
                        <a:pt x="1064" y="409"/>
                      </a:lnTo>
                      <a:lnTo>
                        <a:pt x="1064" y="409"/>
                      </a:lnTo>
                      <a:lnTo>
                        <a:pt x="1064" y="407"/>
                      </a:lnTo>
                      <a:close/>
                      <a:moveTo>
                        <a:pt x="813" y="525"/>
                      </a:moveTo>
                      <a:lnTo>
                        <a:pt x="811" y="525"/>
                      </a:lnTo>
                      <a:lnTo>
                        <a:pt x="801" y="525"/>
                      </a:lnTo>
                      <a:lnTo>
                        <a:pt x="801" y="525"/>
                      </a:lnTo>
                      <a:lnTo>
                        <a:pt x="799" y="525"/>
                      </a:lnTo>
                      <a:lnTo>
                        <a:pt x="797" y="528"/>
                      </a:lnTo>
                      <a:lnTo>
                        <a:pt x="797" y="528"/>
                      </a:lnTo>
                      <a:lnTo>
                        <a:pt x="799" y="530"/>
                      </a:lnTo>
                      <a:lnTo>
                        <a:pt x="806" y="533"/>
                      </a:lnTo>
                      <a:lnTo>
                        <a:pt x="809" y="533"/>
                      </a:lnTo>
                      <a:lnTo>
                        <a:pt x="811" y="535"/>
                      </a:lnTo>
                      <a:lnTo>
                        <a:pt x="813" y="535"/>
                      </a:lnTo>
                      <a:lnTo>
                        <a:pt x="813" y="535"/>
                      </a:lnTo>
                      <a:lnTo>
                        <a:pt x="816" y="533"/>
                      </a:lnTo>
                      <a:lnTo>
                        <a:pt x="816" y="533"/>
                      </a:lnTo>
                      <a:lnTo>
                        <a:pt x="816" y="530"/>
                      </a:lnTo>
                      <a:lnTo>
                        <a:pt x="816" y="528"/>
                      </a:lnTo>
                      <a:lnTo>
                        <a:pt x="813" y="525"/>
                      </a:lnTo>
                      <a:close/>
                      <a:moveTo>
                        <a:pt x="1081" y="341"/>
                      </a:moveTo>
                      <a:lnTo>
                        <a:pt x="1083" y="341"/>
                      </a:lnTo>
                      <a:lnTo>
                        <a:pt x="1085" y="341"/>
                      </a:lnTo>
                      <a:lnTo>
                        <a:pt x="1085" y="341"/>
                      </a:lnTo>
                      <a:lnTo>
                        <a:pt x="1088" y="341"/>
                      </a:lnTo>
                      <a:lnTo>
                        <a:pt x="1088" y="341"/>
                      </a:lnTo>
                      <a:lnTo>
                        <a:pt x="1088" y="341"/>
                      </a:lnTo>
                      <a:lnTo>
                        <a:pt x="1088" y="341"/>
                      </a:lnTo>
                      <a:lnTo>
                        <a:pt x="1088" y="341"/>
                      </a:lnTo>
                      <a:lnTo>
                        <a:pt x="1088" y="338"/>
                      </a:lnTo>
                      <a:lnTo>
                        <a:pt x="1085" y="336"/>
                      </a:lnTo>
                      <a:lnTo>
                        <a:pt x="1083" y="336"/>
                      </a:lnTo>
                      <a:lnTo>
                        <a:pt x="1081" y="336"/>
                      </a:lnTo>
                      <a:lnTo>
                        <a:pt x="1081" y="336"/>
                      </a:lnTo>
                      <a:lnTo>
                        <a:pt x="1078" y="336"/>
                      </a:lnTo>
                      <a:lnTo>
                        <a:pt x="1078" y="336"/>
                      </a:lnTo>
                      <a:lnTo>
                        <a:pt x="1081" y="338"/>
                      </a:lnTo>
                      <a:lnTo>
                        <a:pt x="1081" y="338"/>
                      </a:lnTo>
                      <a:lnTo>
                        <a:pt x="1081" y="341"/>
                      </a:lnTo>
                      <a:lnTo>
                        <a:pt x="1081" y="341"/>
                      </a:lnTo>
                      <a:close/>
                      <a:moveTo>
                        <a:pt x="1031" y="341"/>
                      </a:moveTo>
                      <a:lnTo>
                        <a:pt x="1033" y="341"/>
                      </a:lnTo>
                      <a:lnTo>
                        <a:pt x="1036" y="341"/>
                      </a:lnTo>
                      <a:lnTo>
                        <a:pt x="1036" y="341"/>
                      </a:lnTo>
                      <a:lnTo>
                        <a:pt x="1036" y="341"/>
                      </a:lnTo>
                      <a:lnTo>
                        <a:pt x="1033" y="338"/>
                      </a:lnTo>
                      <a:lnTo>
                        <a:pt x="1031" y="338"/>
                      </a:lnTo>
                      <a:lnTo>
                        <a:pt x="1029" y="338"/>
                      </a:lnTo>
                      <a:lnTo>
                        <a:pt x="1029" y="338"/>
                      </a:lnTo>
                      <a:lnTo>
                        <a:pt x="1026" y="338"/>
                      </a:lnTo>
                      <a:lnTo>
                        <a:pt x="1026" y="338"/>
                      </a:lnTo>
                      <a:lnTo>
                        <a:pt x="1029" y="338"/>
                      </a:lnTo>
                      <a:lnTo>
                        <a:pt x="1031" y="341"/>
                      </a:lnTo>
                      <a:close/>
                      <a:moveTo>
                        <a:pt x="1159" y="355"/>
                      </a:moveTo>
                      <a:lnTo>
                        <a:pt x="1156" y="355"/>
                      </a:lnTo>
                      <a:lnTo>
                        <a:pt x="1156" y="355"/>
                      </a:lnTo>
                      <a:lnTo>
                        <a:pt x="1156" y="353"/>
                      </a:lnTo>
                      <a:lnTo>
                        <a:pt x="1156" y="353"/>
                      </a:lnTo>
                      <a:lnTo>
                        <a:pt x="1156" y="353"/>
                      </a:lnTo>
                      <a:lnTo>
                        <a:pt x="1154" y="353"/>
                      </a:lnTo>
                      <a:lnTo>
                        <a:pt x="1154" y="355"/>
                      </a:lnTo>
                      <a:lnTo>
                        <a:pt x="1154" y="355"/>
                      </a:lnTo>
                      <a:lnTo>
                        <a:pt x="1154" y="355"/>
                      </a:lnTo>
                      <a:lnTo>
                        <a:pt x="1156" y="357"/>
                      </a:lnTo>
                      <a:lnTo>
                        <a:pt x="1156" y="357"/>
                      </a:lnTo>
                      <a:lnTo>
                        <a:pt x="1159" y="357"/>
                      </a:lnTo>
                      <a:lnTo>
                        <a:pt x="1159" y="357"/>
                      </a:lnTo>
                      <a:lnTo>
                        <a:pt x="1159" y="355"/>
                      </a:lnTo>
                      <a:lnTo>
                        <a:pt x="1159" y="355"/>
                      </a:lnTo>
                      <a:lnTo>
                        <a:pt x="1159" y="355"/>
                      </a:lnTo>
                      <a:lnTo>
                        <a:pt x="1159" y="355"/>
                      </a:lnTo>
                      <a:lnTo>
                        <a:pt x="1159" y="355"/>
                      </a:lnTo>
                      <a:close/>
                      <a:moveTo>
                        <a:pt x="1222" y="618"/>
                      </a:moveTo>
                      <a:lnTo>
                        <a:pt x="1222" y="618"/>
                      </a:lnTo>
                      <a:lnTo>
                        <a:pt x="1220" y="620"/>
                      </a:lnTo>
                      <a:lnTo>
                        <a:pt x="1218" y="620"/>
                      </a:lnTo>
                      <a:lnTo>
                        <a:pt x="1218" y="620"/>
                      </a:lnTo>
                      <a:lnTo>
                        <a:pt x="1215" y="620"/>
                      </a:lnTo>
                      <a:lnTo>
                        <a:pt x="1213" y="622"/>
                      </a:lnTo>
                      <a:lnTo>
                        <a:pt x="1213" y="620"/>
                      </a:lnTo>
                      <a:lnTo>
                        <a:pt x="1211" y="620"/>
                      </a:lnTo>
                      <a:lnTo>
                        <a:pt x="1208" y="622"/>
                      </a:lnTo>
                      <a:lnTo>
                        <a:pt x="1208" y="622"/>
                      </a:lnTo>
                      <a:lnTo>
                        <a:pt x="1206" y="622"/>
                      </a:lnTo>
                      <a:lnTo>
                        <a:pt x="1204" y="622"/>
                      </a:lnTo>
                      <a:lnTo>
                        <a:pt x="1204" y="622"/>
                      </a:lnTo>
                      <a:lnTo>
                        <a:pt x="1204" y="622"/>
                      </a:lnTo>
                      <a:lnTo>
                        <a:pt x="1208" y="622"/>
                      </a:lnTo>
                      <a:lnTo>
                        <a:pt x="1211" y="620"/>
                      </a:lnTo>
                      <a:lnTo>
                        <a:pt x="1211" y="620"/>
                      </a:lnTo>
                      <a:lnTo>
                        <a:pt x="1213" y="618"/>
                      </a:lnTo>
                      <a:lnTo>
                        <a:pt x="1213" y="618"/>
                      </a:lnTo>
                      <a:lnTo>
                        <a:pt x="1211" y="618"/>
                      </a:lnTo>
                      <a:lnTo>
                        <a:pt x="1208" y="618"/>
                      </a:lnTo>
                      <a:lnTo>
                        <a:pt x="1208" y="618"/>
                      </a:lnTo>
                      <a:lnTo>
                        <a:pt x="1208" y="615"/>
                      </a:lnTo>
                      <a:lnTo>
                        <a:pt x="1208" y="615"/>
                      </a:lnTo>
                      <a:lnTo>
                        <a:pt x="1211" y="615"/>
                      </a:lnTo>
                      <a:lnTo>
                        <a:pt x="1211" y="615"/>
                      </a:lnTo>
                      <a:lnTo>
                        <a:pt x="1211" y="615"/>
                      </a:lnTo>
                      <a:lnTo>
                        <a:pt x="1208" y="615"/>
                      </a:lnTo>
                      <a:lnTo>
                        <a:pt x="1206" y="615"/>
                      </a:lnTo>
                      <a:lnTo>
                        <a:pt x="1206" y="615"/>
                      </a:lnTo>
                      <a:lnTo>
                        <a:pt x="1211" y="613"/>
                      </a:lnTo>
                      <a:lnTo>
                        <a:pt x="1211" y="613"/>
                      </a:lnTo>
                      <a:lnTo>
                        <a:pt x="1213" y="611"/>
                      </a:lnTo>
                      <a:lnTo>
                        <a:pt x="1213" y="611"/>
                      </a:lnTo>
                      <a:lnTo>
                        <a:pt x="1213" y="611"/>
                      </a:lnTo>
                      <a:lnTo>
                        <a:pt x="1215" y="608"/>
                      </a:lnTo>
                      <a:lnTo>
                        <a:pt x="1218" y="608"/>
                      </a:lnTo>
                      <a:lnTo>
                        <a:pt x="1218" y="606"/>
                      </a:lnTo>
                      <a:lnTo>
                        <a:pt x="1218" y="606"/>
                      </a:lnTo>
                      <a:lnTo>
                        <a:pt x="1218" y="604"/>
                      </a:lnTo>
                      <a:lnTo>
                        <a:pt x="1215" y="604"/>
                      </a:lnTo>
                      <a:lnTo>
                        <a:pt x="1215" y="601"/>
                      </a:lnTo>
                      <a:lnTo>
                        <a:pt x="1213" y="601"/>
                      </a:lnTo>
                      <a:lnTo>
                        <a:pt x="1208" y="601"/>
                      </a:lnTo>
                      <a:lnTo>
                        <a:pt x="1208" y="601"/>
                      </a:lnTo>
                      <a:lnTo>
                        <a:pt x="1206" y="601"/>
                      </a:lnTo>
                      <a:lnTo>
                        <a:pt x="1206" y="604"/>
                      </a:lnTo>
                      <a:lnTo>
                        <a:pt x="1206" y="604"/>
                      </a:lnTo>
                      <a:lnTo>
                        <a:pt x="1204" y="604"/>
                      </a:lnTo>
                      <a:lnTo>
                        <a:pt x="1206" y="604"/>
                      </a:lnTo>
                      <a:lnTo>
                        <a:pt x="1206" y="601"/>
                      </a:lnTo>
                      <a:lnTo>
                        <a:pt x="1206" y="599"/>
                      </a:lnTo>
                      <a:lnTo>
                        <a:pt x="1206" y="599"/>
                      </a:lnTo>
                      <a:lnTo>
                        <a:pt x="1204" y="601"/>
                      </a:lnTo>
                      <a:lnTo>
                        <a:pt x="1201" y="601"/>
                      </a:lnTo>
                      <a:lnTo>
                        <a:pt x="1201" y="604"/>
                      </a:lnTo>
                      <a:lnTo>
                        <a:pt x="1199" y="604"/>
                      </a:lnTo>
                      <a:lnTo>
                        <a:pt x="1199" y="604"/>
                      </a:lnTo>
                      <a:lnTo>
                        <a:pt x="1196" y="604"/>
                      </a:lnTo>
                      <a:lnTo>
                        <a:pt x="1196" y="606"/>
                      </a:lnTo>
                      <a:lnTo>
                        <a:pt x="1194" y="606"/>
                      </a:lnTo>
                      <a:lnTo>
                        <a:pt x="1196" y="604"/>
                      </a:lnTo>
                      <a:lnTo>
                        <a:pt x="1194" y="604"/>
                      </a:lnTo>
                      <a:lnTo>
                        <a:pt x="1194" y="604"/>
                      </a:lnTo>
                      <a:lnTo>
                        <a:pt x="1192" y="606"/>
                      </a:lnTo>
                      <a:lnTo>
                        <a:pt x="1192" y="606"/>
                      </a:lnTo>
                      <a:lnTo>
                        <a:pt x="1192" y="606"/>
                      </a:lnTo>
                      <a:lnTo>
                        <a:pt x="1189" y="608"/>
                      </a:lnTo>
                      <a:lnTo>
                        <a:pt x="1189" y="608"/>
                      </a:lnTo>
                      <a:lnTo>
                        <a:pt x="1189" y="608"/>
                      </a:lnTo>
                      <a:lnTo>
                        <a:pt x="1189" y="608"/>
                      </a:lnTo>
                      <a:lnTo>
                        <a:pt x="1189" y="608"/>
                      </a:lnTo>
                      <a:lnTo>
                        <a:pt x="1189" y="608"/>
                      </a:lnTo>
                      <a:lnTo>
                        <a:pt x="1192" y="606"/>
                      </a:lnTo>
                      <a:lnTo>
                        <a:pt x="1192" y="604"/>
                      </a:lnTo>
                      <a:lnTo>
                        <a:pt x="1194" y="601"/>
                      </a:lnTo>
                      <a:lnTo>
                        <a:pt x="1194" y="601"/>
                      </a:lnTo>
                      <a:lnTo>
                        <a:pt x="1194" y="601"/>
                      </a:lnTo>
                      <a:lnTo>
                        <a:pt x="1194" y="599"/>
                      </a:lnTo>
                      <a:lnTo>
                        <a:pt x="1192" y="601"/>
                      </a:lnTo>
                      <a:lnTo>
                        <a:pt x="1192" y="601"/>
                      </a:lnTo>
                      <a:lnTo>
                        <a:pt x="1192" y="604"/>
                      </a:lnTo>
                      <a:lnTo>
                        <a:pt x="1189" y="604"/>
                      </a:lnTo>
                      <a:lnTo>
                        <a:pt x="1189" y="604"/>
                      </a:lnTo>
                      <a:lnTo>
                        <a:pt x="1192" y="601"/>
                      </a:lnTo>
                      <a:lnTo>
                        <a:pt x="1192" y="601"/>
                      </a:lnTo>
                      <a:lnTo>
                        <a:pt x="1192" y="601"/>
                      </a:lnTo>
                      <a:lnTo>
                        <a:pt x="1189" y="601"/>
                      </a:lnTo>
                      <a:lnTo>
                        <a:pt x="1185" y="601"/>
                      </a:lnTo>
                      <a:lnTo>
                        <a:pt x="1185" y="601"/>
                      </a:lnTo>
                      <a:lnTo>
                        <a:pt x="1180" y="601"/>
                      </a:lnTo>
                      <a:lnTo>
                        <a:pt x="1180" y="601"/>
                      </a:lnTo>
                      <a:lnTo>
                        <a:pt x="1182" y="599"/>
                      </a:lnTo>
                      <a:lnTo>
                        <a:pt x="1185" y="596"/>
                      </a:lnTo>
                      <a:lnTo>
                        <a:pt x="1185" y="596"/>
                      </a:lnTo>
                      <a:lnTo>
                        <a:pt x="1185" y="596"/>
                      </a:lnTo>
                      <a:lnTo>
                        <a:pt x="1182" y="596"/>
                      </a:lnTo>
                      <a:lnTo>
                        <a:pt x="1182" y="596"/>
                      </a:lnTo>
                      <a:lnTo>
                        <a:pt x="1180" y="599"/>
                      </a:lnTo>
                      <a:lnTo>
                        <a:pt x="1180" y="599"/>
                      </a:lnTo>
                      <a:lnTo>
                        <a:pt x="1182" y="596"/>
                      </a:lnTo>
                      <a:lnTo>
                        <a:pt x="1187" y="594"/>
                      </a:lnTo>
                      <a:lnTo>
                        <a:pt x="1189" y="592"/>
                      </a:lnTo>
                      <a:lnTo>
                        <a:pt x="1192" y="592"/>
                      </a:lnTo>
                      <a:lnTo>
                        <a:pt x="1192" y="589"/>
                      </a:lnTo>
                      <a:lnTo>
                        <a:pt x="1192" y="589"/>
                      </a:lnTo>
                      <a:lnTo>
                        <a:pt x="1189" y="592"/>
                      </a:lnTo>
                      <a:lnTo>
                        <a:pt x="1187" y="592"/>
                      </a:lnTo>
                      <a:lnTo>
                        <a:pt x="1187" y="589"/>
                      </a:lnTo>
                      <a:lnTo>
                        <a:pt x="1187" y="589"/>
                      </a:lnTo>
                      <a:lnTo>
                        <a:pt x="1182" y="589"/>
                      </a:lnTo>
                      <a:lnTo>
                        <a:pt x="1182" y="592"/>
                      </a:lnTo>
                      <a:lnTo>
                        <a:pt x="1182" y="592"/>
                      </a:lnTo>
                      <a:lnTo>
                        <a:pt x="1182" y="589"/>
                      </a:lnTo>
                      <a:lnTo>
                        <a:pt x="1182" y="589"/>
                      </a:lnTo>
                      <a:lnTo>
                        <a:pt x="1182" y="587"/>
                      </a:lnTo>
                      <a:lnTo>
                        <a:pt x="1182" y="587"/>
                      </a:lnTo>
                      <a:lnTo>
                        <a:pt x="1182" y="589"/>
                      </a:lnTo>
                      <a:lnTo>
                        <a:pt x="1180" y="589"/>
                      </a:lnTo>
                      <a:lnTo>
                        <a:pt x="1178" y="592"/>
                      </a:lnTo>
                      <a:lnTo>
                        <a:pt x="1178" y="592"/>
                      </a:lnTo>
                      <a:lnTo>
                        <a:pt x="1175" y="592"/>
                      </a:lnTo>
                      <a:lnTo>
                        <a:pt x="1173" y="594"/>
                      </a:lnTo>
                      <a:lnTo>
                        <a:pt x="1170" y="596"/>
                      </a:lnTo>
                      <a:lnTo>
                        <a:pt x="1168" y="599"/>
                      </a:lnTo>
                      <a:lnTo>
                        <a:pt x="1168" y="596"/>
                      </a:lnTo>
                      <a:lnTo>
                        <a:pt x="1170" y="596"/>
                      </a:lnTo>
                      <a:lnTo>
                        <a:pt x="1168" y="596"/>
                      </a:lnTo>
                      <a:lnTo>
                        <a:pt x="1168" y="594"/>
                      </a:lnTo>
                      <a:lnTo>
                        <a:pt x="1170" y="594"/>
                      </a:lnTo>
                      <a:lnTo>
                        <a:pt x="1170" y="594"/>
                      </a:lnTo>
                      <a:lnTo>
                        <a:pt x="1170" y="592"/>
                      </a:lnTo>
                      <a:lnTo>
                        <a:pt x="1173" y="592"/>
                      </a:lnTo>
                      <a:lnTo>
                        <a:pt x="1173" y="592"/>
                      </a:lnTo>
                      <a:lnTo>
                        <a:pt x="1173" y="589"/>
                      </a:lnTo>
                      <a:lnTo>
                        <a:pt x="1173" y="589"/>
                      </a:lnTo>
                      <a:lnTo>
                        <a:pt x="1178" y="587"/>
                      </a:lnTo>
                      <a:lnTo>
                        <a:pt x="1180" y="585"/>
                      </a:lnTo>
                      <a:lnTo>
                        <a:pt x="1180" y="582"/>
                      </a:lnTo>
                      <a:lnTo>
                        <a:pt x="1180" y="582"/>
                      </a:lnTo>
                      <a:lnTo>
                        <a:pt x="1182" y="582"/>
                      </a:lnTo>
                      <a:lnTo>
                        <a:pt x="1187" y="578"/>
                      </a:lnTo>
                      <a:lnTo>
                        <a:pt x="1187" y="578"/>
                      </a:lnTo>
                      <a:lnTo>
                        <a:pt x="1189" y="575"/>
                      </a:lnTo>
                      <a:lnTo>
                        <a:pt x="1189" y="575"/>
                      </a:lnTo>
                      <a:lnTo>
                        <a:pt x="1189" y="575"/>
                      </a:lnTo>
                      <a:lnTo>
                        <a:pt x="1192" y="573"/>
                      </a:lnTo>
                      <a:lnTo>
                        <a:pt x="1194" y="573"/>
                      </a:lnTo>
                      <a:lnTo>
                        <a:pt x="1196" y="568"/>
                      </a:lnTo>
                      <a:lnTo>
                        <a:pt x="1196" y="568"/>
                      </a:lnTo>
                      <a:lnTo>
                        <a:pt x="1196" y="568"/>
                      </a:lnTo>
                      <a:lnTo>
                        <a:pt x="1196" y="566"/>
                      </a:lnTo>
                      <a:lnTo>
                        <a:pt x="1196" y="566"/>
                      </a:lnTo>
                      <a:lnTo>
                        <a:pt x="1196" y="566"/>
                      </a:lnTo>
                      <a:lnTo>
                        <a:pt x="1196" y="566"/>
                      </a:lnTo>
                      <a:lnTo>
                        <a:pt x="1194" y="566"/>
                      </a:lnTo>
                      <a:lnTo>
                        <a:pt x="1194" y="566"/>
                      </a:lnTo>
                      <a:lnTo>
                        <a:pt x="1194" y="566"/>
                      </a:lnTo>
                      <a:lnTo>
                        <a:pt x="1194" y="563"/>
                      </a:lnTo>
                      <a:lnTo>
                        <a:pt x="1194" y="563"/>
                      </a:lnTo>
                      <a:lnTo>
                        <a:pt x="1196" y="563"/>
                      </a:lnTo>
                      <a:lnTo>
                        <a:pt x="1199" y="563"/>
                      </a:lnTo>
                      <a:lnTo>
                        <a:pt x="1201" y="561"/>
                      </a:lnTo>
                      <a:lnTo>
                        <a:pt x="1201" y="561"/>
                      </a:lnTo>
                      <a:lnTo>
                        <a:pt x="1204" y="561"/>
                      </a:lnTo>
                      <a:lnTo>
                        <a:pt x="1206" y="559"/>
                      </a:lnTo>
                      <a:lnTo>
                        <a:pt x="1206" y="559"/>
                      </a:lnTo>
                      <a:lnTo>
                        <a:pt x="1206" y="559"/>
                      </a:lnTo>
                      <a:lnTo>
                        <a:pt x="1206" y="559"/>
                      </a:lnTo>
                      <a:lnTo>
                        <a:pt x="1201" y="559"/>
                      </a:lnTo>
                      <a:lnTo>
                        <a:pt x="1201" y="559"/>
                      </a:lnTo>
                      <a:lnTo>
                        <a:pt x="1201" y="559"/>
                      </a:lnTo>
                      <a:lnTo>
                        <a:pt x="1201" y="561"/>
                      </a:lnTo>
                      <a:lnTo>
                        <a:pt x="1199" y="559"/>
                      </a:lnTo>
                      <a:lnTo>
                        <a:pt x="1199" y="559"/>
                      </a:lnTo>
                      <a:lnTo>
                        <a:pt x="1196" y="559"/>
                      </a:lnTo>
                      <a:lnTo>
                        <a:pt x="1192" y="561"/>
                      </a:lnTo>
                      <a:lnTo>
                        <a:pt x="1187" y="561"/>
                      </a:lnTo>
                      <a:lnTo>
                        <a:pt x="1185" y="563"/>
                      </a:lnTo>
                      <a:lnTo>
                        <a:pt x="1185" y="563"/>
                      </a:lnTo>
                      <a:lnTo>
                        <a:pt x="1182" y="563"/>
                      </a:lnTo>
                      <a:lnTo>
                        <a:pt x="1180" y="566"/>
                      </a:lnTo>
                      <a:lnTo>
                        <a:pt x="1180" y="568"/>
                      </a:lnTo>
                      <a:lnTo>
                        <a:pt x="1178" y="568"/>
                      </a:lnTo>
                      <a:lnTo>
                        <a:pt x="1175" y="570"/>
                      </a:lnTo>
                      <a:lnTo>
                        <a:pt x="1175" y="570"/>
                      </a:lnTo>
                      <a:lnTo>
                        <a:pt x="1175" y="570"/>
                      </a:lnTo>
                      <a:lnTo>
                        <a:pt x="1175" y="570"/>
                      </a:lnTo>
                      <a:lnTo>
                        <a:pt x="1175" y="573"/>
                      </a:lnTo>
                      <a:lnTo>
                        <a:pt x="1173" y="575"/>
                      </a:lnTo>
                      <a:lnTo>
                        <a:pt x="1170" y="575"/>
                      </a:lnTo>
                      <a:lnTo>
                        <a:pt x="1170" y="575"/>
                      </a:lnTo>
                      <a:lnTo>
                        <a:pt x="1168" y="575"/>
                      </a:lnTo>
                      <a:lnTo>
                        <a:pt x="1168" y="578"/>
                      </a:lnTo>
                      <a:lnTo>
                        <a:pt x="1168" y="578"/>
                      </a:lnTo>
                      <a:lnTo>
                        <a:pt x="1170" y="578"/>
                      </a:lnTo>
                      <a:lnTo>
                        <a:pt x="1170" y="578"/>
                      </a:lnTo>
                      <a:lnTo>
                        <a:pt x="1168" y="578"/>
                      </a:lnTo>
                      <a:lnTo>
                        <a:pt x="1168" y="578"/>
                      </a:lnTo>
                      <a:lnTo>
                        <a:pt x="1166" y="580"/>
                      </a:lnTo>
                      <a:lnTo>
                        <a:pt x="1163" y="580"/>
                      </a:lnTo>
                      <a:lnTo>
                        <a:pt x="1161" y="587"/>
                      </a:lnTo>
                      <a:lnTo>
                        <a:pt x="1156" y="589"/>
                      </a:lnTo>
                      <a:lnTo>
                        <a:pt x="1152" y="596"/>
                      </a:lnTo>
                      <a:lnTo>
                        <a:pt x="1152" y="596"/>
                      </a:lnTo>
                      <a:lnTo>
                        <a:pt x="1152" y="599"/>
                      </a:lnTo>
                      <a:lnTo>
                        <a:pt x="1152" y="601"/>
                      </a:lnTo>
                      <a:lnTo>
                        <a:pt x="1152" y="601"/>
                      </a:lnTo>
                      <a:lnTo>
                        <a:pt x="1152" y="601"/>
                      </a:lnTo>
                      <a:lnTo>
                        <a:pt x="1149" y="599"/>
                      </a:lnTo>
                      <a:lnTo>
                        <a:pt x="1149" y="599"/>
                      </a:lnTo>
                      <a:lnTo>
                        <a:pt x="1147" y="601"/>
                      </a:lnTo>
                      <a:lnTo>
                        <a:pt x="1144" y="601"/>
                      </a:lnTo>
                      <a:lnTo>
                        <a:pt x="1144" y="604"/>
                      </a:lnTo>
                      <a:lnTo>
                        <a:pt x="1144" y="604"/>
                      </a:lnTo>
                      <a:lnTo>
                        <a:pt x="1144" y="606"/>
                      </a:lnTo>
                      <a:lnTo>
                        <a:pt x="1144" y="606"/>
                      </a:lnTo>
                      <a:lnTo>
                        <a:pt x="1147" y="606"/>
                      </a:lnTo>
                      <a:lnTo>
                        <a:pt x="1147" y="606"/>
                      </a:lnTo>
                      <a:lnTo>
                        <a:pt x="1144" y="606"/>
                      </a:lnTo>
                      <a:lnTo>
                        <a:pt x="1144" y="608"/>
                      </a:lnTo>
                      <a:lnTo>
                        <a:pt x="1144" y="611"/>
                      </a:lnTo>
                      <a:lnTo>
                        <a:pt x="1144" y="611"/>
                      </a:lnTo>
                      <a:lnTo>
                        <a:pt x="1144" y="611"/>
                      </a:lnTo>
                      <a:lnTo>
                        <a:pt x="1144" y="611"/>
                      </a:lnTo>
                      <a:lnTo>
                        <a:pt x="1144" y="611"/>
                      </a:lnTo>
                      <a:lnTo>
                        <a:pt x="1142" y="608"/>
                      </a:lnTo>
                      <a:lnTo>
                        <a:pt x="1140" y="608"/>
                      </a:lnTo>
                      <a:lnTo>
                        <a:pt x="1140" y="608"/>
                      </a:lnTo>
                      <a:lnTo>
                        <a:pt x="1140" y="608"/>
                      </a:lnTo>
                      <a:lnTo>
                        <a:pt x="1137" y="611"/>
                      </a:lnTo>
                      <a:lnTo>
                        <a:pt x="1135" y="613"/>
                      </a:lnTo>
                      <a:lnTo>
                        <a:pt x="1133" y="615"/>
                      </a:lnTo>
                      <a:lnTo>
                        <a:pt x="1130" y="618"/>
                      </a:lnTo>
                      <a:lnTo>
                        <a:pt x="1130" y="620"/>
                      </a:lnTo>
                      <a:lnTo>
                        <a:pt x="1128" y="618"/>
                      </a:lnTo>
                      <a:lnTo>
                        <a:pt x="1128" y="618"/>
                      </a:lnTo>
                      <a:lnTo>
                        <a:pt x="1128" y="618"/>
                      </a:lnTo>
                      <a:lnTo>
                        <a:pt x="1128" y="618"/>
                      </a:lnTo>
                      <a:lnTo>
                        <a:pt x="1130" y="615"/>
                      </a:lnTo>
                      <a:lnTo>
                        <a:pt x="1128" y="615"/>
                      </a:lnTo>
                      <a:lnTo>
                        <a:pt x="1123" y="618"/>
                      </a:lnTo>
                      <a:lnTo>
                        <a:pt x="1123" y="620"/>
                      </a:lnTo>
                      <a:lnTo>
                        <a:pt x="1121" y="620"/>
                      </a:lnTo>
                      <a:lnTo>
                        <a:pt x="1126" y="620"/>
                      </a:lnTo>
                      <a:lnTo>
                        <a:pt x="1130" y="620"/>
                      </a:lnTo>
                      <a:lnTo>
                        <a:pt x="1130" y="620"/>
                      </a:lnTo>
                      <a:lnTo>
                        <a:pt x="1133" y="620"/>
                      </a:lnTo>
                      <a:lnTo>
                        <a:pt x="1135" y="620"/>
                      </a:lnTo>
                      <a:lnTo>
                        <a:pt x="1135" y="620"/>
                      </a:lnTo>
                      <a:lnTo>
                        <a:pt x="1133" y="622"/>
                      </a:lnTo>
                      <a:lnTo>
                        <a:pt x="1130" y="622"/>
                      </a:lnTo>
                      <a:lnTo>
                        <a:pt x="1128" y="625"/>
                      </a:lnTo>
                      <a:lnTo>
                        <a:pt x="1123" y="627"/>
                      </a:lnTo>
                      <a:lnTo>
                        <a:pt x="1116" y="632"/>
                      </a:lnTo>
                      <a:lnTo>
                        <a:pt x="1114" y="632"/>
                      </a:lnTo>
                      <a:lnTo>
                        <a:pt x="1114" y="634"/>
                      </a:lnTo>
                      <a:lnTo>
                        <a:pt x="1114" y="634"/>
                      </a:lnTo>
                      <a:lnTo>
                        <a:pt x="1114" y="637"/>
                      </a:lnTo>
                      <a:lnTo>
                        <a:pt x="1114" y="639"/>
                      </a:lnTo>
                      <a:lnTo>
                        <a:pt x="1114" y="639"/>
                      </a:lnTo>
                      <a:lnTo>
                        <a:pt x="1116" y="641"/>
                      </a:lnTo>
                      <a:lnTo>
                        <a:pt x="1118" y="639"/>
                      </a:lnTo>
                      <a:lnTo>
                        <a:pt x="1123" y="639"/>
                      </a:lnTo>
                      <a:lnTo>
                        <a:pt x="1126" y="639"/>
                      </a:lnTo>
                      <a:lnTo>
                        <a:pt x="1128" y="639"/>
                      </a:lnTo>
                      <a:lnTo>
                        <a:pt x="1130" y="637"/>
                      </a:lnTo>
                      <a:lnTo>
                        <a:pt x="1130" y="637"/>
                      </a:lnTo>
                      <a:lnTo>
                        <a:pt x="1130" y="639"/>
                      </a:lnTo>
                      <a:lnTo>
                        <a:pt x="1130" y="639"/>
                      </a:lnTo>
                      <a:lnTo>
                        <a:pt x="1135" y="639"/>
                      </a:lnTo>
                      <a:lnTo>
                        <a:pt x="1137" y="639"/>
                      </a:lnTo>
                      <a:lnTo>
                        <a:pt x="1140" y="639"/>
                      </a:lnTo>
                      <a:lnTo>
                        <a:pt x="1142" y="639"/>
                      </a:lnTo>
                      <a:lnTo>
                        <a:pt x="1152" y="639"/>
                      </a:lnTo>
                      <a:lnTo>
                        <a:pt x="1154" y="641"/>
                      </a:lnTo>
                      <a:lnTo>
                        <a:pt x="1156" y="639"/>
                      </a:lnTo>
                      <a:lnTo>
                        <a:pt x="1159" y="639"/>
                      </a:lnTo>
                      <a:lnTo>
                        <a:pt x="1161" y="639"/>
                      </a:lnTo>
                      <a:lnTo>
                        <a:pt x="1163" y="639"/>
                      </a:lnTo>
                      <a:lnTo>
                        <a:pt x="1163" y="639"/>
                      </a:lnTo>
                      <a:lnTo>
                        <a:pt x="1166" y="637"/>
                      </a:lnTo>
                      <a:lnTo>
                        <a:pt x="1166" y="637"/>
                      </a:lnTo>
                      <a:lnTo>
                        <a:pt x="1166" y="637"/>
                      </a:lnTo>
                      <a:lnTo>
                        <a:pt x="1168" y="637"/>
                      </a:lnTo>
                      <a:lnTo>
                        <a:pt x="1170" y="637"/>
                      </a:lnTo>
                      <a:lnTo>
                        <a:pt x="1170" y="634"/>
                      </a:lnTo>
                      <a:lnTo>
                        <a:pt x="1170" y="637"/>
                      </a:lnTo>
                      <a:lnTo>
                        <a:pt x="1168" y="639"/>
                      </a:lnTo>
                      <a:lnTo>
                        <a:pt x="1166" y="641"/>
                      </a:lnTo>
                      <a:lnTo>
                        <a:pt x="1163" y="641"/>
                      </a:lnTo>
                      <a:lnTo>
                        <a:pt x="1166" y="641"/>
                      </a:lnTo>
                      <a:lnTo>
                        <a:pt x="1168" y="641"/>
                      </a:lnTo>
                      <a:lnTo>
                        <a:pt x="1170" y="641"/>
                      </a:lnTo>
                      <a:lnTo>
                        <a:pt x="1170" y="641"/>
                      </a:lnTo>
                      <a:lnTo>
                        <a:pt x="1173" y="641"/>
                      </a:lnTo>
                      <a:lnTo>
                        <a:pt x="1175" y="641"/>
                      </a:lnTo>
                      <a:lnTo>
                        <a:pt x="1175" y="641"/>
                      </a:lnTo>
                      <a:lnTo>
                        <a:pt x="1175" y="641"/>
                      </a:lnTo>
                      <a:lnTo>
                        <a:pt x="1175" y="641"/>
                      </a:lnTo>
                      <a:lnTo>
                        <a:pt x="1178" y="639"/>
                      </a:lnTo>
                      <a:lnTo>
                        <a:pt x="1178" y="639"/>
                      </a:lnTo>
                      <a:lnTo>
                        <a:pt x="1180" y="639"/>
                      </a:lnTo>
                      <a:lnTo>
                        <a:pt x="1182" y="639"/>
                      </a:lnTo>
                      <a:lnTo>
                        <a:pt x="1182" y="639"/>
                      </a:lnTo>
                      <a:lnTo>
                        <a:pt x="1185" y="639"/>
                      </a:lnTo>
                      <a:lnTo>
                        <a:pt x="1185" y="639"/>
                      </a:lnTo>
                      <a:lnTo>
                        <a:pt x="1187" y="639"/>
                      </a:lnTo>
                      <a:lnTo>
                        <a:pt x="1187" y="639"/>
                      </a:lnTo>
                      <a:lnTo>
                        <a:pt x="1185" y="641"/>
                      </a:lnTo>
                      <a:lnTo>
                        <a:pt x="1182" y="641"/>
                      </a:lnTo>
                      <a:lnTo>
                        <a:pt x="1180" y="644"/>
                      </a:lnTo>
                      <a:lnTo>
                        <a:pt x="1175" y="646"/>
                      </a:lnTo>
                      <a:lnTo>
                        <a:pt x="1175" y="649"/>
                      </a:lnTo>
                      <a:lnTo>
                        <a:pt x="1173" y="649"/>
                      </a:lnTo>
                      <a:lnTo>
                        <a:pt x="1170" y="649"/>
                      </a:lnTo>
                      <a:lnTo>
                        <a:pt x="1168" y="651"/>
                      </a:lnTo>
                      <a:lnTo>
                        <a:pt x="1166" y="651"/>
                      </a:lnTo>
                      <a:lnTo>
                        <a:pt x="1163" y="651"/>
                      </a:lnTo>
                      <a:lnTo>
                        <a:pt x="1163" y="653"/>
                      </a:lnTo>
                      <a:lnTo>
                        <a:pt x="1163" y="653"/>
                      </a:lnTo>
                      <a:lnTo>
                        <a:pt x="1163" y="653"/>
                      </a:lnTo>
                      <a:lnTo>
                        <a:pt x="1163" y="653"/>
                      </a:lnTo>
                      <a:lnTo>
                        <a:pt x="1163" y="656"/>
                      </a:lnTo>
                      <a:lnTo>
                        <a:pt x="1166" y="656"/>
                      </a:lnTo>
                      <a:lnTo>
                        <a:pt x="1168" y="656"/>
                      </a:lnTo>
                      <a:lnTo>
                        <a:pt x="1170" y="653"/>
                      </a:lnTo>
                      <a:lnTo>
                        <a:pt x="1170" y="653"/>
                      </a:lnTo>
                      <a:lnTo>
                        <a:pt x="1173" y="653"/>
                      </a:lnTo>
                      <a:lnTo>
                        <a:pt x="1173" y="653"/>
                      </a:lnTo>
                      <a:lnTo>
                        <a:pt x="1175" y="653"/>
                      </a:lnTo>
                      <a:lnTo>
                        <a:pt x="1178" y="651"/>
                      </a:lnTo>
                      <a:lnTo>
                        <a:pt x="1178" y="651"/>
                      </a:lnTo>
                      <a:lnTo>
                        <a:pt x="1180" y="649"/>
                      </a:lnTo>
                      <a:lnTo>
                        <a:pt x="1185" y="644"/>
                      </a:lnTo>
                      <a:lnTo>
                        <a:pt x="1185" y="644"/>
                      </a:lnTo>
                      <a:lnTo>
                        <a:pt x="1187" y="644"/>
                      </a:lnTo>
                      <a:lnTo>
                        <a:pt x="1187" y="644"/>
                      </a:lnTo>
                      <a:lnTo>
                        <a:pt x="1189" y="641"/>
                      </a:lnTo>
                      <a:lnTo>
                        <a:pt x="1192" y="641"/>
                      </a:lnTo>
                      <a:lnTo>
                        <a:pt x="1192" y="641"/>
                      </a:lnTo>
                      <a:lnTo>
                        <a:pt x="1189" y="644"/>
                      </a:lnTo>
                      <a:lnTo>
                        <a:pt x="1189" y="644"/>
                      </a:lnTo>
                      <a:lnTo>
                        <a:pt x="1192" y="644"/>
                      </a:lnTo>
                      <a:lnTo>
                        <a:pt x="1192" y="644"/>
                      </a:lnTo>
                      <a:lnTo>
                        <a:pt x="1192" y="641"/>
                      </a:lnTo>
                      <a:lnTo>
                        <a:pt x="1194" y="641"/>
                      </a:lnTo>
                      <a:lnTo>
                        <a:pt x="1196" y="637"/>
                      </a:lnTo>
                      <a:lnTo>
                        <a:pt x="1199" y="634"/>
                      </a:lnTo>
                      <a:lnTo>
                        <a:pt x="1199" y="634"/>
                      </a:lnTo>
                      <a:lnTo>
                        <a:pt x="1201" y="634"/>
                      </a:lnTo>
                      <a:lnTo>
                        <a:pt x="1201" y="637"/>
                      </a:lnTo>
                      <a:lnTo>
                        <a:pt x="1201" y="639"/>
                      </a:lnTo>
                      <a:lnTo>
                        <a:pt x="1201" y="641"/>
                      </a:lnTo>
                      <a:lnTo>
                        <a:pt x="1201" y="641"/>
                      </a:lnTo>
                      <a:lnTo>
                        <a:pt x="1201" y="644"/>
                      </a:lnTo>
                      <a:lnTo>
                        <a:pt x="1201" y="644"/>
                      </a:lnTo>
                      <a:lnTo>
                        <a:pt x="1199" y="646"/>
                      </a:lnTo>
                      <a:lnTo>
                        <a:pt x="1194" y="651"/>
                      </a:lnTo>
                      <a:lnTo>
                        <a:pt x="1194" y="653"/>
                      </a:lnTo>
                      <a:lnTo>
                        <a:pt x="1192" y="653"/>
                      </a:lnTo>
                      <a:lnTo>
                        <a:pt x="1192" y="656"/>
                      </a:lnTo>
                      <a:lnTo>
                        <a:pt x="1192" y="656"/>
                      </a:lnTo>
                      <a:lnTo>
                        <a:pt x="1194" y="656"/>
                      </a:lnTo>
                      <a:lnTo>
                        <a:pt x="1194" y="656"/>
                      </a:lnTo>
                      <a:lnTo>
                        <a:pt x="1194" y="656"/>
                      </a:lnTo>
                      <a:lnTo>
                        <a:pt x="1199" y="653"/>
                      </a:lnTo>
                      <a:lnTo>
                        <a:pt x="1199" y="651"/>
                      </a:lnTo>
                      <a:lnTo>
                        <a:pt x="1201" y="651"/>
                      </a:lnTo>
                      <a:lnTo>
                        <a:pt x="1204" y="649"/>
                      </a:lnTo>
                      <a:lnTo>
                        <a:pt x="1204" y="649"/>
                      </a:lnTo>
                      <a:lnTo>
                        <a:pt x="1204" y="649"/>
                      </a:lnTo>
                      <a:lnTo>
                        <a:pt x="1204" y="651"/>
                      </a:lnTo>
                      <a:lnTo>
                        <a:pt x="1201" y="651"/>
                      </a:lnTo>
                      <a:lnTo>
                        <a:pt x="1204" y="653"/>
                      </a:lnTo>
                      <a:lnTo>
                        <a:pt x="1201" y="653"/>
                      </a:lnTo>
                      <a:lnTo>
                        <a:pt x="1201" y="658"/>
                      </a:lnTo>
                      <a:lnTo>
                        <a:pt x="1201" y="660"/>
                      </a:lnTo>
                      <a:lnTo>
                        <a:pt x="1201" y="660"/>
                      </a:lnTo>
                      <a:lnTo>
                        <a:pt x="1201" y="660"/>
                      </a:lnTo>
                      <a:lnTo>
                        <a:pt x="1204" y="658"/>
                      </a:lnTo>
                      <a:lnTo>
                        <a:pt x="1206" y="658"/>
                      </a:lnTo>
                      <a:lnTo>
                        <a:pt x="1206" y="658"/>
                      </a:lnTo>
                      <a:lnTo>
                        <a:pt x="1206" y="658"/>
                      </a:lnTo>
                      <a:lnTo>
                        <a:pt x="1206" y="658"/>
                      </a:lnTo>
                      <a:lnTo>
                        <a:pt x="1208" y="660"/>
                      </a:lnTo>
                      <a:lnTo>
                        <a:pt x="1208" y="658"/>
                      </a:lnTo>
                      <a:lnTo>
                        <a:pt x="1208" y="658"/>
                      </a:lnTo>
                      <a:lnTo>
                        <a:pt x="1211" y="658"/>
                      </a:lnTo>
                      <a:lnTo>
                        <a:pt x="1211" y="656"/>
                      </a:lnTo>
                      <a:lnTo>
                        <a:pt x="1213" y="653"/>
                      </a:lnTo>
                      <a:lnTo>
                        <a:pt x="1215" y="651"/>
                      </a:lnTo>
                      <a:lnTo>
                        <a:pt x="1215" y="651"/>
                      </a:lnTo>
                      <a:lnTo>
                        <a:pt x="1215" y="651"/>
                      </a:lnTo>
                      <a:lnTo>
                        <a:pt x="1220" y="644"/>
                      </a:lnTo>
                      <a:lnTo>
                        <a:pt x="1220" y="641"/>
                      </a:lnTo>
                      <a:lnTo>
                        <a:pt x="1222" y="641"/>
                      </a:lnTo>
                      <a:lnTo>
                        <a:pt x="1222" y="639"/>
                      </a:lnTo>
                      <a:lnTo>
                        <a:pt x="1222" y="637"/>
                      </a:lnTo>
                      <a:lnTo>
                        <a:pt x="1222" y="637"/>
                      </a:lnTo>
                      <a:lnTo>
                        <a:pt x="1222" y="637"/>
                      </a:lnTo>
                      <a:lnTo>
                        <a:pt x="1220" y="637"/>
                      </a:lnTo>
                      <a:lnTo>
                        <a:pt x="1220" y="637"/>
                      </a:lnTo>
                      <a:lnTo>
                        <a:pt x="1218" y="639"/>
                      </a:lnTo>
                      <a:lnTo>
                        <a:pt x="1218" y="641"/>
                      </a:lnTo>
                      <a:lnTo>
                        <a:pt x="1215" y="641"/>
                      </a:lnTo>
                      <a:lnTo>
                        <a:pt x="1213" y="644"/>
                      </a:lnTo>
                      <a:lnTo>
                        <a:pt x="1213" y="641"/>
                      </a:lnTo>
                      <a:lnTo>
                        <a:pt x="1213" y="641"/>
                      </a:lnTo>
                      <a:lnTo>
                        <a:pt x="1213" y="639"/>
                      </a:lnTo>
                      <a:lnTo>
                        <a:pt x="1215" y="637"/>
                      </a:lnTo>
                      <a:lnTo>
                        <a:pt x="1215" y="634"/>
                      </a:lnTo>
                      <a:lnTo>
                        <a:pt x="1220" y="632"/>
                      </a:lnTo>
                      <a:lnTo>
                        <a:pt x="1220" y="632"/>
                      </a:lnTo>
                      <a:lnTo>
                        <a:pt x="1222" y="630"/>
                      </a:lnTo>
                      <a:lnTo>
                        <a:pt x="1222" y="630"/>
                      </a:lnTo>
                      <a:lnTo>
                        <a:pt x="1222" y="630"/>
                      </a:lnTo>
                      <a:lnTo>
                        <a:pt x="1222" y="627"/>
                      </a:lnTo>
                      <a:lnTo>
                        <a:pt x="1218" y="630"/>
                      </a:lnTo>
                      <a:lnTo>
                        <a:pt x="1215" y="632"/>
                      </a:lnTo>
                      <a:lnTo>
                        <a:pt x="1208" y="637"/>
                      </a:lnTo>
                      <a:lnTo>
                        <a:pt x="1206" y="639"/>
                      </a:lnTo>
                      <a:lnTo>
                        <a:pt x="1206" y="639"/>
                      </a:lnTo>
                      <a:lnTo>
                        <a:pt x="1204" y="639"/>
                      </a:lnTo>
                      <a:lnTo>
                        <a:pt x="1204" y="639"/>
                      </a:lnTo>
                      <a:lnTo>
                        <a:pt x="1204" y="637"/>
                      </a:lnTo>
                      <a:lnTo>
                        <a:pt x="1204" y="637"/>
                      </a:lnTo>
                      <a:lnTo>
                        <a:pt x="1204" y="637"/>
                      </a:lnTo>
                      <a:lnTo>
                        <a:pt x="1208" y="632"/>
                      </a:lnTo>
                      <a:lnTo>
                        <a:pt x="1208" y="632"/>
                      </a:lnTo>
                      <a:lnTo>
                        <a:pt x="1208" y="632"/>
                      </a:lnTo>
                      <a:lnTo>
                        <a:pt x="1208" y="632"/>
                      </a:lnTo>
                      <a:lnTo>
                        <a:pt x="1206" y="632"/>
                      </a:lnTo>
                      <a:lnTo>
                        <a:pt x="1206" y="632"/>
                      </a:lnTo>
                      <a:lnTo>
                        <a:pt x="1206" y="630"/>
                      </a:lnTo>
                      <a:lnTo>
                        <a:pt x="1208" y="630"/>
                      </a:lnTo>
                      <a:lnTo>
                        <a:pt x="1208" y="630"/>
                      </a:lnTo>
                      <a:lnTo>
                        <a:pt x="1211" y="630"/>
                      </a:lnTo>
                      <a:lnTo>
                        <a:pt x="1211" y="630"/>
                      </a:lnTo>
                      <a:lnTo>
                        <a:pt x="1211" y="627"/>
                      </a:lnTo>
                      <a:lnTo>
                        <a:pt x="1211" y="627"/>
                      </a:lnTo>
                      <a:lnTo>
                        <a:pt x="1213" y="627"/>
                      </a:lnTo>
                      <a:lnTo>
                        <a:pt x="1215" y="625"/>
                      </a:lnTo>
                      <a:lnTo>
                        <a:pt x="1215" y="625"/>
                      </a:lnTo>
                      <a:lnTo>
                        <a:pt x="1218" y="625"/>
                      </a:lnTo>
                      <a:lnTo>
                        <a:pt x="1218" y="625"/>
                      </a:lnTo>
                      <a:lnTo>
                        <a:pt x="1218" y="622"/>
                      </a:lnTo>
                      <a:lnTo>
                        <a:pt x="1220" y="622"/>
                      </a:lnTo>
                      <a:lnTo>
                        <a:pt x="1222" y="622"/>
                      </a:lnTo>
                      <a:lnTo>
                        <a:pt x="1222" y="620"/>
                      </a:lnTo>
                      <a:lnTo>
                        <a:pt x="1222" y="620"/>
                      </a:lnTo>
                      <a:lnTo>
                        <a:pt x="1222" y="618"/>
                      </a:lnTo>
                      <a:lnTo>
                        <a:pt x="1222" y="618"/>
                      </a:lnTo>
                      <a:lnTo>
                        <a:pt x="1222" y="618"/>
                      </a:lnTo>
                      <a:close/>
                      <a:moveTo>
                        <a:pt x="1097" y="229"/>
                      </a:moveTo>
                      <a:lnTo>
                        <a:pt x="1097" y="227"/>
                      </a:lnTo>
                      <a:lnTo>
                        <a:pt x="1095" y="229"/>
                      </a:lnTo>
                      <a:lnTo>
                        <a:pt x="1092" y="229"/>
                      </a:lnTo>
                      <a:lnTo>
                        <a:pt x="1092" y="229"/>
                      </a:lnTo>
                      <a:lnTo>
                        <a:pt x="1092" y="232"/>
                      </a:lnTo>
                      <a:lnTo>
                        <a:pt x="1090" y="232"/>
                      </a:lnTo>
                      <a:lnTo>
                        <a:pt x="1092" y="232"/>
                      </a:lnTo>
                      <a:lnTo>
                        <a:pt x="1095" y="234"/>
                      </a:lnTo>
                      <a:lnTo>
                        <a:pt x="1095" y="234"/>
                      </a:lnTo>
                      <a:lnTo>
                        <a:pt x="1095" y="234"/>
                      </a:lnTo>
                      <a:lnTo>
                        <a:pt x="1097" y="234"/>
                      </a:lnTo>
                      <a:lnTo>
                        <a:pt x="1097" y="234"/>
                      </a:lnTo>
                      <a:lnTo>
                        <a:pt x="1097" y="234"/>
                      </a:lnTo>
                      <a:lnTo>
                        <a:pt x="1097" y="234"/>
                      </a:lnTo>
                      <a:lnTo>
                        <a:pt x="1097" y="232"/>
                      </a:lnTo>
                      <a:lnTo>
                        <a:pt x="1099" y="232"/>
                      </a:lnTo>
                      <a:lnTo>
                        <a:pt x="1099" y="232"/>
                      </a:lnTo>
                      <a:lnTo>
                        <a:pt x="1099" y="232"/>
                      </a:lnTo>
                      <a:lnTo>
                        <a:pt x="1099" y="229"/>
                      </a:lnTo>
                      <a:lnTo>
                        <a:pt x="1097" y="229"/>
                      </a:lnTo>
                      <a:close/>
                      <a:moveTo>
                        <a:pt x="1095" y="239"/>
                      </a:moveTo>
                      <a:lnTo>
                        <a:pt x="1092" y="241"/>
                      </a:lnTo>
                      <a:lnTo>
                        <a:pt x="1092" y="241"/>
                      </a:lnTo>
                      <a:lnTo>
                        <a:pt x="1092" y="241"/>
                      </a:lnTo>
                      <a:lnTo>
                        <a:pt x="1092" y="244"/>
                      </a:lnTo>
                      <a:lnTo>
                        <a:pt x="1095" y="244"/>
                      </a:lnTo>
                      <a:lnTo>
                        <a:pt x="1095" y="244"/>
                      </a:lnTo>
                      <a:lnTo>
                        <a:pt x="1099" y="244"/>
                      </a:lnTo>
                      <a:lnTo>
                        <a:pt x="1107" y="244"/>
                      </a:lnTo>
                      <a:lnTo>
                        <a:pt x="1109" y="244"/>
                      </a:lnTo>
                      <a:lnTo>
                        <a:pt x="1109" y="244"/>
                      </a:lnTo>
                      <a:lnTo>
                        <a:pt x="1109" y="244"/>
                      </a:lnTo>
                      <a:lnTo>
                        <a:pt x="1111" y="241"/>
                      </a:lnTo>
                      <a:lnTo>
                        <a:pt x="1111" y="241"/>
                      </a:lnTo>
                      <a:lnTo>
                        <a:pt x="1111" y="241"/>
                      </a:lnTo>
                      <a:lnTo>
                        <a:pt x="1109" y="241"/>
                      </a:lnTo>
                      <a:lnTo>
                        <a:pt x="1104" y="241"/>
                      </a:lnTo>
                      <a:lnTo>
                        <a:pt x="1102" y="239"/>
                      </a:lnTo>
                      <a:lnTo>
                        <a:pt x="1099" y="239"/>
                      </a:lnTo>
                      <a:lnTo>
                        <a:pt x="1095" y="239"/>
                      </a:lnTo>
                      <a:lnTo>
                        <a:pt x="1095" y="239"/>
                      </a:lnTo>
                      <a:close/>
                      <a:moveTo>
                        <a:pt x="1038" y="234"/>
                      </a:moveTo>
                      <a:lnTo>
                        <a:pt x="1036" y="237"/>
                      </a:lnTo>
                      <a:lnTo>
                        <a:pt x="1036" y="237"/>
                      </a:lnTo>
                      <a:lnTo>
                        <a:pt x="1036" y="237"/>
                      </a:lnTo>
                      <a:lnTo>
                        <a:pt x="1038" y="237"/>
                      </a:lnTo>
                      <a:lnTo>
                        <a:pt x="1040" y="237"/>
                      </a:lnTo>
                      <a:lnTo>
                        <a:pt x="1040" y="234"/>
                      </a:lnTo>
                      <a:lnTo>
                        <a:pt x="1040" y="234"/>
                      </a:lnTo>
                      <a:lnTo>
                        <a:pt x="1038" y="234"/>
                      </a:lnTo>
                      <a:close/>
                      <a:moveTo>
                        <a:pt x="1069" y="210"/>
                      </a:moveTo>
                      <a:lnTo>
                        <a:pt x="1069" y="210"/>
                      </a:lnTo>
                      <a:lnTo>
                        <a:pt x="1069" y="210"/>
                      </a:lnTo>
                      <a:lnTo>
                        <a:pt x="1069" y="210"/>
                      </a:lnTo>
                      <a:lnTo>
                        <a:pt x="1066" y="210"/>
                      </a:lnTo>
                      <a:lnTo>
                        <a:pt x="1066" y="210"/>
                      </a:lnTo>
                      <a:lnTo>
                        <a:pt x="1064" y="210"/>
                      </a:lnTo>
                      <a:lnTo>
                        <a:pt x="1059" y="213"/>
                      </a:lnTo>
                      <a:lnTo>
                        <a:pt x="1057" y="215"/>
                      </a:lnTo>
                      <a:lnTo>
                        <a:pt x="1059" y="215"/>
                      </a:lnTo>
                      <a:lnTo>
                        <a:pt x="1059" y="213"/>
                      </a:lnTo>
                      <a:lnTo>
                        <a:pt x="1062" y="213"/>
                      </a:lnTo>
                      <a:lnTo>
                        <a:pt x="1064" y="213"/>
                      </a:lnTo>
                      <a:lnTo>
                        <a:pt x="1066" y="213"/>
                      </a:lnTo>
                      <a:lnTo>
                        <a:pt x="1071" y="213"/>
                      </a:lnTo>
                      <a:lnTo>
                        <a:pt x="1071" y="210"/>
                      </a:lnTo>
                      <a:lnTo>
                        <a:pt x="1071" y="210"/>
                      </a:lnTo>
                      <a:lnTo>
                        <a:pt x="1071" y="210"/>
                      </a:lnTo>
                      <a:lnTo>
                        <a:pt x="1071" y="210"/>
                      </a:lnTo>
                      <a:lnTo>
                        <a:pt x="1069" y="210"/>
                      </a:lnTo>
                      <a:close/>
                      <a:moveTo>
                        <a:pt x="1464" y="9"/>
                      </a:moveTo>
                      <a:lnTo>
                        <a:pt x="1464" y="9"/>
                      </a:lnTo>
                      <a:lnTo>
                        <a:pt x="1464" y="9"/>
                      </a:lnTo>
                      <a:lnTo>
                        <a:pt x="1461" y="7"/>
                      </a:lnTo>
                      <a:lnTo>
                        <a:pt x="1452" y="7"/>
                      </a:lnTo>
                      <a:lnTo>
                        <a:pt x="1442" y="9"/>
                      </a:lnTo>
                      <a:lnTo>
                        <a:pt x="1442" y="9"/>
                      </a:lnTo>
                      <a:lnTo>
                        <a:pt x="1447" y="7"/>
                      </a:lnTo>
                      <a:lnTo>
                        <a:pt x="1447" y="7"/>
                      </a:lnTo>
                      <a:lnTo>
                        <a:pt x="1445" y="7"/>
                      </a:lnTo>
                      <a:lnTo>
                        <a:pt x="1442" y="4"/>
                      </a:lnTo>
                      <a:lnTo>
                        <a:pt x="1442" y="4"/>
                      </a:lnTo>
                      <a:lnTo>
                        <a:pt x="1442" y="4"/>
                      </a:lnTo>
                      <a:lnTo>
                        <a:pt x="1445" y="4"/>
                      </a:lnTo>
                      <a:lnTo>
                        <a:pt x="1445" y="4"/>
                      </a:lnTo>
                      <a:lnTo>
                        <a:pt x="1445" y="4"/>
                      </a:lnTo>
                      <a:lnTo>
                        <a:pt x="1445" y="4"/>
                      </a:lnTo>
                      <a:lnTo>
                        <a:pt x="1440" y="4"/>
                      </a:lnTo>
                      <a:lnTo>
                        <a:pt x="1438" y="4"/>
                      </a:lnTo>
                      <a:lnTo>
                        <a:pt x="1435" y="4"/>
                      </a:lnTo>
                      <a:lnTo>
                        <a:pt x="1433" y="4"/>
                      </a:lnTo>
                      <a:lnTo>
                        <a:pt x="1433" y="4"/>
                      </a:lnTo>
                      <a:lnTo>
                        <a:pt x="1433" y="2"/>
                      </a:lnTo>
                      <a:lnTo>
                        <a:pt x="1431" y="2"/>
                      </a:lnTo>
                      <a:lnTo>
                        <a:pt x="1431" y="2"/>
                      </a:lnTo>
                      <a:lnTo>
                        <a:pt x="1428" y="2"/>
                      </a:lnTo>
                      <a:lnTo>
                        <a:pt x="1428" y="2"/>
                      </a:lnTo>
                      <a:lnTo>
                        <a:pt x="1426" y="4"/>
                      </a:lnTo>
                      <a:lnTo>
                        <a:pt x="1426" y="4"/>
                      </a:lnTo>
                      <a:lnTo>
                        <a:pt x="1424" y="4"/>
                      </a:lnTo>
                      <a:lnTo>
                        <a:pt x="1424" y="4"/>
                      </a:lnTo>
                      <a:lnTo>
                        <a:pt x="1421" y="4"/>
                      </a:lnTo>
                      <a:lnTo>
                        <a:pt x="1416" y="4"/>
                      </a:lnTo>
                      <a:lnTo>
                        <a:pt x="1409" y="4"/>
                      </a:lnTo>
                      <a:lnTo>
                        <a:pt x="1407" y="4"/>
                      </a:lnTo>
                      <a:lnTo>
                        <a:pt x="1405" y="4"/>
                      </a:lnTo>
                      <a:lnTo>
                        <a:pt x="1400" y="7"/>
                      </a:lnTo>
                      <a:lnTo>
                        <a:pt x="1398" y="7"/>
                      </a:lnTo>
                      <a:lnTo>
                        <a:pt x="1390" y="7"/>
                      </a:lnTo>
                      <a:lnTo>
                        <a:pt x="1388" y="7"/>
                      </a:lnTo>
                      <a:lnTo>
                        <a:pt x="1390" y="4"/>
                      </a:lnTo>
                      <a:lnTo>
                        <a:pt x="1409" y="4"/>
                      </a:lnTo>
                      <a:lnTo>
                        <a:pt x="1412" y="4"/>
                      </a:lnTo>
                      <a:lnTo>
                        <a:pt x="1414" y="2"/>
                      </a:lnTo>
                      <a:lnTo>
                        <a:pt x="1414" y="2"/>
                      </a:lnTo>
                      <a:lnTo>
                        <a:pt x="1414" y="2"/>
                      </a:lnTo>
                      <a:lnTo>
                        <a:pt x="1405" y="2"/>
                      </a:lnTo>
                      <a:lnTo>
                        <a:pt x="1402" y="2"/>
                      </a:lnTo>
                      <a:lnTo>
                        <a:pt x="1398" y="2"/>
                      </a:lnTo>
                      <a:lnTo>
                        <a:pt x="1398" y="2"/>
                      </a:lnTo>
                      <a:lnTo>
                        <a:pt x="1395" y="2"/>
                      </a:lnTo>
                      <a:lnTo>
                        <a:pt x="1390" y="2"/>
                      </a:lnTo>
                      <a:lnTo>
                        <a:pt x="1383" y="2"/>
                      </a:lnTo>
                      <a:lnTo>
                        <a:pt x="1381" y="2"/>
                      </a:lnTo>
                      <a:lnTo>
                        <a:pt x="1381" y="0"/>
                      </a:lnTo>
                      <a:lnTo>
                        <a:pt x="1379" y="0"/>
                      </a:lnTo>
                      <a:lnTo>
                        <a:pt x="1379" y="0"/>
                      </a:lnTo>
                      <a:lnTo>
                        <a:pt x="1369" y="0"/>
                      </a:lnTo>
                      <a:lnTo>
                        <a:pt x="1367" y="0"/>
                      </a:lnTo>
                      <a:lnTo>
                        <a:pt x="1362" y="2"/>
                      </a:lnTo>
                      <a:lnTo>
                        <a:pt x="1362" y="2"/>
                      </a:lnTo>
                      <a:lnTo>
                        <a:pt x="1362" y="2"/>
                      </a:lnTo>
                      <a:lnTo>
                        <a:pt x="1364" y="2"/>
                      </a:lnTo>
                      <a:lnTo>
                        <a:pt x="1364" y="2"/>
                      </a:lnTo>
                      <a:lnTo>
                        <a:pt x="1362" y="2"/>
                      </a:lnTo>
                      <a:lnTo>
                        <a:pt x="1360" y="2"/>
                      </a:lnTo>
                      <a:lnTo>
                        <a:pt x="1355" y="0"/>
                      </a:lnTo>
                      <a:lnTo>
                        <a:pt x="1355" y="0"/>
                      </a:lnTo>
                      <a:lnTo>
                        <a:pt x="1345" y="0"/>
                      </a:lnTo>
                      <a:lnTo>
                        <a:pt x="1341" y="2"/>
                      </a:lnTo>
                      <a:lnTo>
                        <a:pt x="1338" y="2"/>
                      </a:lnTo>
                      <a:lnTo>
                        <a:pt x="1338" y="2"/>
                      </a:lnTo>
                      <a:lnTo>
                        <a:pt x="1336" y="2"/>
                      </a:lnTo>
                      <a:lnTo>
                        <a:pt x="1338" y="4"/>
                      </a:lnTo>
                      <a:lnTo>
                        <a:pt x="1343" y="4"/>
                      </a:lnTo>
                      <a:lnTo>
                        <a:pt x="1343" y="4"/>
                      </a:lnTo>
                      <a:lnTo>
                        <a:pt x="1336" y="4"/>
                      </a:lnTo>
                      <a:lnTo>
                        <a:pt x="1334" y="4"/>
                      </a:lnTo>
                      <a:lnTo>
                        <a:pt x="1331" y="2"/>
                      </a:lnTo>
                      <a:lnTo>
                        <a:pt x="1331" y="2"/>
                      </a:lnTo>
                      <a:lnTo>
                        <a:pt x="1329" y="2"/>
                      </a:lnTo>
                      <a:lnTo>
                        <a:pt x="1329" y="2"/>
                      </a:lnTo>
                      <a:lnTo>
                        <a:pt x="1315" y="2"/>
                      </a:lnTo>
                      <a:lnTo>
                        <a:pt x="1298" y="2"/>
                      </a:lnTo>
                      <a:lnTo>
                        <a:pt x="1298" y="2"/>
                      </a:lnTo>
                      <a:lnTo>
                        <a:pt x="1298" y="2"/>
                      </a:lnTo>
                      <a:lnTo>
                        <a:pt x="1303" y="4"/>
                      </a:lnTo>
                      <a:lnTo>
                        <a:pt x="1305" y="4"/>
                      </a:lnTo>
                      <a:lnTo>
                        <a:pt x="1305" y="4"/>
                      </a:lnTo>
                      <a:lnTo>
                        <a:pt x="1308" y="7"/>
                      </a:lnTo>
                      <a:lnTo>
                        <a:pt x="1308" y="7"/>
                      </a:lnTo>
                      <a:lnTo>
                        <a:pt x="1305" y="7"/>
                      </a:lnTo>
                      <a:lnTo>
                        <a:pt x="1303" y="7"/>
                      </a:lnTo>
                      <a:lnTo>
                        <a:pt x="1301" y="7"/>
                      </a:lnTo>
                      <a:lnTo>
                        <a:pt x="1301" y="7"/>
                      </a:lnTo>
                      <a:lnTo>
                        <a:pt x="1301" y="7"/>
                      </a:lnTo>
                      <a:lnTo>
                        <a:pt x="1301" y="7"/>
                      </a:lnTo>
                      <a:lnTo>
                        <a:pt x="1293" y="4"/>
                      </a:lnTo>
                      <a:lnTo>
                        <a:pt x="1291" y="2"/>
                      </a:lnTo>
                      <a:lnTo>
                        <a:pt x="1291" y="2"/>
                      </a:lnTo>
                      <a:lnTo>
                        <a:pt x="1286" y="2"/>
                      </a:lnTo>
                      <a:lnTo>
                        <a:pt x="1282" y="2"/>
                      </a:lnTo>
                      <a:lnTo>
                        <a:pt x="1275" y="2"/>
                      </a:lnTo>
                      <a:lnTo>
                        <a:pt x="1267" y="2"/>
                      </a:lnTo>
                      <a:lnTo>
                        <a:pt x="1263" y="2"/>
                      </a:lnTo>
                      <a:lnTo>
                        <a:pt x="1263" y="2"/>
                      </a:lnTo>
                      <a:lnTo>
                        <a:pt x="1265" y="4"/>
                      </a:lnTo>
                      <a:lnTo>
                        <a:pt x="1265" y="4"/>
                      </a:lnTo>
                      <a:lnTo>
                        <a:pt x="1267" y="4"/>
                      </a:lnTo>
                      <a:lnTo>
                        <a:pt x="1270" y="4"/>
                      </a:lnTo>
                      <a:lnTo>
                        <a:pt x="1275" y="4"/>
                      </a:lnTo>
                      <a:lnTo>
                        <a:pt x="1275" y="4"/>
                      </a:lnTo>
                      <a:lnTo>
                        <a:pt x="1272" y="4"/>
                      </a:lnTo>
                      <a:lnTo>
                        <a:pt x="1260" y="4"/>
                      </a:lnTo>
                      <a:lnTo>
                        <a:pt x="1256" y="4"/>
                      </a:lnTo>
                      <a:lnTo>
                        <a:pt x="1251" y="4"/>
                      </a:lnTo>
                      <a:lnTo>
                        <a:pt x="1249" y="4"/>
                      </a:lnTo>
                      <a:lnTo>
                        <a:pt x="1249" y="4"/>
                      </a:lnTo>
                      <a:lnTo>
                        <a:pt x="1249" y="4"/>
                      </a:lnTo>
                      <a:lnTo>
                        <a:pt x="1251" y="7"/>
                      </a:lnTo>
                      <a:lnTo>
                        <a:pt x="1249" y="7"/>
                      </a:lnTo>
                      <a:lnTo>
                        <a:pt x="1246" y="7"/>
                      </a:lnTo>
                      <a:lnTo>
                        <a:pt x="1244" y="7"/>
                      </a:lnTo>
                      <a:lnTo>
                        <a:pt x="1241" y="7"/>
                      </a:lnTo>
                      <a:lnTo>
                        <a:pt x="1237" y="7"/>
                      </a:lnTo>
                      <a:lnTo>
                        <a:pt x="1237" y="7"/>
                      </a:lnTo>
                      <a:lnTo>
                        <a:pt x="1237" y="7"/>
                      </a:lnTo>
                      <a:lnTo>
                        <a:pt x="1239" y="7"/>
                      </a:lnTo>
                      <a:lnTo>
                        <a:pt x="1239" y="7"/>
                      </a:lnTo>
                      <a:lnTo>
                        <a:pt x="1234" y="7"/>
                      </a:lnTo>
                      <a:lnTo>
                        <a:pt x="1232" y="9"/>
                      </a:lnTo>
                      <a:lnTo>
                        <a:pt x="1230" y="9"/>
                      </a:lnTo>
                      <a:lnTo>
                        <a:pt x="1230" y="9"/>
                      </a:lnTo>
                      <a:lnTo>
                        <a:pt x="1230" y="9"/>
                      </a:lnTo>
                      <a:lnTo>
                        <a:pt x="1232" y="12"/>
                      </a:lnTo>
                      <a:lnTo>
                        <a:pt x="1237" y="12"/>
                      </a:lnTo>
                      <a:lnTo>
                        <a:pt x="1249" y="14"/>
                      </a:lnTo>
                      <a:lnTo>
                        <a:pt x="1253" y="14"/>
                      </a:lnTo>
                      <a:lnTo>
                        <a:pt x="1253" y="16"/>
                      </a:lnTo>
                      <a:lnTo>
                        <a:pt x="1253" y="16"/>
                      </a:lnTo>
                      <a:lnTo>
                        <a:pt x="1251" y="16"/>
                      </a:lnTo>
                      <a:lnTo>
                        <a:pt x="1249" y="14"/>
                      </a:lnTo>
                      <a:lnTo>
                        <a:pt x="1246" y="14"/>
                      </a:lnTo>
                      <a:lnTo>
                        <a:pt x="1244" y="14"/>
                      </a:lnTo>
                      <a:lnTo>
                        <a:pt x="1234" y="12"/>
                      </a:lnTo>
                      <a:lnTo>
                        <a:pt x="1227" y="12"/>
                      </a:lnTo>
                      <a:lnTo>
                        <a:pt x="1225" y="12"/>
                      </a:lnTo>
                      <a:lnTo>
                        <a:pt x="1225" y="12"/>
                      </a:lnTo>
                      <a:lnTo>
                        <a:pt x="1222" y="12"/>
                      </a:lnTo>
                      <a:lnTo>
                        <a:pt x="1222" y="12"/>
                      </a:lnTo>
                      <a:lnTo>
                        <a:pt x="1222" y="12"/>
                      </a:lnTo>
                      <a:lnTo>
                        <a:pt x="1225" y="14"/>
                      </a:lnTo>
                      <a:lnTo>
                        <a:pt x="1225" y="14"/>
                      </a:lnTo>
                      <a:lnTo>
                        <a:pt x="1220" y="14"/>
                      </a:lnTo>
                      <a:lnTo>
                        <a:pt x="1220" y="14"/>
                      </a:lnTo>
                      <a:lnTo>
                        <a:pt x="1218" y="12"/>
                      </a:lnTo>
                      <a:lnTo>
                        <a:pt x="1218" y="12"/>
                      </a:lnTo>
                      <a:lnTo>
                        <a:pt x="1215" y="9"/>
                      </a:lnTo>
                      <a:lnTo>
                        <a:pt x="1213" y="9"/>
                      </a:lnTo>
                      <a:lnTo>
                        <a:pt x="1206" y="9"/>
                      </a:lnTo>
                      <a:lnTo>
                        <a:pt x="1206" y="9"/>
                      </a:lnTo>
                      <a:lnTo>
                        <a:pt x="1204" y="9"/>
                      </a:lnTo>
                      <a:lnTo>
                        <a:pt x="1204" y="9"/>
                      </a:lnTo>
                      <a:lnTo>
                        <a:pt x="1196" y="9"/>
                      </a:lnTo>
                      <a:lnTo>
                        <a:pt x="1194" y="9"/>
                      </a:lnTo>
                      <a:lnTo>
                        <a:pt x="1189" y="12"/>
                      </a:lnTo>
                      <a:lnTo>
                        <a:pt x="1187" y="12"/>
                      </a:lnTo>
                      <a:lnTo>
                        <a:pt x="1185" y="12"/>
                      </a:lnTo>
                      <a:lnTo>
                        <a:pt x="1180" y="12"/>
                      </a:lnTo>
                      <a:lnTo>
                        <a:pt x="1180" y="12"/>
                      </a:lnTo>
                      <a:lnTo>
                        <a:pt x="1192" y="14"/>
                      </a:lnTo>
                      <a:lnTo>
                        <a:pt x="1192" y="14"/>
                      </a:lnTo>
                      <a:lnTo>
                        <a:pt x="1192" y="14"/>
                      </a:lnTo>
                      <a:lnTo>
                        <a:pt x="1192" y="14"/>
                      </a:lnTo>
                      <a:lnTo>
                        <a:pt x="1189" y="14"/>
                      </a:lnTo>
                      <a:lnTo>
                        <a:pt x="1187" y="14"/>
                      </a:lnTo>
                      <a:lnTo>
                        <a:pt x="1185" y="14"/>
                      </a:lnTo>
                      <a:lnTo>
                        <a:pt x="1182" y="14"/>
                      </a:lnTo>
                      <a:lnTo>
                        <a:pt x="1180" y="14"/>
                      </a:lnTo>
                      <a:lnTo>
                        <a:pt x="1178" y="14"/>
                      </a:lnTo>
                      <a:lnTo>
                        <a:pt x="1175" y="14"/>
                      </a:lnTo>
                      <a:lnTo>
                        <a:pt x="1173" y="14"/>
                      </a:lnTo>
                      <a:lnTo>
                        <a:pt x="1170" y="14"/>
                      </a:lnTo>
                      <a:lnTo>
                        <a:pt x="1170" y="14"/>
                      </a:lnTo>
                      <a:lnTo>
                        <a:pt x="1168" y="14"/>
                      </a:lnTo>
                      <a:lnTo>
                        <a:pt x="1168" y="14"/>
                      </a:lnTo>
                      <a:lnTo>
                        <a:pt x="1166" y="14"/>
                      </a:lnTo>
                      <a:lnTo>
                        <a:pt x="1161" y="14"/>
                      </a:lnTo>
                      <a:lnTo>
                        <a:pt x="1154" y="14"/>
                      </a:lnTo>
                      <a:lnTo>
                        <a:pt x="1149" y="14"/>
                      </a:lnTo>
                      <a:lnTo>
                        <a:pt x="1147" y="14"/>
                      </a:lnTo>
                      <a:lnTo>
                        <a:pt x="1142" y="16"/>
                      </a:lnTo>
                      <a:lnTo>
                        <a:pt x="1140" y="16"/>
                      </a:lnTo>
                      <a:lnTo>
                        <a:pt x="1133" y="16"/>
                      </a:lnTo>
                      <a:lnTo>
                        <a:pt x="1130" y="16"/>
                      </a:lnTo>
                      <a:lnTo>
                        <a:pt x="1123" y="16"/>
                      </a:lnTo>
                      <a:lnTo>
                        <a:pt x="1118" y="16"/>
                      </a:lnTo>
                      <a:lnTo>
                        <a:pt x="1116" y="19"/>
                      </a:lnTo>
                      <a:lnTo>
                        <a:pt x="1114" y="19"/>
                      </a:lnTo>
                      <a:lnTo>
                        <a:pt x="1111" y="19"/>
                      </a:lnTo>
                      <a:lnTo>
                        <a:pt x="1114" y="19"/>
                      </a:lnTo>
                      <a:lnTo>
                        <a:pt x="1114" y="19"/>
                      </a:lnTo>
                      <a:lnTo>
                        <a:pt x="1116" y="19"/>
                      </a:lnTo>
                      <a:lnTo>
                        <a:pt x="1121" y="19"/>
                      </a:lnTo>
                      <a:lnTo>
                        <a:pt x="1123" y="19"/>
                      </a:lnTo>
                      <a:lnTo>
                        <a:pt x="1126" y="19"/>
                      </a:lnTo>
                      <a:lnTo>
                        <a:pt x="1126" y="19"/>
                      </a:lnTo>
                      <a:lnTo>
                        <a:pt x="1133" y="19"/>
                      </a:lnTo>
                      <a:lnTo>
                        <a:pt x="1133" y="19"/>
                      </a:lnTo>
                      <a:lnTo>
                        <a:pt x="1121" y="21"/>
                      </a:lnTo>
                      <a:lnTo>
                        <a:pt x="1118" y="21"/>
                      </a:lnTo>
                      <a:lnTo>
                        <a:pt x="1121" y="21"/>
                      </a:lnTo>
                      <a:lnTo>
                        <a:pt x="1123" y="21"/>
                      </a:lnTo>
                      <a:lnTo>
                        <a:pt x="1140" y="21"/>
                      </a:lnTo>
                      <a:lnTo>
                        <a:pt x="1147" y="21"/>
                      </a:lnTo>
                      <a:lnTo>
                        <a:pt x="1149" y="21"/>
                      </a:lnTo>
                      <a:lnTo>
                        <a:pt x="1156" y="21"/>
                      </a:lnTo>
                      <a:lnTo>
                        <a:pt x="1154" y="21"/>
                      </a:lnTo>
                      <a:lnTo>
                        <a:pt x="1149" y="21"/>
                      </a:lnTo>
                      <a:lnTo>
                        <a:pt x="1144" y="21"/>
                      </a:lnTo>
                      <a:lnTo>
                        <a:pt x="1140" y="21"/>
                      </a:lnTo>
                      <a:lnTo>
                        <a:pt x="1133" y="23"/>
                      </a:lnTo>
                      <a:lnTo>
                        <a:pt x="1128" y="23"/>
                      </a:lnTo>
                      <a:lnTo>
                        <a:pt x="1128" y="23"/>
                      </a:lnTo>
                      <a:lnTo>
                        <a:pt x="1133" y="23"/>
                      </a:lnTo>
                      <a:lnTo>
                        <a:pt x="1130" y="23"/>
                      </a:lnTo>
                      <a:lnTo>
                        <a:pt x="1128" y="23"/>
                      </a:lnTo>
                      <a:lnTo>
                        <a:pt x="1123" y="26"/>
                      </a:lnTo>
                      <a:lnTo>
                        <a:pt x="1121" y="26"/>
                      </a:lnTo>
                      <a:lnTo>
                        <a:pt x="1121" y="26"/>
                      </a:lnTo>
                      <a:lnTo>
                        <a:pt x="1123" y="28"/>
                      </a:lnTo>
                      <a:lnTo>
                        <a:pt x="1126" y="28"/>
                      </a:lnTo>
                      <a:lnTo>
                        <a:pt x="1133" y="26"/>
                      </a:lnTo>
                      <a:lnTo>
                        <a:pt x="1152" y="26"/>
                      </a:lnTo>
                      <a:lnTo>
                        <a:pt x="1159" y="26"/>
                      </a:lnTo>
                      <a:lnTo>
                        <a:pt x="1170" y="23"/>
                      </a:lnTo>
                      <a:lnTo>
                        <a:pt x="1175" y="23"/>
                      </a:lnTo>
                      <a:lnTo>
                        <a:pt x="1178" y="23"/>
                      </a:lnTo>
                      <a:lnTo>
                        <a:pt x="1180" y="23"/>
                      </a:lnTo>
                      <a:lnTo>
                        <a:pt x="1180" y="23"/>
                      </a:lnTo>
                      <a:lnTo>
                        <a:pt x="1168" y="26"/>
                      </a:lnTo>
                      <a:lnTo>
                        <a:pt x="1159" y="28"/>
                      </a:lnTo>
                      <a:lnTo>
                        <a:pt x="1154" y="28"/>
                      </a:lnTo>
                      <a:lnTo>
                        <a:pt x="1147" y="28"/>
                      </a:lnTo>
                      <a:lnTo>
                        <a:pt x="1137" y="28"/>
                      </a:lnTo>
                      <a:lnTo>
                        <a:pt x="1126" y="28"/>
                      </a:lnTo>
                      <a:lnTo>
                        <a:pt x="1126" y="28"/>
                      </a:lnTo>
                      <a:lnTo>
                        <a:pt x="1126" y="28"/>
                      </a:lnTo>
                      <a:lnTo>
                        <a:pt x="1126" y="31"/>
                      </a:lnTo>
                      <a:lnTo>
                        <a:pt x="1126" y="31"/>
                      </a:lnTo>
                      <a:lnTo>
                        <a:pt x="1128" y="31"/>
                      </a:lnTo>
                      <a:lnTo>
                        <a:pt x="1130" y="31"/>
                      </a:lnTo>
                      <a:lnTo>
                        <a:pt x="1133" y="31"/>
                      </a:lnTo>
                      <a:lnTo>
                        <a:pt x="1135" y="33"/>
                      </a:lnTo>
                      <a:lnTo>
                        <a:pt x="1137" y="33"/>
                      </a:lnTo>
                      <a:lnTo>
                        <a:pt x="1142" y="33"/>
                      </a:lnTo>
                      <a:lnTo>
                        <a:pt x="1147" y="31"/>
                      </a:lnTo>
                      <a:lnTo>
                        <a:pt x="1161" y="28"/>
                      </a:lnTo>
                      <a:lnTo>
                        <a:pt x="1163" y="28"/>
                      </a:lnTo>
                      <a:lnTo>
                        <a:pt x="1168" y="28"/>
                      </a:lnTo>
                      <a:lnTo>
                        <a:pt x="1182" y="26"/>
                      </a:lnTo>
                      <a:lnTo>
                        <a:pt x="1196" y="26"/>
                      </a:lnTo>
                      <a:lnTo>
                        <a:pt x="1196" y="26"/>
                      </a:lnTo>
                      <a:lnTo>
                        <a:pt x="1180" y="26"/>
                      </a:lnTo>
                      <a:lnTo>
                        <a:pt x="1173" y="28"/>
                      </a:lnTo>
                      <a:lnTo>
                        <a:pt x="1166" y="28"/>
                      </a:lnTo>
                      <a:lnTo>
                        <a:pt x="1156" y="31"/>
                      </a:lnTo>
                      <a:lnTo>
                        <a:pt x="1154" y="31"/>
                      </a:lnTo>
                      <a:lnTo>
                        <a:pt x="1152" y="33"/>
                      </a:lnTo>
                      <a:lnTo>
                        <a:pt x="1149" y="33"/>
                      </a:lnTo>
                      <a:lnTo>
                        <a:pt x="1149" y="33"/>
                      </a:lnTo>
                      <a:lnTo>
                        <a:pt x="1154" y="33"/>
                      </a:lnTo>
                      <a:lnTo>
                        <a:pt x="1154" y="33"/>
                      </a:lnTo>
                      <a:lnTo>
                        <a:pt x="1159" y="33"/>
                      </a:lnTo>
                      <a:lnTo>
                        <a:pt x="1163" y="33"/>
                      </a:lnTo>
                      <a:lnTo>
                        <a:pt x="1166" y="35"/>
                      </a:lnTo>
                      <a:lnTo>
                        <a:pt x="1173" y="33"/>
                      </a:lnTo>
                      <a:lnTo>
                        <a:pt x="1175" y="33"/>
                      </a:lnTo>
                      <a:lnTo>
                        <a:pt x="1178" y="33"/>
                      </a:lnTo>
                      <a:lnTo>
                        <a:pt x="1180" y="33"/>
                      </a:lnTo>
                      <a:lnTo>
                        <a:pt x="1185" y="33"/>
                      </a:lnTo>
                      <a:lnTo>
                        <a:pt x="1189" y="31"/>
                      </a:lnTo>
                      <a:lnTo>
                        <a:pt x="1196" y="31"/>
                      </a:lnTo>
                      <a:lnTo>
                        <a:pt x="1199" y="31"/>
                      </a:lnTo>
                      <a:lnTo>
                        <a:pt x="1204" y="31"/>
                      </a:lnTo>
                      <a:lnTo>
                        <a:pt x="1201" y="31"/>
                      </a:lnTo>
                      <a:lnTo>
                        <a:pt x="1194" y="33"/>
                      </a:lnTo>
                      <a:lnTo>
                        <a:pt x="1192" y="33"/>
                      </a:lnTo>
                      <a:lnTo>
                        <a:pt x="1194" y="33"/>
                      </a:lnTo>
                      <a:lnTo>
                        <a:pt x="1196" y="33"/>
                      </a:lnTo>
                      <a:lnTo>
                        <a:pt x="1208" y="33"/>
                      </a:lnTo>
                      <a:lnTo>
                        <a:pt x="1211" y="33"/>
                      </a:lnTo>
                      <a:lnTo>
                        <a:pt x="1215" y="33"/>
                      </a:lnTo>
                      <a:lnTo>
                        <a:pt x="1227" y="31"/>
                      </a:lnTo>
                      <a:lnTo>
                        <a:pt x="1232" y="31"/>
                      </a:lnTo>
                      <a:lnTo>
                        <a:pt x="1234" y="28"/>
                      </a:lnTo>
                      <a:lnTo>
                        <a:pt x="1237" y="28"/>
                      </a:lnTo>
                      <a:lnTo>
                        <a:pt x="1237" y="28"/>
                      </a:lnTo>
                      <a:lnTo>
                        <a:pt x="1239" y="28"/>
                      </a:lnTo>
                      <a:lnTo>
                        <a:pt x="1241" y="26"/>
                      </a:lnTo>
                      <a:lnTo>
                        <a:pt x="1244" y="26"/>
                      </a:lnTo>
                      <a:lnTo>
                        <a:pt x="1244" y="26"/>
                      </a:lnTo>
                      <a:lnTo>
                        <a:pt x="1246" y="26"/>
                      </a:lnTo>
                      <a:lnTo>
                        <a:pt x="1249" y="26"/>
                      </a:lnTo>
                      <a:lnTo>
                        <a:pt x="1256" y="23"/>
                      </a:lnTo>
                      <a:lnTo>
                        <a:pt x="1260" y="23"/>
                      </a:lnTo>
                      <a:lnTo>
                        <a:pt x="1275" y="21"/>
                      </a:lnTo>
                      <a:lnTo>
                        <a:pt x="1272" y="23"/>
                      </a:lnTo>
                      <a:lnTo>
                        <a:pt x="1265" y="23"/>
                      </a:lnTo>
                      <a:lnTo>
                        <a:pt x="1256" y="26"/>
                      </a:lnTo>
                      <a:lnTo>
                        <a:pt x="1251" y="26"/>
                      </a:lnTo>
                      <a:lnTo>
                        <a:pt x="1249" y="26"/>
                      </a:lnTo>
                      <a:lnTo>
                        <a:pt x="1246" y="28"/>
                      </a:lnTo>
                      <a:lnTo>
                        <a:pt x="1246" y="28"/>
                      </a:lnTo>
                      <a:lnTo>
                        <a:pt x="1249" y="28"/>
                      </a:lnTo>
                      <a:lnTo>
                        <a:pt x="1253" y="28"/>
                      </a:lnTo>
                      <a:lnTo>
                        <a:pt x="1260" y="28"/>
                      </a:lnTo>
                      <a:lnTo>
                        <a:pt x="1263" y="28"/>
                      </a:lnTo>
                      <a:lnTo>
                        <a:pt x="1265" y="28"/>
                      </a:lnTo>
                      <a:lnTo>
                        <a:pt x="1265" y="31"/>
                      </a:lnTo>
                      <a:lnTo>
                        <a:pt x="1263" y="31"/>
                      </a:lnTo>
                      <a:lnTo>
                        <a:pt x="1258" y="31"/>
                      </a:lnTo>
                      <a:lnTo>
                        <a:pt x="1246" y="31"/>
                      </a:lnTo>
                      <a:lnTo>
                        <a:pt x="1230" y="33"/>
                      </a:lnTo>
                      <a:lnTo>
                        <a:pt x="1230" y="33"/>
                      </a:lnTo>
                      <a:lnTo>
                        <a:pt x="1222" y="33"/>
                      </a:lnTo>
                      <a:lnTo>
                        <a:pt x="1211" y="35"/>
                      </a:lnTo>
                      <a:lnTo>
                        <a:pt x="1192" y="35"/>
                      </a:lnTo>
                      <a:lnTo>
                        <a:pt x="1189" y="38"/>
                      </a:lnTo>
                      <a:lnTo>
                        <a:pt x="1187" y="38"/>
                      </a:lnTo>
                      <a:lnTo>
                        <a:pt x="1185" y="38"/>
                      </a:lnTo>
                      <a:lnTo>
                        <a:pt x="1187" y="40"/>
                      </a:lnTo>
                      <a:lnTo>
                        <a:pt x="1189" y="40"/>
                      </a:lnTo>
                      <a:lnTo>
                        <a:pt x="1192" y="42"/>
                      </a:lnTo>
                      <a:lnTo>
                        <a:pt x="1194" y="42"/>
                      </a:lnTo>
                      <a:lnTo>
                        <a:pt x="1194" y="45"/>
                      </a:lnTo>
                      <a:lnTo>
                        <a:pt x="1196" y="45"/>
                      </a:lnTo>
                      <a:lnTo>
                        <a:pt x="1196" y="47"/>
                      </a:lnTo>
                      <a:lnTo>
                        <a:pt x="1201" y="47"/>
                      </a:lnTo>
                      <a:lnTo>
                        <a:pt x="1206" y="47"/>
                      </a:lnTo>
                      <a:lnTo>
                        <a:pt x="1208" y="47"/>
                      </a:lnTo>
                      <a:lnTo>
                        <a:pt x="1206" y="47"/>
                      </a:lnTo>
                      <a:lnTo>
                        <a:pt x="1201" y="47"/>
                      </a:lnTo>
                      <a:lnTo>
                        <a:pt x="1199" y="47"/>
                      </a:lnTo>
                      <a:lnTo>
                        <a:pt x="1196" y="47"/>
                      </a:lnTo>
                      <a:lnTo>
                        <a:pt x="1192" y="47"/>
                      </a:lnTo>
                      <a:lnTo>
                        <a:pt x="1189" y="47"/>
                      </a:lnTo>
                      <a:lnTo>
                        <a:pt x="1187" y="45"/>
                      </a:lnTo>
                      <a:lnTo>
                        <a:pt x="1187" y="45"/>
                      </a:lnTo>
                      <a:lnTo>
                        <a:pt x="1185" y="42"/>
                      </a:lnTo>
                      <a:lnTo>
                        <a:pt x="1185" y="42"/>
                      </a:lnTo>
                      <a:lnTo>
                        <a:pt x="1180" y="40"/>
                      </a:lnTo>
                      <a:lnTo>
                        <a:pt x="1178" y="40"/>
                      </a:lnTo>
                      <a:lnTo>
                        <a:pt x="1175" y="38"/>
                      </a:lnTo>
                      <a:lnTo>
                        <a:pt x="1173" y="38"/>
                      </a:lnTo>
                      <a:lnTo>
                        <a:pt x="1166" y="38"/>
                      </a:lnTo>
                      <a:lnTo>
                        <a:pt x="1161" y="38"/>
                      </a:lnTo>
                      <a:lnTo>
                        <a:pt x="1147" y="38"/>
                      </a:lnTo>
                      <a:lnTo>
                        <a:pt x="1144" y="38"/>
                      </a:lnTo>
                      <a:lnTo>
                        <a:pt x="1140" y="40"/>
                      </a:lnTo>
                      <a:lnTo>
                        <a:pt x="1140" y="42"/>
                      </a:lnTo>
                      <a:lnTo>
                        <a:pt x="1137" y="45"/>
                      </a:lnTo>
                      <a:lnTo>
                        <a:pt x="1140" y="45"/>
                      </a:lnTo>
                      <a:lnTo>
                        <a:pt x="1140" y="45"/>
                      </a:lnTo>
                      <a:lnTo>
                        <a:pt x="1144" y="47"/>
                      </a:lnTo>
                      <a:lnTo>
                        <a:pt x="1147" y="47"/>
                      </a:lnTo>
                      <a:lnTo>
                        <a:pt x="1149" y="47"/>
                      </a:lnTo>
                      <a:lnTo>
                        <a:pt x="1149" y="49"/>
                      </a:lnTo>
                      <a:lnTo>
                        <a:pt x="1152" y="49"/>
                      </a:lnTo>
                      <a:lnTo>
                        <a:pt x="1152" y="52"/>
                      </a:lnTo>
                      <a:lnTo>
                        <a:pt x="1152" y="52"/>
                      </a:lnTo>
                      <a:lnTo>
                        <a:pt x="1154" y="54"/>
                      </a:lnTo>
                      <a:lnTo>
                        <a:pt x="1156" y="54"/>
                      </a:lnTo>
                      <a:lnTo>
                        <a:pt x="1156" y="54"/>
                      </a:lnTo>
                      <a:lnTo>
                        <a:pt x="1154" y="54"/>
                      </a:lnTo>
                      <a:lnTo>
                        <a:pt x="1152" y="54"/>
                      </a:lnTo>
                      <a:lnTo>
                        <a:pt x="1149" y="54"/>
                      </a:lnTo>
                      <a:lnTo>
                        <a:pt x="1147" y="54"/>
                      </a:lnTo>
                      <a:lnTo>
                        <a:pt x="1144" y="54"/>
                      </a:lnTo>
                      <a:lnTo>
                        <a:pt x="1144" y="54"/>
                      </a:lnTo>
                      <a:lnTo>
                        <a:pt x="1144" y="57"/>
                      </a:lnTo>
                      <a:lnTo>
                        <a:pt x="1144" y="57"/>
                      </a:lnTo>
                      <a:lnTo>
                        <a:pt x="1144" y="57"/>
                      </a:lnTo>
                      <a:lnTo>
                        <a:pt x="1147" y="57"/>
                      </a:lnTo>
                      <a:lnTo>
                        <a:pt x="1152" y="57"/>
                      </a:lnTo>
                      <a:lnTo>
                        <a:pt x="1159" y="57"/>
                      </a:lnTo>
                      <a:lnTo>
                        <a:pt x="1163" y="57"/>
                      </a:lnTo>
                      <a:lnTo>
                        <a:pt x="1166" y="57"/>
                      </a:lnTo>
                      <a:lnTo>
                        <a:pt x="1168" y="57"/>
                      </a:lnTo>
                      <a:lnTo>
                        <a:pt x="1173" y="57"/>
                      </a:lnTo>
                      <a:lnTo>
                        <a:pt x="1175" y="57"/>
                      </a:lnTo>
                      <a:lnTo>
                        <a:pt x="1175" y="57"/>
                      </a:lnTo>
                      <a:lnTo>
                        <a:pt x="1175" y="57"/>
                      </a:lnTo>
                      <a:lnTo>
                        <a:pt x="1173" y="57"/>
                      </a:lnTo>
                      <a:lnTo>
                        <a:pt x="1168" y="59"/>
                      </a:lnTo>
                      <a:lnTo>
                        <a:pt x="1168" y="59"/>
                      </a:lnTo>
                      <a:lnTo>
                        <a:pt x="1166" y="59"/>
                      </a:lnTo>
                      <a:lnTo>
                        <a:pt x="1159" y="59"/>
                      </a:lnTo>
                      <a:lnTo>
                        <a:pt x="1156" y="59"/>
                      </a:lnTo>
                      <a:lnTo>
                        <a:pt x="1154" y="59"/>
                      </a:lnTo>
                      <a:lnTo>
                        <a:pt x="1154" y="59"/>
                      </a:lnTo>
                      <a:lnTo>
                        <a:pt x="1152" y="59"/>
                      </a:lnTo>
                      <a:lnTo>
                        <a:pt x="1147" y="59"/>
                      </a:lnTo>
                      <a:lnTo>
                        <a:pt x="1137" y="59"/>
                      </a:lnTo>
                      <a:lnTo>
                        <a:pt x="1137" y="57"/>
                      </a:lnTo>
                      <a:lnTo>
                        <a:pt x="1133" y="57"/>
                      </a:lnTo>
                      <a:lnTo>
                        <a:pt x="1128" y="59"/>
                      </a:lnTo>
                      <a:lnTo>
                        <a:pt x="1121" y="59"/>
                      </a:lnTo>
                      <a:lnTo>
                        <a:pt x="1111" y="59"/>
                      </a:lnTo>
                      <a:lnTo>
                        <a:pt x="1109" y="61"/>
                      </a:lnTo>
                      <a:lnTo>
                        <a:pt x="1104" y="64"/>
                      </a:lnTo>
                      <a:lnTo>
                        <a:pt x="1099" y="64"/>
                      </a:lnTo>
                      <a:lnTo>
                        <a:pt x="1097" y="66"/>
                      </a:lnTo>
                      <a:lnTo>
                        <a:pt x="1095" y="66"/>
                      </a:lnTo>
                      <a:lnTo>
                        <a:pt x="1092" y="68"/>
                      </a:lnTo>
                      <a:lnTo>
                        <a:pt x="1092" y="68"/>
                      </a:lnTo>
                      <a:lnTo>
                        <a:pt x="1099" y="68"/>
                      </a:lnTo>
                      <a:lnTo>
                        <a:pt x="1102" y="68"/>
                      </a:lnTo>
                      <a:lnTo>
                        <a:pt x="1107" y="68"/>
                      </a:lnTo>
                      <a:lnTo>
                        <a:pt x="1111" y="66"/>
                      </a:lnTo>
                      <a:lnTo>
                        <a:pt x="1114" y="66"/>
                      </a:lnTo>
                      <a:lnTo>
                        <a:pt x="1109" y="68"/>
                      </a:lnTo>
                      <a:lnTo>
                        <a:pt x="1107" y="71"/>
                      </a:lnTo>
                      <a:lnTo>
                        <a:pt x="1114" y="71"/>
                      </a:lnTo>
                      <a:lnTo>
                        <a:pt x="1116" y="68"/>
                      </a:lnTo>
                      <a:lnTo>
                        <a:pt x="1118" y="68"/>
                      </a:lnTo>
                      <a:lnTo>
                        <a:pt x="1126" y="66"/>
                      </a:lnTo>
                      <a:lnTo>
                        <a:pt x="1133" y="64"/>
                      </a:lnTo>
                      <a:lnTo>
                        <a:pt x="1126" y="68"/>
                      </a:lnTo>
                      <a:lnTo>
                        <a:pt x="1130" y="68"/>
                      </a:lnTo>
                      <a:lnTo>
                        <a:pt x="1130" y="68"/>
                      </a:lnTo>
                      <a:lnTo>
                        <a:pt x="1133" y="68"/>
                      </a:lnTo>
                      <a:lnTo>
                        <a:pt x="1128" y="68"/>
                      </a:lnTo>
                      <a:lnTo>
                        <a:pt x="1128" y="68"/>
                      </a:lnTo>
                      <a:lnTo>
                        <a:pt x="1121" y="71"/>
                      </a:lnTo>
                      <a:lnTo>
                        <a:pt x="1116" y="71"/>
                      </a:lnTo>
                      <a:lnTo>
                        <a:pt x="1111" y="73"/>
                      </a:lnTo>
                      <a:lnTo>
                        <a:pt x="1111" y="76"/>
                      </a:lnTo>
                      <a:lnTo>
                        <a:pt x="1107" y="78"/>
                      </a:lnTo>
                      <a:lnTo>
                        <a:pt x="1109" y="78"/>
                      </a:lnTo>
                      <a:lnTo>
                        <a:pt x="1111" y="80"/>
                      </a:lnTo>
                      <a:lnTo>
                        <a:pt x="1116" y="78"/>
                      </a:lnTo>
                      <a:lnTo>
                        <a:pt x="1121" y="78"/>
                      </a:lnTo>
                      <a:lnTo>
                        <a:pt x="1123" y="78"/>
                      </a:lnTo>
                      <a:lnTo>
                        <a:pt x="1126" y="78"/>
                      </a:lnTo>
                      <a:lnTo>
                        <a:pt x="1130" y="78"/>
                      </a:lnTo>
                      <a:lnTo>
                        <a:pt x="1133" y="76"/>
                      </a:lnTo>
                      <a:lnTo>
                        <a:pt x="1147" y="71"/>
                      </a:lnTo>
                      <a:lnTo>
                        <a:pt x="1147" y="71"/>
                      </a:lnTo>
                      <a:lnTo>
                        <a:pt x="1147" y="73"/>
                      </a:lnTo>
                      <a:lnTo>
                        <a:pt x="1144" y="73"/>
                      </a:lnTo>
                      <a:lnTo>
                        <a:pt x="1144" y="73"/>
                      </a:lnTo>
                      <a:lnTo>
                        <a:pt x="1140" y="76"/>
                      </a:lnTo>
                      <a:lnTo>
                        <a:pt x="1133" y="78"/>
                      </a:lnTo>
                      <a:lnTo>
                        <a:pt x="1128" y="78"/>
                      </a:lnTo>
                      <a:lnTo>
                        <a:pt x="1128" y="80"/>
                      </a:lnTo>
                      <a:lnTo>
                        <a:pt x="1126" y="80"/>
                      </a:lnTo>
                      <a:lnTo>
                        <a:pt x="1123" y="80"/>
                      </a:lnTo>
                      <a:lnTo>
                        <a:pt x="1121" y="80"/>
                      </a:lnTo>
                      <a:lnTo>
                        <a:pt x="1114" y="80"/>
                      </a:lnTo>
                      <a:lnTo>
                        <a:pt x="1111" y="80"/>
                      </a:lnTo>
                      <a:lnTo>
                        <a:pt x="1109" y="80"/>
                      </a:lnTo>
                      <a:lnTo>
                        <a:pt x="1102" y="80"/>
                      </a:lnTo>
                      <a:lnTo>
                        <a:pt x="1102" y="78"/>
                      </a:lnTo>
                      <a:lnTo>
                        <a:pt x="1102" y="78"/>
                      </a:lnTo>
                      <a:lnTo>
                        <a:pt x="1099" y="76"/>
                      </a:lnTo>
                      <a:lnTo>
                        <a:pt x="1099" y="76"/>
                      </a:lnTo>
                      <a:lnTo>
                        <a:pt x="1095" y="73"/>
                      </a:lnTo>
                      <a:lnTo>
                        <a:pt x="1092" y="73"/>
                      </a:lnTo>
                      <a:lnTo>
                        <a:pt x="1090" y="73"/>
                      </a:lnTo>
                      <a:lnTo>
                        <a:pt x="1088" y="73"/>
                      </a:lnTo>
                      <a:lnTo>
                        <a:pt x="1083" y="73"/>
                      </a:lnTo>
                      <a:lnTo>
                        <a:pt x="1078" y="76"/>
                      </a:lnTo>
                      <a:lnTo>
                        <a:pt x="1076" y="76"/>
                      </a:lnTo>
                      <a:lnTo>
                        <a:pt x="1076" y="78"/>
                      </a:lnTo>
                      <a:lnTo>
                        <a:pt x="1076" y="80"/>
                      </a:lnTo>
                      <a:lnTo>
                        <a:pt x="1076" y="80"/>
                      </a:lnTo>
                      <a:lnTo>
                        <a:pt x="1076" y="80"/>
                      </a:lnTo>
                      <a:lnTo>
                        <a:pt x="1078" y="83"/>
                      </a:lnTo>
                      <a:lnTo>
                        <a:pt x="1078" y="83"/>
                      </a:lnTo>
                      <a:lnTo>
                        <a:pt x="1081" y="83"/>
                      </a:lnTo>
                      <a:lnTo>
                        <a:pt x="1081" y="83"/>
                      </a:lnTo>
                      <a:lnTo>
                        <a:pt x="1081" y="85"/>
                      </a:lnTo>
                      <a:lnTo>
                        <a:pt x="1081" y="85"/>
                      </a:lnTo>
                      <a:lnTo>
                        <a:pt x="1081" y="85"/>
                      </a:lnTo>
                      <a:lnTo>
                        <a:pt x="1078" y="85"/>
                      </a:lnTo>
                      <a:lnTo>
                        <a:pt x="1073" y="85"/>
                      </a:lnTo>
                      <a:lnTo>
                        <a:pt x="1071" y="85"/>
                      </a:lnTo>
                      <a:lnTo>
                        <a:pt x="1069" y="85"/>
                      </a:lnTo>
                      <a:lnTo>
                        <a:pt x="1064" y="85"/>
                      </a:lnTo>
                      <a:lnTo>
                        <a:pt x="1062" y="85"/>
                      </a:lnTo>
                      <a:lnTo>
                        <a:pt x="1059" y="85"/>
                      </a:lnTo>
                      <a:lnTo>
                        <a:pt x="1055" y="87"/>
                      </a:lnTo>
                      <a:lnTo>
                        <a:pt x="1043" y="90"/>
                      </a:lnTo>
                      <a:lnTo>
                        <a:pt x="1038" y="92"/>
                      </a:lnTo>
                      <a:lnTo>
                        <a:pt x="1036" y="94"/>
                      </a:lnTo>
                      <a:lnTo>
                        <a:pt x="1036" y="94"/>
                      </a:lnTo>
                      <a:lnTo>
                        <a:pt x="1043" y="97"/>
                      </a:lnTo>
                      <a:lnTo>
                        <a:pt x="1045" y="97"/>
                      </a:lnTo>
                      <a:lnTo>
                        <a:pt x="1047" y="94"/>
                      </a:lnTo>
                      <a:lnTo>
                        <a:pt x="1050" y="92"/>
                      </a:lnTo>
                      <a:lnTo>
                        <a:pt x="1052" y="90"/>
                      </a:lnTo>
                      <a:lnTo>
                        <a:pt x="1050" y="94"/>
                      </a:lnTo>
                      <a:lnTo>
                        <a:pt x="1047" y="97"/>
                      </a:lnTo>
                      <a:lnTo>
                        <a:pt x="1052" y="97"/>
                      </a:lnTo>
                      <a:lnTo>
                        <a:pt x="1057" y="97"/>
                      </a:lnTo>
                      <a:lnTo>
                        <a:pt x="1062" y="94"/>
                      </a:lnTo>
                      <a:lnTo>
                        <a:pt x="1062" y="97"/>
                      </a:lnTo>
                      <a:lnTo>
                        <a:pt x="1064" y="97"/>
                      </a:lnTo>
                      <a:lnTo>
                        <a:pt x="1069" y="97"/>
                      </a:lnTo>
                      <a:lnTo>
                        <a:pt x="1071" y="94"/>
                      </a:lnTo>
                      <a:lnTo>
                        <a:pt x="1076" y="94"/>
                      </a:lnTo>
                      <a:lnTo>
                        <a:pt x="1076" y="94"/>
                      </a:lnTo>
                      <a:lnTo>
                        <a:pt x="1076" y="94"/>
                      </a:lnTo>
                      <a:lnTo>
                        <a:pt x="1076" y="94"/>
                      </a:lnTo>
                      <a:lnTo>
                        <a:pt x="1076" y="97"/>
                      </a:lnTo>
                      <a:lnTo>
                        <a:pt x="1081" y="97"/>
                      </a:lnTo>
                      <a:lnTo>
                        <a:pt x="1083" y="99"/>
                      </a:lnTo>
                      <a:lnTo>
                        <a:pt x="1085" y="99"/>
                      </a:lnTo>
                      <a:lnTo>
                        <a:pt x="1097" y="97"/>
                      </a:lnTo>
                      <a:lnTo>
                        <a:pt x="1104" y="92"/>
                      </a:lnTo>
                      <a:lnTo>
                        <a:pt x="1104" y="94"/>
                      </a:lnTo>
                      <a:lnTo>
                        <a:pt x="1104" y="97"/>
                      </a:lnTo>
                      <a:lnTo>
                        <a:pt x="1109" y="97"/>
                      </a:lnTo>
                      <a:lnTo>
                        <a:pt x="1123" y="94"/>
                      </a:lnTo>
                      <a:lnTo>
                        <a:pt x="1126" y="94"/>
                      </a:lnTo>
                      <a:lnTo>
                        <a:pt x="1126" y="94"/>
                      </a:lnTo>
                      <a:lnTo>
                        <a:pt x="1126" y="92"/>
                      </a:lnTo>
                      <a:lnTo>
                        <a:pt x="1126" y="92"/>
                      </a:lnTo>
                      <a:lnTo>
                        <a:pt x="1126" y="92"/>
                      </a:lnTo>
                      <a:lnTo>
                        <a:pt x="1126" y="92"/>
                      </a:lnTo>
                      <a:lnTo>
                        <a:pt x="1128" y="92"/>
                      </a:lnTo>
                      <a:lnTo>
                        <a:pt x="1128" y="92"/>
                      </a:lnTo>
                      <a:lnTo>
                        <a:pt x="1128" y="92"/>
                      </a:lnTo>
                      <a:lnTo>
                        <a:pt x="1130" y="92"/>
                      </a:lnTo>
                      <a:lnTo>
                        <a:pt x="1130" y="94"/>
                      </a:lnTo>
                      <a:lnTo>
                        <a:pt x="1130" y="94"/>
                      </a:lnTo>
                      <a:lnTo>
                        <a:pt x="1133" y="94"/>
                      </a:lnTo>
                      <a:lnTo>
                        <a:pt x="1135" y="94"/>
                      </a:lnTo>
                      <a:lnTo>
                        <a:pt x="1135" y="94"/>
                      </a:lnTo>
                      <a:lnTo>
                        <a:pt x="1137" y="94"/>
                      </a:lnTo>
                      <a:lnTo>
                        <a:pt x="1140" y="94"/>
                      </a:lnTo>
                      <a:lnTo>
                        <a:pt x="1140" y="94"/>
                      </a:lnTo>
                      <a:lnTo>
                        <a:pt x="1140" y="97"/>
                      </a:lnTo>
                      <a:lnTo>
                        <a:pt x="1140" y="97"/>
                      </a:lnTo>
                      <a:lnTo>
                        <a:pt x="1137" y="97"/>
                      </a:lnTo>
                      <a:lnTo>
                        <a:pt x="1137" y="99"/>
                      </a:lnTo>
                      <a:lnTo>
                        <a:pt x="1135" y="99"/>
                      </a:lnTo>
                      <a:lnTo>
                        <a:pt x="1135" y="99"/>
                      </a:lnTo>
                      <a:lnTo>
                        <a:pt x="1137" y="99"/>
                      </a:lnTo>
                      <a:lnTo>
                        <a:pt x="1137" y="99"/>
                      </a:lnTo>
                      <a:lnTo>
                        <a:pt x="1144" y="99"/>
                      </a:lnTo>
                      <a:lnTo>
                        <a:pt x="1149" y="99"/>
                      </a:lnTo>
                      <a:lnTo>
                        <a:pt x="1154" y="99"/>
                      </a:lnTo>
                      <a:lnTo>
                        <a:pt x="1159" y="97"/>
                      </a:lnTo>
                      <a:lnTo>
                        <a:pt x="1161" y="97"/>
                      </a:lnTo>
                      <a:lnTo>
                        <a:pt x="1166" y="97"/>
                      </a:lnTo>
                      <a:lnTo>
                        <a:pt x="1175" y="94"/>
                      </a:lnTo>
                      <a:lnTo>
                        <a:pt x="1178" y="92"/>
                      </a:lnTo>
                      <a:lnTo>
                        <a:pt x="1182" y="92"/>
                      </a:lnTo>
                      <a:lnTo>
                        <a:pt x="1182" y="90"/>
                      </a:lnTo>
                      <a:lnTo>
                        <a:pt x="1182" y="87"/>
                      </a:lnTo>
                      <a:lnTo>
                        <a:pt x="1182" y="87"/>
                      </a:lnTo>
                      <a:lnTo>
                        <a:pt x="1180" y="87"/>
                      </a:lnTo>
                      <a:lnTo>
                        <a:pt x="1180" y="87"/>
                      </a:lnTo>
                      <a:lnTo>
                        <a:pt x="1175" y="90"/>
                      </a:lnTo>
                      <a:lnTo>
                        <a:pt x="1173" y="90"/>
                      </a:lnTo>
                      <a:lnTo>
                        <a:pt x="1173" y="90"/>
                      </a:lnTo>
                      <a:lnTo>
                        <a:pt x="1170" y="87"/>
                      </a:lnTo>
                      <a:lnTo>
                        <a:pt x="1168" y="87"/>
                      </a:lnTo>
                      <a:lnTo>
                        <a:pt x="1170" y="87"/>
                      </a:lnTo>
                      <a:lnTo>
                        <a:pt x="1170" y="85"/>
                      </a:lnTo>
                      <a:lnTo>
                        <a:pt x="1173" y="85"/>
                      </a:lnTo>
                      <a:lnTo>
                        <a:pt x="1170" y="85"/>
                      </a:lnTo>
                      <a:lnTo>
                        <a:pt x="1166" y="85"/>
                      </a:lnTo>
                      <a:lnTo>
                        <a:pt x="1161" y="85"/>
                      </a:lnTo>
                      <a:lnTo>
                        <a:pt x="1161" y="85"/>
                      </a:lnTo>
                      <a:lnTo>
                        <a:pt x="1156" y="83"/>
                      </a:lnTo>
                      <a:lnTo>
                        <a:pt x="1156" y="83"/>
                      </a:lnTo>
                      <a:lnTo>
                        <a:pt x="1152" y="83"/>
                      </a:lnTo>
                      <a:lnTo>
                        <a:pt x="1149" y="83"/>
                      </a:lnTo>
                      <a:lnTo>
                        <a:pt x="1147" y="83"/>
                      </a:lnTo>
                      <a:lnTo>
                        <a:pt x="1144" y="85"/>
                      </a:lnTo>
                      <a:lnTo>
                        <a:pt x="1142" y="83"/>
                      </a:lnTo>
                      <a:lnTo>
                        <a:pt x="1142" y="83"/>
                      </a:lnTo>
                      <a:lnTo>
                        <a:pt x="1142" y="83"/>
                      </a:lnTo>
                      <a:lnTo>
                        <a:pt x="1142" y="83"/>
                      </a:lnTo>
                      <a:lnTo>
                        <a:pt x="1144" y="83"/>
                      </a:lnTo>
                      <a:lnTo>
                        <a:pt x="1149" y="83"/>
                      </a:lnTo>
                      <a:lnTo>
                        <a:pt x="1152" y="83"/>
                      </a:lnTo>
                      <a:lnTo>
                        <a:pt x="1152" y="80"/>
                      </a:lnTo>
                      <a:lnTo>
                        <a:pt x="1152" y="80"/>
                      </a:lnTo>
                      <a:lnTo>
                        <a:pt x="1152" y="80"/>
                      </a:lnTo>
                      <a:lnTo>
                        <a:pt x="1149" y="80"/>
                      </a:lnTo>
                      <a:lnTo>
                        <a:pt x="1152" y="78"/>
                      </a:lnTo>
                      <a:lnTo>
                        <a:pt x="1152" y="78"/>
                      </a:lnTo>
                      <a:lnTo>
                        <a:pt x="1154" y="80"/>
                      </a:lnTo>
                      <a:lnTo>
                        <a:pt x="1156" y="80"/>
                      </a:lnTo>
                      <a:lnTo>
                        <a:pt x="1159" y="83"/>
                      </a:lnTo>
                      <a:lnTo>
                        <a:pt x="1163" y="83"/>
                      </a:lnTo>
                      <a:lnTo>
                        <a:pt x="1168" y="83"/>
                      </a:lnTo>
                      <a:lnTo>
                        <a:pt x="1178" y="83"/>
                      </a:lnTo>
                      <a:lnTo>
                        <a:pt x="1180" y="83"/>
                      </a:lnTo>
                      <a:lnTo>
                        <a:pt x="1182" y="83"/>
                      </a:lnTo>
                      <a:lnTo>
                        <a:pt x="1187" y="80"/>
                      </a:lnTo>
                      <a:lnTo>
                        <a:pt x="1189" y="80"/>
                      </a:lnTo>
                      <a:lnTo>
                        <a:pt x="1192" y="80"/>
                      </a:lnTo>
                      <a:lnTo>
                        <a:pt x="1194" y="78"/>
                      </a:lnTo>
                      <a:lnTo>
                        <a:pt x="1196" y="78"/>
                      </a:lnTo>
                      <a:lnTo>
                        <a:pt x="1196" y="76"/>
                      </a:lnTo>
                      <a:lnTo>
                        <a:pt x="1199" y="73"/>
                      </a:lnTo>
                      <a:lnTo>
                        <a:pt x="1201" y="73"/>
                      </a:lnTo>
                      <a:lnTo>
                        <a:pt x="1201" y="73"/>
                      </a:lnTo>
                      <a:lnTo>
                        <a:pt x="1208" y="73"/>
                      </a:lnTo>
                      <a:lnTo>
                        <a:pt x="1213" y="73"/>
                      </a:lnTo>
                      <a:lnTo>
                        <a:pt x="1218" y="73"/>
                      </a:lnTo>
                      <a:lnTo>
                        <a:pt x="1222" y="71"/>
                      </a:lnTo>
                      <a:lnTo>
                        <a:pt x="1225" y="71"/>
                      </a:lnTo>
                      <a:lnTo>
                        <a:pt x="1227" y="71"/>
                      </a:lnTo>
                      <a:lnTo>
                        <a:pt x="1230" y="71"/>
                      </a:lnTo>
                      <a:lnTo>
                        <a:pt x="1237" y="68"/>
                      </a:lnTo>
                      <a:lnTo>
                        <a:pt x="1241" y="66"/>
                      </a:lnTo>
                      <a:lnTo>
                        <a:pt x="1241" y="66"/>
                      </a:lnTo>
                      <a:lnTo>
                        <a:pt x="1239" y="66"/>
                      </a:lnTo>
                      <a:lnTo>
                        <a:pt x="1234" y="64"/>
                      </a:lnTo>
                      <a:lnTo>
                        <a:pt x="1230" y="64"/>
                      </a:lnTo>
                      <a:lnTo>
                        <a:pt x="1232" y="64"/>
                      </a:lnTo>
                      <a:lnTo>
                        <a:pt x="1237" y="64"/>
                      </a:lnTo>
                      <a:lnTo>
                        <a:pt x="1244" y="64"/>
                      </a:lnTo>
                      <a:lnTo>
                        <a:pt x="1249" y="64"/>
                      </a:lnTo>
                      <a:lnTo>
                        <a:pt x="1256" y="61"/>
                      </a:lnTo>
                      <a:lnTo>
                        <a:pt x="1256" y="61"/>
                      </a:lnTo>
                      <a:lnTo>
                        <a:pt x="1258" y="61"/>
                      </a:lnTo>
                      <a:lnTo>
                        <a:pt x="1258" y="59"/>
                      </a:lnTo>
                      <a:lnTo>
                        <a:pt x="1256" y="59"/>
                      </a:lnTo>
                      <a:lnTo>
                        <a:pt x="1253" y="59"/>
                      </a:lnTo>
                      <a:lnTo>
                        <a:pt x="1249" y="59"/>
                      </a:lnTo>
                      <a:lnTo>
                        <a:pt x="1244" y="59"/>
                      </a:lnTo>
                      <a:lnTo>
                        <a:pt x="1244" y="57"/>
                      </a:lnTo>
                      <a:lnTo>
                        <a:pt x="1244" y="57"/>
                      </a:lnTo>
                      <a:lnTo>
                        <a:pt x="1241" y="57"/>
                      </a:lnTo>
                      <a:lnTo>
                        <a:pt x="1239" y="57"/>
                      </a:lnTo>
                      <a:lnTo>
                        <a:pt x="1234" y="57"/>
                      </a:lnTo>
                      <a:lnTo>
                        <a:pt x="1225" y="57"/>
                      </a:lnTo>
                      <a:lnTo>
                        <a:pt x="1222" y="57"/>
                      </a:lnTo>
                      <a:lnTo>
                        <a:pt x="1220" y="57"/>
                      </a:lnTo>
                      <a:lnTo>
                        <a:pt x="1220" y="57"/>
                      </a:lnTo>
                      <a:lnTo>
                        <a:pt x="1218" y="57"/>
                      </a:lnTo>
                      <a:lnTo>
                        <a:pt x="1215" y="57"/>
                      </a:lnTo>
                      <a:lnTo>
                        <a:pt x="1215" y="54"/>
                      </a:lnTo>
                      <a:lnTo>
                        <a:pt x="1215" y="54"/>
                      </a:lnTo>
                      <a:lnTo>
                        <a:pt x="1218" y="54"/>
                      </a:lnTo>
                      <a:lnTo>
                        <a:pt x="1222" y="54"/>
                      </a:lnTo>
                      <a:lnTo>
                        <a:pt x="1225" y="54"/>
                      </a:lnTo>
                      <a:lnTo>
                        <a:pt x="1230" y="54"/>
                      </a:lnTo>
                      <a:lnTo>
                        <a:pt x="1237" y="54"/>
                      </a:lnTo>
                      <a:lnTo>
                        <a:pt x="1239" y="54"/>
                      </a:lnTo>
                      <a:lnTo>
                        <a:pt x="1241" y="54"/>
                      </a:lnTo>
                      <a:lnTo>
                        <a:pt x="1244" y="54"/>
                      </a:lnTo>
                      <a:lnTo>
                        <a:pt x="1246" y="54"/>
                      </a:lnTo>
                      <a:lnTo>
                        <a:pt x="1251" y="54"/>
                      </a:lnTo>
                      <a:lnTo>
                        <a:pt x="1251" y="54"/>
                      </a:lnTo>
                      <a:lnTo>
                        <a:pt x="1253" y="57"/>
                      </a:lnTo>
                      <a:lnTo>
                        <a:pt x="1260" y="57"/>
                      </a:lnTo>
                      <a:lnTo>
                        <a:pt x="1263" y="54"/>
                      </a:lnTo>
                      <a:lnTo>
                        <a:pt x="1265" y="52"/>
                      </a:lnTo>
                      <a:lnTo>
                        <a:pt x="1263" y="52"/>
                      </a:lnTo>
                      <a:lnTo>
                        <a:pt x="1258" y="54"/>
                      </a:lnTo>
                      <a:lnTo>
                        <a:pt x="1256" y="52"/>
                      </a:lnTo>
                      <a:lnTo>
                        <a:pt x="1253" y="52"/>
                      </a:lnTo>
                      <a:lnTo>
                        <a:pt x="1251" y="52"/>
                      </a:lnTo>
                      <a:lnTo>
                        <a:pt x="1249" y="52"/>
                      </a:lnTo>
                      <a:lnTo>
                        <a:pt x="1249" y="49"/>
                      </a:lnTo>
                      <a:lnTo>
                        <a:pt x="1244" y="49"/>
                      </a:lnTo>
                      <a:lnTo>
                        <a:pt x="1241" y="49"/>
                      </a:lnTo>
                      <a:lnTo>
                        <a:pt x="1241" y="49"/>
                      </a:lnTo>
                      <a:lnTo>
                        <a:pt x="1249" y="49"/>
                      </a:lnTo>
                      <a:lnTo>
                        <a:pt x="1251" y="49"/>
                      </a:lnTo>
                      <a:lnTo>
                        <a:pt x="1253" y="49"/>
                      </a:lnTo>
                      <a:lnTo>
                        <a:pt x="1258" y="49"/>
                      </a:lnTo>
                      <a:lnTo>
                        <a:pt x="1260" y="49"/>
                      </a:lnTo>
                      <a:lnTo>
                        <a:pt x="1265" y="49"/>
                      </a:lnTo>
                      <a:lnTo>
                        <a:pt x="1270" y="49"/>
                      </a:lnTo>
                      <a:lnTo>
                        <a:pt x="1272" y="49"/>
                      </a:lnTo>
                      <a:lnTo>
                        <a:pt x="1275" y="49"/>
                      </a:lnTo>
                      <a:lnTo>
                        <a:pt x="1277" y="49"/>
                      </a:lnTo>
                      <a:lnTo>
                        <a:pt x="1282" y="49"/>
                      </a:lnTo>
                      <a:lnTo>
                        <a:pt x="1284" y="49"/>
                      </a:lnTo>
                      <a:lnTo>
                        <a:pt x="1284" y="49"/>
                      </a:lnTo>
                      <a:lnTo>
                        <a:pt x="1286" y="47"/>
                      </a:lnTo>
                      <a:lnTo>
                        <a:pt x="1286" y="47"/>
                      </a:lnTo>
                      <a:lnTo>
                        <a:pt x="1286" y="47"/>
                      </a:lnTo>
                      <a:lnTo>
                        <a:pt x="1286" y="45"/>
                      </a:lnTo>
                      <a:lnTo>
                        <a:pt x="1286" y="45"/>
                      </a:lnTo>
                      <a:lnTo>
                        <a:pt x="1284" y="45"/>
                      </a:lnTo>
                      <a:lnTo>
                        <a:pt x="1279" y="45"/>
                      </a:lnTo>
                      <a:lnTo>
                        <a:pt x="1275" y="45"/>
                      </a:lnTo>
                      <a:lnTo>
                        <a:pt x="1275" y="45"/>
                      </a:lnTo>
                      <a:lnTo>
                        <a:pt x="1277" y="42"/>
                      </a:lnTo>
                      <a:lnTo>
                        <a:pt x="1282" y="42"/>
                      </a:lnTo>
                      <a:lnTo>
                        <a:pt x="1284" y="45"/>
                      </a:lnTo>
                      <a:lnTo>
                        <a:pt x="1289" y="45"/>
                      </a:lnTo>
                      <a:lnTo>
                        <a:pt x="1298" y="47"/>
                      </a:lnTo>
                      <a:lnTo>
                        <a:pt x="1301" y="47"/>
                      </a:lnTo>
                      <a:lnTo>
                        <a:pt x="1303" y="45"/>
                      </a:lnTo>
                      <a:lnTo>
                        <a:pt x="1310" y="45"/>
                      </a:lnTo>
                      <a:lnTo>
                        <a:pt x="1312" y="45"/>
                      </a:lnTo>
                      <a:lnTo>
                        <a:pt x="1315" y="45"/>
                      </a:lnTo>
                      <a:lnTo>
                        <a:pt x="1315" y="42"/>
                      </a:lnTo>
                      <a:lnTo>
                        <a:pt x="1315" y="42"/>
                      </a:lnTo>
                      <a:lnTo>
                        <a:pt x="1312" y="42"/>
                      </a:lnTo>
                      <a:lnTo>
                        <a:pt x="1322" y="42"/>
                      </a:lnTo>
                      <a:lnTo>
                        <a:pt x="1324" y="40"/>
                      </a:lnTo>
                      <a:lnTo>
                        <a:pt x="1327" y="40"/>
                      </a:lnTo>
                      <a:lnTo>
                        <a:pt x="1324" y="40"/>
                      </a:lnTo>
                      <a:lnTo>
                        <a:pt x="1322" y="40"/>
                      </a:lnTo>
                      <a:lnTo>
                        <a:pt x="1312" y="40"/>
                      </a:lnTo>
                      <a:lnTo>
                        <a:pt x="1310" y="40"/>
                      </a:lnTo>
                      <a:lnTo>
                        <a:pt x="1308" y="40"/>
                      </a:lnTo>
                      <a:lnTo>
                        <a:pt x="1308" y="40"/>
                      </a:lnTo>
                      <a:lnTo>
                        <a:pt x="1310" y="40"/>
                      </a:lnTo>
                      <a:lnTo>
                        <a:pt x="1312" y="40"/>
                      </a:lnTo>
                      <a:lnTo>
                        <a:pt x="1312" y="40"/>
                      </a:lnTo>
                      <a:lnTo>
                        <a:pt x="1315" y="40"/>
                      </a:lnTo>
                      <a:lnTo>
                        <a:pt x="1322" y="40"/>
                      </a:lnTo>
                      <a:lnTo>
                        <a:pt x="1331" y="38"/>
                      </a:lnTo>
                      <a:lnTo>
                        <a:pt x="1334" y="38"/>
                      </a:lnTo>
                      <a:lnTo>
                        <a:pt x="1331" y="35"/>
                      </a:lnTo>
                      <a:lnTo>
                        <a:pt x="1331" y="33"/>
                      </a:lnTo>
                      <a:lnTo>
                        <a:pt x="1331" y="33"/>
                      </a:lnTo>
                      <a:lnTo>
                        <a:pt x="1334" y="35"/>
                      </a:lnTo>
                      <a:lnTo>
                        <a:pt x="1336" y="35"/>
                      </a:lnTo>
                      <a:lnTo>
                        <a:pt x="1336" y="35"/>
                      </a:lnTo>
                      <a:lnTo>
                        <a:pt x="1338" y="35"/>
                      </a:lnTo>
                      <a:lnTo>
                        <a:pt x="1341" y="35"/>
                      </a:lnTo>
                      <a:lnTo>
                        <a:pt x="1343" y="35"/>
                      </a:lnTo>
                      <a:lnTo>
                        <a:pt x="1353" y="33"/>
                      </a:lnTo>
                      <a:lnTo>
                        <a:pt x="1357" y="33"/>
                      </a:lnTo>
                      <a:lnTo>
                        <a:pt x="1369" y="31"/>
                      </a:lnTo>
                      <a:lnTo>
                        <a:pt x="1383" y="26"/>
                      </a:lnTo>
                      <a:lnTo>
                        <a:pt x="1390" y="26"/>
                      </a:lnTo>
                      <a:lnTo>
                        <a:pt x="1402" y="23"/>
                      </a:lnTo>
                      <a:lnTo>
                        <a:pt x="1412" y="21"/>
                      </a:lnTo>
                      <a:lnTo>
                        <a:pt x="1412" y="21"/>
                      </a:lnTo>
                      <a:lnTo>
                        <a:pt x="1407" y="21"/>
                      </a:lnTo>
                      <a:lnTo>
                        <a:pt x="1402" y="21"/>
                      </a:lnTo>
                      <a:lnTo>
                        <a:pt x="1369" y="23"/>
                      </a:lnTo>
                      <a:lnTo>
                        <a:pt x="1367" y="23"/>
                      </a:lnTo>
                      <a:lnTo>
                        <a:pt x="1364" y="23"/>
                      </a:lnTo>
                      <a:lnTo>
                        <a:pt x="1367" y="23"/>
                      </a:lnTo>
                      <a:lnTo>
                        <a:pt x="1388" y="21"/>
                      </a:lnTo>
                      <a:lnTo>
                        <a:pt x="1390" y="21"/>
                      </a:lnTo>
                      <a:lnTo>
                        <a:pt x="1390" y="21"/>
                      </a:lnTo>
                      <a:lnTo>
                        <a:pt x="1390" y="21"/>
                      </a:lnTo>
                      <a:lnTo>
                        <a:pt x="1393" y="19"/>
                      </a:lnTo>
                      <a:lnTo>
                        <a:pt x="1400" y="19"/>
                      </a:lnTo>
                      <a:lnTo>
                        <a:pt x="1405" y="19"/>
                      </a:lnTo>
                      <a:lnTo>
                        <a:pt x="1407" y="19"/>
                      </a:lnTo>
                      <a:lnTo>
                        <a:pt x="1409" y="19"/>
                      </a:lnTo>
                      <a:lnTo>
                        <a:pt x="1412" y="19"/>
                      </a:lnTo>
                      <a:lnTo>
                        <a:pt x="1419" y="19"/>
                      </a:lnTo>
                      <a:lnTo>
                        <a:pt x="1421" y="19"/>
                      </a:lnTo>
                      <a:lnTo>
                        <a:pt x="1424" y="16"/>
                      </a:lnTo>
                      <a:lnTo>
                        <a:pt x="1431" y="16"/>
                      </a:lnTo>
                      <a:lnTo>
                        <a:pt x="1445" y="14"/>
                      </a:lnTo>
                      <a:lnTo>
                        <a:pt x="1450" y="14"/>
                      </a:lnTo>
                      <a:lnTo>
                        <a:pt x="1452" y="14"/>
                      </a:lnTo>
                      <a:lnTo>
                        <a:pt x="1459" y="12"/>
                      </a:lnTo>
                      <a:lnTo>
                        <a:pt x="1464" y="12"/>
                      </a:lnTo>
                      <a:lnTo>
                        <a:pt x="1464" y="9"/>
                      </a:lnTo>
                      <a:lnTo>
                        <a:pt x="1464" y="9"/>
                      </a:lnTo>
                      <a:close/>
                      <a:moveTo>
                        <a:pt x="1206" y="210"/>
                      </a:moveTo>
                      <a:lnTo>
                        <a:pt x="1206" y="210"/>
                      </a:lnTo>
                      <a:lnTo>
                        <a:pt x="1204" y="213"/>
                      </a:lnTo>
                      <a:lnTo>
                        <a:pt x="1201" y="213"/>
                      </a:lnTo>
                      <a:lnTo>
                        <a:pt x="1206" y="213"/>
                      </a:lnTo>
                      <a:lnTo>
                        <a:pt x="1206" y="213"/>
                      </a:lnTo>
                      <a:lnTo>
                        <a:pt x="1208" y="213"/>
                      </a:lnTo>
                      <a:lnTo>
                        <a:pt x="1208" y="210"/>
                      </a:lnTo>
                      <a:lnTo>
                        <a:pt x="1208" y="210"/>
                      </a:lnTo>
                      <a:lnTo>
                        <a:pt x="1208" y="210"/>
                      </a:lnTo>
                      <a:lnTo>
                        <a:pt x="1206" y="210"/>
                      </a:lnTo>
                      <a:close/>
                      <a:moveTo>
                        <a:pt x="1251" y="255"/>
                      </a:moveTo>
                      <a:lnTo>
                        <a:pt x="1253" y="255"/>
                      </a:lnTo>
                      <a:lnTo>
                        <a:pt x="1253" y="255"/>
                      </a:lnTo>
                      <a:lnTo>
                        <a:pt x="1253" y="255"/>
                      </a:lnTo>
                      <a:lnTo>
                        <a:pt x="1251" y="255"/>
                      </a:lnTo>
                      <a:lnTo>
                        <a:pt x="1249" y="255"/>
                      </a:lnTo>
                      <a:lnTo>
                        <a:pt x="1249" y="258"/>
                      </a:lnTo>
                      <a:lnTo>
                        <a:pt x="1246" y="258"/>
                      </a:lnTo>
                      <a:lnTo>
                        <a:pt x="1246" y="258"/>
                      </a:lnTo>
                      <a:lnTo>
                        <a:pt x="1246" y="258"/>
                      </a:lnTo>
                      <a:lnTo>
                        <a:pt x="1249" y="258"/>
                      </a:lnTo>
                      <a:lnTo>
                        <a:pt x="1251" y="255"/>
                      </a:lnTo>
                      <a:close/>
                      <a:moveTo>
                        <a:pt x="1149" y="106"/>
                      </a:moveTo>
                      <a:lnTo>
                        <a:pt x="1152" y="106"/>
                      </a:lnTo>
                      <a:lnTo>
                        <a:pt x="1154" y="106"/>
                      </a:lnTo>
                      <a:lnTo>
                        <a:pt x="1154" y="104"/>
                      </a:lnTo>
                      <a:lnTo>
                        <a:pt x="1154" y="104"/>
                      </a:lnTo>
                      <a:lnTo>
                        <a:pt x="1156" y="104"/>
                      </a:lnTo>
                      <a:lnTo>
                        <a:pt x="1159" y="102"/>
                      </a:lnTo>
                      <a:lnTo>
                        <a:pt x="1159" y="102"/>
                      </a:lnTo>
                      <a:lnTo>
                        <a:pt x="1159" y="102"/>
                      </a:lnTo>
                      <a:lnTo>
                        <a:pt x="1156" y="102"/>
                      </a:lnTo>
                      <a:lnTo>
                        <a:pt x="1152" y="104"/>
                      </a:lnTo>
                      <a:lnTo>
                        <a:pt x="1149" y="104"/>
                      </a:lnTo>
                      <a:lnTo>
                        <a:pt x="1144" y="104"/>
                      </a:lnTo>
                      <a:lnTo>
                        <a:pt x="1144" y="106"/>
                      </a:lnTo>
                      <a:lnTo>
                        <a:pt x="1147" y="106"/>
                      </a:lnTo>
                      <a:lnTo>
                        <a:pt x="1149" y="106"/>
                      </a:lnTo>
                      <a:close/>
                      <a:moveTo>
                        <a:pt x="1196" y="575"/>
                      </a:moveTo>
                      <a:lnTo>
                        <a:pt x="1196" y="575"/>
                      </a:lnTo>
                      <a:lnTo>
                        <a:pt x="1196" y="575"/>
                      </a:lnTo>
                      <a:lnTo>
                        <a:pt x="1196" y="575"/>
                      </a:lnTo>
                      <a:lnTo>
                        <a:pt x="1196" y="575"/>
                      </a:lnTo>
                      <a:lnTo>
                        <a:pt x="1199" y="575"/>
                      </a:lnTo>
                      <a:lnTo>
                        <a:pt x="1199" y="575"/>
                      </a:lnTo>
                      <a:lnTo>
                        <a:pt x="1199" y="573"/>
                      </a:lnTo>
                      <a:lnTo>
                        <a:pt x="1199" y="573"/>
                      </a:lnTo>
                      <a:lnTo>
                        <a:pt x="1196" y="575"/>
                      </a:lnTo>
                      <a:lnTo>
                        <a:pt x="1196" y="575"/>
                      </a:lnTo>
                      <a:close/>
                      <a:moveTo>
                        <a:pt x="1201" y="599"/>
                      </a:moveTo>
                      <a:lnTo>
                        <a:pt x="1201" y="599"/>
                      </a:lnTo>
                      <a:lnTo>
                        <a:pt x="1199" y="599"/>
                      </a:lnTo>
                      <a:lnTo>
                        <a:pt x="1201" y="601"/>
                      </a:lnTo>
                      <a:lnTo>
                        <a:pt x="1201" y="601"/>
                      </a:lnTo>
                      <a:lnTo>
                        <a:pt x="1201" y="601"/>
                      </a:lnTo>
                      <a:lnTo>
                        <a:pt x="1201" y="599"/>
                      </a:lnTo>
                      <a:lnTo>
                        <a:pt x="1206" y="599"/>
                      </a:lnTo>
                      <a:lnTo>
                        <a:pt x="1206" y="599"/>
                      </a:lnTo>
                      <a:lnTo>
                        <a:pt x="1206" y="599"/>
                      </a:lnTo>
                      <a:lnTo>
                        <a:pt x="1204" y="599"/>
                      </a:lnTo>
                      <a:lnTo>
                        <a:pt x="1201" y="599"/>
                      </a:lnTo>
                      <a:lnTo>
                        <a:pt x="1201" y="599"/>
                      </a:lnTo>
                      <a:lnTo>
                        <a:pt x="1201" y="599"/>
                      </a:lnTo>
                      <a:lnTo>
                        <a:pt x="1201" y="599"/>
                      </a:lnTo>
                      <a:lnTo>
                        <a:pt x="1201" y="599"/>
                      </a:lnTo>
                      <a:close/>
                      <a:moveTo>
                        <a:pt x="1260" y="263"/>
                      </a:moveTo>
                      <a:lnTo>
                        <a:pt x="1258" y="260"/>
                      </a:lnTo>
                      <a:lnTo>
                        <a:pt x="1258" y="258"/>
                      </a:lnTo>
                      <a:lnTo>
                        <a:pt x="1256" y="258"/>
                      </a:lnTo>
                      <a:lnTo>
                        <a:pt x="1251" y="260"/>
                      </a:lnTo>
                      <a:lnTo>
                        <a:pt x="1249" y="260"/>
                      </a:lnTo>
                      <a:lnTo>
                        <a:pt x="1246" y="260"/>
                      </a:lnTo>
                      <a:lnTo>
                        <a:pt x="1246" y="260"/>
                      </a:lnTo>
                      <a:lnTo>
                        <a:pt x="1244" y="260"/>
                      </a:lnTo>
                      <a:lnTo>
                        <a:pt x="1244" y="260"/>
                      </a:lnTo>
                      <a:lnTo>
                        <a:pt x="1239" y="260"/>
                      </a:lnTo>
                      <a:lnTo>
                        <a:pt x="1234" y="260"/>
                      </a:lnTo>
                      <a:lnTo>
                        <a:pt x="1232" y="263"/>
                      </a:lnTo>
                      <a:lnTo>
                        <a:pt x="1232" y="263"/>
                      </a:lnTo>
                      <a:lnTo>
                        <a:pt x="1239" y="258"/>
                      </a:lnTo>
                      <a:lnTo>
                        <a:pt x="1239" y="258"/>
                      </a:lnTo>
                      <a:lnTo>
                        <a:pt x="1241" y="258"/>
                      </a:lnTo>
                      <a:lnTo>
                        <a:pt x="1241" y="258"/>
                      </a:lnTo>
                      <a:lnTo>
                        <a:pt x="1244" y="255"/>
                      </a:lnTo>
                      <a:lnTo>
                        <a:pt x="1246" y="255"/>
                      </a:lnTo>
                      <a:lnTo>
                        <a:pt x="1241" y="253"/>
                      </a:lnTo>
                      <a:lnTo>
                        <a:pt x="1239" y="253"/>
                      </a:lnTo>
                      <a:lnTo>
                        <a:pt x="1239" y="253"/>
                      </a:lnTo>
                      <a:lnTo>
                        <a:pt x="1237" y="253"/>
                      </a:lnTo>
                      <a:lnTo>
                        <a:pt x="1234" y="253"/>
                      </a:lnTo>
                      <a:lnTo>
                        <a:pt x="1234" y="253"/>
                      </a:lnTo>
                      <a:lnTo>
                        <a:pt x="1232" y="253"/>
                      </a:lnTo>
                      <a:lnTo>
                        <a:pt x="1230" y="253"/>
                      </a:lnTo>
                      <a:lnTo>
                        <a:pt x="1227" y="253"/>
                      </a:lnTo>
                      <a:lnTo>
                        <a:pt x="1227" y="253"/>
                      </a:lnTo>
                      <a:lnTo>
                        <a:pt x="1225" y="253"/>
                      </a:lnTo>
                      <a:lnTo>
                        <a:pt x="1222" y="253"/>
                      </a:lnTo>
                      <a:lnTo>
                        <a:pt x="1225" y="253"/>
                      </a:lnTo>
                      <a:lnTo>
                        <a:pt x="1227" y="253"/>
                      </a:lnTo>
                      <a:lnTo>
                        <a:pt x="1230" y="253"/>
                      </a:lnTo>
                      <a:lnTo>
                        <a:pt x="1232" y="253"/>
                      </a:lnTo>
                      <a:lnTo>
                        <a:pt x="1234" y="251"/>
                      </a:lnTo>
                      <a:lnTo>
                        <a:pt x="1237" y="248"/>
                      </a:lnTo>
                      <a:lnTo>
                        <a:pt x="1237" y="246"/>
                      </a:lnTo>
                      <a:lnTo>
                        <a:pt x="1234" y="248"/>
                      </a:lnTo>
                      <a:lnTo>
                        <a:pt x="1232" y="246"/>
                      </a:lnTo>
                      <a:lnTo>
                        <a:pt x="1232" y="244"/>
                      </a:lnTo>
                      <a:lnTo>
                        <a:pt x="1230" y="244"/>
                      </a:lnTo>
                      <a:lnTo>
                        <a:pt x="1227" y="244"/>
                      </a:lnTo>
                      <a:lnTo>
                        <a:pt x="1225" y="244"/>
                      </a:lnTo>
                      <a:lnTo>
                        <a:pt x="1225" y="244"/>
                      </a:lnTo>
                      <a:lnTo>
                        <a:pt x="1225" y="244"/>
                      </a:lnTo>
                      <a:lnTo>
                        <a:pt x="1227" y="241"/>
                      </a:lnTo>
                      <a:lnTo>
                        <a:pt x="1227" y="241"/>
                      </a:lnTo>
                      <a:lnTo>
                        <a:pt x="1230" y="241"/>
                      </a:lnTo>
                      <a:lnTo>
                        <a:pt x="1227" y="241"/>
                      </a:lnTo>
                      <a:lnTo>
                        <a:pt x="1227" y="239"/>
                      </a:lnTo>
                      <a:lnTo>
                        <a:pt x="1227" y="241"/>
                      </a:lnTo>
                      <a:lnTo>
                        <a:pt x="1222" y="241"/>
                      </a:lnTo>
                      <a:lnTo>
                        <a:pt x="1220" y="244"/>
                      </a:lnTo>
                      <a:lnTo>
                        <a:pt x="1218" y="244"/>
                      </a:lnTo>
                      <a:lnTo>
                        <a:pt x="1218" y="246"/>
                      </a:lnTo>
                      <a:lnTo>
                        <a:pt x="1218" y="246"/>
                      </a:lnTo>
                      <a:lnTo>
                        <a:pt x="1218" y="246"/>
                      </a:lnTo>
                      <a:lnTo>
                        <a:pt x="1218" y="246"/>
                      </a:lnTo>
                      <a:lnTo>
                        <a:pt x="1218" y="244"/>
                      </a:lnTo>
                      <a:lnTo>
                        <a:pt x="1220" y="241"/>
                      </a:lnTo>
                      <a:lnTo>
                        <a:pt x="1220" y="241"/>
                      </a:lnTo>
                      <a:lnTo>
                        <a:pt x="1218" y="241"/>
                      </a:lnTo>
                      <a:lnTo>
                        <a:pt x="1218" y="241"/>
                      </a:lnTo>
                      <a:lnTo>
                        <a:pt x="1215" y="241"/>
                      </a:lnTo>
                      <a:lnTo>
                        <a:pt x="1213" y="241"/>
                      </a:lnTo>
                      <a:lnTo>
                        <a:pt x="1213" y="241"/>
                      </a:lnTo>
                      <a:lnTo>
                        <a:pt x="1215" y="241"/>
                      </a:lnTo>
                      <a:lnTo>
                        <a:pt x="1215" y="239"/>
                      </a:lnTo>
                      <a:lnTo>
                        <a:pt x="1213" y="239"/>
                      </a:lnTo>
                      <a:lnTo>
                        <a:pt x="1211" y="241"/>
                      </a:lnTo>
                      <a:lnTo>
                        <a:pt x="1206" y="244"/>
                      </a:lnTo>
                      <a:lnTo>
                        <a:pt x="1206" y="244"/>
                      </a:lnTo>
                      <a:lnTo>
                        <a:pt x="1206" y="244"/>
                      </a:lnTo>
                      <a:lnTo>
                        <a:pt x="1204" y="244"/>
                      </a:lnTo>
                      <a:lnTo>
                        <a:pt x="1204" y="244"/>
                      </a:lnTo>
                      <a:lnTo>
                        <a:pt x="1206" y="241"/>
                      </a:lnTo>
                      <a:lnTo>
                        <a:pt x="1211" y="239"/>
                      </a:lnTo>
                      <a:lnTo>
                        <a:pt x="1211" y="239"/>
                      </a:lnTo>
                      <a:lnTo>
                        <a:pt x="1213" y="237"/>
                      </a:lnTo>
                      <a:lnTo>
                        <a:pt x="1208" y="237"/>
                      </a:lnTo>
                      <a:lnTo>
                        <a:pt x="1206" y="237"/>
                      </a:lnTo>
                      <a:lnTo>
                        <a:pt x="1206" y="239"/>
                      </a:lnTo>
                      <a:lnTo>
                        <a:pt x="1204" y="241"/>
                      </a:lnTo>
                      <a:lnTo>
                        <a:pt x="1204" y="241"/>
                      </a:lnTo>
                      <a:lnTo>
                        <a:pt x="1206" y="239"/>
                      </a:lnTo>
                      <a:lnTo>
                        <a:pt x="1204" y="239"/>
                      </a:lnTo>
                      <a:lnTo>
                        <a:pt x="1201" y="239"/>
                      </a:lnTo>
                      <a:lnTo>
                        <a:pt x="1201" y="239"/>
                      </a:lnTo>
                      <a:lnTo>
                        <a:pt x="1201" y="239"/>
                      </a:lnTo>
                      <a:lnTo>
                        <a:pt x="1204" y="237"/>
                      </a:lnTo>
                      <a:lnTo>
                        <a:pt x="1204" y="237"/>
                      </a:lnTo>
                      <a:lnTo>
                        <a:pt x="1204" y="237"/>
                      </a:lnTo>
                      <a:lnTo>
                        <a:pt x="1204" y="234"/>
                      </a:lnTo>
                      <a:lnTo>
                        <a:pt x="1204" y="234"/>
                      </a:lnTo>
                      <a:lnTo>
                        <a:pt x="1208" y="234"/>
                      </a:lnTo>
                      <a:lnTo>
                        <a:pt x="1208" y="232"/>
                      </a:lnTo>
                      <a:lnTo>
                        <a:pt x="1208" y="232"/>
                      </a:lnTo>
                      <a:lnTo>
                        <a:pt x="1206" y="232"/>
                      </a:lnTo>
                      <a:lnTo>
                        <a:pt x="1204" y="232"/>
                      </a:lnTo>
                      <a:lnTo>
                        <a:pt x="1201" y="232"/>
                      </a:lnTo>
                      <a:lnTo>
                        <a:pt x="1201" y="232"/>
                      </a:lnTo>
                      <a:lnTo>
                        <a:pt x="1199" y="232"/>
                      </a:lnTo>
                      <a:lnTo>
                        <a:pt x="1199" y="232"/>
                      </a:lnTo>
                      <a:lnTo>
                        <a:pt x="1196" y="232"/>
                      </a:lnTo>
                      <a:lnTo>
                        <a:pt x="1196" y="232"/>
                      </a:lnTo>
                      <a:lnTo>
                        <a:pt x="1194" y="232"/>
                      </a:lnTo>
                      <a:lnTo>
                        <a:pt x="1192" y="232"/>
                      </a:lnTo>
                      <a:lnTo>
                        <a:pt x="1192" y="232"/>
                      </a:lnTo>
                      <a:lnTo>
                        <a:pt x="1192" y="229"/>
                      </a:lnTo>
                      <a:lnTo>
                        <a:pt x="1192" y="229"/>
                      </a:lnTo>
                      <a:lnTo>
                        <a:pt x="1192" y="227"/>
                      </a:lnTo>
                      <a:lnTo>
                        <a:pt x="1189" y="227"/>
                      </a:lnTo>
                      <a:lnTo>
                        <a:pt x="1187" y="227"/>
                      </a:lnTo>
                      <a:lnTo>
                        <a:pt x="1182" y="227"/>
                      </a:lnTo>
                      <a:lnTo>
                        <a:pt x="1178" y="225"/>
                      </a:lnTo>
                      <a:lnTo>
                        <a:pt x="1178" y="225"/>
                      </a:lnTo>
                      <a:lnTo>
                        <a:pt x="1178" y="225"/>
                      </a:lnTo>
                      <a:lnTo>
                        <a:pt x="1180" y="225"/>
                      </a:lnTo>
                      <a:lnTo>
                        <a:pt x="1185" y="227"/>
                      </a:lnTo>
                      <a:lnTo>
                        <a:pt x="1187" y="227"/>
                      </a:lnTo>
                      <a:lnTo>
                        <a:pt x="1189" y="225"/>
                      </a:lnTo>
                      <a:lnTo>
                        <a:pt x="1189" y="225"/>
                      </a:lnTo>
                      <a:lnTo>
                        <a:pt x="1192" y="225"/>
                      </a:lnTo>
                      <a:lnTo>
                        <a:pt x="1194" y="227"/>
                      </a:lnTo>
                      <a:lnTo>
                        <a:pt x="1196" y="227"/>
                      </a:lnTo>
                      <a:lnTo>
                        <a:pt x="1199" y="225"/>
                      </a:lnTo>
                      <a:lnTo>
                        <a:pt x="1201" y="225"/>
                      </a:lnTo>
                      <a:lnTo>
                        <a:pt x="1201" y="222"/>
                      </a:lnTo>
                      <a:lnTo>
                        <a:pt x="1201" y="222"/>
                      </a:lnTo>
                      <a:lnTo>
                        <a:pt x="1199" y="220"/>
                      </a:lnTo>
                      <a:lnTo>
                        <a:pt x="1196" y="220"/>
                      </a:lnTo>
                      <a:lnTo>
                        <a:pt x="1194" y="220"/>
                      </a:lnTo>
                      <a:lnTo>
                        <a:pt x="1185" y="222"/>
                      </a:lnTo>
                      <a:lnTo>
                        <a:pt x="1185" y="220"/>
                      </a:lnTo>
                      <a:lnTo>
                        <a:pt x="1192" y="220"/>
                      </a:lnTo>
                      <a:lnTo>
                        <a:pt x="1194" y="218"/>
                      </a:lnTo>
                      <a:lnTo>
                        <a:pt x="1199" y="220"/>
                      </a:lnTo>
                      <a:lnTo>
                        <a:pt x="1201" y="218"/>
                      </a:lnTo>
                      <a:lnTo>
                        <a:pt x="1204" y="220"/>
                      </a:lnTo>
                      <a:lnTo>
                        <a:pt x="1206" y="220"/>
                      </a:lnTo>
                      <a:lnTo>
                        <a:pt x="1206" y="220"/>
                      </a:lnTo>
                      <a:lnTo>
                        <a:pt x="1208" y="220"/>
                      </a:lnTo>
                      <a:lnTo>
                        <a:pt x="1211" y="220"/>
                      </a:lnTo>
                      <a:lnTo>
                        <a:pt x="1215" y="220"/>
                      </a:lnTo>
                      <a:lnTo>
                        <a:pt x="1218" y="220"/>
                      </a:lnTo>
                      <a:lnTo>
                        <a:pt x="1218" y="220"/>
                      </a:lnTo>
                      <a:lnTo>
                        <a:pt x="1220" y="218"/>
                      </a:lnTo>
                      <a:lnTo>
                        <a:pt x="1220" y="218"/>
                      </a:lnTo>
                      <a:lnTo>
                        <a:pt x="1220" y="218"/>
                      </a:lnTo>
                      <a:lnTo>
                        <a:pt x="1218" y="218"/>
                      </a:lnTo>
                      <a:lnTo>
                        <a:pt x="1215" y="215"/>
                      </a:lnTo>
                      <a:lnTo>
                        <a:pt x="1213" y="215"/>
                      </a:lnTo>
                      <a:lnTo>
                        <a:pt x="1213" y="215"/>
                      </a:lnTo>
                      <a:lnTo>
                        <a:pt x="1208" y="215"/>
                      </a:lnTo>
                      <a:lnTo>
                        <a:pt x="1206" y="215"/>
                      </a:lnTo>
                      <a:lnTo>
                        <a:pt x="1206" y="215"/>
                      </a:lnTo>
                      <a:lnTo>
                        <a:pt x="1204" y="215"/>
                      </a:lnTo>
                      <a:lnTo>
                        <a:pt x="1199" y="213"/>
                      </a:lnTo>
                      <a:lnTo>
                        <a:pt x="1194" y="213"/>
                      </a:lnTo>
                      <a:lnTo>
                        <a:pt x="1189" y="213"/>
                      </a:lnTo>
                      <a:lnTo>
                        <a:pt x="1187" y="213"/>
                      </a:lnTo>
                      <a:lnTo>
                        <a:pt x="1187" y="213"/>
                      </a:lnTo>
                      <a:lnTo>
                        <a:pt x="1189" y="213"/>
                      </a:lnTo>
                      <a:lnTo>
                        <a:pt x="1194" y="210"/>
                      </a:lnTo>
                      <a:lnTo>
                        <a:pt x="1196" y="210"/>
                      </a:lnTo>
                      <a:lnTo>
                        <a:pt x="1201" y="210"/>
                      </a:lnTo>
                      <a:lnTo>
                        <a:pt x="1201" y="210"/>
                      </a:lnTo>
                      <a:lnTo>
                        <a:pt x="1204" y="210"/>
                      </a:lnTo>
                      <a:lnTo>
                        <a:pt x="1204" y="210"/>
                      </a:lnTo>
                      <a:lnTo>
                        <a:pt x="1206" y="210"/>
                      </a:lnTo>
                      <a:lnTo>
                        <a:pt x="1208" y="208"/>
                      </a:lnTo>
                      <a:lnTo>
                        <a:pt x="1211" y="208"/>
                      </a:lnTo>
                      <a:lnTo>
                        <a:pt x="1215" y="210"/>
                      </a:lnTo>
                      <a:lnTo>
                        <a:pt x="1218" y="210"/>
                      </a:lnTo>
                      <a:lnTo>
                        <a:pt x="1218" y="210"/>
                      </a:lnTo>
                      <a:lnTo>
                        <a:pt x="1218" y="210"/>
                      </a:lnTo>
                      <a:lnTo>
                        <a:pt x="1220" y="208"/>
                      </a:lnTo>
                      <a:lnTo>
                        <a:pt x="1220" y="208"/>
                      </a:lnTo>
                      <a:lnTo>
                        <a:pt x="1220" y="206"/>
                      </a:lnTo>
                      <a:lnTo>
                        <a:pt x="1220" y="203"/>
                      </a:lnTo>
                      <a:lnTo>
                        <a:pt x="1218" y="201"/>
                      </a:lnTo>
                      <a:lnTo>
                        <a:pt x="1215" y="201"/>
                      </a:lnTo>
                      <a:lnTo>
                        <a:pt x="1213" y="199"/>
                      </a:lnTo>
                      <a:lnTo>
                        <a:pt x="1213" y="199"/>
                      </a:lnTo>
                      <a:lnTo>
                        <a:pt x="1211" y="201"/>
                      </a:lnTo>
                      <a:lnTo>
                        <a:pt x="1208" y="201"/>
                      </a:lnTo>
                      <a:lnTo>
                        <a:pt x="1208" y="201"/>
                      </a:lnTo>
                      <a:lnTo>
                        <a:pt x="1208" y="201"/>
                      </a:lnTo>
                      <a:lnTo>
                        <a:pt x="1208" y="203"/>
                      </a:lnTo>
                      <a:lnTo>
                        <a:pt x="1208" y="203"/>
                      </a:lnTo>
                      <a:lnTo>
                        <a:pt x="1208" y="203"/>
                      </a:lnTo>
                      <a:lnTo>
                        <a:pt x="1206" y="203"/>
                      </a:lnTo>
                      <a:lnTo>
                        <a:pt x="1204" y="203"/>
                      </a:lnTo>
                      <a:lnTo>
                        <a:pt x="1204" y="203"/>
                      </a:lnTo>
                      <a:lnTo>
                        <a:pt x="1201" y="206"/>
                      </a:lnTo>
                      <a:lnTo>
                        <a:pt x="1199" y="206"/>
                      </a:lnTo>
                      <a:lnTo>
                        <a:pt x="1199" y="206"/>
                      </a:lnTo>
                      <a:lnTo>
                        <a:pt x="1196" y="206"/>
                      </a:lnTo>
                      <a:lnTo>
                        <a:pt x="1201" y="203"/>
                      </a:lnTo>
                      <a:lnTo>
                        <a:pt x="1201" y="203"/>
                      </a:lnTo>
                      <a:lnTo>
                        <a:pt x="1204" y="203"/>
                      </a:lnTo>
                      <a:lnTo>
                        <a:pt x="1204" y="201"/>
                      </a:lnTo>
                      <a:lnTo>
                        <a:pt x="1204" y="201"/>
                      </a:lnTo>
                      <a:lnTo>
                        <a:pt x="1204" y="201"/>
                      </a:lnTo>
                      <a:lnTo>
                        <a:pt x="1201" y="201"/>
                      </a:lnTo>
                      <a:lnTo>
                        <a:pt x="1196" y="201"/>
                      </a:lnTo>
                      <a:lnTo>
                        <a:pt x="1192" y="201"/>
                      </a:lnTo>
                      <a:lnTo>
                        <a:pt x="1189" y="203"/>
                      </a:lnTo>
                      <a:lnTo>
                        <a:pt x="1187" y="203"/>
                      </a:lnTo>
                      <a:lnTo>
                        <a:pt x="1185" y="203"/>
                      </a:lnTo>
                      <a:lnTo>
                        <a:pt x="1182" y="203"/>
                      </a:lnTo>
                      <a:lnTo>
                        <a:pt x="1185" y="203"/>
                      </a:lnTo>
                      <a:lnTo>
                        <a:pt x="1189" y="201"/>
                      </a:lnTo>
                      <a:lnTo>
                        <a:pt x="1194" y="201"/>
                      </a:lnTo>
                      <a:lnTo>
                        <a:pt x="1196" y="201"/>
                      </a:lnTo>
                      <a:lnTo>
                        <a:pt x="1199" y="201"/>
                      </a:lnTo>
                      <a:lnTo>
                        <a:pt x="1204" y="199"/>
                      </a:lnTo>
                      <a:lnTo>
                        <a:pt x="1204" y="199"/>
                      </a:lnTo>
                      <a:lnTo>
                        <a:pt x="1206" y="199"/>
                      </a:lnTo>
                      <a:lnTo>
                        <a:pt x="1208" y="199"/>
                      </a:lnTo>
                      <a:lnTo>
                        <a:pt x="1208" y="199"/>
                      </a:lnTo>
                      <a:lnTo>
                        <a:pt x="1211" y="196"/>
                      </a:lnTo>
                      <a:lnTo>
                        <a:pt x="1211" y="196"/>
                      </a:lnTo>
                      <a:lnTo>
                        <a:pt x="1213" y="196"/>
                      </a:lnTo>
                      <a:lnTo>
                        <a:pt x="1213" y="194"/>
                      </a:lnTo>
                      <a:lnTo>
                        <a:pt x="1213" y="194"/>
                      </a:lnTo>
                      <a:lnTo>
                        <a:pt x="1211" y="194"/>
                      </a:lnTo>
                      <a:lnTo>
                        <a:pt x="1208" y="194"/>
                      </a:lnTo>
                      <a:lnTo>
                        <a:pt x="1206" y="192"/>
                      </a:lnTo>
                      <a:lnTo>
                        <a:pt x="1204" y="192"/>
                      </a:lnTo>
                      <a:lnTo>
                        <a:pt x="1204" y="192"/>
                      </a:lnTo>
                      <a:lnTo>
                        <a:pt x="1201" y="192"/>
                      </a:lnTo>
                      <a:lnTo>
                        <a:pt x="1199" y="192"/>
                      </a:lnTo>
                      <a:lnTo>
                        <a:pt x="1199" y="192"/>
                      </a:lnTo>
                      <a:lnTo>
                        <a:pt x="1196" y="192"/>
                      </a:lnTo>
                      <a:lnTo>
                        <a:pt x="1194" y="189"/>
                      </a:lnTo>
                      <a:lnTo>
                        <a:pt x="1194" y="192"/>
                      </a:lnTo>
                      <a:lnTo>
                        <a:pt x="1189" y="192"/>
                      </a:lnTo>
                      <a:lnTo>
                        <a:pt x="1185" y="192"/>
                      </a:lnTo>
                      <a:lnTo>
                        <a:pt x="1180" y="194"/>
                      </a:lnTo>
                      <a:lnTo>
                        <a:pt x="1178" y="194"/>
                      </a:lnTo>
                      <a:lnTo>
                        <a:pt x="1175" y="196"/>
                      </a:lnTo>
                      <a:lnTo>
                        <a:pt x="1168" y="201"/>
                      </a:lnTo>
                      <a:lnTo>
                        <a:pt x="1166" y="203"/>
                      </a:lnTo>
                      <a:lnTo>
                        <a:pt x="1166" y="203"/>
                      </a:lnTo>
                      <a:lnTo>
                        <a:pt x="1173" y="199"/>
                      </a:lnTo>
                      <a:lnTo>
                        <a:pt x="1173" y="196"/>
                      </a:lnTo>
                      <a:lnTo>
                        <a:pt x="1173" y="196"/>
                      </a:lnTo>
                      <a:lnTo>
                        <a:pt x="1173" y="196"/>
                      </a:lnTo>
                      <a:lnTo>
                        <a:pt x="1173" y="196"/>
                      </a:lnTo>
                      <a:lnTo>
                        <a:pt x="1170" y="196"/>
                      </a:lnTo>
                      <a:lnTo>
                        <a:pt x="1168" y="196"/>
                      </a:lnTo>
                      <a:lnTo>
                        <a:pt x="1166" y="199"/>
                      </a:lnTo>
                      <a:lnTo>
                        <a:pt x="1166" y="199"/>
                      </a:lnTo>
                      <a:lnTo>
                        <a:pt x="1166" y="199"/>
                      </a:lnTo>
                      <a:lnTo>
                        <a:pt x="1163" y="196"/>
                      </a:lnTo>
                      <a:lnTo>
                        <a:pt x="1166" y="196"/>
                      </a:lnTo>
                      <a:lnTo>
                        <a:pt x="1166" y="196"/>
                      </a:lnTo>
                      <a:lnTo>
                        <a:pt x="1168" y="196"/>
                      </a:lnTo>
                      <a:lnTo>
                        <a:pt x="1170" y="194"/>
                      </a:lnTo>
                      <a:lnTo>
                        <a:pt x="1173" y="194"/>
                      </a:lnTo>
                      <a:lnTo>
                        <a:pt x="1175" y="194"/>
                      </a:lnTo>
                      <a:lnTo>
                        <a:pt x="1178" y="194"/>
                      </a:lnTo>
                      <a:lnTo>
                        <a:pt x="1185" y="192"/>
                      </a:lnTo>
                      <a:lnTo>
                        <a:pt x="1187" y="189"/>
                      </a:lnTo>
                      <a:lnTo>
                        <a:pt x="1187" y="189"/>
                      </a:lnTo>
                      <a:lnTo>
                        <a:pt x="1187" y="187"/>
                      </a:lnTo>
                      <a:lnTo>
                        <a:pt x="1189" y="187"/>
                      </a:lnTo>
                      <a:lnTo>
                        <a:pt x="1187" y="187"/>
                      </a:lnTo>
                      <a:lnTo>
                        <a:pt x="1187" y="184"/>
                      </a:lnTo>
                      <a:lnTo>
                        <a:pt x="1187" y="187"/>
                      </a:lnTo>
                      <a:lnTo>
                        <a:pt x="1182" y="187"/>
                      </a:lnTo>
                      <a:lnTo>
                        <a:pt x="1180" y="187"/>
                      </a:lnTo>
                      <a:lnTo>
                        <a:pt x="1178" y="187"/>
                      </a:lnTo>
                      <a:lnTo>
                        <a:pt x="1175" y="187"/>
                      </a:lnTo>
                      <a:lnTo>
                        <a:pt x="1170" y="187"/>
                      </a:lnTo>
                      <a:lnTo>
                        <a:pt x="1168" y="189"/>
                      </a:lnTo>
                      <a:lnTo>
                        <a:pt x="1166" y="189"/>
                      </a:lnTo>
                      <a:lnTo>
                        <a:pt x="1163" y="192"/>
                      </a:lnTo>
                      <a:lnTo>
                        <a:pt x="1159" y="192"/>
                      </a:lnTo>
                      <a:lnTo>
                        <a:pt x="1161" y="189"/>
                      </a:lnTo>
                      <a:lnTo>
                        <a:pt x="1163" y="189"/>
                      </a:lnTo>
                      <a:lnTo>
                        <a:pt x="1166" y="189"/>
                      </a:lnTo>
                      <a:lnTo>
                        <a:pt x="1170" y="187"/>
                      </a:lnTo>
                      <a:lnTo>
                        <a:pt x="1173" y="187"/>
                      </a:lnTo>
                      <a:lnTo>
                        <a:pt x="1173" y="187"/>
                      </a:lnTo>
                      <a:lnTo>
                        <a:pt x="1178" y="187"/>
                      </a:lnTo>
                      <a:lnTo>
                        <a:pt x="1178" y="187"/>
                      </a:lnTo>
                      <a:lnTo>
                        <a:pt x="1180" y="184"/>
                      </a:lnTo>
                      <a:lnTo>
                        <a:pt x="1185" y="184"/>
                      </a:lnTo>
                      <a:lnTo>
                        <a:pt x="1185" y="182"/>
                      </a:lnTo>
                      <a:lnTo>
                        <a:pt x="1185" y="182"/>
                      </a:lnTo>
                      <a:lnTo>
                        <a:pt x="1185" y="182"/>
                      </a:lnTo>
                      <a:lnTo>
                        <a:pt x="1185" y="180"/>
                      </a:lnTo>
                      <a:lnTo>
                        <a:pt x="1182" y="180"/>
                      </a:lnTo>
                      <a:lnTo>
                        <a:pt x="1182" y="180"/>
                      </a:lnTo>
                      <a:lnTo>
                        <a:pt x="1180" y="177"/>
                      </a:lnTo>
                      <a:lnTo>
                        <a:pt x="1178" y="177"/>
                      </a:lnTo>
                      <a:lnTo>
                        <a:pt x="1173" y="177"/>
                      </a:lnTo>
                      <a:lnTo>
                        <a:pt x="1170" y="177"/>
                      </a:lnTo>
                      <a:lnTo>
                        <a:pt x="1170" y="177"/>
                      </a:lnTo>
                      <a:lnTo>
                        <a:pt x="1170" y="177"/>
                      </a:lnTo>
                      <a:lnTo>
                        <a:pt x="1168" y="175"/>
                      </a:lnTo>
                      <a:lnTo>
                        <a:pt x="1161" y="177"/>
                      </a:lnTo>
                      <a:lnTo>
                        <a:pt x="1161" y="177"/>
                      </a:lnTo>
                      <a:lnTo>
                        <a:pt x="1159" y="180"/>
                      </a:lnTo>
                      <a:lnTo>
                        <a:pt x="1159" y="182"/>
                      </a:lnTo>
                      <a:lnTo>
                        <a:pt x="1159" y="182"/>
                      </a:lnTo>
                      <a:lnTo>
                        <a:pt x="1159" y="182"/>
                      </a:lnTo>
                      <a:lnTo>
                        <a:pt x="1156" y="182"/>
                      </a:lnTo>
                      <a:lnTo>
                        <a:pt x="1156" y="180"/>
                      </a:lnTo>
                      <a:lnTo>
                        <a:pt x="1156" y="177"/>
                      </a:lnTo>
                      <a:lnTo>
                        <a:pt x="1156" y="177"/>
                      </a:lnTo>
                      <a:lnTo>
                        <a:pt x="1152" y="177"/>
                      </a:lnTo>
                      <a:lnTo>
                        <a:pt x="1152" y="180"/>
                      </a:lnTo>
                      <a:lnTo>
                        <a:pt x="1149" y="180"/>
                      </a:lnTo>
                      <a:lnTo>
                        <a:pt x="1147" y="180"/>
                      </a:lnTo>
                      <a:lnTo>
                        <a:pt x="1154" y="177"/>
                      </a:lnTo>
                      <a:lnTo>
                        <a:pt x="1156" y="175"/>
                      </a:lnTo>
                      <a:lnTo>
                        <a:pt x="1159" y="175"/>
                      </a:lnTo>
                      <a:lnTo>
                        <a:pt x="1156" y="175"/>
                      </a:lnTo>
                      <a:lnTo>
                        <a:pt x="1156" y="175"/>
                      </a:lnTo>
                      <a:lnTo>
                        <a:pt x="1154" y="175"/>
                      </a:lnTo>
                      <a:lnTo>
                        <a:pt x="1152" y="175"/>
                      </a:lnTo>
                      <a:lnTo>
                        <a:pt x="1147" y="175"/>
                      </a:lnTo>
                      <a:lnTo>
                        <a:pt x="1147" y="177"/>
                      </a:lnTo>
                      <a:lnTo>
                        <a:pt x="1144" y="177"/>
                      </a:lnTo>
                      <a:lnTo>
                        <a:pt x="1140" y="180"/>
                      </a:lnTo>
                      <a:lnTo>
                        <a:pt x="1137" y="182"/>
                      </a:lnTo>
                      <a:lnTo>
                        <a:pt x="1133" y="184"/>
                      </a:lnTo>
                      <a:lnTo>
                        <a:pt x="1133" y="184"/>
                      </a:lnTo>
                      <a:lnTo>
                        <a:pt x="1135" y="182"/>
                      </a:lnTo>
                      <a:lnTo>
                        <a:pt x="1137" y="180"/>
                      </a:lnTo>
                      <a:lnTo>
                        <a:pt x="1140" y="180"/>
                      </a:lnTo>
                      <a:lnTo>
                        <a:pt x="1140" y="180"/>
                      </a:lnTo>
                      <a:lnTo>
                        <a:pt x="1140" y="177"/>
                      </a:lnTo>
                      <a:lnTo>
                        <a:pt x="1142" y="177"/>
                      </a:lnTo>
                      <a:lnTo>
                        <a:pt x="1144" y="175"/>
                      </a:lnTo>
                      <a:lnTo>
                        <a:pt x="1140" y="175"/>
                      </a:lnTo>
                      <a:lnTo>
                        <a:pt x="1137" y="175"/>
                      </a:lnTo>
                      <a:lnTo>
                        <a:pt x="1137" y="175"/>
                      </a:lnTo>
                      <a:lnTo>
                        <a:pt x="1142" y="175"/>
                      </a:lnTo>
                      <a:lnTo>
                        <a:pt x="1144" y="175"/>
                      </a:lnTo>
                      <a:lnTo>
                        <a:pt x="1147" y="175"/>
                      </a:lnTo>
                      <a:lnTo>
                        <a:pt x="1152" y="173"/>
                      </a:lnTo>
                      <a:lnTo>
                        <a:pt x="1152" y="173"/>
                      </a:lnTo>
                      <a:lnTo>
                        <a:pt x="1154" y="170"/>
                      </a:lnTo>
                      <a:lnTo>
                        <a:pt x="1154" y="170"/>
                      </a:lnTo>
                      <a:lnTo>
                        <a:pt x="1154" y="170"/>
                      </a:lnTo>
                      <a:lnTo>
                        <a:pt x="1154" y="170"/>
                      </a:lnTo>
                      <a:lnTo>
                        <a:pt x="1154" y="168"/>
                      </a:lnTo>
                      <a:lnTo>
                        <a:pt x="1152" y="168"/>
                      </a:lnTo>
                      <a:lnTo>
                        <a:pt x="1149" y="168"/>
                      </a:lnTo>
                      <a:lnTo>
                        <a:pt x="1147" y="168"/>
                      </a:lnTo>
                      <a:lnTo>
                        <a:pt x="1144" y="170"/>
                      </a:lnTo>
                      <a:lnTo>
                        <a:pt x="1140" y="170"/>
                      </a:lnTo>
                      <a:lnTo>
                        <a:pt x="1135" y="173"/>
                      </a:lnTo>
                      <a:lnTo>
                        <a:pt x="1133" y="173"/>
                      </a:lnTo>
                      <a:lnTo>
                        <a:pt x="1130" y="175"/>
                      </a:lnTo>
                      <a:lnTo>
                        <a:pt x="1128" y="175"/>
                      </a:lnTo>
                      <a:lnTo>
                        <a:pt x="1128" y="175"/>
                      </a:lnTo>
                      <a:lnTo>
                        <a:pt x="1128" y="175"/>
                      </a:lnTo>
                      <a:lnTo>
                        <a:pt x="1130" y="173"/>
                      </a:lnTo>
                      <a:lnTo>
                        <a:pt x="1135" y="170"/>
                      </a:lnTo>
                      <a:lnTo>
                        <a:pt x="1137" y="170"/>
                      </a:lnTo>
                      <a:lnTo>
                        <a:pt x="1140" y="170"/>
                      </a:lnTo>
                      <a:lnTo>
                        <a:pt x="1147" y="166"/>
                      </a:lnTo>
                      <a:lnTo>
                        <a:pt x="1147" y="166"/>
                      </a:lnTo>
                      <a:lnTo>
                        <a:pt x="1149" y="166"/>
                      </a:lnTo>
                      <a:lnTo>
                        <a:pt x="1149" y="163"/>
                      </a:lnTo>
                      <a:lnTo>
                        <a:pt x="1149" y="163"/>
                      </a:lnTo>
                      <a:lnTo>
                        <a:pt x="1147" y="161"/>
                      </a:lnTo>
                      <a:lnTo>
                        <a:pt x="1144" y="161"/>
                      </a:lnTo>
                      <a:lnTo>
                        <a:pt x="1142" y="161"/>
                      </a:lnTo>
                      <a:lnTo>
                        <a:pt x="1140" y="161"/>
                      </a:lnTo>
                      <a:lnTo>
                        <a:pt x="1137" y="161"/>
                      </a:lnTo>
                      <a:lnTo>
                        <a:pt x="1137" y="161"/>
                      </a:lnTo>
                      <a:lnTo>
                        <a:pt x="1135" y="158"/>
                      </a:lnTo>
                      <a:lnTo>
                        <a:pt x="1133" y="158"/>
                      </a:lnTo>
                      <a:lnTo>
                        <a:pt x="1130" y="158"/>
                      </a:lnTo>
                      <a:lnTo>
                        <a:pt x="1126" y="158"/>
                      </a:lnTo>
                      <a:lnTo>
                        <a:pt x="1121" y="158"/>
                      </a:lnTo>
                      <a:lnTo>
                        <a:pt x="1118" y="158"/>
                      </a:lnTo>
                      <a:lnTo>
                        <a:pt x="1116" y="158"/>
                      </a:lnTo>
                      <a:lnTo>
                        <a:pt x="1109" y="161"/>
                      </a:lnTo>
                      <a:lnTo>
                        <a:pt x="1109" y="161"/>
                      </a:lnTo>
                      <a:lnTo>
                        <a:pt x="1107" y="161"/>
                      </a:lnTo>
                      <a:lnTo>
                        <a:pt x="1107" y="161"/>
                      </a:lnTo>
                      <a:lnTo>
                        <a:pt x="1107" y="163"/>
                      </a:lnTo>
                      <a:lnTo>
                        <a:pt x="1107" y="163"/>
                      </a:lnTo>
                      <a:lnTo>
                        <a:pt x="1107" y="163"/>
                      </a:lnTo>
                      <a:lnTo>
                        <a:pt x="1111" y="166"/>
                      </a:lnTo>
                      <a:lnTo>
                        <a:pt x="1114" y="166"/>
                      </a:lnTo>
                      <a:lnTo>
                        <a:pt x="1114" y="166"/>
                      </a:lnTo>
                      <a:lnTo>
                        <a:pt x="1114" y="168"/>
                      </a:lnTo>
                      <a:lnTo>
                        <a:pt x="1111" y="168"/>
                      </a:lnTo>
                      <a:lnTo>
                        <a:pt x="1107" y="166"/>
                      </a:lnTo>
                      <a:lnTo>
                        <a:pt x="1104" y="166"/>
                      </a:lnTo>
                      <a:lnTo>
                        <a:pt x="1104" y="166"/>
                      </a:lnTo>
                      <a:lnTo>
                        <a:pt x="1102" y="166"/>
                      </a:lnTo>
                      <a:lnTo>
                        <a:pt x="1102" y="163"/>
                      </a:lnTo>
                      <a:lnTo>
                        <a:pt x="1099" y="166"/>
                      </a:lnTo>
                      <a:lnTo>
                        <a:pt x="1095" y="168"/>
                      </a:lnTo>
                      <a:lnTo>
                        <a:pt x="1095" y="170"/>
                      </a:lnTo>
                      <a:lnTo>
                        <a:pt x="1095" y="170"/>
                      </a:lnTo>
                      <a:lnTo>
                        <a:pt x="1097" y="170"/>
                      </a:lnTo>
                      <a:lnTo>
                        <a:pt x="1095" y="173"/>
                      </a:lnTo>
                      <a:lnTo>
                        <a:pt x="1095" y="173"/>
                      </a:lnTo>
                      <a:lnTo>
                        <a:pt x="1095" y="173"/>
                      </a:lnTo>
                      <a:lnTo>
                        <a:pt x="1095" y="170"/>
                      </a:lnTo>
                      <a:lnTo>
                        <a:pt x="1092" y="170"/>
                      </a:lnTo>
                      <a:lnTo>
                        <a:pt x="1092" y="168"/>
                      </a:lnTo>
                      <a:lnTo>
                        <a:pt x="1095" y="168"/>
                      </a:lnTo>
                      <a:lnTo>
                        <a:pt x="1097" y="166"/>
                      </a:lnTo>
                      <a:lnTo>
                        <a:pt x="1095" y="163"/>
                      </a:lnTo>
                      <a:lnTo>
                        <a:pt x="1095" y="163"/>
                      </a:lnTo>
                      <a:lnTo>
                        <a:pt x="1092" y="166"/>
                      </a:lnTo>
                      <a:lnTo>
                        <a:pt x="1090" y="166"/>
                      </a:lnTo>
                      <a:lnTo>
                        <a:pt x="1088" y="166"/>
                      </a:lnTo>
                      <a:lnTo>
                        <a:pt x="1088" y="163"/>
                      </a:lnTo>
                      <a:lnTo>
                        <a:pt x="1088" y="163"/>
                      </a:lnTo>
                      <a:lnTo>
                        <a:pt x="1088" y="163"/>
                      </a:lnTo>
                      <a:lnTo>
                        <a:pt x="1085" y="163"/>
                      </a:lnTo>
                      <a:lnTo>
                        <a:pt x="1085" y="163"/>
                      </a:lnTo>
                      <a:lnTo>
                        <a:pt x="1083" y="163"/>
                      </a:lnTo>
                      <a:lnTo>
                        <a:pt x="1083" y="166"/>
                      </a:lnTo>
                      <a:lnTo>
                        <a:pt x="1083" y="166"/>
                      </a:lnTo>
                      <a:lnTo>
                        <a:pt x="1083" y="168"/>
                      </a:lnTo>
                      <a:lnTo>
                        <a:pt x="1083" y="168"/>
                      </a:lnTo>
                      <a:lnTo>
                        <a:pt x="1081" y="166"/>
                      </a:lnTo>
                      <a:lnTo>
                        <a:pt x="1081" y="166"/>
                      </a:lnTo>
                      <a:lnTo>
                        <a:pt x="1076" y="168"/>
                      </a:lnTo>
                      <a:lnTo>
                        <a:pt x="1069" y="170"/>
                      </a:lnTo>
                      <a:lnTo>
                        <a:pt x="1066" y="170"/>
                      </a:lnTo>
                      <a:lnTo>
                        <a:pt x="1066" y="173"/>
                      </a:lnTo>
                      <a:lnTo>
                        <a:pt x="1066" y="173"/>
                      </a:lnTo>
                      <a:lnTo>
                        <a:pt x="1066" y="173"/>
                      </a:lnTo>
                      <a:lnTo>
                        <a:pt x="1066" y="170"/>
                      </a:lnTo>
                      <a:lnTo>
                        <a:pt x="1066" y="170"/>
                      </a:lnTo>
                      <a:lnTo>
                        <a:pt x="1066" y="170"/>
                      </a:lnTo>
                      <a:lnTo>
                        <a:pt x="1066" y="170"/>
                      </a:lnTo>
                      <a:lnTo>
                        <a:pt x="1069" y="168"/>
                      </a:lnTo>
                      <a:lnTo>
                        <a:pt x="1069" y="168"/>
                      </a:lnTo>
                      <a:lnTo>
                        <a:pt x="1069" y="168"/>
                      </a:lnTo>
                      <a:lnTo>
                        <a:pt x="1071" y="168"/>
                      </a:lnTo>
                      <a:lnTo>
                        <a:pt x="1071" y="168"/>
                      </a:lnTo>
                      <a:lnTo>
                        <a:pt x="1069" y="168"/>
                      </a:lnTo>
                      <a:lnTo>
                        <a:pt x="1069" y="166"/>
                      </a:lnTo>
                      <a:lnTo>
                        <a:pt x="1071" y="166"/>
                      </a:lnTo>
                      <a:lnTo>
                        <a:pt x="1076" y="166"/>
                      </a:lnTo>
                      <a:lnTo>
                        <a:pt x="1078" y="163"/>
                      </a:lnTo>
                      <a:lnTo>
                        <a:pt x="1078" y="163"/>
                      </a:lnTo>
                      <a:lnTo>
                        <a:pt x="1076" y="163"/>
                      </a:lnTo>
                      <a:lnTo>
                        <a:pt x="1066" y="166"/>
                      </a:lnTo>
                      <a:lnTo>
                        <a:pt x="1069" y="166"/>
                      </a:lnTo>
                      <a:lnTo>
                        <a:pt x="1073" y="163"/>
                      </a:lnTo>
                      <a:lnTo>
                        <a:pt x="1078" y="161"/>
                      </a:lnTo>
                      <a:lnTo>
                        <a:pt x="1083" y="158"/>
                      </a:lnTo>
                      <a:lnTo>
                        <a:pt x="1085" y="158"/>
                      </a:lnTo>
                      <a:lnTo>
                        <a:pt x="1088" y="158"/>
                      </a:lnTo>
                      <a:lnTo>
                        <a:pt x="1088" y="156"/>
                      </a:lnTo>
                      <a:lnTo>
                        <a:pt x="1085" y="156"/>
                      </a:lnTo>
                      <a:lnTo>
                        <a:pt x="1085" y="156"/>
                      </a:lnTo>
                      <a:lnTo>
                        <a:pt x="1085" y="154"/>
                      </a:lnTo>
                      <a:lnTo>
                        <a:pt x="1085" y="154"/>
                      </a:lnTo>
                      <a:lnTo>
                        <a:pt x="1088" y="151"/>
                      </a:lnTo>
                      <a:lnTo>
                        <a:pt x="1088" y="151"/>
                      </a:lnTo>
                      <a:lnTo>
                        <a:pt x="1088" y="151"/>
                      </a:lnTo>
                      <a:lnTo>
                        <a:pt x="1088" y="149"/>
                      </a:lnTo>
                      <a:lnTo>
                        <a:pt x="1085" y="149"/>
                      </a:lnTo>
                      <a:lnTo>
                        <a:pt x="1085" y="149"/>
                      </a:lnTo>
                      <a:lnTo>
                        <a:pt x="1085" y="144"/>
                      </a:lnTo>
                      <a:lnTo>
                        <a:pt x="1085" y="142"/>
                      </a:lnTo>
                      <a:lnTo>
                        <a:pt x="1085" y="142"/>
                      </a:lnTo>
                      <a:lnTo>
                        <a:pt x="1085" y="142"/>
                      </a:lnTo>
                      <a:lnTo>
                        <a:pt x="1081" y="142"/>
                      </a:lnTo>
                      <a:lnTo>
                        <a:pt x="1078" y="142"/>
                      </a:lnTo>
                      <a:lnTo>
                        <a:pt x="1071" y="142"/>
                      </a:lnTo>
                      <a:lnTo>
                        <a:pt x="1069" y="142"/>
                      </a:lnTo>
                      <a:lnTo>
                        <a:pt x="1069" y="142"/>
                      </a:lnTo>
                      <a:lnTo>
                        <a:pt x="1066" y="142"/>
                      </a:lnTo>
                      <a:lnTo>
                        <a:pt x="1062" y="142"/>
                      </a:lnTo>
                      <a:lnTo>
                        <a:pt x="1055" y="144"/>
                      </a:lnTo>
                      <a:lnTo>
                        <a:pt x="1052" y="144"/>
                      </a:lnTo>
                      <a:lnTo>
                        <a:pt x="1052" y="144"/>
                      </a:lnTo>
                      <a:lnTo>
                        <a:pt x="1052" y="147"/>
                      </a:lnTo>
                      <a:lnTo>
                        <a:pt x="1052" y="147"/>
                      </a:lnTo>
                      <a:lnTo>
                        <a:pt x="1050" y="144"/>
                      </a:lnTo>
                      <a:lnTo>
                        <a:pt x="1045" y="147"/>
                      </a:lnTo>
                      <a:lnTo>
                        <a:pt x="1040" y="147"/>
                      </a:lnTo>
                      <a:lnTo>
                        <a:pt x="1036" y="147"/>
                      </a:lnTo>
                      <a:lnTo>
                        <a:pt x="1026" y="151"/>
                      </a:lnTo>
                      <a:lnTo>
                        <a:pt x="1026" y="151"/>
                      </a:lnTo>
                      <a:lnTo>
                        <a:pt x="1029" y="154"/>
                      </a:lnTo>
                      <a:lnTo>
                        <a:pt x="1036" y="156"/>
                      </a:lnTo>
                      <a:lnTo>
                        <a:pt x="1036" y="156"/>
                      </a:lnTo>
                      <a:lnTo>
                        <a:pt x="1029" y="154"/>
                      </a:lnTo>
                      <a:lnTo>
                        <a:pt x="1026" y="154"/>
                      </a:lnTo>
                      <a:lnTo>
                        <a:pt x="1024" y="154"/>
                      </a:lnTo>
                      <a:lnTo>
                        <a:pt x="1021" y="154"/>
                      </a:lnTo>
                      <a:lnTo>
                        <a:pt x="1019" y="156"/>
                      </a:lnTo>
                      <a:lnTo>
                        <a:pt x="1019" y="156"/>
                      </a:lnTo>
                      <a:lnTo>
                        <a:pt x="1017" y="156"/>
                      </a:lnTo>
                      <a:lnTo>
                        <a:pt x="1017" y="158"/>
                      </a:lnTo>
                      <a:lnTo>
                        <a:pt x="1014" y="158"/>
                      </a:lnTo>
                      <a:lnTo>
                        <a:pt x="1014" y="161"/>
                      </a:lnTo>
                      <a:lnTo>
                        <a:pt x="1014" y="161"/>
                      </a:lnTo>
                      <a:lnTo>
                        <a:pt x="1014" y="161"/>
                      </a:lnTo>
                      <a:lnTo>
                        <a:pt x="1017" y="163"/>
                      </a:lnTo>
                      <a:lnTo>
                        <a:pt x="1017" y="163"/>
                      </a:lnTo>
                      <a:lnTo>
                        <a:pt x="1017" y="163"/>
                      </a:lnTo>
                      <a:lnTo>
                        <a:pt x="1019" y="163"/>
                      </a:lnTo>
                      <a:lnTo>
                        <a:pt x="1021" y="163"/>
                      </a:lnTo>
                      <a:lnTo>
                        <a:pt x="1021" y="163"/>
                      </a:lnTo>
                      <a:lnTo>
                        <a:pt x="1024" y="163"/>
                      </a:lnTo>
                      <a:lnTo>
                        <a:pt x="1024" y="163"/>
                      </a:lnTo>
                      <a:lnTo>
                        <a:pt x="1021" y="166"/>
                      </a:lnTo>
                      <a:lnTo>
                        <a:pt x="1021" y="166"/>
                      </a:lnTo>
                      <a:lnTo>
                        <a:pt x="1021" y="166"/>
                      </a:lnTo>
                      <a:lnTo>
                        <a:pt x="1021" y="168"/>
                      </a:lnTo>
                      <a:lnTo>
                        <a:pt x="1024" y="168"/>
                      </a:lnTo>
                      <a:lnTo>
                        <a:pt x="1024" y="170"/>
                      </a:lnTo>
                      <a:lnTo>
                        <a:pt x="1024" y="170"/>
                      </a:lnTo>
                      <a:lnTo>
                        <a:pt x="1024" y="170"/>
                      </a:lnTo>
                      <a:lnTo>
                        <a:pt x="1021" y="168"/>
                      </a:lnTo>
                      <a:lnTo>
                        <a:pt x="1017" y="166"/>
                      </a:lnTo>
                      <a:lnTo>
                        <a:pt x="1012" y="166"/>
                      </a:lnTo>
                      <a:lnTo>
                        <a:pt x="1012" y="166"/>
                      </a:lnTo>
                      <a:lnTo>
                        <a:pt x="1007" y="168"/>
                      </a:lnTo>
                      <a:lnTo>
                        <a:pt x="1005" y="170"/>
                      </a:lnTo>
                      <a:lnTo>
                        <a:pt x="1002" y="170"/>
                      </a:lnTo>
                      <a:lnTo>
                        <a:pt x="1002" y="170"/>
                      </a:lnTo>
                      <a:lnTo>
                        <a:pt x="1002" y="170"/>
                      </a:lnTo>
                      <a:lnTo>
                        <a:pt x="1002" y="173"/>
                      </a:lnTo>
                      <a:lnTo>
                        <a:pt x="1005" y="173"/>
                      </a:lnTo>
                      <a:lnTo>
                        <a:pt x="1005" y="175"/>
                      </a:lnTo>
                      <a:lnTo>
                        <a:pt x="1005" y="175"/>
                      </a:lnTo>
                      <a:lnTo>
                        <a:pt x="1005" y="175"/>
                      </a:lnTo>
                      <a:lnTo>
                        <a:pt x="1007" y="175"/>
                      </a:lnTo>
                      <a:lnTo>
                        <a:pt x="1007" y="175"/>
                      </a:lnTo>
                      <a:lnTo>
                        <a:pt x="1010" y="175"/>
                      </a:lnTo>
                      <a:lnTo>
                        <a:pt x="1012" y="177"/>
                      </a:lnTo>
                      <a:lnTo>
                        <a:pt x="1012" y="177"/>
                      </a:lnTo>
                      <a:lnTo>
                        <a:pt x="1010" y="180"/>
                      </a:lnTo>
                      <a:lnTo>
                        <a:pt x="1010" y="180"/>
                      </a:lnTo>
                      <a:lnTo>
                        <a:pt x="1007" y="182"/>
                      </a:lnTo>
                      <a:lnTo>
                        <a:pt x="1002" y="187"/>
                      </a:lnTo>
                      <a:lnTo>
                        <a:pt x="1000" y="187"/>
                      </a:lnTo>
                      <a:lnTo>
                        <a:pt x="1000" y="187"/>
                      </a:lnTo>
                      <a:lnTo>
                        <a:pt x="998" y="187"/>
                      </a:lnTo>
                      <a:lnTo>
                        <a:pt x="998" y="187"/>
                      </a:lnTo>
                      <a:lnTo>
                        <a:pt x="998" y="187"/>
                      </a:lnTo>
                      <a:lnTo>
                        <a:pt x="998" y="187"/>
                      </a:lnTo>
                      <a:lnTo>
                        <a:pt x="1000" y="184"/>
                      </a:lnTo>
                      <a:lnTo>
                        <a:pt x="998" y="184"/>
                      </a:lnTo>
                      <a:lnTo>
                        <a:pt x="991" y="184"/>
                      </a:lnTo>
                      <a:lnTo>
                        <a:pt x="988" y="184"/>
                      </a:lnTo>
                      <a:lnTo>
                        <a:pt x="984" y="187"/>
                      </a:lnTo>
                      <a:lnTo>
                        <a:pt x="981" y="187"/>
                      </a:lnTo>
                      <a:lnTo>
                        <a:pt x="976" y="187"/>
                      </a:lnTo>
                      <a:lnTo>
                        <a:pt x="976" y="187"/>
                      </a:lnTo>
                      <a:lnTo>
                        <a:pt x="979" y="187"/>
                      </a:lnTo>
                      <a:lnTo>
                        <a:pt x="984" y="187"/>
                      </a:lnTo>
                      <a:lnTo>
                        <a:pt x="988" y="184"/>
                      </a:lnTo>
                      <a:lnTo>
                        <a:pt x="991" y="184"/>
                      </a:lnTo>
                      <a:lnTo>
                        <a:pt x="995" y="184"/>
                      </a:lnTo>
                      <a:lnTo>
                        <a:pt x="1000" y="182"/>
                      </a:lnTo>
                      <a:lnTo>
                        <a:pt x="1002" y="182"/>
                      </a:lnTo>
                      <a:lnTo>
                        <a:pt x="1002" y="180"/>
                      </a:lnTo>
                      <a:lnTo>
                        <a:pt x="1000" y="180"/>
                      </a:lnTo>
                      <a:lnTo>
                        <a:pt x="1000" y="177"/>
                      </a:lnTo>
                      <a:lnTo>
                        <a:pt x="998" y="177"/>
                      </a:lnTo>
                      <a:lnTo>
                        <a:pt x="995" y="175"/>
                      </a:lnTo>
                      <a:lnTo>
                        <a:pt x="995" y="173"/>
                      </a:lnTo>
                      <a:lnTo>
                        <a:pt x="998" y="170"/>
                      </a:lnTo>
                      <a:lnTo>
                        <a:pt x="998" y="168"/>
                      </a:lnTo>
                      <a:lnTo>
                        <a:pt x="998" y="168"/>
                      </a:lnTo>
                      <a:lnTo>
                        <a:pt x="1000" y="166"/>
                      </a:lnTo>
                      <a:lnTo>
                        <a:pt x="1002" y="163"/>
                      </a:lnTo>
                      <a:lnTo>
                        <a:pt x="1005" y="163"/>
                      </a:lnTo>
                      <a:lnTo>
                        <a:pt x="1005" y="161"/>
                      </a:lnTo>
                      <a:lnTo>
                        <a:pt x="1002" y="158"/>
                      </a:lnTo>
                      <a:lnTo>
                        <a:pt x="1005" y="158"/>
                      </a:lnTo>
                      <a:lnTo>
                        <a:pt x="1005" y="156"/>
                      </a:lnTo>
                      <a:lnTo>
                        <a:pt x="1007" y="156"/>
                      </a:lnTo>
                      <a:lnTo>
                        <a:pt x="1007" y="154"/>
                      </a:lnTo>
                      <a:lnTo>
                        <a:pt x="1010" y="154"/>
                      </a:lnTo>
                      <a:lnTo>
                        <a:pt x="1019" y="149"/>
                      </a:lnTo>
                      <a:lnTo>
                        <a:pt x="1021" y="149"/>
                      </a:lnTo>
                      <a:lnTo>
                        <a:pt x="1029" y="144"/>
                      </a:lnTo>
                      <a:lnTo>
                        <a:pt x="1033" y="144"/>
                      </a:lnTo>
                      <a:lnTo>
                        <a:pt x="1038" y="142"/>
                      </a:lnTo>
                      <a:lnTo>
                        <a:pt x="1043" y="142"/>
                      </a:lnTo>
                      <a:lnTo>
                        <a:pt x="1043" y="142"/>
                      </a:lnTo>
                      <a:lnTo>
                        <a:pt x="1043" y="139"/>
                      </a:lnTo>
                      <a:lnTo>
                        <a:pt x="1043" y="139"/>
                      </a:lnTo>
                      <a:lnTo>
                        <a:pt x="1043" y="139"/>
                      </a:lnTo>
                      <a:lnTo>
                        <a:pt x="1031" y="139"/>
                      </a:lnTo>
                      <a:lnTo>
                        <a:pt x="1026" y="139"/>
                      </a:lnTo>
                      <a:lnTo>
                        <a:pt x="1021" y="139"/>
                      </a:lnTo>
                      <a:lnTo>
                        <a:pt x="1010" y="139"/>
                      </a:lnTo>
                      <a:lnTo>
                        <a:pt x="1007" y="142"/>
                      </a:lnTo>
                      <a:lnTo>
                        <a:pt x="1002" y="142"/>
                      </a:lnTo>
                      <a:lnTo>
                        <a:pt x="998" y="144"/>
                      </a:lnTo>
                      <a:lnTo>
                        <a:pt x="988" y="147"/>
                      </a:lnTo>
                      <a:lnTo>
                        <a:pt x="988" y="147"/>
                      </a:lnTo>
                      <a:lnTo>
                        <a:pt x="988" y="147"/>
                      </a:lnTo>
                      <a:lnTo>
                        <a:pt x="986" y="147"/>
                      </a:lnTo>
                      <a:lnTo>
                        <a:pt x="986" y="149"/>
                      </a:lnTo>
                      <a:lnTo>
                        <a:pt x="984" y="149"/>
                      </a:lnTo>
                      <a:lnTo>
                        <a:pt x="979" y="149"/>
                      </a:lnTo>
                      <a:lnTo>
                        <a:pt x="976" y="151"/>
                      </a:lnTo>
                      <a:lnTo>
                        <a:pt x="976" y="151"/>
                      </a:lnTo>
                      <a:lnTo>
                        <a:pt x="974" y="154"/>
                      </a:lnTo>
                      <a:lnTo>
                        <a:pt x="974" y="154"/>
                      </a:lnTo>
                      <a:lnTo>
                        <a:pt x="972" y="156"/>
                      </a:lnTo>
                      <a:lnTo>
                        <a:pt x="969" y="156"/>
                      </a:lnTo>
                      <a:lnTo>
                        <a:pt x="965" y="158"/>
                      </a:lnTo>
                      <a:lnTo>
                        <a:pt x="962" y="161"/>
                      </a:lnTo>
                      <a:lnTo>
                        <a:pt x="958" y="163"/>
                      </a:lnTo>
                      <a:lnTo>
                        <a:pt x="958" y="163"/>
                      </a:lnTo>
                      <a:lnTo>
                        <a:pt x="955" y="163"/>
                      </a:lnTo>
                      <a:lnTo>
                        <a:pt x="955" y="166"/>
                      </a:lnTo>
                      <a:lnTo>
                        <a:pt x="955" y="166"/>
                      </a:lnTo>
                      <a:lnTo>
                        <a:pt x="953" y="166"/>
                      </a:lnTo>
                      <a:lnTo>
                        <a:pt x="955" y="168"/>
                      </a:lnTo>
                      <a:lnTo>
                        <a:pt x="955" y="168"/>
                      </a:lnTo>
                      <a:lnTo>
                        <a:pt x="955" y="168"/>
                      </a:lnTo>
                      <a:lnTo>
                        <a:pt x="950" y="170"/>
                      </a:lnTo>
                      <a:lnTo>
                        <a:pt x="946" y="170"/>
                      </a:lnTo>
                      <a:lnTo>
                        <a:pt x="946" y="173"/>
                      </a:lnTo>
                      <a:lnTo>
                        <a:pt x="946" y="173"/>
                      </a:lnTo>
                      <a:lnTo>
                        <a:pt x="946" y="175"/>
                      </a:lnTo>
                      <a:lnTo>
                        <a:pt x="943" y="177"/>
                      </a:lnTo>
                      <a:lnTo>
                        <a:pt x="941" y="180"/>
                      </a:lnTo>
                      <a:lnTo>
                        <a:pt x="941" y="180"/>
                      </a:lnTo>
                      <a:lnTo>
                        <a:pt x="943" y="180"/>
                      </a:lnTo>
                      <a:lnTo>
                        <a:pt x="946" y="182"/>
                      </a:lnTo>
                      <a:lnTo>
                        <a:pt x="948" y="182"/>
                      </a:lnTo>
                      <a:lnTo>
                        <a:pt x="955" y="184"/>
                      </a:lnTo>
                      <a:lnTo>
                        <a:pt x="960" y="184"/>
                      </a:lnTo>
                      <a:lnTo>
                        <a:pt x="962" y="184"/>
                      </a:lnTo>
                      <a:lnTo>
                        <a:pt x="965" y="184"/>
                      </a:lnTo>
                      <a:lnTo>
                        <a:pt x="965" y="184"/>
                      </a:lnTo>
                      <a:lnTo>
                        <a:pt x="967" y="187"/>
                      </a:lnTo>
                      <a:lnTo>
                        <a:pt x="969" y="187"/>
                      </a:lnTo>
                      <a:lnTo>
                        <a:pt x="969" y="187"/>
                      </a:lnTo>
                      <a:lnTo>
                        <a:pt x="965" y="189"/>
                      </a:lnTo>
                      <a:lnTo>
                        <a:pt x="960" y="189"/>
                      </a:lnTo>
                      <a:lnTo>
                        <a:pt x="958" y="189"/>
                      </a:lnTo>
                      <a:lnTo>
                        <a:pt x="953" y="187"/>
                      </a:lnTo>
                      <a:lnTo>
                        <a:pt x="953" y="187"/>
                      </a:lnTo>
                      <a:lnTo>
                        <a:pt x="950" y="187"/>
                      </a:lnTo>
                      <a:lnTo>
                        <a:pt x="946" y="187"/>
                      </a:lnTo>
                      <a:lnTo>
                        <a:pt x="941" y="187"/>
                      </a:lnTo>
                      <a:lnTo>
                        <a:pt x="939" y="187"/>
                      </a:lnTo>
                      <a:lnTo>
                        <a:pt x="941" y="187"/>
                      </a:lnTo>
                      <a:lnTo>
                        <a:pt x="939" y="187"/>
                      </a:lnTo>
                      <a:lnTo>
                        <a:pt x="939" y="192"/>
                      </a:lnTo>
                      <a:lnTo>
                        <a:pt x="939" y="192"/>
                      </a:lnTo>
                      <a:lnTo>
                        <a:pt x="939" y="196"/>
                      </a:lnTo>
                      <a:lnTo>
                        <a:pt x="939" y="196"/>
                      </a:lnTo>
                      <a:lnTo>
                        <a:pt x="941" y="196"/>
                      </a:lnTo>
                      <a:lnTo>
                        <a:pt x="943" y="196"/>
                      </a:lnTo>
                      <a:lnTo>
                        <a:pt x="946" y="199"/>
                      </a:lnTo>
                      <a:lnTo>
                        <a:pt x="948" y="201"/>
                      </a:lnTo>
                      <a:lnTo>
                        <a:pt x="948" y="201"/>
                      </a:lnTo>
                      <a:lnTo>
                        <a:pt x="948" y="201"/>
                      </a:lnTo>
                      <a:lnTo>
                        <a:pt x="950" y="199"/>
                      </a:lnTo>
                      <a:lnTo>
                        <a:pt x="953" y="199"/>
                      </a:lnTo>
                      <a:lnTo>
                        <a:pt x="953" y="199"/>
                      </a:lnTo>
                      <a:lnTo>
                        <a:pt x="958" y="199"/>
                      </a:lnTo>
                      <a:lnTo>
                        <a:pt x="960" y="199"/>
                      </a:lnTo>
                      <a:lnTo>
                        <a:pt x="960" y="199"/>
                      </a:lnTo>
                      <a:lnTo>
                        <a:pt x="960" y="199"/>
                      </a:lnTo>
                      <a:lnTo>
                        <a:pt x="960" y="199"/>
                      </a:lnTo>
                      <a:lnTo>
                        <a:pt x="960" y="199"/>
                      </a:lnTo>
                      <a:lnTo>
                        <a:pt x="965" y="199"/>
                      </a:lnTo>
                      <a:lnTo>
                        <a:pt x="965" y="199"/>
                      </a:lnTo>
                      <a:lnTo>
                        <a:pt x="967" y="199"/>
                      </a:lnTo>
                      <a:lnTo>
                        <a:pt x="972" y="196"/>
                      </a:lnTo>
                      <a:lnTo>
                        <a:pt x="969" y="196"/>
                      </a:lnTo>
                      <a:lnTo>
                        <a:pt x="969" y="199"/>
                      </a:lnTo>
                      <a:lnTo>
                        <a:pt x="967" y="199"/>
                      </a:lnTo>
                      <a:lnTo>
                        <a:pt x="967" y="201"/>
                      </a:lnTo>
                      <a:lnTo>
                        <a:pt x="967" y="201"/>
                      </a:lnTo>
                      <a:lnTo>
                        <a:pt x="967" y="203"/>
                      </a:lnTo>
                      <a:lnTo>
                        <a:pt x="967" y="203"/>
                      </a:lnTo>
                      <a:lnTo>
                        <a:pt x="972" y="203"/>
                      </a:lnTo>
                      <a:lnTo>
                        <a:pt x="979" y="203"/>
                      </a:lnTo>
                      <a:lnTo>
                        <a:pt x="984" y="203"/>
                      </a:lnTo>
                      <a:lnTo>
                        <a:pt x="986" y="203"/>
                      </a:lnTo>
                      <a:lnTo>
                        <a:pt x="986" y="203"/>
                      </a:lnTo>
                      <a:lnTo>
                        <a:pt x="986" y="203"/>
                      </a:lnTo>
                      <a:lnTo>
                        <a:pt x="988" y="206"/>
                      </a:lnTo>
                      <a:lnTo>
                        <a:pt x="998" y="206"/>
                      </a:lnTo>
                      <a:lnTo>
                        <a:pt x="1002" y="206"/>
                      </a:lnTo>
                      <a:lnTo>
                        <a:pt x="1007" y="206"/>
                      </a:lnTo>
                      <a:lnTo>
                        <a:pt x="1007" y="206"/>
                      </a:lnTo>
                      <a:lnTo>
                        <a:pt x="1010" y="206"/>
                      </a:lnTo>
                      <a:lnTo>
                        <a:pt x="1014" y="208"/>
                      </a:lnTo>
                      <a:lnTo>
                        <a:pt x="1017" y="208"/>
                      </a:lnTo>
                      <a:lnTo>
                        <a:pt x="1019" y="208"/>
                      </a:lnTo>
                      <a:lnTo>
                        <a:pt x="1021" y="208"/>
                      </a:lnTo>
                      <a:lnTo>
                        <a:pt x="1029" y="206"/>
                      </a:lnTo>
                      <a:lnTo>
                        <a:pt x="1033" y="210"/>
                      </a:lnTo>
                      <a:lnTo>
                        <a:pt x="1036" y="208"/>
                      </a:lnTo>
                      <a:lnTo>
                        <a:pt x="1036" y="208"/>
                      </a:lnTo>
                      <a:lnTo>
                        <a:pt x="1036" y="208"/>
                      </a:lnTo>
                      <a:lnTo>
                        <a:pt x="1033" y="206"/>
                      </a:lnTo>
                      <a:lnTo>
                        <a:pt x="1033" y="206"/>
                      </a:lnTo>
                      <a:lnTo>
                        <a:pt x="1031" y="206"/>
                      </a:lnTo>
                      <a:lnTo>
                        <a:pt x="1031" y="206"/>
                      </a:lnTo>
                      <a:lnTo>
                        <a:pt x="1029" y="203"/>
                      </a:lnTo>
                      <a:lnTo>
                        <a:pt x="1029" y="203"/>
                      </a:lnTo>
                      <a:lnTo>
                        <a:pt x="1031" y="203"/>
                      </a:lnTo>
                      <a:lnTo>
                        <a:pt x="1036" y="203"/>
                      </a:lnTo>
                      <a:lnTo>
                        <a:pt x="1040" y="203"/>
                      </a:lnTo>
                      <a:lnTo>
                        <a:pt x="1040" y="203"/>
                      </a:lnTo>
                      <a:lnTo>
                        <a:pt x="1045" y="206"/>
                      </a:lnTo>
                      <a:lnTo>
                        <a:pt x="1045" y="206"/>
                      </a:lnTo>
                      <a:lnTo>
                        <a:pt x="1047" y="206"/>
                      </a:lnTo>
                      <a:lnTo>
                        <a:pt x="1052" y="206"/>
                      </a:lnTo>
                      <a:lnTo>
                        <a:pt x="1055" y="208"/>
                      </a:lnTo>
                      <a:lnTo>
                        <a:pt x="1057" y="206"/>
                      </a:lnTo>
                      <a:lnTo>
                        <a:pt x="1062" y="206"/>
                      </a:lnTo>
                      <a:lnTo>
                        <a:pt x="1064" y="206"/>
                      </a:lnTo>
                      <a:lnTo>
                        <a:pt x="1066" y="206"/>
                      </a:lnTo>
                      <a:lnTo>
                        <a:pt x="1066" y="203"/>
                      </a:lnTo>
                      <a:lnTo>
                        <a:pt x="1066" y="203"/>
                      </a:lnTo>
                      <a:lnTo>
                        <a:pt x="1069" y="201"/>
                      </a:lnTo>
                      <a:lnTo>
                        <a:pt x="1069" y="201"/>
                      </a:lnTo>
                      <a:lnTo>
                        <a:pt x="1069" y="201"/>
                      </a:lnTo>
                      <a:lnTo>
                        <a:pt x="1066" y="199"/>
                      </a:lnTo>
                      <a:lnTo>
                        <a:pt x="1064" y="199"/>
                      </a:lnTo>
                      <a:lnTo>
                        <a:pt x="1064" y="199"/>
                      </a:lnTo>
                      <a:lnTo>
                        <a:pt x="1064" y="196"/>
                      </a:lnTo>
                      <a:lnTo>
                        <a:pt x="1064" y="196"/>
                      </a:lnTo>
                      <a:lnTo>
                        <a:pt x="1066" y="196"/>
                      </a:lnTo>
                      <a:lnTo>
                        <a:pt x="1069" y="194"/>
                      </a:lnTo>
                      <a:lnTo>
                        <a:pt x="1071" y="194"/>
                      </a:lnTo>
                      <a:lnTo>
                        <a:pt x="1071" y="194"/>
                      </a:lnTo>
                      <a:lnTo>
                        <a:pt x="1071" y="196"/>
                      </a:lnTo>
                      <a:lnTo>
                        <a:pt x="1071" y="196"/>
                      </a:lnTo>
                      <a:lnTo>
                        <a:pt x="1071" y="196"/>
                      </a:lnTo>
                      <a:lnTo>
                        <a:pt x="1073" y="199"/>
                      </a:lnTo>
                      <a:lnTo>
                        <a:pt x="1073" y="199"/>
                      </a:lnTo>
                      <a:lnTo>
                        <a:pt x="1073" y="199"/>
                      </a:lnTo>
                      <a:lnTo>
                        <a:pt x="1076" y="201"/>
                      </a:lnTo>
                      <a:lnTo>
                        <a:pt x="1076" y="201"/>
                      </a:lnTo>
                      <a:lnTo>
                        <a:pt x="1078" y="201"/>
                      </a:lnTo>
                      <a:lnTo>
                        <a:pt x="1083" y="201"/>
                      </a:lnTo>
                      <a:lnTo>
                        <a:pt x="1083" y="201"/>
                      </a:lnTo>
                      <a:lnTo>
                        <a:pt x="1083" y="201"/>
                      </a:lnTo>
                      <a:lnTo>
                        <a:pt x="1081" y="203"/>
                      </a:lnTo>
                      <a:lnTo>
                        <a:pt x="1081" y="206"/>
                      </a:lnTo>
                      <a:lnTo>
                        <a:pt x="1081" y="206"/>
                      </a:lnTo>
                      <a:lnTo>
                        <a:pt x="1081" y="208"/>
                      </a:lnTo>
                      <a:lnTo>
                        <a:pt x="1081" y="208"/>
                      </a:lnTo>
                      <a:lnTo>
                        <a:pt x="1085" y="208"/>
                      </a:lnTo>
                      <a:lnTo>
                        <a:pt x="1088" y="208"/>
                      </a:lnTo>
                      <a:lnTo>
                        <a:pt x="1088" y="208"/>
                      </a:lnTo>
                      <a:lnTo>
                        <a:pt x="1088" y="208"/>
                      </a:lnTo>
                      <a:lnTo>
                        <a:pt x="1088" y="210"/>
                      </a:lnTo>
                      <a:lnTo>
                        <a:pt x="1085" y="210"/>
                      </a:lnTo>
                      <a:lnTo>
                        <a:pt x="1083" y="210"/>
                      </a:lnTo>
                      <a:lnTo>
                        <a:pt x="1083" y="210"/>
                      </a:lnTo>
                      <a:lnTo>
                        <a:pt x="1083" y="210"/>
                      </a:lnTo>
                      <a:lnTo>
                        <a:pt x="1083" y="213"/>
                      </a:lnTo>
                      <a:lnTo>
                        <a:pt x="1085" y="213"/>
                      </a:lnTo>
                      <a:lnTo>
                        <a:pt x="1088" y="213"/>
                      </a:lnTo>
                      <a:lnTo>
                        <a:pt x="1088" y="213"/>
                      </a:lnTo>
                      <a:lnTo>
                        <a:pt x="1090" y="210"/>
                      </a:lnTo>
                      <a:lnTo>
                        <a:pt x="1092" y="210"/>
                      </a:lnTo>
                      <a:lnTo>
                        <a:pt x="1092" y="210"/>
                      </a:lnTo>
                      <a:lnTo>
                        <a:pt x="1095" y="210"/>
                      </a:lnTo>
                      <a:lnTo>
                        <a:pt x="1095" y="210"/>
                      </a:lnTo>
                      <a:lnTo>
                        <a:pt x="1092" y="213"/>
                      </a:lnTo>
                      <a:lnTo>
                        <a:pt x="1090" y="213"/>
                      </a:lnTo>
                      <a:lnTo>
                        <a:pt x="1090" y="213"/>
                      </a:lnTo>
                      <a:lnTo>
                        <a:pt x="1090" y="213"/>
                      </a:lnTo>
                      <a:lnTo>
                        <a:pt x="1090" y="215"/>
                      </a:lnTo>
                      <a:lnTo>
                        <a:pt x="1090" y="215"/>
                      </a:lnTo>
                      <a:lnTo>
                        <a:pt x="1090" y="215"/>
                      </a:lnTo>
                      <a:lnTo>
                        <a:pt x="1092" y="215"/>
                      </a:lnTo>
                      <a:lnTo>
                        <a:pt x="1095" y="215"/>
                      </a:lnTo>
                      <a:lnTo>
                        <a:pt x="1097" y="218"/>
                      </a:lnTo>
                      <a:lnTo>
                        <a:pt x="1097" y="218"/>
                      </a:lnTo>
                      <a:lnTo>
                        <a:pt x="1097" y="220"/>
                      </a:lnTo>
                      <a:lnTo>
                        <a:pt x="1097" y="220"/>
                      </a:lnTo>
                      <a:lnTo>
                        <a:pt x="1095" y="220"/>
                      </a:lnTo>
                      <a:lnTo>
                        <a:pt x="1092" y="222"/>
                      </a:lnTo>
                      <a:lnTo>
                        <a:pt x="1090" y="222"/>
                      </a:lnTo>
                      <a:lnTo>
                        <a:pt x="1088" y="222"/>
                      </a:lnTo>
                      <a:lnTo>
                        <a:pt x="1085" y="222"/>
                      </a:lnTo>
                      <a:lnTo>
                        <a:pt x="1083" y="222"/>
                      </a:lnTo>
                      <a:lnTo>
                        <a:pt x="1083" y="222"/>
                      </a:lnTo>
                      <a:lnTo>
                        <a:pt x="1081" y="222"/>
                      </a:lnTo>
                      <a:lnTo>
                        <a:pt x="1081" y="225"/>
                      </a:lnTo>
                      <a:lnTo>
                        <a:pt x="1078" y="227"/>
                      </a:lnTo>
                      <a:lnTo>
                        <a:pt x="1078" y="227"/>
                      </a:lnTo>
                      <a:lnTo>
                        <a:pt x="1078" y="227"/>
                      </a:lnTo>
                      <a:lnTo>
                        <a:pt x="1078" y="227"/>
                      </a:lnTo>
                      <a:lnTo>
                        <a:pt x="1078" y="227"/>
                      </a:lnTo>
                      <a:lnTo>
                        <a:pt x="1081" y="229"/>
                      </a:lnTo>
                      <a:lnTo>
                        <a:pt x="1083" y="227"/>
                      </a:lnTo>
                      <a:lnTo>
                        <a:pt x="1090" y="225"/>
                      </a:lnTo>
                      <a:lnTo>
                        <a:pt x="1092" y="225"/>
                      </a:lnTo>
                      <a:lnTo>
                        <a:pt x="1095" y="225"/>
                      </a:lnTo>
                      <a:lnTo>
                        <a:pt x="1097" y="222"/>
                      </a:lnTo>
                      <a:lnTo>
                        <a:pt x="1097" y="225"/>
                      </a:lnTo>
                      <a:lnTo>
                        <a:pt x="1099" y="225"/>
                      </a:lnTo>
                      <a:lnTo>
                        <a:pt x="1102" y="225"/>
                      </a:lnTo>
                      <a:lnTo>
                        <a:pt x="1104" y="222"/>
                      </a:lnTo>
                      <a:lnTo>
                        <a:pt x="1107" y="222"/>
                      </a:lnTo>
                      <a:lnTo>
                        <a:pt x="1107" y="222"/>
                      </a:lnTo>
                      <a:lnTo>
                        <a:pt x="1107" y="222"/>
                      </a:lnTo>
                      <a:lnTo>
                        <a:pt x="1107" y="222"/>
                      </a:lnTo>
                      <a:lnTo>
                        <a:pt x="1104" y="222"/>
                      </a:lnTo>
                      <a:lnTo>
                        <a:pt x="1102" y="222"/>
                      </a:lnTo>
                      <a:lnTo>
                        <a:pt x="1104" y="225"/>
                      </a:lnTo>
                      <a:lnTo>
                        <a:pt x="1104" y="225"/>
                      </a:lnTo>
                      <a:lnTo>
                        <a:pt x="1104" y="225"/>
                      </a:lnTo>
                      <a:lnTo>
                        <a:pt x="1104" y="225"/>
                      </a:lnTo>
                      <a:lnTo>
                        <a:pt x="1102" y="227"/>
                      </a:lnTo>
                      <a:lnTo>
                        <a:pt x="1102" y="227"/>
                      </a:lnTo>
                      <a:lnTo>
                        <a:pt x="1102" y="227"/>
                      </a:lnTo>
                      <a:lnTo>
                        <a:pt x="1104" y="227"/>
                      </a:lnTo>
                      <a:lnTo>
                        <a:pt x="1104" y="227"/>
                      </a:lnTo>
                      <a:lnTo>
                        <a:pt x="1104" y="227"/>
                      </a:lnTo>
                      <a:lnTo>
                        <a:pt x="1104" y="227"/>
                      </a:lnTo>
                      <a:lnTo>
                        <a:pt x="1104" y="227"/>
                      </a:lnTo>
                      <a:lnTo>
                        <a:pt x="1104" y="229"/>
                      </a:lnTo>
                      <a:lnTo>
                        <a:pt x="1107" y="232"/>
                      </a:lnTo>
                      <a:lnTo>
                        <a:pt x="1107" y="232"/>
                      </a:lnTo>
                      <a:lnTo>
                        <a:pt x="1109" y="232"/>
                      </a:lnTo>
                      <a:lnTo>
                        <a:pt x="1111" y="232"/>
                      </a:lnTo>
                      <a:lnTo>
                        <a:pt x="1111" y="229"/>
                      </a:lnTo>
                      <a:lnTo>
                        <a:pt x="1111" y="227"/>
                      </a:lnTo>
                      <a:lnTo>
                        <a:pt x="1111" y="227"/>
                      </a:lnTo>
                      <a:lnTo>
                        <a:pt x="1114" y="227"/>
                      </a:lnTo>
                      <a:lnTo>
                        <a:pt x="1114" y="227"/>
                      </a:lnTo>
                      <a:lnTo>
                        <a:pt x="1114" y="229"/>
                      </a:lnTo>
                      <a:lnTo>
                        <a:pt x="1114" y="229"/>
                      </a:lnTo>
                      <a:lnTo>
                        <a:pt x="1114" y="229"/>
                      </a:lnTo>
                      <a:lnTo>
                        <a:pt x="1114" y="229"/>
                      </a:lnTo>
                      <a:lnTo>
                        <a:pt x="1111" y="232"/>
                      </a:lnTo>
                      <a:lnTo>
                        <a:pt x="1111" y="232"/>
                      </a:lnTo>
                      <a:lnTo>
                        <a:pt x="1111" y="232"/>
                      </a:lnTo>
                      <a:lnTo>
                        <a:pt x="1111" y="234"/>
                      </a:lnTo>
                      <a:lnTo>
                        <a:pt x="1111" y="234"/>
                      </a:lnTo>
                      <a:lnTo>
                        <a:pt x="1111" y="237"/>
                      </a:lnTo>
                      <a:lnTo>
                        <a:pt x="1114" y="234"/>
                      </a:lnTo>
                      <a:lnTo>
                        <a:pt x="1118" y="234"/>
                      </a:lnTo>
                      <a:lnTo>
                        <a:pt x="1118" y="234"/>
                      </a:lnTo>
                      <a:lnTo>
                        <a:pt x="1116" y="234"/>
                      </a:lnTo>
                      <a:lnTo>
                        <a:pt x="1116" y="237"/>
                      </a:lnTo>
                      <a:lnTo>
                        <a:pt x="1118" y="239"/>
                      </a:lnTo>
                      <a:lnTo>
                        <a:pt x="1118" y="241"/>
                      </a:lnTo>
                      <a:lnTo>
                        <a:pt x="1118" y="244"/>
                      </a:lnTo>
                      <a:lnTo>
                        <a:pt x="1118" y="246"/>
                      </a:lnTo>
                      <a:lnTo>
                        <a:pt x="1118" y="253"/>
                      </a:lnTo>
                      <a:lnTo>
                        <a:pt x="1118" y="253"/>
                      </a:lnTo>
                      <a:lnTo>
                        <a:pt x="1118" y="253"/>
                      </a:lnTo>
                      <a:lnTo>
                        <a:pt x="1118" y="253"/>
                      </a:lnTo>
                      <a:lnTo>
                        <a:pt x="1114" y="255"/>
                      </a:lnTo>
                      <a:lnTo>
                        <a:pt x="1114" y="258"/>
                      </a:lnTo>
                      <a:lnTo>
                        <a:pt x="1109" y="258"/>
                      </a:lnTo>
                      <a:lnTo>
                        <a:pt x="1107" y="258"/>
                      </a:lnTo>
                      <a:lnTo>
                        <a:pt x="1104" y="260"/>
                      </a:lnTo>
                      <a:lnTo>
                        <a:pt x="1102" y="263"/>
                      </a:lnTo>
                      <a:lnTo>
                        <a:pt x="1102" y="263"/>
                      </a:lnTo>
                      <a:lnTo>
                        <a:pt x="1099" y="265"/>
                      </a:lnTo>
                      <a:lnTo>
                        <a:pt x="1097" y="265"/>
                      </a:lnTo>
                      <a:lnTo>
                        <a:pt x="1097" y="265"/>
                      </a:lnTo>
                      <a:lnTo>
                        <a:pt x="1095" y="265"/>
                      </a:lnTo>
                      <a:lnTo>
                        <a:pt x="1092" y="267"/>
                      </a:lnTo>
                      <a:lnTo>
                        <a:pt x="1090" y="267"/>
                      </a:lnTo>
                      <a:lnTo>
                        <a:pt x="1083" y="270"/>
                      </a:lnTo>
                      <a:lnTo>
                        <a:pt x="1076" y="274"/>
                      </a:lnTo>
                      <a:lnTo>
                        <a:pt x="1073" y="274"/>
                      </a:lnTo>
                      <a:lnTo>
                        <a:pt x="1073" y="274"/>
                      </a:lnTo>
                      <a:lnTo>
                        <a:pt x="1073" y="274"/>
                      </a:lnTo>
                      <a:lnTo>
                        <a:pt x="1073" y="277"/>
                      </a:lnTo>
                      <a:lnTo>
                        <a:pt x="1076" y="279"/>
                      </a:lnTo>
                      <a:lnTo>
                        <a:pt x="1078" y="282"/>
                      </a:lnTo>
                      <a:lnTo>
                        <a:pt x="1078" y="282"/>
                      </a:lnTo>
                      <a:lnTo>
                        <a:pt x="1078" y="284"/>
                      </a:lnTo>
                      <a:lnTo>
                        <a:pt x="1078" y="286"/>
                      </a:lnTo>
                      <a:lnTo>
                        <a:pt x="1078" y="286"/>
                      </a:lnTo>
                      <a:lnTo>
                        <a:pt x="1076" y="286"/>
                      </a:lnTo>
                      <a:lnTo>
                        <a:pt x="1073" y="286"/>
                      </a:lnTo>
                      <a:lnTo>
                        <a:pt x="1071" y="286"/>
                      </a:lnTo>
                      <a:lnTo>
                        <a:pt x="1069" y="286"/>
                      </a:lnTo>
                      <a:lnTo>
                        <a:pt x="1066" y="286"/>
                      </a:lnTo>
                      <a:lnTo>
                        <a:pt x="1064" y="289"/>
                      </a:lnTo>
                      <a:lnTo>
                        <a:pt x="1062" y="289"/>
                      </a:lnTo>
                      <a:lnTo>
                        <a:pt x="1062" y="289"/>
                      </a:lnTo>
                      <a:lnTo>
                        <a:pt x="1059" y="289"/>
                      </a:lnTo>
                      <a:lnTo>
                        <a:pt x="1057" y="289"/>
                      </a:lnTo>
                      <a:lnTo>
                        <a:pt x="1055" y="289"/>
                      </a:lnTo>
                      <a:lnTo>
                        <a:pt x="1055" y="289"/>
                      </a:lnTo>
                      <a:lnTo>
                        <a:pt x="1052" y="289"/>
                      </a:lnTo>
                      <a:lnTo>
                        <a:pt x="1052" y="291"/>
                      </a:lnTo>
                      <a:lnTo>
                        <a:pt x="1050" y="291"/>
                      </a:lnTo>
                      <a:lnTo>
                        <a:pt x="1045" y="291"/>
                      </a:lnTo>
                      <a:lnTo>
                        <a:pt x="1043" y="291"/>
                      </a:lnTo>
                      <a:lnTo>
                        <a:pt x="1043" y="291"/>
                      </a:lnTo>
                      <a:lnTo>
                        <a:pt x="1045" y="293"/>
                      </a:lnTo>
                      <a:lnTo>
                        <a:pt x="1045" y="293"/>
                      </a:lnTo>
                      <a:lnTo>
                        <a:pt x="1045" y="296"/>
                      </a:lnTo>
                      <a:lnTo>
                        <a:pt x="1045" y="296"/>
                      </a:lnTo>
                      <a:lnTo>
                        <a:pt x="1045" y="296"/>
                      </a:lnTo>
                      <a:lnTo>
                        <a:pt x="1043" y="296"/>
                      </a:lnTo>
                      <a:lnTo>
                        <a:pt x="1043" y="298"/>
                      </a:lnTo>
                      <a:lnTo>
                        <a:pt x="1043" y="298"/>
                      </a:lnTo>
                      <a:lnTo>
                        <a:pt x="1043" y="298"/>
                      </a:lnTo>
                      <a:lnTo>
                        <a:pt x="1040" y="298"/>
                      </a:lnTo>
                      <a:lnTo>
                        <a:pt x="1040" y="298"/>
                      </a:lnTo>
                      <a:lnTo>
                        <a:pt x="1040" y="298"/>
                      </a:lnTo>
                      <a:lnTo>
                        <a:pt x="1043" y="296"/>
                      </a:lnTo>
                      <a:lnTo>
                        <a:pt x="1043" y="296"/>
                      </a:lnTo>
                      <a:lnTo>
                        <a:pt x="1043" y="296"/>
                      </a:lnTo>
                      <a:lnTo>
                        <a:pt x="1043" y="293"/>
                      </a:lnTo>
                      <a:lnTo>
                        <a:pt x="1043" y="291"/>
                      </a:lnTo>
                      <a:lnTo>
                        <a:pt x="1038" y="291"/>
                      </a:lnTo>
                      <a:lnTo>
                        <a:pt x="1033" y="289"/>
                      </a:lnTo>
                      <a:lnTo>
                        <a:pt x="1031" y="289"/>
                      </a:lnTo>
                      <a:lnTo>
                        <a:pt x="1029" y="289"/>
                      </a:lnTo>
                      <a:lnTo>
                        <a:pt x="1026" y="289"/>
                      </a:lnTo>
                      <a:lnTo>
                        <a:pt x="1024" y="286"/>
                      </a:lnTo>
                      <a:lnTo>
                        <a:pt x="1024" y="286"/>
                      </a:lnTo>
                      <a:lnTo>
                        <a:pt x="1024" y="289"/>
                      </a:lnTo>
                      <a:lnTo>
                        <a:pt x="1021" y="289"/>
                      </a:lnTo>
                      <a:lnTo>
                        <a:pt x="1021" y="289"/>
                      </a:lnTo>
                      <a:lnTo>
                        <a:pt x="1019" y="289"/>
                      </a:lnTo>
                      <a:lnTo>
                        <a:pt x="1019" y="291"/>
                      </a:lnTo>
                      <a:lnTo>
                        <a:pt x="1019" y="291"/>
                      </a:lnTo>
                      <a:lnTo>
                        <a:pt x="1019" y="293"/>
                      </a:lnTo>
                      <a:lnTo>
                        <a:pt x="1010" y="293"/>
                      </a:lnTo>
                      <a:lnTo>
                        <a:pt x="1007" y="296"/>
                      </a:lnTo>
                      <a:lnTo>
                        <a:pt x="1007" y="296"/>
                      </a:lnTo>
                      <a:lnTo>
                        <a:pt x="1005" y="296"/>
                      </a:lnTo>
                      <a:lnTo>
                        <a:pt x="1002" y="300"/>
                      </a:lnTo>
                      <a:lnTo>
                        <a:pt x="1002" y="300"/>
                      </a:lnTo>
                      <a:lnTo>
                        <a:pt x="1002" y="300"/>
                      </a:lnTo>
                      <a:lnTo>
                        <a:pt x="1000" y="303"/>
                      </a:lnTo>
                      <a:lnTo>
                        <a:pt x="1000" y="303"/>
                      </a:lnTo>
                      <a:lnTo>
                        <a:pt x="1000" y="305"/>
                      </a:lnTo>
                      <a:lnTo>
                        <a:pt x="1000" y="305"/>
                      </a:lnTo>
                      <a:lnTo>
                        <a:pt x="1002" y="308"/>
                      </a:lnTo>
                      <a:lnTo>
                        <a:pt x="1002" y="308"/>
                      </a:lnTo>
                      <a:lnTo>
                        <a:pt x="1005" y="308"/>
                      </a:lnTo>
                      <a:lnTo>
                        <a:pt x="1007" y="308"/>
                      </a:lnTo>
                      <a:lnTo>
                        <a:pt x="1007" y="310"/>
                      </a:lnTo>
                      <a:lnTo>
                        <a:pt x="1010" y="310"/>
                      </a:lnTo>
                      <a:lnTo>
                        <a:pt x="1010" y="310"/>
                      </a:lnTo>
                      <a:lnTo>
                        <a:pt x="1012" y="310"/>
                      </a:lnTo>
                      <a:lnTo>
                        <a:pt x="1014" y="310"/>
                      </a:lnTo>
                      <a:lnTo>
                        <a:pt x="1017" y="310"/>
                      </a:lnTo>
                      <a:lnTo>
                        <a:pt x="1019" y="310"/>
                      </a:lnTo>
                      <a:lnTo>
                        <a:pt x="1019" y="308"/>
                      </a:lnTo>
                      <a:lnTo>
                        <a:pt x="1019" y="310"/>
                      </a:lnTo>
                      <a:lnTo>
                        <a:pt x="1021" y="308"/>
                      </a:lnTo>
                      <a:lnTo>
                        <a:pt x="1026" y="308"/>
                      </a:lnTo>
                      <a:lnTo>
                        <a:pt x="1029" y="308"/>
                      </a:lnTo>
                      <a:lnTo>
                        <a:pt x="1031" y="308"/>
                      </a:lnTo>
                      <a:lnTo>
                        <a:pt x="1031" y="308"/>
                      </a:lnTo>
                      <a:lnTo>
                        <a:pt x="1033" y="305"/>
                      </a:lnTo>
                      <a:lnTo>
                        <a:pt x="1038" y="305"/>
                      </a:lnTo>
                      <a:lnTo>
                        <a:pt x="1040" y="305"/>
                      </a:lnTo>
                      <a:lnTo>
                        <a:pt x="1040" y="305"/>
                      </a:lnTo>
                      <a:lnTo>
                        <a:pt x="1043" y="305"/>
                      </a:lnTo>
                      <a:lnTo>
                        <a:pt x="1045" y="305"/>
                      </a:lnTo>
                      <a:lnTo>
                        <a:pt x="1047" y="305"/>
                      </a:lnTo>
                      <a:lnTo>
                        <a:pt x="1050" y="303"/>
                      </a:lnTo>
                      <a:lnTo>
                        <a:pt x="1050" y="303"/>
                      </a:lnTo>
                      <a:lnTo>
                        <a:pt x="1050" y="300"/>
                      </a:lnTo>
                      <a:lnTo>
                        <a:pt x="1050" y="300"/>
                      </a:lnTo>
                      <a:lnTo>
                        <a:pt x="1050" y="300"/>
                      </a:lnTo>
                      <a:lnTo>
                        <a:pt x="1050" y="300"/>
                      </a:lnTo>
                      <a:lnTo>
                        <a:pt x="1052" y="300"/>
                      </a:lnTo>
                      <a:lnTo>
                        <a:pt x="1052" y="298"/>
                      </a:lnTo>
                      <a:lnTo>
                        <a:pt x="1052" y="298"/>
                      </a:lnTo>
                      <a:lnTo>
                        <a:pt x="1055" y="298"/>
                      </a:lnTo>
                      <a:lnTo>
                        <a:pt x="1055" y="300"/>
                      </a:lnTo>
                      <a:lnTo>
                        <a:pt x="1052" y="300"/>
                      </a:lnTo>
                      <a:lnTo>
                        <a:pt x="1052" y="303"/>
                      </a:lnTo>
                      <a:lnTo>
                        <a:pt x="1055" y="303"/>
                      </a:lnTo>
                      <a:lnTo>
                        <a:pt x="1055" y="303"/>
                      </a:lnTo>
                      <a:lnTo>
                        <a:pt x="1057" y="303"/>
                      </a:lnTo>
                      <a:lnTo>
                        <a:pt x="1057" y="303"/>
                      </a:lnTo>
                      <a:lnTo>
                        <a:pt x="1057" y="305"/>
                      </a:lnTo>
                      <a:lnTo>
                        <a:pt x="1057" y="305"/>
                      </a:lnTo>
                      <a:lnTo>
                        <a:pt x="1057" y="308"/>
                      </a:lnTo>
                      <a:lnTo>
                        <a:pt x="1057" y="308"/>
                      </a:lnTo>
                      <a:lnTo>
                        <a:pt x="1057" y="305"/>
                      </a:lnTo>
                      <a:lnTo>
                        <a:pt x="1059" y="305"/>
                      </a:lnTo>
                      <a:lnTo>
                        <a:pt x="1062" y="303"/>
                      </a:lnTo>
                      <a:lnTo>
                        <a:pt x="1062" y="303"/>
                      </a:lnTo>
                      <a:lnTo>
                        <a:pt x="1062" y="303"/>
                      </a:lnTo>
                      <a:lnTo>
                        <a:pt x="1064" y="303"/>
                      </a:lnTo>
                      <a:lnTo>
                        <a:pt x="1064" y="303"/>
                      </a:lnTo>
                      <a:lnTo>
                        <a:pt x="1069" y="303"/>
                      </a:lnTo>
                      <a:lnTo>
                        <a:pt x="1069" y="303"/>
                      </a:lnTo>
                      <a:lnTo>
                        <a:pt x="1069" y="303"/>
                      </a:lnTo>
                      <a:lnTo>
                        <a:pt x="1066" y="308"/>
                      </a:lnTo>
                      <a:lnTo>
                        <a:pt x="1064" y="308"/>
                      </a:lnTo>
                      <a:lnTo>
                        <a:pt x="1066" y="308"/>
                      </a:lnTo>
                      <a:lnTo>
                        <a:pt x="1066" y="308"/>
                      </a:lnTo>
                      <a:lnTo>
                        <a:pt x="1066" y="310"/>
                      </a:lnTo>
                      <a:lnTo>
                        <a:pt x="1069" y="312"/>
                      </a:lnTo>
                      <a:lnTo>
                        <a:pt x="1071" y="315"/>
                      </a:lnTo>
                      <a:lnTo>
                        <a:pt x="1071" y="315"/>
                      </a:lnTo>
                      <a:lnTo>
                        <a:pt x="1071" y="315"/>
                      </a:lnTo>
                      <a:lnTo>
                        <a:pt x="1071" y="317"/>
                      </a:lnTo>
                      <a:lnTo>
                        <a:pt x="1071" y="317"/>
                      </a:lnTo>
                      <a:lnTo>
                        <a:pt x="1071" y="317"/>
                      </a:lnTo>
                      <a:lnTo>
                        <a:pt x="1076" y="317"/>
                      </a:lnTo>
                      <a:lnTo>
                        <a:pt x="1076" y="317"/>
                      </a:lnTo>
                      <a:lnTo>
                        <a:pt x="1078" y="317"/>
                      </a:lnTo>
                      <a:lnTo>
                        <a:pt x="1076" y="317"/>
                      </a:lnTo>
                      <a:lnTo>
                        <a:pt x="1076" y="317"/>
                      </a:lnTo>
                      <a:lnTo>
                        <a:pt x="1073" y="319"/>
                      </a:lnTo>
                      <a:lnTo>
                        <a:pt x="1073" y="319"/>
                      </a:lnTo>
                      <a:lnTo>
                        <a:pt x="1073" y="319"/>
                      </a:lnTo>
                      <a:lnTo>
                        <a:pt x="1081" y="319"/>
                      </a:lnTo>
                      <a:lnTo>
                        <a:pt x="1081" y="319"/>
                      </a:lnTo>
                      <a:lnTo>
                        <a:pt x="1083" y="322"/>
                      </a:lnTo>
                      <a:lnTo>
                        <a:pt x="1083" y="322"/>
                      </a:lnTo>
                      <a:lnTo>
                        <a:pt x="1083" y="322"/>
                      </a:lnTo>
                      <a:lnTo>
                        <a:pt x="1083" y="322"/>
                      </a:lnTo>
                      <a:lnTo>
                        <a:pt x="1085" y="322"/>
                      </a:lnTo>
                      <a:lnTo>
                        <a:pt x="1085" y="322"/>
                      </a:lnTo>
                      <a:lnTo>
                        <a:pt x="1083" y="324"/>
                      </a:lnTo>
                      <a:lnTo>
                        <a:pt x="1081" y="324"/>
                      </a:lnTo>
                      <a:lnTo>
                        <a:pt x="1078" y="324"/>
                      </a:lnTo>
                      <a:lnTo>
                        <a:pt x="1076" y="324"/>
                      </a:lnTo>
                      <a:lnTo>
                        <a:pt x="1073" y="324"/>
                      </a:lnTo>
                      <a:lnTo>
                        <a:pt x="1073" y="327"/>
                      </a:lnTo>
                      <a:lnTo>
                        <a:pt x="1076" y="327"/>
                      </a:lnTo>
                      <a:lnTo>
                        <a:pt x="1076" y="329"/>
                      </a:lnTo>
                      <a:lnTo>
                        <a:pt x="1078" y="331"/>
                      </a:lnTo>
                      <a:lnTo>
                        <a:pt x="1078" y="331"/>
                      </a:lnTo>
                      <a:lnTo>
                        <a:pt x="1081" y="334"/>
                      </a:lnTo>
                      <a:lnTo>
                        <a:pt x="1085" y="331"/>
                      </a:lnTo>
                      <a:lnTo>
                        <a:pt x="1085" y="331"/>
                      </a:lnTo>
                      <a:lnTo>
                        <a:pt x="1083" y="334"/>
                      </a:lnTo>
                      <a:lnTo>
                        <a:pt x="1081" y="334"/>
                      </a:lnTo>
                      <a:lnTo>
                        <a:pt x="1083" y="334"/>
                      </a:lnTo>
                      <a:lnTo>
                        <a:pt x="1085" y="336"/>
                      </a:lnTo>
                      <a:lnTo>
                        <a:pt x="1088" y="336"/>
                      </a:lnTo>
                      <a:lnTo>
                        <a:pt x="1090" y="338"/>
                      </a:lnTo>
                      <a:lnTo>
                        <a:pt x="1092" y="338"/>
                      </a:lnTo>
                      <a:lnTo>
                        <a:pt x="1095" y="338"/>
                      </a:lnTo>
                      <a:lnTo>
                        <a:pt x="1095" y="338"/>
                      </a:lnTo>
                      <a:lnTo>
                        <a:pt x="1097" y="338"/>
                      </a:lnTo>
                      <a:lnTo>
                        <a:pt x="1099" y="338"/>
                      </a:lnTo>
                      <a:lnTo>
                        <a:pt x="1102" y="338"/>
                      </a:lnTo>
                      <a:lnTo>
                        <a:pt x="1102" y="341"/>
                      </a:lnTo>
                      <a:lnTo>
                        <a:pt x="1104" y="343"/>
                      </a:lnTo>
                      <a:lnTo>
                        <a:pt x="1104" y="345"/>
                      </a:lnTo>
                      <a:lnTo>
                        <a:pt x="1109" y="345"/>
                      </a:lnTo>
                      <a:lnTo>
                        <a:pt x="1109" y="348"/>
                      </a:lnTo>
                      <a:lnTo>
                        <a:pt x="1109" y="348"/>
                      </a:lnTo>
                      <a:lnTo>
                        <a:pt x="1111" y="348"/>
                      </a:lnTo>
                      <a:lnTo>
                        <a:pt x="1126" y="350"/>
                      </a:lnTo>
                      <a:lnTo>
                        <a:pt x="1126" y="350"/>
                      </a:lnTo>
                      <a:lnTo>
                        <a:pt x="1126" y="350"/>
                      </a:lnTo>
                      <a:lnTo>
                        <a:pt x="1128" y="350"/>
                      </a:lnTo>
                      <a:lnTo>
                        <a:pt x="1133" y="353"/>
                      </a:lnTo>
                      <a:lnTo>
                        <a:pt x="1135" y="353"/>
                      </a:lnTo>
                      <a:lnTo>
                        <a:pt x="1137" y="355"/>
                      </a:lnTo>
                      <a:lnTo>
                        <a:pt x="1137" y="355"/>
                      </a:lnTo>
                      <a:lnTo>
                        <a:pt x="1140" y="355"/>
                      </a:lnTo>
                      <a:lnTo>
                        <a:pt x="1142" y="355"/>
                      </a:lnTo>
                      <a:lnTo>
                        <a:pt x="1142" y="355"/>
                      </a:lnTo>
                      <a:lnTo>
                        <a:pt x="1142" y="353"/>
                      </a:lnTo>
                      <a:lnTo>
                        <a:pt x="1142" y="350"/>
                      </a:lnTo>
                      <a:lnTo>
                        <a:pt x="1144" y="350"/>
                      </a:lnTo>
                      <a:lnTo>
                        <a:pt x="1144" y="350"/>
                      </a:lnTo>
                      <a:lnTo>
                        <a:pt x="1147" y="350"/>
                      </a:lnTo>
                      <a:lnTo>
                        <a:pt x="1147" y="348"/>
                      </a:lnTo>
                      <a:lnTo>
                        <a:pt x="1147" y="348"/>
                      </a:lnTo>
                      <a:lnTo>
                        <a:pt x="1144" y="348"/>
                      </a:lnTo>
                      <a:lnTo>
                        <a:pt x="1144" y="345"/>
                      </a:lnTo>
                      <a:lnTo>
                        <a:pt x="1142" y="345"/>
                      </a:lnTo>
                      <a:lnTo>
                        <a:pt x="1142" y="343"/>
                      </a:lnTo>
                      <a:lnTo>
                        <a:pt x="1142" y="343"/>
                      </a:lnTo>
                      <a:lnTo>
                        <a:pt x="1142" y="341"/>
                      </a:lnTo>
                      <a:lnTo>
                        <a:pt x="1142" y="341"/>
                      </a:lnTo>
                      <a:lnTo>
                        <a:pt x="1137" y="338"/>
                      </a:lnTo>
                      <a:lnTo>
                        <a:pt x="1137" y="338"/>
                      </a:lnTo>
                      <a:lnTo>
                        <a:pt x="1135" y="336"/>
                      </a:lnTo>
                      <a:lnTo>
                        <a:pt x="1135" y="336"/>
                      </a:lnTo>
                      <a:lnTo>
                        <a:pt x="1135" y="336"/>
                      </a:lnTo>
                      <a:lnTo>
                        <a:pt x="1133" y="334"/>
                      </a:lnTo>
                      <a:lnTo>
                        <a:pt x="1130" y="334"/>
                      </a:lnTo>
                      <a:lnTo>
                        <a:pt x="1130" y="334"/>
                      </a:lnTo>
                      <a:lnTo>
                        <a:pt x="1133" y="331"/>
                      </a:lnTo>
                      <a:lnTo>
                        <a:pt x="1133" y="331"/>
                      </a:lnTo>
                      <a:lnTo>
                        <a:pt x="1130" y="331"/>
                      </a:lnTo>
                      <a:lnTo>
                        <a:pt x="1128" y="331"/>
                      </a:lnTo>
                      <a:lnTo>
                        <a:pt x="1126" y="329"/>
                      </a:lnTo>
                      <a:lnTo>
                        <a:pt x="1126" y="329"/>
                      </a:lnTo>
                      <a:lnTo>
                        <a:pt x="1126" y="327"/>
                      </a:lnTo>
                      <a:lnTo>
                        <a:pt x="1123" y="324"/>
                      </a:lnTo>
                      <a:lnTo>
                        <a:pt x="1123" y="324"/>
                      </a:lnTo>
                      <a:lnTo>
                        <a:pt x="1123" y="322"/>
                      </a:lnTo>
                      <a:lnTo>
                        <a:pt x="1121" y="319"/>
                      </a:lnTo>
                      <a:lnTo>
                        <a:pt x="1123" y="319"/>
                      </a:lnTo>
                      <a:lnTo>
                        <a:pt x="1126" y="319"/>
                      </a:lnTo>
                      <a:lnTo>
                        <a:pt x="1128" y="319"/>
                      </a:lnTo>
                      <a:lnTo>
                        <a:pt x="1130" y="322"/>
                      </a:lnTo>
                      <a:lnTo>
                        <a:pt x="1135" y="324"/>
                      </a:lnTo>
                      <a:lnTo>
                        <a:pt x="1135" y="324"/>
                      </a:lnTo>
                      <a:lnTo>
                        <a:pt x="1135" y="324"/>
                      </a:lnTo>
                      <a:lnTo>
                        <a:pt x="1135" y="324"/>
                      </a:lnTo>
                      <a:lnTo>
                        <a:pt x="1137" y="322"/>
                      </a:lnTo>
                      <a:lnTo>
                        <a:pt x="1137" y="319"/>
                      </a:lnTo>
                      <a:lnTo>
                        <a:pt x="1137" y="319"/>
                      </a:lnTo>
                      <a:lnTo>
                        <a:pt x="1137" y="322"/>
                      </a:lnTo>
                      <a:lnTo>
                        <a:pt x="1140" y="324"/>
                      </a:lnTo>
                      <a:lnTo>
                        <a:pt x="1142" y="327"/>
                      </a:lnTo>
                      <a:lnTo>
                        <a:pt x="1142" y="327"/>
                      </a:lnTo>
                      <a:lnTo>
                        <a:pt x="1144" y="327"/>
                      </a:lnTo>
                      <a:lnTo>
                        <a:pt x="1144" y="327"/>
                      </a:lnTo>
                      <a:lnTo>
                        <a:pt x="1144" y="329"/>
                      </a:lnTo>
                      <a:lnTo>
                        <a:pt x="1144" y="329"/>
                      </a:lnTo>
                      <a:lnTo>
                        <a:pt x="1147" y="329"/>
                      </a:lnTo>
                      <a:lnTo>
                        <a:pt x="1147" y="331"/>
                      </a:lnTo>
                      <a:lnTo>
                        <a:pt x="1147" y="331"/>
                      </a:lnTo>
                      <a:lnTo>
                        <a:pt x="1147" y="331"/>
                      </a:lnTo>
                      <a:lnTo>
                        <a:pt x="1147" y="331"/>
                      </a:lnTo>
                      <a:lnTo>
                        <a:pt x="1147" y="331"/>
                      </a:lnTo>
                      <a:lnTo>
                        <a:pt x="1147" y="331"/>
                      </a:lnTo>
                      <a:lnTo>
                        <a:pt x="1149" y="329"/>
                      </a:lnTo>
                      <a:lnTo>
                        <a:pt x="1149" y="329"/>
                      </a:lnTo>
                      <a:lnTo>
                        <a:pt x="1149" y="329"/>
                      </a:lnTo>
                      <a:lnTo>
                        <a:pt x="1149" y="331"/>
                      </a:lnTo>
                      <a:lnTo>
                        <a:pt x="1149" y="334"/>
                      </a:lnTo>
                      <a:lnTo>
                        <a:pt x="1152" y="334"/>
                      </a:lnTo>
                      <a:lnTo>
                        <a:pt x="1152" y="334"/>
                      </a:lnTo>
                      <a:lnTo>
                        <a:pt x="1152" y="334"/>
                      </a:lnTo>
                      <a:lnTo>
                        <a:pt x="1154" y="331"/>
                      </a:lnTo>
                      <a:lnTo>
                        <a:pt x="1154" y="331"/>
                      </a:lnTo>
                      <a:lnTo>
                        <a:pt x="1154" y="331"/>
                      </a:lnTo>
                      <a:lnTo>
                        <a:pt x="1156" y="334"/>
                      </a:lnTo>
                      <a:lnTo>
                        <a:pt x="1156" y="334"/>
                      </a:lnTo>
                      <a:lnTo>
                        <a:pt x="1156" y="334"/>
                      </a:lnTo>
                      <a:lnTo>
                        <a:pt x="1156" y="336"/>
                      </a:lnTo>
                      <a:lnTo>
                        <a:pt x="1156" y="336"/>
                      </a:lnTo>
                      <a:lnTo>
                        <a:pt x="1159" y="334"/>
                      </a:lnTo>
                      <a:lnTo>
                        <a:pt x="1159" y="334"/>
                      </a:lnTo>
                      <a:lnTo>
                        <a:pt x="1161" y="336"/>
                      </a:lnTo>
                      <a:lnTo>
                        <a:pt x="1161" y="338"/>
                      </a:lnTo>
                      <a:lnTo>
                        <a:pt x="1163" y="338"/>
                      </a:lnTo>
                      <a:lnTo>
                        <a:pt x="1163" y="341"/>
                      </a:lnTo>
                      <a:lnTo>
                        <a:pt x="1163" y="341"/>
                      </a:lnTo>
                      <a:lnTo>
                        <a:pt x="1166" y="341"/>
                      </a:lnTo>
                      <a:lnTo>
                        <a:pt x="1166" y="338"/>
                      </a:lnTo>
                      <a:lnTo>
                        <a:pt x="1166" y="334"/>
                      </a:lnTo>
                      <a:lnTo>
                        <a:pt x="1168" y="334"/>
                      </a:lnTo>
                      <a:lnTo>
                        <a:pt x="1170" y="336"/>
                      </a:lnTo>
                      <a:lnTo>
                        <a:pt x="1170" y="336"/>
                      </a:lnTo>
                      <a:lnTo>
                        <a:pt x="1173" y="336"/>
                      </a:lnTo>
                      <a:lnTo>
                        <a:pt x="1173" y="336"/>
                      </a:lnTo>
                      <a:lnTo>
                        <a:pt x="1173" y="334"/>
                      </a:lnTo>
                      <a:lnTo>
                        <a:pt x="1173" y="334"/>
                      </a:lnTo>
                      <a:lnTo>
                        <a:pt x="1173" y="334"/>
                      </a:lnTo>
                      <a:lnTo>
                        <a:pt x="1173" y="331"/>
                      </a:lnTo>
                      <a:lnTo>
                        <a:pt x="1173" y="331"/>
                      </a:lnTo>
                      <a:lnTo>
                        <a:pt x="1173" y="329"/>
                      </a:lnTo>
                      <a:lnTo>
                        <a:pt x="1173" y="329"/>
                      </a:lnTo>
                      <a:lnTo>
                        <a:pt x="1173" y="329"/>
                      </a:lnTo>
                      <a:lnTo>
                        <a:pt x="1173" y="329"/>
                      </a:lnTo>
                      <a:lnTo>
                        <a:pt x="1173" y="327"/>
                      </a:lnTo>
                      <a:lnTo>
                        <a:pt x="1175" y="324"/>
                      </a:lnTo>
                      <a:lnTo>
                        <a:pt x="1175" y="322"/>
                      </a:lnTo>
                      <a:lnTo>
                        <a:pt x="1175" y="319"/>
                      </a:lnTo>
                      <a:lnTo>
                        <a:pt x="1175" y="319"/>
                      </a:lnTo>
                      <a:lnTo>
                        <a:pt x="1175" y="319"/>
                      </a:lnTo>
                      <a:lnTo>
                        <a:pt x="1178" y="322"/>
                      </a:lnTo>
                      <a:lnTo>
                        <a:pt x="1178" y="322"/>
                      </a:lnTo>
                      <a:lnTo>
                        <a:pt x="1178" y="322"/>
                      </a:lnTo>
                      <a:lnTo>
                        <a:pt x="1178" y="329"/>
                      </a:lnTo>
                      <a:lnTo>
                        <a:pt x="1178" y="329"/>
                      </a:lnTo>
                      <a:lnTo>
                        <a:pt x="1178" y="329"/>
                      </a:lnTo>
                      <a:lnTo>
                        <a:pt x="1180" y="329"/>
                      </a:lnTo>
                      <a:lnTo>
                        <a:pt x="1180" y="327"/>
                      </a:lnTo>
                      <a:lnTo>
                        <a:pt x="1182" y="324"/>
                      </a:lnTo>
                      <a:lnTo>
                        <a:pt x="1182" y="322"/>
                      </a:lnTo>
                      <a:lnTo>
                        <a:pt x="1185" y="319"/>
                      </a:lnTo>
                      <a:lnTo>
                        <a:pt x="1185" y="319"/>
                      </a:lnTo>
                      <a:lnTo>
                        <a:pt x="1187" y="319"/>
                      </a:lnTo>
                      <a:lnTo>
                        <a:pt x="1187" y="319"/>
                      </a:lnTo>
                      <a:lnTo>
                        <a:pt x="1187" y="317"/>
                      </a:lnTo>
                      <a:lnTo>
                        <a:pt x="1185" y="317"/>
                      </a:lnTo>
                      <a:lnTo>
                        <a:pt x="1182" y="317"/>
                      </a:lnTo>
                      <a:lnTo>
                        <a:pt x="1182" y="317"/>
                      </a:lnTo>
                      <a:lnTo>
                        <a:pt x="1185" y="315"/>
                      </a:lnTo>
                      <a:lnTo>
                        <a:pt x="1187" y="315"/>
                      </a:lnTo>
                      <a:lnTo>
                        <a:pt x="1187" y="315"/>
                      </a:lnTo>
                      <a:lnTo>
                        <a:pt x="1185" y="315"/>
                      </a:lnTo>
                      <a:lnTo>
                        <a:pt x="1182" y="315"/>
                      </a:lnTo>
                      <a:lnTo>
                        <a:pt x="1180" y="315"/>
                      </a:lnTo>
                      <a:lnTo>
                        <a:pt x="1180" y="315"/>
                      </a:lnTo>
                      <a:lnTo>
                        <a:pt x="1180" y="315"/>
                      </a:lnTo>
                      <a:lnTo>
                        <a:pt x="1180" y="312"/>
                      </a:lnTo>
                      <a:lnTo>
                        <a:pt x="1180" y="312"/>
                      </a:lnTo>
                      <a:lnTo>
                        <a:pt x="1180" y="312"/>
                      </a:lnTo>
                      <a:lnTo>
                        <a:pt x="1180" y="310"/>
                      </a:lnTo>
                      <a:lnTo>
                        <a:pt x="1178" y="310"/>
                      </a:lnTo>
                      <a:lnTo>
                        <a:pt x="1175" y="310"/>
                      </a:lnTo>
                      <a:lnTo>
                        <a:pt x="1175" y="308"/>
                      </a:lnTo>
                      <a:lnTo>
                        <a:pt x="1178" y="308"/>
                      </a:lnTo>
                      <a:lnTo>
                        <a:pt x="1180" y="308"/>
                      </a:lnTo>
                      <a:lnTo>
                        <a:pt x="1182" y="308"/>
                      </a:lnTo>
                      <a:lnTo>
                        <a:pt x="1185" y="305"/>
                      </a:lnTo>
                      <a:lnTo>
                        <a:pt x="1185" y="305"/>
                      </a:lnTo>
                      <a:lnTo>
                        <a:pt x="1185" y="305"/>
                      </a:lnTo>
                      <a:lnTo>
                        <a:pt x="1180" y="305"/>
                      </a:lnTo>
                      <a:lnTo>
                        <a:pt x="1180" y="305"/>
                      </a:lnTo>
                      <a:lnTo>
                        <a:pt x="1180" y="305"/>
                      </a:lnTo>
                      <a:lnTo>
                        <a:pt x="1182" y="303"/>
                      </a:lnTo>
                      <a:lnTo>
                        <a:pt x="1185" y="303"/>
                      </a:lnTo>
                      <a:lnTo>
                        <a:pt x="1182" y="300"/>
                      </a:lnTo>
                      <a:lnTo>
                        <a:pt x="1182" y="300"/>
                      </a:lnTo>
                      <a:lnTo>
                        <a:pt x="1180" y="300"/>
                      </a:lnTo>
                      <a:lnTo>
                        <a:pt x="1180" y="300"/>
                      </a:lnTo>
                      <a:lnTo>
                        <a:pt x="1180" y="298"/>
                      </a:lnTo>
                      <a:lnTo>
                        <a:pt x="1178" y="298"/>
                      </a:lnTo>
                      <a:lnTo>
                        <a:pt x="1175" y="298"/>
                      </a:lnTo>
                      <a:lnTo>
                        <a:pt x="1175" y="300"/>
                      </a:lnTo>
                      <a:lnTo>
                        <a:pt x="1173" y="300"/>
                      </a:lnTo>
                      <a:lnTo>
                        <a:pt x="1173" y="300"/>
                      </a:lnTo>
                      <a:lnTo>
                        <a:pt x="1170" y="300"/>
                      </a:lnTo>
                      <a:lnTo>
                        <a:pt x="1170" y="300"/>
                      </a:lnTo>
                      <a:lnTo>
                        <a:pt x="1173" y="298"/>
                      </a:lnTo>
                      <a:lnTo>
                        <a:pt x="1173" y="298"/>
                      </a:lnTo>
                      <a:lnTo>
                        <a:pt x="1173" y="298"/>
                      </a:lnTo>
                      <a:lnTo>
                        <a:pt x="1170" y="296"/>
                      </a:lnTo>
                      <a:lnTo>
                        <a:pt x="1168" y="296"/>
                      </a:lnTo>
                      <a:lnTo>
                        <a:pt x="1168" y="296"/>
                      </a:lnTo>
                      <a:lnTo>
                        <a:pt x="1166" y="298"/>
                      </a:lnTo>
                      <a:lnTo>
                        <a:pt x="1166" y="298"/>
                      </a:lnTo>
                      <a:lnTo>
                        <a:pt x="1166" y="298"/>
                      </a:lnTo>
                      <a:lnTo>
                        <a:pt x="1168" y="296"/>
                      </a:lnTo>
                      <a:lnTo>
                        <a:pt x="1168" y="293"/>
                      </a:lnTo>
                      <a:lnTo>
                        <a:pt x="1168" y="293"/>
                      </a:lnTo>
                      <a:lnTo>
                        <a:pt x="1166" y="293"/>
                      </a:lnTo>
                      <a:lnTo>
                        <a:pt x="1166" y="293"/>
                      </a:lnTo>
                      <a:lnTo>
                        <a:pt x="1166" y="293"/>
                      </a:lnTo>
                      <a:lnTo>
                        <a:pt x="1166" y="293"/>
                      </a:lnTo>
                      <a:lnTo>
                        <a:pt x="1166" y="293"/>
                      </a:lnTo>
                      <a:lnTo>
                        <a:pt x="1166" y="293"/>
                      </a:lnTo>
                      <a:lnTo>
                        <a:pt x="1166" y="291"/>
                      </a:lnTo>
                      <a:lnTo>
                        <a:pt x="1166" y="291"/>
                      </a:lnTo>
                      <a:lnTo>
                        <a:pt x="1163" y="289"/>
                      </a:lnTo>
                      <a:lnTo>
                        <a:pt x="1163" y="289"/>
                      </a:lnTo>
                      <a:lnTo>
                        <a:pt x="1163" y="289"/>
                      </a:lnTo>
                      <a:lnTo>
                        <a:pt x="1168" y="289"/>
                      </a:lnTo>
                      <a:lnTo>
                        <a:pt x="1168" y="289"/>
                      </a:lnTo>
                      <a:lnTo>
                        <a:pt x="1166" y="286"/>
                      </a:lnTo>
                      <a:lnTo>
                        <a:pt x="1166" y="286"/>
                      </a:lnTo>
                      <a:lnTo>
                        <a:pt x="1166" y="286"/>
                      </a:lnTo>
                      <a:lnTo>
                        <a:pt x="1166" y="284"/>
                      </a:lnTo>
                      <a:lnTo>
                        <a:pt x="1163" y="284"/>
                      </a:lnTo>
                      <a:lnTo>
                        <a:pt x="1163" y="284"/>
                      </a:lnTo>
                      <a:lnTo>
                        <a:pt x="1163" y="284"/>
                      </a:lnTo>
                      <a:lnTo>
                        <a:pt x="1161" y="284"/>
                      </a:lnTo>
                      <a:lnTo>
                        <a:pt x="1159" y="286"/>
                      </a:lnTo>
                      <a:lnTo>
                        <a:pt x="1156" y="286"/>
                      </a:lnTo>
                      <a:lnTo>
                        <a:pt x="1156" y="284"/>
                      </a:lnTo>
                      <a:lnTo>
                        <a:pt x="1159" y="284"/>
                      </a:lnTo>
                      <a:lnTo>
                        <a:pt x="1161" y="282"/>
                      </a:lnTo>
                      <a:lnTo>
                        <a:pt x="1161" y="282"/>
                      </a:lnTo>
                      <a:lnTo>
                        <a:pt x="1159" y="282"/>
                      </a:lnTo>
                      <a:lnTo>
                        <a:pt x="1159" y="282"/>
                      </a:lnTo>
                      <a:lnTo>
                        <a:pt x="1156" y="279"/>
                      </a:lnTo>
                      <a:lnTo>
                        <a:pt x="1156" y="279"/>
                      </a:lnTo>
                      <a:lnTo>
                        <a:pt x="1159" y="277"/>
                      </a:lnTo>
                      <a:lnTo>
                        <a:pt x="1159" y="277"/>
                      </a:lnTo>
                      <a:lnTo>
                        <a:pt x="1159" y="277"/>
                      </a:lnTo>
                      <a:lnTo>
                        <a:pt x="1156" y="274"/>
                      </a:lnTo>
                      <a:lnTo>
                        <a:pt x="1156" y="274"/>
                      </a:lnTo>
                      <a:lnTo>
                        <a:pt x="1154" y="274"/>
                      </a:lnTo>
                      <a:lnTo>
                        <a:pt x="1154" y="274"/>
                      </a:lnTo>
                      <a:lnTo>
                        <a:pt x="1156" y="272"/>
                      </a:lnTo>
                      <a:lnTo>
                        <a:pt x="1159" y="272"/>
                      </a:lnTo>
                      <a:lnTo>
                        <a:pt x="1161" y="274"/>
                      </a:lnTo>
                      <a:lnTo>
                        <a:pt x="1163" y="277"/>
                      </a:lnTo>
                      <a:lnTo>
                        <a:pt x="1163" y="277"/>
                      </a:lnTo>
                      <a:lnTo>
                        <a:pt x="1168" y="279"/>
                      </a:lnTo>
                      <a:lnTo>
                        <a:pt x="1168" y="279"/>
                      </a:lnTo>
                      <a:lnTo>
                        <a:pt x="1170" y="279"/>
                      </a:lnTo>
                      <a:lnTo>
                        <a:pt x="1170" y="279"/>
                      </a:lnTo>
                      <a:lnTo>
                        <a:pt x="1173" y="277"/>
                      </a:lnTo>
                      <a:lnTo>
                        <a:pt x="1173" y="274"/>
                      </a:lnTo>
                      <a:lnTo>
                        <a:pt x="1170" y="274"/>
                      </a:lnTo>
                      <a:lnTo>
                        <a:pt x="1168" y="272"/>
                      </a:lnTo>
                      <a:lnTo>
                        <a:pt x="1168" y="270"/>
                      </a:lnTo>
                      <a:lnTo>
                        <a:pt x="1168" y="270"/>
                      </a:lnTo>
                      <a:lnTo>
                        <a:pt x="1168" y="267"/>
                      </a:lnTo>
                      <a:lnTo>
                        <a:pt x="1170" y="270"/>
                      </a:lnTo>
                      <a:lnTo>
                        <a:pt x="1173" y="270"/>
                      </a:lnTo>
                      <a:lnTo>
                        <a:pt x="1175" y="272"/>
                      </a:lnTo>
                      <a:lnTo>
                        <a:pt x="1175" y="272"/>
                      </a:lnTo>
                      <a:lnTo>
                        <a:pt x="1175" y="272"/>
                      </a:lnTo>
                      <a:lnTo>
                        <a:pt x="1178" y="272"/>
                      </a:lnTo>
                      <a:lnTo>
                        <a:pt x="1178" y="270"/>
                      </a:lnTo>
                      <a:lnTo>
                        <a:pt x="1178" y="267"/>
                      </a:lnTo>
                      <a:lnTo>
                        <a:pt x="1178" y="267"/>
                      </a:lnTo>
                      <a:lnTo>
                        <a:pt x="1180" y="267"/>
                      </a:lnTo>
                      <a:lnTo>
                        <a:pt x="1180" y="267"/>
                      </a:lnTo>
                      <a:lnTo>
                        <a:pt x="1182" y="267"/>
                      </a:lnTo>
                      <a:lnTo>
                        <a:pt x="1182" y="267"/>
                      </a:lnTo>
                      <a:lnTo>
                        <a:pt x="1182" y="265"/>
                      </a:lnTo>
                      <a:lnTo>
                        <a:pt x="1182" y="265"/>
                      </a:lnTo>
                      <a:lnTo>
                        <a:pt x="1185" y="267"/>
                      </a:lnTo>
                      <a:lnTo>
                        <a:pt x="1185" y="267"/>
                      </a:lnTo>
                      <a:lnTo>
                        <a:pt x="1185" y="267"/>
                      </a:lnTo>
                      <a:lnTo>
                        <a:pt x="1185" y="270"/>
                      </a:lnTo>
                      <a:lnTo>
                        <a:pt x="1187" y="272"/>
                      </a:lnTo>
                      <a:lnTo>
                        <a:pt x="1187" y="272"/>
                      </a:lnTo>
                      <a:lnTo>
                        <a:pt x="1189" y="272"/>
                      </a:lnTo>
                      <a:lnTo>
                        <a:pt x="1189" y="274"/>
                      </a:lnTo>
                      <a:lnTo>
                        <a:pt x="1189" y="274"/>
                      </a:lnTo>
                      <a:lnTo>
                        <a:pt x="1192" y="274"/>
                      </a:lnTo>
                      <a:lnTo>
                        <a:pt x="1194" y="274"/>
                      </a:lnTo>
                      <a:lnTo>
                        <a:pt x="1194" y="274"/>
                      </a:lnTo>
                      <a:lnTo>
                        <a:pt x="1196" y="274"/>
                      </a:lnTo>
                      <a:lnTo>
                        <a:pt x="1196" y="274"/>
                      </a:lnTo>
                      <a:lnTo>
                        <a:pt x="1192" y="277"/>
                      </a:lnTo>
                      <a:lnTo>
                        <a:pt x="1192" y="277"/>
                      </a:lnTo>
                      <a:lnTo>
                        <a:pt x="1192" y="277"/>
                      </a:lnTo>
                      <a:lnTo>
                        <a:pt x="1196" y="277"/>
                      </a:lnTo>
                      <a:lnTo>
                        <a:pt x="1199" y="277"/>
                      </a:lnTo>
                      <a:lnTo>
                        <a:pt x="1199" y="277"/>
                      </a:lnTo>
                      <a:lnTo>
                        <a:pt x="1204" y="277"/>
                      </a:lnTo>
                      <a:lnTo>
                        <a:pt x="1206" y="274"/>
                      </a:lnTo>
                      <a:lnTo>
                        <a:pt x="1211" y="272"/>
                      </a:lnTo>
                      <a:lnTo>
                        <a:pt x="1211" y="272"/>
                      </a:lnTo>
                      <a:lnTo>
                        <a:pt x="1215" y="272"/>
                      </a:lnTo>
                      <a:lnTo>
                        <a:pt x="1215" y="272"/>
                      </a:lnTo>
                      <a:lnTo>
                        <a:pt x="1213" y="272"/>
                      </a:lnTo>
                      <a:lnTo>
                        <a:pt x="1211" y="274"/>
                      </a:lnTo>
                      <a:lnTo>
                        <a:pt x="1208" y="277"/>
                      </a:lnTo>
                      <a:lnTo>
                        <a:pt x="1206" y="277"/>
                      </a:lnTo>
                      <a:lnTo>
                        <a:pt x="1204" y="277"/>
                      </a:lnTo>
                      <a:lnTo>
                        <a:pt x="1201" y="279"/>
                      </a:lnTo>
                      <a:lnTo>
                        <a:pt x="1199" y="279"/>
                      </a:lnTo>
                      <a:lnTo>
                        <a:pt x="1196" y="282"/>
                      </a:lnTo>
                      <a:lnTo>
                        <a:pt x="1196" y="282"/>
                      </a:lnTo>
                      <a:lnTo>
                        <a:pt x="1196" y="282"/>
                      </a:lnTo>
                      <a:lnTo>
                        <a:pt x="1196" y="282"/>
                      </a:lnTo>
                      <a:lnTo>
                        <a:pt x="1196" y="284"/>
                      </a:lnTo>
                      <a:lnTo>
                        <a:pt x="1196" y="284"/>
                      </a:lnTo>
                      <a:lnTo>
                        <a:pt x="1196" y="286"/>
                      </a:lnTo>
                      <a:lnTo>
                        <a:pt x="1196" y="286"/>
                      </a:lnTo>
                      <a:lnTo>
                        <a:pt x="1196" y="289"/>
                      </a:lnTo>
                      <a:lnTo>
                        <a:pt x="1199" y="291"/>
                      </a:lnTo>
                      <a:lnTo>
                        <a:pt x="1199" y="291"/>
                      </a:lnTo>
                      <a:lnTo>
                        <a:pt x="1199" y="293"/>
                      </a:lnTo>
                      <a:lnTo>
                        <a:pt x="1199" y="293"/>
                      </a:lnTo>
                      <a:lnTo>
                        <a:pt x="1204" y="291"/>
                      </a:lnTo>
                      <a:lnTo>
                        <a:pt x="1206" y="289"/>
                      </a:lnTo>
                      <a:lnTo>
                        <a:pt x="1206" y="289"/>
                      </a:lnTo>
                      <a:lnTo>
                        <a:pt x="1208" y="289"/>
                      </a:lnTo>
                      <a:lnTo>
                        <a:pt x="1206" y="289"/>
                      </a:lnTo>
                      <a:lnTo>
                        <a:pt x="1204" y="293"/>
                      </a:lnTo>
                      <a:lnTo>
                        <a:pt x="1204" y="293"/>
                      </a:lnTo>
                      <a:lnTo>
                        <a:pt x="1206" y="293"/>
                      </a:lnTo>
                      <a:lnTo>
                        <a:pt x="1206" y="293"/>
                      </a:lnTo>
                      <a:lnTo>
                        <a:pt x="1208" y="293"/>
                      </a:lnTo>
                      <a:lnTo>
                        <a:pt x="1208" y="293"/>
                      </a:lnTo>
                      <a:lnTo>
                        <a:pt x="1211" y="293"/>
                      </a:lnTo>
                      <a:lnTo>
                        <a:pt x="1211" y="296"/>
                      </a:lnTo>
                      <a:lnTo>
                        <a:pt x="1211" y="296"/>
                      </a:lnTo>
                      <a:lnTo>
                        <a:pt x="1211" y="298"/>
                      </a:lnTo>
                      <a:lnTo>
                        <a:pt x="1213" y="296"/>
                      </a:lnTo>
                      <a:lnTo>
                        <a:pt x="1215" y="293"/>
                      </a:lnTo>
                      <a:lnTo>
                        <a:pt x="1218" y="291"/>
                      </a:lnTo>
                      <a:lnTo>
                        <a:pt x="1222" y="286"/>
                      </a:lnTo>
                      <a:lnTo>
                        <a:pt x="1222" y="284"/>
                      </a:lnTo>
                      <a:lnTo>
                        <a:pt x="1220" y="284"/>
                      </a:lnTo>
                      <a:lnTo>
                        <a:pt x="1218" y="284"/>
                      </a:lnTo>
                      <a:lnTo>
                        <a:pt x="1218" y="284"/>
                      </a:lnTo>
                      <a:lnTo>
                        <a:pt x="1222" y="282"/>
                      </a:lnTo>
                      <a:lnTo>
                        <a:pt x="1222" y="282"/>
                      </a:lnTo>
                      <a:lnTo>
                        <a:pt x="1222" y="279"/>
                      </a:lnTo>
                      <a:lnTo>
                        <a:pt x="1222" y="279"/>
                      </a:lnTo>
                      <a:lnTo>
                        <a:pt x="1225" y="284"/>
                      </a:lnTo>
                      <a:lnTo>
                        <a:pt x="1225" y="284"/>
                      </a:lnTo>
                      <a:lnTo>
                        <a:pt x="1227" y="284"/>
                      </a:lnTo>
                      <a:lnTo>
                        <a:pt x="1230" y="284"/>
                      </a:lnTo>
                      <a:lnTo>
                        <a:pt x="1232" y="284"/>
                      </a:lnTo>
                      <a:lnTo>
                        <a:pt x="1232" y="284"/>
                      </a:lnTo>
                      <a:lnTo>
                        <a:pt x="1234" y="282"/>
                      </a:lnTo>
                      <a:lnTo>
                        <a:pt x="1237" y="282"/>
                      </a:lnTo>
                      <a:lnTo>
                        <a:pt x="1239" y="279"/>
                      </a:lnTo>
                      <a:lnTo>
                        <a:pt x="1239" y="279"/>
                      </a:lnTo>
                      <a:lnTo>
                        <a:pt x="1239" y="279"/>
                      </a:lnTo>
                      <a:lnTo>
                        <a:pt x="1239" y="279"/>
                      </a:lnTo>
                      <a:lnTo>
                        <a:pt x="1239" y="277"/>
                      </a:lnTo>
                      <a:lnTo>
                        <a:pt x="1237" y="277"/>
                      </a:lnTo>
                      <a:lnTo>
                        <a:pt x="1237" y="277"/>
                      </a:lnTo>
                      <a:lnTo>
                        <a:pt x="1239" y="277"/>
                      </a:lnTo>
                      <a:lnTo>
                        <a:pt x="1241" y="277"/>
                      </a:lnTo>
                      <a:lnTo>
                        <a:pt x="1244" y="277"/>
                      </a:lnTo>
                      <a:lnTo>
                        <a:pt x="1246" y="277"/>
                      </a:lnTo>
                      <a:lnTo>
                        <a:pt x="1246" y="277"/>
                      </a:lnTo>
                      <a:lnTo>
                        <a:pt x="1244" y="274"/>
                      </a:lnTo>
                      <a:lnTo>
                        <a:pt x="1241" y="272"/>
                      </a:lnTo>
                      <a:lnTo>
                        <a:pt x="1241" y="272"/>
                      </a:lnTo>
                      <a:lnTo>
                        <a:pt x="1244" y="272"/>
                      </a:lnTo>
                      <a:lnTo>
                        <a:pt x="1244" y="272"/>
                      </a:lnTo>
                      <a:lnTo>
                        <a:pt x="1241" y="270"/>
                      </a:lnTo>
                      <a:lnTo>
                        <a:pt x="1244" y="270"/>
                      </a:lnTo>
                      <a:lnTo>
                        <a:pt x="1246" y="270"/>
                      </a:lnTo>
                      <a:lnTo>
                        <a:pt x="1246" y="270"/>
                      </a:lnTo>
                      <a:lnTo>
                        <a:pt x="1246" y="272"/>
                      </a:lnTo>
                      <a:lnTo>
                        <a:pt x="1251" y="272"/>
                      </a:lnTo>
                      <a:lnTo>
                        <a:pt x="1251" y="272"/>
                      </a:lnTo>
                      <a:lnTo>
                        <a:pt x="1256" y="270"/>
                      </a:lnTo>
                      <a:lnTo>
                        <a:pt x="1256" y="270"/>
                      </a:lnTo>
                      <a:lnTo>
                        <a:pt x="1256" y="267"/>
                      </a:lnTo>
                      <a:lnTo>
                        <a:pt x="1251" y="265"/>
                      </a:lnTo>
                      <a:lnTo>
                        <a:pt x="1251" y="265"/>
                      </a:lnTo>
                      <a:lnTo>
                        <a:pt x="1253" y="265"/>
                      </a:lnTo>
                      <a:lnTo>
                        <a:pt x="1256" y="265"/>
                      </a:lnTo>
                      <a:lnTo>
                        <a:pt x="1256" y="265"/>
                      </a:lnTo>
                      <a:lnTo>
                        <a:pt x="1258" y="267"/>
                      </a:lnTo>
                      <a:lnTo>
                        <a:pt x="1260" y="267"/>
                      </a:lnTo>
                      <a:lnTo>
                        <a:pt x="1263" y="265"/>
                      </a:lnTo>
                      <a:lnTo>
                        <a:pt x="1263" y="265"/>
                      </a:lnTo>
                      <a:lnTo>
                        <a:pt x="1263" y="265"/>
                      </a:lnTo>
                      <a:lnTo>
                        <a:pt x="1260" y="263"/>
                      </a:lnTo>
                      <a:close/>
                      <a:moveTo>
                        <a:pt x="1196" y="639"/>
                      </a:moveTo>
                      <a:lnTo>
                        <a:pt x="1199" y="639"/>
                      </a:lnTo>
                      <a:lnTo>
                        <a:pt x="1196" y="639"/>
                      </a:lnTo>
                      <a:lnTo>
                        <a:pt x="1196" y="639"/>
                      </a:lnTo>
                      <a:lnTo>
                        <a:pt x="1196" y="641"/>
                      </a:lnTo>
                      <a:lnTo>
                        <a:pt x="1196" y="641"/>
                      </a:lnTo>
                      <a:lnTo>
                        <a:pt x="1194" y="641"/>
                      </a:lnTo>
                      <a:lnTo>
                        <a:pt x="1194" y="644"/>
                      </a:lnTo>
                      <a:lnTo>
                        <a:pt x="1194" y="644"/>
                      </a:lnTo>
                      <a:lnTo>
                        <a:pt x="1194" y="644"/>
                      </a:lnTo>
                      <a:lnTo>
                        <a:pt x="1194" y="644"/>
                      </a:lnTo>
                      <a:lnTo>
                        <a:pt x="1196" y="639"/>
                      </a:lnTo>
                      <a:close/>
                      <a:moveTo>
                        <a:pt x="1043" y="208"/>
                      </a:moveTo>
                      <a:lnTo>
                        <a:pt x="1043" y="208"/>
                      </a:lnTo>
                      <a:lnTo>
                        <a:pt x="1040" y="208"/>
                      </a:lnTo>
                      <a:lnTo>
                        <a:pt x="1040" y="208"/>
                      </a:lnTo>
                      <a:lnTo>
                        <a:pt x="1040" y="210"/>
                      </a:lnTo>
                      <a:lnTo>
                        <a:pt x="1040" y="210"/>
                      </a:lnTo>
                      <a:lnTo>
                        <a:pt x="1038" y="210"/>
                      </a:lnTo>
                      <a:lnTo>
                        <a:pt x="1036" y="210"/>
                      </a:lnTo>
                      <a:lnTo>
                        <a:pt x="1036" y="210"/>
                      </a:lnTo>
                      <a:lnTo>
                        <a:pt x="1033" y="210"/>
                      </a:lnTo>
                      <a:lnTo>
                        <a:pt x="1033" y="210"/>
                      </a:lnTo>
                      <a:lnTo>
                        <a:pt x="1038" y="210"/>
                      </a:lnTo>
                      <a:lnTo>
                        <a:pt x="1038" y="210"/>
                      </a:lnTo>
                      <a:lnTo>
                        <a:pt x="1038" y="213"/>
                      </a:lnTo>
                      <a:lnTo>
                        <a:pt x="1040" y="213"/>
                      </a:lnTo>
                      <a:lnTo>
                        <a:pt x="1040" y="213"/>
                      </a:lnTo>
                      <a:lnTo>
                        <a:pt x="1040" y="213"/>
                      </a:lnTo>
                      <a:lnTo>
                        <a:pt x="1040" y="213"/>
                      </a:lnTo>
                      <a:lnTo>
                        <a:pt x="1040" y="213"/>
                      </a:lnTo>
                      <a:lnTo>
                        <a:pt x="1043" y="213"/>
                      </a:lnTo>
                      <a:lnTo>
                        <a:pt x="1043" y="213"/>
                      </a:lnTo>
                      <a:lnTo>
                        <a:pt x="1043" y="213"/>
                      </a:lnTo>
                      <a:lnTo>
                        <a:pt x="1043" y="213"/>
                      </a:lnTo>
                      <a:lnTo>
                        <a:pt x="1043" y="210"/>
                      </a:lnTo>
                      <a:lnTo>
                        <a:pt x="1045" y="213"/>
                      </a:lnTo>
                      <a:lnTo>
                        <a:pt x="1050" y="210"/>
                      </a:lnTo>
                      <a:lnTo>
                        <a:pt x="1052" y="210"/>
                      </a:lnTo>
                      <a:lnTo>
                        <a:pt x="1055" y="210"/>
                      </a:lnTo>
                      <a:lnTo>
                        <a:pt x="1055" y="210"/>
                      </a:lnTo>
                      <a:lnTo>
                        <a:pt x="1055" y="208"/>
                      </a:lnTo>
                      <a:lnTo>
                        <a:pt x="1052" y="208"/>
                      </a:lnTo>
                      <a:lnTo>
                        <a:pt x="1050" y="208"/>
                      </a:lnTo>
                      <a:lnTo>
                        <a:pt x="1047" y="210"/>
                      </a:lnTo>
                      <a:lnTo>
                        <a:pt x="1045" y="210"/>
                      </a:lnTo>
                      <a:lnTo>
                        <a:pt x="1045" y="210"/>
                      </a:lnTo>
                      <a:lnTo>
                        <a:pt x="1045" y="210"/>
                      </a:lnTo>
                      <a:lnTo>
                        <a:pt x="1045" y="208"/>
                      </a:lnTo>
                      <a:lnTo>
                        <a:pt x="1043" y="208"/>
                      </a:lnTo>
                      <a:close/>
                      <a:moveTo>
                        <a:pt x="1076" y="220"/>
                      </a:moveTo>
                      <a:lnTo>
                        <a:pt x="1078" y="220"/>
                      </a:lnTo>
                      <a:lnTo>
                        <a:pt x="1081" y="220"/>
                      </a:lnTo>
                      <a:lnTo>
                        <a:pt x="1081" y="218"/>
                      </a:lnTo>
                      <a:lnTo>
                        <a:pt x="1083" y="218"/>
                      </a:lnTo>
                      <a:lnTo>
                        <a:pt x="1085" y="218"/>
                      </a:lnTo>
                      <a:lnTo>
                        <a:pt x="1085" y="218"/>
                      </a:lnTo>
                      <a:lnTo>
                        <a:pt x="1085" y="215"/>
                      </a:lnTo>
                      <a:lnTo>
                        <a:pt x="1085" y="215"/>
                      </a:lnTo>
                      <a:lnTo>
                        <a:pt x="1085" y="215"/>
                      </a:lnTo>
                      <a:lnTo>
                        <a:pt x="1081" y="215"/>
                      </a:lnTo>
                      <a:lnTo>
                        <a:pt x="1081" y="215"/>
                      </a:lnTo>
                      <a:lnTo>
                        <a:pt x="1078" y="215"/>
                      </a:lnTo>
                      <a:lnTo>
                        <a:pt x="1078" y="215"/>
                      </a:lnTo>
                      <a:lnTo>
                        <a:pt x="1076" y="215"/>
                      </a:lnTo>
                      <a:lnTo>
                        <a:pt x="1076" y="215"/>
                      </a:lnTo>
                      <a:lnTo>
                        <a:pt x="1076" y="218"/>
                      </a:lnTo>
                      <a:lnTo>
                        <a:pt x="1073" y="218"/>
                      </a:lnTo>
                      <a:lnTo>
                        <a:pt x="1073" y="220"/>
                      </a:lnTo>
                      <a:lnTo>
                        <a:pt x="1073" y="220"/>
                      </a:lnTo>
                      <a:lnTo>
                        <a:pt x="1076" y="220"/>
                      </a:lnTo>
                      <a:lnTo>
                        <a:pt x="1076" y="220"/>
                      </a:lnTo>
                      <a:close/>
                      <a:moveTo>
                        <a:pt x="1069" y="237"/>
                      </a:moveTo>
                      <a:lnTo>
                        <a:pt x="1069" y="237"/>
                      </a:lnTo>
                      <a:lnTo>
                        <a:pt x="1064" y="239"/>
                      </a:lnTo>
                      <a:lnTo>
                        <a:pt x="1059" y="241"/>
                      </a:lnTo>
                      <a:lnTo>
                        <a:pt x="1057" y="244"/>
                      </a:lnTo>
                      <a:lnTo>
                        <a:pt x="1055" y="246"/>
                      </a:lnTo>
                      <a:lnTo>
                        <a:pt x="1055" y="246"/>
                      </a:lnTo>
                      <a:lnTo>
                        <a:pt x="1052" y="251"/>
                      </a:lnTo>
                      <a:lnTo>
                        <a:pt x="1052" y="251"/>
                      </a:lnTo>
                      <a:lnTo>
                        <a:pt x="1052" y="253"/>
                      </a:lnTo>
                      <a:lnTo>
                        <a:pt x="1052" y="253"/>
                      </a:lnTo>
                      <a:lnTo>
                        <a:pt x="1052" y="255"/>
                      </a:lnTo>
                      <a:lnTo>
                        <a:pt x="1055" y="255"/>
                      </a:lnTo>
                      <a:lnTo>
                        <a:pt x="1057" y="255"/>
                      </a:lnTo>
                      <a:lnTo>
                        <a:pt x="1062" y="253"/>
                      </a:lnTo>
                      <a:lnTo>
                        <a:pt x="1066" y="253"/>
                      </a:lnTo>
                      <a:lnTo>
                        <a:pt x="1069" y="253"/>
                      </a:lnTo>
                      <a:lnTo>
                        <a:pt x="1076" y="253"/>
                      </a:lnTo>
                      <a:lnTo>
                        <a:pt x="1078" y="251"/>
                      </a:lnTo>
                      <a:lnTo>
                        <a:pt x="1081" y="251"/>
                      </a:lnTo>
                      <a:lnTo>
                        <a:pt x="1081" y="248"/>
                      </a:lnTo>
                      <a:lnTo>
                        <a:pt x="1083" y="248"/>
                      </a:lnTo>
                      <a:lnTo>
                        <a:pt x="1085" y="246"/>
                      </a:lnTo>
                      <a:lnTo>
                        <a:pt x="1088" y="241"/>
                      </a:lnTo>
                      <a:lnTo>
                        <a:pt x="1088" y="241"/>
                      </a:lnTo>
                      <a:lnTo>
                        <a:pt x="1090" y="239"/>
                      </a:lnTo>
                      <a:lnTo>
                        <a:pt x="1090" y="239"/>
                      </a:lnTo>
                      <a:lnTo>
                        <a:pt x="1090" y="239"/>
                      </a:lnTo>
                      <a:lnTo>
                        <a:pt x="1090" y="237"/>
                      </a:lnTo>
                      <a:lnTo>
                        <a:pt x="1090" y="237"/>
                      </a:lnTo>
                      <a:lnTo>
                        <a:pt x="1090" y="237"/>
                      </a:lnTo>
                      <a:lnTo>
                        <a:pt x="1085" y="234"/>
                      </a:lnTo>
                      <a:lnTo>
                        <a:pt x="1083" y="234"/>
                      </a:lnTo>
                      <a:lnTo>
                        <a:pt x="1081" y="234"/>
                      </a:lnTo>
                      <a:lnTo>
                        <a:pt x="1078" y="234"/>
                      </a:lnTo>
                      <a:lnTo>
                        <a:pt x="1078" y="234"/>
                      </a:lnTo>
                      <a:lnTo>
                        <a:pt x="1076" y="234"/>
                      </a:lnTo>
                      <a:lnTo>
                        <a:pt x="1071" y="237"/>
                      </a:lnTo>
                      <a:lnTo>
                        <a:pt x="1069" y="237"/>
                      </a:lnTo>
                      <a:close/>
                      <a:moveTo>
                        <a:pt x="1055" y="218"/>
                      </a:moveTo>
                      <a:lnTo>
                        <a:pt x="1055" y="218"/>
                      </a:lnTo>
                      <a:lnTo>
                        <a:pt x="1052" y="220"/>
                      </a:lnTo>
                      <a:lnTo>
                        <a:pt x="1052" y="220"/>
                      </a:lnTo>
                      <a:lnTo>
                        <a:pt x="1047" y="222"/>
                      </a:lnTo>
                      <a:lnTo>
                        <a:pt x="1045" y="222"/>
                      </a:lnTo>
                      <a:lnTo>
                        <a:pt x="1045" y="222"/>
                      </a:lnTo>
                      <a:lnTo>
                        <a:pt x="1043" y="225"/>
                      </a:lnTo>
                      <a:lnTo>
                        <a:pt x="1043" y="225"/>
                      </a:lnTo>
                      <a:lnTo>
                        <a:pt x="1043" y="225"/>
                      </a:lnTo>
                      <a:lnTo>
                        <a:pt x="1043" y="225"/>
                      </a:lnTo>
                      <a:lnTo>
                        <a:pt x="1043" y="225"/>
                      </a:lnTo>
                      <a:lnTo>
                        <a:pt x="1043" y="225"/>
                      </a:lnTo>
                      <a:lnTo>
                        <a:pt x="1043" y="225"/>
                      </a:lnTo>
                      <a:lnTo>
                        <a:pt x="1047" y="225"/>
                      </a:lnTo>
                      <a:lnTo>
                        <a:pt x="1050" y="225"/>
                      </a:lnTo>
                      <a:lnTo>
                        <a:pt x="1050" y="225"/>
                      </a:lnTo>
                      <a:lnTo>
                        <a:pt x="1052" y="222"/>
                      </a:lnTo>
                      <a:lnTo>
                        <a:pt x="1055" y="222"/>
                      </a:lnTo>
                      <a:lnTo>
                        <a:pt x="1057" y="220"/>
                      </a:lnTo>
                      <a:lnTo>
                        <a:pt x="1057" y="220"/>
                      </a:lnTo>
                      <a:lnTo>
                        <a:pt x="1057" y="220"/>
                      </a:lnTo>
                      <a:lnTo>
                        <a:pt x="1059" y="220"/>
                      </a:lnTo>
                      <a:lnTo>
                        <a:pt x="1062" y="218"/>
                      </a:lnTo>
                      <a:lnTo>
                        <a:pt x="1064" y="218"/>
                      </a:lnTo>
                      <a:lnTo>
                        <a:pt x="1064" y="218"/>
                      </a:lnTo>
                      <a:lnTo>
                        <a:pt x="1064" y="215"/>
                      </a:lnTo>
                      <a:lnTo>
                        <a:pt x="1064" y="215"/>
                      </a:lnTo>
                      <a:lnTo>
                        <a:pt x="1064" y="215"/>
                      </a:lnTo>
                      <a:lnTo>
                        <a:pt x="1062" y="215"/>
                      </a:lnTo>
                      <a:lnTo>
                        <a:pt x="1059" y="215"/>
                      </a:lnTo>
                      <a:lnTo>
                        <a:pt x="1059" y="218"/>
                      </a:lnTo>
                      <a:lnTo>
                        <a:pt x="1057" y="218"/>
                      </a:lnTo>
                      <a:lnTo>
                        <a:pt x="1057" y="218"/>
                      </a:lnTo>
                      <a:lnTo>
                        <a:pt x="1057" y="218"/>
                      </a:lnTo>
                      <a:lnTo>
                        <a:pt x="1057" y="218"/>
                      </a:lnTo>
                      <a:lnTo>
                        <a:pt x="1055" y="218"/>
                      </a:lnTo>
                      <a:close/>
                      <a:moveTo>
                        <a:pt x="1069" y="682"/>
                      </a:moveTo>
                      <a:lnTo>
                        <a:pt x="1069" y="682"/>
                      </a:lnTo>
                      <a:lnTo>
                        <a:pt x="1069" y="684"/>
                      </a:lnTo>
                      <a:lnTo>
                        <a:pt x="1069" y="684"/>
                      </a:lnTo>
                      <a:lnTo>
                        <a:pt x="1069" y="684"/>
                      </a:lnTo>
                      <a:lnTo>
                        <a:pt x="1071" y="682"/>
                      </a:lnTo>
                      <a:lnTo>
                        <a:pt x="1071" y="682"/>
                      </a:lnTo>
                      <a:lnTo>
                        <a:pt x="1069" y="682"/>
                      </a:lnTo>
                      <a:lnTo>
                        <a:pt x="1069" y="682"/>
                      </a:lnTo>
                      <a:close/>
                      <a:moveTo>
                        <a:pt x="1121" y="585"/>
                      </a:moveTo>
                      <a:lnTo>
                        <a:pt x="1123" y="585"/>
                      </a:lnTo>
                      <a:lnTo>
                        <a:pt x="1126" y="582"/>
                      </a:lnTo>
                      <a:lnTo>
                        <a:pt x="1130" y="580"/>
                      </a:lnTo>
                      <a:lnTo>
                        <a:pt x="1135" y="578"/>
                      </a:lnTo>
                      <a:lnTo>
                        <a:pt x="1140" y="575"/>
                      </a:lnTo>
                      <a:lnTo>
                        <a:pt x="1142" y="573"/>
                      </a:lnTo>
                      <a:lnTo>
                        <a:pt x="1152" y="566"/>
                      </a:lnTo>
                      <a:lnTo>
                        <a:pt x="1152" y="566"/>
                      </a:lnTo>
                      <a:lnTo>
                        <a:pt x="1154" y="563"/>
                      </a:lnTo>
                      <a:lnTo>
                        <a:pt x="1154" y="563"/>
                      </a:lnTo>
                      <a:lnTo>
                        <a:pt x="1156" y="563"/>
                      </a:lnTo>
                      <a:lnTo>
                        <a:pt x="1159" y="563"/>
                      </a:lnTo>
                      <a:lnTo>
                        <a:pt x="1161" y="563"/>
                      </a:lnTo>
                      <a:lnTo>
                        <a:pt x="1163" y="563"/>
                      </a:lnTo>
                      <a:lnTo>
                        <a:pt x="1166" y="561"/>
                      </a:lnTo>
                      <a:lnTo>
                        <a:pt x="1168" y="561"/>
                      </a:lnTo>
                      <a:lnTo>
                        <a:pt x="1173" y="561"/>
                      </a:lnTo>
                      <a:lnTo>
                        <a:pt x="1175" y="561"/>
                      </a:lnTo>
                      <a:lnTo>
                        <a:pt x="1178" y="561"/>
                      </a:lnTo>
                      <a:lnTo>
                        <a:pt x="1180" y="561"/>
                      </a:lnTo>
                      <a:lnTo>
                        <a:pt x="1180" y="561"/>
                      </a:lnTo>
                      <a:lnTo>
                        <a:pt x="1189" y="556"/>
                      </a:lnTo>
                      <a:lnTo>
                        <a:pt x="1194" y="554"/>
                      </a:lnTo>
                      <a:lnTo>
                        <a:pt x="1199" y="551"/>
                      </a:lnTo>
                      <a:lnTo>
                        <a:pt x="1206" y="547"/>
                      </a:lnTo>
                      <a:lnTo>
                        <a:pt x="1208" y="544"/>
                      </a:lnTo>
                      <a:lnTo>
                        <a:pt x="1208" y="544"/>
                      </a:lnTo>
                      <a:lnTo>
                        <a:pt x="1206" y="544"/>
                      </a:lnTo>
                      <a:lnTo>
                        <a:pt x="1206" y="542"/>
                      </a:lnTo>
                      <a:lnTo>
                        <a:pt x="1204" y="542"/>
                      </a:lnTo>
                      <a:lnTo>
                        <a:pt x="1204" y="542"/>
                      </a:lnTo>
                      <a:lnTo>
                        <a:pt x="1206" y="542"/>
                      </a:lnTo>
                      <a:lnTo>
                        <a:pt x="1206" y="542"/>
                      </a:lnTo>
                      <a:lnTo>
                        <a:pt x="1208" y="542"/>
                      </a:lnTo>
                      <a:lnTo>
                        <a:pt x="1208" y="540"/>
                      </a:lnTo>
                      <a:lnTo>
                        <a:pt x="1208" y="540"/>
                      </a:lnTo>
                      <a:lnTo>
                        <a:pt x="1206" y="540"/>
                      </a:lnTo>
                      <a:lnTo>
                        <a:pt x="1204" y="540"/>
                      </a:lnTo>
                      <a:lnTo>
                        <a:pt x="1201" y="540"/>
                      </a:lnTo>
                      <a:lnTo>
                        <a:pt x="1199" y="537"/>
                      </a:lnTo>
                      <a:lnTo>
                        <a:pt x="1201" y="537"/>
                      </a:lnTo>
                      <a:lnTo>
                        <a:pt x="1204" y="537"/>
                      </a:lnTo>
                      <a:lnTo>
                        <a:pt x="1208" y="537"/>
                      </a:lnTo>
                      <a:lnTo>
                        <a:pt x="1208" y="537"/>
                      </a:lnTo>
                      <a:lnTo>
                        <a:pt x="1208" y="535"/>
                      </a:lnTo>
                      <a:lnTo>
                        <a:pt x="1208" y="535"/>
                      </a:lnTo>
                      <a:lnTo>
                        <a:pt x="1208" y="533"/>
                      </a:lnTo>
                      <a:lnTo>
                        <a:pt x="1211" y="533"/>
                      </a:lnTo>
                      <a:lnTo>
                        <a:pt x="1211" y="530"/>
                      </a:lnTo>
                      <a:lnTo>
                        <a:pt x="1213" y="525"/>
                      </a:lnTo>
                      <a:lnTo>
                        <a:pt x="1213" y="525"/>
                      </a:lnTo>
                      <a:lnTo>
                        <a:pt x="1213" y="523"/>
                      </a:lnTo>
                      <a:lnTo>
                        <a:pt x="1213" y="523"/>
                      </a:lnTo>
                      <a:lnTo>
                        <a:pt x="1213" y="523"/>
                      </a:lnTo>
                      <a:lnTo>
                        <a:pt x="1213" y="523"/>
                      </a:lnTo>
                      <a:lnTo>
                        <a:pt x="1213" y="521"/>
                      </a:lnTo>
                      <a:lnTo>
                        <a:pt x="1213" y="521"/>
                      </a:lnTo>
                      <a:lnTo>
                        <a:pt x="1211" y="518"/>
                      </a:lnTo>
                      <a:lnTo>
                        <a:pt x="1208" y="516"/>
                      </a:lnTo>
                      <a:lnTo>
                        <a:pt x="1208" y="516"/>
                      </a:lnTo>
                      <a:lnTo>
                        <a:pt x="1208" y="514"/>
                      </a:lnTo>
                      <a:lnTo>
                        <a:pt x="1208" y="514"/>
                      </a:lnTo>
                      <a:lnTo>
                        <a:pt x="1206" y="514"/>
                      </a:lnTo>
                      <a:lnTo>
                        <a:pt x="1204" y="514"/>
                      </a:lnTo>
                      <a:lnTo>
                        <a:pt x="1201" y="514"/>
                      </a:lnTo>
                      <a:lnTo>
                        <a:pt x="1199" y="516"/>
                      </a:lnTo>
                      <a:lnTo>
                        <a:pt x="1194" y="518"/>
                      </a:lnTo>
                      <a:lnTo>
                        <a:pt x="1192" y="521"/>
                      </a:lnTo>
                      <a:lnTo>
                        <a:pt x="1192" y="518"/>
                      </a:lnTo>
                      <a:lnTo>
                        <a:pt x="1192" y="518"/>
                      </a:lnTo>
                      <a:lnTo>
                        <a:pt x="1189" y="516"/>
                      </a:lnTo>
                      <a:lnTo>
                        <a:pt x="1189" y="516"/>
                      </a:lnTo>
                      <a:lnTo>
                        <a:pt x="1189" y="516"/>
                      </a:lnTo>
                      <a:lnTo>
                        <a:pt x="1194" y="516"/>
                      </a:lnTo>
                      <a:lnTo>
                        <a:pt x="1196" y="514"/>
                      </a:lnTo>
                      <a:lnTo>
                        <a:pt x="1196" y="514"/>
                      </a:lnTo>
                      <a:lnTo>
                        <a:pt x="1199" y="511"/>
                      </a:lnTo>
                      <a:lnTo>
                        <a:pt x="1196" y="511"/>
                      </a:lnTo>
                      <a:lnTo>
                        <a:pt x="1196" y="506"/>
                      </a:lnTo>
                      <a:lnTo>
                        <a:pt x="1194" y="504"/>
                      </a:lnTo>
                      <a:lnTo>
                        <a:pt x="1185" y="504"/>
                      </a:lnTo>
                      <a:lnTo>
                        <a:pt x="1182" y="504"/>
                      </a:lnTo>
                      <a:lnTo>
                        <a:pt x="1182" y="506"/>
                      </a:lnTo>
                      <a:lnTo>
                        <a:pt x="1182" y="506"/>
                      </a:lnTo>
                      <a:lnTo>
                        <a:pt x="1182" y="506"/>
                      </a:lnTo>
                      <a:lnTo>
                        <a:pt x="1185" y="506"/>
                      </a:lnTo>
                      <a:lnTo>
                        <a:pt x="1185" y="506"/>
                      </a:lnTo>
                      <a:lnTo>
                        <a:pt x="1187" y="506"/>
                      </a:lnTo>
                      <a:lnTo>
                        <a:pt x="1187" y="506"/>
                      </a:lnTo>
                      <a:lnTo>
                        <a:pt x="1185" y="506"/>
                      </a:lnTo>
                      <a:lnTo>
                        <a:pt x="1180" y="509"/>
                      </a:lnTo>
                      <a:lnTo>
                        <a:pt x="1175" y="509"/>
                      </a:lnTo>
                      <a:lnTo>
                        <a:pt x="1170" y="511"/>
                      </a:lnTo>
                      <a:lnTo>
                        <a:pt x="1166" y="514"/>
                      </a:lnTo>
                      <a:lnTo>
                        <a:pt x="1161" y="516"/>
                      </a:lnTo>
                      <a:lnTo>
                        <a:pt x="1159" y="518"/>
                      </a:lnTo>
                      <a:lnTo>
                        <a:pt x="1156" y="518"/>
                      </a:lnTo>
                      <a:lnTo>
                        <a:pt x="1152" y="518"/>
                      </a:lnTo>
                      <a:lnTo>
                        <a:pt x="1152" y="518"/>
                      </a:lnTo>
                      <a:lnTo>
                        <a:pt x="1149" y="521"/>
                      </a:lnTo>
                      <a:lnTo>
                        <a:pt x="1147" y="523"/>
                      </a:lnTo>
                      <a:lnTo>
                        <a:pt x="1142" y="523"/>
                      </a:lnTo>
                      <a:lnTo>
                        <a:pt x="1142" y="523"/>
                      </a:lnTo>
                      <a:lnTo>
                        <a:pt x="1142" y="523"/>
                      </a:lnTo>
                      <a:lnTo>
                        <a:pt x="1144" y="523"/>
                      </a:lnTo>
                      <a:lnTo>
                        <a:pt x="1144" y="523"/>
                      </a:lnTo>
                      <a:lnTo>
                        <a:pt x="1144" y="523"/>
                      </a:lnTo>
                      <a:lnTo>
                        <a:pt x="1144" y="521"/>
                      </a:lnTo>
                      <a:lnTo>
                        <a:pt x="1147" y="521"/>
                      </a:lnTo>
                      <a:lnTo>
                        <a:pt x="1149" y="518"/>
                      </a:lnTo>
                      <a:lnTo>
                        <a:pt x="1147" y="518"/>
                      </a:lnTo>
                      <a:lnTo>
                        <a:pt x="1144" y="516"/>
                      </a:lnTo>
                      <a:lnTo>
                        <a:pt x="1144" y="516"/>
                      </a:lnTo>
                      <a:lnTo>
                        <a:pt x="1147" y="516"/>
                      </a:lnTo>
                      <a:lnTo>
                        <a:pt x="1149" y="518"/>
                      </a:lnTo>
                      <a:lnTo>
                        <a:pt x="1149" y="516"/>
                      </a:lnTo>
                      <a:lnTo>
                        <a:pt x="1149" y="516"/>
                      </a:lnTo>
                      <a:lnTo>
                        <a:pt x="1149" y="516"/>
                      </a:lnTo>
                      <a:lnTo>
                        <a:pt x="1152" y="514"/>
                      </a:lnTo>
                      <a:lnTo>
                        <a:pt x="1152" y="514"/>
                      </a:lnTo>
                      <a:lnTo>
                        <a:pt x="1154" y="514"/>
                      </a:lnTo>
                      <a:lnTo>
                        <a:pt x="1156" y="511"/>
                      </a:lnTo>
                      <a:lnTo>
                        <a:pt x="1156" y="511"/>
                      </a:lnTo>
                      <a:lnTo>
                        <a:pt x="1159" y="514"/>
                      </a:lnTo>
                      <a:lnTo>
                        <a:pt x="1161" y="511"/>
                      </a:lnTo>
                      <a:lnTo>
                        <a:pt x="1166" y="511"/>
                      </a:lnTo>
                      <a:lnTo>
                        <a:pt x="1168" y="509"/>
                      </a:lnTo>
                      <a:lnTo>
                        <a:pt x="1170" y="509"/>
                      </a:lnTo>
                      <a:lnTo>
                        <a:pt x="1170" y="509"/>
                      </a:lnTo>
                      <a:lnTo>
                        <a:pt x="1170" y="509"/>
                      </a:lnTo>
                      <a:lnTo>
                        <a:pt x="1173" y="509"/>
                      </a:lnTo>
                      <a:lnTo>
                        <a:pt x="1175" y="509"/>
                      </a:lnTo>
                      <a:lnTo>
                        <a:pt x="1175" y="509"/>
                      </a:lnTo>
                      <a:lnTo>
                        <a:pt x="1178" y="506"/>
                      </a:lnTo>
                      <a:lnTo>
                        <a:pt x="1180" y="504"/>
                      </a:lnTo>
                      <a:lnTo>
                        <a:pt x="1182" y="504"/>
                      </a:lnTo>
                      <a:lnTo>
                        <a:pt x="1185" y="504"/>
                      </a:lnTo>
                      <a:lnTo>
                        <a:pt x="1187" y="502"/>
                      </a:lnTo>
                      <a:lnTo>
                        <a:pt x="1187" y="502"/>
                      </a:lnTo>
                      <a:lnTo>
                        <a:pt x="1192" y="502"/>
                      </a:lnTo>
                      <a:lnTo>
                        <a:pt x="1194" y="502"/>
                      </a:lnTo>
                      <a:lnTo>
                        <a:pt x="1196" y="499"/>
                      </a:lnTo>
                      <a:lnTo>
                        <a:pt x="1199" y="499"/>
                      </a:lnTo>
                      <a:lnTo>
                        <a:pt x="1201" y="497"/>
                      </a:lnTo>
                      <a:lnTo>
                        <a:pt x="1201" y="497"/>
                      </a:lnTo>
                      <a:lnTo>
                        <a:pt x="1199" y="497"/>
                      </a:lnTo>
                      <a:lnTo>
                        <a:pt x="1196" y="497"/>
                      </a:lnTo>
                      <a:lnTo>
                        <a:pt x="1196" y="495"/>
                      </a:lnTo>
                      <a:lnTo>
                        <a:pt x="1194" y="495"/>
                      </a:lnTo>
                      <a:lnTo>
                        <a:pt x="1194" y="495"/>
                      </a:lnTo>
                      <a:lnTo>
                        <a:pt x="1194" y="492"/>
                      </a:lnTo>
                      <a:lnTo>
                        <a:pt x="1192" y="492"/>
                      </a:lnTo>
                      <a:lnTo>
                        <a:pt x="1189" y="492"/>
                      </a:lnTo>
                      <a:lnTo>
                        <a:pt x="1189" y="492"/>
                      </a:lnTo>
                      <a:lnTo>
                        <a:pt x="1187" y="495"/>
                      </a:lnTo>
                      <a:lnTo>
                        <a:pt x="1185" y="492"/>
                      </a:lnTo>
                      <a:lnTo>
                        <a:pt x="1180" y="492"/>
                      </a:lnTo>
                      <a:lnTo>
                        <a:pt x="1180" y="490"/>
                      </a:lnTo>
                      <a:lnTo>
                        <a:pt x="1180" y="488"/>
                      </a:lnTo>
                      <a:lnTo>
                        <a:pt x="1180" y="485"/>
                      </a:lnTo>
                      <a:lnTo>
                        <a:pt x="1180" y="485"/>
                      </a:lnTo>
                      <a:lnTo>
                        <a:pt x="1178" y="485"/>
                      </a:lnTo>
                      <a:lnTo>
                        <a:pt x="1175" y="485"/>
                      </a:lnTo>
                      <a:lnTo>
                        <a:pt x="1173" y="488"/>
                      </a:lnTo>
                      <a:lnTo>
                        <a:pt x="1173" y="488"/>
                      </a:lnTo>
                      <a:lnTo>
                        <a:pt x="1166" y="492"/>
                      </a:lnTo>
                      <a:lnTo>
                        <a:pt x="1163" y="492"/>
                      </a:lnTo>
                      <a:lnTo>
                        <a:pt x="1166" y="492"/>
                      </a:lnTo>
                      <a:lnTo>
                        <a:pt x="1166" y="490"/>
                      </a:lnTo>
                      <a:lnTo>
                        <a:pt x="1173" y="488"/>
                      </a:lnTo>
                      <a:lnTo>
                        <a:pt x="1173" y="485"/>
                      </a:lnTo>
                      <a:lnTo>
                        <a:pt x="1173" y="485"/>
                      </a:lnTo>
                      <a:lnTo>
                        <a:pt x="1170" y="485"/>
                      </a:lnTo>
                      <a:lnTo>
                        <a:pt x="1170" y="485"/>
                      </a:lnTo>
                      <a:lnTo>
                        <a:pt x="1170" y="483"/>
                      </a:lnTo>
                      <a:lnTo>
                        <a:pt x="1170" y="483"/>
                      </a:lnTo>
                      <a:lnTo>
                        <a:pt x="1168" y="483"/>
                      </a:lnTo>
                      <a:lnTo>
                        <a:pt x="1166" y="483"/>
                      </a:lnTo>
                      <a:lnTo>
                        <a:pt x="1163" y="485"/>
                      </a:lnTo>
                      <a:lnTo>
                        <a:pt x="1161" y="485"/>
                      </a:lnTo>
                      <a:lnTo>
                        <a:pt x="1156" y="488"/>
                      </a:lnTo>
                      <a:lnTo>
                        <a:pt x="1154" y="488"/>
                      </a:lnTo>
                      <a:lnTo>
                        <a:pt x="1156" y="488"/>
                      </a:lnTo>
                      <a:lnTo>
                        <a:pt x="1159" y="485"/>
                      </a:lnTo>
                      <a:lnTo>
                        <a:pt x="1159" y="485"/>
                      </a:lnTo>
                      <a:lnTo>
                        <a:pt x="1161" y="483"/>
                      </a:lnTo>
                      <a:lnTo>
                        <a:pt x="1163" y="480"/>
                      </a:lnTo>
                      <a:lnTo>
                        <a:pt x="1166" y="480"/>
                      </a:lnTo>
                      <a:lnTo>
                        <a:pt x="1163" y="478"/>
                      </a:lnTo>
                      <a:lnTo>
                        <a:pt x="1163" y="476"/>
                      </a:lnTo>
                      <a:lnTo>
                        <a:pt x="1163" y="476"/>
                      </a:lnTo>
                      <a:lnTo>
                        <a:pt x="1163" y="476"/>
                      </a:lnTo>
                      <a:lnTo>
                        <a:pt x="1166" y="473"/>
                      </a:lnTo>
                      <a:lnTo>
                        <a:pt x="1163" y="473"/>
                      </a:lnTo>
                      <a:lnTo>
                        <a:pt x="1163" y="473"/>
                      </a:lnTo>
                      <a:lnTo>
                        <a:pt x="1161" y="476"/>
                      </a:lnTo>
                      <a:lnTo>
                        <a:pt x="1161" y="473"/>
                      </a:lnTo>
                      <a:lnTo>
                        <a:pt x="1161" y="473"/>
                      </a:lnTo>
                      <a:lnTo>
                        <a:pt x="1161" y="471"/>
                      </a:lnTo>
                      <a:lnTo>
                        <a:pt x="1161" y="471"/>
                      </a:lnTo>
                      <a:lnTo>
                        <a:pt x="1159" y="471"/>
                      </a:lnTo>
                      <a:lnTo>
                        <a:pt x="1159" y="471"/>
                      </a:lnTo>
                      <a:lnTo>
                        <a:pt x="1156" y="471"/>
                      </a:lnTo>
                      <a:lnTo>
                        <a:pt x="1154" y="471"/>
                      </a:lnTo>
                      <a:lnTo>
                        <a:pt x="1154" y="471"/>
                      </a:lnTo>
                      <a:lnTo>
                        <a:pt x="1154" y="471"/>
                      </a:lnTo>
                      <a:lnTo>
                        <a:pt x="1154" y="471"/>
                      </a:lnTo>
                      <a:lnTo>
                        <a:pt x="1152" y="469"/>
                      </a:lnTo>
                      <a:lnTo>
                        <a:pt x="1149" y="469"/>
                      </a:lnTo>
                      <a:lnTo>
                        <a:pt x="1152" y="469"/>
                      </a:lnTo>
                      <a:lnTo>
                        <a:pt x="1154" y="469"/>
                      </a:lnTo>
                      <a:lnTo>
                        <a:pt x="1154" y="469"/>
                      </a:lnTo>
                      <a:lnTo>
                        <a:pt x="1154" y="464"/>
                      </a:lnTo>
                      <a:lnTo>
                        <a:pt x="1154" y="464"/>
                      </a:lnTo>
                      <a:lnTo>
                        <a:pt x="1152" y="464"/>
                      </a:lnTo>
                      <a:lnTo>
                        <a:pt x="1149" y="464"/>
                      </a:lnTo>
                      <a:lnTo>
                        <a:pt x="1149" y="464"/>
                      </a:lnTo>
                      <a:lnTo>
                        <a:pt x="1154" y="461"/>
                      </a:lnTo>
                      <a:lnTo>
                        <a:pt x="1154" y="461"/>
                      </a:lnTo>
                      <a:lnTo>
                        <a:pt x="1154" y="461"/>
                      </a:lnTo>
                      <a:lnTo>
                        <a:pt x="1152" y="461"/>
                      </a:lnTo>
                      <a:lnTo>
                        <a:pt x="1147" y="461"/>
                      </a:lnTo>
                      <a:lnTo>
                        <a:pt x="1147" y="459"/>
                      </a:lnTo>
                      <a:lnTo>
                        <a:pt x="1149" y="459"/>
                      </a:lnTo>
                      <a:lnTo>
                        <a:pt x="1152" y="459"/>
                      </a:lnTo>
                      <a:lnTo>
                        <a:pt x="1152" y="459"/>
                      </a:lnTo>
                      <a:lnTo>
                        <a:pt x="1149" y="457"/>
                      </a:lnTo>
                      <a:lnTo>
                        <a:pt x="1149" y="457"/>
                      </a:lnTo>
                      <a:lnTo>
                        <a:pt x="1147" y="457"/>
                      </a:lnTo>
                      <a:lnTo>
                        <a:pt x="1147" y="457"/>
                      </a:lnTo>
                      <a:lnTo>
                        <a:pt x="1142" y="454"/>
                      </a:lnTo>
                      <a:lnTo>
                        <a:pt x="1142" y="454"/>
                      </a:lnTo>
                      <a:lnTo>
                        <a:pt x="1142" y="452"/>
                      </a:lnTo>
                      <a:lnTo>
                        <a:pt x="1144" y="452"/>
                      </a:lnTo>
                      <a:lnTo>
                        <a:pt x="1144" y="452"/>
                      </a:lnTo>
                      <a:lnTo>
                        <a:pt x="1144" y="454"/>
                      </a:lnTo>
                      <a:lnTo>
                        <a:pt x="1144" y="454"/>
                      </a:lnTo>
                      <a:lnTo>
                        <a:pt x="1147" y="454"/>
                      </a:lnTo>
                      <a:lnTo>
                        <a:pt x="1156" y="457"/>
                      </a:lnTo>
                      <a:lnTo>
                        <a:pt x="1159" y="457"/>
                      </a:lnTo>
                      <a:lnTo>
                        <a:pt x="1159" y="454"/>
                      </a:lnTo>
                      <a:lnTo>
                        <a:pt x="1159" y="452"/>
                      </a:lnTo>
                      <a:lnTo>
                        <a:pt x="1161" y="452"/>
                      </a:lnTo>
                      <a:lnTo>
                        <a:pt x="1161" y="450"/>
                      </a:lnTo>
                      <a:lnTo>
                        <a:pt x="1159" y="445"/>
                      </a:lnTo>
                      <a:lnTo>
                        <a:pt x="1159" y="445"/>
                      </a:lnTo>
                      <a:lnTo>
                        <a:pt x="1156" y="445"/>
                      </a:lnTo>
                      <a:lnTo>
                        <a:pt x="1156" y="445"/>
                      </a:lnTo>
                      <a:lnTo>
                        <a:pt x="1154" y="445"/>
                      </a:lnTo>
                      <a:lnTo>
                        <a:pt x="1154" y="445"/>
                      </a:lnTo>
                      <a:lnTo>
                        <a:pt x="1156" y="445"/>
                      </a:lnTo>
                      <a:lnTo>
                        <a:pt x="1156" y="443"/>
                      </a:lnTo>
                      <a:lnTo>
                        <a:pt x="1159" y="443"/>
                      </a:lnTo>
                      <a:lnTo>
                        <a:pt x="1159" y="443"/>
                      </a:lnTo>
                      <a:lnTo>
                        <a:pt x="1156" y="440"/>
                      </a:lnTo>
                      <a:lnTo>
                        <a:pt x="1154" y="440"/>
                      </a:lnTo>
                      <a:lnTo>
                        <a:pt x="1154" y="440"/>
                      </a:lnTo>
                      <a:lnTo>
                        <a:pt x="1152" y="440"/>
                      </a:lnTo>
                      <a:lnTo>
                        <a:pt x="1149" y="440"/>
                      </a:lnTo>
                      <a:lnTo>
                        <a:pt x="1149" y="440"/>
                      </a:lnTo>
                      <a:lnTo>
                        <a:pt x="1149" y="440"/>
                      </a:lnTo>
                      <a:lnTo>
                        <a:pt x="1152" y="440"/>
                      </a:lnTo>
                      <a:lnTo>
                        <a:pt x="1152" y="440"/>
                      </a:lnTo>
                      <a:lnTo>
                        <a:pt x="1154" y="438"/>
                      </a:lnTo>
                      <a:lnTo>
                        <a:pt x="1154" y="438"/>
                      </a:lnTo>
                      <a:lnTo>
                        <a:pt x="1156" y="438"/>
                      </a:lnTo>
                      <a:lnTo>
                        <a:pt x="1159" y="438"/>
                      </a:lnTo>
                      <a:lnTo>
                        <a:pt x="1159" y="435"/>
                      </a:lnTo>
                      <a:lnTo>
                        <a:pt x="1159" y="433"/>
                      </a:lnTo>
                      <a:lnTo>
                        <a:pt x="1161" y="433"/>
                      </a:lnTo>
                      <a:lnTo>
                        <a:pt x="1161" y="433"/>
                      </a:lnTo>
                      <a:lnTo>
                        <a:pt x="1161" y="433"/>
                      </a:lnTo>
                      <a:lnTo>
                        <a:pt x="1161" y="431"/>
                      </a:lnTo>
                      <a:lnTo>
                        <a:pt x="1159" y="431"/>
                      </a:lnTo>
                      <a:lnTo>
                        <a:pt x="1159" y="431"/>
                      </a:lnTo>
                      <a:lnTo>
                        <a:pt x="1156" y="431"/>
                      </a:lnTo>
                      <a:lnTo>
                        <a:pt x="1156" y="426"/>
                      </a:lnTo>
                      <a:lnTo>
                        <a:pt x="1154" y="426"/>
                      </a:lnTo>
                      <a:lnTo>
                        <a:pt x="1152" y="426"/>
                      </a:lnTo>
                      <a:lnTo>
                        <a:pt x="1147" y="428"/>
                      </a:lnTo>
                      <a:lnTo>
                        <a:pt x="1142" y="431"/>
                      </a:lnTo>
                      <a:lnTo>
                        <a:pt x="1142" y="428"/>
                      </a:lnTo>
                      <a:lnTo>
                        <a:pt x="1144" y="428"/>
                      </a:lnTo>
                      <a:lnTo>
                        <a:pt x="1147" y="428"/>
                      </a:lnTo>
                      <a:lnTo>
                        <a:pt x="1152" y="426"/>
                      </a:lnTo>
                      <a:lnTo>
                        <a:pt x="1154" y="424"/>
                      </a:lnTo>
                      <a:lnTo>
                        <a:pt x="1156" y="421"/>
                      </a:lnTo>
                      <a:lnTo>
                        <a:pt x="1156" y="419"/>
                      </a:lnTo>
                      <a:lnTo>
                        <a:pt x="1156" y="419"/>
                      </a:lnTo>
                      <a:lnTo>
                        <a:pt x="1154" y="421"/>
                      </a:lnTo>
                      <a:lnTo>
                        <a:pt x="1149" y="421"/>
                      </a:lnTo>
                      <a:lnTo>
                        <a:pt x="1149" y="421"/>
                      </a:lnTo>
                      <a:lnTo>
                        <a:pt x="1149" y="421"/>
                      </a:lnTo>
                      <a:lnTo>
                        <a:pt x="1149" y="421"/>
                      </a:lnTo>
                      <a:lnTo>
                        <a:pt x="1147" y="421"/>
                      </a:lnTo>
                      <a:lnTo>
                        <a:pt x="1147" y="421"/>
                      </a:lnTo>
                      <a:lnTo>
                        <a:pt x="1142" y="424"/>
                      </a:lnTo>
                      <a:lnTo>
                        <a:pt x="1142" y="424"/>
                      </a:lnTo>
                      <a:lnTo>
                        <a:pt x="1144" y="421"/>
                      </a:lnTo>
                      <a:lnTo>
                        <a:pt x="1144" y="421"/>
                      </a:lnTo>
                      <a:lnTo>
                        <a:pt x="1149" y="419"/>
                      </a:lnTo>
                      <a:lnTo>
                        <a:pt x="1152" y="419"/>
                      </a:lnTo>
                      <a:lnTo>
                        <a:pt x="1156" y="416"/>
                      </a:lnTo>
                      <a:lnTo>
                        <a:pt x="1156" y="414"/>
                      </a:lnTo>
                      <a:lnTo>
                        <a:pt x="1154" y="412"/>
                      </a:lnTo>
                      <a:lnTo>
                        <a:pt x="1154" y="412"/>
                      </a:lnTo>
                      <a:lnTo>
                        <a:pt x="1152" y="412"/>
                      </a:lnTo>
                      <a:lnTo>
                        <a:pt x="1152" y="412"/>
                      </a:lnTo>
                      <a:lnTo>
                        <a:pt x="1152" y="412"/>
                      </a:lnTo>
                      <a:lnTo>
                        <a:pt x="1152" y="412"/>
                      </a:lnTo>
                      <a:lnTo>
                        <a:pt x="1152" y="409"/>
                      </a:lnTo>
                      <a:lnTo>
                        <a:pt x="1152" y="409"/>
                      </a:lnTo>
                      <a:lnTo>
                        <a:pt x="1152" y="409"/>
                      </a:lnTo>
                      <a:lnTo>
                        <a:pt x="1154" y="409"/>
                      </a:lnTo>
                      <a:lnTo>
                        <a:pt x="1154" y="409"/>
                      </a:lnTo>
                      <a:lnTo>
                        <a:pt x="1152" y="409"/>
                      </a:lnTo>
                      <a:lnTo>
                        <a:pt x="1152" y="409"/>
                      </a:lnTo>
                      <a:lnTo>
                        <a:pt x="1149" y="409"/>
                      </a:lnTo>
                      <a:lnTo>
                        <a:pt x="1144" y="409"/>
                      </a:lnTo>
                      <a:lnTo>
                        <a:pt x="1142" y="409"/>
                      </a:lnTo>
                      <a:lnTo>
                        <a:pt x="1142" y="409"/>
                      </a:lnTo>
                      <a:lnTo>
                        <a:pt x="1144" y="409"/>
                      </a:lnTo>
                      <a:lnTo>
                        <a:pt x="1147" y="409"/>
                      </a:lnTo>
                      <a:lnTo>
                        <a:pt x="1147" y="409"/>
                      </a:lnTo>
                      <a:lnTo>
                        <a:pt x="1149" y="407"/>
                      </a:lnTo>
                      <a:lnTo>
                        <a:pt x="1152" y="407"/>
                      </a:lnTo>
                      <a:lnTo>
                        <a:pt x="1152" y="405"/>
                      </a:lnTo>
                      <a:lnTo>
                        <a:pt x="1152" y="402"/>
                      </a:lnTo>
                      <a:lnTo>
                        <a:pt x="1149" y="405"/>
                      </a:lnTo>
                      <a:lnTo>
                        <a:pt x="1147" y="405"/>
                      </a:lnTo>
                      <a:lnTo>
                        <a:pt x="1149" y="405"/>
                      </a:lnTo>
                      <a:lnTo>
                        <a:pt x="1149" y="402"/>
                      </a:lnTo>
                      <a:lnTo>
                        <a:pt x="1147" y="402"/>
                      </a:lnTo>
                      <a:lnTo>
                        <a:pt x="1147" y="402"/>
                      </a:lnTo>
                      <a:lnTo>
                        <a:pt x="1149" y="402"/>
                      </a:lnTo>
                      <a:lnTo>
                        <a:pt x="1152" y="400"/>
                      </a:lnTo>
                      <a:lnTo>
                        <a:pt x="1149" y="400"/>
                      </a:lnTo>
                      <a:lnTo>
                        <a:pt x="1149" y="398"/>
                      </a:lnTo>
                      <a:lnTo>
                        <a:pt x="1149" y="398"/>
                      </a:lnTo>
                      <a:lnTo>
                        <a:pt x="1149" y="395"/>
                      </a:lnTo>
                      <a:lnTo>
                        <a:pt x="1149" y="395"/>
                      </a:lnTo>
                      <a:lnTo>
                        <a:pt x="1147" y="395"/>
                      </a:lnTo>
                      <a:lnTo>
                        <a:pt x="1147" y="395"/>
                      </a:lnTo>
                      <a:lnTo>
                        <a:pt x="1147" y="393"/>
                      </a:lnTo>
                      <a:lnTo>
                        <a:pt x="1149" y="390"/>
                      </a:lnTo>
                      <a:lnTo>
                        <a:pt x="1149" y="390"/>
                      </a:lnTo>
                      <a:lnTo>
                        <a:pt x="1147" y="390"/>
                      </a:lnTo>
                      <a:lnTo>
                        <a:pt x="1144" y="390"/>
                      </a:lnTo>
                      <a:lnTo>
                        <a:pt x="1142" y="390"/>
                      </a:lnTo>
                      <a:lnTo>
                        <a:pt x="1140" y="390"/>
                      </a:lnTo>
                      <a:lnTo>
                        <a:pt x="1142" y="390"/>
                      </a:lnTo>
                      <a:lnTo>
                        <a:pt x="1144" y="388"/>
                      </a:lnTo>
                      <a:lnTo>
                        <a:pt x="1147" y="388"/>
                      </a:lnTo>
                      <a:lnTo>
                        <a:pt x="1147" y="386"/>
                      </a:lnTo>
                      <a:lnTo>
                        <a:pt x="1147" y="386"/>
                      </a:lnTo>
                      <a:lnTo>
                        <a:pt x="1144" y="383"/>
                      </a:lnTo>
                      <a:lnTo>
                        <a:pt x="1144" y="383"/>
                      </a:lnTo>
                      <a:lnTo>
                        <a:pt x="1142" y="386"/>
                      </a:lnTo>
                      <a:lnTo>
                        <a:pt x="1142" y="386"/>
                      </a:lnTo>
                      <a:lnTo>
                        <a:pt x="1140" y="386"/>
                      </a:lnTo>
                      <a:lnTo>
                        <a:pt x="1137" y="390"/>
                      </a:lnTo>
                      <a:lnTo>
                        <a:pt x="1135" y="390"/>
                      </a:lnTo>
                      <a:lnTo>
                        <a:pt x="1133" y="393"/>
                      </a:lnTo>
                      <a:lnTo>
                        <a:pt x="1133" y="393"/>
                      </a:lnTo>
                      <a:lnTo>
                        <a:pt x="1133" y="393"/>
                      </a:lnTo>
                      <a:lnTo>
                        <a:pt x="1133" y="395"/>
                      </a:lnTo>
                      <a:lnTo>
                        <a:pt x="1135" y="395"/>
                      </a:lnTo>
                      <a:lnTo>
                        <a:pt x="1133" y="395"/>
                      </a:lnTo>
                      <a:lnTo>
                        <a:pt x="1133" y="395"/>
                      </a:lnTo>
                      <a:lnTo>
                        <a:pt x="1130" y="395"/>
                      </a:lnTo>
                      <a:lnTo>
                        <a:pt x="1130" y="395"/>
                      </a:lnTo>
                      <a:lnTo>
                        <a:pt x="1128" y="395"/>
                      </a:lnTo>
                      <a:lnTo>
                        <a:pt x="1128" y="395"/>
                      </a:lnTo>
                      <a:lnTo>
                        <a:pt x="1126" y="398"/>
                      </a:lnTo>
                      <a:lnTo>
                        <a:pt x="1126" y="398"/>
                      </a:lnTo>
                      <a:lnTo>
                        <a:pt x="1126" y="398"/>
                      </a:lnTo>
                      <a:lnTo>
                        <a:pt x="1126" y="400"/>
                      </a:lnTo>
                      <a:lnTo>
                        <a:pt x="1128" y="400"/>
                      </a:lnTo>
                      <a:lnTo>
                        <a:pt x="1128" y="400"/>
                      </a:lnTo>
                      <a:lnTo>
                        <a:pt x="1128" y="402"/>
                      </a:lnTo>
                      <a:lnTo>
                        <a:pt x="1130" y="402"/>
                      </a:lnTo>
                      <a:lnTo>
                        <a:pt x="1130" y="402"/>
                      </a:lnTo>
                      <a:lnTo>
                        <a:pt x="1130" y="402"/>
                      </a:lnTo>
                      <a:lnTo>
                        <a:pt x="1128" y="400"/>
                      </a:lnTo>
                      <a:lnTo>
                        <a:pt x="1126" y="400"/>
                      </a:lnTo>
                      <a:lnTo>
                        <a:pt x="1126" y="400"/>
                      </a:lnTo>
                      <a:lnTo>
                        <a:pt x="1123" y="402"/>
                      </a:lnTo>
                      <a:lnTo>
                        <a:pt x="1123" y="405"/>
                      </a:lnTo>
                      <a:lnTo>
                        <a:pt x="1123" y="405"/>
                      </a:lnTo>
                      <a:lnTo>
                        <a:pt x="1123" y="402"/>
                      </a:lnTo>
                      <a:lnTo>
                        <a:pt x="1121" y="405"/>
                      </a:lnTo>
                      <a:lnTo>
                        <a:pt x="1121" y="405"/>
                      </a:lnTo>
                      <a:lnTo>
                        <a:pt x="1121" y="407"/>
                      </a:lnTo>
                      <a:lnTo>
                        <a:pt x="1118" y="405"/>
                      </a:lnTo>
                      <a:lnTo>
                        <a:pt x="1118" y="405"/>
                      </a:lnTo>
                      <a:lnTo>
                        <a:pt x="1118" y="407"/>
                      </a:lnTo>
                      <a:lnTo>
                        <a:pt x="1118" y="407"/>
                      </a:lnTo>
                      <a:lnTo>
                        <a:pt x="1118" y="407"/>
                      </a:lnTo>
                      <a:lnTo>
                        <a:pt x="1118" y="407"/>
                      </a:lnTo>
                      <a:lnTo>
                        <a:pt x="1121" y="409"/>
                      </a:lnTo>
                      <a:lnTo>
                        <a:pt x="1121" y="409"/>
                      </a:lnTo>
                      <a:lnTo>
                        <a:pt x="1121" y="409"/>
                      </a:lnTo>
                      <a:lnTo>
                        <a:pt x="1118" y="409"/>
                      </a:lnTo>
                      <a:lnTo>
                        <a:pt x="1118" y="409"/>
                      </a:lnTo>
                      <a:lnTo>
                        <a:pt x="1116" y="409"/>
                      </a:lnTo>
                      <a:lnTo>
                        <a:pt x="1116" y="409"/>
                      </a:lnTo>
                      <a:lnTo>
                        <a:pt x="1116" y="409"/>
                      </a:lnTo>
                      <a:lnTo>
                        <a:pt x="1116" y="412"/>
                      </a:lnTo>
                      <a:lnTo>
                        <a:pt x="1114" y="409"/>
                      </a:lnTo>
                      <a:lnTo>
                        <a:pt x="1114" y="409"/>
                      </a:lnTo>
                      <a:lnTo>
                        <a:pt x="1111" y="412"/>
                      </a:lnTo>
                      <a:lnTo>
                        <a:pt x="1111" y="412"/>
                      </a:lnTo>
                      <a:lnTo>
                        <a:pt x="1111" y="412"/>
                      </a:lnTo>
                      <a:lnTo>
                        <a:pt x="1111" y="414"/>
                      </a:lnTo>
                      <a:lnTo>
                        <a:pt x="1111" y="414"/>
                      </a:lnTo>
                      <a:lnTo>
                        <a:pt x="1109" y="414"/>
                      </a:lnTo>
                      <a:lnTo>
                        <a:pt x="1109" y="414"/>
                      </a:lnTo>
                      <a:lnTo>
                        <a:pt x="1109" y="414"/>
                      </a:lnTo>
                      <a:lnTo>
                        <a:pt x="1109" y="416"/>
                      </a:lnTo>
                      <a:lnTo>
                        <a:pt x="1109" y="419"/>
                      </a:lnTo>
                      <a:lnTo>
                        <a:pt x="1109" y="419"/>
                      </a:lnTo>
                      <a:lnTo>
                        <a:pt x="1107" y="419"/>
                      </a:lnTo>
                      <a:lnTo>
                        <a:pt x="1104" y="421"/>
                      </a:lnTo>
                      <a:lnTo>
                        <a:pt x="1104" y="421"/>
                      </a:lnTo>
                      <a:lnTo>
                        <a:pt x="1107" y="419"/>
                      </a:lnTo>
                      <a:lnTo>
                        <a:pt x="1107" y="419"/>
                      </a:lnTo>
                      <a:lnTo>
                        <a:pt x="1107" y="416"/>
                      </a:lnTo>
                      <a:lnTo>
                        <a:pt x="1107" y="416"/>
                      </a:lnTo>
                      <a:lnTo>
                        <a:pt x="1107" y="414"/>
                      </a:lnTo>
                      <a:lnTo>
                        <a:pt x="1104" y="414"/>
                      </a:lnTo>
                      <a:lnTo>
                        <a:pt x="1104" y="414"/>
                      </a:lnTo>
                      <a:lnTo>
                        <a:pt x="1102" y="416"/>
                      </a:lnTo>
                      <a:lnTo>
                        <a:pt x="1099" y="416"/>
                      </a:lnTo>
                      <a:lnTo>
                        <a:pt x="1099" y="416"/>
                      </a:lnTo>
                      <a:lnTo>
                        <a:pt x="1097" y="419"/>
                      </a:lnTo>
                      <a:lnTo>
                        <a:pt x="1095" y="421"/>
                      </a:lnTo>
                      <a:lnTo>
                        <a:pt x="1092" y="421"/>
                      </a:lnTo>
                      <a:lnTo>
                        <a:pt x="1090" y="421"/>
                      </a:lnTo>
                      <a:lnTo>
                        <a:pt x="1088" y="424"/>
                      </a:lnTo>
                      <a:lnTo>
                        <a:pt x="1083" y="424"/>
                      </a:lnTo>
                      <a:lnTo>
                        <a:pt x="1078" y="426"/>
                      </a:lnTo>
                      <a:lnTo>
                        <a:pt x="1078" y="426"/>
                      </a:lnTo>
                      <a:lnTo>
                        <a:pt x="1078" y="426"/>
                      </a:lnTo>
                      <a:lnTo>
                        <a:pt x="1076" y="428"/>
                      </a:lnTo>
                      <a:lnTo>
                        <a:pt x="1076" y="431"/>
                      </a:lnTo>
                      <a:lnTo>
                        <a:pt x="1076" y="428"/>
                      </a:lnTo>
                      <a:lnTo>
                        <a:pt x="1076" y="428"/>
                      </a:lnTo>
                      <a:lnTo>
                        <a:pt x="1076" y="426"/>
                      </a:lnTo>
                      <a:lnTo>
                        <a:pt x="1078" y="426"/>
                      </a:lnTo>
                      <a:lnTo>
                        <a:pt x="1078" y="421"/>
                      </a:lnTo>
                      <a:lnTo>
                        <a:pt x="1078" y="421"/>
                      </a:lnTo>
                      <a:lnTo>
                        <a:pt x="1078" y="424"/>
                      </a:lnTo>
                      <a:lnTo>
                        <a:pt x="1076" y="424"/>
                      </a:lnTo>
                      <a:lnTo>
                        <a:pt x="1076" y="424"/>
                      </a:lnTo>
                      <a:lnTo>
                        <a:pt x="1071" y="426"/>
                      </a:lnTo>
                      <a:lnTo>
                        <a:pt x="1071" y="426"/>
                      </a:lnTo>
                      <a:lnTo>
                        <a:pt x="1076" y="424"/>
                      </a:lnTo>
                      <a:lnTo>
                        <a:pt x="1076" y="424"/>
                      </a:lnTo>
                      <a:lnTo>
                        <a:pt x="1076" y="424"/>
                      </a:lnTo>
                      <a:lnTo>
                        <a:pt x="1076" y="421"/>
                      </a:lnTo>
                      <a:lnTo>
                        <a:pt x="1076" y="421"/>
                      </a:lnTo>
                      <a:lnTo>
                        <a:pt x="1073" y="421"/>
                      </a:lnTo>
                      <a:lnTo>
                        <a:pt x="1071" y="421"/>
                      </a:lnTo>
                      <a:lnTo>
                        <a:pt x="1069" y="426"/>
                      </a:lnTo>
                      <a:lnTo>
                        <a:pt x="1066" y="428"/>
                      </a:lnTo>
                      <a:lnTo>
                        <a:pt x="1064" y="428"/>
                      </a:lnTo>
                      <a:lnTo>
                        <a:pt x="1064" y="428"/>
                      </a:lnTo>
                      <a:lnTo>
                        <a:pt x="1059" y="431"/>
                      </a:lnTo>
                      <a:lnTo>
                        <a:pt x="1055" y="431"/>
                      </a:lnTo>
                      <a:lnTo>
                        <a:pt x="1055" y="431"/>
                      </a:lnTo>
                      <a:lnTo>
                        <a:pt x="1057" y="431"/>
                      </a:lnTo>
                      <a:lnTo>
                        <a:pt x="1057" y="431"/>
                      </a:lnTo>
                      <a:lnTo>
                        <a:pt x="1062" y="428"/>
                      </a:lnTo>
                      <a:lnTo>
                        <a:pt x="1064" y="428"/>
                      </a:lnTo>
                      <a:lnTo>
                        <a:pt x="1066" y="426"/>
                      </a:lnTo>
                      <a:lnTo>
                        <a:pt x="1069" y="426"/>
                      </a:lnTo>
                      <a:lnTo>
                        <a:pt x="1071" y="421"/>
                      </a:lnTo>
                      <a:lnTo>
                        <a:pt x="1071" y="421"/>
                      </a:lnTo>
                      <a:lnTo>
                        <a:pt x="1073" y="419"/>
                      </a:lnTo>
                      <a:lnTo>
                        <a:pt x="1073" y="419"/>
                      </a:lnTo>
                      <a:lnTo>
                        <a:pt x="1071" y="419"/>
                      </a:lnTo>
                      <a:lnTo>
                        <a:pt x="1073" y="414"/>
                      </a:lnTo>
                      <a:lnTo>
                        <a:pt x="1073" y="414"/>
                      </a:lnTo>
                      <a:lnTo>
                        <a:pt x="1071" y="414"/>
                      </a:lnTo>
                      <a:lnTo>
                        <a:pt x="1071" y="412"/>
                      </a:lnTo>
                      <a:lnTo>
                        <a:pt x="1071" y="412"/>
                      </a:lnTo>
                      <a:lnTo>
                        <a:pt x="1069" y="412"/>
                      </a:lnTo>
                      <a:lnTo>
                        <a:pt x="1066" y="412"/>
                      </a:lnTo>
                      <a:lnTo>
                        <a:pt x="1064" y="412"/>
                      </a:lnTo>
                      <a:lnTo>
                        <a:pt x="1062" y="412"/>
                      </a:lnTo>
                      <a:lnTo>
                        <a:pt x="1062" y="412"/>
                      </a:lnTo>
                      <a:lnTo>
                        <a:pt x="1059" y="414"/>
                      </a:lnTo>
                      <a:lnTo>
                        <a:pt x="1055" y="416"/>
                      </a:lnTo>
                      <a:lnTo>
                        <a:pt x="1050" y="416"/>
                      </a:lnTo>
                      <a:lnTo>
                        <a:pt x="1050" y="416"/>
                      </a:lnTo>
                      <a:lnTo>
                        <a:pt x="1047" y="414"/>
                      </a:lnTo>
                      <a:lnTo>
                        <a:pt x="1045" y="414"/>
                      </a:lnTo>
                      <a:lnTo>
                        <a:pt x="1047" y="414"/>
                      </a:lnTo>
                      <a:lnTo>
                        <a:pt x="1050" y="414"/>
                      </a:lnTo>
                      <a:lnTo>
                        <a:pt x="1052" y="412"/>
                      </a:lnTo>
                      <a:lnTo>
                        <a:pt x="1052" y="412"/>
                      </a:lnTo>
                      <a:lnTo>
                        <a:pt x="1052" y="412"/>
                      </a:lnTo>
                      <a:lnTo>
                        <a:pt x="1052" y="412"/>
                      </a:lnTo>
                      <a:lnTo>
                        <a:pt x="1055" y="412"/>
                      </a:lnTo>
                      <a:lnTo>
                        <a:pt x="1055" y="412"/>
                      </a:lnTo>
                      <a:lnTo>
                        <a:pt x="1055" y="412"/>
                      </a:lnTo>
                      <a:lnTo>
                        <a:pt x="1055" y="414"/>
                      </a:lnTo>
                      <a:lnTo>
                        <a:pt x="1055" y="414"/>
                      </a:lnTo>
                      <a:lnTo>
                        <a:pt x="1055" y="414"/>
                      </a:lnTo>
                      <a:lnTo>
                        <a:pt x="1057" y="412"/>
                      </a:lnTo>
                      <a:lnTo>
                        <a:pt x="1057" y="412"/>
                      </a:lnTo>
                      <a:lnTo>
                        <a:pt x="1059" y="409"/>
                      </a:lnTo>
                      <a:lnTo>
                        <a:pt x="1059" y="409"/>
                      </a:lnTo>
                      <a:lnTo>
                        <a:pt x="1062" y="409"/>
                      </a:lnTo>
                      <a:lnTo>
                        <a:pt x="1062" y="409"/>
                      </a:lnTo>
                      <a:lnTo>
                        <a:pt x="1062" y="407"/>
                      </a:lnTo>
                      <a:lnTo>
                        <a:pt x="1062" y="407"/>
                      </a:lnTo>
                      <a:lnTo>
                        <a:pt x="1064" y="405"/>
                      </a:lnTo>
                      <a:lnTo>
                        <a:pt x="1064" y="405"/>
                      </a:lnTo>
                      <a:lnTo>
                        <a:pt x="1064" y="405"/>
                      </a:lnTo>
                      <a:lnTo>
                        <a:pt x="1059" y="402"/>
                      </a:lnTo>
                      <a:lnTo>
                        <a:pt x="1059" y="402"/>
                      </a:lnTo>
                      <a:lnTo>
                        <a:pt x="1062" y="400"/>
                      </a:lnTo>
                      <a:lnTo>
                        <a:pt x="1062" y="400"/>
                      </a:lnTo>
                      <a:lnTo>
                        <a:pt x="1064" y="398"/>
                      </a:lnTo>
                      <a:lnTo>
                        <a:pt x="1066" y="398"/>
                      </a:lnTo>
                      <a:lnTo>
                        <a:pt x="1066" y="395"/>
                      </a:lnTo>
                      <a:lnTo>
                        <a:pt x="1066" y="395"/>
                      </a:lnTo>
                      <a:lnTo>
                        <a:pt x="1066" y="393"/>
                      </a:lnTo>
                      <a:lnTo>
                        <a:pt x="1066" y="393"/>
                      </a:lnTo>
                      <a:lnTo>
                        <a:pt x="1064" y="393"/>
                      </a:lnTo>
                      <a:lnTo>
                        <a:pt x="1057" y="390"/>
                      </a:lnTo>
                      <a:lnTo>
                        <a:pt x="1055" y="390"/>
                      </a:lnTo>
                      <a:lnTo>
                        <a:pt x="1052" y="390"/>
                      </a:lnTo>
                      <a:lnTo>
                        <a:pt x="1052" y="390"/>
                      </a:lnTo>
                      <a:lnTo>
                        <a:pt x="1055" y="390"/>
                      </a:lnTo>
                      <a:lnTo>
                        <a:pt x="1064" y="390"/>
                      </a:lnTo>
                      <a:lnTo>
                        <a:pt x="1066" y="390"/>
                      </a:lnTo>
                      <a:lnTo>
                        <a:pt x="1069" y="388"/>
                      </a:lnTo>
                      <a:lnTo>
                        <a:pt x="1069" y="388"/>
                      </a:lnTo>
                      <a:lnTo>
                        <a:pt x="1069" y="388"/>
                      </a:lnTo>
                      <a:lnTo>
                        <a:pt x="1071" y="386"/>
                      </a:lnTo>
                      <a:lnTo>
                        <a:pt x="1071" y="386"/>
                      </a:lnTo>
                      <a:lnTo>
                        <a:pt x="1071" y="386"/>
                      </a:lnTo>
                      <a:lnTo>
                        <a:pt x="1071" y="383"/>
                      </a:lnTo>
                      <a:lnTo>
                        <a:pt x="1071" y="383"/>
                      </a:lnTo>
                      <a:lnTo>
                        <a:pt x="1071" y="383"/>
                      </a:lnTo>
                      <a:lnTo>
                        <a:pt x="1071" y="381"/>
                      </a:lnTo>
                      <a:lnTo>
                        <a:pt x="1073" y="379"/>
                      </a:lnTo>
                      <a:lnTo>
                        <a:pt x="1076" y="376"/>
                      </a:lnTo>
                      <a:lnTo>
                        <a:pt x="1078" y="376"/>
                      </a:lnTo>
                      <a:lnTo>
                        <a:pt x="1078" y="376"/>
                      </a:lnTo>
                      <a:lnTo>
                        <a:pt x="1081" y="374"/>
                      </a:lnTo>
                      <a:lnTo>
                        <a:pt x="1081" y="374"/>
                      </a:lnTo>
                      <a:lnTo>
                        <a:pt x="1081" y="374"/>
                      </a:lnTo>
                      <a:lnTo>
                        <a:pt x="1083" y="374"/>
                      </a:lnTo>
                      <a:lnTo>
                        <a:pt x="1083" y="372"/>
                      </a:lnTo>
                      <a:lnTo>
                        <a:pt x="1083" y="372"/>
                      </a:lnTo>
                      <a:lnTo>
                        <a:pt x="1081" y="369"/>
                      </a:lnTo>
                      <a:lnTo>
                        <a:pt x="1081" y="372"/>
                      </a:lnTo>
                      <a:lnTo>
                        <a:pt x="1081" y="372"/>
                      </a:lnTo>
                      <a:lnTo>
                        <a:pt x="1078" y="372"/>
                      </a:lnTo>
                      <a:lnTo>
                        <a:pt x="1078" y="374"/>
                      </a:lnTo>
                      <a:lnTo>
                        <a:pt x="1076" y="374"/>
                      </a:lnTo>
                      <a:lnTo>
                        <a:pt x="1073" y="374"/>
                      </a:lnTo>
                      <a:lnTo>
                        <a:pt x="1073" y="374"/>
                      </a:lnTo>
                      <a:lnTo>
                        <a:pt x="1071" y="374"/>
                      </a:lnTo>
                      <a:lnTo>
                        <a:pt x="1071" y="374"/>
                      </a:lnTo>
                      <a:lnTo>
                        <a:pt x="1071" y="372"/>
                      </a:lnTo>
                      <a:lnTo>
                        <a:pt x="1071" y="372"/>
                      </a:lnTo>
                      <a:lnTo>
                        <a:pt x="1071" y="372"/>
                      </a:lnTo>
                      <a:lnTo>
                        <a:pt x="1071" y="369"/>
                      </a:lnTo>
                      <a:lnTo>
                        <a:pt x="1069" y="369"/>
                      </a:lnTo>
                      <a:lnTo>
                        <a:pt x="1066" y="372"/>
                      </a:lnTo>
                      <a:lnTo>
                        <a:pt x="1064" y="372"/>
                      </a:lnTo>
                      <a:lnTo>
                        <a:pt x="1059" y="369"/>
                      </a:lnTo>
                      <a:lnTo>
                        <a:pt x="1059" y="369"/>
                      </a:lnTo>
                      <a:lnTo>
                        <a:pt x="1057" y="369"/>
                      </a:lnTo>
                      <a:lnTo>
                        <a:pt x="1055" y="369"/>
                      </a:lnTo>
                      <a:lnTo>
                        <a:pt x="1055" y="367"/>
                      </a:lnTo>
                      <a:lnTo>
                        <a:pt x="1052" y="364"/>
                      </a:lnTo>
                      <a:lnTo>
                        <a:pt x="1052" y="364"/>
                      </a:lnTo>
                      <a:lnTo>
                        <a:pt x="1055" y="364"/>
                      </a:lnTo>
                      <a:lnTo>
                        <a:pt x="1055" y="364"/>
                      </a:lnTo>
                      <a:lnTo>
                        <a:pt x="1052" y="364"/>
                      </a:lnTo>
                      <a:lnTo>
                        <a:pt x="1052" y="362"/>
                      </a:lnTo>
                      <a:lnTo>
                        <a:pt x="1052" y="362"/>
                      </a:lnTo>
                      <a:lnTo>
                        <a:pt x="1055" y="362"/>
                      </a:lnTo>
                      <a:lnTo>
                        <a:pt x="1057" y="360"/>
                      </a:lnTo>
                      <a:lnTo>
                        <a:pt x="1057" y="360"/>
                      </a:lnTo>
                      <a:lnTo>
                        <a:pt x="1057" y="360"/>
                      </a:lnTo>
                      <a:lnTo>
                        <a:pt x="1057" y="360"/>
                      </a:lnTo>
                      <a:lnTo>
                        <a:pt x="1055" y="357"/>
                      </a:lnTo>
                      <a:lnTo>
                        <a:pt x="1055" y="357"/>
                      </a:lnTo>
                      <a:lnTo>
                        <a:pt x="1052" y="360"/>
                      </a:lnTo>
                      <a:lnTo>
                        <a:pt x="1052" y="360"/>
                      </a:lnTo>
                      <a:lnTo>
                        <a:pt x="1047" y="360"/>
                      </a:lnTo>
                      <a:lnTo>
                        <a:pt x="1047" y="360"/>
                      </a:lnTo>
                      <a:lnTo>
                        <a:pt x="1052" y="360"/>
                      </a:lnTo>
                      <a:lnTo>
                        <a:pt x="1052" y="360"/>
                      </a:lnTo>
                      <a:lnTo>
                        <a:pt x="1052" y="357"/>
                      </a:lnTo>
                      <a:lnTo>
                        <a:pt x="1052" y="357"/>
                      </a:lnTo>
                      <a:lnTo>
                        <a:pt x="1052" y="357"/>
                      </a:lnTo>
                      <a:lnTo>
                        <a:pt x="1052" y="355"/>
                      </a:lnTo>
                      <a:lnTo>
                        <a:pt x="1052" y="355"/>
                      </a:lnTo>
                      <a:lnTo>
                        <a:pt x="1050" y="355"/>
                      </a:lnTo>
                      <a:lnTo>
                        <a:pt x="1047" y="353"/>
                      </a:lnTo>
                      <a:lnTo>
                        <a:pt x="1047" y="355"/>
                      </a:lnTo>
                      <a:lnTo>
                        <a:pt x="1045" y="355"/>
                      </a:lnTo>
                      <a:lnTo>
                        <a:pt x="1045" y="355"/>
                      </a:lnTo>
                      <a:lnTo>
                        <a:pt x="1043" y="355"/>
                      </a:lnTo>
                      <a:lnTo>
                        <a:pt x="1045" y="353"/>
                      </a:lnTo>
                      <a:lnTo>
                        <a:pt x="1047" y="353"/>
                      </a:lnTo>
                      <a:lnTo>
                        <a:pt x="1047" y="350"/>
                      </a:lnTo>
                      <a:lnTo>
                        <a:pt x="1047" y="350"/>
                      </a:lnTo>
                      <a:lnTo>
                        <a:pt x="1047" y="350"/>
                      </a:lnTo>
                      <a:lnTo>
                        <a:pt x="1047" y="350"/>
                      </a:lnTo>
                      <a:lnTo>
                        <a:pt x="1047" y="350"/>
                      </a:lnTo>
                      <a:lnTo>
                        <a:pt x="1045" y="350"/>
                      </a:lnTo>
                      <a:lnTo>
                        <a:pt x="1045" y="348"/>
                      </a:lnTo>
                      <a:lnTo>
                        <a:pt x="1043" y="348"/>
                      </a:lnTo>
                      <a:lnTo>
                        <a:pt x="1043" y="348"/>
                      </a:lnTo>
                      <a:lnTo>
                        <a:pt x="1040" y="345"/>
                      </a:lnTo>
                      <a:lnTo>
                        <a:pt x="1040" y="345"/>
                      </a:lnTo>
                      <a:lnTo>
                        <a:pt x="1038" y="343"/>
                      </a:lnTo>
                      <a:lnTo>
                        <a:pt x="1038" y="343"/>
                      </a:lnTo>
                      <a:lnTo>
                        <a:pt x="1036" y="343"/>
                      </a:lnTo>
                      <a:lnTo>
                        <a:pt x="1033" y="343"/>
                      </a:lnTo>
                      <a:lnTo>
                        <a:pt x="1031" y="345"/>
                      </a:lnTo>
                      <a:lnTo>
                        <a:pt x="1029" y="345"/>
                      </a:lnTo>
                      <a:lnTo>
                        <a:pt x="1024" y="348"/>
                      </a:lnTo>
                      <a:lnTo>
                        <a:pt x="1021" y="348"/>
                      </a:lnTo>
                      <a:lnTo>
                        <a:pt x="1019" y="348"/>
                      </a:lnTo>
                      <a:lnTo>
                        <a:pt x="1019" y="350"/>
                      </a:lnTo>
                      <a:lnTo>
                        <a:pt x="1019" y="350"/>
                      </a:lnTo>
                      <a:lnTo>
                        <a:pt x="1017" y="348"/>
                      </a:lnTo>
                      <a:lnTo>
                        <a:pt x="1017" y="348"/>
                      </a:lnTo>
                      <a:lnTo>
                        <a:pt x="1014" y="348"/>
                      </a:lnTo>
                      <a:lnTo>
                        <a:pt x="1012" y="345"/>
                      </a:lnTo>
                      <a:lnTo>
                        <a:pt x="1010" y="345"/>
                      </a:lnTo>
                      <a:lnTo>
                        <a:pt x="1010" y="348"/>
                      </a:lnTo>
                      <a:lnTo>
                        <a:pt x="1002" y="348"/>
                      </a:lnTo>
                      <a:lnTo>
                        <a:pt x="1002" y="348"/>
                      </a:lnTo>
                      <a:lnTo>
                        <a:pt x="1005" y="348"/>
                      </a:lnTo>
                      <a:lnTo>
                        <a:pt x="1005" y="345"/>
                      </a:lnTo>
                      <a:lnTo>
                        <a:pt x="995" y="343"/>
                      </a:lnTo>
                      <a:lnTo>
                        <a:pt x="993" y="343"/>
                      </a:lnTo>
                      <a:lnTo>
                        <a:pt x="988" y="341"/>
                      </a:lnTo>
                      <a:lnTo>
                        <a:pt x="986" y="341"/>
                      </a:lnTo>
                      <a:lnTo>
                        <a:pt x="981" y="343"/>
                      </a:lnTo>
                      <a:lnTo>
                        <a:pt x="976" y="343"/>
                      </a:lnTo>
                      <a:lnTo>
                        <a:pt x="972" y="345"/>
                      </a:lnTo>
                      <a:lnTo>
                        <a:pt x="972" y="345"/>
                      </a:lnTo>
                      <a:lnTo>
                        <a:pt x="969" y="348"/>
                      </a:lnTo>
                      <a:lnTo>
                        <a:pt x="969" y="348"/>
                      </a:lnTo>
                      <a:lnTo>
                        <a:pt x="967" y="350"/>
                      </a:lnTo>
                      <a:lnTo>
                        <a:pt x="967" y="353"/>
                      </a:lnTo>
                      <a:lnTo>
                        <a:pt x="967" y="355"/>
                      </a:lnTo>
                      <a:lnTo>
                        <a:pt x="967" y="357"/>
                      </a:lnTo>
                      <a:lnTo>
                        <a:pt x="967" y="357"/>
                      </a:lnTo>
                      <a:lnTo>
                        <a:pt x="967" y="357"/>
                      </a:lnTo>
                      <a:lnTo>
                        <a:pt x="969" y="360"/>
                      </a:lnTo>
                      <a:lnTo>
                        <a:pt x="969" y="360"/>
                      </a:lnTo>
                      <a:lnTo>
                        <a:pt x="967" y="362"/>
                      </a:lnTo>
                      <a:lnTo>
                        <a:pt x="965" y="362"/>
                      </a:lnTo>
                      <a:lnTo>
                        <a:pt x="965" y="364"/>
                      </a:lnTo>
                      <a:lnTo>
                        <a:pt x="962" y="367"/>
                      </a:lnTo>
                      <a:lnTo>
                        <a:pt x="962" y="367"/>
                      </a:lnTo>
                      <a:lnTo>
                        <a:pt x="962" y="369"/>
                      </a:lnTo>
                      <a:lnTo>
                        <a:pt x="960" y="369"/>
                      </a:lnTo>
                      <a:lnTo>
                        <a:pt x="958" y="372"/>
                      </a:lnTo>
                      <a:lnTo>
                        <a:pt x="953" y="374"/>
                      </a:lnTo>
                      <a:lnTo>
                        <a:pt x="950" y="374"/>
                      </a:lnTo>
                      <a:lnTo>
                        <a:pt x="953" y="374"/>
                      </a:lnTo>
                      <a:lnTo>
                        <a:pt x="953" y="374"/>
                      </a:lnTo>
                      <a:lnTo>
                        <a:pt x="955" y="376"/>
                      </a:lnTo>
                      <a:lnTo>
                        <a:pt x="960" y="374"/>
                      </a:lnTo>
                      <a:lnTo>
                        <a:pt x="960" y="376"/>
                      </a:lnTo>
                      <a:lnTo>
                        <a:pt x="958" y="376"/>
                      </a:lnTo>
                      <a:lnTo>
                        <a:pt x="955" y="376"/>
                      </a:lnTo>
                      <a:lnTo>
                        <a:pt x="955" y="379"/>
                      </a:lnTo>
                      <a:lnTo>
                        <a:pt x="955" y="379"/>
                      </a:lnTo>
                      <a:lnTo>
                        <a:pt x="955" y="379"/>
                      </a:lnTo>
                      <a:lnTo>
                        <a:pt x="955" y="379"/>
                      </a:lnTo>
                      <a:lnTo>
                        <a:pt x="958" y="381"/>
                      </a:lnTo>
                      <a:lnTo>
                        <a:pt x="958" y="381"/>
                      </a:lnTo>
                      <a:lnTo>
                        <a:pt x="955" y="381"/>
                      </a:lnTo>
                      <a:lnTo>
                        <a:pt x="953" y="383"/>
                      </a:lnTo>
                      <a:lnTo>
                        <a:pt x="953" y="383"/>
                      </a:lnTo>
                      <a:lnTo>
                        <a:pt x="953" y="388"/>
                      </a:lnTo>
                      <a:lnTo>
                        <a:pt x="953" y="388"/>
                      </a:lnTo>
                      <a:lnTo>
                        <a:pt x="950" y="388"/>
                      </a:lnTo>
                      <a:lnTo>
                        <a:pt x="950" y="388"/>
                      </a:lnTo>
                      <a:lnTo>
                        <a:pt x="950" y="390"/>
                      </a:lnTo>
                      <a:lnTo>
                        <a:pt x="955" y="390"/>
                      </a:lnTo>
                      <a:lnTo>
                        <a:pt x="955" y="390"/>
                      </a:lnTo>
                      <a:lnTo>
                        <a:pt x="953" y="393"/>
                      </a:lnTo>
                      <a:lnTo>
                        <a:pt x="950" y="393"/>
                      </a:lnTo>
                      <a:lnTo>
                        <a:pt x="950" y="393"/>
                      </a:lnTo>
                      <a:lnTo>
                        <a:pt x="950" y="395"/>
                      </a:lnTo>
                      <a:lnTo>
                        <a:pt x="948" y="395"/>
                      </a:lnTo>
                      <a:lnTo>
                        <a:pt x="948" y="398"/>
                      </a:lnTo>
                      <a:lnTo>
                        <a:pt x="948" y="398"/>
                      </a:lnTo>
                      <a:lnTo>
                        <a:pt x="948" y="400"/>
                      </a:lnTo>
                      <a:lnTo>
                        <a:pt x="948" y="400"/>
                      </a:lnTo>
                      <a:lnTo>
                        <a:pt x="946" y="398"/>
                      </a:lnTo>
                      <a:lnTo>
                        <a:pt x="943" y="398"/>
                      </a:lnTo>
                      <a:lnTo>
                        <a:pt x="943" y="398"/>
                      </a:lnTo>
                      <a:lnTo>
                        <a:pt x="941" y="400"/>
                      </a:lnTo>
                      <a:lnTo>
                        <a:pt x="941" y="400"/>
                      </a:lnTo>
                      <a:lnTo>
                        <a:pt x="939" y="400"/>
                      </a:lnTo>
                      <a:lnTo>
                        <a:pt x="939" y="402"/>
                      </a:lnTo>
                      <a:lnTo>
                        <a:pt x="939" y="402"/>
                      </a:lnTo>
                      <a:lnTo>
                        <a:pt x="939" y="402"/>
                      </a:lnTo>
                      <a:lnTo>
                        <a:pt x="936" y="405"/>
                      </a:lnTo>
                      <a:lnTo>
                        <a:pt x="934" y="405"/>
                      </a:lnTo>
                      <a:lnTo>
                        <a:pt x="932" y="407"/>
                      </a:lnTo>
                      <a:lnTo>
                        <a:pt x="932" y="407"/>
                      </a:lnTo>
                      <a:lnTo>
                        <a:pt x="927" y="409"/>
                      </a:lnTo>
                      <a:lnTo>
                        <a:pt x="922" y="412"/>
                      </a:lnTo>
                      <a:lnTo>
                        <a:pt x="922" y="412"/>
                      </a:lnTo>
                      <a:lnTo>
                        <a:pt x="922" y="414"/>
                      </a:lnTo>
                      <a:lnTo>
                        <a:pt x="920" y="414"/>
                      </a:lnTo>
                      <a:lnTo>
                        <a:pt x="920" y="416"/>
                      </a:lnTo>
                      <a:lnTo>
                        <a:pt x="920" y="416"/>
                      </a:lnTo>
                      <a:lnTo>
                        <a:pt x="920" y="419"/>
                      </a:lnTo>
                      <a:lnTo>
                        <a:pt x="920" y="419"/>
                      </a:lnTo>
                      <a:lnTo>
                        <a:pt x="924" y="421"/>
                      </a:lnTo>
                      <a:lnTo>
                        <a:pt x="924" y="424"/>
                      </a:lnTo>
                      <a:lnTo>
                        <a:pt x="927" y="424"/>
                      </a:lnTo>
                      <a:lnTo>
                        <a:pt x="929" y="426"/>
                      </a:lnTo>
                      <a:lnTo>
                        <a:pt x="929" y="426"/>
                      </a:lnTo>
                      <a:lnTo>
                        <a:pt x="932" y="428"/>
                      </a:lnTo>
                      <a:lnTo>
                        <a:pt x="932" y="435"/>
                      </a:lnTo>
                      <a:lnTo>
                        <a:pt x="932" y="435"/>
                      </a:lnTo>
                      <a:lnTo>
                        <a:pt x="932" y="438"/>
                      </a:lnTo>
                      <a:lnTo>
                        <a:pt x="932" y="443"/>
                      </a:lnTo>
                      <a:lnTo>
                        <a:pt x="932" y="445"/>
                      </a:lnTo>
                      <a:lnTo>
                        <a:pt x="932" y="445"/>
                      </a:lnTo>
                      <a:lnTo>
                        <a:pt x="927" y="452"/>
                      </a:lnTo>
                      <a:lnTo>
                        <a:pt x="927" y="454"/>
                      </a:lnTo>
                      <a:lnTo>
                        <a:pt x="922" y="459"/>
                      </a:lnTo>
                      <a:lnTo>
                        <a:pt x="922" y="461"/>
                      </a:lnTo>
                      <a:lnTo>
                        <a:pt x="917" y="466"/>
                      </a:lnTo>
                      <a:lnTo>
                        <a:pt x="917" y="466"/>
                      </a:lnTo>
                      <a:lnTo>
                        <a:pt x="913" y="469"/>
                      </a:lnTo>
                      <a:lnTo>
                        <a:pt x="910" y="471"/>
                      </a:lnTo>
                      <a:lnTo>
                        <a:pt x="906" y="473"/>
                      </a:lnTo>
                      <a:lnTo>
                        <a:pt x="903" y="476"/>
                      </a:lnTo>
                      <a:lnTo>
                        <a:pt x="901" y="478"/>
                      </a:lnTo>
                      <a:lnTo>
                        <a:pt x="891" y="483"/>
                      </a:lnTo>
                      <a:lnTo>
                        <a:pt x="889" y="483"/>
                      </a:lnTo>
                      <a:lnTo>
                        <a:pt x="887" y="485"/>
                      </a:lnTo>
                      <a:lnTo>
                        <a:pt x="882" y="485"/>
                      </a:lnTo>
                      <a:lnTo>
                        <a:pt x="879" y="488"/>
                      </a:lnTo>
                      <a:lnTo>
                        <a:pt x="875" y="490"/>
                      </a:lnTo>
                      <a:lnTo>
                        <a:pt x="868" y="490"/>
                      </a:lnTo>
                      <a:lnTo>
                        <a:pt x="868" y="492"/>
                      </a:lnTo>
                      <a:lnTo>
                        <a:pt x="853" y="495"/>
                      </a:lnTo>
                      <a:lnTo>
                        <a:pt x="853" y="495"/>
                      </a:lnTo>
                      <a:lnTo>
                        <a:pt x="851" y="497"/>
                      </a:lnTo>
                      <a:lnTo>
                        <a:pt x="853" y="497"/>
                      </a:lnTo>
                      <a:lnTo>
                        <a:pt x="853" y="497"/>
                      </a:lnTo>
                      <a:lnTo>
                        <a:pt x="853" y="497"/>
                      </a:lnTo>
                      <a:lnTo>
                        <a:pt x="853" y="499"/>
                      </a:lnTo>
                      <a:lnTo>
                        <a:pt x="853" y="502"/>
                      </a:lnTo>
                      <a:lnTo>
                        <a:pt x="853" y="502"/>
                      </a:lnTo>
                      <a:lnTo>
                        <a:pt x="853" y="504"/>
                      </a:lnTo>
                      <a:lnTo>
                        <a:pt x="853" y="504"/>
                      </a:lnTo>
                      <a:lnTo>
                        <a:pt x="853" y="506"/>
                      </a:lnTo>
                      <a:lnTo>
                        <a:pt x="856" y="506"/>
                      </a:lnTo>
                      <a:lnTo>
                        <a:pt x="856" y="506"/>
                      </a:lnTo>
                      <a:lnTo>
                        <a:pt x="853" y="506"/>
                      </a:lnTo>
                      <a:lnTo>
                        <a:pt x="853" y="506"/>
                      </a:lnTo>
                      <a:lnTo>
                        <a:pt x="856" y="509"/>
                      </a:lnTo>
                      <a:lnTo>
                        <a:pt x="856" y="509"/>
                      </a:lnTo>
                      <a:lnTo>
                        <a:pt x="856" y="509"/>
                      </a:lnTo>
                      <a:lnTo>
                        <a:pt x="853" y="511"/>
                      </a:lnTo>
                      <a:lnTo>
                        <a:pt x="853" y="511"/>
                      </a:lnTo>
                      <a:lnTo>
                        <a:pt x="853" y="511"/>
                      </a:lnTo>
                      <a:lnTo>
                        <a:pt x="856" y="511"/>
                      </a:lnTo>
                      <a:lnTo>
                        <a:pt x="853" y="514"/>
                      </a:lnTo>
                      <a:lnTo>
                        <a:pt x="853" y="511"/>
                      </a:lnTo>
                      <a:lnTo>
                        <a:pt x="853" y="514"/>
                      </a:lnTo>
                      <a:lnTo>
                        <a:pt x="851" y="514"/>
                      </a:lnTo>
                      <a:lnTo>
                        <a:pt x="851" y="514"/>
                      </a:lnTo>
                      <a:lnTo>
                        <a:pt x="851" y="516"/>
                      </a:lnTo>
                      <a:lnTo>
                        <a:pt x="851" y="518"/>
                      </a:lnTo>
                      <a:lnTo>
                        <a:pt x="849" y="521"/>
                      </a:lnTo>
                      <a:lnTo>
                        <a:pt x="846" y="525"/>
                      </a:lnTo>
                      <a:lnTo>
                        <a:pt x="846" y="528"/>
                      </a:lnTo>
                      <a:lnTo>
                        <a:pt x="846" y="530"/>
                      </a:lnTo>
                      <a:lnTo>
                        <a:pt x="846" y="530"/>
                      </a:lnTo>
                      <a:lnTo>
                        <a:pt x="846" y="533"/>
                      </a:lnTo>
                      <a:lnTo>
                        <a:pt x="846" y="533"/>
                      </a:lnTo>
                      <a:lnTo>
                        <a:pt x="846" y="535"/>
                      </a:lnTo>
                      <a:lnTo>
                        <a:pt x="844" y="537"/>
                      </a:lnTo>
                      <a:lnTo>
                        <a:pt x="844" y="537"/>
                      </a:lnTo>
                      <a:lnTo>
                        <a:pt x="846" y="540"/>
                      </a:lnTo>
                      <a:lnTo>
                        <a:pt x="846" y="540"/>
                      </a:lnTo>
                      <a:lnTo>
                        <a:pt x="844" y="542"/>
                      </a:lnTo>
                      <a:lnTo>
                        <a:pt x="844" y="542"/>
                      </a:lnTo>
                      <a:lnTo>
                        <a:pt x="844" y="544"/>
                      </a:lnTo>
                      <a:lnTo>
                        <a:pt x="844" y="544"/>
                      </a:lnTo>
                      <a:lnTo>
                        <a:pt x="844" y="544"/>
                      </a:lnTo>
                      <a:lnTo>
                        <a:pt x="844" y="544"/>
                      </a:lnTo>
                      <a:lnTo>
                        <a:pt x="842" y="547"/>
                      </a:lnTo>
                      <a:lnTo>
                        <a:pt x="839" y="549"/>
                      </a:lnTo>
                      <a:lnTo>
                        <a:pt x="835" y="549"/>
                      </a:lnTo>
                      <a:lnTo>
                        <a:pt x="835" y="551"/>
                      </a:lnTo>
                      <a:lnTo>
                        <a:pt x="832" y="551"/>
                      </a:lnTo>
                      <a:lnTo>
                        <a:pt x="832" y="554"/>
                      </a:lnTo>
                      <a:lnTo>
                        <a:pt x="832" y="554"/>
                      </a:lnTo>
                      <a:lnTo>
                        <a:pt x="830" y="554"/>
                      </a:lnTo>
                      <a:lnTo>
                        <a:pt x="832" y="559"/>
                      </a:lnTo>
                      <a:lnTo>
                        <a:pt x="832" y="559"/>
                      </a:lnTo>
                      <a:lnTo>
                        <a:pt x="832" y="559"/>
                      </a:lnTo>
                      <a:lnTo>
                        <a:pt x="830" y="561"/>
                      </a:lnTo>
                      <a:lnTo>
                        <a:pt x="830" y="561"/>
                      </a:lnTo>
                      <a:lnTo>
                        <a:pt x="827" y="563"/>
                      </a:lnTo>
                      <a:lnTo>
                        <a:pt x="825" y="566"/>
                      </a:lnTo>
                      <a:lnTo>
                        <a:pt x="827" y="563"/>
                      </a:lnTo>
                      <a:lnTo>
                        <a:pt x="827" y="561"/>
                      </a:lnTo>
                      <a:lnTo>
                        <a:pt x="827" y="561"/>
                      </a:lnTo>
                      <a:lnTo>
                        <a:pt x="827" y="561"/>
                      </a:lnTo>
                      <a:lnTo>
                        <a:pt x="827" y="559"/>
                      </a:lnTo>
                      <a:lnTo>
                        <a:pt x="825" y="559"/>
                      </a:lnTo>
                      <a:lnTo>
                        <a:pt x="825" y="559"/>
                      </a:lnTo>
                      <a:lnTo>
                        <a:pt x="825" y="559"/>
                      </a:lnTo>
                      <a:lnTo>
                        <a:pt x="825" y="556"/>
                      </a:lnTo>
                      <a:lnTo>
                        <a:pt x="823" y="556"/>
                      </a:lnTo>
                      <a:lnTo>
                        <a:pt x="820" y="559"/>
                      </a:lnTo>
                      <a:lnTo>
                        <a:pt x="820" y="559"/>
                      </a:lnTo>
                      <a:lnTo>
                        <a:pt x="818" y="559"/>
                      </a:lnTo>
                      <a:lnTo>
                        <a:pt x="818" y="561"/>
                      </a:lnTo>
                      <a:lnTo>
                        <a:pt x="816" y="561"/>
                      </a:lnTo>
                      <a:lnTo>
                        <a:pt x="816" y="563"/>
                      </a:lnTo>
                      <a:lnTo>
                        <a:pt x="813" y="566"/>
                      </a:lnTo>
                      <a:lnTo>
                        <a:pt x="813" y="566"/>
                      </a:lnTo>
                      <a:lnTo>
                        <a:pt x="813" y="566"/>
                      </a:lnTo>
                      <a:lnTo>
                        <a:pt x="813" y="568"/>
                      </a:lnTo>
                      <a:lnTo>
                        <a:pt x="813" y="568"/>
                      </a:lnTo>
                      <a:lnTo>
                        <a:pt x="813" y="570"/>
                      </a:lnTo>
                      <a:lnTo>
                        <a:pt x="816" y="573"/>
                      </a:lnTo>
                      <a:lnTo>
                        <a:pt x="813" y="575"/>
                      </a:lnTo>
                      <a:lnTo>
                        <a:pt x="813" y="573"/>
                      </a:lnTo>
                      <a:lnTo>
                        <a:pt x="813" y="570"/>
                      </a:lnTo>
                      <a:lnTo>
                        <a:pt x="811" y="566"/>
                      </a:lnTo>
                      <a:lnTo>
                        <a:pt x="809" y="566"/>
                      </a:lnTo>
                      <a:lnTo>
                        <a:pt x="809" y="563"/>
                      </a:lnTo>
                      <a:lnTo>
                        <a:pt x="806" y="563"/>
                      </a:lnTo>
                      <a:lnTo>
                        <a:pt x="804" y="563"/>
                      </a:lnTo>
                      <a:lnTo>
                        <a:pt x="801" y="563"/>
                      </a:lnTo>
                      <a:lnTo>
                        <a:pt x="797" y="566"/>
                      </a:lnTo>
                      <a:lnTo>
                        <a:pt x="794" y="568"/>
                      </a:lnTo>
                      <a:lnTo>
                        <a:pt x="794" y="568"/>
                      </a:lnTo>
                      <a:lnTo>
                        <a:pt x="799" y="563"/>
                      </a:lnTo>
                      <a:lnTo>
                        <a:pt x="801" y="563"/>
                      </a:lnTo>
                      <a:lnTo>
                        <a:pt x="804" y="561"/>
                      </a:lnTo>
                      <a:lnTo>
                        <a:pt x="804" y="561"/>
                      </a:lnTo>
                      <a:lnTo>
                        <a:pt x="804" y="559"/>
                      </a:lnTo>
                      <a:lnTo>
                        <a:pt x="804" y="556"/>
                      </a:lnTo>
                      <a:lnTo>
                        <a:pt x="804" y="554"/>
                      </a:lnTo>
                      <a:lnTo>
                        <a:pt x="804" y="554"/>
                      </a:lnTo>
                      <a:lnTo>
                        <a:pt x="801" y="549"/>
                      </a:lnTo>
                      <a:lnTo>
                        <a:pt x="799" y="549"/>
                      </a:lnTo>
                      <a:lnTo>
                        <a:pt x="797" y="547"/>
                      </a:lnTo>
                      <a:lnTo>
                        <a:pt x="797" y="547"/>
                      </a:lnTo>
                      <a:lnTo>
                        <a:pt x="797" y="544"/>
                      </a:lnTo>
                      <a:lnTo>
                        <a:pt x="794" y="544"/>
                      </a:lnTo>
                      <a:lnTo>
                        <a:pt x="794" y="544"/>
                      </a:lnTo>
                      <a:lnTo>
                        <a:pt x="792" y="544"/>
                      </a:lnTo>
                      <a:lnTo>
                        <a:pt x="790" y="544"/>
                      </a:lnTo>
                      <a:lnTo>
                        <a:pt x="792" y="544"/>
                      </a:lnTo>
                      <a:lnTo>
                        <a:pt x="794" y="544"/>
                      </a:lnTo>
                      <a:lnTo>
                        <a:pt x="794" y="542"/>
                      </a:lnTo>
                      <a:lnTo>
                        <a:pt x="797" y="542"/>
                      </a:lnTo>
                      <a:lnTo>
                        <a:pt x="797" y="540"/>
                      </a:lnTo>
                      <a:lnTo>
                        <a:pt x="797" y="537"/>
                      </a:lnTo>
                      <a:lnTo>
                        <a:pt x="794" y="537"/>
                      </a:lnTo>
                      <a:lnTo>
                        <a:pt x="794" y="533"/>
                      </a:lnTo>
                      <a:lnTo>
                        <a:pt x="794" y="533"/>
                      </a:lnTo>
                      <a:lnTo>
                        <a:pt x="792" y="530"/>
                      </a:lnTo>
                      <a:lnTo>
                        <a:pt x="792" y="530"/>
                      </a:lnTo>
                      <a:lnTo>
                        <a:pt x="792" y="528"/>
                      </a:lnTo>
                      <a:lnTo>
                        <a:pt x="792" y="528"/>
                      </a:lnTo>
                      <a:lnTo>
                        <a:pt x="794" y="525"/>
                      </a:lnTo>
                      <a:lnTo>
                        <a:pt x="797" y="525"/>
                      </a:lnTo>
                      <a:lnTo>
                        <a:pt x="797" y="523"/>
                      </a:lnTo>
                      <a:lnTo>
                        <a:pt x="799" y="521"/>
                      </a:lnTo>
                      <a:lnTo>
                        <a:pt x="799" y="518"/>
                      </a:lnTo>
                      <a:lnTo>
                        <a:pt x="801" y="516"/>
                      </a:lnTo>
                      <a:lnTo>
                        <a:pt x="804" y="514"/>
                      </a:lnTo>
                      <a:lnTo>
                        <a:pt x="804" y="514"/>
                      </a:lnTo>
                      <a:lnTo>
                        <a:pt x="804" y="511"/>
                      </a:lnTo>
                      <a:lnTo>
                        <a:pt x="806" y="509"/>
                      </a:lnTo>
                      <a:lnTo>
                        <a:pt x="806" y="506"/>
                      </a:lnTo>
                      <a:lnTo>
                        <a:pt x="804" y="506"/>
                      </a:lnTo>
                      <a:lnTo>
                        <a:pt x="804" y="504"/>
                      </a:lnTo>
                      <a:lnTo>
                        <a:pt x="806" y="502"/>
                      </a:lnTo>
                      <a:lnTo>
                        <a:pt x="809" y="499"/>
                      </a:lnTo>
                      <a:lnTo>
                        <a:pt x="816" y="492"/>
                      </a:lnTo>
                      <a:lnTo>
                        <a:pt x="816" y="492"/>
                      </a:lnTo>
                      <a:lnTo>
                        <a:pt x="816" y="490"/>
                      </a:lnTo>
                      <a:lnTo>
                        <a:pt x="816" y="488"/>
                      </a:lnTo>
                      <a:lnTo>
                        <a:pt x="813" y="485"/>
                      </a:lnTo>
                      <a:lnTo>
                        <a:pt x="811" y="485"/>
                      </a:lnTo>
                      <a:lnTo>
                        <a:pt x="811" y="485"/>
                      </a:lnTo>
                      <a:lnTo>
                        <a:pt x="809" y="485"/>
                      </a:lnTo>
                      <a:lnTo>
                        <a:pt x="809" y="485"/>
                      </a:lnTo>
                      <a:lnTo>
                        <a:pt x="809" y="485"/>
                      </a:lnTo>
                      <a:lnTo>
                        <a:pt x="804" y="485"/>
                      </a:lnTo>
                      <a:lnTo>
                        <a:pt x="799" y="483"/>
                      </a:lnTo>
                      <a:lnTo>
                        <a:pt x="797" y="483"/>
                      </a:lnTo>
                      <a:lnTo>
                        <a:pt x="794" y="483"/>
                      </a:lnTo>
                      <a:lnTo>
                        <a:pt x="794" y="483"/>
                      </a:lnTo>
                      <a:lnTo>
                        <a:pt x="792" y="483"/>
                      </a:lnTo>
                      <a:lnTo>
                        <a:pt x="792" y="483"/>
                      </a:lnTo>
                      <a:lnTo>
                        <a:pt x="790" y="483"/>
                      </a:lnTo>
                      <a:lnTo>
                        <a:pt x="787" y="483"/>
                      </a:lnTo>
                      <a:lnTo>
                        <a:pt x="785" y="483"/>
                      </a:lnTo>
                      <a:lnTo>
                        <a:pt x="783" y="483"/>
                      </a:lnTo>
                      <a:lnTo>
                        <a:pt x="778" y="483"/>
                      </a:lnTo>
                      <a:lnTo>
                        <a:pt x="775" y="483"/>
                      </a:lnTo>
                      <a:lnTo>
                        <a:pt x="775" y="483"/>
                      </a:lnTo>
                      <a:lnTo>
                        <a:pt x="773" y="485"/>
                      </a:lnTo>
                      <a:lnTo>
                        <a:pt x="768" y="488"/>
                      </a:lnTo>
                      <a:lnTo>
                        <a:pt x="768" y="488"/>
                      </a:lnTo>
                      <a:lnTo>
                        <a:pt x="775" y="483"/>
                      </a:lnTo>
                      <a:lnTo>
                        <a:pt x="775" y="483"/>
                      </a:lnTo>
                      <a:lnTo>
                        <a:pt x="775" y="480"/>
                      </a:lnTo>
                      <a:lnTo>
                        <a:pt x="773" y="480"/>
                      </a:lnTo>
                      <a:lnTo>
                        <a:pt x="773" y="480"/>
                      </a:lnTo>
                      <a:lnTo>
                        <a:pt x="773" y="478"/>
                      </a:lnTo>
                      <a:lnTo>
                        <a:pt x="771" y="478"/>
                      </a:lnTo>
                      <a:lnTo>
                        <a:pt x="768" y="476"/>
                      </a:lnTo>
                      <a:lnTo>
                        <a:pt x="768" y="476"/>
                      </a:lnTo>
                      <a:lnTo>
                        <a:pt x="766" y="476"/>
                      </a:lnTo>
                      <a:lnTo>
                        <a:pt x="761" y="473"/>
                      </a:lnTo>
                      <a:lnTo>
                        <a:pt x="756" y="471"/>
                      </a:lnTo>
                      <a:lnTo>
                        <a:pt x="752" y="469"/>
                      </a:lnTo>
                      <a:lnTo>
                        <a:pt x="749" y="469"/>
                      </a:lnTo>
                      <a:lnTo>
                        <a:pt x="747" y="469"/>
                      </a:lnTo>
                      <a:lnTo>
                        <a:pt x="747" y="461"/>
                      </a:lnTo>
                      <a:lnTo>
                        <a:pt x="745" y="459"/>
                      </a:lnTo>
                      <a:lnTo>
                        <a:pt x="742" y="459"/>
                      </a:lnTo>
                      <a:lnTo>
                        <a:pt x="742" y="457"/>
                      </a:lnTo>
                      <a:lnTo>
                        <a:pt x="740" y="454"/>
                      </a:lnTo>
                      <a:lnTo>
                        <a:pt x="738" y="452"/>
                      </a:lnTo>
                      <a:lnTo>
                        <a:pt x="738" y="452"/>
                      </a:lnTo>
                      <a:lnTo>
                        <a:pt x="733" y="452"/>
                      </a:lnTo>
                      <a:lnTo>
                        <a:pt x="733" y="452"/>
                      </a:lnTo>
                      <a:lnTo>
                        <a:pt x="726" y="450"/>
                      </a:lnTo>
                      <a:lnTo>
                        <a:pt x="723" y="447"/>
                      </a:lnTo>
                      <a:lnTo>
                        <a:pt x="719" y="447"/>
                      </a:lnTo>
                      <a:lnTo>
                        <a:pt x="716" y="445"/>
                      </a:lnTo>
                      <a:lnTo>
                        <a:pt x="712" y="445"/>
                      </a:lnTo>
                      <a:lnTo>
                        <a:pt x="709" y="445"/>
                      </a:lnTo>
                      <a:lnTo>
                        <a:pt x="693" y="447"/>
                      </a:lnTo>
                      <a:lnTo>
                        <a:pt x="688" y="450"/>
                      </a:lnTo>
                      <a:lnTo>
                        <a:pt x="686" y="450"/>
                      </a:lnTo>
                      <a:lnTo>
                        <a:pt x="686" y="450"/>
                      </a:lnTo>
                      <a:lnTo>
                        <a:pt x="688" y="450"/>
                      </a:lnTo>
                      <a:lnTo>
                        <a:pt x="688" y="447"/>
                      </a:lnTo>
                      <a:lnTo>
                        <a:pt x="686" y="450"/>
                      </a:lnTo>
                      <a:lnTo>
                        <a:pt x="686" y="450"/>
                      </a:lnTo>
                      <a:lnTo>
                        <a:pt x="681" y="450"/>
                      </a:lnTo>
                      <a:lnTo>
                        <a:pt x="681" y="450"/>
                      </a:lnTo>
                      <a:lnTo>
                        <a:pt x="678" y="452"/>
                      </a:lnTo>
                      <a:lnTo>
                        <a:pt x="678" y="450"/>
                      </a:lnTo>
                      <a:lnTo>
                        <a:pt x="681" y="450"/>
                      </a:lnTo>
                      <a:lnTo>
                        <a:pt x="681" y="450"/>
                      </a:lnTo>
                      <a:lnTo>
                        <a:pt x="683" y="450"/>
                      </a:lnTo>
                      <a:lnTo>
                        <a:pt x="686" y="447"/>
                      </a:lnTo>
                      <a:lnTo>
                        <a:pt x="688" y="445"/>
                      </a:lnTo>
                      <a:lnTo>
                        <a:pt x="690" y="445"/>
                      </a:lnTo>
                      <a:lnTo>
                        <a:pt x="690" y="443"/>
                      </a:lnTo>
                      <a:lnTo>
                        <a:pt x="690" y="443"/>
                      </a:lnTo>
                      <a:lnTo>
                        <a:pt x="690" y="440"/>
                      </a:lnTo>
                      <a:lnTo>
                        <a:pt x="693" y="433"/>
                      </a:lnTo>
                      <a:lnTo>
                        <a:pt x="693" y="433"/>
                      </a:lnTo>
                      <a:lnTo>
                        <a:pt x="695" y="428"/>
                      </a:lnTo>
                      <a:lnTo>
                        <a:pt x="695" y="426"/>
                      </a:lnTo>
                      <a:lnTo>
                        <a:pt x="697" y="421"/>
                      </a:lnTo>
                      <a:lnTo>
                        <a:pt x="697" y="419"/>
                      </a:lnTo>
                      <a:lnTo>
                        <a:pt x="700" y="416"/>
                      </a:lnTo>
                      <a:lnTo>
                        <a:pt x="700" y="416"/>
                      </a:lnTo>
                      <a:lnTo>
                        <a:pt x="697" y="414"/>
                      </a:lnTo>
                      <a:lnTo>
                        <a:pt x="695" y="414"/>
                      </a:lnTo>
                      <a:lnTo>
                        <a:pt x="695" y="414"/>
                      </a:lnTo>
                      <a:lnTo>
                        <a:pt x="690" y="414"/>
                      </a:lnTo>
                      <a:lnTo>
                        <a:pt x="686" y="414"/>
                      </a:lnTo>
                      <a:lnTo>
                        <a:pt x="686" y="414"/>
                      </a:lnTo>
                      <a:lnTo>
                        <a:pt x="681" y="416"/>
                      </a:lnTo>
                      <a:lnTo>
                        <a:pt x="676" y="421"/>
                      </a:lnTo>
                      <a:lnTo>
                        <a:pt x="676" y="424"/>
                      </a:lnTo>
                      <a:lnTo>
                        <a:pt x="676" y="424"/>
                      </a:lnTo>
                      <a:lnTo>
                        <a:pt x="681" y="416"/>
                      </a:lnTo>
                      <a:lnTo>
                        <a:pt x="681" y="416"/>
                      </a:lnTo>
                      <a:lnTo>
                        <a:pt x="681" y="414"/>
                      </a:lnTo>
                      <a:lnTo>
                        <a:pt x="681" y="414"/>
                      </a:lnTo>
                      <a:lnTo>
                        <a:pt x="678" y="412"/>
                      </a:lnTo>
                      <a:lnTo>
                        <a:pt x="678" y="412"/>
                      </a:lnTo>
                      <a:lnTo>
                        <a:pt x="678" y="412"/>
                      </a:lnTo>
                      <a:lnTo>
                        <a:pt x="678" y="412"/>
                      </a:lnTo>
                      <a:lnTo>
                        <a:pt x="678" y="412"/>
                      </a:lnTo>
                      <a:lnTo>
                        <a:pt x="678" y="409"/>
                      </a:lnTo>
                      <a:lnTo>
                        <a:pt x="678" y="409"/>
                      </a:lnTo>
                      <a:lnTo>
                        <a:pt x="676" y="409"/>
                      </a:lnTo>
                      <a:lnTo>
                        <a:pt x="678" y="409"/>
                      </a:lnTo>
                      <a:lnTo>
                        <a:pt x="681" y="407"/>
                      </a:lnTo>
                      <a:lnTo>
                        <a:pt x="683" y="405"/>
                      </a:lnTo>
                      <a:lnTo>
                        <a:pt x="686" y="400"/>
                      </a:lnTo>
                      <a:lnTo>
                        <a:pt x="693" y="390"/>
                      </a:lnTo>
                      <a:lnTo>
                        <a:pt x="695" y="388"/>
                      </a:lnTo>
                      <a:lnTo>
                        <a:pt x="700" y="386"/>
                      </a:lnTo>
                      <a:lnTo>
                        <a:pt x="702" y="383"/>
                      </a:lnTo>
                      <a:lnTo>
                        <a:pt x="702" y="381"/>
                      </a:lnTo>
                      <a:lnTo>
                        <a:pt x="702" y="381"/>
                      </a:lnTo>
                      <a:lnTo>
                        <a:pt x="702" y="381"/>
                      </a:lnTo>
                      <a:lnTo>
                        <a:pt x="702" y="381"/>
                      </a:lnTo>
                      <a:lnTo>
                        <a:pt x="704" y="381"/>
                      </a:lnTo>
                      <a:lnTo>
                        <a:pt x="707" y="379"/>
                      </a:lnTo>
                      <a:lnTo>
                        <a:pt x="709" y="376"/>
                      </a:lnTo>
                      <a:lnTo>
                        <a:pt x="714" y="374"/>
                      </a:lnTo>
                      <a:lnTo>
                        <a:pt x="719" y="372"/>
                      </a:lnTo>
                      <a:lnTo>
                        <a:pt x="721" y="369"/>
                      </a:lnTo>
                      <a:lnTo>
                        <a:pt x="723" y="367"/>
                      </a:lnTo>
                      <a:lnTo>
                        <a:pt x="723" y="367"/>
                      </a:lnTo>
                      <a:lnTo>
                        <a:pt x="723" y="364"/>
                      </a:lnTo>
                      <a:lnTo>
                        <a:pt x="723" y="364"/>
                      </a:lnTo>
                      <a:lnTo>
                        <a:pt x="726" y="364"/>
                      </a:lnTo>
                      <a:lnTo>
                        <a:pt x="726" y="364"/>
                      </a:lnTo>
                      <a:lnTo>
                        <a:pt x="728" y="364"/>
                      </a:lnTo>
                      <a:lnTo>
                        <a:pt x="728" y="362"/>
                      </a:lnTo>
                      <a:lnTo>
                        <a:pt x="728" y="362"/>
                      </a:lnTo>
                      <a:lnTo>
                        <a:pt x="733" y="360"/>
                      </a:lnTo>
                      <a:lnTo>
                        <a:pt x="740" y="357"/>
                      </a:lnTo>
                      <a:lnTo>
                        <a:pt x="740" y="357"/>
                      </a:lnTo>
                      <a:lnTo>
                        <a:pt x="742" y="357"/>
                      </a:lnTo>
                      <a:lnTo>
                        <a:pt x="742" y="357"/>
                      </a:lnTo>
                      <a:lnTo>
                        <a:pt x="740" y="355"/>
                      </a:lnTo>
                      <a:lnTo>
                        <a:pt x="740" y="355"/>
                      </a:lnTo>
                      <a:lnTo>
                        <a:pt x="740" y="355"/>
                      </a:lnTo>
                      <a:lnTo>
                        <a:pt x="740" y="353"/>
                      </a:lnTo>
                      <a:lnTo>
                        <a:pt x="742" y="353"/>
                      </a:lnTo>
                      <a:lnTo>
                        <a:pt x="745" y="353"/>
                      </a:lnTo>
                      <a:lnTo>
                        <a:pt x="745" y="353"/>
                      </a:lnTo>
                      <a:lnTo>
                        <a:pt x="745" y="353"/>
                      </a:lnTo>
                      <a:lnTo>
                        <a:pt x="745" y="353"/>
                      </a:lnTo>
                      <a:lnTo>
                        <a:pt x="745" y="353"/>
                      </a:lnTo>
                      <a:lnTo>
                        <a:pt x="747" y="353"/>
                      </a:lnTo>
                      <a:lnTo>
                        <a:pt x="749" y="350"/>
                      </a:lnTo>
                      <a:lnTo>
                        <a:pt x="752" y="350"/>
                      </a:lnTo>
                      <a:lnTo>
                        <a:pt x="752" y="350"/>
                      </a:lnTo>
                      <a:lnTo>
                        <a:pt x="749" y="350"/>
                      </a:lnTo>
                      <a:lnTo>
                        <a:pt x="752" y="350"/>
                      </a:lnTo>
                      <a:lnTo>
                        <a:pt x="754" y="348"/>
                      </a:lnTo>
                      <a:lnTo>
                        <a:pt x="754" y="348"/>
                      </a:lnTo>
                      <a:lnTo>
                        <a:pt x="754" y="348"/>
                      </a:lnTo>
                      <a:lnTo>
                        <a:pt x="752" y="345"/>
                      </a:lnTo>
                      <a:lnTo>
                        <a:pt x="752" y="345"/>
                      </a:lnTo>
                      <a:lnTo>
                        <a:pt x="752" y="345"/>
                      </a:lnTo>
                      <a:lnTo>
                        <a:pt x="756" y="345"/>
                      </a:lnTo>
                      <a:lnTo>
                        <a:pt x="756" y="348"/>
                      </a:lnTo>
                      <a:lnTo>
                        <a:pt x="759" y="348"/>
                      </a:lnTo>
                      <a:lnTo>
                        <a:pt x="759" y="348"/>
                      </a:lnTo>
                      <a:lnTo>
                        <a:pt x="759" y="350"/>
                      </a:lnTo>
                      <a:lnTo>
                        <a:pt x="759" y="348"/>
                      </a:lnTo>
                      <a:lnTo>
                        <a:pt x="759" y="348"/>
                      </a:lnTo>
                      <a:lnTo>
                        <a:pt x="759" y="345"/>
                      </a:lnTo>
                      <a:lnTo>
                        <a:pt x="759" y="345"/>
                      </a:lnTo>
                      <a:lnTo>
                        <a:pt x="759" y="345"/>
                      </a:lnTo>
                      <a:lnTo>
                        <a:pt x="761" y="345"/>
                      </a:lnTo>
                      <a:lnTo>
                        <a:pt x="764" y="343"/>
                      </a:lnTo>
                      <a:lnTo>
                        <a:pt x="764" y="343"/>
                      </a:lnTo>
                      <a:lnTo>
                        <a:pt x="764" y="341"/>
                      </a:lnTo>
                      <a:lnTo>
                        <a:pt x="766" y="341"/>
                      </a:lnTo>
                      <a:lnTo>
                        <a:pt x="766" y="341"/>
                      </a:lnTo>
                      <a:lnTo>
                        <a:pt x="768" y="341"/>
                      </a:lnTo>
                      <a:lnTo>
                        <a:pt x="768" y="341"/>
                      </a:lnTo>
                      <a:lnTo>
                        <a:pt x="771" y="341"/>
                      </a:lnTo>
                      <a:lnTo>
                        <a:pt x="771" y="341"/>
                      </a:lnTo>
                      <a:lnTo>
                        <a:pt x="773" y="343"/>
                      </a:lnTo>
                      <a:lnTo>
                        <a:pt x="773" y="341"/>
                      </a:lnTo>
                      <a:lnTo>
                        <a:pt x="773" y="341"/>
                      </a:lnTo>
                      <a:lnTo>
                        <a:pt x="775" y="341"/>
                      </a:lnTo>
                      <a:lnTo>
                        <a:pt x="773" y="341"/>
                      </a:lnTo>
                      <a:lnTo>
                        <a:pt x="771" y="338"/>
                      </a:lnTo>
                      <a:lnTo>
                        <a:pt x="771" y="338"/>
                      </a:lnTo>
                      <a:lnTo>
                        <a:pt x="771" y="338"/>
                      </a:lnTo>
                      <a:lnTo>
                        <a:pt x="771" y="338"/>
                      </a:lnTo>
                      <a:lnTo>
                        <a:pt x="771" y="336"/>
                      </a:lnTo>
                      <a:lnTo>
                        <a:pt x="771" y="336"/>
                      </a:lnTo>
                      <a:lnTo>
                        <a:pt x="773" y="336"/>
                      </a:lnTo>
                      <a:lnTo>
                        <a:pt x="775" y="336"/>
                      </a:lnTo>
                      <a:lnTo>
                        <a:pt x="775" y="336"/>
                      </a:lnTo>
                      <a:lnTo>
                        <a:pt x="775" y="336"/>
                      </a:lnTo>
                      <a:lnTo>
                        <a:pt x="778" y="336"/>
                      </a:lnTo>
                      <a:lnTo>
                        <a:pt x="785" y="336"/>
                      </a:lnTo>
                      <a:lnTo>
                        <a:pt x="785" y="336"/>
                      </a:lnTo>
                      <a:lnTo>
                        <a:pt x="790" y="334"/>
                      </a:lnTo>
                      <a:lnTo>
                        <a:pt x="792" y="334"/>
                      </a:lnTo>
                      <a:lnTo>
                        <a:pt x="794" y="334"/>
                      </a:lnTo>
                      <a:lnTo>
                        <a:pt x="797" y="334"/>
                      </a:lnTo>
                      <a:lnTo>
                        <a:pt x="797" y="334"/>
                      </a:lnTo>
                      <a:lnTo>
                        <a:pt x="799" y="331"/>
                      </a:lnTo>
                      <a:lnTo>
                        <a:pt x="799" y="331"/>
                      </a:lnTo>
                      <a:lnTo>
                        <a:pt x="801" y="327"/>
                      </a:lnTo>
                      <a:lnTo>
                        <a:pt x="801" y="327"/>
                      </a:lnTo>
                      <a:lnTo>
                        <a:pt x="801" y="324"/>
                      </a:lnTo>
                      <a:lnTo>
                        <a:pt x="799" y="324"/>
                      </a:lnTo>
                      <a:lnTo>
                        <a:pt x="797" y="324"/>
                      </a:lnTo>
                      <a:lnTo>
                        <a:pt x="794" y="322"/>
                      </a:lnTo>
                      <a:lnTo>
                        <a:pt x="794" y="322"/>
                      </a:lnTo>
                      <a:lnTo>
                        <a:pt x="792" y="319"/>
                      </a:lnTo>
                      <a:lnTo>
                        <a:pt x="790" y="319"/>
                      </a:lnTo>
                      <a:lnTo>
                        <a:pt x="787" y="322"/>
                      </a:lnTo>
                      <a:lnTo>
                        <a:pt x="783" y="322"/>
                      </a:lnTo>
                      <a:lnTo>
                        <a:pt x="780" y="322"/>
                      </a:lnTo>
                      <a:lnTo>
                        <a:pt x="780" y="322"/>
                      </a:lnTo>
                      <a:lnTo>
                        <a:pt x="787" y="322"/>
                      </a:lnTo>
                      <a:lnTo>
                        <a:pt x="787" y="319"/>
                      </a:lnTo>
                      <a:lnTo>
                        <a:pt x="787" y="319"/>
                      </a:lnTo>
                      <a:lnTo>
                        <a:pt x="785" y="319"/>
                      </a:lnTo>
                      <a:lnTo>
                        <a:pt x="783" y="319"/>
                      </a:lnTo>
                      <a:lnTo>
                        <a:pt x="775" y="317"/>
                      </a:lnTo>
                      <a:lnTo>
                        <a:pt x="775" y="315"/>
                      </a:lnTo>
                      <a:lnTo>
                        <a:pt x="773" y="315"/>
                      </a:lnTo>
                      <a:lnTo>
                        <a:pt x="773" y="315"/>
                      </a:lnTo>
                      <a:lnTo>
                        <a:pt x="773" y="317"/>
                      </a:lnTo>
                      <a:lnTo>
                        <a:pt x="773" y="317"/>
                      </a:lnTo>
                      <a:lnTo>
                        <a:pt x="773" y="317"/>
                      </a:lnTo>
                      <a:lnTo>
                        <a:pt x="773" y="317"/>
                      </a:lnTo>
                      <a:lnTo>
                        <a:pt x="771" y="317"/>
                      </a:lnTo>
                      <a:lnTo>
                        <a:pt x="771" y="317"/>
                      </a:lnTo>
                      <a:lnTo>
                        <a:pt x="768" y="315"/>
                      </a:lnTo>
                      <a:lnTo>
                        <a:pt x="771" y="315"/>
                      </a:lnTo>
                      <a:lnTo>
                        <a:pt x="771" y="315"/>
                      </a:lnTo>
                      <a:lnTo>
                        <a:pt x="773" y="315"/>
                      </a:lnTo>
                      <a:lnTo>
                        <a:pt x="773" y="312"/>
                      </a:lnTo>
                      <a:lnTo>
                        <a:pt x="773" y="315"/>
                      </a:lnTo>
                      <a:lnTo>
                        <a:pt x="780" y="315"/>
                      </a:lnTo>
                      <a:lnTo>
                        <a:pt x="785" y="317"/>
                      </a:lnTo>
                      <a:lnTo>
                        <a:pt x="787" y="319"/>
                      </a:lnTo>
                      <a:lnTo>
                        <a:pt x="787" y="319"/>
                      </a:lnTo>
                      <a:lnTo>
                        <a:pt x="790" y="319"/>
                      </a:lnTo>
                      <a:lnTo>
                        <a:pt x="792" y="317"/>
                      </a:lnTo>
                      <a:lnTo>
                        <a:pt x="792" y="317"/>
                      </a:lnTo>
                      <a:lnTo>
                        <a:pt x="792" y="317"/>
                      </a:lnTo>
                      <a:lnTo>
                        <a:pt x="792" y="317"/>
                      </a:lnTo>
                      <a:lnTo>
                        <a:pt x="792" y="319"/>
                      </a:lnTo>
                      <a:lnTo>
                        <a:pt x="792" y="319"/>
                      </a:lnTo>
                      <a:lnTo>
                        <a:pt x="792" y="319"/>
                      </a:lnTo>
                      <a:lnTo>
                        <a:pt x="794" y="319"/>
                      </a:lnTo>
                      <a:lnTo>
                        <a:pt x="797" y="319"/>
                      </a:lnTo>
                      <a:lnTo>
                        <a:pt x="801" y="322"/>
                      </a:lnTo>
                      <a:lnTo>
                        <a:pt x="804" y="322"/>
                      </a:lnTo>
                      <a:lnTo>
                        <a:pt x="804" y="322"/>
                      </a:lnTo>
                      <a:lnTo>
                        <a:pt x="806" y="322"/>
                      </a:lnTo>
                      <a:lnTo>
                        <a:pt x="809" y="322"/>
                      </a:lnTo>
                      <a:lnTo>
                        <a:pt x="809" y="322"/>
                      </a:lnTo>
                      <a:lnTo>
                        <a:pt x="811" y="322"/>
                      </a:lnTo>
                      <a:lnTo>
                        <a:pt x="811" y="322"/>
                      </a:lnTo>
                      <a:lnTo>
                        <a:pt x="811" y="322"/>
                      </a:lnTo>
                      <a:lnTo>
                        <a:pt x="813" y="322"/>
                      </a:lnTo>
                      <a:lnTo>
                        <a:pt x="816" y="319"/>
                      </a:lnTo>
                      <a:lnTo>
                        <a:pt x="820" y="317"/>
                      </a:lnTo>
                      <a:lnTo>
                        <a:pt x="820" y="317"/>
                      </a:lnTo>
                      <a:lnTo>
                        <a:pt x="820" y="317"/>
                      </a:lnTo>
                      <a:lnTo>
                        <a:pt x="820" y="315"/>
                      </a:lnTo>
                      <a:lnTo>
                        <a:pt x="820" y="315"/>
                      </a:lnTo>
                      <a:lnTo>
                        <a:pt x="823" y="315"/>
                      </a:lnTo>
                      <a:lnTo>
                        <a:pt x="825" y="315"/>
                      </a:lnTo>
                      <a:lnTo>
                        <a:pt x="825" y="315"/>
                      </a:lnTo>
                      <a:lnTo>
                        <a:pt x="825" y="312"/>
                      </a:lnTo>
                      <a:lnTo>
                        <a:pt x="825" y="312"/>
                      </a:lnTo>
                      <a:lnTo>
                        <a:pt x="823" y="312"/>
                      </a:lnTo>
                      <a:lnTo>
                        <a:pt x="825" y="312"/>
                      </a:lnTo>
                      <a:lnTo>
                        <a:pt x="827" y="310"/>
                      </a:lnTo>
                      <a:lnTo>
                        <a:pt x="827" y="312"/>
                      </a:lnTo>
                      <a:lnTo>
                        <a:pt x="827" y="312"/>
                      </a:lnTo>
                      <a:lnTo>
                        <a:pt x="827" y="312"/>
                      </a:lnTo>
                      <a:lnTo>
                        <a:pt x="830" y="315"/>
                      </a:lnTo>
                      <a:lnTo>
                        <a:pt x="830" y="315"/>
                      </a:lnTo>
                      <a:lnTo>
                        <a:pt x="830" y="315"/>
                      </a:lnTo>
                      <a:lnTo>
                        <a:pt x="830" y="315"/>
                      </a:lnTo>
                      <a:lnTo>
                        <a:pt x="832" y="315"/>
                      </a:lnTo>
                      <a:lnTo>
                        <a:pt x="835" y="315"/>
                      </a:lnTo>
                      <a:lnTo>
                        <a:pt x="835" y="315"/>
                      </a:lnTo>
                      <a:lnTo>
                        <a:pt x="835" y="315"/>
                      </a:lnTo>
                      <a:lnTo>
                        <a:pt x="837" y="312"/>
                      </a:lnTo>
                      <a:lnTo>
                        <a:pt x="837" y="312"/>
                      </a:lnTo>
                      <a:lnTo>
                        <a:pt x="837" y="315"/>
                      </a:lnTo>
                      <a:lnTo>
                        <a:pt x="837" y="315"/>
                      </a:lnTo>
                      <a:lnTo>
                        <a:pt x="839" y="315"/>
                      </a:lnTo>
                      <a:lnTo>
                        <a:pt x="842" y="315"/>
                      </a:lnTo>
                      <a:lnTo>
                        <a:pt x="846" y="312"/>
                      </a:lnTo>
                      <a:lnTo>
                        <a:pt x="853" y="310"/>
                      </a:lnTo>
                      <a:lnTo>
                        <a:pt x="856" y="310"/>
                      </a:lnTo>
                      <a:lnTo>
                        <a:pt x="856" y="308"/>
                      </a:lnTo>
                      <a:lnTo>
                        <a:pt x="858" y="308"/>
                      </a:lnTo>
                      <a:lnTo>
                        <a:pt x="875" y="298"/>
                      </a:lnTo>
                      <a:lnTo>
                        <a:pt x="877" y="298"/>
                      </a:lnTo>
                      <a:lnTo>
                        <a:pt x="882" y="293"/>
                      </a:lnTo>
                      <a:lnTo>
                        <a:pt x="882" y="293"/>
                      </a:lnTo>
                      <a:lnTo>
                        <a:pt x="882" y="291"/>
                      </a:lnTo>
                      <a:lnTo>
                        <a:pt x="882" y="291"/>
                      </a:lnTo>
                      <a:lnTo>
                        <a:pt x="879" y="291"/>
                      </a:lnTo>
                      <a:lnTo>
                        <a:pt x="872" y="291"/>
                      </a:lnTo>
                      <a:lnTo>
                        <a:pt x="868" y="291"/>
                      </a:lnTo>
                      <a:lnTo>
                        <a:pt x="858" y="289"/>
                      </a:lnTo>
                      <a:lnTo>
                        <a:pt x="856" y="289"/>
                      </a:lnTo>
                      <a:lnTo>
                        <a:pt x="856" y="286"/>
                      </a:lnTo>
                      <a:lnTo>
                        <a:pt x="853" y="284"/>
                      </a:lnTo>
                      <a:lnTo>
                        <a:pt x="851" y="282"/>
                      </a:lnTo>
                      <a:lnTo>
                        <a:pt x="851" y="282"/>
                      </a:lnTo>
                      <a:lnTo>
                        <a:pt x="849" y="282"/>
                      </a:lnTo>
                      <a:lnTo>
                        <a:pt x="849" y="282"/>
                      </a:lnTo>
                      <a:lnTo>
                        <a:pt x="844" y="279"/>
                      </a:lnTo>
                      <a:lnTo>
                        <a:pt x="837" y="279"/>
                      </a:lnTo>
                      <a:lnTo>
                        <a:pt x="837" y="279"/>
                      </a:lnTo>
                      <a:lnTo>
                        <a:pt x="837" y="279"/>
                      </a:lnTo>
                      <a:lnTo>
                        <a:pt x="837" y="279"/>
                      </a:lnTo>
                      <a:lnTo>
                        <a:pt x="832" y="279"/>
                      </a:lnTo>
                      <a:lnTo>
                        <a:pt x="832" y="279"/>
                      </a:lnTo>
                      <a:lnTo>
                        <a:pt x="832" y="277"/>
                      </a:lnTo>
                      <a:lnTo>
                        <a:pt x="835" y="277"/>
                      </a:lnTo>
                      <a:lnTo>
                        <a:pt x="839" y="277"/>
                      </a:lnTo>
                      <a:lnTo>
                        <a:pt x="842" y="279"/>
                      </a:lnTo>
                      <a:lnTo>
                        <a:pt x="842" y="279"/>
                      </a:lnTo>
                      <a:lnTo>
                        <a:pt x="844" y="279"/>
                      </a:lnTo>
                      <a:lnTo>
                        <a:pt x="846" y="279"/>
                      </a:lnTo>
                      <a:lnTo>
                        <a:pt x="849" y="279"/>
                      </a:lnTo>
                      <a:lnTo>
                        <a:pt x="851" y="279"/>
                      </a:lnTo>
                      <a:lnTo>
                        <a:pt x="853" y="279"/>
                      </a:lnTo>
                      <a:lnTo>
                        <a:pt x="853" y="279"/>
                      </a:lnTo>
                      <a:lnTo>
                        <a:pt x="853" y="279"/>
                      </a:lnTo>
                      <a:lnTo>
                        <a:pt x="853" y="279"/>
                      </a:lnTo>
                      <a:lnTo>
                        <a:pt x="856" y="279"/>
                      </a:lnTo>
                      <a:lnTo>
                        <a:pt x="858" y="279"/>
                      </a:lnTo>
                      <a:lnTo>
                        <a:pt x="858" y="279"/>
                      </a:lnTo>
                      <a:lnTo>
                        <a:pt x="863" y="282"/>
                      </a:lnTo>
                      <a:lnTo>
                        <a:pt x="863" y="282"/>
                      </a:lnTo>
                      <a:lnTo>
                        <a:pt x="865" y="284"/>
                      </a:lnTo>
                      <a:lnTo>
                        <a:pt x="865" y="284"/>
                      </a:lnTo>
                      <a:lnTo>
                        <a:pt x="865" y="284"/>
                      </a:lnTo>
                      <a:lnTo>
                        <a:pt x="868" y="284"/>
                      </a:lnTo>
                      <a:lnTo>
                        <a:pt x="868" y="286"/>
                      </a:lnTo>
                      <a:lnTo>
                        <a:pt x="870" y="289"/>
                      </a:lnTo>
                      <a:lnTo>
                        <a:pt x="872" y="289"/>
                      </a:lnTo>
                      <a:lnTo>
                        <a:pt x="875" y="289"/>
                      </a:lnTo>
                      <a:lnTo>
                        <a:pt x="879" y="289"/>
                      </a:lnTo>
                      <a:lnTo>
                        <a:pt x="882" y="289"/>
                      </a:lnTo>
                      <a:lnTo>
                        <a:pt x="884" y="289"/>
                      </a:lnTo>
                      <a:lnTo>
                        <a:pt x="887" y="289"/>
                      </a:lnTo>
                      <a:lnTo>
                        <a:pt x="889" y="286"/>
                      </a:lnTo>
                      <a:lnTo>
                        <a:pt x="894" y="284"/>
                      </a:lnTo>
                      <a:lnTo>
                        <a:pt x="908" y="277"/>
                      </a:lnTo>
                      <a:lnTo>
                        <a:pt x="910" y="277"/>
                      </a:lnTo>
                      <a:lnTo>
                        <a:pt x="910" y="274"/>
                      </a:lnTo>
                      <a:lnTo>
                        <a:pt x="913" y="274"/>
                      </a:lnTo>
                      <a:lnTo>
                        <a:pt x="913" y="274"/>
                      </a:lnTo>
                      <a:lnTo>
                        <a:pt x="910" y="272"/>
                      </a:lnTo>
                      <a:lnTo>
                        <a:pt x="908" y="272"/>
                      </a:lnTo>
                      <a:lnTo>
                        <a:pt x="906" y="272"/>
                      </a:lnTo>
                      <a:lnTo>
                        <a:pt x="906" y="270"/>
                      </a:lnTo>
                      <a:lnTo>
                        <a:pt x="906" y="270"/>
                      </a:lnTo>
                      <a:lnTo>
                        <a:pt x="906" y="270"/>
                      </a:lnTo>
                      <a:lnTo>
                        <a:pt x="906" y="270"/>
                      </a:lnTo>
                      <a:lnTo>
                        <a:pt x="906" y="270"/>
                      </a:lnTo>
                      <a:lnTo>
                        <a:pt x="906" y="267"/>
                      </a:lnTo>
                      <a:lnTo>
                        <a:pt x="908" y="267"/>
                      </a:lnTo>
                      <a:lnTo>
                        <a:pt x="908" y="267"/>
                      </a:lnTo>
                      <a:lnTo>
                        <a:pt x="915" y="267"/>
                      </a:lnTo>
                      <a:lnTo>
                        <a:pt x="920" y="267"/>
                      </a:lnTo>
                      <a:lnTo>
                        <a:pt x="922" y="267"/>
                      </a:lnTo>
                      <a:lnTo>
                        <a:pt x="924" y="267"/>
                      </a:lnTo>
                      <a:lnTo>
                        <a:pt x="924" y="270"/>
                      </a:lnTo>
                      <a:lnTo>
                        <a:pt x="927" y="270"/>
                      </a:lnTo>
                      <a:lnTo>
                        <a:pt x="927" y="272"/>
                      </a:lnTo>
                      <a:lnTo>
                        <a:pt x="929" y="272"/>
                      </a:lnTo>
                      <a:lnTo>
                        <a:pt x="932" y="274"/>
                      </a:lnTo>
                      <a:lnTo>
                        <a:pt x="934" y="274"/>
                      </a:lnTo>
                      <a:lnTo>
                        <a:pt x="934" y="274"/>
                      </a:lnTo>
                      <a:lnTo>
                        <a:pt x="936" y="272"/>
                      </a:lnTo>
                      <a:lnTo>
                        <a:pt x="936" y="272"/>
                      </a:lnTo>
                      <a:lnTo>
                        <a:pt x="936" y="272"/>
                      </a:lnTo>
                      <a:lnTo>
                        <a:pt x="941" y="272"/>
                      </a:lnTo>
                      <a:lnTo>
                        <a:pt x="941" y="274"/>
                      </a:lnTo>
                      <a:lnTo>
                        <a:pt x="941" y="274"/>
                      </a:lnTo>
                      <a:lnTo>
                        <a:pt x="943" y="272"/>
                      </a:lnTo>
                      <a:lnTo>
                        <a:pt x="943" y="272"/>
                      </a:lnTo>
                      <a:lnTo>
                        <a:pt x="943" y="270"/>
                      </a:lnTo>
                      <a:lnTo>
                        <a:pt x="943" y="267"/>
                      </a:lnTo>
                      <a:lnTo>
                        <a:pt x="943" y="267"/>
                      </a:lnTo>
                      <a:lnTo>
                        <a:pt x="943" y="265"/>
                      </a:lnTo>
                      <a:lnTo>
                        <a:pt x="943" y="265"/>
                      </a:lnTo>
                      <a:lnTo>
                        <a:pt x="943" y="265"/>
                      </a:lnTo>
                      <a:lnTo>
                        <a:pt x="941" y="263"/>
                      </a:lnTo>
                      <a:lnTo>
                        <a:pt x="941" y="260"/>
                      </a:lnTo>
                      <a:lnTo>
                        <a:pt x="941" y="260"/>
                      </a:lnTo>
                      <a:lnTo>
                        <a:pt x="941" y="260"/>
                      </a:lnTo>
                      <a:lnTo>
                        <a:pt x="939" y="260"/>
                      </a:lnTo>
                      <a:lnTo>
                        <a:pt x="939" y="260"/>
                      </a:lnTo>
                      <a:lnTo>
                        <a:pt x="936" y="260"/>
                      </a:lnTo>
                      <a:lnTo>
                        <a:pt x="936" y="260"/>
                      </a:lnTo>
                      <a:lnTo>
                        <a:pt x="934" y="260"/>
                      </a:lnTo>
                      <a:lnTo>
                        <a:pt x="934" y="260"/>
                      </a:lnTo>
                      <a:lnTo>
                        <a:pt x="936" y="260"/>
                      </a:lnTo>
                      <a:lnTo>
                        <a:pt x="941" y="258"/>
                      </a:lnTo>
                      <a:lnTo>
                        <a:pt x="941" y="258"/>
                      </a:lnTo>
                      <a:lnTo>
                        <a:pt x="943" y="260"/>
                      </a:lnTo>
                      <a:lnTo>
                        <a:pt x="943" y="260"/>
                      </a:lnTo>
                      <a:lnTo>
                        <a:pt x="943" y="260"/>
                      </a:lnTo>
                      <a:lnTo>
                        <a:pt x="946" y="260"/>
                      </a:lnTo>
                      <a:lnTo>
                        <a:pt x="946" y="263"/>
                      </a:lnTo>
                      <a:lnTo>
                        <a:pt x="943" y="263"/>
                      </a:lnTo>
                      <a:lnTo>
                        <a:pt x="943" y="263"/>
                      </a:lnTo>
                      <a:lnTo>
                        <a:pt x="943" y="263"/>
                      </a:lnTo>
                      <a:lnTo>
                        <a:pt x="946" y="263"/>
                      </a:lnTo>
                      <a:lnTo>
                        <a:pt x="946" y="263"/>
                      </a:lnTo>
                      <a:lnTo>
                        <a:pt x="948" y="263"/>
                      </a:lnTo>
                      <a:lnTo>
                        <a:pt x="948" y="265"/>
                      </a:lnTo>
                      <a:lnTo>
                        <a:pt x="948" y="265"/>
                      </a:lnTo>
                      <a:lnTo>
                        <a:pt x="948" y="267"/>
                      </a:lnTo>
                      <a:lnTo>
                        <a:pt x="948" y="267"/>
                      </a:lnTo>
                      <a:lnTo>
                        <a:pt x="948" y="270"/>
                      </a:lnTo>
                      <a:lnTo>
                        <a:pt x="948" y="270"/>
                      </a:lnTo>
                      <a:lnTo>
                        <a:pt x="948" y="270"/>
                      </a:lnTo>
                      <a:lnTo>
                        <a:pt x="950" y="270"/>
                      </a:lnTo>
                      <a:lnTo>
                        <a:pt x="953" y="270"/>
                      </a:lnTo>
                      <a:lnTo>
                        <a:pt x="955" y="270"/>
                      </a:lnTo>
                      <a:lnTo>
                        <a:pt x="960" y="267"/>
                      </a:lnTo>
                      <a:lnTo>
                        <a:pt x="965" y="267"/>
                      </a:lnTo>
                      <a:lnTo>
                        <a:pt x="967" y="265"/>
                      </a:lnTo>
                      <a:lnTo>
                        <a:pt x="969" y="265"/>
                      </a:lnTo>
                      <a:lnTo>
                        <a:pt x="972" y="263"/>
                      </a:lnTo>
                      <a:lnTo>
                        <a:pt x="974" y="263"/>
                      </a:lnTo>
                      <a:lnTo>
                        <a:pt x="974" y="263"/>
                      </a:lnTo>
                      <a:lnTo>
                        <a:pt x="979" y="260"/>
                      </a:lnTo>
                      <a:lnTo>
                        <a:pt x="979" y="260"/>
                      </a:lnTo>
                      <a:lnTo>
                        <a:pt x="981" y="260"/>
                      </a:lnTo>
                      <a:lnTo>
                        <a:pt x="984" y="260"/>
                      </a:lnTo>
                      <a:lnTo>
                        <a:pt x="984" y="258"/>
                      </a:lnTo>
                      <a:lnTo>
                        <a:pt x="988" y="258"/>
                      </a:lnTo>
                      <a:lnTo>
                        <a:pt x="988" y="258"/>
                      </a:lnTo>
                      <a:lnTo>
                        <a:pt x="991" y="255"/>
                      </a:lnTo>
                      <a:lnTo>
                        <a:pt x="993" y="253"/>
                      </a:lnTo>
                      <a:lnTo>
                        <a:pt x="995" y="251"/>
                      </a:lnTo>
                      <a:lnTo>
                        <a:pt x="995" y="251"/>
                      </a:lnTo>
                      <a:lnTo>
                        <a:pt x="995" y="248"/>
                      </a:lnTo>
                      <a:lnTo>
                        <a:pt x="995" y="248"/>
                      </a:lnTo>
                      <a:lnTo>
                        <a:pt x="993" y="246"/>
                      </a:lnTo>
                      <a:lnTo>
                        <a:pt x="993" y="244"/>
                      </a:lnTo>
                      <a:lnTo>
                        <a:pt x="993" y="244"/>
                      </a:lnTo>
                      <a:lnTo>
                        <a:pt x="991" y="241"/>
                      </a:lnTo>
                      <a:lnTo>
                        <a:pt x="993" y="241"/>
                      </a:lnTo>
                      <a:lnTo>
                        <a:pt x="993" y="241"/>
                      </a:lnTo>
                      <a:lnTo>
                        <a:pt x="993" y="239"/>
                      </a:lnTo>
                      <a:lnTo>
                        <a:pt x="995" y="237"/>
                      </a:lnTo>
                      <a:lnTo>
                        <a:pt x="995" y="237"/>
                      </a:lnTo>
                      <a:lnTo>
                        <a:pt x="995" y="237"/>
                      </a:lnTo>
                      <a:lnTo>
                        <a:pt x="995" y="237"/>
                      </a:lnTo>
                      <a:lnTo>
                        <a:pt x="993" y="239"/>
                      </a:lnTo>
                      <a:lnTo>
                        <a:pt x="993" y="239"/>
                      </a:lnTo>
                      <a:lnTo>
                        <a:pt x="993" y="239"/>
                      </a:lnTo>
                      <a:lnTo>
                        <a:pt x="993" y="237"/>
                      </a:lnTo>
                      <a:lnTo>
                        <a:pt x="993" y="237"/>
                      </a:lnTo>
                      <a:lnTo>
                        <a:pt x="993" y="234"/>
                      </a:lnTo>
                      <a:lnTo>
                        <a:pt x="993" y="234"/>
                      </a:lnTo>
                      <a:lnTo>
                        <a:pt x="993" y="234"/>
                      </a:lnTo>
                      <a:lnTo>
                        <a:pt x="993" y="234"/>
                      </a:lnTo>
                      <a:lnTo>
                        <a:pt x="993" y="232"/>
                      </a:lnTo>
                      <a:lnTo>
                        <a:pt x="993" y="232"/>
                      </a:lnTo>
                      <a:lnTo>
                        <a:pt x="993" y="232"/>
                      </a:lnTo>
                      <a:lnTo>
                        <a:pt x="995" y="232"/>
                      </a:lnTo>
                      <a:lnTo>
                        <a:pt x="998" y="232"/>
                      </a:lnTo>
                      <a:lnTo>
                        <a:pt x="1000" y="232"/>
                      </a:lnTo>
                      <a:lnTo>
                        <a:pt x="1000" y="232"/>
                      </a:lnTo>
                      <a:lnTo>
                        <a:pt x="1000" y="232"/>
                      </a:lnTo>
                      <a:lnTo>
                        <a:pt x="1002" y="232"/>
                      </a:lnTo>
                      <a:lnTo>
                        <a:pt x="1005" y="232"/>
                      </a:lnTo>
                      <a:lnTo>
                        <a:pt x="1007" y="232"/>
                      </a:lnTo>
                      <a:lnTo>
                        <a:pt x="1012" y="229"/>
                      </a:lnTo>
                      <a:lnTo>
                        <a:pt x="1014" y="229"/>
                      </a:lnTo>
                      <a:lnTo>
                        <a:pt x="1014" y="227"/>
                      </a:lnTo>
                      <a:lnTo>
                        <a:pt x="1014" y="227"/>
                      </a:lnTo>
                      <a:lnTo>
                        <a:pt x="1014" y="225"/>
                      </a:lnTo>
                      <a:lnTo>
                        <a:pt x="1014" y="225"/>
                      </a:lnTo>
                      <a:lnTo>
                        <a:pt x="1012" y="225"/>
                      </a:lnTo>
                      <a:lnTo>
                        <a:pt x="1010" y="225"/>
                      </a:lnTo>
                      <a:lnTo>
                        <a:pt x="1007" y="225"/>
                      </a:lnTo>
                      <a:lnTo>
                        <a:pt x="1007" y="225"/>
                      </a:lnTo>
                      <a:lnTo>
                        <a:pt x="1010" y="225"/>
                      </a:lnTo>
                      <a:lnTo>
                        <a:pt x="1014" y="222"/>
                      </a:lnTo>
                      <a:lnTo>
                        <a:pt x="1019" y="220"/>
                      </a:lnTo>
                      <a:lnTo>
                        <a:pt x="1019" y="220"/>
                      </a:lnTo>
                      <a:lnTo>
                        <a:pt x="1019" y="220"/>
                      </a:lnTo>
                      <a:lnTo>
                        <a:pt x="1019" y="220"/>
                      </a:lnTo>
                      <a:lnTo>
                        <a:pt x="1014" y="218"/>
                      </a:lnTo>
                      <a:lnTo>
                        <a:pt x="1012" y="218"/>
                      </a:lnTo>
                      <a:lnTo>
                        <a:pt x="1010" y="218"/>
                      </a:lnTo>
                      <a:lnTo>
                        <a:pt x="1010" y="218"/>
                      </a:lnTo>
                      <a:lnTo>
                        <a:pt x="1010" y="218"/>
                      </a:lnTo>
                      <a:lnTo>
                        <a:pt x="1010" y="218"/>
                      </a:lnTo>
                      <a:lnTo>
                        <a:pt x="1010" y="218"/>
                      </a:lnTo>
                      <a:lnTo>
                        <a:pt x="1010" y="215"/>
                      </a:lnTo>
                      <a:lnTo>
                        <a:pt x="1005" y="215"/>
                      </a:lnTo>
                      <a:lnTo>
                        <a:pt x="1005" y="213"/>
                      </a:lnTo>
                      <a:lnTo>
                        <a:pt x="1007" y="213"/>
                      </a:lnTo>
                      <a:lnTo>
                        <a:pt x="1010" y="213"/>
                      </a:lnTo>
                      <a:lnTo>
                        <a:pt x="1012" y="213"/>
                      </a:lnTo>
                      <a:lnTo>
                        <a:pt x="1012" y="210"/>
                      </a:lnTo>
                      <a:lnTo>
                        <a:pt x="1010" y="210"/>
                      </a:lnTo>
                      <a:lnTo>
                        <a:pt x="1007" y="210"/>
                      </a:lnTo>
                      <a:lnTo>
                        <a:pt x="1005" y="210"/>
                      </a:lnTo>
                      <a:lnTo>
                        <a:pt x="998" y="210"/>
                      </a:lnTo>
                      <a:lnTo>
                        <a:pt x="995" y="210"/>
                      </a:lnTo>
                      <a:lnTo>
                        <a:pt x="993" y="210"/>
                      </a:lnTo>
                      <a:lnTo>
                        <a:pt x="991" y="208"/>
                      </a:lnTo>
                      <a:lnTo>
                        <a:pt x="988" y="208"/>
                      </a:lnTo>
                      <a:lnTo>
                        <a:pt x="986" y="208"/>
                      </a:lnTo>
                      <a:lnTo>
                        <a:pt x="981" y="208"/>
                      </a:lnTo>
                      <a:lnTo>
                        <a:pt x="979" y="208"/>
                      </a:lnTo>
                      <a:lnTo>
                        <a:pt x="976" y="208"/>
                      </a:lnTo>
                      <a:lnTo>
                        <a:pt x="976" y="208"/>
                      </a:lnTo>
                      <a:lnTo>
                        <a:pt x="974" y="208"/>
                      </a:lnTo>
                      <a:lnTo>
                        <a:pt x="974" y="208"/>
                      </a:lnTo>
                      <a:lnTo>
                        <a:pt x="972" y="208"/>
                      </a:lnTo>
                      <a:lnTo>
                        <a:pt x="974" y="208"/>
                      </a:lnTo>
                      <a:lnTo>
                        <a:pt x="974" y="208"/>
                      </a:lnTo>
                      <a:lnTo>
                        <a:pt x="972" y="210"/>
                      </a:lnTo>
                      <a:lnTo>
                        <a:pt x="969" y="210"/>
                      </a:lnTo>
                      <a:lnTo>
                        <a:pt x="969" y="213"/>
                      </a:lnTo>
                      <a:lnTo>
                        <a:pt x="969" y="213"/>
                      </a:lnTo>
                      <a:lnTo>
                        <a:pt x="969" y="213"/>
                      </a:lnTo>
                      <a:lnTo>
                        <a:pt x="969" y="213"/>
                      </a:lnTo>
                      <a:lnTo>
                        <a:pt x="969" y="215"/>
                      </a:lnTo>
                      <a:lnTo>
                        <a:pt x="969" y="215"/>
                      </a:lnTo>
                      <a:lnTo>
                        <a:pt x="969" y="215"/>
                      </a:lnTo>
                      <a:lnTo>
                        <a:pt x="967" y="215"/>
                      </a:lnTo>
                      <a:lnTo>
                        <a:pt x="967" y="218"/>
                      </a:lnTo>
                      <a:lnTo>
                        <a:pt x="967" y="218"/>
                      </a:lnTo>
                      <a:lnTo>
                        <a:pt x="965" y="218"/>
                      </a:lnTo>
                      <a:lnTo>
                        <a:pt x="967" y="220"/>
                      </a:lnTo>
                      <a:lnTo>
                        <a:pt x="967" y="220"/>
                      </a:lnTo>
                      <a:lnTo>
                        <a:pt x="969" y="220"/>
                      </a:lnTo>
                      <a:lnTo>
                        <a:pt x="969" y="220"/>
                      </a:lnTo>
                      <a:lnTo>
                        <a:pt x="969" y="222"/>
                      </a:lnTo>
                      <a:lnTo>
                        <a:pt x="969" y="222"/>
                      </a:lnTo>
                      <a:lnTo>
                        <a:pt x="969" y="222"/>
                      </a:lnTo>
                      <a:lnTo>
                        <a:pt x="967" y="222"/>
                      </a:lnTo>
                      <a:lnTo>
                        <a:pt x="967" y="225"/>
                      </a:lnTo>
                      <a:lnTo>
                        <a:pt x="965" y="225"/>
                      </a:lnTo>
                      <a:lnTo>
                        <a:pt x="965" y="225"/>
                      </a:lnTo>
                      <a:lnTo>
                        <a:pt x="962" y="225"/>
                      </a:lnTo>
                      <a:lnTo>
                        <a:pt x="967" y="227"/>
                      </a:lnTo>
                      <a:lnTo>
                        <a:pt x="965" y="227"/>
                      </a:lnTo>
                      <a:lnTo>
                        <a:pt x="960" y="227"/>
                      </a:lnTo>
                      <a:lnTo>
                        <a:pt x="960" y="227"/>
                      </a:lnTo>
                      <a:lnTo>
                        <a:pt x="958" y="227"/>
                      </a:lnTo>
                      <a:lnTo>
                        <a:pt x="958" y="227"/>
                      </a:lnTo>
                      <a:lnTo>
                        <a:pt x="958" y="227"/>
                      </a:lnTo>
                      <a:lnTo>
                        <a:pt x="955" y="227"/>
                      </a:lnTo>
                      <a:lnTo>
                        <a:pt x="953" y="227"/>
                      </a:lnTo>
                      <a:lnTo>
                        <a:pt x="953" y="229"/>
                      </a:lnTo>
                      <a:lnTo>
                        <a:pt x="953" y="229"/>
                      </a:lnTo>
                      <a:lnTo>
                        <a:pt x="950" y="229"/>
                      </a:lnTo>
                      <a:lnTo>
                        <a:pt x="950" y="232"/>
                      </a:lnTo>
                      <a:lnTo>
                        <a:pt x="948" y="232"/>
                      </a:lnTo>
                      <a:lnTo>
                        <a:pt x="946" y="234"/>
                      </a:lnTo>
                      <a:lnTo>
                        <a:pt x="941" y="239"/>
                      </a:lnTo>
                      <a:lnTo>
                        <a:pt x="939" y="239"/>
                      </a:lnTo>
                      <a:lnTo>
                        <a:pt x="932" y="244"/>
                      </a:lnTo>
                      <a:lnTo>
                        <a:pt x="929" y="244"/>
                      </a:lnTo>
                      <a:lnTo>
                        <a:pt x="927" y="246"/>
                      </a:lnTo>
                      <a:lnTo>
                        <a:pt x="927" y="246"/>
                      </a:lnTo>
                      <a:lnTo>
                        <a:pt x="924" y="248"/>
                      </a:lnTo>
                      <a:lnTo>
                        <a:pt x="922" y="251"/>
                      </a:lnTo>
                      <a:lnTo>
                        <a:pt x="922" y="251"/>
                      </a:lnTo>
                      <a:lnTo>
                        <a:pt x="920" y="251"/>
                      </a:lnTo>
                      <a:lnTo>
                        <a:pt x="920" y="251"/>
                      </a:lnTo>
                      <a:lnTo>
                        <a:pt x="917" y="251"/>
                      </a:lnTo>
                      <a:lnTo>
                        <a:pt x="917" y="253"/>
                      </a:lnTo>
                      <a:lnTo>
                        <a:pt x="913" y="253"/>
                      </a:lnTo>
                      <a:lnTo>
                        <a:pt x="908" y="255"/>
                      </a:lnTo>
                      <a:lnTo>
                        <a:pt x="908" y="255"/>
                      </a:lnTo>
                      <a:lnTo>
                        <a:pt x="908" y="255"/>
                      </a:lnTo>
                      <a:lnTo>
                        <a:pt x="908" y="255"/>
                      </a:lnTo>
                      <a:lnTo>
                        <a:pt x="908" y="255"/>
                      </a:lnTo>
                      <a:lnTo>
                        <a:pt x="908" y="253"/>
                      </a:lnTo>
                      <a:lnTo>
                        <a:pt x="908" y="253"/>
                      </a:lnTo>
                      <a:lnTo>
                        <a:pt x="906" y="248"/>
                      </a:lnTo>
                      <a:lnTo>
                        <a:pt x="906" y="246"/>
                      </a:lnTo>
                      <a:lnTo>
                        <a:pt x="906" y="241"/>
                      </a:lnTo>
                      <a:lnTo>
                        <a:pt x="906" y="241"/>
                      </a:lnTo>
                      <a:lnTo>
                        <a:pt x="910" y="237"/>
                      </a:lnTo>
                      <a:lnTo>
                        <a:pt x="910" y="237"/>
                      </a:lnTo>
                      <a:lnTo>
                        <a:pt x="910" y="237"/>
                      </a:lnTo>
                      <a:lnTo>
                        <a:pt x="913" y="234"/>
                      </a:lnTo>
                      <a:lnTo>
                        <a:pt x="913" y="234"/>
                      </a:lnTo>
                      <a:lnTo>
                        <a:pt x="913" y="237"/>
                      </a:lnTo>
                      <a:lnTo>
                        <a:pt x="913" y="237"/>
                      </a:lnTo>
                      <a:lnTo>
                        <a:pt x="915" y="237"/>
                      </a:lnTo>
                      <a:lnTo>
                        <a:pt x="917" y="237"/>
                      </a:lnTo>
                      <a:lnTo>
                        <a:pt x="917" y="237"/>
                      </a:lnTo>
                      <a:lnTo>
                        <a:pt x="917" y="234"/>
                      </a:lnTo>
                      <a:lnTo>
                        <a:pt x="920" y="234"/>
                      </a:lnTo>
                      <a:lnTo>
                        <a:pt x="920" y="234"/>
                      </a:lnTo>
                      <a:lnTo>
                        <a:pt x="920" y="232"/>
                      </a:lnTo>
                      <a:lnTo>
                        <a:pt x="920" y="232"/>
                      </a:lnTo>
                      <a:lnTo>
                        <a:pt x="922" y="229"/>
                      </a:lnTo>
                      <a:lnTo>
                        <a:pt x="922" y="227"/>
                      </a:lnTo>
                      <a:lnTo>
                        <a:pt x="922" y="227"/>
                      </a:lnTo>
                      <a:lnTo>
                        <a:pt x="922" y="225"/>
                      </a:lnTo>
                      <a:lnTo>
                        <a:pt x="922" y="225"/>
                      </a:lnTo>
                      <a:lnTo>
                        <a:pt x="920" y="222"/>
                      </a:lnTo>
                      <a:lnTo>
                        <a:pt x="917" y="220"/>
                      </a:lnTo>
                      <a:lnTo>
                        <a:pt x="917" y="220"/>
                      </a:lnTo>
                      <a:lnTo>
                        <a:pt x="917" y="218"/>
                      </a:lnTo>
                      <a:lnTo>
                        <a:pt x="915" y="218"/>
                      </a:lnTo>
                      <a:lnTo>
                        <a:pt x="913" y="218"/>
                      </a:lnTo>
                      <a:lnTo>
                        <a:pt x="913" y="218"/>
                      </a:lnTo>
                      <a:lnTo>
                        <a:pt x="908" y="222"/>
                      </a:lnTo>
                      <a:lnTo>
                        <a:pt x="903" y="222"/>
                      </a:lnTo>
                      <a:lnTo>
                        <a:pt x="903" y="225"/>
                      </a:lnTo>
                      <a:lnTo>
                        <a:pt x="901" y="227"/>
                      </a:lnTo>
                      <a:lnTo>
                        <a:pt x="898" y="227"/>
                      </a:lnTo>
                      <a:lnTo>
                        <a:pt x="896" y="229"/>
                      </a:lnTo>
                      <a:lnTo>
                        <a:pt x="894" y="229"/>
                      </a:lnTo>
                      <a:lnTo>
                        <a:pt x="894" y="232"/>
                      </a:lnTo>
                      <a:lnTo>
                        <a:pt x="894" y="232"/>
                      </a:lnTo>
                      <a:lnTo>
                        <a:pt x="889" y="234"/>
                      </a:lnTo>
                      <a:lnTo>
                        <a:pt x="887" y="234"/>
                      </a:lnTo>
                      <a:lnTo>
                        <a:pt x="887" y="234"/>
                      </a:lnTo>
                      <a:lnTo>
                        <a:pt x="887" y="237"/>
                      </a:lnTo>
                      <a:lnTo>
                        <a:pt x="884" y="237"/>
                      </a:lnTo>
                      <a:lnTo>
                        <a:pt x="884" y="237"/>
                      </a:lnTo>
                      <a:lnTo>
                        <a:pt x="884" y="237"/>
                      </a:lnTo>
                      <a:lnTo>
                        <a:pt x="884" y="234"/>
                      </a:lnTo>
                      <a:lnTo>
                        <a:pt x="884" y="234"/>
                      </a:lnTo>
                      <a:lnTo>
                        <a:pt x="884" y="234"/>
                      </a:lnTo>
                      <a:lnTo>
                        <a:pt x="884" y="232"/>
                      </a:lnTo>
                      <a:lnTo>
                        <a:pt x="884" y="232"/>
                      </a:lnTo>
                      <a:lnTo>
                        <a:pt x="887" y="229"/>
                      </a:lnTo>
                      <a:lnTo>
                        <a:pt x="887" y="229"/>
                      </a:lnTo>
                      <a:lnTo>
                        <a:pt x="889" y="227"/>
                      </a:lnTo>
                      <a:lnTo>
                        <a:pt x="889" y="227"/>
                      </a:lnTo>
                      <a:lnTo>
                        <a:pt x="891" y="225"/>
                      </a:lnTo>
                      <a:lnTo>
                        <a:pt x="891" y="225"/>
                      </a:lnTo>
                      <a:lnTo>
                        <a:pt x="891" y="225"/>
                      </a:lnTo>
                      <a:lnTo>
                        <a:pt x="891" y="220"/>
                      </a:lnTo>
                      <a:lnTo>
                        <a:pt x="887" y="218"/>
                      </a:lnTo>
                      <a:lnTo>
                        <a:pt x="887" y="218"/>
                      </a:lnTo>
                      <a:lnTo>
                        <a:pt x="889" y="218"/>
                      </a:lnTo>
                      <a:lnTo>
                        <a:pt x="891" y="218"/>
                      </a:lnTo>
                      <a:lnTo>
                        <a:pt x="891" y="218"/>
                      </a:lnTo>
                      <a:lnTo>
                        <a:pt x="889" y="218"/>
                      </a:lnTo>
                      <a:lnTo>
                        <a:pt x="891" y="218"/>
                      </a:lnTo>
                      <a:lnTo>
                        <a:pt x="891" y="218"/>
                      </a:lnTo>
                      <a:lnTo>
                        <a:pt x="894" y="218"/>
                      </a:lnTo>
                      <a:lnTo>
                        <a:pt x="894" y="218"/>
                      </a:lnTo>
                      <a:lnTo>
                        <a:pt x="896" y="215"/>
                      </a:lnTo>
                      <a:lnTo>
                        <a:pt x="896" y="215"/>
                      </a:lnTo>
                      <a:lnTo>
                        <a:pt x="898" y="215"/>
                      </a:lnTo>
                      <a:lnTo>
                        <a:pt x="898" y="215"/>
                      </a:lnTo>
                      <a:lnTo>
                        <a:pt x="901" y="215"/>
                      </a:lnTo>
                      <a:lnTo>
                        <a:pt x="901" y="215"/>
                      </a:lnTo>
                      <a:lnTo>
                        <a:pt x="901" y="213"/>
                      </a:lnTo>
                      <a:lnTo>
                        <a:pt x="898" y="213"/>
                      </a:lnTo>
                      <a:lnTo>
                        <a:pt x="896" y="213"/>
                      </a:lnTo>
                      <a:lnTo>
                        <a:pt x="894" y="213"/>
                      </a:lnTo>
                      <a:lnTo>
                        <a:pt x="891" y="213"/>
                      </a:lnTo>
                      <a:lnTo>
                        <a:pt x="889" y="213"/>
                      </a:lnTo>
                      <a:lnTo>
                        <a:pt x="889" y="213"/>
                      </a:lnTo>
                      <a:lnTo>
                        <a:pt x="891" y="213"/>
                      </a:lnTo>
                      <a:lnTo>
                        <a:pt x="894" y="213"/>
                      </a:lnTo>
                      <a:lnTo>
                        <a:pt x="894" y="210"/>
                      </a:lnTo>
                      <a:lnTo>
                        <a:pt x="894" y="210"/>
                      </a:lnTo>
                      <a:lnTo>
                        <a:pt x="891" y="210"/>
                      </a:lnTo>
                      <a:lnTo>
                        <a:pt x="889" y="213"/>
                      </a:lnTo>
                      <a:lnTo>
                        <a:pt x="884" y="213"/>
                      </a:lnTo>
                      <a:lnTo>
                        <a:pt x="882" y="213"/>
                      </a:lnTo>
                      <a:lnTo>
                        <a:pt x="879" y="213"/>
                      </a:lnTo>
                      <a:lnTo>
                        <a:pt x="879" y="210"/>
                      </a:lnTo>
                      <a:lnTo>
                        <a:pt x="879" y="210"/>
                      </a:lnTo>
                      <a:lnTo>
                        <a:pt x="879" y="210"/>
                      </a:lnTo>
                      <a:lnTo>
                        <a:pt x="877" y="210"/>
                      </a:lnTo>
                      <a:lnTo>
                        <a:pt x="875" y="210"/>
                      </a:lnTo>
                      <a:lnTo>
                        <a:pt x="872" y="210"/>
                      </a:lnTo>
                      <a:lnTo>
                        <a:pt x="872" y="210"/>
                      </a:lnTo>
                      <a:lnTo>
                        <a:pt x="870" y="210"/>
                      </a:lnTo>
                      <a:lnTo>
                        <a:pt x="875" y="210"/>
                      </a:lnTo>
                      <a:lnTo>
                        <a:pt x="882" y="206"/>
                      </a:lnTo>
                      <a:lnTo>
                        <a:pt x="887" y="206"/>
                      </a:lnTo>
                      <a:lnTo>
                        <a:pt x="889" y="203"/>
                      </a:lnTo>
                      <a:lnTo>
                        <a:pt x="889" y="203"/>
                      </a:lnTo>
                      <a:lnTo>
                        <a:pt x="889" y="203"/>
                      </a:lnTo>
                      <a:lnTo>
                        <a:pt x="884" y="203"/>
                      </a:lnTo>
                      <a:lnTo>
                        <a:pt x="884" y="203"/>
                      </a:lnTo>
                      <a:lnTo>
                        <a:pt x="884" y="203"/>
                      </a:lnTo>
                      <a:lnTo>
                        <a:pt x="887" y="201"/>
                      </a:lnTo>
                      <a:lnTo>
                        <a:pt x="889" y="201"/>
                      </a:lnTo>
                      <a:lnTo>
                        <a:pt x="889" y="201"/>
                      </a:lnTo>
                      <a:lnTo>
                        <a:pt x="889" y="201"/>
                      </a:lnTo>
                      <a:lnTo>
                        <a:pt x="889" y="201"/>
                      </a:lnTo>
                      <a:lnTo>
                        <a:pt x="891" y="203"/>
                      </a:lnTo>
                      <a:lnTo>
                        <a:pt x="894" y="203"/>
                      </a:lnTo>
                      <a:lnTo>
                        <a:pt x="896" y="203"/>
                      </a:lnTo>
                      <a:lnTo>
                        <a:pt x="896" y="201"/>
                      </a:lnTo>
                      <a:lnTo>
                        <a:pt x="898" y="201"/>
                      </a:lnTo>
                      <a:lnTo>
                        <a:pt x="896" y="201"/>
                      </a:lnTo>
                      <a:lnTo>
                        <a:pt x="896" y="199"/>
                      </a:lnTo>
                      <a:lnTo>
                        <a:pt x="896" y="199"/>
                      </a:lnTo>
                      <a:lnTo>
                        <a:pt x="896" y="199"/>
                      </a:lnTo>
                      <a:lnTo>
                        <a:pt x="896" y="199"/>
                      </a:lnTo>
                      <a:lnTo>
                        <a:pt x="894" y="199"/>
                      </a:lnTo>
                      <a:lnTo>
                        <a:pt x="894" y="201"/>
                      </a:lnTo>
                      <a:lnTo>
                        <a:pt x="894" y="199"/>
                      </a:lnTo>
                      <a:lnTo>
                        <a:pt x="894" y="199"/>
                      </a:lnTo>
                      <a:lnTo>
                        <a:pt x="894" y="199"/>
                      </a:lnTo>
                      <a:lnTo>
                        <a:pt x="894" y="199"/>
                      </a:lnTo>
                      <a:lnTo>
                        <a:pt x="894" y="196"/>
                      </a:lnTo>
                      <a:lnTo>
                        <a:pt x="894" y="194"/>
                      </a:lnTo>
                      <a:lnTo>
                        <a:pt x="894" y="194"/>
                      </a:lnTo>
                      <a:lnTo>
                        <a:pt x="894" y="194"/>
                      </a:lnTo>
                      <a:lnTo>
                        <a:pt x="891" y="194"/>
                      </a:lnTo>
                      <a:lnTo>
                        <a:pt x="891" y="192"/>
                      </a:lnTo>
                      <a:lnTo>
                        <a:pt x="891" y="192"/>
                      </a:lnTo>
                      <a:lnTo>
                        <a:pt x="889" y="189"/>
                      </a:lnTo>
                      <a:lnTo>
                        <a:pt x="889" y="189"/>
                      </a:lnTo>
                      <a:lnTo>
                        <a:pt x="891" y="189"/>
                      </a:lnTo>
                      <a:lnTo>
                        <a:pt x="891" y="189"/>
                      </a:lnTo>
                      <a:lnTo>
                        <a:pt x="894" y="187"/>
                      </a:lnTo>
                      <a:lnTo>
                        <a:pt x="896" y="184"/>
                      </a:lnTo>
                      <a:lnTo>
                        <a:pt x="896" y="182"/>
                      </a:lnTo>
                      <a:lnTo>
                        <a:pt x="896" y="182"/>
                      </a:lnTo>
                      <a:lnTo>
                        <a:pt x="896" y="182"/>
                      </a:lnTo>
                      <a:lnTo>
                        <a:pt x="896" y="180"/>
                      </a:lnTo>
                      <a:lnTo>
                        <a:pt x="896" y="177"/>
                      </a:lnTo>
                      <a:lnTo>
                        <a:pt x="894" y="177"/>
                      </a:lnTo>
                      <a:lnTo>
                        <a:pt x="894" y="177"/>
                      </a:lnTo>
                      <a:lnTo>
                        <a:pt x="894" y="175"/>
                      </a:lnTo>
                      <a:lnTo>
                        <a:pt x="894" y="175"/>
                      </a:lnTo>
                      <a:lnTo>
                        <a:pt x="894" y="175"/>
                      </a:lnTo>
                      <a:lnTo>
                        <a:pt x="894" y="175"/>
                      </a:lnTo>
                      <a:lnTo>
                        <a:pt x="891" y="175"/>
                      </a:lnTo>
                      <a:lnTo>
                        <a:pt x="889" y="175"/>
                      </a:lnTo>
                      <a:lnTo>
                        <a:pt x="887" y="175"/>
                      </a:lnTo>
                      <a:lnTo>
                        <a:pt x="887" y="173"/>
                      </a:lnTo>
                      <a:lnTo>
                        <a:pt x="889" y="173"/>
                      </a:lnTo>
                      <a:lnTo>
                        <a:pt x="889" y="170"/>
                      </a:lnTo>
                      <a:lnTo>
                        <a:pt x="887" y="170"/>
                      </a:lnTo>
                      <a:lnTo>
                        <a:pt x="887" y="170"/>
                      </a:lnTo>
                      <a:lnTo>
                        <a:pt x="884" y="170"/>
                      </a:lnTo>
                      <a:lnTo>
                        <a:pt x="879" y="173"/>
                      </a:lnTo>
                      <a:lnTo>
                        <a:pt x="872" y="175"/>
                      </a:lnTo>
                      <a:lnTo>
                        <a:pt x="870" y="175"/>
                      </a:lnTo>
                      <a:lnTo>
                        <a:pt x="865" y="177"/>
                      </a:lnTo>
                      <a:lnTo>
                        <a:pt x="863" y="177"/>
                      </a:lnTo>
                      <a:lnTo>
                        <a:pt x="863" y="177"/>
                      </a:lnTo>
                      <a:lnTo>
                        <a:pt x="863" y="180"/>
                      </a:lnTo>
                      <a:lnTo>
                        <a:pt x="865" y="180"/>
                      </a:lnTo>
                      <a:lnTo>
                        <a:pt x="868" y="180"/>
                      </a:lnTo>
                      <a:lnTo>
                        <a:pt x="868" y="180"/>
                      </a:lnTo>
                      <a:lnTo>
                        <a:pt x="868" y="180"/>
                      </a:lnTo>
                      <a:lnTo>
                        <a:pt x="863" y="182"/>
                      </a:lnTo>
                      <a:lnTo>
                        <a:pt x="863" y="182"/>
                      </a:lnTo>
                      <a:lnTo>
                        <a:pt x="861" y="182"/>
                      </a:lnTo>
                      <a:lnTo>
                        <a:pt x="861" y="182"/>
                      </a:lnTo>
                      <a:lnTo>
                        <a:pt x="861" y="180"/>
                      </a:lnTo>
                      <a:lnTo>
                        <a:pt x="858" y="180"/>
                      </a:lnTo>
                      <a:lnTo>
                        <a:pt x="858" y="180"/>
                      </a:lnTo>
                      <a:lnTo>
                        <a:pt x="858" y="180"/>
                      </a:lnTo>
                      <a:lnTo>
                        <a:pt x="853" y="182"/>
                      </a:lnTo>
                      <a:lnTo>
                        <a:pt x="851" y="182"/>
                      </a:lnTo>
                      <a:lnTo>
                        <a:pt x="851" y="184"/>
                      </a:lnTo>
                      <a:lnTo>
                        <a:pt x="849" y="184"/>
                      </a:lnTo>
                      <a:lnTo>
                        <a:pt x="849" y="184"/>
                      </a:lnTo>
                      <a:lnTo>
                        <a:pt x="849" y="184"/>
                      </a:lnTo>
                      <a:lnTo>
                        <a:pt x="846" y="184"/>
                      </a:lnTo>
                      <a:lnTo>
                        <a:pt x="846" y="187"/>
                      </a:lnTo>
                      <a:lnTo>
                        <a:pt x="846" y="187"/>
                      </a:lnTo>
                      <a:lnTo>
                        <a:pt x="842" y="189"/>
                      </a:lnTo>
                      <a:lnTo>
                        <a:pt x="842" y="192"/>
                      </a:lnTo>
                      <a:lnTo>
                        <a:pt x="842" y="194"/>
                      </a:lnTo>
                      <a:lnTo>
                        <a:pt x="842" y="194"/>
                      </a:lnTo>
                      <a:lnTo>
                        <a:pt x="844" y="194"/>
                      </a:lnTo>
                      <a:lnTo>
                        <a:pt x="849" y="194"/>
                      </a:lnTo>
                      <a:lnTo>
                        <a:pt x="849" y="194"/>
                      </a:lnTo>
                      <a:lnTo>
                        <a:pt x="846" y="194"/>
                      </a:lnTo>
                      <a:lnTo>
                        <a:pt x="846" y="194"/>
                      </a:lnTo>
                      <a:lnTo>
                        <a:pt x="846" y="196"/>
                      </a:lnTo>
                      <a:lnTo>
                        <a:pt x="844" y="194"/>
                      </a:lnTo>
                      <a:lnTo>
                        <a:pt x="842" y="196"/>
                      </a:lnTo>
                      <a:lnTo>
                        <a:pt x="842" y="196"/>
                      </a:lnTo>
                      <a:lnTo>
                        <a:pt x="839" y="196"/>
                      </a:lnTo>
                      <a:lnTo>
                        <a:pt x="839" y="196"/>
                      </a:lnTo>
                      <a:lnTo>
                        <a:pt x="832" y="199"/>
                      </a:lnTo>
                      <a:lnTo>
                        <a:pt x="832" y="201"/>
                      </a:lnTo>
                      <a:lnTo>
                        <a:pt x="832" y="201"/>
                      </a:lnTo>
                      <a:lnTo>
                        <a:pt x="830" y="203"/>
                      </a:lnTo>
                      <a:lnTo>
                        <a:pt x="832" y="206"/>
                      </a:lnTo>
                      <a:lnTo>
                        <a:pt x="832" y="206"/>
                      </a:lnTo>
                      <a:lnTo>
                        <a:pt x="832" y="208"/>
                      </a:lnTo>
                      <a:lnTo>
                        <a:pt x="832" y="208"/>
                      </a:lnTo>
                      <a:lnTo>
                        <a:pt x="832" y="208"/>
                      </a:lnTo>
                      <a:lnTo>
                        <a:pt x="832" y="208"/>
                      </a:lnTo>
                      <a:lnTo>
                        <a:pt x="835" y="208"/>
                      </a:lnTo>
                      <a:lnTo>
                        <a:pt x="837" y="210"/>
                      </a:lnTo>
                      <a:lnTo>
                        <a:pt x="837" y="210"/>
                      </a:lnTo>
                      <a:lnTo>
                        <a:pt x="839" y="210"/>
                      </a:lnTo>
                      <a:lnTo>
                        <a:pt x="844" y="213"/>
                      </a:lnTo>
                      <a:lnTo>
                        <a:pt x="844" y="213"/>
                      </a:lnTo>
                      <a:lnTo>
                        <a:pt x="846" y="210"/>
                      </a:lnTo>
                      <a:lnTo>
                        <a:pt x="846" y="210"/>
                      </a:lnTo>
                      <a:lnTo>
                        <a:pt x="846" y="210"/>
                      </a:lnTo>
                      <a:lnTo>
                        <a:pt x="849" y="213"/>
                      </a:lnTo>
                      <a:lnTo>
                        <a:pt x="849" y="213"/>
                      </a:lnTo>
                      <a:lnTo>
                        <a:pt x="849" y="215"/>
                      </a:lnTo>
                      <a:lnTo>
                        <a:pt x="849" y="215"/>
                      </a:lnTo>
                      <a:lnTo>
                        <a:pt x="851" y="215"/>
                      </a:lnTo>
                      <a:lnTo>
                        <a:pt x="853" y="215"/>
                      </a:lnTo>
                      <a:lnTo>
                        <a:pt x="853" y="215"/>
                      </a:lnTo>
                      <a:lnTo>
                        <a:pt x="856" y="213"/>
                      </a:lnTo>
                      <a:lnTo>
                        <a:pt x="858" y="213"/>
                      </a:lnTo>
                      <a:lnTo>
                        <a:pt x="858" y="215"/>
                      </a:lnTo>
                      <a:lnTo>
                        <a:pt x="858" y="215"/>
                      </a:lnTo>
                      <a:lnTo>
                        <a:pt x="858" y="215"/>
                      </a:lnTo>
                      <a:lnTo>
                        <a:pt x="858" y="215"/>
                      </a:lnTo>
                      <a:lnTo>
                        <a:pt x="858" y="215"/>
                      </a:lnTo>
                      <a:lnTo>
                        <a:pt x="858" y="218"/>
                      </a:lnTo>
                      <a:lnTo>
                        <a:pt x="856" y="218"/>
                      </a:lnTo>
                      <a:lnTo>
                        <a:pt x="851" y="218"/>
                      </a:lnTo>
                      <a:lnTo>
                        <a:pt x="851" y="218"/>
                      </a:lnTo>
                      <a:lnTo>
                        <a:pt x="853" y="218"/>
                      </a:lnTo>
                      <a:lnTo>
                        <a:pt x="856" y="215"/>
                      </a:lnTo>
                      <a:lnTo>
                        <a:pt x="858" y="215"/>
                      </a:lnTo>
                      <a:lnTo>
                        <a:pt x="853" y="215"/>
                      </a:lnTo>
                      <a:lnTo>
                        <a:pt x="849" y="218"/>
                      </a:lnTo>
                      <a:lnTo>
                        <a:pt x="846" y="218"/>
                      </a:lnTo>
                      <a:lnTo>
                        <a:pt x="846" y="218"/>
                      </a:lnTo>
                      <a:lnTo>
                        <a:pt x="846" y="218"/>
                      </a:lnTo>
                      <a:lnTo>
                        <a:pt x="844" y="220"/>
                      </a:lnTo>
                      <a:lnTo>
                        <a:pt x="844" y="220"/>
                      </a:lnTo>
                      <a:lnTo>
                        <a:pt x="846" y="220"/>
                      </a:lnTo>
                      <a:lnTo>
                        <a:pt x="846" y="220"/>
                      </a:lnTo>
                      <a:lnTo>
                        <a:pt x="842" y="222"/>
                      </a:lnTo>
                      <a:lnTo>
                        <a:pt x="837" y="222"/>
                      </a:lnTo>
                      <a:lnTo>
                        <a:pt x="837" y="225"/>
                      </a:lnTo>
                      <a:lnTo>
                        <a:pt x="835" y="227"/>
                      </a:lnTo>
                      <a:lnTo>
                        <a:pt x="835" y="227"/>
                      </a:lnTo>
                      <a:lnTo>
                        <a:pt x="835" y="227"/>
                      </a:lnTo>
                      <a:lnTo>
                        <a:pt x="839" y="227"/>
                      </a:lnTo>
                      <a:lnTo>
                        <a:pt x="842" y="227"/>
                      </a:lnTo>
                      <a:lnTo>
                        <a:pt x="842" y="227"/>
                      </a:lnTo>
                      <a:lnTo>
                        <a:pt x="844" y="225"/>
                      </a:lnTo>
                      <a:lnTo>
                        <a:pt x="846" y="222"/>
                      </a:lnTo>
                      <a:lnTo>
                        <a:pt x="846" y="222"/>
                      </a:lnTo>
                      <a:lnTo>
                        <a:pt x="846" y="222"/>
                      </a:lnTo>
                      <a:lnTo>
                        <a:pt x="849" y="222"/>
                      </a:lnTo>
                      <a:lnTo>
                        <a:pt x="849" y="222"/>
                      </a:lnTo>
                      <a:lnTo>
                        <a:pt x="849" y="225"/>
                      </a:lnTo>
                      <a:lnTo>
                        <a:pt x="849" y="225"/>
                      </a:lnTo>
                      <a:lnTo>
                        <a:pt x="846" y="225"/>
                      </a:lnTo>
                      <a:lnTo>
                        <a:pt x="846" y="227"/>
                      </a:lnTo>
                      <a:lnTo>
                        <a:pt x="844" y="229"/>
                      </a:lnTo>
                      <a:lnTo>
                        <a:pt x="844" y="229"/>
                      </a:lnTo>
                      <a:lnTo>
                        <a:pt x="844" y="229"/>
                      </a:lnTo>
                      <a:lnTo>
                        <a:pt x="846" y="229"/>
                      </a:lnTo>
                      <a:lnTo>
                        <a:pt x="846" y="229"/>
                      </a:lnTo>
                      <a:lnTo>
                        <a:pt x="842" y="232"/>
                      </a:lnTo>
                      <a:lnTo>
                        <a:pt x="837" y="232"/>
                      </a:lnTo>
                      <a:lnTo>
                        <a:pt x="835" y="234"/>
                      </a:lnTo>
                      <a:lnTo>
                        <a:pt x="830" y="237"/>
                      </a:lnTo>
                      <a:lnTo>
                        <a:pt x="827" y="237"/>
                      </a:lnTo>
                      <a:lnTo>
                        <a:pt x="825" y="237"/>
                      </a:lnTo>
                      <a:lnTo>
                        <a:pt x="820" y="239"/>
                      </a:lnTo>
                      <a:lnTo>
                        <a:pt x="818" y="239"/>
                      </a:lnTo>
                      <a:lnTo>
                        <a:pt x="816" y="239"/>
                      </a:lnTo>
                      <a:lnTo>
                        <a:pt x="816" y="239"/>
                      </a:lnTo>
                      <a:lnTo>
                        <a:pt x="813" y="239"/>
                      </a:lnTo>
                      <a:lnTo>
                        <a:pt x="811" y="239"/>
                      </a:lnTo>
                      <a:lnTo>
                        <a:pt x="811" y="239"/>
                      </a:lnTo>
                      <a:lnTo>
                        <a:pt x="809" y="241"/>
                      </a:lnTo>
                      <a:lnTo>
                        <a:pt x="801" y="246"/>
                      </a:lnTo>
                      <a:lnTo>
                        <a:pt x="801" y="246"/>
                      </a:lnTo>
                      <a:lnTo>
                        <a:pt x="801" y="248"/>
                      </a:lnTo>
                      <a:lnTo>
                        <a:pt x="801" y="248"/>
                      </a:lnTo>
                      <a:lnTo>
                        <a:pt x="801" y="253"/>
                      </a:lnTo>
                      <a:lnTo>
                        <a:pt x="799" y="253"/>
                      </a:lnTo>
                      <a:lnTo>
                        <a:pt x="797" y="255"/>
                      </a:lnTo>
                      <a:lnTo>
                        <a:pt x="794" y="260"/>
                      </a:lnTo>
                      <a:lnTo>
                        <a:pt x="792" y="260"/>
                      </a:lnTo>
                      <a:lnTo>
                        <a:pt x="792" y="260"/>
                      </a:lnTo>
                      <a:lnTo>
                        <a:pt x="790" y="260"/>
                      </a:lnTo>
                      <a:lnTo>
                        <a:pt x="785" y="260"/>
                      </a:lnTo>
                      <a:lnTo>
                        <a:pt x="783" y="260"/>
                      </a:lnTo>
                      <a:lnTo>
                        <a:pt x="783" y="260"/>
                      </a:lnTo>
                      <a:lnTo>
                        <a:pt x="783" y="260"/>
                      </a:lnTo>
                      <a:lnTo>
                        <a:pt x="785" y="265"/>
                      </a:lnTo>
                      <a:lnTo>
                        <a:pt x="783" y="265"/>
                      </a:lnTo>
                      <a:lnTo>
                        <a:pt x="783" y="265"/>
                      </a:lnTo>
                      <a:lnTo>
                        <a:pt x="783" y="265"/>
                      </a:lnTo>
                      <a:lnTo>
                        <a:pt x="783" y="265"/>
                      </a:lnTo>
                      <a:lnTo>
                        <a:pt x="783" y="263"/>
                      </a:lnTo>
                      <a:lnTo>
                        <a:pt x="780" y="260"/>
                      </a:lnTo>
                      <a:lnTo>
                        <a:pt x="780" y="258"/>
                      </a:lnTo>
                      <a:lnTo>
                        <a:pt x="780" y="258"/>
                      </a:lnTo>
                      <a:lnTo>
                        <a:pt x="780" y="258"/>
                      </a:lnTo>
                      <a:lnTo>
                        <a:pt x="780" y="258"/>
                      </a:lnTo>
                      <a:lnTo>
                        <a:pt x="783" y="258"/>
                      </a:lnTo>
                      <a:lnTo>
                        <a:pt x="783" y="258"/>
                      </a:lnTo>
                      <a:lnTo>
                        <a:pt x="785" y="258"/>
                      </a:lnTo>
                      <a:lnTo>
                        <a:pt x="785" y="258"/>
                      </a:lnTo>
                      <a:lnTo>
                        <a:pt x="787" y="260"/>
                      </a:lnTo>
                      <a:lnTo>
                        <a:pt x="787" y="260"/>
                      </a:lnTo>
                      <a:lnTo>
                        <a:pt x="790" y="260"/>
                      </a:lnTo>
                      <a:lnTo>
                        <a:pt x="790" y="260"/>
                      </a:lnTo>
                      <a:lnTo>
                        <a:pt x="792" y="260"/>
                      </a:lnTo>
                      <a:lnTo>
                        <a:pt x="792" y="260"/>
                      </a:lnTo>
                      <a:lnTo>
                        <a:pt x="794" y="258"/>
                      </a:lnTo>
                      <a:lnTo>
                        <a:pt x="794" y="258"/>
                      </a:lnTo>
                      <a:lnTo>
                        <a:pt x="794" y="258"/>
                      </a:lnTo>
                      <a:lnTo>
                        <a:pt x="797" y="255"/>
                      </a:lnTo>
                      <a:lnTo>
                        <a:pt x="794" y="255"/>
                      </a:lnTo>
                      <a:lnTo>
                        <a:pt x="794" y="255"/>
                      </a:lnTo>
                      <a:lnTo>
                        <a:pt x="794" y="255"/>
                      </a:lnTo>
                      <a:lnTo>
                        <a:pt x="792" y="255"/>
                      </a:lnTo>
                      <a:lnTo>
                        <a:pt x="792" y="255"/>
                      </a:lnTo>
                      <a:lnTo>
                        <a:pt x="794" y="253"/>
                      </a:lnTo>
                      <a:lnTo>
                        <a:pt x="794" y="253"/>
                      </a:lnTo>
                      <a:lnTo>
                        <a:pt x="792" y="253"/>
                      </a:lnTo>
                      <a:lnTo>
                        <a:pt x="790" y="253"/>
                      </a:lnTo>
                      <a:lnTo>
                        <a:pt x="787" y="253"/>
                      </a:lnTo>
                      <a:lnTo>
                        <a:pt x="787" y="253"/>
                      </a:lnTo>
                      <a:lnTo>
                        <a:pt x="790" y="253"/>
                      </a:lnTo>
                      <a:lnTo>
                        <a:pt x="790" y="251"/>
                      </a:lnTo>
                      <a:lnTo>
                        <a:pt x="787" y="251"/>
                      </a:lnTo>
                      <a:lnTo>
                        <a:pt x="790" y="248"/>
                      </a:lnTo>
                      <a:lnTo>
                        <a:pt x="792" y="246"/>
                      </a:lnTo>
                      <a:lnTo>
                        <a:pt x="794" y="246"/>
                      </a:lnTo>
                      <a:lnTo>
                        <a:pt x="797" y="244"/>
                      </a:lnTo>
                      <a:lnTo>
                        <a:pt x="804" y="239"/>
                      </a:lnTo>
                      <a:lnTo>
                        <a:pt x="806" y="237"/>
                      </a:lnTo>
                      <a:lnTo>
                        <a:pt x="804" y="237"/>
                      </a:lnTo>
                      <a:lnTo>
                        <a:pt x="797" y="239"/>
                      </a:lnTo>
                      <a:lnTo>
                        <a:pt x="797" y="239"/>
                      </a:lnTo>
                      <a:lnTo>
                        <a:pt x="797" y="239"/>
                      </a:lnTo>
                      <a:lnTo>
                        <a:pt x="794" y="239"/>
                      </a:lnTo>
                      <a:lnTo>
                        <a:pt x="794" y="239"/>
                      </a:lnTo>
                      <a:lnTo>
                        <a:pt x="792" y="239"/>
                      </a:lnTo>
                      <a:lnTo>
                        <a:pt x="792" y="239"/>
                      </a:lnTo>
                      <a:lnTo>
                        <a:pt x="799" y="237"/>
                      </a:lnTo>
                      <a:lnTo>
                        <a:pt x="799" y="237"/>
                      </a:lnTo>
                      <a:lnTo>
                        <a:pt x="801" y="234"/>
                      </a:lnTo>
                      <a:lnTo>
                        <a:pt x="797" y="237"/>
                      </a:lnTo>
                      <a:lnTo>
                        <a:pt x="792" y="237"/>
                      </a:lnTo>
                      <a:lnTo>
                        <a:pt x="792" y="237"/>
                      </a:lnTo>
                      <a:lnTo>
                        <a:pt x="792" y="234"/>
                      </a:lnTo>
                      <a:lnTo>
                        <a:pt x="792" y="234"/>
                      </a:lnTo>
                      <a:lnTo>
                        <a:pt x="792" y="232"/>
                      </a:lnTo>
                      <a:lnTo>
                        <a:pt x="792" y="232"/>
                      </a:lnTo>
                      <a:lnTo>
                        <a:pt x="790" y="232"/>
                      </a:lnTo>
                      <a:lnTo>
                        <a:pt x="790" y="232"/>
                      </a:lnTo>
                      <a:lnTo>
                        <a:pt x="787" y="232"/>
                      </a:lnTo>
                      <a:lnTo>
                        <a:pt x="787" y="232"/>
                      </a:lnTo>
                      <a:lnTo>
                        <a:pt x="785" y="232"/>
                      </a:lnTo>
                      <a:lnTo>
                        <a:pt x="785" y="232"/>
                      </a:lnTo>
                      <a:lnTo>
                        <a:pt x="783" y="232"/>
                      </a:lnTo>
                      <a:lnTo>
                        <a:pt x="783" y="232"/>
                      </a:lnTo>
                      <a:lnTo>
                        <a:pt x="783" y="234"/>
                      </a:lnTo>
                      <a:lnTo>
                        <a:pt x="778" y="234"/>
                      </a:lnTo>
                      <a:lnTo>
                        <a:pt x="775" y="234"/>
                      </a:lnTo>
                      <a:lnTo>
                        <a:pt x="773" y="234"/>
                      </a:lnTo>
                      <a:lnTo>
                        <a:pt x="773" y="234"/>
                      </a:lnTo>
                      <a:lnTo>
                        <a:pt x="773" y="234"/>
                      </a:lnTo>
                      <a:lnTo>
                        <a:pt x="771" y="234"/>
                      </a:lnTo>
                      <a:lnTo>
                        <a:pt x="771" y="234"/>
                      </a:lnTo>
                      <a:lnTo>
                        <a:pt x="771" y="237"/>
                      </a:lnTo>
                      <a:lnTo>
                        <a:pt x="771" y="237"/>
                      </a:lnTo>
                      <a:lnTo>
                        <a:pt x="771" y="239"/>
                      </a:lnTo>
                      <a:lnTo>
                        <a:pt x="771" y="239"/>
                      </a:lnTo>
                      <a:lnTo>
                        <a:pt x="768" y="239"/>
                      </a:lnTo>
                      <a:lnTo>
                        <a:pt x="768" y="239"/>
                      </a:lnTo>
                      <a:lnTo>
                        <a:pt x="768" y="239"/>
                      </a:lnTo>
                      <a:lnTo>
                        <a:pt x="771" y="241"/>
                      </a:lnTo>
                      <a:lnTo>
                        <a:pt x="771" y="244"/>
                      </a:lnTo>
                      <a:lnTo>
                        <a:pt x="775" y="241"/>
                      </a:lnTo>
                      <a:lnTo>
                        <a:pt x="778" y="241"/>
                      </a:lnTo>
                      <a:lnTo>
                        <a:pt x="780" y="241"/>
                      </a:lnTo>
                      <a:lnTo>
                        <a:pt x="783" y="244"/>
                      </a:lnTo>
                      <a:lnTo>
                        <a:pt x="783" y="244"/>
                      </a:lnTo>
                      <a:lnTo>
                        <a:pt x="783" y="244"/>
                      </a:lnTo>
                      <a:lnTo>
                        <a:pt x="783" y="244"/>
                      </a:lnTo>
                      <a:lnTo>
                        <a:pt x="783" y="246"/>
                      </a:lnTo>
                      <a:lnTo>
                        <a:pt x="780" y="246"/>
                      </a:lnTo>
                      <a:lnTo>
                        <a:pt x="780" y="246"/>
                      </a:lnTo>
                      <a:lnTo>
                        <a:pt x="778" y="246"/>
                      </a:lnTo>
                      <a:lnTo>
                        <a:pt x="775" y="248"/>
                      </a:lnTo>
                      <a:lnTo>
                        <a:pt x="773" y="248"/>
                      </a:lnTo>
                      <a:lnTo>
                        <a:pt x="771" y="246"/>
                      </a:lnTo>
                      <a:lnTo>
                        <a:pt x="771" y="246"/>
                      </a:lnTo>
                      <a:lnTo>
                        <a:pt x="768" y="246"/>
                      </a:lnTo>
                      <a:lnTo>
                        <a:pt x="768" y="241"/>
                      </a:lnTo>
                      <a:lnTo>
                        <a:pt x="768" y="239"/>
                      </a:lnTo>
                      <a:lnTo>
                        <a:pt x="766" y="239"/>
                      </a:lnTo>
                      <a:lnTo>
                        <a:pt x="766" y="239"/>
                      </a:lnTo>
                      <a:lnTo>
                        <a:pt x="766" y="239"/>
                      </a:lnTo>
                      <a:lnTo>
                        <a:pt x="764" y="241"/>
                      </a:lnTo>
                      <a:lnTo>
                        <a:pt x="764" y="241"/>
                      </a:lnTo>
                      <a:lnTo>
                        <a:pt x="764" y="241"/>
                      </a:lnTo>
                      <a:lnTo>
                        <a:pt x="766" y="244"/>
                      </a:lnTo>
                      <a:lnTo>
                        <a:pt x="766" y="244"/>
                      </a:lnTo>
                      <a:lnTo>
                        <a:pt x="766" y="244"/>
                      </a:lnTo>
                      <a:lnTo>
                        <a:pt x="764" y="244"/>
                      </a:lnTo>
                      <a:lnTo>
                        <a:pt x="761" y="244"/>
                      </a:lnTo>
                      <a:lnTo>
                        <a:pt x="759" y="246"/>
                      </a:lnTo>
                      <a:lnTo>
                        <a:pt x="756" y="246"/>
                      </a:lnTo>
                      <a:lnTo>
                        <a:pt x="754" y="246"/>
                      </a:lnTo>
                      <a:lnTo>
                        <a:pt x="754" y="246"/>
                      </a:lnTo>
                      <a:lnTo>
                        <a:pt x="752" y="246"/>
                      </a:lnTo>
                      <a:lnTo>
                        <a:pt x="749" y="244"/>
                      </a:lnTo>
                      <a:lnTo>
                        <a:pt x="747" y="244"/>
                      </a:lnTo>
                      <a:lnTo>
                        <a:pt x="740" y="244"/>
                      </a:lnTo>
                      <a:lnTo>
                        <a:pt x="738" y="244"/>
                      </a:lnTo>
                      <a:lnTo>
                        <a:pt x="735" y="244"/>
                      </a:lnTo>
                      <a:lnTo>
                        <a:pt x="735" y="244"/>
                      </a:lnTo>
                      <a:lnTo>
                        <a:pt x="733" y="244"/>
                      </a:lnTo>
                      <a:lnTo>
                        <a:pt x="730" y="244"/>
                      </a:lnTo>
                      <a:lnTo>
                        <a:pt x="728" y="246"/>
                      </a:lnTo>
                      <a:lnTo>
                        <a:pt x="728" y="246"/>
                      </a:lnTo>
                      <a:lnTo>
                        <a:pt x="721" y="246"/>
                      </a:lnTo>
                      <a:lnTo>
                        <a:pt x="719" y="246"/>
                      </a:lnTo>
                      <a:lnTo>
                        <a:pt x="716" y="246"/>
                      </a:lnTo>
                      <a:lnTo>
                        <a:pt x="714" y="246"/>
                      </a:lnTo>
                      <a:lnTo>
                        <a:pt x="712" y="246"/>
                      </a:lnTo>
                      <a:lnTo>
                        <a:pt x="709" y="246"/>
                      </a:lnTo>
                      <a:lnTo>
                        <a:pt x="709" y="246"/>
                      </a:lnTo>
                      <a:lnTo>
                        <a:pt x="707" y="244"/>
                      </a:lnTo>
                      <a:lnTo>
                        <a:pt x="704" y="244"/>
                      </a:lnTo>
                      <a:lnTo>
                        <a:pt x="704" y="241"/>
                      </a:lnTo>
                      <a:lnTo>
                        <a:pt x="702" y="239"/>
                      </a:lnTo>
                      <a:lnTo>
                        <a:pt x="700" y="239"/>
                      </a:lnTo>
                      <a:lnTo>
                        <a:pt x="697" y="239"/>
                      </a:lnTo>
                      <a:lnTo>
                        <a:pt x="693" y="239"/>
                      </a:lnTo>
                      <a:lnTo>
                        <a:pt x="690" y="241"/>
                      </a:lnTo>
                      <a:lnTo>
                        <a:pt x="688" y="239"/>
                      </a:lnTo>
                      <a:lnTo>
                        <a:pt x="686" y="239"/>
                      </a:lnTo>
                      <a:lnTo>
                        <a:pt x="686" y="239"/>
                      </a:lnTo>
                      <a:lnTo>
                        <a:pt x="686" y="239"/>
                      </a:lnTo>
                      <a:lnTo>
                        <a:pt x="686" y="237"/>
                      </a:lnTo>
                      <a:lnTo>
                        <a:pt x="688" y="237"/>
                      </a:lnTo>
                      <a:lnTo>
                        <a:pt x="686" y="237"/>
                      </a:lnTo>
                      <a:lnTo>
                        <a:pt x="683" y="237"/>
                      </a:lnTo>
                      <a:lnTo>
                        <a:pt x="683" y="237"/>
                      </a:lnTo>
                      <a:lnTo>
                        <a:pt x="683" y="234"/>
                      </a:lnTo>
                      <a:lnTo>
                        <a:pt x="683" y="234"/>
                      </a:lnTo>
                      <a:lnTo>
                        <a:pt x="683" y="234"/>
                      </a:lnTo>
                      <a:lnTo>
                        <a:pt x="683" y="237"/>
                      </a:lnTo>
                      <a:lnTo>
                        <a:pt x="681" y="234"/>
                      </a:lnTo>
                      <a:lnTo>
                        <a:pt x="681" y="234"/>
                      </a:lnTo>
                      <a:lnTo>
                        <a:pt x="681" y="234"/>
                      </a:lnTo>
                      <a:lnTo>
                        <a:pt x="681" y="232"/>
                      </a:lnTo>
                      <a:lnTo>
                        <a:pt x="683" y="229"/>
                      </a:lnTo>
                      <a:lnTo>
                        <a:pt x="683" y="227"/>
                      </a:lnTo>
                      <a:lnTo>
                        <a:pt x="683" y="227"/>
                      </a:lnTo>
                      <a:lnTo>
                        <a:pt x="683" y="225"/>
                      </a:lnTo>
                      <a:lnTo>
                        <a:pt x="683" y="225"/>
                      </a:lnTo>
                      <a:lnTo>
                        <a:pt x="681" y="225"/>
                      </a:lnTo>
                      <a:lnTo>
                        <a:pt x="678" y="225"/>
                      </a:lnTo>
                      <a:lnTo>
                        <a:pt x="676" y="225"/>
                      </a:lnTo>
                      <a:lnTo>
                        <a:pt x="669" y="227"/>
                      </a:lnTo>
                      <a:lnTo>
                        <a:pt x="667" y="227"/>
                      </a:lnTo>
                      <a:lnTo>
                        <a:pt x="657" y="229"/>
                      </a:lnTo>
                      <a:lnTo>
                        <a:pt x="652" y="229"/>
                      </a:lnTo>
                      <a:lnTo>
                        <a:pt x="643" y="229"/>
                      </a:lnTo>
                      <a:lnTo>
                        <a:pt x="643" y="229"/>
                      </a:lnTo>
                      <a:lnTo>
                        <a:pt x="636" y="234"/>
                      </a:lnTo>
                      <a:lnTo>
                        <a:pt x="633" y="234"/>
                      </a:lnTo>
                      <a:lnTo>
                        <a:pt x="633" y="237"/>
                      </a:lnTo>
                      <a:lnTo>
                        <a:pt x="636" y="237"/>
                      </a:lnTo>
                      <a:lnTo>
                        <a:pt x="636" y="239"/>
                      </a:lnTo>
                      <a:lnTo>
                        <a:pt x="636" y="239"/>
                      </a:lnTo>
                      <a:lnTo>
                        <a:pt x="638" y="237"/>
                      </a:lnTo>
                      <a:lnTo>
                        <a:pt x="638" y="239"/>
                      </a:lnTo>
                      <a:lnTo>
                        <a:pt x="643" y="237"/>
                      </a:lnTo>
                      <a:lnTo>
                        <a:pt x="645" y="237"/>
                      </a:lnTo>
                      <a:lnTo>
                        <a:pt x="645" y="237"/>
                      </a:lnTo>
                      <a:lnTo>
                        <a:pt x="645" y="237"/>
                      </a:lnTo>
                      <a:lnTo>
                        <a:pt x="648" y="234"/>
                      </a:lnTo>
                      <a:lnTo>
                        <a:pt x="650" y="234"/>
                      </a:lnTo>
                      <a:lnTo>
                        <a:pt x="652" y="237"/>
                      </a:lnTo>
                      <a:lnTo>
                        <a:pt x="655" y="234"/>
                      </a:lnTo>
                      <a:lnTo>
                        <a:pt x="657" y="234"/>
                      </a:lnTo>
                      <a:lnTo>
                        <a:pt x="657" y="234"/>
                      </a:lnTo>
                      <a:lnTo>
                        <a:pt x="659" y="234"/>
                      </a:lnTo>
                      <a:lnTo>
                        <a:pt x="659" y="234"/>
                      </a:lnTo>
                      <a:lnTo>
                        <a:pt x="662" y="234"/>
                      </a:lnTo>
                      <a:lnTo>
                        <a:pt x="664" y="234"/>
                      </a:lnTo>
                      <a:lnTo>
                        <a:pt x="664" y="232"/>
                      </a:lnTo>
                      <a:lnTo>
                        <a:pt x="667" y="232"/>
                      </a:lnTo>
                      <a:lnTo>
                        <a:pt x="671" y="229"/>
                      </a:lnTo>
                      <a:lnTo>
                        <a:pt x="676" y="229"/>
                      </a:lnTo>
                      <a:lnTo>
                        <a:pt x="676" y="229"/>
                      </a:lnTo>
                      <a:lnTo>
                        <a:pt x="678" y="229"/>
                      </a:lnTo>
                      <a:lnTo>
                        <a:pt x="678" y="229"/>
                      </a:lnTo>
                      <a:lnTo>
                        <a:pt x="676" y="232"/>
                      </a:lnTo>
                      <a:lnTo>
                        <a:pt x="674" y="232"/>
                      </a:lnTo>
                      <a:lnTo>
                        <a:pt x="674" y="232"/>
                      </a:lnTo>
                      <a:lnTo>
                        <a:pt x="671" y="234"/>
                      </a:lnTo>
                      <a:lnTo>
                        <a:pt x="669" y="234"/>
                      </a:lnTo>
                      <a:lnTo>
                        <a:pt x="667" y="234"/>
                      </a:lnTo>
                      <a:lnTo>
                        <a:pt x="664" y="234"/>
                      </a:lnTo>
                      <a:lnTo>
                        <a:pt x="664" y="237"/>
                      </a:lnTo>
                      <a:lnTo>
                        <a:pt x="662" y="237"/>
                      </a:lnTo>
                      <a:lnTo>
                        <a:pt x="662" y="237"/>
                      </a:lnTo>
                      <a:lnTo>
                        <a:pt x="659" y="237"/>
                      </a:lnTo>
                      <a:lnTo>
                        <a:pt x="659" y="237"/>
                      </a:lnTo>
                      <a:lnTo>
                        <a:pt x="657" y="237"/>
                      </a:lnTo>
                      <a:lnTo>
                        <a:pt x="655" y="239"/>
                      </a:lnTo>
                      <a:lnTo>
                        <a:pt x="655" y="239"/>
                      </a:lnTo>
                      <a:lnTo>
                        <a:pt x="652" y="239"/>
                      </a:lnTo>
                      <a:lnTo>
                        <a:pt x="652" y="239"/>
                      </a:lnTo>
                      <a:lnTo>
                        <a:pt x="650" y="239"/>
                      </a:lnTo>
                      <a:lnTo>
                        <a:pt x="650" y="239"/>
                      </a:lnTo>
                      <a:lnTo>
                        <a:pt x="648" y="239"/>
                      </a:lnTo>
                      <a:lnTo>
                        <a:pt x="645" y="239"/>
                      </a:lnTo>
                      <a:lnTo>
                        <a:pt x="645" y="239"/>
                      </a:lnTo>
                      <a:lnTo>
                        <a:pt x="641" y="241"/>
                      </a:lnTo>
                      <a:lnTo>
                        <a:pt x="641" y="239"/>
                      </a:lnTo>
                      <a:lnTo>
                        <a:pt x="641" y="241"/>
                      </a:lnTo>
                      <a:lnTo>
                        <a:pt x="641" y="241"/>
                      </a:lnTo>
                      <a:lnTo>
                        <a:pt x="638" y="241"/>
                      </a:lnTo>
                      <a:lnTo>
                        <a:pt x="636" y="244"/>
                      </a:lnTo>
                      <a:lnTo>
                        <a:pt x="633" y="244"/>
                      </a:lnTo>
                      <a:lnTo>
                        <a:pt x="631" y="246"/>
                      </a:lnTo>
                      <a:lnTo>
                        <a:pt x="631" y="246"/>
                      </a:lnTo>
                      <a:lnTo>
                        <a:pt x="631" y="248"/>
                      </a:lnTo>
                      <a:lnTo>
                        <a:pt x="633" y="248"/>
                      </a:lnTo>
                      <a:lnTo>
                        <a:pt x="633" y="248"/>
                      </a:lnTo>
                      <a:lnTo>
                        <a:pt x="631" y="251"/>
                      </a:lnTo>
                      <a:lnTo>
                        <a:pt x="631" y="251"/>
                      </a:lnTo>
                      <a:lnTo>
                        <a:pt x="631" y="251"/>
                      </a:lnTo>
                      <a:lnTo>
                        <a:pt x="629" y="253"/>
                      </a:lnTo>
                      <a:lnTo>
                        <a:pt x="629" y="255"/>
                      </a:lnTo>
                      <a:lnTo>
                        <a:pt x="631" y="255"/>
                      </a:lnTo>
                      <a:lnTo>
                        <a:pt x="631" y="258"/>
                      </a:lnTo>
                      <a:lnTo>
                        <a:pt x="629" y="258"/>
                      </a:lnTo>
                      <a:lnTo>
                        <a:pt x="629" y="258"/>
                      </a:lnTo>
                      <a:lnTo>
                        <a:pt x="629" y="260"/>
                      </a:lnTo>
                      <a:lnTo>
                        <a:pt x="629" y="260"/>
                      </a:lnTo>
                      <a:lnTo>
                        <a:pt x="626" y="260"/>
                      </a:lnTo>
                      <a:lnTo>
                        <a:pt x="626" y="260"/>
                      </a:lnTo>
                      <a:lnTo>
                        <a:pt x="626" y="260"/>
                      </a:lnTo>
                      <a:lnTo>
                        <a:pt x="626" y="260"/>
                      </a:lnTo>
                      <a:lnTo>
                        <a:pt x="624" y="260"/>
                      </a:lnTo>
                      <a:lnTo>
                        <a:pt x="624" y="260"/>
                      </a:lnTo>
                      <a:lnTo>
                        <a:pt x="624" y="258"/>
                      </a:lnTo>
                      <a:lnTo>
                        <a:pt x="622" y="260"/>
                      </a:lnTo>
                      <a:lnTo>
                        <a:pt x="622" y="260"/>
                      </a:lnTo>
                      <a:lnTo>
                        <a:pt x="619" y="263"/>
                      </a:lnTo>
                      <a:lnTo>
                        <a:pt x="617" y="263"/>
                      </a:lnTo>
                      <a:lnTo>
                        <a:pt x="617" y="263"/>
                      </a:lnTo>
                      <a:lnTo>
                        <a:pt x="617" y="265"/>
                      </a:lnTo>
                      <a:lnTo>
                        <a:pt x="619" y="270"/>
                      </a:lnTo>
                      <a:lnTo>
                        <a:pt x="617" y="270"/>
                      </a:lnTo>
                      <a:lnTo>
                        <a:pt x="617" y="270"/>
                      </a:lnTo>
                      <a:lnTo>
                        <a:pt x="617" y="270"/>
                      </a:lnTo>
                      <a:lnTo>
                        <a:pt x="617" y="267"/>
                      </a:lnTo>
                      <a:lnTo>
                        <a:pt x="617" y="265"/>
                      </a:lnTo>
                      <a:lnTo>
                        <a:pt x="617" y="265"/>
                      </a:lnTo>
                      <a:lnTo>
                        <a:pt x="615" y="263"/>
                      </a:lnTo>
                      <a:lnTo>
                        <a:pt x="615" y="263"/>
                      </a:lnTo>
                      <a:lnTo>
                        <a:pt x="615" y="263"/>
                      </a:lnTo>
                      <a:lnTo>
                        <a:pt x="615" y="263"/>
                      </a:lnTo>
                      <a:lnTo>
                        <a:pt x="615" y="260"/>
                      </a:lnTo>
                      <a:lnTo>
                        <a:pt x="615" y="260"/>
                      </a:lnTo>
                      <a:lnTo>
                        <a:pt x="612" y="258"/>
                      </a:lnTo>
                      <a:lnTo>
                        <a:pt x="612" y="258"/>
                      </a:lnTo>
                      <a:lnTo>
                        <a:pt x="615" y="258"/>
                      </a:lnTo>
                      <a:lnTo>
                        <a:pt x="615" y="258"/>
                      </a:lnTo>
                      <a:lnTo>
                        <a:pt x="617" y="258"/>
                      </a:lnTo>
                      <a:lnTo>
                        <a:pt x="619" y="258"/>
                      </a:lnTo>
                      <a:lnTo>
                        <a:pt x="619" y="258"/>
                      </a:lnTo>
                      <a:lnTo>
                        <a:pt x="622" y="255"/>
                      </a:lnTo>
                      <a:lnTo>
                        <a:pt x="622" y="255"/>
                      </a:lnTo>
                      <a:lnTo>
                        <a:pt x="624" y="255"/>
                      </a:lnTo>
                      <a:lnTo>
                        <a:pt x="624" y="253"/>
                      </a:lnTo>
                      <a:lnTo>
                        <a:pt x="622" y="251"/>
                      </a:lnTo>
                      <a:lnTo>
                        <a:pt x="622" y="251"/>
                      </a:lnTo>
                      <a:lnTo>
                        <a:pt x="622" y="248"/>
                      </a:lnTo>
                      <a:lnTo>
                        <a:pt x="622" y="248"/>
                      </a:lnTo>
                      <a:lnTo>
                        <a:pt x="619" y="248"/>
                      </a:lnTo>
                      <a:lnTo>
                        <a:pt x="619" y="248"/>
                      </a:lnTo>
                      <a:lnTo>
                        <a:pt x="615" y="251"/>
                      </a:lnTo>
                      <a:lnTo>
                        <a:pt x="615" y="251"/>
                      </a:lnTo>
                      <a:lnTo>
                        <a:pt x="615" y="251"/>
                      </a:lnTo>
                      <a:lnTo>
                        <a:pt x="615" y="251"/>
                      </a:lnTo>
                      <a:lnTo>
                        <a:pt x="615" y="248"/>
                      </a:lnTo>
                      <a:lnTo>
                        <a:pt x="617" y="248"/>
                      </a:lnTo>
                      <a:lnTo>
                        <a:pt x="617" y="246"/>
                      </a:lnTo>
                      <a:lnTo>
                        <a:pt x="617" y="246"/>
                      </a:lnTo>
                      <a:lnTo>
                        <a:pt x="615" y="246"/>
                      </a:lnTo>
                      <a:lnTo>
                        <a:pt x="610" y="246"/>
                      </a:lnTo>
                      <a:lnTo>
                        <a:pt x="610" y="246"/>
                      </a:lnTo>
                      <a:lnTo>
                        <a:pt x="610" y="244"/>
                      </a:lnTo>
                      <a:lnTo>
                        <a:pt x="610" y="244"/>
                      </a:lnTo>
                      <a:lnTo>
                        <a:pt x="607" y="244"/>
                      </a:lnTo>
                      <a:lnTo>
                        <a:pt x="607" y="244"/>
                      </a:lnTo>
                      <a:lnTo>
                        <a:pt x="607" y="241"/>
                      </a:lnTo>
                      <a:lnTo>
                        <a:pt x="607" y="241"/>
                      </a:lnTo>
                      <a:lnTo>
                        <a:pt x="607" y="241"/>
                      </a:lnTo>
                      <a:lnTo>
                        <a:pt x="605" y="241"/>
                      </a:lnTo>
                      <a:lnTo>
                        <a:pt x="603" y="241"/>
                      </a:lnTo>
                      <a:lnTo>
                        <a:pt x="596" y="244"/>
                      </a:lnTo>
                      <a:lnTo>
                        <a:pt x="591" y="244"/>
                      </a:lnTo>
                      <a:lnTo>
                        <a:pt x="591" y="244"/>
                      </a:lnTo>
                      <a:lnTo>
                        <a:pt x="589" y="244"/>
                      </a:lnTo>
                      <a:lnTo>
                        <a:pt x="589" y="244"/>
                      </a:lnTo>
                      <a:lnTo>
                        <a:pt x="589" y="244"/>
                      </a:lnTo>
                      <a:lnTo>
                        <a:pt x="586" y="244"/>
                      </a:lnTo>
                      <a:lnTo>
                        <a:pt x="584" y="246"/>
                      </a:lnTo>
                      <a:lnTo>
                        <a:pt x="581" y="246"/>
                      </a:lnTo>
                      <a:lnTo>
                        <a:pt x="574" y="246"/>
                      </a:lnTo>
                      <a:lnTo>
                        <a:pt x="574" y="246"/>
                      </a:lnTo>
                      <a:lnTo>
                        <a:pt x="572" y="246"/>
                      </a:lnTo>
                      <a:lnTo>
                        <a:pt x="570" y="246"/>
                      </a:lnTo>
                      <a:lnTo>
                        <a:pt x="570" y="246"/>
                      </a:lnTo>
                      <a:lnTo>
                        <a:pt x="563" y="246"/>
                      </a:lnTo>
                      <a:lnTo>
                        <a:pt x="560" y="246"/>
                      </a:lnTo>
                      <a:lnTo>
                        <a:pt x="560" y="246"/>
                      </a:lnTo>
                      <a:lnTo>
                        <a:pt x="553" y="246"/>
                      </a:lnTo>
                      <a:lnTo>
                        <a:pt x="551" y="246"/>
                      </a:lnTo>
                      <a:lnTo>
                        <a:pt x="548" y="246"/>
                      </a:lnTo>
                      <a:lnTo>
                        <a:pt x="546" y="246"/>
                      </a:lnTo>
                      <a:lnTo>
                        <a:pt x="546" y="246"/>
                      </a:lnTo>
                      <a:lnTo>
                        <a:pt x="544" y="246"/>
                      </a:lnTo>
                      <a:lnTo>
                        <a:pt x="541" y="244"/>
                      </a:lnTo>
                      <a:lnTo>
                        <a:pt x="539" y="244"/>
                      </a:lnTo>
                      <a:lnTo>
                        <a:pt x="536" y="244"/>
                      </a:lnTo>
                      <a:lnTo>
                        <a:pt x="536" y="244"/>
                      </a:lnTo>
                      <a:lnTo>
                        <a:pt x="534" y="244"/>
                      </a:lnTo>
                      <a:lnTo>
                        <a:pt x="532" y="244"/>
                      </a:lnTo>
                      <a:lnTo>
                        <a:pt x="534" y="241"/>
                      </a:lnTo>
                      <a:lnTo>
                        <a:pt x="539" y="241"/>
                      </a:lnTo>
                      <a:lnTo>
                        <a:pt x="539" y="241"/>
                      </a:lnTo>
                      <a:lnTo>
                        <a:pt x="539" y="239"/>
                      </a:lnTo>
                      <a:lnTo>
                        <a:pt x="541" y="239"/>
                      </a:lnTo>
                      <a:lnTo>
                        <a:pt x="541" y="239"/>
                      </a:lnTo>
                      <a:lnTo>
                        <a:pt x="546" y="237"/>
                      </a:lnTo>
                      <a:lnTo>
                        <a:pt x="548" y="237"/>
                      </a:lnTo>
                      <a:lnTo>
                        <a:pt x="555" y="237"/>
                      </a:lnTo>
                      <a:lnTo>
                        <a:pt x="558" y="237"/>
                      </a:lnTo>
                      <a:lnTo>
                        <a:pt x="560" y="237"/>
                      </a:lnTo>
                      <a:lnTo>
                        <a:pt x="560" y="234"/>
                      </a:lnTo>
                      <a:lnTo>
                        <a:pt x="563" y="234"/>
                      </a:lnTo>
                      <a:lnTo>
                        <a:pt x="563" y="234"/>
                      </a:lnTo>
                      <a:lnTo>
                        <a:pt x="563" y="234"/>
                      </a:lnTo>
                      <a:lnTo>
                        <a:pt x="563" y="232"/>
                      </a:lnTo>
                      <a:lnTo>
                        <a:pt x="563" y="232"/>
                      </a:lnTo>
                      <a:lnTo>
                        <a:pt x="563" y="232"/>
                      </a:lnTo>
                      <a:lnTo>
                        <a:pt x="563" y="229"/>
                      </a:lnTo>
                      <a:lnTo>
                        <a:pt x="560" y="227"/>
                      </a:lnTo>
                      <a:lnTo>
                        <a:pt x="558" y="225"/>
                      </a:lnTo>
                      <a:lnTo>
                        <a:pt x="555" y="225"/>
                      </a:lnTo>
                      <a:lnTo>
                        <a:pt x="553" y="225"/>
                      </a:lnTo>
                      <a:lnTo>
                        <a:pt x="551" y="222"/>
                      </a:lnTo>
                      <a:lnTo>
                        <a:pt x="548" y="222"/>
                      </a:lnTo>
                      <a:lnTo>
                        <a:pt x="548" y="222"/>
                      </a:lnTo>
                      <a:lnTo>
                        <a:pt x="546" y="222"/>
                      </a:lnTo>
                      <a:lnTo>
                        <a:pt x="544" y="222"/>
                      </a:lnTo>
                      <a:lnTo>
                        <a:pt x="544" y="222"/>
                      </a:lnTo>
                      <a:lnTo>
                        <a:pt x="541" y="222"/>
                      </a:lnTo>
                      <a:lnTo>
                        <a:pt x="544" y="225"/>
                      </a:lnTo>
                      <a:lnTo>
                        <a:pt x="544" y="225"/>
                      </a:lnTo>
                      <a:lnTo>
                        <a:pt x="541" y="225"/>
                      </a:lnTo>
                      <a:lnTo>
                        <a:pt x="539" y="225"/>
                      </a:lnTo>
                      <a:lnTo>
                        <a:pt x="539" y="225"/>
                      </a:lnTo>
                      <a:lnTo>
                        <a:pt x="536" y="225"/>
                      </a:lnTo>
                      <a:lnTo>
                        <a:pt x="532" y="225"/>
                      </a:lnTo>
                      <a:lnTo>
                        <a:pt x="529" y="225"/>
                      </a:lnTo>
                      <a:lnTo>
                        <a:pt x="529" y="225"/>
                      </a:lnTo>
                      <a:lnTo>
                        <a:pt x="527" y="225"/>
                      </a:lnTo>
                      <a:lnTo>
                        <a:pt x="522" y="222"/>
                      </a:lnTo>
                      <a:lnTo>
                        <a:pt x="520" y="222"/>
                      </a:lnTo>
                      <a:lnTo>
                        <a:pt x="518" y="220"/>
                      </a:lnTo>
                      <a:lnTo>
                        <a:pt x="515" y="220"/>
                      </a:lnTo>
                      <a:lnTo>
                        <a:pt x="515" y="218"/>
                      </a:lnTo>
                      <a:lnTo>
                        <a:pt x="513" y="218"/>
                      </a:lnTo>
                      <a:lnTo>
                        <a:pt x="501" y="218"/>
                      </a:lnTo>
                      <a:lnTo>
                        <a:pt x="499" y="215"/>
                      </a:lnTo>
                      <a:lnTo>
                        <a:pt x="496" y="215"/>
                      </a:lnTo>
                      <a:lnTo>
                        <a:pt x="494" y="213"/>
                      </a:lnTo>
                      <a:lnTo>
                        <a:pt x="494" y="210"/>
                      </a:lnTo>
                      <a:lnTo>
                        <a:pt x="489" y="210"/>
                      </a:lnTo>
                      <a:lnTo>
                        <a:pt x="487" y="208"/>
                      </a:lnTo>
                      <a:lnTo>
                        <a:pt x="484" y="208"/>
                      </a:lnTo>
                      <a:lnTo>
                        <a:pt x="482" y="208"/>
                      </a:lnTo>
                      <a:lnTo>
                        <a:pt x="477" y="208"/>
                      </a:lnTo>
                      <a:lnTo>
                        <a:pt x="473" y="208"/>
                      </a:lnTo>
                      <a:lnTo>
                        <a:pt x="473" y="208"/>
                      </a:lnTo>
                      <a:lnTo>
                        <a:pt x="470" y="208"/>
                      </a:lnTo>
                      <a:lnTo>
                        <a:pt x="468" y="208"/>
                      </a:lnTo>
                      <a:lnTo>
                        <a:pt x="468" y="208"/>
                      </a:lnTo>
                      <a:lnTo>
                        <a:pt x="466" y="210"/>
                      </a:lnTo>
                      <a:lnTo>
                        <a:pt x="463" y="210"/>
                      </a:lnTo>
                      <a:lnTo>
                        <a:pt x="461" y="213"/>
                      </a:lnTo>
                      <a:lnTo>
                        <a:pt x="458" y="213"/>
                      </a:lnTo>
                      <a:lnTo>
                        <a:pt x="456" y="213"/>
                      </a:lnTo>
                      <a:lnTo>
                        <a:pt x="454" y="215"/>
                      </a:lnTo>
                      <a:lnTo>
                        <a:pt x="454" y="215"/>
                      </a:lnTo>
                      <a:lnTo>
                        <a:pt x="451" y="215"/>
                      </a:lnTo>
                      <a:lnTo>
                        <a:pt x="444" y="215"/>
                      </a:lnTo>
                      <a:lnTo>
                        <a:pt x="444" y="215"/>
                      </a:lnTo>
                      <a:lnTo>
                        <a:pt x="442" y="215"/>
                      </a:lnTo>
                      <a:lnTo>
                        <a:pt x="439" y="215"/>
                      </a:lnTo>
                      <a:lnTo>
                        <a:pt x="439" y="215"/>
                      </a:lnTo>
                      <a:lnTo>
                        <a:pt x="439" y="215"/>
                      </a:lnTo>
                      <a:lnTo>
                        <a:pt x="442" y="215"/>
                      </a:lnTo>
                      <a:lnTo>
                        <a:pt x="444" y="213"/>
                      </a:lnTo>
                      <a:lnTo>
                        <a:pt x="449" y="210"/>
                      </a:lnTo>
                      <a:lnTo>
                        <a:pt x="451" y="210"/>
                      </a:lnTo>
                      <a:lnTo>
                        <a:pt x="449" y="210"/>
                      </a:lnTo>
                      <a:lnTo>
                        <a:pt x="449" y="208"/>
                      </a:lnTo>
                      <a:lnTo>
                        <a:pt x="451" y="206"/>
                      </a:lnTo>
                      <a:lnTo>
                        <a:pt x="454" y="206"/>
                      </a:lnTo>
                      <a:lnTo>
                        <a:pt x="454" y="203"/>
                      </a:lnTo>
                      <a:lnTo>
                        <a:pt x="456" y="203"/>
                      </a:lnTo>
                      <a:lnTo>
                        <a:pt x="456" y="203"/>
                      </a:lnTo>
                      <a:lnTo>
                        <a:pt x="456" y="203"/>
                      </a:lnTo>
                      <a:lnTo>
                        <a:pt x="454" y="203"/>
                      </a:lnTo>
                      <a:lnTo>
                        <a:pt x="451" y="203"/>
                      </a:lnTo>
                      <a:lnTo>
                        <a:pt x="451" y="203"/>
                      </a:lnTo>
                      <a:lnTo>
                        <a:pt x="447" y="203"/>
                      </a:lnTo>
                      <a:lnTo>
                        <a:pt x="447" y="203"/>
                      </a:lnTo>
                      <a:lnTo>
                        <a:pt x="447" y="206"/>
                      </a:lnTo>
                      <a:lnTo>
                        <a:pt x="447" y="206"/>
                      </a:lnTo>
                      <a:lnTo>
                        <a:pt x="449" y="206"/>
                      </a:lnTo>
                      <a:lnTo>
                        <a:pt x="449" y="206"/>
                      </a:lnTo>
                      <a:lnTo>
                        <a:pt x="449" y="206"/>
                      </a:lnTo>
                      <a:lnTo>
                        <a:pt x="447" y="206"/>
                      </a:lnTo>
                      <a:lnTo>
                        <a:pt x="444" y="206"/>
                      </a:lnTo>
                      <a:lnTo>
                        <a:pt x="442" y="208"/>
                      </a:lnTo>
                      <a:lnTo>
                        <a:pt x="442" y="208"/>
                      </a:lnTo>
                      <a:lnTo>
                        <a:pt x="439" y="208"/>
                      </a:lnTo>
                      <a:lnTo>
                        <a:pt x="439" y="208"/>
                      </a:lnTo>
                      <a:lnTo>
                        <a:pt x="437" y="210"/>
                      </a:lnTo>
                      <a:lnTo>
                        <a:pt x="437" y="210"/>
                      </a:lnTo>
                      <a:lnTo>
                        <a:pt x="435" y="210"/>
                      </a:lnTo>
                      <a:lnTo>
                        <a:pt x="432" y="210"/>
                      </a:lnTo>
                      <a:lnTo>
                        <a:pt x="432" y="213"/>
                      </a:lnTo>
                      <a:lnTo>
                        <a:pt x="432" y="215"/>
                      </a:lnTo>
                      <a:lnTo>
                        <a:pt x="432" y="215"/>
                      </a:lnTo>
                      <a:lnTo>
                        <a:pt x="428" y="218"/>
                      </a:lnTo>
                      <a:lnTo>
                        <a:pt x="425" y="218"/>
                      </a:lnTo>
                      <a:lnTo>
                        <a:pt x="423" y="215"/>
                      </a:lnTo>
                      <a:lnTo>
                        <a:pt x="421" y="215"/>
                      </a:lnTo>
                      <a:lnTo>
                        <a:pt x="421" y="215"/>
                      </a:lnTo>
                      <a:lnTo>
                        <a:pt x="418" y="213"/>
                      </a:lnTo>
                      <a:lnTo>
                        <a:pt x="418" y="210"/>
                      </a:lnTo>
                      <a:lnTo>
                        <a:pt x="418" y="208"/>
                      </a:lnTo>
                      <a:lnTo>
                        <a:pt x="418" y="208"/>
                      </a:lnTo>
                      <a:lnTo>
                        <a:pt x="421" y="206"/>
                      </a:lnTo>
                      <a:lnTo>
                        <a:pt x="421" y="203"/>
                      </a:lnTo>
                      <a:lnTo>
                        <a:pt x="423" y="201"/>
                      </a:lnTo>
                      <a:lnTo>
                        <a:pt x="423" y="199"/>
                      </a:lnTo>
                      <a:lnTo>
                        <a:pt x="423" y="199"/>
                      </a:lnTo>
                      <a:lnTo>
                        <a:pt x="421" y="196"/>
                      </a:lnTo>
                      <a:lnTo>
                        <a:pt x="421" y="196"/>
                      </a:lnTo>
                      <a:lnTo>
                        <a:pt x="418" y="194"/>
                      </a:lnTo>
                      <a:lnTo>
                        <a:pt x="418" y="194"/>
                      </a:lnTo>
                      <a:lnTo>
                        <a:pt x="416" y="196"/>
                      </a:lnTo>
                      <a:lnTo>
                        <a:pt x="413" y="196"/>
                      </a:lnTo>
                      <a:lnTo>
                        <a:pt x="413" y="199"/>
                      </a:lnTo>
                      <a:lnTo>
                        <a:pt x="413" y="199"/>
                      </a:lnTo>
                      <a:lnTo>
                        <a:pt x="413" y="199"/>
                      </a:lnTo>
                      <a:lnTo>
                        <a:pt x="413" y="199"/>
                      </a:lnTo>
                      <a:lnTo>
                        <a:pt x="411" y="199"/>
                      </a:lnTo>
                      <a:lnTo>
                        <a:pt x="413" y="201"/>
                      </a:lnTo>
                      <a:lnTo>
                        <a:pt x="416" y="201"/>
                      </a:lnTo>
                      <a:lnTo>
                        <a:pt x="413" y="201"/>
                      </a:lnTo>
                      <a:lnTo>
                        <a:pt x="409" y="201"/>
                      </a:lnTo>
                      <a:lnTo>
                        <a:pt x="404" y="203"/>
                      </a:lnTo>
                      <a:lnTo>
                        <a:pt x="402" y="206"/>
                      </a:lnTo>
                      <a:lnTo>
                        <a:pt x="399" y="206"/>
                      </a:lnTo>
                      <a:lnTo>
                        <a:pt x="392" y="208"/>
                      </a:lnTo>
                      <a:lnTo>
                        <a:pt x="390" y="210"/>
                      </a:lnTo>
                      <a:lnTo>
                        <a:pt x="387" y="210"/>
                      </a:lnTo>
                      <a:lnTo>
                        <a:pt x="385" y="210"/>
                      </a:lnTo>
                      <a:lnTo>
                        <a:pt x="385" y="210"/>
                      </a:lnTo>
                      <a:lnTo>
                        <a:pt x="385" y="210"/>
                      </a:lnTo>
                      <a:lnTo>
                        <a:pt x="385" y="208"/>
                      </a:lnTo>
                      <a:lnTo>
                        <a:pt x="387" y="208"/>
                      </a:lnTo>
                      <a:lnTo>
                        <a:pt x="390" y="208"/>
                      </a:lnTo>
                      <a:lnTo>
                        <a:pt x="392" y="206"/>
                      </a:lnTo>
                      <a:lnTo>
                        <a:pt x="392" y="206"/>
                      </a:lnTo>
                      <a:lnTo>
                        <a:pt x="392" y="206"/>
                      </a:lnTo>
                      <a:lnTo>
                        <a:pt x="392" y="206"/>
                      </a:lnTo>
                      <a:lnTo>
                        <a:pt x="390" y="206"/>
                      </a:lnTo>
                      <a:lnTo>
                        <a:pt x="387" y="208"/>
                      </a:lnTo>
                      <a:lnTo>
                        <a:pt x="385" y="208"/>
                      </a:lnTo>
                      <a:lnTo>
                        <a:pt x="380" y="208"/>
                      </a:lnTo>
                      <a:lnTo>
                        <a:pt x="371" y="210"/>
                      </a:lnTo>
                      <a:lnTo>
                        <a:pt x="366" y="210"/>
                      </a:lnTo>
                      <a:lnTo>
                        <a:pt x="361" y="213"/>
                      </a:lnTo>
                      <a:lnTo>
                        <a:pt x="359" y="215"/>
                      </a:lnTo>
                      <a:lnTo>
                        <a:pt x="352" y="218"/>
                      </a:lnTo>
                      <a:lnTo>
                        <a:pt x="350" y="218"/>
                      </a:lnTo>
                      <a:lnTo>
                        <a:pt x="347" y="220"/>
                      </a:lnTo>
                      <a:lnTo>
                        <a:pt x="350" y="218"/>
                      </a:lnTo>
                      <a:lnTo>
                        <a:pt x="352" y="215"/>
                      </a:lnTo>
                      <a:lnTo>
                        <a:pt x="352" y="215"/>
                      </a:lnTo>
                      <a:lnTo>
                        <a:pt x="352" y="215"/>
                      </a:lnTo>
                      <a:lnTo>
                        <a:pt x="352" y="215"/>
                      </a:lnTo>
                      <a:lnTo>
                        <a:pt x="352" y="215"/>
                      </a:lnTo>
                      <a:lnTo>
                        <a:pt x="350" y="215"/>
                      </a:lnTo>
                      <a:lnTo>
                        <a:pt x="347" y="215"/>
                      </a:lnTo>
                      <a:lnTo>
                        <a:pt x="347" y="215"/>
                      </a:lnTo>
                      <a:lnTo>
                        <a:pt x="347" y="215"/>
                      </a:lnTo>
                      <a:lnTo>
                        <a:pt x="347" y="215"/>
                      </a:lnTo>
                      <a:lnTo>
                        <a:pt x="345" y="215"/>
                      </a:lnTo>
                      <a:lnTo>
                        <a:pt x="345" y="215"/>
                      </a:lnTo>
                      <a:lnTo>
                        <a:pt x="343" y="215"/>
                      </a:lnTo>
                      <a:lnTo>
                        <a:pt x="340" y="215"/>
                      </a:lnTo>
                      <a:lnTo>
                        <a:pt x="340" y="215"/>
                      </a:lnTo>
                      <a:lnTo>
                        <a:pt x="340" y="215"/>
                      </a:lnTo>
                      <a:lnTo>
                        <a:pt x="340" y="218"/>
                      </a:lnTo>
                      <a:lnTo>
                        <a:pt x="338" y="218"/>
                      </a:lnTo>
                      <a:lnTo>
                        <a:pt x="333" y="218"/>
                      </a:lnTo>
                      <a:lnTo>
                        <a:pt x="331" y="220"/>
                      </a:lnTo>
                      <a:lnTo>
                        <a:pt x="328" y="220"/>
                      </a:lnTo>
                      <a:lnTo>
                        <a:pt x="326" y="220"/>
                      </a:lnTo>
                      <a:lnTo>
                        <a:pt x="321" y="222"/>
                      </a:lnTo>
                      <a:lnTo>
                        <a:pt x="321" y="222"/>
                      </a:lnTo>
                      <a:lnTo>
                        <a:pt x="319" y="222"/>
                      </a:lnTo>
                      <a:lnTo>
                        <a:pt x="319" y="222"/>
                      </a:lnTo>
                      <a:lnTo>
                        <a:pt x="319" y="225"/>
                      </a:lnTo>
                      <a:lnTo>
                        <a:pt x="316" y="225"/>
                      </a:lnTo>
                      <a:lnTo>
                        <a:pt x="319" y="225"/>
                      </a:lnTo>
                      <a:lnTo>
                        <a:pt x="319" y="225"/>
                      </a:lnTo>
                      <a:lnTo>
                        <a:pt x="319" y="225"/>
                      </a:lnTo>
                      <a:lnTo>
                        <a:pt x="316" y="227"/>
                      </a:lnTo>
                      <a:lnTo>
                        <a:pt x="309" y="225"/>
                      </a:lnTo>
                      <a:lnTo>
                        <a:pt x="307" y="225"/>
                      </a:lnTo>
                      <a:lnTo>
                        <a:pt x="307" y="227"/>
                      </a:lnTo>
                      <a:lnTo>
                        <a:pt x="309" y="227"/>
                      </a:lnTo>
                      <a:lnTo>
                        <a:pt x="309" y="227"/>
                      </a:lnTo>
                      <a:lnTo>
                        <a:pt x="307" y="227"/>
                      </a:lnTo>
                      <a:lnTo>
                        <a:pt x="307" y="227"/>
                      </a:lnTo>
                      <a:lnTo>
                        <a:pt x="307" y="227"/>
                      </a:lnTo>
                      <a:lnTo>
                        <a:pt x="307" y="225"/>
                      </a:lnTo>
                      <a:lnTo>
                        <a:pt x="309" y="225"/>
                      </a:lnTo>
                      <a:lnTo>
                        <a:pt x="312" y="222"/>
                      </a:lnTo>
                      <a:lnTo>
                        <a:pt x="316" y="222"/>
                      </a:lnTo>
                      <a:lnTo>
                        <a:pt x="319" y="220"/>
                      </a:lnTo>
                      <a:lnTo>
                        <a:pt x="324" y="220"/>
                      </a:lnTo>
                      <a:lnTo>
                        <a:pt x="326" y="218"/>
                      </a:lnTo>
                      <a:lnTo>
                        <a:pt x="328" y="218"/>
                      </a:lnTo>
                      <a:lnTo>
                        <a:pt x="333" y="218"/>
                      </a:lnTo>
                      <a:lnTo>
                        <a:pt x="335" y="215"/>
                      </a:lnTo>
                      <a:lnTo>
                        <a:pt x="338" y="215"/>
                      </a:lnTo>
                      <a:lnTo>
                        <a:pt x="343" y="213"/>
                      </a:lnTo>
                      <a:lnTo>
                        <a:pt x="343" y="213"/>
                      </a:lnTo>
                      <a:lnTo>
                        <a:pt x="345" y="213"/>
                      </a:lnTo>
                      <a:lnTo>
                        <a:pt x="350" y="213"/>
                      </a:lnTo>
                      <a:lnTo>
                        <a:pt x="352" y="213"/>
                      </a:lnTo>
                      <a:lnTo>
                        <a:pt x="354" y="213"/>
                      </a:lnTo>
                      <a:lnTo>
                        <a:pt x="357" y="210"/>
                      </a:lnTo>
                      <a:lnTo>
                        <a:pt x="359" y="210"/>
                      </a:lnTo>
                      <a:lnTo>
                        <a:pt x="361" y="210"/>
                      </a:lnTo>
                      <a:lnTo>
                        <a:pt x="369" y="208"/>
                      </a:lnTo>
                      <a:lnTo>
                        <a:pt x="383" y="206"/>
                      </a:lnTo>
                      <a:lnTo>
                        <a:pt x="387" y="203"/>
                      </a:lnTo>
                      <a:lnTo>
                        <a:pt x="387" y="203"/>
                      </a:lnTo>
                      <a:lnTo>
                        <a:pt x="387" y="201"/>
                      </a:lnTo>
                      <a:lnTo>
                        <a:pt x="387" y="201"/>
                      </a:lnTo>
                      <a:lnTo>
                        <a:pt x="387" y="201"/>
                      </a:lnTo>
                      <a:lnTo>
                        <a:pt x="383" y="203"/>
                      </a:lnTo>
                      <a:lnTo>
                        <a:pt x="383" y="203"/>
                      </a:lnTo>
                      <a:lnTo>
                        <a:pt x="380" y="203"/>
                      </a:lnTo>
                      <a:lnTo>
                        <a:pt x="378" y="203"/>
                      </a:lnTo>
                      <a:lnTo>
                        <a:pt x="378" y="203"/>
                      </a:lnTo>
                      <a:lnTo>
                        <a:pt x="376" y="203"/>
                      </a:lnTo>
                      <a:lnTo>
                        <a:pt x="376" y="203"/>
                      </a:lnTo>
                      <a:lnTo>
                        <a:pt x="373" y="203"/>
                      </a:lnTo>
                      <a:lnTo>
                        <a:pt x="369" y="203"/>
                      </a:lnTo>
                      <a:lnTo>
                        <a:pt x="366" y="206"/>
                      </a:lnTo>
                      <a:lnTo>
                        <a:pt x="364" y="206"/>
                      </a:lnTo>
                      <a:lnTo>
                        <a:pt x="361" y="206"/>
                      </a:lnTo>
                      <a:lnTo>
                        <a:pt x="361" y="206"/>
                      </a:lnTo>
                      <a:lnTo>
                        <a:pt x="359" y="206"/>
                      </a:lnTo>
                      <a:lnTo>
                        <a:pt x="357" y="206"/>
                      </a:lnTo>
                      <a:lnTo>
                        <a:pt x="354" y="208"/>
                      </a:lnTo>
                      <a:lnTo>
                        <a:pt x="347" y="210"/>
                      </a:lnTo>
                      <a:lnTo>
                        <a:pt x="343" y="210"/>
                      </a:lnTo>
                      <a:lnTo>
                        <a:pt x="343" y="210"/>
                      </a:lnTo>
                      <a:lnTo>
                        <a:pt x="343" y="210"/>
                      </a:lnTo>
                      <a:lnTo>
                        <a:pt x="340" y="210"/>
                      </a:lnTo>
                      <a:lnTo>
                        <a:pt x="338" y="210"/>
                      </a:lnTo>
                      <a:lnTo>
                        <a:pt x="338" y="210"/>
                      </a:lnTo>
                      <a:lnTo>
                        <a:pt x="338" y="210"/>
                      </a:lnTo>
                      <a:lnTo>
                        <a:pt x="338" y="210"/>
                      </a:lnTo>
                      <a:lnTo>
                        <a:pt x="340" y="210"/>
                      </a:lnTo>
                      <a:lnTo>
                        <a:pt x="338" y="210"/>
                      </a:lnTo>
                      <a:lnTo>
                        <a:pt x="338" y="210"/>
                      </a:lnTo>
                      <a:lnTo>
                        <a:pt x="338" y="210"/>
                      </a:lnTo>
                      <a:lnTo>
                        <a:pt x="333" y="210"/>
                      </a:lnTo>
                      <a:lnTo>
                        <a:pt x="331" y="210"/>
                      </a:lnTo>
                      <a:lnTo>
                        <a:pt x="326" y="213"/>
                      </a:lnTo>
                      <a:lnTo>
                        <a:pt x="326" y="215"/>
                      </a:lnTo>
                      <a:lnTo>
                        <a:pt x="324" y="215"/>
                      </a:lnTo>
                      <a:lnTo>
                        <a:pt x="321" y="215"/>
                      </a:lnTo>
                      <a:lnTo>
                        <a:pt x="319" y="215"/>
                      </a:lnTo>
                      <a:lnTo>
                        <a:pt x="314" y="215"/>
                      </a:lnTo>
                      <a:lnTo>
                        <a:pt x="309" y="218"/>
                      </a:lnTo>
                      <a:lnTo>
                        <a:pt x="305" y="218"/>
                      </a:lnTo>
                      <a:lnTo>
                        <a:pt x="307" y="218"/>
                      </a:lnTo>
                      <a:lnTo>
                        <a:pt x="312" y="215"/>
                      </a:lnTo>
                      <a:lnTo>
                        <a:pt x="312" y="215"/>
                      </a:lnTo>
                      <a:lnTo>
                        <a:pt x="316" y="213"/>
                      </a:lnTo>
                      <a:lnTo>
                        <a:pt x="316" y="213"/>
                      </a:lnTo>
                      <a:lnTo>
                        <a:pt x="314" y="213"/>
                      </a:lnTo>
                      <a:lnTo>
                        <a:pt x="314" y="213"/>
                      </a:lnTo>
                      <a:lnTo>
                        <a:pt x="314" y="210"/>
                      </a:lnTo>
                      <a:lnTo>
                        <a:pt x="314" y="210"/>
                      </a:lnTo>
                      <a:lnTo>
                        <a:pt x="312" y="210"/>
                      </a:lnTo>
                      <a:lnTo>
                        <a:pt x="312" y="210"/>
                      </a:lnTo>
                      <a:lnTo>
                        <a:pt x="309" y="210"/>
                      </a:lnTo>
                      <a:lnTo>
                        <a:pt x="309" y="213"/>
                      </a:lnTo>
                      <a:lnTo>
                        <a:pt x="309" y="213"/>
                      </a:lnTo>
                      <a:lnTo>
                        <a:pt x="307" y="215"/>
                      </a:lnTo>
                      <a:lnTo>
                        <a:pt x="307" y="215"/>
                      </a:lnTo>
                      <a:lnTo>
                        <a:pt x="302" y="215"/>
                      </a:lnTo>
                      <a:lnTo>
                        <a:pt x="298" y="215"/>
                      </a:lnTo>
                      <a:lnTo>
                        <a:pt x="298" y="215"/>
                      </a:lnTo>
                      <a:lnTo>
                        <a:pt x="295" y="215"/>
                      </a:lnTo>
                      <a:lnTo>
                        <a:pt x="293" y="218"/>
                      </a:lnTo>
                      <a:lnTo>
                        <a:pt x="293" y="218"/>
                      </a:lnTo>
                      <a:lnTo>
                        <a:pt x="290" y="218"/>
                      </a:lnTo>
                      <a:lnTo>
                        <a:pt x="288" y="218"/>
                      </a:lnTo>
                      <a:lnTo>
                        <a:pt x="286" y="218"/>
                      </a:lnTo>
                      <a:lnTo>
                        <a:pt x="279" y="220"/>
                      </a:lnTo>
                      <a:lnTo>
                        <a:pt x="279" y="222"/>
                      </a:lnTo>
                      <a:lnTo>
                        <a:pt x="281" y="222"/>
                      </a:lnTo>
                      <a:lnTo>
                        <a:pt x="281" y="222"/>
                      </a:lnTo>
                      <a:lnTo>
                        <a:pt x="281" y="222"/>
                      </a:lnTo>
                      <a:lnTo>
                        <a:pt x="281" y="222"/>
                      </a:lnTo>
                      <a:lnTo>
                        <a:pt x="279" y="222"/>
                      </a:lnTo>
                      <a:lnTo>
                        <a:pt x="276" y="222"/>
                      </a:lnTo>
                      <a:lnTo>
                        <a:pt x="276" y="222"/>
                      </a:lnTo>
                      <a:lnTo>
                        <a:pt x="276" y="222"/>
                      </a:lnTo>
                      <a:lnTo>
                        <a:pt x="274" y="225"/>
                      </a:lnTo>
                      <a:lnTo>
                        <a:pt x="274" y="225"/>
                      </a:lnTo>
                      <a:lnTo>
                        <a:pt x="279" y="225"/>
                      </a:lnTo>
                      <a:lnTo>
                        <a:pt x="279" y="225"/>
                      </a:lnTo>
                      <a:lnTo>
                        <a:pt x="279" y="225"/>
                      </a:lnTo>
                      <a:lnTo>
                        <a:pt x="279" y="227"/>
                      </a:lnTo>
                      <a:lnTo>
                        <a:pt x="279" y="229"/>
                      </a:lnTo>
                      <a:lnTo>
                        <a:pt x="276" y="227"/>
                      </a:lnTo>
                      <a:lnTo>
                        <a:pt x="274" y="225"/>
                      </a:lnTo>
                      <a:lnTo>
                        <a:pt x="272" y="225"/>
                      </a:lnTo>
                      <a:lnTo>
                        <a:pt x="267" y="225"/>
                      </a:lnTo>
                      <a:lnTo>
                        <a:pt x="262" y="225"/>
                      </a:lnTo>
                      <a:lnTo>
                        <a:pt x="260" y="225"/>
                      </a:lnTo>
                      <a:lnTo>
                        <a:pt x="257" y="222"/>
                      </a:lnTo>
                      <a:lnTo>
                        <a:pt x="253" y="220"/>
                      </a:lnTo>
                      <a:lnTo>
                        <a:pt x="250" y="220"/>
                      </a:lnTo>
                      <a:lnTo>
                        <a:pt x="250" y="220"/>
                      </a:lnTo>
                      <a:lnTo>
                        <a:pt x="246" y="218"/>
                      </a:lnTo>
                      <a:lnTo>
                        <a:pt x="243" y="213"/>
                      </a:lnTo>
                      <a:lnTo>
                        <a:pt x="236" y="213"/>
                      </a:lnTo>
                      <a:lnTo>
                        <a:pt x="229" y="213"/>
                      </a:lnTo>
                      <a:lnTo>
                        <a:pt x="224" y="210"/>
                      </a:lnTo>
                      <a:lnTo>
                        <a:pt x="222" y="210"/>
                      </a:lnTo>
                      <a:lnTo>
                        <a:pt x="217" y="215"/>
                      </a:lnTo>
                      <a:lnTo>
                        <a:pt x="210" y="222"/>
                      </a:lnTo>
                      <a:lnTo>
                        <a:pt x="203" y="227"/>
                      </a:lnTo>
                      <a:lnTo>
                        <a:pt x="196" y="232"/>
                      </a:lnTo>
                      <a:lnTo>
                        <a:pt x="189" y="237"/>
                      </a:lnTo>
                      <a:lnTo>
                        <a:pt x="182" y="244"/>
                      </a:lnTo>
                      <a:lnTo>
                        <a:pt x="175" y="248"/>
                      </a:lnTo>
                      <a:lnTo>
                        <a:pt x="167" y="253"/>
                      </a:lnTo>
                      <a:lnTo>
                        <a:pt x="160" y="258"/>
                      </a:lnTo>
                      <a:lnTo>
                        <a:pt x="153" y="265"/>
                      </a:lnTo>
                      <a:lnTo>
                        <a:pt x="149" y="270"/>
                      </a:lnTo>
                      <a:lnTo>
                        <a:pt x="141" y="274"/>
                      </a:lnTo>
                      <a:lnTo>
                        <a:pt x="134" y="279"/>
                      </a:lnTo>
                      <a:lnTo>
                        <a:pt x="127" y="286"/>
                      </a:lnTo>
                      <a:lnTo>
                        <a:pt x="120" y="291"/>
                      </a:lnTo>
                      <a:lnTo>
                        <a:pt x="113" y="296"/>
                      </a:lnTo>
                      <a:lnTo>
                        <a:pt x="108" y="300"/>
                      </a:lnTo>
                      <a:lnTo>
                        <a:pt x="101" y="308"/>
                      </a:lnTo>
                      <a:lnTo>
                        <a:pt x="94" y="312"/>
                      </a:lnTo>
                      <a:lnTo>
                        <a:pt x="87" y="317"/>
                      </a:lnTo>
                      <a:lnTo>
                        <a:pt x="82" y="324"/>
                      </a:lnTo>
                      <a:lnTo>
                        <a:pt x="75" y="329"/>
                      </a:lnTo>
                      <a:lnTo>
                        <a:pt x="68" y="334"/>
                      </a:lnTo>
                      <a:lnTo>
                        <a:pt x="61" y="341"/>
                      </a:lnTo>
                      <a:lnTo>
                        <a:pt x="56" y="345"/>
                      </a:lnTo>
                      <a:lnTo>
                        <a:pt x="49" y="350"/>
                      </a:lnTo>
                      <a:lnTo>
                        <a:pt x="42" y="357"/>
                      </a:lnTo>
                      <a:lnTo>
                        <a:pt x="37" y="362"/>
                      </a:lnTo>
                      <a:lnTo>
                        <a:pt x="30" y="369"/>
                      </a:lnTo>
                      <a:lnTo>
                        <a:pt x="23" y="374"/>
                      </a:lnTo>
                      <a:lnTo>
                        <a:pt x="16" y="379"/>
                      </a:lnTo>
                      <a:lnTo>
                        <a:pt x="11" y="386"/>
                      </a:lnTo>
                      <a:lnTo>
                        <a:pt x="14" y="386"/>
                      </a:lnTo>
                      <a:lnTo>
                        <a:pt x="16" y="386"/>
                      </a:lnTo>
                      <a:lnTo>
                        <a:pt x="18" y="386"/>
                      </a:lnTo>
                      <a:lnTo>
                        <a:pt x="21" y="386"/>
                      </a:lnTo>
                      <a:lnTo>
                        <a:pt x="23" y="388"/>
                      </a:lnTo>
                      <a:lnTo>
                        <a:pt x="28" y="386"/>
                      </a:lnTo>
                      <a:lnTo>
                        <a:pt x="30" y="383"/>
                      </a:lnTo>
                      <a:lnTo>
                        <a:pt x="35" y="383"/>
                      </a:lnTo>
                      <a:lnTo>
                        <a:pt x="37" y="383"/>
                      </a:lnTo>
                      <a:lnTo>
                        <a:pt x="40" y="383"/>
                      </a:lnTo>
                      <a:lnTo>
                        <a:pt x="40" y="386"/>
                      </a:lnTo>
                      <a:lnTo>
                        <a:pt x="35" y="388"/>
                      </a:lnTo>
                      <a:lnTo>
                        <a:pt x="33" y="388"/>
                      </a:lnTo>
                      <a:lnTo>
                        <a:pt x="33" y="390"/>
                      </a:lnTo>
                      <a:lnTo>
                        <a:pt x="35" y="393"/>
                      </a:lnTo>
                      <a:lnTo>
                        <a:pt x="37" y="393"/>
                      </a:lnTo>
                      <a:lnTo>
                        <a:pt x="35" y="395"/>
                      </a:lnTo>
                      <a:lnTo>
                        <a:pt x="35" y="398"/>
                      </a:lnTo>
                      <a:lnTo>
                        <a:pt x="37" y="398"/>
                      </a:lnTo>
                      <a:lnTo>
                        <a:pt x="37" y="400"/>
                      </a:lnTo>
                      <a:lnTo>
                        <a:pt x="37" y="402"/>
                      </a:lnTo>
                      <a:lnTo>
                        <a:pt x="37" y="402"/>
                      </a:lnTo>
                      <a:lnTo>
                        <a:pt x="40" y="405"/>
                      </a:lnTo>
                      <a:lnTo>
                        <a:pt x="40" y="405"/>
                      </a:lnTo>
                      <a:lnTo>
                        <a:pt x="37" y="407"/>
                      </a:lnTo>
                      <a:lnTo>
                        <a:pt x="35" y="409"/>
                      </a:lnTo>
                      <a:lnTo>
                        <a:pt x="33" y="412"/>
                      </a:lnTo>
                      <a:lnTo>
                        <a:pt x="35" y="412"/>
                      </a:lnTo>
                      <a:lnTo>
                        <a:pt x="40" y="409"/>
                      </a:lnTo>
                      <a:lnTo>
                        <a:pt x="42" y="409"/>
                      </a:lnTo>
                      <a:lnTo>
                        <a:pt x="47" y="407"/>
                      </a:lnTo>
                      <a:lnTo>
                        <a:pt x="49" y="407"/>
                      </a:lnTo>
                      <a:lnTo>
                        <a:pt x="54" y="407"/>
                      </a:lnTo>
                      <a:lnTo>
                        <a:pt x="56" y="405"/>
                      </a:lnTo>
                      <a:lnTo>
                        <a:pt x="61" y="402"/>
                      </a:lnTo>
                      <a:lnTo>
                        <a:pt x="63" y="402"/>
                      </a:lnTo>
                      <a:lnTo>
                        <a:pt x="63" y="400"/>
                      </a:lnTo>
                      <a:lnTo>
                        <a:pt x="66" y="400"/>
                      </a:lnTo>
                      <a:lnTo>
                        <a:pt x="66" y="398"/>
                      </a:lnTo>
                      <a:lnTo>
                        <a:pt x="70" y="398"/>
                      </a:lnTo>
                      <a:lnTo>
                        <a:pt x="73" y="398"/>
                      </a:lnTo>
                      <a:lnTo>
                        <a:pt x="78" y="395"/>
                      </a:lnTo>
                      <a:lnTo>
                        <a:pt x="82" y="395"/>
                      </a:lnTo>
                      <a:lnTo>
                        <a:pt x="82" y="395"/>
                      </a:lnTo>
                      <a:lnTo>
                        <a:pt x="85" y="398"/>
                      </a:lnTo>
                      <a:lnTo>
                        <a:pt x="85" y="400"/>
                      </a:lnTo>
                      <a:lnTo>
                        <a:pt x="85" y="400"/>
                      </a:lnTo>
                      <a:lnTo>
                        <a:pt x="82" y="400"/>
                      </a:lnTo>
                      <a:lnTo>
                        <a:pt x="82" y="402"/>
                      </a:lnTo>
                      <a:lnTo>
                        <a:pt x="80" y="405"/>
                      </a:lnTo>
                      <a:lnTo>
                        <a:pt x="80" y="405"/>
                      </a:lnTo>
                      <a:lnTo>
                        <a:pt x="82" y="405"/>
                      </a:lnTo>
                      <a:lnTo>
                        <a:pt x="82" y="407"/>
                      </a:lnTo>
                      <a:lnTo>
                        <a:pt x="82" y="407"/>
                      </a:lnTo>
                      <a:lnTo>
                        <a:pt x="85" y="409"/>
                      </a:lnTo>
                      <a:lnTo>
                        <a:pt x="82" y="409"/>
                      </a:lnTo>
                      <a:lnTo>
                        <a:pt x="82" y="409"/>
                      </a:lnTo>
                      <a:lnTo>
                        <a:pt x="82" y="412"/>
                      </a:lnTo>
                      <a:lnTo>
                        <a:pt x="82" y="412"/>
                      </a:lnTo>
                      <a:lnTo>
                        <a:pt x="82" y="412"/>
                      </a:lnTo>
                      <a:lnTo>
                        <a:pt x="82" y="414"/>
                      </a:lnTo>
                      <a:lnTo>
                        <a:pt x="82" y="414"/>
                      </a:lnTo>
                      <a:lnTo>
                        <a:pt x="85" y="414"/>
                      </a:lnTo>
                      <a:lnTo>
                        <a:pt x="85" y="416"/>
                      </a:lnTo>
                      <a:lnTo>
                        <a:pt x="85" y="419"/>
                      </a:lnTo>
                      <a:lnTo>
                        <a:pt x="85" y="419"/>
                      </a:lnTo>
                      <a:lnTo>
                        <a:pt x="85" y="421"/>
                      </a:lnTo>
                      <a:lnTo>
                        <a:pt x="85" y="424"/>
                      </a:lnTo>
                      <a:lnTo>
                        <a:pt x="85" y="426"/>
                      </a:lnTo>
                      <a:lnTo>
                        <a:pt x="82" y="428"/>
                      </a:lnTo>
                      <a:lnTo>
                        <a:pt x="82" y="431"/>
                      </a:lnTo>
                      <a:lnTo>
                        <a:pt x="82" y="433"/>
                      </a:lnTo>
                      <a:lnTo>
                        <a:pt x="82" y="433"/>
                      </a:lnTo>
                      <a:lnTo>
                        <a:pt x="82" y="438"/>
                      </a:lnTo>
                      <a:lnTo>
                        <a:pt x="80" y="440"/>
                      </a:lnTo>
                      <a:lnTo>
                        <a:pt x="80" y="440"/>
                      </a:lnTo>
                      <a:lnTo>
                        <a:pt x="80" y="445"/>
                      </a:lnTo>
                      <a:lnTo>
                        <a:pt x="80" y="445"/>
                      </a:lnTo>
                      <a:lnTo>
                        <a:pt x="78" y="447"/>
                      </a:lnTo>
                      <a:lnTo>
                        <a:pt x="75" y="447"/>
                      </a:lnTo>
                      <a:lnTo>
                        <a:pt x="78" y="447"/>
                      </a:lnTo>
                      <a:lnTo>
                        <a:pt x="80" y="450"/>
                      </a:lnTo>
                      <a:lnTo>
                        <a:pt x="78" y="450"/>
                      </a:lnTo>
                      <a:lnTo>
                        <a:pt x="75" y="452"/>
                      </a:lnTo>
                      <a:lnTo>
                        <a:pt x="78" y="452"/>
                      </a:lnTo>
                      <a:lnTo>
                        <a:pt x="78" y="454"/>
                      </a:lnTo>
                      <a:lnTo>
                        <a:pt x="75" y="454"/>
                      </a:lnTo>
                      <a:lnTo>
                        <a:pt x="75" y="457"/>
                      </a:lnTo>
                      <a:lnTo>
                        <a:pt x="75" y="457"/>
                      </a:lnTo>
                      <a:lnTo>
                        <a:pt x="78" y="457"/>
                      </a:lnTo>
                      <a:lnTo>
                        <a:pt x="78" y="457"/>
                      </a:lnTo>
                      <a:lnTo>
                        <a:pt x="80" y="459"/>
                      </a:lnTo>
                      <a:lnTo>
                        <a:pt x="80" y="459"/>
                      </a:lnTo>
                      <a:lnTo>
                        <a:pt x="82" y="459"/>
                      </a:lnTo>
                      <a:lnTo>
                        <a:pt x="82" y="461"/>
                      </a:lnTo>
                      <a:lnTo>
                        <a:pt x="85" y="461"/>
                      </a:lnTo>
                      <a:lnTo>
                        <a:pt x="87" y="461"/>
                      </a:lnTo>
                      <a:lnTo>
                        <a:pt x="87" y="464"/>
                      </a:lnTo>
                      <a:lnTo>
                        <a:pt x="87" y="464"/>
                      </a:lnTo>
                      <a:lnTo>
                        <a:pt x="87" y="466"/>
                      </a:lnTo>
                      <a:lnTo>
                        <a:pt x="89" y="469"/>
                      </a:lnTo>
                      <a:lnTo>
                        <a:pt x="92" y="466"/>
                      </a:lnTo>
                      <a:lnTo>
                        <a:pt x="92" y="469"/>
                      </a:lnTo>
                      <a:lnTo>
                        <a:pt x="92" y="469"/>
                      </a:lnTo>
                      <a:lnTo>
                        <a:pt x="89" y="471"/>
                      </a:lnTo>
                      <a:lnTo>
                        <a:pt x="89" y="471"/>
                      </a:lnTo>
                      <a:lnTo>
                        <a:pt x="89" y="471"/>
                      </a:lnTo>
                      <a:lnTo>
                        <a:pt x="87" y="473"/>
                      </a:lnTo>
                      <a:lnTo>
                        <a:pt x="85" y="473"/>
                      </a:lnTo>
                      <a:lnTo>
                        <a:pt x="85" y="476"/>
                      </a:lnTo>
                      <a:lnTo>
                        <a:pt x="82" y="476"/>
                      </a:lnTo>
                      <a:lnTo>
                        <a:pt x="82" y="478"/>
                      </a:lnTo>
                      <a:lnTo>
                        <a:pt x="80" y="480"/>
                      </a:lnTo>
                      <a:lnTo>
                        <a:pt x="80" y="483"/>
                      </a:lnTo>
                      <a:lnTo>
                        <a:pt x="78" y="483"/>
                      </a:lnTo>
                      <a:lnTo>
                        <a:pt x="75" y="485"/>
                      </a:lnTo>
                      <a:lnTo>
                        <a:pt x="73" y="488"/>
                      </a:lnTo>
                      <a:lnTo>
                        <a:pt x="73" y="488"/>
                      </a:lnTo>
                      <a:lnTo>
                        <a:pt x="75" y="488"/>
                      </a:lnTo>
                      <a:lnTo>
                        <a:pt x="80" y="485"/>
                      </a:lnTo>
                      <a:lnTo>
                        <a:pt x="80" y="483"/>
                      </a:lnTo>
                      <a:lnTo>
                        <a:pt x="82" y="480"/>
                      </a:lnTo>
                      <a:lnTo>
                        <a:pt x="85" y="478"/>
                      </a:lnTo>
                      <a:lnTo>
                        <a:pt x="87" y="478"/>
                      </a:lnTo>
                      <a:lnTo>
                        <a:pt x="85" y="478"/>
                      </a:lnTo>
                      <a:lnTo>
                        <a:pt x="85" y="480"/>
                      </a:lnTo>
                      <a:lnTo>
                        <a:pt x="85" y="480"/>
                      </a:lnTo>
                      <a:lnTo>
                        <a:pt x="87" y="480"/>
                      </a:lnTo>
                      <a:lnTo>
                        <a:pt x="87" y="480"/>
                      </a:lnTo>
                      <a:lnTo>
                        <a:pt x="87" y="480"/>
                      </a:lnTo>
                      <a:lnTo>
                        <a:pt x="82" y="483"/>
                      </a:lnTo>
                      <a:lnTo>
                        <a:pt x="78" y="485"/>
                      </a:lnTo>
                      <a:lnTo>
                        <a:pt x="75" y="488"/>
                      </a:lnTo>
                      <a:lnTo>
                        <a:pt x="68" y="492"/>
                      </a:lnTo>
                      <a:lnTo>
                        <a:pt x="68" y="492"/>
                      </a:lnTo>
                      <a:lnTo>
                        <a:pt x="63" y="495"/>
                      </a:lnTo>
                      <a:lnTo>
                        <a:pt x="63" y="495"/>
                      </a:lnTo>
                      <a:lnTo>
                        <a:pt x="61" y="497"/>
                      </a:lnTo>
                      <a:lnTo>
                        <a:pt x="61" y="497"/>
                      </a:lnTo>
                      <a:lnTo>
                        <a:pt x="59" y="499"/>
                      </a:lnTo>
                      <a:lnTo>
                        <a:pt x="56" y="499"/>
                      </a:lnTo>
                      <a:lnTo>
                        <a:pt x="56" y="502"/>
                      </a:lnTo>
                      <a:lnTo>
                        <a:pt x="54" y="502"/>
                      </a:lnTo>
                      <a:lnTo>
                        <a:pt x="54" y="504"/>
                      </a:lnTo>
                      <a:lnTo>
                        <a:pt x="56" y="506"/>
                      </a:lnTo>
                      <a:lnTo>
                        <a:pt x="61" y="504"/>
                      </a:lnTo>
                      <a:lnTo>
                        <a:pt x="61" y="504"/>
                      </a:lnTo>
                      <a:lnTo>
                        <a:pt x="63" y="504"/>
                      </a:lnTo>
                      <a:lnTo>
                        <a:pt x="61" y="506"/>
                      </a:lnTo>
                      <a:lnTo>
                        <a:pt x="56" y="506"/>
                      </a:lnTo>
                      <a:lnTo>
                        <a:pt x="56" y="506"/>
                      </a:lnTo>
                      <a:lnTo>
                        <a:pt x="52" y="509"/>
                      </a:lnTo>
                      <a:lnTo>
                        <a:pt x="49" y="511"/>
                      </a:lnTo>
                      <a:lnTo>
                        <a:pt x="44" y="514"/>
                      </a:lnTo>
                      <a:lnTo>
                        <a:pt x="44" y="516"/>
                      </a:lnTo>
                      <a:lnTo>
                        <a:pt x="47" y="518"/>
                      </a:lnTo>
                      <a:lnTo>
                        <a:pt x="47" y="518"/>
                      </a:lnTo>
                      <a:lnTo>
                        <a:pt x="47" y="521"/>
                      </a:lnTo>
                      <a:lnTo>
                        <a:pt x="47" y="523"/>
                      </a:lnTo>
                      <a:lnTo>
                        <a:pt x="47" y="523"/>
                      </a:lnTo>
                      <a:lnTo>
                        <a:pt x="52" y="523"/>
                      </a:lnTo>
                      <a:lnTo>
                        <a:pt x="54" y="521"/>
                      </a:lnTo>
                      <a:lnTo>
                        <a:pt x="56" y="521"/>
                      </a:lnTo>
                      <a:lnTo>
                        <a:pt x="56" y="521"/>
                      </a:lnTo>
                      <a:lnTo>
                        <a:pt x="59" y="518"/>
                      </a:lnTo>
                      <a:lnTo>
                        <a:pt x="61" y="516"/>
                      </a:lnTo>
                      <a:lnTo>
                        <a:pt x="66" y="514"/>
                      </a:lnTo>
                      <a:lnTo>
                        <a:pt x="66" y="514"/>
                      </a:lnTo>
                      <a:lnTo>
                        <a:pt x="68" y="511"/>
                      </a:lnTo>
                      <a:lnTo>
                        <a:pt x="68" y="511"/>
                      </a:lnTo>
                      <a:lnTo>
                        <a:pt x="68" y="514"/>
                      </a:lnTo>
                      <a:lnTo>
                        <a:pt x="68" y="514"/>
                      </a:lnTo>
                      <a:lnTo>
                        <a:pt x="73" y="511"/>
                      </a:lnTo>
                      <a:lnTo>
                        <a:pt x="75" y="511"/>
                      </a:lnTo>
                      <a:lnTo>
                        <a:pt x="75" y="511"/>
                      </a:lnTo>
                      <a:lnTo>
                        <a:pt x="75" y="511"/>
                      </a:lnTo>
                      <a:lnTo>
                        <a:pt x="73" y="514"/>
                      </a:lnTo>
                      <a:lnTo>
                        <a:pt x="70" y="514"/>
                      </a:lnTo>
                      <a:lnTo>
                        <a:pt x="70" y="514"/>
                      </a:lnTo>
                      <a:lnTo>
                        <a:pt x="70" y="514"/>
                      </a:lnTo>
                      <a:lnTo>
                        <a:pt x="68" y="516"/>
                      </a:lnTo>
                      <a:lnTo>
                        <a:pt x="68" y="516"/>
                      </a:lnTo>
                      <a:lnTo>
                        <a:pt x="68" y="518"/>
                      </a:lnTo>
                      <a:lnTo>
                        <a:pt x="68" y="518"/>
                      </a:lnTo>
                      <a:lnTo>
                        <a:pt x="68" y="521"/>
                      </a:lnTo>
                      <a:lnTo>
                        <a:pt x="68" y="521"/>
                      </a:lnTo>
                      <a:lnTo>
                        <a:pt x="70" y="518"/>
                      </a:lnTo>
                      <a:lnTo>
                        <a:pt x="73" y="518"/>
                      </a:lnTo>
                      <a:lnTo>
                        <a:pt x="75" y="521"/>
                      </a:lnTo>
                      <a:lnTo>
                        <a:pt x="75" y="523"/>
                      </a:lnTo>
                      <a:lnTo>
                        <a:pt x="75" y="523"/>
                      </a:lnTo>
                      <a:lnTo>
                        <a:pt x="73" y="521"/>
                      </a:lnTo>
                      <a:lnTo>
                        <a:pt x="73" y="521"/>
                      </a:lnTo>
                      <a:lnTo>
                        <a:pt x="73" y="521"/>
                      </a:lnTo>
                      <a:lnTo>
                        <a:pt x="70" y="521"/>
                      </a:lnTo>
                      <a:lnTo>
                        <a:pt x="68" y="521"/>
                      </a:lnTo>
                      <a:lnTo>
                        <a:pt x="68" y="521"/>
                      </a:lnTo>
                      <a:lnTo>
                        <a:pt x="66" y="518"/>
                      </a:lnTo>
                      <a:lnTo>
                        <a:pt x="63" y="518"/>
                      </a:lnTo>
                      <a:lnTo>
                        <a:pt x="66" y="516"/>
                      </a:lnTo>
                      <a:lnTo>
                        <a:pt x="68" y="516"/>
                      </a:lnTo>
                      <a:lnTo>
                        <a:pt x="66" y="516"/>
                      </a:lnTo>
                      <a:lnTo>
                        <a:pt x="63" y="516"/>
                      </a:lnTo>
                      <a:lnTo>
                        <a:pt x="61" y="516"/>
                      </a:lnTo>
                      <a:lnTo>
                        <a:pt x="59" y="518"/>
                      </a:lnTo>
                      <a:lnTo>
                        <a:pt x="59" y="521"/>
                      </a:lnTo>
                      <a:lnTo>
                        <a:pt x="59" y="521"/>
                      </a:lnTo>
                      <a:lnTo>
                        <a:pt x="61" y="523"/>
                      </a:lnTo>
                      <a:lnTo>
                        <a:pt x="63" y="525"/>
                      </a:lnTo>
                      <a:lnTo>
                        <a:pt x="63" y="525"/>
                      </a:lnTo>
                      <a:lnTo>
                        <a:pt x="59" y="533"/>
                      </a:lnTo>
                      <a:lnTo>
                        <a:pt x="59" y="533"/>
                      </a:lnTo>
                      <a:lnTo>
                        <a:pt x="66" y="530"/>
                      </a:lnTo>
                      <a:lnTo>
                        <a:pt x="66" y="530"/>
                      </a:lnTo>
                      <a:lnTo>
                        <a:pt x="63" y="533"/>
                      </a:lnTo>
                      <a:lnTo>
                        <a:pt x="63" y="533"/>
                      </a:lnTo>
                      <a:lnTo>
                        <a:pt x="59" y="537"/>
                      </a:lnTo>
                      <a:lnTo>
                        <a:pt x="54" y="540"/>
                      </a:lnTo>
                      <a:lnTo>
                        <a:pt x="54" y="542"/>
                      </a:lnTo>
                      <a:lnTo>
                        <a:pt x="54" y="542"/>
                      </a:lnTo>
                      <a:lnTo>
                        <a:pt x="56" y="542"/>
                      </a:lnTo>
                      <a:lnTo>
                        <a:pt x="59" y="540"/>
                      </a:lnTo>
                      <a:lnTo>
                        <a:pt x="61" y="537"/>
                      </a:lnTo>
                      <a:lnTo>
                        <a:pt x="61" y="537"/>
                      </a:lnTo>
                      <a:lnTo>
                        <a:pt x="59" y="540"/>
                      </a:lnTo>
                      <a:lnTo>
                        <a:pt x="59" y="540"/>
                      </a:lnTo>
                      <a:lnTo>
                        <a:pt x="59" y="540"/>
                      </a:lnTo>
                      <a:lnTo>
                        <a:pt x="56" y="542"/>
                      </a:lnTo>
                      <a:lnTo>
                        <a:pt x="56" y="542"/>
                      </a:lnTo>
                      <a:lnTo>
                        <a:pt x="49" y="547"/>
                      </a:lnTo>
                      <a:lnTo>
                        <a:pt x="49" y="549"/>
                      </a:lnTo>
                      <a:lnTo>
                        <a:pt x="47" y="554"/>
                      </a:lnTo>
                      <a:lnTo>
                        <a:pt x="52" y="551"/>
                      </a:lnTo>
                      <a:lnTo>
                        <a:pt x="56" y="547"/>
                      </a:lnTo>
                      <a:lnTo>
                        <a:pt x="59" y="544"/>
                      </a:lnTo>
                      <a:lnTo>
                        <a:pt x="59" y="544"/>
                      </a:lnTo>
                      <a:lnTo>
                        <a:pt x="61" y="542"/>
                      </a:lnTo>
                      <a:lnTo>
                        <a:pt x="63" y="542"/>
                      </a:lnTo>
                      <a:lnTo>
                        <a:pt x="66" y="542"/>
                      </a:lnTo>
                      <a:lnTo>
                        <a:pt x="75" y="537"/>
                      </a:lnTo>
                      <a:lnTo>
                        <a:pt x="78" y="537"/>
                      </a:lnTo>
                      <a:lnTo>
                        <a:pt x="78" y="535"/>
                      </a:lnTo>
                      <a:lnTo>
                        <a:pt x="80" y="535"/>
                      </a:lnTo>
                      <a:lnTo>
                        <a:pt x="80" y="535"/>
                      </a:lnTo>
                      <a:lnTo>
                        <a:pt x="82" y="533"/>
                      </a:lnTo>
                      <a:lnTo>
                        <a:pt x="82" y="533"/>
                      </a:lnTo>
                      <a:lnTo>
                        <a:pt x="80" y="533"/>
                      </a:lnTo>
                      <a:lnTo>
                        <a:pt x="80" y="535"/>
                      </a:lnTo>
                      <a:lnTo>
                        <a:pt x="80" y="535"/>
                      </a:lnTo>
                      <a:lnTo>
                        <a:pt x="78" y="535"/>
                      </a:lnTo>
                      <a:lnTo>
                        <a:pt x="73" y="540"/>
                      </a:lnTo>
                      <a:lnTo>
                        <a:pt x="73" y="540"/>
                      </a:lnTo>
                      <a:lnTo>
                        <a:pt x="73" y="540"/>
                      </a:lnTo>
                      <a:lnTo>
                        <a:pt x="70" y="542"/>
                      </a:lnTo>
                      <a:lnTo>
                        <a:pt x="70" y="542"/>
                      </a:lnTo>
                      <a:lnTo>
                        <a:pt x="73" y="542"/>
                      </a:lnTo>
                      <a:lnTo>
                        <a:pt x="73" y="544"/>
                      </a:lnTo>
                      <a:lnTo>
                        <a:pt x="73" y="544"/>
                      </a:lnTo>
                      <a:lnTo>
                        <a:pt x="73" y="547"/>
                      </a:lnTo>
                      <a:lnTo>
                        <a:pt x="73" y="549"/>
                      </a:lnTo>
                      <a:lnTo>
                        <a:pt x="73" y="549"/>
                      </a:lnTo>
                      <a:lnTo>
                        <a:pt x="73" y="547"/>
                      </a:lnTo>
                      <a:lnTo>
                        <a:pt x="73" y="547"/>
                      </a:lnTo>
                      <a:lnTo>
                        <a:pt x="73" y="544"/>
                      </a:lnTo>
                      <a:lnTo>
                        <a:pt x="73" y="544"/>
                      </a:lnTo>
                      <a:lnTo>
                        <a:pt x="70" y="542"/>
                      </a:lnTo>
                      <a:lnTo>
                        <a:pt x="70" y="542"/>
                      </a:lnTo>
                      <a:lnTo>
                        <a:pt x="66" y="542"/>
                      </a:lnTo>
                      <a:lnTo>
                        <a:pt x="63" y="544"/>
                      </a:lnTo>
                      <a:lnTo>
                        <a:pt x="61" y="544"/>
                      </a:lnTo>
                      <a:lnTo>
                        <a:pt x="59" y="544"/>
                      </a:lnTo>
                      <a:lnTo>
                        <a:pt x="56" y="547"/>
                      </a:lnTo>
                      <a:lnTo>
                        <a:pt x="54" y="549"/>
                      </a:lnTo>
                      <a:lnTo>
                        <a:pt x="56" y="549"/>
                      </a:lnTo>
                      <a:lnTo>
                        <a:pt x="52" y="551"/>
                      </a:lnTo>
                      <a:lnTo>
                        <a:pt x="49" y="554"/>
                      </a:lnTo>
                      <a:lnTo>
                        <a:pt x="49" y="554"/>
                      </a:lnTo>
                      <a:lnTo>
                        <a:pt x="49" y="556"/>
                      </a:lnTo>
                      <a:lnTo>
                        <a:pt x="47" y="559"/>
                      </a:lnTo>
                      <a:lnTo>
                        <a:pt x="47" y="559"/>
                      </a:lnTo>
                      <a:lnTo>
                        <a:pt x="47" y="559"/>
                      </a:lnTo>
                      <a:lnTo>
                        <a:pt x="47" y="559"/>
                      </a:lnTo>
                      <a:lnTo>
                        <a:pt x="47" y="561"/>
                      </a:lnTo>
                      <a:lnTo>
                        <a:pt x="49" y="561"/>
                      </a:lnTo>
                      <a:lnTo>
                        <a:pt x="49" y="559"/>
                      </a:lnTo>
                      <a:lnTo>
                        <a:pt x="52" y="559"/>
                      </a:lnTo>
                      <a:lnTo>
                        <a:pt x="54" y="556"/>
                      </a:lnTo>
                      <a:lnTo>
                        <a:pt x="56" y="556"/>
                      </a:lnTo>
                      <a:lnTo>
                        <a:pt x="61" y="556"/>
                      </a:lnTo>
                      <a:lnTo>
                        <a:pt x="68" y="556"/>
                      </a:lnTo>
                      <a:lnTo>
                        <a:pt x="66" y="556"/>
                      </a:lnTo>
                      <a:lnTo>
                        <a:pt x="61" y="556"/>
                      </a:lnTo>
                      <a:lnTo>
                        <a:pt x="56" y="556"/>
                      </a:lnTo>
                      <a:lnTo>
                        <a:pt x="56" y="556"/>
                      </a:lnTo>
                      <a:lnTo>
                        <a:pt x="54" y="556"/>
                      </a:lnTo>
                      <a:lnTo>
                        <a:pt x="47" y="561"/>
                      </a:lnTo>
                      <a:lnTo>
                        <a:pt x="44" y="563"/>
                      </a:lnTo>
                      <a:lnTo>
                        <a:pt x="44" y="563"/>
                      </a:lnTo>
                      <a:lnTo>
                        <a:pt x="42" y="566"/>
                      </a:lnTo>
                      <a:lnTo>
                        <a:pt x="42" y="568"/>
                      </a:lnTo>
                      <a:lnTo>
                        <a:pt x="44" y="570"/>
                      </a:lnTo>
                      <a:lnTo>
                        <a:pt x="44" y="570"/>
                      </a:lnTo>
                      <a:lnTo>
                        <a:pt x="44" y="570"/>
                      </a:lnTo>
                      <a:lnTo>
                        <a:pt x="47" y="573"/>
                      </a:lnTo>
                      <a:lnTo>
                        <a:pt x="49" y="573"/>
                      </a:lnTo>
                      <a:lnTo>
                        <a:pt x="49" y="573"/>
                      </a:lnTo>
                      <a:lnTo>
                        <a:pt x="56" y="570"/>
                      </a:lnTo>
                      <a:lnTo>
                        <a:pt x="56" y="570"/>
                      </a:lnTo>
                      <a:lnTo>
                        <a:pt x="59" y="568"/>
                      </a:lnTo>
                      <a:lnTo>
                        <a:pt x="59" y="570"/>
                      </a:lnTo>
                      <a:lnTo>
                        <a:pt x="56" y="573"/>
                      </a:lnTo>
                      <a:lnTo>
                        <a:pt x="56" y="573"/>
                      </a:lnTo>
                      <a:lnTo>
                        <a:pt x="59" y="573"/>
                      </a:lnTo>
                      <a:lnTo>
                        <a:pt x="59" y="573"/>
                      </a:lnTo>
                      <a:lnTo>
                        <a:pt x="56" y="573"/>
                      </a:lnTo>
                      <a:lnTo>
                        <a:pt x="56" y="575"/>
                      </a:lnTo>
                      <a:lnTo>
                        <a:pt x="54" y="575"/>
                      </a:lnTo>
                      <a:lnTo>
                        <a:pt x="54" y="575"/>
                      </a:lnTo>
                      <a:lnTo>
                        <a:pt x="54" y="578"/>
                      </a:lnTo>
                      <a:lnTo>
                        <a:pt x="56" y="578"/>
                      </a:lnTo>
                      <a:lnTo>
                        <a:pt x="63" y="575"/>
                      </a:lnTo>
                      <a:lnTo>
                        <a:pt x="63" y="575"/>
                      </a:lnTo>
                      <a:lnTo>
                        <a:pt x="63" y="575"/>
                      </a:lnTo>
                      <a:lnTo>
                        <a:pt x="61" y="578"/>
                      </a:lnTo>
                      <a:lnTo>
                        <a:pt x="56" y="578"/>
                      </a:lnTo>
                      <a:lnTo>
                        <a:pt x="54" y="578"/>
                      </a:lnTo>
                      <a:lnTo>
                        <a:pt x="54" y="578"/>
                      </a:lnTo>
                      <a:lnTo>
                        <a:pt x="52" y="580"/>
                      </a:lnTo>
                      <a:lnTo>
                        <a:pt x="52" y="580"/>
                      </a:lnTo>
                      <a:lnTo>
                        <a:pt x="56" y="580"/>
                      </a:lnTo>
                      <a:lnTo>
                        <a:pt x="56" y="580"/>
                      </a:lnTo>
                      <a:lnTo>
                        <a:pt x="59" y="580"/>
                      </a:lnTo>
                      <a:lnTo>
                        <a:pt x="59" y="580"/>
                      </a:lnTo>
                      <a:lnTo>
                        <a:pt x="61" y="580"/>
                      </a:lnTo>
                      <a:lnTo>
                        <a:pt x="63" y="580"/>
                      </a:lnTo>
                      <a:lnTo>
                        <a:pt x="63" y="580"/>
                      </a:lnTo>
                      <a:lnTo>
                        <a:pt x="63" y="580"/>
                      </a:lnTo>
                      <a:lnTo>
                        <a:pt x="63" y="580"/>
                      </a:lnTo>
                      <a:lnTo>
                        <a:pt x="66" y="580"/>
                      </a:lnTo>
                      <a:lnTo>
                        <a:pt x="66" y="578"/>
                      </a:lnTo>
                      <a:lnTo>
                        <a:pt x="68" y="578"/>
                      </a:lnTo>
                      <a:lnTo>
                        <a:pt x="68" y="578"/>
                      </a:lnTo>
                      <a:lnTo>
                        <a:pt x="66" y="580"/>
                      </a:lnTo>
                      <a:lnTo>
                        <a:pt x="66" y="580"/>
                      </a:lnTo>
                      <a:lnTo>
                        <a:pt x="68" y="580"/>
                      </a:lnTo>
                      <a:lnTo>
                        <a:pt x="70" y="580"/>
                      </a:lnTo>
                      <a:lnTo>
                        <a:pt x="75" y="580"/>
                      </a:lnTo>
                      <a:lnTo>
                        <a:pt x="78" y="578"/>
                      </a:lnTo>
                      <a:lnTo>
                        <a:pt x="78" y="578"/>
                      </a:lnTo>
                      <a:lnTo>
                        <a:pt x="80" y="575"/>
                      </a:lnTo>
                      <a:lnTo>
                        <a:pt x="80" y="575"/>
                      </a:lnTo>
                      <a:lnTo>
                        <a:pt x="80" y="573"/>
                      </a:lnTo>
                      <a:lnTo>
                        <a:pt x="82" y="573"/>
                      </a:lnTo>
                      <a:lnTo>
                        <a:pt x="82" y="573"/>
                      </a:lnTo>
                      <a:lnTo>
                        <a:pt x="80" y="575"/>
                      </a:lnTo>
                      <a:lnTo>
                        <a:pt x="80" y="578"/>
                      </a:lnTo>
                      <a:lnTo>
                        <a:pt x="80" y="578"/>
                      </a:lnTo>
                      <a:lnTo>
                        <a:pt x="78" y="580"/>
                      </a:lnTo>
                      <a:lnTo>
                        <a:pt x="73" y="582"/>
                      </a:lnTo>
                      <a:lnTo>
                        <a:pt x="73" y="582"/>
                      </a:lnTo>
                      <a:lnTo>
                        <a:pt x="73" y="582"/>
                      </a:lnTo>
                      <a:lnTo>
                        <a:pt x="73" y="585"/>
                      </a:lnTo>
                      <a:lnTo>
                        <a:pt x="73" y="585"/>
                      </a:lnTo>
                      <a:lnTo>
                        <a:pt x="73" y="589"/>
                      </a:lnTo>
                      <a:lnTo>
                        <a:pt x="70" y="589"/>
                      </a:lnTo>
                      <a:lnTo>
                        <a:pt x="70" y="592"/>
                      </a:lnTo>
                      <a:lnTo>
                        <a:pt x="73" y="594"/>
                      </a:lnTo>
                      <a:lnTo>
                        <a:pt x="73" y="594"/>
                      </a:lnTo>
                      <a:lnTo>
                        <a:pt x="75" y="594"/>
                      </a:lnTo>
                      <a:lnTo>
                        <a:pt x="78" y="594"/>
                      </a:lnTo>
                      <a:lnTo>
                        <a:pt x="80" y="594"/>
                      </a:lnTo>
                      <a:lnTo>
                        <a:pt x="82" y="592"/>
                      </a:lnTo>
                      <a:lnTo>
                        <a:pt x="82" y="592"/>
                      </a:lnTo>
                      <a:lnTo>
                        <a:pt x="82" y="592"/>
                      </a:lnTo>
                      <a:lnTo>
                        <a:pt x="85" y="589"/>
                      </a:lnTo>
                      <a:lnTo>
                        <a:pt x="87" y="589"/>
                      </a:lnTo>
                      <a:lnTo>
                        <a:pt x="87" y="587"/>
                      </a:lnTo>
                      <a:lnTo>
                        <a:pt x="87" y="587"/>
                      </a:lnTo>
                      <a:lnTo>
                        <a:pt x="87" y="587"/>
                      </a:lnTo>
                      <a:lnTo>
                        <a:pt x="87" y="587"/>
                      </a:lnTo>
                      <a:lnTo>
                        <a:pt x="89" y="587"/>
                      </a:lnTo>
                      <a:lnTo>
                        <a:pt x="89" y="587"/>
                      </a:lnTo>
                      <a:lnTo>
                        <a:pt x="87" y="589"/>
                      </a:lnTo>
                      <a:lnTo>
                        <a:pt x="87" y="589"/>
                      </a:lnTo>
                      <a:lnTo>
                        <a:pt x="85" y="589"/>
                      </a:lnTo>
                      <a:lnTo>
                        <a:pt x="85" y="592"/>
                      </a:lnTo>
                      <a:lnTo>
                        <a:pt x="82" y="594"/>
                      </a:lnTo>
                      <a:lnTo>
                        <a:pt x="82" y="596"/>
                      </a:lnTo>
                      <a:lnTo>
                        <a:pt x="82" y="596"/>
                      </a:lnTo>
                      <a:lnTo>
                        <a:pt x="82" y="596"/>
                      </a:lnTo>
                      <a:lnTo>
                        <a:pt x="82" y="596"/>
                      </a:lnTo>
                      <a:lnTo>
                        <a:pt x="85" y="596"/>
                      </a:lnTo>
                      <a:lnTo>
                        <a:pt x="85" y="596"/>
                      </a:lnTo>
                      <a:lnTo>
                        <a:pt x="82" y="599"/>
                      </a:lnTo>
                      <a:lnTo>
                        <a:pt x="80" y="599"/>
                      </a:lnTo>
                      <a:lnTo>
                        <a:pt x="80" y="596"/>
                      </a:lnTo>
                      <a:lnTo>
                        <a:pt x="80" y="596"/>
                      </a:lnTo>
                      <a:lnTo>
                        <a:pt x="80" y="596"/>
                      </a:lnTo>
                      <a:lnTo>
                        <a:pt x="80" y="596"/>
                      </a:lnTo>
                      <a:lnTo>
                        <a:pt x="78" y="596"/>
                      </a:lnTo>
                      <a:lnTo>
                        <a:pt x="78" y="596"/>
                      </a:lnTo>
                      <a:lnTo>
                        <a:pt x="78" y="599"/>
                      </a:lnTo>
                      <a:lnTo>
                        <a:pt x="78" y="599"/>
                      </a:lnTo>
                      <a:lnTo>
                        <a:pt x="78" y="601"/>
                      </a:lnTo>
                      <a:lnTo>
                        <a:pt x="78" y="601"/>
                      </a:lnTo>
                      <a:lnTo>
                        <a:pt x="82" y="604"/>
                      </a:lnTo>
                      <a:lnTo>
                        <a:pt x="82" y="604"/>
                      </a:lnTo>
                      <a:lnTo>
                        <a:pt x="85" y="601"/>
                      </a:lnTo>
                      <a:lnTo>
                        <a:pt x="85" y="601"/>
                      </a:lnTo>
                      <a:lnTo>
                        <a:pt x="85" y="601"/>
                      </a:lnTo>
                      <a:lnTo>
                        <a:pt x="87" y="601"/>
                      </a:lnTo>
                      <a:lnTo>
                        <a:pt x="87" y="599"/>
                      </a:lnTo>
                      <a:lnTo>
                        <a:pt x="87" y="599"/>
                      </a:lnTo>
                      <a:lnTo>
                        <a:pt x="92" y="596"/>
                      </a:lnTo>
                      <a:lnTo>
                        <a:pt x="92" y="596"/>
                      </a:lnTo>
                      <a:lnTo>
                        <a:pt x="92" y="596"/>
                      </a:lnTo>
                      <a:lnTo>
                        <a:pt x="89" y="599"/>
                      </a:lnTo>
                      <a:lnTo>
                        <a:pt x="87" y="601"/>
                      </a:lnTo>
                      <a:lnTo>
                        <a:pt x="87" y="604"/>
                      </a:lnTo>
                      <a:lnTo>
                        <a:pt x="85" y="604"/>
                      </a:lnTo>
                      <a:lnTo>
                        <a:pt x="85" y="604"/>
                      </a:lnTo>
                      <a:lnTo>
                        <a:pt x="85" y="604"/>
                      </a:lnTo>
                      <a:lnTo>
                        <a:pt x="87" y="604"/>
                      </a:lnTo>
                      <a:lnTo>
                        <a:pt x="89" y="604"/>
                      </a:lnTo>
                      <a:lnTo>
                        <a:pt x="89" y="604"/>
                      </a:lnTo>
                      <a:lnTo>
                        <a:pt x="92" y="604"/>
                      </a:lnTo>
                      <a:lnTo>
                        <a:pt x="92" y="604"/>
                      </a:lnTo>
                      <a:lnTo>
                        <a:pt x="89" y="604"/>
                      </a:lnTo>
                      <a:lnTo>
                        <a:pt x="87" y="604"/>
                      </a:lnTo>
                      <a:lnTo>
                        <a:pt x="85" y="606"/>
                      </a:lnTo>
                      <a:lnTo>
                        <a:pt x="85" y="606"/>
                      </a:lnTo>
                      <a:lnTo>
                        <a:pt x="85" y="606"/>
                      </a:lnTo>
                      <a:lnTo>
                        <a:pt x="82" y="608"/>
                      </a:lnTo>
                      <a:lnTo>
                        <a:pt x="82" y="608"/>
                      </a:lnTo>
                      <a:lnTo>
                        <a:pt x="85" y="608"/>
                      </a:lnTo>
                      <a:lnTo>
                        <a:pt x="85" y="608"/>
                      </a:lnTo>
                      <a:lnTo>
                        <a:pt x="85" y="608"/>
                      </a:lnTo>
                      <a:lnTo>
                        <a:pt x="85" y="608"/>
                      </a:lnTo>
                      <a:lnTo>
                        <a:pt x="82" y="611"/>
                      </a:lnTo>
                      <a:lnTo>
                        <a:pt x="82" y="611"/>
                      </a:lnTo>
                      <a:lnTo>
                        <a:pt x="82" y="611"/>
                      </a:lnTo>
                      <a:lnTo>
                        <a:pt x="82" y="611"/>
                      </a:lnTo>
                      <a:lnTo>
                        <a:pt x="85" y="611"/>
                      </a:lnTo>
                      <a:lnTo>
                        <a:pt x="85" y="611"/>
                      </a:lnTo>
                      <a:lnTo>
                        <a:pt x="85" y="611"/>
                      </a:lnTo>
                      <a:lnTo>
                        <a:pt x="87" y="608"/>
                      </a:lnTo>
                      <a:lnTo>
                        <a:pt x="87" y="608"/>
                      </a:lnTo>
                      <a:lnTo>
                        <a:pt x="87" y="611"/>
                      </a:lnTo>
                      <a:lnTo>
                        <a:pt x="87" y="611"/>
                      </a:lnTo>
                      <a:lnTo>
                        <a:pt x="139" y="611"/>
                      </a:lnTo>
                      <a:lnTo>
                        <a:pt x="146" y="611"/>
                      </a:lnTo>
                      <a:lnTo>
                        <a:pt x="305" y="611"/>
                      </a:lnTo>
                      <a:lnTo>
                        <a:pt x="312" y="611"/>
                      </a:lnTo>
                      <a:lnTo>
                        <a:pt x="473" y="611"/>
                      </a:lnTo>
                      <a:lnTo>
                        <a:pt x="480" y="611"/>
                      </a:lnTo>
                      <a:lnTo>
                        <a:pt x="534" y="611"/>
                      </a:lnTo>
                      <a:lnTo>
                        <a:pt x="539" y="611"/>
                      </a:lnTo>
                      <a:lnTo>
                        <a:pt x="541" y="606"/>
                      </a:lnTo>
                      <a:lnTo>
                        <a:pt x="544" y="604"/>
                      </a:lnTo>
                      <a:lnTo>
                        <a:pt x="546" y="604"/>
                      </a:lnTo>
                      <a:lnTo>
                        <a:pt x="546" y="604"/>
                      </a:lnTo>
                      <a:lnTo>
                        <a:pt x="546" y="604"/>
                      </a:lnTo>
                      <a:lnTo>
                        <a:pt x="546" y="606"/>
                      </a:lnTo>
                      <a:lnTo>
                        <a:pt x="546" y="608"/>
                      </a:lnTo>
                      <a:lnTo>
                        <a:pt x="544" y="611"/>
                      </a:lnTo>
                      <a:lnTo>
                        <a:pt x="544" y="613"/>
                      </a:lnTo>
                      <a:lnTo>
                        <a:pt x="544" y="613"/>
                      </a:lnTo>
                      <a:lnTo>
                        <a:pt x="544" y="615"/>
                      </a:lnTo>
                      <a:lnTo>
                        <a:pt x="544" y="615"/>
                      </a:lnTo>
                      <a:lnTo>
                        <a:pt x="544" y="615"/>
                      </a:lnTo>
                      <a:lnTo>
                        <a:pt x="548" y="618"/>
                      </a:lnTo>
                      <a:lnTo>
                        <a:pt x="553" y="618"/>
                      </a:lnTo>
                      <a:lnTo>
                        <a:pt x="555" y="618"/>
                      </a:lnTo>
                      <a:lnTo>
                        <a:pt x="555" y="620"/>
                      </a:lnTo>
                      <a:lnTo>
                        <a:pt x="558" y="620"/>
                      </a:lnTo>
                      <a:lnTo>
                        <a:pt x="560" y="620"/>
                      </a:lnTo>
                      <a:lnTo>
                        <a:pt x="560" y="620"/>
                      </a:lnTo>
                      <a:lnTo>
                        <a:pt x="563" y="618"/>
                      </a:lnTo>
                      <a:lnTo>
                        <a:pt x="565" y="618"/>
                      </a:lnTo>
                      <a:lnTo>
                        <a:pt x="567" y="618"/>
                      </a:lnTo>
                      <a:lnTo>
                        <a:pt x="570" y="618"/>
                      </a:lnTo>
                      <a:lnTo>
                        <a:pt x="570" y="618"/>
                      </a:lnTo>
                      <a:lnTo>
                        <a:pt x="572" y="620"/>
                      </a:lnTo>
                      <a:lnTo>
                        <a:pt x="572" y="620"/>
                      </a:lnTo>
                      <a:lnTo>
                        <a:pt x="574" y="622"/>
                      </a:lnTo>
                      <a:lnTo>
                        <a:pt x="574" y="622"/>
                      </a:lnTo>
                      <a:lnTo>
                        <a:pt x="574" y="625"/>
                      </a:lnTo>
                      <a:lnTo>
                        <a:pt x="574" y="625"/>
                      </a:lnTo>
                      <a:lnTo>
                        <a:pt x="577" y="625"/>
                      </a:lnTo>
                      <a:lnTo>
                        <a:pt x="577" y="625"/>
                      </a:lnTo>
                      <a:lnTo>
                        <a:pt x="579" y="625"/>
                      </a:lnTo>
                      <a:lnTo>
                        <a:pt x="581" y="625"/>
                      </a:lnTo>
                      <a:lnTo>
                        <a:pt x="584" y="627"/>
                      </a:lnTo>
                      <a:lnTo>
                        <a:pt x="586" y="630"/>
                      </a:lnTo>
                      <a:lnTo>
                        <a:pt x="589" y="630"/>
                      </a:lnTo>
                      <a:lnTo>
                        <a:pt x="589" y="630"/>
                      </a:lnTo>
                      <a:lnTo>
                        <a:pt x="593" y="630"/>
                      </a:lnTo>
                      <a:lnTo>
                        <a:pt x="596" y="627"/>
                      </a:lnTo>
                      <a:lnTo>
                        <a:pt x="598" y="627"/>
                      </a:lnTo>
                      <a:lnTo>
                        <a:pt x="600" y="627"/>
                      </a:lnTo>
                      <a:lnTo>
                        <a:pt x="600" y="630"/>
                      </a:lnTo>
                      <a:lnTo>
                        <a:pt x="600" y="630"/>
                      </a:lnTo>
                      <a:lnTo>
                        <a:pt x="603" y="630"/>
                      </a:lnTo>
                      <a:lnTo>
                        <a:pt x="607" y="630"/>
                      </a:lnTo>
                      <a:lnTo>
                        <a:pt x="612" y="630"/>
                      </a:lnTo>
                      <a:lnTo>
                        <a:pt x="612" y="630"/>
                      </a:lnTo>
                      <a:lnTo>
                        <a:pt x="612" y="632"/>
                      </a:lnTo>
                      <a:lnTo>
                        <a:pt x="612" y="632"/>
                      </a:lnTo>
                      <a:lnTo>
                        <a:pt x="615" y="632"/>
                      </a:lnTo>
                      <a:lnTo>
                        <a:pt x="619" y="632"/>
                      </a:lnTo>
                      <a:lnTo>
                        <a:pt x="619" y="632"/>
                      </a:lnTo>
                      <a:lnTo>
                        <a:pt x="622" y="630"/>
                      </a:lnTo>
                      <a:lnTo>
                        <a:pt x="622" y="630"/>
                      </a:lnTo>
                      <a:lnTo>
                        <a:pt x="624" y="630"/>
                      </a:lnTo>
                      <a:lnTo>
                        <a:pt x="624" y="627"/>
                      </a:lnTo>
                      <a:lnTo>
                        <a:pt x="626" y="627"/>
                      </a:lnTo>
                      <a:lnTo>
                        <a:pt x="626" y="625"/>
                      </a:lnTo>
                      <a:lnTo>
                        <a:pt x="629" y="625"/>
                      </a:lnTo>
                      <a:lnTo>
                        <a:pt x="629" y="625"/>
                      </a:lnTo>
                      <a:lnTo>
                        <a:pt x="629" y="622"/>
                      </a:lnTo>
                      <a:lnTo>
                        <a:pt x="629" y="622"/>
                      </a:lnTo>
                      <a:lnTo>
                        <a:pt x="629" y="622"/>
                      </a:lnTo>
                      <a:lnTo>
                        <a:pt x="631" y="620"/>
                      </a:lnTo>
                      <a:lnTo>
                        <a:pt x="638" y="620"/>
                      </a:lnTo>
                      <a:lnTo>
                        <a:pt x="638" y="620"/>
                      </a:lnTo>
                      <a:lnTo>
                        <a:pt x="636" y="620"/>
                      </a:lnTo>
                      <a:lnTo>
                        <a:pt x="633" y="622"/>
                      </a:lnTo>
                      <a:lnTo>
                        <a:pt x="633" y="622"/>
                      </a:lnTo>
                      <a:lnTo>
                        <a:pt x="633" y="625"/>
                      </a:lnTo>
                      <a:lnTo>
                        <a:pt x="633" y="625"/>
                      </a:lnTo>
                      <a:lnTo>
                        <a:pt x="633" y="625"/>
                      </a:lnTo>
                      <a:lnTo>
                        <a:pt x="636" y="625"/>
                      </a:lnTo>
                      <a:lnTo>
                        <a:pt x="636" y="622"/>
                      </a:lnTo>
                      <a:lnTo>
                        <a:pt x="638" y="622"/>
                      </a:lnTo>
                      <a:lnTo>
                        <a:pt x="638" y="622"/>
                      </a:lnTo>
                      <a:lnTo>
                        <a:pt x="638" y="620"/>
                      </a:lnTo>
                      <a:lnTo>
                        <a:pt x="638" y="620"/>
                      </a:lnTo>
                      <a:lnTo>
                        <a:pt x="641" y="620"/>
                      </a:lnTo>
                      <a:lnTo>
                        <a:pt x="641" y="620"/>
                      </a:lnTo>
                      <a:lnTo>
                        <a:pt x="641" y="618"/>
                      </a:lnTo>
                      <a:lnTo>
                        <a:pt x="643" y="618"/>
                      </a:lnTo>
                      <a:lnTo>
                        <a:pt x="643" y="618"/>
                      </a:lnTo>
                      <a:lnTo>
                        <a:pt x="643" y="618"/>
                      </a:lnTo>
                      <a:lnTo>
                        <a:pt x="643" y="615"/>
                      </a:lnTo>
                      <a:lnTo>
                        <a:pt x="645" y="615"/>
                      </a:lnTo>
                      <a:lnTo>
                        <a:pt x="645" y="613"/>
                      </a:lnTo>
                      <a:lnTo>
                        <a:pt x="645" y="613"/>
                      </a:lnTo>
                      <a:lnTo>
                        <a:pt x="648" y="613"/>
                      </a:lnTo>
                      <a:lnTo>
                        <a:pt x="648" y="615"/>
                      </a:lnTo>
                      <a:lnTo>
                        <a:pt x="648" y="615"/>
                      </a:lnTo>
                      <a:lnTo>
                        <a:pt x="648" y="615"/>
                      </a:lnTo>
                      <a:lnTo>
                        <a:pt x="648" y="618"/>
                      </a:lnTo>
                      <a:lnTo>
                        <a:pt x="645" y="618"/>
                      </a:lnTo>
                      <a:lnTo>
                        <a:pt x="641" y="620"/>
                      </a:lnTo>
                      <a:lnTo>
                        <a:pt x="641" y="620"/>
                      </a:lnTo>
                      <a:lnTo>
                        <a:pt x="641" y="622"/>
                      </a:lnTo>
                      <a:lnTo>
                        <a:pt x="641" y="622"/>
                      </a:lnTo>
                      <a:lnTo>
                        <a:pt x="641" y="622"/>
                      </a:lnTo>
                      <a:lnTo>
                        <a:pt x="641" y="622"/>
                      </a:lnTo>
                      <a:lnTo>
                        <a:pt x="643" y="620"/>
                      </a:lnTo>
                      <a:lnTo>
                        <a:pt x="643" y="620"/>
                      </a:lnTo>
                      <a:lnTo>
                        <a:pt x="643" y="620"/>
                      </a:lnTo>
                      <a:lnTo>
                        <a:pt x="643" y="620"/>
                      </a:lnTo>
                      <a:lnTo>
                        <a:pt x="643" y="620"/>
                      </a:lnTo>
                      <a:lnTo>
                        <a:pt x="643" y="620"/>
                      </a:lnTo>
                      <a:lnTo>
                        <a:pt x="645" y="620"/>
                      </a:lnTo>
                      <a:lnTo>
                        <a:pt x="645" y="620"/>
                      </a:lnTo>
                      <a:lnTo>
                        <a:pt x="648" y="620"/>
                      </a:lnTo>
                      <a:lnTo>
                        <a:pt x="648" y="620"/>
                      </a:lnTo>
                      <a:lnTo>
                        <a:pt x="650" y="618"/>
                      </a:lnTo>
                      <a:lnTo>
                        <a:pt x="650" y="615"/>
                      </a:lnTo>
                      <a:lnTo>
                        <a:pt x="650" y="615"/>
                      </a:lnTo>
                      <a:lnTo>
                        <a:pt x="650" y="615"/>
                      </a:lnTo>
                      <a:lnTo>
                        <a:pt x="650" y="613"/>
                      </a:lnTo>
                      <a:lnTo>
                        <a:pt x="650" y="613"/>
                      </a:lnTo>
                      <a:lnTo>
                        <a:pt x="650" y="613"/>
                      </a:lnTo>
                      <a:lnTo>
                        <a:pt x="650" y="611"/>
                      </a:lnTo>
                      <a:lnTo>
                        <a:pt x="650" y="611"/>
                      </a:lnTo>
                      <a:lnTo>
                        <a:pt x="652" y="611"/>
                      </a:lnTo>
                      <a:lnTo>
                        <a:pt x="652" y="611"/>
                      </a:lnTo>
                      <a:lnTo>
                        <a:pt x="652" y="611"/>
                      </a:lnTo>
                      <a:lnTo>
                        <a:pt x="655" y="611"/>
                      </a:lnTo>
                      <a:lnTo>
                        <a:pt x="655" y="611"/>
                      </a:lnTo>
                      <a:lnTo>
                        <a:pt x="655" y="611"/>
                      </a:lnTo>
                      <a:lnTo>
                        <a:pt x="657" y="613"/>
                      </a:lnTo>
                      <a:lnTo>
                        <a:pt x="659" y="613"/>
                      </a:lnTo>
                      <a:lnTo>
                        <a:pt x="659" y="613"/>
                      </a:lnTo>
                      <a:lnTo>
                        <a:pt x="662" y="613"/>
                      </a:lnTo>
                      <a:lnTo>
                        <a:pt x="662" y="613"/>
                      </a:lnTo>
                      <a:lnTo>
                        <a:pt x="662" y="613"/>
                      </a:lnTo>
                      <a:lnTo>
                        <a:pt x="662" y="613"/>
                      </a:lnTo>
                      <a:lnTo>
                        <a:pt x="664" y="613"/>
                      </a:lnTo>
                      <a:lnTo>
                        <a:pt x="664" y="615"/>
                      </a:lnTo>
                      <a:lnTo>
                        <a:pt x="667" y="615"/>
                      </a:lnTo>
                      <a:lnTo>
                        <a:pt x="669" y="615"/>
                      </a:lnTo>
                      <a:lnTo>
                        <a:pt x="669" y="615"/>
                      </a:lnTo>
                      <a:lnTo>
                        <a:pt x="671" y="615"/>
                      </a:lnTo>
                      <a:lnTo>
                        <a:pt x="671" y="615"/>
                      </a:lnTo>
                      <a:lnTo>
                        <a:pt x="674" y="615"/>
                      </a:lnTo>
                      <a:lnTo>
                        <a:pt x="674" y="615"/>
                      </a:lnTo>
                      <a:lnTo>
                        <a:pt x="676" y="615"/>
                      </a:lnTo>
                      <a:lnTo>
                        <a:pt x="676" y="615"/>
                      </a:lnTo>
                      <a:lnTo>
                        <a:pt x="676" y="615"/>
                      </a:lnTo>
                      <a:lnTo>
                        <a:pt x="678" y="615"/>
                      </a:lnTo>
                      <a:lnTo>
                        <a:pt x="678" y="615"/>
                      </a:lnTo>
                      <a:lnTo>
                        <a:pt x="678" y="615"/>
                      </a:lnTo>
                      <a:lnTo>
                        <a:pt x="678" y="618"/>
                      </a:lnTo>
                      <a:lnTo>
                        <a:pt x="678" y="618"/>
                      </a:lnTo>
                      <a:lnTo>
                        <a:pt x="678" y="618"/>
                      </a:lnTo>
                      <a:lnTo>
                        <a:pt x="678" y="618"/>
                      </a:lnTo>
                      <a:lnTo>
                        <a:pt x="678" y="620"/>
                      </a:lnTo>
                      <a:lnTo>
                        <a:pt x="678" y="620"/>
                      </a:lnTo>
                      <a:lnTo>
                        <a:pt x="678" y="622"/>
                      </a:lnTo>
                      <a:lnTo>
                        <a:pt x="678" y="622"/>
                      </a:lnTo>
                      <a:lnTo>
                        <a:pt x="678" y="622"/>
                      </a:lnTo>
                      <a:lnTo>
                        <a:pt x="678" y="622"/>
                      </a:lnTo>
                      <a:lnTo>
                        <a:pt x="678" y="625"/>
                      </a:lnTo>
                      <a:lnTo>
                        <a:pt x="678" y="627"/>
                      </a:lnTo>
                      <a:lnTo>
                        <a:pt x="678" y="630"/>
                      </a:lnTo>
                      <a:lnTo>
                        <a:pt x="678" y="630"/>
                      </a:lnTo>
                      <a:lnTo>
                        <a:pt x="681" y="632"/>
                      </a:lnTo>
                      <a:lnTo>
                        <a:pt x="683" y="632"/>
                      </a:lnTo>
                      <a:lnTo>
                        <a:pt x="686" y="632"/>
                      </a:lnTo>
                      <a:lnTo>
                        <a:pt x="688" y="632"/>
                      </a:lnTo>
                      <a:lnTo>
                        <a:pt x="690" y="632"/>
                      </a:lnTo>
                      <a:lnTo>
                        <a:pt x="695" y="632"/>
                      </a:lnTo>
                      <a:lnTo>
                        <a:pt x="695" y="632"/>
                      </a:lnTo>
                      <a:lnTo>
                        <a:pt x="695" y="632"/>
                      </a:lnTo>
                      <a:lnTo>
                        <a:pt x="695" y="634"/>
                      </a:lnTo>
                      <a:lnTo>
                        <a:pt x="693" y="634"/>
                      </a:lnTo>
                      <a:lnTo>
                        <a:pt x="693" y="634"/>
                      </a:lnTo>
                      <a:lnTo>
                        <a:pt x="693" y="637"/>
                      </a:lnTo>
                      <a:lnTo>
                        <a:pt x="693" y="637"/>
                      </a:lnTo>
                      <a:lnTo>
                        <a:pt x="690" y="637"/>
                      </a:lnTo>
                      <a:lnTo>
                        <a:pt x="690" y="637"/>
                      </a:lnTo>
                      <a:lnTo>
                        <a:pt x="690" y="639"/>
                      </a:lnTo>
                      <a:lnTo>
                        <a:pt x="690" y="639"/>
                      </a:lnTo>
                      <a:lnTo>
                        <a:pt x="690" y="639"/>
                      </a:lnTo>
                      <a:lnTo>
                        <a:pt x="690" y="641"/>
                      </a:lnTo>
                      <a:lnTo>
                        <a:pt x="690" y="641"/>
                      </a:lnTo>
                      <a:lnTo>
                        <a:pt x="693" y="641"/>
                      </a:lnTo>
                      <a:lnTo>
                        <a:pt x="693" y="644"/>
                      </a:lnTo>
                      <a:lnTo>
                        <a:pt x="693" y="644"/>
                      </a:lnTo>
                      <a:lnTo>
                        <a:pt x="693" y="644"/>
                      </a:lnTo>
                      <a:lnTo>
                        <a:pt x="693" y="644"/>
                      </a:lnTo>
                      <a:lnTo>
                        <a:pt x="693" y="644"/>
                      </a:lnTo>
                      <a:lnTo>
                        <a:pt x="693" y="646"/>
                      </a:lnTo>
                      <a:lnTo>
                        <a:pt x="693" y="646"/>
                      </a:lnTo>
                      <a:lnTo>
                        <a:pt x="690" y="649"/>
                      </a:lnTo>
                      <a:lnTo>
                        <a:pt x="690" y="649"/>
                      </a:lnTo>
                      <a:lnTo>
                        <a:pt x="690" y="649"/>
                      </a:lnTo>
                      <a:lnTo>
                        <a:pt x="688" y="651"/>
                      </a:lnTo>
                      <a:lnTo>
                        <a:pt x="688" y="651"/>
                      </a:lnTo>
                      <a:lnTo>
                        <a:pt x="688" y="653"/>
                      </a:lnTo>
                      <a:lnTo>
                        <a:pt x="688" y="653"/>
                      </a:lnTo>
                      <a:lnTo>
                        <a:pt x="690" y="653"/>
                      </a:lnTo>
                      <a:lnTo>
                        <a:pt x="690" y="653"/>
                      </a:lnTo>
                      <a:lnTo>
                        <a:pt x="690" y="653"/>
                      </a:lnTo>
                      <a:lnTo>
                        <a:pt x="690" y="653"/>
                      </a:lnTo>
                      <a:lnTo>
                        <a:pt x="693" y="653"/>
                      </a:lnTo>
                      <a:lnTo>
                        <a:pt x="693" y="653"/>
                      </a:lnTo>
                      <a:lnTo>
                        <a:pt x="693" y="653"/>
                      </a:lnTo>
                      <a:lnTo>
                        <a:pt x="693" y="656"/>
                      </a:lnTo>
                      <a:lnTo>
                        <a:pt x="693" y="656"/>
                      </a:lnTo>
                      <a:lnTo>
                        <a:pt x="693" y="656"/>
                      </a:lnTo>
                      <a:lnTo>
                        <a:pt x="690" y="656"/>
                      </a:lnTo>
                      <a:lnTo>
                        <a:pt x="690" y="656"/>
                      </a:lnTo>
                      <a:lnTo>
                        <a:pt x="690" y="656"/>
                      </a:lnTo>
                      <a:lnTo>
                        <a:pt x="688" y="658"/>
                      </a:lnTo>
                      <a:lnTo>
                        <a:pt x="688" y="658"/>
                      </a:lnTo>
                      <a:lnTo>
                        <a:pt x="688" y="658"/>
                      </a:lnTo>
                      <a:lnTo>
                        <a:pt x="688" y="658"/>
                      </a:lnTo>
                      <a:lnTo>
                        <a:pt x="690" y="658"/>
                      </a:lnTo>
                      <a:lnTo>
                        <a:pt x="690" y="658"/>
                      </a:lnTo>
                      <a:lnTo>
                        <a:pt x="690" y="658"/>
                      </a:lnTo>
                      <a:lnTo>
                        <a:pt x="690" y="658"/>
                      </a:lnTo>
                      <a:lnTo>
                        <a:pt x="688" y="660"/>
                      </a:lnTo>
                      <a:lnTo>
                        <a:pt x="686" y="660"/>
                      </a:lnTo>
                      <a:lnTo>
                        <a:pt x="686" y="660"/>
                      </a:lnTo>
                      <a:lnTo>
                        <a:pt x="688" y="663"/>
                      </a:lnTo>
                      <a:lnTo>
                        <a:pt x="688" y="663"/>
                      </a:lnTo>
                      <a:lnTo>
                        <a:pt x="688" y="663"/>
                      </a:lnTo>
                      <a:lnTo>
                        <a:pt x="688" y="663"/>
                      </a:lnTo>
                      <a:lnTo>
                        <a:pt x="690" y="663"/>
                      </a:lnTo>
                      <a:lnTo>
                        <a:pt x="693" y="660"/>
                      </a:lnTo>
                      <a:lnTo>
                        <a:pt x="693" y="660"/>
                      </a:lnTo>
                      <a:lnTo>
                        <a:pt x="693" y="663"/>
                      </a:lnTo>
                      <a:lnTo>
                        <a:pt x="695" y="663"/>
                      </a:lnTo>
                      <a:lnTo>
                        <a:pt x="693" y="663"/>
                      </a:lnTo>
                      <a:lnTo>
                        <a:pt x="693" y="663"/>
                      </a:lnTo>
                      <a:lnTo>
                        <a:pt x="693" y="665"/>
                      </a:lnTo>
                      <a:lnTo>
                        <a:pt x="693" y="665"/>
                      </a:lnTo>
                      <a:lnTo>
                        <a:pt x="693" y="665"/>
                      </a:lnTo>
                      <a:lnTo>
                        <a:pt x="695" y="665"/>
                      </a:lnTo>
                      <a:lnTo>
                        <a:pt x="695" y="665"/>
                      </a:lnTo>
                      <a:lnTo>
                        <a:pt x="695" y="667"/>
                      </a:lnTo>
                      <a:lnTo>
                        <a:pt x="695" y="667"/>
                      </a:lnTo>
                      <a:lnTo>
                        <a:pt x="700" y="667"/>
                      </a:lnTo>
                      <a:lnTo>
                        <a:pt x="700" y="667"/>
                      </a:lnTo>
                      <a:lnTo>
                        <a:pt x="700" y="667"/>
                      </a:lnTo>
                      <a:lnTo>
                        <a:pt x="702" y="667"/>
                      </a:lnTo>
                      <a:lnTo>
                        <a:pt x="709" y="670"/>
                      </a:lnTo>
                      <a:lnTo>
                        <a:pt x="712" y="670"/>
                      </a:lnTo>
                      <a:lnTo>
                        <a:pt x="714" y="667"/>
                      </a:lnTo>
                      <a:lnTo>
                        <a:pt x="714" y="670"/>
                      </a:lnTo>
                      <a:lnTo>
                        <a:pt x="714" y="670"/>
                      </a:lnTo>
                      <a:lnTo>
                        <a:pt x="716" y="670"/>
                      </a:lnTo>
                      <a:lnTo>
                        <a:pt x="719" y="670"/>
                      </a:lnTo>
                      <a:lnTo>
                        <a:pt x="721" y="670"/>
                      </a:lnTo>
                      <a:lnTo>
                        <a:pt x="721" y="670"/>
                      </a:lnTo>
                      <a:lnTo>
                        <a:pt x="723" y="670"/>
                      </a:lnTo>
                      <a:lnTo>
                        <a:pt x="726" y="670"/>
                      </a:lnTo>
                      <a:lnTo>
                        <a:pt x="728" y="670"/>
                      </a:lnTo>
                      <a:lnTo>
                        <a:pt x="728" y="670"/>
                      </a:lnTo>
                      <a:lnTo>
                        <a:pt x="728" y="672"/>
                      </a:lnTo>
                      <a:lnTo>
                        <a:pt x="728" y="672"/>
                      </a:lnTo>
                      <a:lnTo>
                        <a:pt x="728" y="672"/>
                      </a:lnTo>
                      <a:lnTo>
                        <a:pt x="728" y="672"/>
                      </a:lnTo>
                      <a:lnTo>
                        <a:pt x="730" y="672"/>
                      </a:lnTo>
                      <a:lnTo>
                        <a:pt x="730" y="670"/>
                      </a:lnTo>
                      <a:lnTo>
                        <a:pt x="730" y="670"/>
                      </a:lnTo>
                      <a:lnTo>
                        <a:pt x="730" y="670"/>
                      </a:lnTo>
                      <a:lnTo>
                        <a:pt x="733" y="670"/>
                      </a:lnTo>
                      <a:lnTo>
                        <a:pt x="733" y="672"/>
                      </a:lnTo>
                      <a:lnTo>
                        <a:pt x="730" y="672"/>
                      </a:lnTo>
                      <a:lnTo>
                        <a:pt x="730" y="672"/>
                      </a:lnTo>
                      <a:lnTo>
                        <a:pt x="730" y="672"/>
                      </a:lnTo>
                      <a:lnTo>
                        <a:pt x="730" y="672"/>
                      </a:lnTo>
                      <a:lnTo>
                        <a:pt x="730" y="672"/>
                      </a:lnTo>
                      <a:lnTo>
                        <a:pt x="730" y="672"/>
                      </a:lnTo>
                      <a:lnTo>
                        <a:pt x="730" y="675"/>
                      </a:lnTo>
                      <a:lnTo>
                        <a:pt x="733" y="672"/>
                      </a:lnTo>
                      <a:lnTo>
                        <a:pt x="733" y="672"/>
                      </a:lnTo>
                      <a:lnTo>
                        <a:pt x="735" y="672"/>
                      </a:lnTo>
                      <a:lnTo>
                        <a:pt x="735" y="672"/>
                      </a:lnTo>
                      <a:lnTo>
                        <a:pt x="738" y="672"/>
                      </a:lnTo>
                      <a:lnTo>
                        <a:pt x="738" y="672"/>
                      </a:lnTo>
                      <a:lnTo>
                        <a:pt x="738" y="672"/>
                      </a:lnTo>
                      <a:lnTo>
                        <a:pt x="738" y="672"/>
                      </a:lnTo>
                      <a:lnTo>
                        <a:pt x="738" y="672"/>
                      </a:lnTo>
                      <a:lnTo>
                        <a:pt x="738" y="675"/>
                      </a:lnTo>
                      <a:lnTo>
                        <a:pt x="738" y="675"/>
                      </a:lnTo>
                      <a:lnTo>
                        <a:pt x="740" y="675"/>
                      </a:lnTo>
                      <a:lnTo>
                        <a:pt x="742" y="675"/>
                      </a:lnTo>
                      <a:lnTo>
                        <a:pt x="742" y="675"/>
                      </a:lnTo>
                      <a:lnTo>
                        <a:pt x="742" y="675"/>
                      </a:lnTo>
                      <a:lnTo>
                        <a:pt x="742" y="675"/>
                      </a:lnTo>
                      <a:lnTo>
                        <a:pt x="745" y="675"/>
                      </a:lnTo>
                      <a:lnTo>
                        <a:pt x="745" y="675"/>
                      </a:lnTo>
                      <a:lnTo>
                        <a:pt x="745" y="677"/>
                      </a:lnTo>
                      <a:lnTo>
                        <a:pt x="745" y="677"/>
                      </a:lnTo>
                      <a:lnTo>
                        <a:pt x="745" y="677"/>
                      </a:lnTo>
                      <a:lnTo>
                        <a:pt x="745" y="677"/>
                      </a:lnTo>
                      <a:lnTo>
                        <a:pt x="745" y="679"/>
                      </a:lnTo>
                      <a:lnTo>
                        <a:pt x="745" y="679"/>
                      </a:lnTo>
                      <a:lnTo>
                        <a:pt x="745" y="679"/>
                      </a:lnTo>
                      <a:lnTo>
                        <a:pt x="745" y="679"/>
                      </a:lnTo>
                      <a:lnTo>
                        <a:pt x="745" y="682"/>
                      </a:lnTo>
                      <a:lnTo>
                        <a:pt x="745" y="682"/>
                      </a:lnTo>
                      <a:lnTo>
                        <a:pt x="745" y="682"/>
                      </a:lnTo>
                      <a:lnTo>
                        <a:pt x="747" y="682"/>
                      </a:lnTo>
                      <a:lnTo>
                        <a:pt x="747" y="679"/>
                      </a:lnTo>
                      <a:lnTo>
                        <a:pt x="747" y="682"/>
                      </a:lnTo>
                      <a:lnTo>
                        <a:pt x="747" y="682"/>
                      </a:lnTo>
                      <a:lnTo>
                        <a:pt x="747" y="684"/>
                      </a:lnTo>
                      <a:lnTo>
                        <a:pt x="745" y="684"/>
                      </a:lnTo>
                      <a:lnTo>
                        <a:pt x="745" y="684"/>
                      </a:lnTo>
                      <a:lnTo>
                        <a:pt x="747" y="686"/>
                      </a:lnTo>
                      <a:lnTo>
                        <a:pt x="747" y="686"/>
                      </a:lnTo>
                      <a:lnTo>
                        <a:pt x="747" y="686"/>
                      </a:lnTo>
                      <a:lnTo>
                        <a:pt x="749" y="686"/>
                      </a:lnTo>
                      <a:lnTo>
                        <a:pt x="749" y="686"/>
                      </a:lnTo>
                      <a:lnTo>
                        <a:pt x="749" y="684"/>
                      </a:lnTo>
                      <a:lnTo>
                        <a:pt x="749" y="684"/>
                      </a:lnTo>
                      <a:lnTo>
                        <a:pt x="749" y="684"/>
                      </a:lnTo>
                      <a:lnTo>
                        <a:pt x="749" y="686"/>
                      </a:lnTo>
                      <a:lnTo>
                        <a:pt x="749" y="686"/>
                      </a:lnTo>
                      <a:lnTo>
                        <a:pt x="749" y="686"/>
                      </a:lnTo>
                      <a:lnTo>
                        <a:pt x="749" y="689"/>
                      </a:lnTo>
                      <a:lnTo>
                        <a:pt x="747" y="689"/>
                      </a:lnTo>
                      <a:lnTo>
                        <a:pt x="747" y="689"/>
                      </a:lnTo>
                      <a:lnTo>
                        <a:pt x="747" y="689"/>
                      </a:lnTo>
                      <a:lnTo>
                        <a:pt x="749" y="689"/>
                      </a:lnTo>
                      <a:lnTo>
                        <a:pt x="749" y="689"/>
                      </a:lnTo>
                      <a:lnTo>
                        <a:pt x="749" y="689"/>
                      </a:lnTo>
                      <a:lnTo>
                        <a:pt x="749" y="691"/>
                      </a:lnTo>
                      <a:lnTo>
                        <a:pt x="749" y="691"/>
                      </a:lnTo>
                      <a:lnTo>
                        <a:pt x="747" y="691"/>
                      </a:lnTo>
                      <a:lnTo>
                        <a:pt x="747" y="691"/>
                      </a:lnTo>
                      <a:lnTo>
                        <a:pt x="747" y="691"/>
                      </a:lnTo>
                      <a:lnTo>
                        <a:pt x="749" y="694"/>
                      </a:lnTo>
                      <a:lnTo>
                        <a:pt x="749" y="694"/>
                      </a:lnTo>
                      <a:lnTo>
                        <a:pt x="749" y="694"/>
                      </a:lnTo>
                      <a:lnTo>
                        <a:pt x="749" y="696"/>
                      </a:lnTo>
                      <a:lnTo>
                        <a:pt x="749" y="696"/>
                      </a:lnTo>
                      <a:lnTo>
                        <a:pt x="749" y="696"/>
                      </a:lnTo>
                      <a:lnTo>
                        <a:pt x="749" y="698"/>
                      </a:lnTo>
                      <a:lnTo>
                        <a:pt x="749" y="698"/>
                      </a:lnTo>
                      <a:lnTo>
                        <a:pt x="749" y="698"/>
                      </a:lnTo>
                      <a:lnTo>
                        <a:pt x="749" y="698"/>
                      </a:lnTo>
                      <a:lnTo>
                        <a:pt x="752" y="698"/>
                      </a:lnTo>
                      <a:lnTo>
                        <a:pt x="752" y="698"/>
                      </a:lnTo>
                      <a:lnTo>
                        <a:pt x="752" y="698"/>
                      </a:lnTo>
                      <a:lnTo>
                        <a:pt x="752" y="698"/>
                      </a:lnTo>
                      <a:lnTo>
                        <a:pt x="752" y="698"/>
                      </a:lnTo>
                      <a:lnTo>
                        <a:pt x="752" y="698"/>
                      </a:lnTo>
                      <a:lnTo>
                        <a:pt x="752" y="701"/>
                      </a:lnTo>
                      <a:lnTo>
                        <a:pt x="749" y="701"/>
                      </a:lnTo>
                      <a:lnTo>
                        <a:pt x="749" y="701"/>
                      </a:lnTo>
                      <a:lnTo>
                        <a:pt x="747" y="698"/>
                      </a:lnTo>
                      <a:lnTo>
                        <a:pt x="747" y="698"/>
                      </a:lnTo>
                      <a:lnTo>
                        <a:pt x="747" y="698"/>
                      </a:lnTo>
                      <a:lnTo>
                        <a:pt x="747" y="698"/>
                      </a:lnTo>
                      <a:lnTo>
                        <a:pt x="747" y="698"/>
                      </a:lnTo>
                      <a:lnTo>
                        <a:pt x="747" y="698"/>
                      </a:lnTo>
                      <a:lnTo>
                        <a:pt x="747" y="698"/>
                      </a:lnTo>
                      <a:lnTo>
                        <a:pt x="745" y="698"/>
                      </a:lnTo>
                      <a:lnTo>
                        <a:pt x="745" y="698"/>
                      </a:lnTo>
                      <a:lnTo>
                        <a:pt x="745" y="701"/>
                      </a:lnTo>
                      <a:lnTo>
                        <a:pt x="745" y="701"/>
                      </a:lnTo>
                      <a:lnTo>
                        <a:pt x="745" y="701"/>
                      </a:lnTo>
                      <a:lnTo>
                        <a:pt x="745" y="703"/>
                      </a:lnTo>
                      <a:lnTo>
                        <a:pt x="745" y="703"/>
                      </a:lnTo>
                      <a:lnTo>
                        <a:pt x="742" y="705"/>
                      </a:lnTo>
                      <a:lnTo>
                        <a:pt x="742" y="705"/>
                      </a:lnTo>
                      <a:lnTo>
                        <a:pt x="740" y="705"/>
                      </a:lnTo>
                      <a:lnTo>
                        <a:pt x="735" y="703"/>
                      </a:lnTo>
                      <a:lnTo>
                        <a:pt x="735" y="703"/>
                      </a:lnTo>
                      <a:lnTo>
                        <a:pt x="735" y="701"/>
                      </a:lnTo>
                      <a:lnTo>
                        <a:pt x="735" y="701"/>
                      </a:lnTo>
                      <a:lnTo>
                        <a:pt x="733" y="701"/>
                      </a:lnTo>
                      <a:lnTo>
                        <a:pt x="730" y="703"/>
                      </a:lnTo>
                      <a:lnTo>
                        <a:pt x="728" y="703"/>
                      </a:lnTo>
                      <a:lnTo>
                        <a:pt x="728" y="703"/>
                      </a:lnTo>
                      <a:lnTo>
                        <a:pt x="730" y="701"/>
                      </a:lnTo>
                      <a:lnTo>
                        <a:pt x="730" y="701"/>
                      </a:lnTo>
                      <a:lnTo>
                        <a:pt x="730" y="701"/>
                      </a:lnTo>
                      <a:lnTo>
                        <a:pt x="730" y="698"/>
                      </a:lnTo>
                      <a:lnTo>
                        <a:pt x="730" y="698"/>
                      </a:lnTo>
                      <a:lnTo>
                        <a:pt x="728" y="698"/>
                      </a:lnTo>
                      <a:lnTo>
                        <a:pt x="728" y="701"/>
                      </a:lnTo>
                      <a:lnTo>
                        <a:pt x="726" y="701"/>
                      </a:lnTo>
                      <a:lnTo>
                        <a:pt x="728" y="701"/>
                      </a:lnTo>
                      <a:lnTo>
                        <a:pt x="728" y="698"/>
                      </a:lnTo>
                      <a:lnTo>
                        <a:pt x="730" y="698"/>
                      </a:lnTo>
                      <a:lnTo>
                        <a:pt x="730" y="696"/>
                      </a:lnTo>
                      <a:lnTo>
                        <a:pt x="730" y="696"/>
                      </a:lnTo>
                      <a:lnTo>
                        <a:pt x="730" y="696"/>
                      </a:lnTo>
                      <a:lnTo>
                        <a:pt x="730" y="696"/>
                      </a:lnTo>
                      <a:lnTo>
                        <a:pt x="730" y="696"/>
                      </a:lnTo>
                      <a:lnTo>
                        <a:pt x="730" y="696"/>
                      </a:lnTo>
                      <a:lnTo>
                        <a:pt x="728" y="696"/>
                      </a:lnTo>
                      <a:lnTo>
                        <a:pt x="728" y="696"/>
                      </a:lnTo>
                      <a:lnTo>
                        <a:pt x="728" y="696"/>
                      </a:lnTo>
                      <a:lnTo>
                        <a:pt x="728" y="696"/>
                      </a:lnTo>
                      <a:lnTo>
                        <a:pt x="728" y="696"/>
                      </a:lnTo>
                      <a:lnTo>
                        <a:pt x="728" y="696"/>
                      </a:lnTo>
                      <a:lnTo>
                        <a:pt x="728" y="694"/>
                      </a:lnTo>
                      <a:lnTo>
                        <a:pt x="728" y="694"/>
                      </a:lnTo>
                      <a:lnTo>
                        <a:pt x="728" y="694"/>
                      </a:lnTo>
                      <a:lnTo>
                        <a:pt x="728" y="691"/>
                      </a:lnTo>
                      <a:lnTo>
                        <a:pt x="728" y="691"/>
                      </a:lnTo>
                      <a:lnTo>
                        <a:pt x="728" y="691"/>
                      </a:lnTo>
                      <a:lnTo>
                        <a:pt x="728" y="689"/>
                      </a:lnTo>
                      <a:lnTo>
                        <a:pt x="728" y="689"/>
                      </a:lnTo>
                      <a:lnTo>
                        <a:pt x="728" y="689"/>
                      </a:lnTo>
                      <a:lnTo>
                        <a:pt x="726" y="689"/>
                      </a:lnTo>
                      <a:lnTo>
                        <a:pt x="723" y="689"/>
                      </a:lnTo>
                      <a:lnTo>
                        <a:pt x="721" y="689"/>
                      </a:lnTo>
                      <a:lnTo>
                        <a:pt x="721" y="689"/>
                      </a:lnTo>
                      <a:lnTo>
                        <a:pt x="721" y="689"/>
                      </a:lnTo>
                      <a:lnTo>
                        <a:pt x="723" y="689"/>
                      </a:lnTo>
                      <a:lnTo>
                        <a:pt x="723" y="689"/>
                      </a:lnTo>
                      <a:lnTo>
                        <a:pt x="723" y="691"/>
                      </a:lnTo>
                      <a:lnTo>
                        <a:pt x="723" y="691"/>
                      </a:lnTo>
                      <a:lnTo>
                        <a:pt x="723" y="691"/>
                      </a:lnTo>
                      <a:lnTo>
                        <a:pt x="723" y="694"/>
                      </a:lnTo>
                      <a:lnTo>
                        <a:pt x="723" y="696"/>
                      </a:lnTo>
                      <a:lnTo>
                        <a:pt x="726" y="696"/>
                      </a:lnTo>
                      <a:lnTo>
                        <a:pt x="726" y="696"/>
                      </a:lnTo>
                      <a:lnTo>
                        <a:pt x="723" y="696"/>
                      </a:lnTo>
                      <a:lnTo>
                        <a:pt x="723" y="698"/>
                      </a:lnTo>
                      <a:lnTo>
                        <a:pt x="723" y="698"/>
                      </a:lnTo>
                      <a:lnTo>
                        <a:pt x="723" y="698"/>
                      </a:lnTo>
                      <a:lnTo>
                        <a:pt x="723" y="701"/>
                      </a:lnTo>
                      <a:lnTo>
                        <a:pt x="723" y="703"/>
                      </a:lnTo>
                      <a:lnTo>
                        <a:pt x="723" y="703"/>
                      </a:lnTo>
                      <a:lnTo>
                        <a:pt x="721" y="705"/>
                      </a:lnTo>
                      <a:lnTo>
                        <a:pt x="721" y="705"/>
                      </a:lnTo>
                      <a:lnTo>
                        <a:pt x="719" y="705"/>
                      </a:lnTo>
                      <a:lnTo>
                        <a:pt x="719" y="705"/>
                      </a:lnTo>
                      <a:lnTo>
                        <a:pt x="719" y="708"/>
                      </a:lnTo>
                      <a:lnTo>
                        <a:pt x="716" y="708"/>
                      </a:lnTo>
                      <a:lnTo>
                        <a:pt x="716" y="708"/>
                      </a:lnTo>
                      <a:lnTo>
                        <a:pt x="714" y="710"/>
                      </a:lnTo>
                      <a:lnTo>
                        <a:pt x="714" y="710"/>
                      </a:lnTo>
                      <a:lnTo>
                        <a:pt x="714" y="712"/>
                      </a:lnTo>
                      <a:lnTo>
                        <a:pt x="712" y="712"/>
                      </a:lnTo>
                      <a:lnTo>
                        <a:pt x="709" y="715"/>
                      </a:lnTo>
                      <a:lnTo>
                        <a:pt x="709" y="715"/>
                      </a:lnTo>
                      <a:lnTo>
                        <a:pt x="707" y="722"/>
                      </a:lnTo>
                      <a:lnTo>
                        <a:pt x="707" y="724"/>
                      </a:lnTo>
                      <a:lnTo>
                        <a:pt x="704" y="727"/>
                      </a:lnTo>
                      <a:lnTo>
                        <a:pt x="704" y="729"/>
                      </a:lnTo>
                      <a:lnTo>
                        <a:pt x="702" y="729"/>
                      </a:lnTo>
                      <a:lnTo>
                        <a:pt x="702" y="729"/>
                      </a:lnTo>
                      <a:lnTo>
                        <a:pt x="700" y="731"/>
                      </a:lnTo>
                      <a:lnTo>
                        <a:pt x="697" y="731"/>
                      </a:lnTo>
                      <a:lnTo>
                        <a:pt x="697" y="731"/>
                      </a:lnTo>
                      <a:lnTo>
                        <a:pt x="695" y="734"/>
                      </a:lnTo>
                      <a:lnTo>
                        <a:pt x="693" y="734"/>
                      </a:lnTo>
                      <a:lnTo>
                        <a:pt x="690" y="736"/>
                      </a:lnTo>
                      <a:lnTo>
                        <a:pt x="690" y="736"/>
                      </a:lnTo>
                      <a:lnTo>
                        <a:pt x="686" y="741"/>
                      </a:lnTo>
                      <a:lnTo>
                        <a:pt x="683" y="743"/>
                      </a:lnTo>
                      <a:lnTo>
                        <a:pt x="681" y="746"/>
                      </a:lnTo>
                      <a:lnTo>
                        <a:pt x="681" y="746"/>
                      </a:lnTo>
                      <a:lnTo>
                        <a:pt x="681" y="746"/>
                      </a:lnTo>
                      <a:lnTo>
                        <a:pt x="683" y="746"/>
                      </a:lnTo>
                      <a:lnTo>
                        <a:pt x="683" y="746"/>
                      </a:lnTo>
                      <a:lnTo>
                        <a:pt x="683" y="746"/>
                      </a:lnTo>
                      <a:lnTo>
                        <a:pt x="683" y="746"/>
                      </a:lnTo>
                      <a:lnTo>
                        <a:pt x="683" y="748"/>
                      </a:lnTo>
                      <a:lnTo>
                        <a:pt x="683" y="748"/>
                      </a:lnTo>
                      <a:lnTo>
                        <a:pt x="683" y="750"/>
                      </a:lnTo>
                      <a:lnTo>
                        <a:pt x="681" y="750"/>
                      </a:lnTo>
                      <a:lnTo>
                        <a:pt x="681" y="750"/>
                      </a:lnTo>
                      <a:lnTo>
                        <a:pt x="676" y="750"/>
                      </a:lnTo>
                      <a:lnTo>
                        <a:pt x="674" y="750"/>
                      </a:lnTo>
                      <a:lnTo>
                        <a:pt x="674" y="750"/>
                      </a:lnTo>
                      <a:lnTo>
                        <a:pt x="671" y="750"/>
                      </a:lnTo>
                      <a:lnTo>
                        <a:pt x="671" y="750"/>
                      </a:lnTo>
                      <a:lnTo>
                        <a:pt x="671" y="753"/>
                      </a:lnTo>
                      <a:lnTo>
                        <a:pt x="669" y="753"/>
                      </a:lnTo>
                      <a:lnTo>
                        <a:pt x="669" y="755"/>
                      </a:lnTo>
                      <a:lnTo>
                        <a:pt x="669" y="755"/>
                      </a:lnTo>
                      <a:lnTo>
                        <a:pt x="671" y="755"/>
                      </a:lnTo>
                      <a:lnTo>
                        <a:pt x="674" y="757"/>
                      </a:lnTo>
                      <a:lnTo>
                        <a:pt x="676" y="755"/>
                      </a:lnTo>
                      <a:lnTo>
                        <a:pt x="676" y="755"/>
                      </a:lnTo>
                      <a:lnTo>
                        <a:pt x="676" y="755"/>
                      </a:lnTo>
                      <a:lnTo>
                        <a:pt x="678" y="757"/>
                      </a:lnTo>
                      <a:lnTo>
                        <a:pt x="678" y="757"/>
                      </a:lnTo>
                      <a:lnTo>
                        <a:pt x="678" y="757"/>
                      </a:lnTo>
                      <a:lnTo>
                        <a:pt x="678" y="755"/>
                      </a:lnTo>
                      <a:lnTo>
                        <a:pt x="681" y="755"/>
                      </a:lnTo>
                      <a:lnTo>
                        <a:pt x="681" y="755"/>
                      </a:lnTo>
                      <a:lnTo>
                        <a:pt x="683" y="753"/>
                      </a:lnTo>
                      <a:lnTo>
                        <a:pt x="686" y="753"/>
                      </a:lnTo>
                      <a:lnTo>
                        <a:pt x="688" y="750"/>
                      </a:lnTo>
                      <a:lnTo>
                        <a:pt x="690" y="750"/>
                      </a:lnTo>
                      <a:lnTo>
                        <a:pt x="690" y="750"/>
                      </a:lnTo>
                      <a:lnTo>
                        <a:pt x="693" y="750"/>
                      </a:lnTo>
                      <a:lnTo>
                        <a:pt x="693" y="750"/>
                      </a:lnTo>
                      <a:lnTo>
                        <a:pt x="693" y="750"/>
                      </a:lnTo>
                      <a:lnTo>
                        <a:pt x="690" y="750"/>
                      </a:lnTo>
                      <a:lnTo>
                        <a:pt x="693" y="750"/>
                      </a:lnTo>
                      <a:lnTo>
                        <a:pt x="693" y="750"/>
                      </a:lnTo>
                      <a:lnTo>
                        <a:pt x="693" y="748"/>
                      </a:lnTo>
                      <a:lnTo>
                        <a:pt x="695" y="748"/>
                      </a:lnTo>
                      <a:lnTo>
                        <a:pt x="702" y="743"/>
                      </a:lnTo>
                      <a:lnTo>
                        <a:pt x="702" y="743"/>
                      </a:lnTo>
                      <a:lnTo>
                        <a:pt x="707" y="743"/>
                      </a:lnTo>
                      <a:lnTo>
                        <a:pt x="709" y="743"/>
                      </a:lnTo>
                      <a:lnTo>
                        <a:pt x="714" y="743"/>
                      </a:lnTo>
                      <a:lnTo>
                        <a:pt x="716" y="743"/>
                      </a:lnTo>
                      <a:lnTo>
                        <a:pt x="719" y="746"/>
                      </a:lnTo>
                      <a:lnTo>
                        <a:pt x="719" y="746"/>
                      </a:lnTo>
                      <a:lnTo>
                        <a:pt x="723" y="746"/>
                      </a:lnTo>
                      <a:lnTo>
                        <a:pt x="726" y="746"/>
                      </a:lnTo>
                      <a:lnTo>
                        <a:pt x="723" y="746"/>
                      </a:lnTo>
                      <a:lnTo>
                        <a:pt x="721" y="743"/>
                      </a:lnTo>
                      <a:lnTo>
                        <a:pt x="721" y="743"/>
                      </a:lnTo>
                      <a:lnTo>
                        <a:pt x="719" y="743"/>
                      </a:lnTo>
                      <a:lnTo>
                        <a:pt x="719" y="743"/>
                      </a:lnTo>
                      <a:lnTo>
                        <a:pt x="721" y="743"/>
                      </a:lnTo>
                      <a:lnTo>
                        <a:pt x="721" y="743"/>
                      </a:lnTo>
                      <a:lnTo>
                        <a:pt x="721" y="741"/>
                      </a:lnTo>
                      <a:lnTo>
                        <a:pt x="723" y="741"/>
                      </a:lnTo>
                      <a:lnTo>
                        <a:pt x="723" y="741"/>
                      </a:lnTo>
                      <a:lnTo>
                        <a:pt x="726" y="741"/>
                      </a:lnTo>
                      <a:lnTo>
                        <a:pt x="730" y="739"/>
                      </a:lnTo>
                      <a:lnTo>
                        <a:pt x="733" y="739"/>
                      </a:lnTo>
                      <a:lnTo>
                        <a:pt x="733" y="739"/>
                      </a:lnTo>
                      <a:lnTo>
                        <a:pt x="735" y="739"/>
                      </a:lnTo>
                      <a:lnTo>
                        <a:pt x="735" y="739"/>
                      </a:lnTo>
                      <a:lnTo>
                        <a:pt x="740" y="739"/>
                      </a:lnTo>
                      <a:lnTo>
                        <a:pt x="742" y="739"/>
                      </a:lnTo>
                      <a:lnTo>
                        <a:pt x="742" y="739"/>
                      </a:lnTo>
                      <a:lnTo>
                        <a:pt x="745" y="739"/>
                      </a:lnTo>
                      <a:lnTo>
                        <a:pt x="745" y="739"/>
                      </a:lnTo>
                      <a:lnTo>
                        <a:pt x="747" y="739"/>
                      </a:lnTo>
                      <a:lnTo>
                        <a:pt x="747" y="739"/>
                      </a:lnTo>
                      <a:lnTo>
                        <a:pt x="747" y="736"/>
                      </a:lnTo>
                      <a:lnTo>
                        <a:pt x="747" y="736"/>
                      </a:lnTo>
                      <a:lnTo>
                        <a:pt x="747" y="736"/>
                      </a:lnTo>
                      <a:lnTo>
                        <a:pt x="747" y="736"/>
                      </a:lnTo>
                      <a:lnTo>
                        <a:pt x="747" y="734"/>
                      </a:lnTo>
                      <a:lnTo>
                        <a:pt x="747" y="734"/>
                      </a:lnTo>
                      <a:lnTo>
                        <a:pt x="747" y="734"/>
                      </a:lnTo>
                      <a:lnTo>
                        <a:pt x="749" y="729"/>
                      </a:lnTo>
                      <a:lnTo>
                        <a:pt x="749" y="729"/>
                      </a:lnTo>
                      <a:lnTo>
                        <a:pt x="745" y="731"/>
                      </a:lnTo>
                      <a:lnTo>
                        <a:pt x="745" y="731"/>
                      </a:lnTo>
                      <a:lnTo>
                        <a:pt x="742" y="731"/>
                      </a:lnTo>
                      <a:lnTo>
                        <a:pt x="742" y="731"/>
                      </a:lnTo>
                      <a:lnTo>
                        <a:pt x="740" y="731"/>
                      </a:lnTo>
                      <a:lnTo>
                        <a:pt x="738" y="731"/>
                      </a:lnTo>
                      <a:lnTo>
                        <a:pt x="738" y="731"/>
                      </a:lnTo>
                      <a:lnTo>
                        <a:pt x="738" y="729"/>
                      </a:lnTo>
                      <a:lnTo>
                        <a:pt x="738" y="729"/>
                      </a:lnTo>
                      <a:lnTo>
                        <a:pt x="740" y="727"/>
                      </a:lnTo>
                      <a:lnTo>
                        <a:pt x="740" y="724"/>
                      </a:lnTo>
                      <a:lnTo>
                        <a:pt x="742" y="724"/>
                      </a:lnTo>
                      <a:lnTo>
                        <a:pt x="742" y="724"/>
                      </a:lnTo>
                      <a:lnTo>
                        <a:pt x="745" y="724"/>
                      </a:lnTo>
                      <a:lnTo>
                        <a:pt x="745" y="722"/>
                      </a:lnTo>
                      <a:lnTo>
                        <a:pt x="745" y="722"/>
                      </a:lnTo>
                      <a:lnTo>
                        <a:pt x="745" y="722"/>
                      </a:lnTo>
                      <a:lnTo>
                        <a:pt x="747" y="722"/>
                      </a:lnTo>
                      <a:lnTo>
                        <a:pt x="752" y="720"/>
                      </a:lnTo>
                      <a:lnTo>
                        <a:pt x="754" y="720"/>
                      </a:lnTo>
                      <a:lnTo>
                        <a:pt x="754" y="720"/>
                      </a:lnTo>
                      <a:lnTo>
                        <a:pt x="759" y="717"/>
                      </a:lnTo>
                      <a:lnTo>
                        <a:pt x="761" y="717"/>
                      </a:lnTo>
                      <a:lnTo>
                        <a:pt x="761" y="717"/>
                      </a:lnTo>
                      <a:lnTo>
                        <a:pt x="764" y="717"/>
                      </a:lnTo>
                      <a:lnTo>
                        <a:pt x="764" y="717"/>
                      </a:lnTo>
                      <a:lnTo>
                        <a:pt x="766" y="717"/>
                      </a:lnTo>
                      <a:lnTo>
                        <a:pt x="768" y="717"/>
                      </a:lnTo>
                      <a:lnTo>
                        <a:pt x="773" y="715"/>
                      </a:lnTo>
                      <a:lnTo>
                        <a:pt x="775" y="715"/>
                      </a:lnTo>
                      <a:lnTo>
                        <a:pt x="775" y="715"/>
                      </a:lnTo>
                      <a:lnTo>
                        <a:pt x="778" y="715"/>
                      </a:lnTo>
                      <a:lnTo>
                        <a:pt x="778" y="715"/>
                      </a:lnTo>
                      <a:lnTo>
                        <a:pt x="778" y="715"/>
                      </a:lnTo>
                      <a:lnTo>
                        <a:pt x="780" y="715"/>
                      </a:lnTo>
                      <a:lnTo>
                        <a:pt x="780" y="715"/>
                      </a:lnTo>
                      <a:lnTo>
                        <a:pt x="780" y="715"/>
                      </a:lnTo>
                      <a:lnTo>
                        <a:pt x="780" y="715"/>
                      </a:lnTo>
                      <a:lnTo>
                        <a:pt x="780" y="715"/>
                      </a:lnTo>
                      <a:lnTo>
                        <a:pt x="780" y="717"/>
                      </a:lnTo>
                      <a:lnTo>
                        <a:pt x="783" y="717"/>
                      </a:lnTo>
                      <a:lnTo>
                        <a:pt x="783" y="717"/>
                      </a:lnTo>
                      <a:lnTo>
                        <a:pt x="785" y="717"/>
                      </a:lnTo>
                      <a:lnTo>
                        <a:pt x="785" y="717"/>
                      </a:lnTo>
                      <a:lnTo>
                        <a:pt x="783" y="717"/>
                      </a:lnTo>
                      <a:lnTo>
                        <a:pt x="783" y="717"/>
                      </a:lnTo>
                      <a:lnTo>
                        <a:pt x="785" y="717"/>
                      </a:lnTo>
                      <a:lnTo>
                        <a:pt x="785" y="717"/>
                      </a:lnTo>
                      <a:lnTo>
                        <a:pt x="785" y="717"/>
                      </a:lnTo>
                      <a:lnTo>
                        <a:pt x="785" y="717"/>
                      </a:lnTo>
                      <a:lnTo>
                        <a:pt x="785" y="717"/>
                      </a:lnTo>
                      <a:lnTo>
                        <a:pt x="785" y="717"/>
                      </a:lnTo>
                      <a:lnTo>
                        <a:pt x="785" y="717"/>
                      </a:lnTo>
                      <a:lnTo>
                        <a:pt x="787" y="717"/>
                      </a:lnTo>
                      <a:lnTo>
                        <a:pt x="790" y="717"/>
                      </a:lnTo>
                      <a:lnTo>
                        <a:pt x="792" y="717"/>
                      </a:lnTo>
                      <a:lnTo>
                        <a:pt x="792" y="717"/>
                      </a:lnTo>
                      <a:lnTo>
                        <a:pt x="790" y="717"/>
                      </a:lnTo>
                      <a:lnTo>
                        <a:pt x="790" y="717"/>
                      </a:lnTo>
                      <a:lnTo>
                        <a:pt x="787" y="717"/>
                      </a:lnTo>
                      <a:lnTo>
                        <a:pt x="787" y="717"/>
                      </a:lnTo>
                      <a:lnTo>
                        <a:pt x="790" y="715"/>
                      </a:lnTo>
                      <a:lnTo>
                        <a:pt x="790" y="715"/>
                      </a:lnTo>
                      <a:lnTo>
                        <a:pt x="792" y="715"/>
                      </a:lnTo>
                      <a:lnTo>
                        <a:pt x="792" y="712"/>
                      </a:lnTo>
                      <a:lnTo>
                        <a:pt x="792" y="712"/>
                      </a:lnTo>
                      <a:lnTo>
                        <a:pt x="790" y="715"/>
                      </a:lnTo>
                      <a:lnTo>
                        <a:pt x="790" y="715"/>
                      </a:lnTo>
                      <a:lnTo>
                        <a:pt x="787" y="715"/>
                      </a:lnTo>
                      <a:lnTo>
                        <a:pt x="787" y="715"/>
                      </a:lnTo>
                      <a:lnTo>
                        <a:pt x="790" y="712"/>
                      </a:lnTo>
                      <a:lnTo>
                        <a:pt x="790" y="712"/>
                      </a:lnTo>
                      <a:lnTo>
                        <a:pt x="785" y="712"/>
                      </a:lnTo>
                      <a:lnTo>
                        <a:pt x="785" y="712"/>
                      </a:lnTo>
                      <a:lnTo>
                        <a:pt x="785" y="712"/>
                      </a:lnTo>
                      <a:lnTo>
                        <a:pt x="785" y="712"/>
                      </a:lnTo>
                      <a:lnTo>
                        <a:pt x="785" y="712"/>
                      </a:lnTo>
                      <a:lnTo>
                        <a:pt x="785" y="712"/>
                      </a:lnTo>
                      <a:lnTo>
                        <a:pt x="785" y="712"/>
                      </a:lnTo>
                      <a:lnTo>
                        <a:pt x="785" y="712"/>
                      </a:lnTo>
                      <a:lnTo>
                        <a:pt x="785" y="712"/>
                      </a:lnTo>
                      <a:lnTo>
                        <a:pt x="785" y="712"/>
                      </a:lnTo>
                      <a:lnTo>
                        <a:pt x="785" y="712"/>
                      </a:lnTo>
                      <a:lnTo>
                        <a:pt x="783" y="712"/>
                      </a:lnTo>
                      <a:lnTo>
                        <a:pt x="780" y="715"/>
                      </a:lnTo>
                      <a:lnTo>
                        <a:pt x="780" y="712"/>
                      </a:lnTo>
                      <a:lnTo>
                        <a:pt x="780" y="712"/>
                      </a:lnTo>
                      <a:lnTo>
                        <a:pt x="785" y="712"/>
                      </a:lnTo>
                      <a:lnTo>
                        <a:pt x="785" y="712"/>
                      </a:lnTo>
                      <a:lnTo>
                        <a:pt x="787" y="712"/>
                      </a:lnTo>
                      <a:lnTo>
                        <a:pt x="787" y="712"/>
                      </a:lnTo>
                      <a:lnTo>
                        <a:pt x="787" y="712"/>
                      </a:lnTo>
                      <a:lnTo>
                        <a:pt x="787" y="712"/>
                      </a:lnTo>
                      <a:lnTo>
                        <a:pt x="787" y="712"/>
                      </a:lnTo>
                      <a:lnTo>
                        <a:pt x="790" y="710"/>
                      </a:lnTo>
                      <a:lnTo>
                        <a:pt x="790" y="712"/>
                      </a:lnTo>
                      <a:lnTo>
                        <a:pt x="790" y="712"/>
                      </a:lnTo>
                      <a:lnTo>
                        <a:pt x="790" y="712"/>
                      </a:lnTo>
                      <a:lnTo>
                        <a:pt x="792" y="712"/>
                      </a:lnTo>
                      <a:lnTo>
                        <a:pt x="792" y="712"/>
                      </a:lnTo>
                      <a:lnTo>
                        <a:pt x="792" y="712"/>
                      </a:lnTo>
                      <a:lnTo>
                        <a:pt x="790" y="712"/>
                      </a:lnTo>
                      <a:lnTo>
                        <a:pt x="790" y="712"/>
                      </a:lnTo>
                      <a:lnTo>
                        <a:pt x="790" y="712"/>
                      </a:lnTo>
                      <a:lnTo>
                        <a:pt x="790" y="715"/>
                      </a:lnTo>
                      <a:lnTo>
                        <a:pt x="790" y="715"/>
                      </a:lnTo>
                      <a:lnTo>
                        <a:pt x="794" y="712"/>
                      </a:lnTo>
                      <a:lnTo>
                        <a:pt x="797" y="710"/>
                      </a:lnTo>
                      <a:lnTo>
                        <a:pt x="799" y="710"/>
                      </a:lnTo>
                      <a:lnTo>
                        <a:pt x="799" y="710"/>
                      </a:lnTo>
                      <a:lnTo>
                        <a:pt x="801" y="710"/>
                      </a:lnTo>
                      <a:lnTo>
                        <a:pt x="804" y="710"/>
                      </a:lnTo>
                      <a:lnTo>
                        <a:pt x="809" y="708"/>
                      </a:lnTo>
                      <a:lnTo>
                        <a:pt x="811" y="708"/>
                      </a:lnTo>
                      <a:lnTo>
                        <a:pt x="813" y="705"/>
                      </a:lnTo>
                      <a:lnTo>
                        <a:pt x="813" y="705"/>
                      </a:lnTo>
                      <a:lnTo>
                        <a:pt x="813" y="705"/>
                      </a:lnTo>
                      <a:lnTo>
                        <a:pt x="813" y="705"/>
                      </a:lnTo>
                      <a:lnTo>
                        <a:pt x="823" y="701"/>
                      </a:lnTo>
                      <a:lnTo>
                        <a:pt x="827" y="696"/>
                      </a:lnTo>
                      <a:lnTo>
                        <a:pt x="832" y="696"/>
                      </a:lnTo>
                      <a:lnTo>
                        <a:pt x="835" y="694"/>
                      </a:lnTo>
                      <a:lnTo>
                        <a:pt x="835" y="696"/>
                      </a:lnTo>
                      <a:lnTo>
                        <a:pt x="837" y="694"/>
                      </a:lnTo>
                      <a:lnTo>
                        <a:pt x="844" y="689"/>
                      </a:lnTo>
                      <a:lnTo>
                        <a:pt x="849" y="686"/>
                      </a:lnTo>
                      <a:lnTo>
                        <a:pt x="851" y="686"/>
                      </a:lnTo>
                      <a:lnTo>
                        <a:pt x="851" y="684"/>
                      </a:lnTo>
                      <a:lnTo>
                        <a:pt x="849" y="684"/>
                      </a:lnTo>
                      <a:lnTo>
                        <a:pt x="846" y="682"/>
                      </a:lnTo>
                      <a:lnTo>
                        <a:pt x="851" y="684"/>
                      </a:lnTo>
                      <a:lnTo>
                        <a:pt x="856" y="682"/>
                      </a:lnTo>
                      <a:lnTo>
                        <a:pt x="858" y="679"/>
                      </a:lnTo>
                      <a:lnTo>
                        <a:pt x="858" y="679"/>
                      </a:lnTo>
                      <a:lnTo>
                        <a:pt x="863" y="677"/>
                      </a:lnTo>
                      <a:lnTo>
                        <a:pt x="868" y="675"/>
                      </a:lnTo>
                      <a:lnTo>
                        <a:pt x="870" y="672"/>
                      </a:lnTo>
                      <a:lnTo>
                        <a:pt x="872" y="672"/>
                      </a:lnTo>
                      <a:lnTo>
                        <a:pt x="875" y="670"/>
                      </a:lnTo>
                      <a:lnTo>
                        <a:pt x="875" y="667"/>
                      </a:lnTo>
                      <a:lnTo>
                        <a:pt x="877" y="667"/>
                      </a:lnTo>
                      <a:lnTo>
                        <a:pt x="882" y="667"/>
                      </a:lnTo>
                      <a:lnTo>
                        <a:pt x="889" y="663"/>
                      </a:lnTo>
                      <a:lnTo>
                        <a:pt x="891" y="660"/>
                      </a:lnTo>
                      <a:lnTo>
                        <a:pt x="894" y="660"/>
                      </a:lnTo>
                      <a:lnTo>
                        <a:pt x="898" y="658"/>
                      </a:lnTo>
                      <a:lnTo>
                        <a:pt x="901" y="658"/>
                      </a:lnTo>
                      <a:lnTo>
                        <a:pt x="903" y="658"/>
                      </a:lnTo>
                      <a:lnTo>
                        <a:pt x="908" y="656"/>
                      </a:lnTo>
                      <a:lnTo>
                        <a:pt x="913" y="653"/>
                      </a:lnTo>
                      <a:lnTo>
                        <a:pt x="915" y="651"/>
                      </a:lnTo>
                      <a:lnTo>
                        <a:pt x="922" y="649"/>
                      </a:lnTo>
                      <a:lnTo>
                        <a:pt x="927" y="644"/>
                      </a:lnTo>
                      <a:lnTo>
                        <a:pt x="932" y="641"/>
                      </a:lnTo>
                      <a:lnTo>
                        <a:pt x="939" y="637"/>
                      </a:lnTo>
                      <a:lnTo>
                        <a:pt x="941" y="634"/>
                      </a:lnTo>
                      <a:lnTo>
                        <a:pt x="943" y="632"/>
                      </a:lnTo>
                      <a:lnTo>
                        <a:pt x="946" y="630"/>
                      </a:lnTo>
                      <a:lnTo>
                        <a:pt x="943" y="627"/>
                      </a:lnTo>
                      <a:lnTo>
                        <a:pt x="943" y="627"/>
                      </a:lnTo>
                      <a:lnTo>
                        <a:pt x="939" y="627"/>
                      </a:lnTo>
                      <a:lnTo>
                        <a:pt x="934" y="625"/>
                      </a:lnTo>
                      <a:lnTo>
                        <a:pt x="932" y="625"/>
                      </a:lnTo>
                      <a:lnTo>
                        <a:pt x="929" y="625"/>
                      </a:lnTo>
                      <a:lnTo>
                        <a:pt x="929" y="622"/>
                      </a:lnTo>
                      <a:lnTo>
                        <a:pt x="927" y="622"/>
                      </a:lnTo>
                      <a:lnTo>
                        <a:pt x="936" y="625"/>
                      </a:lnTo>
                      <a:lnTo>
                        <a:pt x="941" y="625"/>
                      </a:lnTo>
                      <a:lnTo>
                        <a:pt x="943" y="625"/>
                      </a:lnTo>
                      <a:lnTo>
                        <a:pt x="943" y="627"/>
                      </a:lnTo>
                      <a:lnTo>
                        <a:pt x="946" y="627"/>
                      </a:lnTo>
                      <a:lnTo>
                        <a:pt x="948" y="627"/>
                      </a:lnTo>
                      <a:lnTo>
                        <a:pt x="950" y="627"/>
                      </a:lnTo>
                      <a:lnTo>
                        <a:pt x="953" y="622"/>
                      </a:lnTo>
                      <a:lnTo>
                        <a:pt x="958" y="620"/>
                      </a:lnTo>
                      <a:lnTo>
                        <a:pt x="965" y="615"/>
                      </a:lnTo>
                      <a:lnTo>
                        <a:pt x="969" y="613"/>
                      </a:lnTo>
                      <a:lnTo>
                        <a:pt x="972" y="611"/>
                      </a:lnTo>
                      <a:lnTo>
                        <a:pt x="974" y="611"/>
                      </a:lnTo>
                      <a:lnTo>
                        <a:pt x="976" y="608"/>
                      </a:lnTo>
                      <a:lnTo>
                        <a:pt x="976" y="608"/>
                      </a:lnTo>
                      <a:lnTo>
                        <a:pt x="979" y="608"/>
                      </a:lnTo>
                      <a:lnTo>
                        <a:pt x="979" y="606"/>
                      </a:lnTo>
                      <a:lnTo>
                        <a:pt x="984" y="606"/>
                      </a:lnTo>
                      <a:lnTo>
                        <a:pt x="991" y="604"/>
                      </a:lnTo>
                      <a:lnTo>
                        <a:pt x="993" y="604"/>
                      </a:lnTo>
                      <a:lnTo>
                        <a:pt x="995" y="604"/>
                      </a:lnTo>
                      <a:lnTo>
                        <a:pt x="998" y="601"/>
                      </a:lnTo>
                      <a:lnTo>
                        <a:pt x="1000" y="599"/>
                      </a:lnTo>
                      <a:lnTo>
                        <a:pt x="1007" y="589"/>
                      </a:lnTo>
                      <a:lnTo>
                        <a:pt x="1012" y="589"/>
                      </a:lnTo>
                      <a:lnTo>
                        <a:pt x="1014" y="587"/>
                      </a:lnTo>
                      <a:lnTo>
                        <a:pt x="1014" y="587"/>
                      </a:lnTo>
                      <a:lnTo>
                        <a:pt x="1017" y="587"/>
                      </a:lnTo>
                      <a:lnTo>
                        <a:pt x="1019" y="585"/>
                      </a:lnTo>
                      <a:lnTo>
                        <a:pt x="1019" y="587"/>
                      </a:lnTo>
                      <a:lnTo>
                        <a:pt x="1021" y="585"/>
                      </a:lnTo>
                      <a:lnTo>
                        <a:pt x="1021" y="587"/>
                      </a:lnTo>
                      <a:lnTo>
                        <a:pt x="1026" y="585"/>
                      </a:lnTo>
                      <a:lnTo>
                        <a:pt x="1029" y="585"/>
                      </a:lnTo>
                      <a:lnTo>
                        <a:pt x="1038" y="585"/>
                      </a:lnTo>
                      <a:lnTo>
                        <a:pt x="1038" y="585"/>
                      </a:lnTo>
                      <a:lnTo>
                        <a:pt x="1043" y="585"/>
                      </a:lnTo>
                      <a:lnTo>
                        <a:pt x="1050" y="585"/>
                      </a:lnTo>
                      <a:lnTo>
                        <a:pt x="1055" y="585"/>
                      </a:lnTo>
                      <a:lnTo>
                        <a:pt x="1057" y="585"/>
                      </a:lnTo>
                      <a:lnTo>
                        <a:pt x="1059" y="585"/>
                      </a:lnTo>
                      <a:lnTo>
                        <a:pt x="1062" y="585"/>
                      </a:lnTo>
                      <a:lnTo>
                        <a:pt x="1064" y="585"/>
                      </a:lnTo>
                      <a:lnTo>
                        <a:pt x="1069" y="585"/>
                      </a:lnTo>
                      <a:lnTo>
                        <a:pt x="1071" y="585"/>
                      </a:lnTo>
                      <a:lnTo>
                        <a:pt x="1073" y="585"/>
                      </a:lnTo>
                      <a:lnTo>
                        <a:pt x="1076" y="585"/>
                      </a:lnTo>
                      <a:lnTo>
                        <a:pt x="1078" y="585"/>
                      </a:lnTo>
                      <a:lnTo>
                        <a:pt x="1081" y="585"/>
                      </a:lnTo>
                      <a:lnTo>
                        <a:pt x="1083" y="585"/>
                      </a:lnTo>
                      <a:lnTo>
                        <a:pt x="1088" y="585"/>
                      </a:lnTo>
                      <a:lnTo>
                        <a:pt x="1090" y="585"/>
                      </a:lnTo>
                      <a:lnTo>
                        <a:pt x="1092" y="587"/>
                      </a:lnTo>
                      <a:lnTo>
                        <a:pt x="1092" y="587"/>
                      </a:lnTo>
                      <a:lnTo>
                        <a:pt x="1099" y="587"/>
                      </a:lnTo>
                      <a:lnTo>
                        <a:pt x="1102" y="587"/>
                      </a:lnTo>
                      <a:lnTo>
                        <a:pt x="1107" y="587"/>
                      </a:lnTo>
                      <a:lnTo>
                        <a:pt x="1109" y="585"/>
                      </a:lnTo>
                      <a:lnTo>
                        <a:pt x="1111" y="585"/>
                      </a:lnTo>
                      <a:lnTo>
                        <a:pt x="1114" y="585"/>
                      </a:lnTo>
                      <a:lnTo>
                        <a:pt x="1121" y="585"/>
                      </a:lnTo>
                      <a:close/>
                      <a:moveTo>
                        <a:pt x="853" y="684"/>
                      </a:moveTo>
                      <a:lnTo>
                        <a:pt x="853" y="684"/>
                      </a:lnTo>
                      <a:lnTo>
                        <a:pt x="856" y="684"/>
                      </a:lnTo>
                      <a:lnTo>
                        <a:pt x="858" y="684"/>
                      </a:lnTo>
                      <a:lnTo>
                        <a:pt x="861" y="684"/>
                      </a:lnTo>
                      <a:lnTo>
                        <a:pt x="861" y="684"/>
                      </a:lnTo>
                      <a:lnTo>
                        <a:pt x="861" y="682"/>
                      </a:lnTo>
                      <a:lnTo>
                        <a:pt x="863" y="679"/>
                      </a:lnTo>
                      <a:lnTo>
                        <a:pt x="863" y="679"/>
                      </a:lnTo>
                      <a:lnTo>
                        <a:pt x="858" y="682"/>
                      </a:lnTo>
                      <a:lnTo>
                        <a:pt x="856" y="682"/>
                      </a:lnTo>
                      <a:lnTo>
                        <a:pt x="853" y="684"/>
                      </a:lnTo>
                      <a:close/>
                      <a:moveTo>
                        <a:pt x="913" y="653"/>
                      </a:moveTo>
                      <a:lnTo>
                        <a:pt x="913" y="656"/>
                      </a:lnTo>
                      <a:lnTo>
                        <a:pt x="913" y="656"/>
                      </a:lnTo>
                      <a:lnTo>
                        <a:pt x="915" y="653"/>
                      </a:lnTo>
                      <a:lnTo>
                        <a:pt x="917" y="653"/>
                      </a:lnTo>
                      <a:lnTo>
                        <a:pt x="917" y="653"/>
                      </a:lnTo>
                      <a:lnTo>
                        <a:pt x="915" y="653"/>
                      </a:lnTo>
                      <a:lnTo>
                        <a:pt x="913" y="653"/>
                      </a:lnTo>
                      <a:close/>
                      <a:moveTo>
                        <a:pt x="842" y="694"/>
                      </a:moveTo>
                      <a:lnTo>
                        <a:pt x="856" y="694"/>
                      </a:lnTo>
                      <a:lnTo>
                        <a:pt x="863" y="694"/>
                      </a:lnTo>
                      <a:lnTo>
                        <a:pt x="870" y="694"/>
                      </a:lnTo>
                      <a:lnTo>
                        <a:pt x="875" y="694"/>
                      </a:lnTo>
                      <a:lnTo>
                        <a:pt x="882" y="694"/>
                      </a:lnTo>
                      <a:lnTo>
                        <a:pt x="889" y="694"/>
                      </a:lnTo>
                      <a:lnTo>
                        <a:pt x="894" y="689"/>
                      </a:lnTo>
                      <a:lnTo>
                        <a:pt x="896" y="686"/>
                      </a:lnTo>
                      <a:lnTo>
                        <a:pt x="896" y="689"/>
                      </a:lnTo>
                      <a:lnTo>
                        <a:pt x="898" y="689"/>
                      </a:lnTo>
                      <a:lnTo>
                        <a:pt x="901" y="686"/>
                      </a:lnTo>
                      <a:lnTo>
                        <a:pt x="901" y="686"/>
                      </a:lnTo>
                      <a:lnTo>
                        <a:pt x="901" y="686"/>
                      </a:lnTo>
                      <a:lnTo>
                        <a:pt x="903" y="686"/>
                      </a:lnTo>
                      <a:lnTo>
                        <a:pt x="903" y="689"/>
                      </a:lnTo>
                      <a:lnTo>
                        <a:pt x="903" y="689"/>
                      </a:lnTo>
                      <a:lnTo>
                        <a:pt x="903" y="686"/>
                      </a:lnTo>
                      <a:lnTo>
                        <a:pt x="903" y="686"/>
                      </a:lnTo>
                      <a:lnTo>
                        <a:pt x="906" y="684"/>
                      </a:lnTo>
                      <a:lnTo>
                        <a:pt x="906" y="684"/>
                      </a:lnTo>
                      <a:lnTo>
                        <a:pt x="906" y="684"/>
                      </a:lnTo>
                      <a:lnTo>
                        <a:pt x="908" y="684"/>
                      </a:lnTo>
                      <a:lnTo>
                        <a:pt x="908" y="684"/>
                      </a:lnTo>
                      <a:lnTo>
                        <a:pt x="908" y="684"/>
                      </a:lnTo>
                      <a:lnTo>
                        <a:pt x="908" y="682"/>
                      </a:lnTo>
                      <a:lnTo>
                        <a:pt x="910" y="679"/>
                      </a:lnTo>
                      <a:lnTo>
                        <a:pt x="913" y="679"/>
                      </a:lnTo>
                      <a:lnTo>
                        <a:pt x="915" y="677"/>
                      </a:lnTo>
                      <a:lnTo>
                        <a:pt x="915" y="677"/>
                      </a:lnTo>
                      <a:lnTo>
                        <a:pt x="917" y="675"/>
                      </a:lnTo>
                      <a:lnTo>
                        <a:pt x="917" y="675"/>
                      </a:lnTo>
                      <a:lnTo>
                        <a:pt x="917" y="675"/>
                      </a:lnTo>
                      <a:lnTo>
                        <a:pt x="917" y="672"/>
                      </a:lnTo>
                      <a:lnTo>
                        <a:pt x="920" y="672"/>
                      </a:lnTo>
                      <a:lnTo>
                        <a:pt x="920" y="670"/>
                      </a:lnTo>
                      <a:lnTo>
                        <a:pt x="922" y="667"/>
                      </a:lnTo>
                      <a:lnTo>
                        <a:pt x="922" y="665"/>
                      </a:lnTo>
                      <a:lnTo>
                        <a:pt x="927" y="663"/>
                      </a:lnTo>
                      <a:lnTo>
                        <a:pt x="927" y="660"/>
                      </a:lnTo>
                      <a:lnTo>
                        <a:pt x="929" y="658"/>
                      </a:lnTo>
                      <a:lnTo>
                        <a:pt x="932" y="656"/>
                      </a:lnTo>
                      <a:lnTo>
                        <a:pt x="936" y="653"/>
                      </a:lnTo>
                      <a:lnTo>
                        <a:pt x="939" y="651"/>
                      </a:lnTo>
                      <a:lnTo>
                        <a:pt x="943" y="646"/>
                      </a:lnTo>
                      <a:lnTo>
                        <a:pt x="946" y="644"/>
                      </a:lnTo>
                      <a:lnTo>
                        <a:pt x="946" y="644"/>
                      </a:lnTo>
                      <a:lnTo>
                        <a:pt x="948" y="641"/>
                      </a:lnTo>
                      <a:lnTo>
                        <a:pt x="950" y="644"/>
                      </a:lnTo>
                      <a:lnTo>
                        <a:pt x="950" y="644"/>
                      </a:lnTo>
                      <a:lnTo>
                        <a:pt x="950" y="646"/>
                      </a:lnTo>
                      <a:lnTo>
                        <a:pt x="950" y="646"/>
                      </a:lnTo>
                      <a:lnTo>
                        <a:pt x="950" y="646"/>
                      </a:lnTo>
                      <a:lnTo>
                        <a:pt x="950" y="649"/>
                      </a:lnTo>
                      <a:lnTo>
                        <a:pt x="950" y="649"/>
                      </a:lnTo>
                      <a:lnTo>
                        <a:pt x="953" y="649"/>
                      </a:lnTo>
                      <a:lnTo>
                        <a:pt x="955" y="646"/>
                      </a:lnTo>
                      <a:lnTo>
                        <a:pt x="960" y="646"/>
                      </a:lnTo>
                      <a:lnTo>
                        <a:pt x="960" y="646"/>
                      </a:lnTo>
                      <a:lnTo>
                        <a:pt x="962" y="644"/>
                      </a:lnTo>
                      <a:lnTo>
                        <a:pt x="962" y="644"/>
                      </a:lnTo>
                      <a:lnTo>
                        <a:pt x="965" y="644"/>
                      </a:lnTo>
                      <a:lnTo>
                        <a:pt x="965" y="646"/>
                      </a:lnTo>
                      <a:lnTo>
                        <a:pt x="967" y="649"/>
                      </a:lnTo>
                      <a:lnTo>
                        <a:pt x="969" y="651"/>
                      </a:lnTo>
                      <a:lnTo>
                        <a:pt x="967" y="653"/>
                      </a:lnTo>
                      <a:lnTo>
                        <a:pt x="967" y="656"/>
                      </a:lnTo>
                      <a:lnTo>
                        <a:pt x="965" y="660"/>
                      </a:lnTo>
                      <a:lnTo>
                        <a:pt x="965" y="663"/>
                      </a:lnTo>
                      <a:lnTo>
                        <a:pt x="962" y="665"/>
                      </a:lnTo>
                      <a:lnTo>
                        <a:pt x="962" y="667"/>
                      </a:lnTo>
                      <a:lnTo>
                        <a:pt x="960" y="672"/>
                      </a:lnTo>
                      <a:lnTo>
                        <a:pt x="960" y="675"/>
                      </a:lnTo>
                      <a:lnTo>
                        <a:pt x="960" y="675"/>
                      </a:lnTo>
                      <a:lnTo>
                        <a:pt x="960" y="675"/>
                      </a:lnTo>
                      <a:lnTo>
                        <a:pt x="960" y="675"/>
                      </a:lnTo>
                      <a:lnTo>
                        <a:pt x="960" y="675"/>
                      </a:lnTo>
                      <a:lnTo>
                        <a:pt x="960" y="677"/>
                      </a:lnTo>
                      <a:lnTo>
                        <a:pt x="960" y="677"/>
                      </a:lnTo>
                      <a:lnTo>
                        <a:pt x="958" y="677"/>
                      </a:lnTo>
                      <a:lnTo>
                        <a:pt x="958" y="677"/>
                      </a:lnTo>
                      <a:lnTo>
                        <a:pt x="958" y="679"/>
                      </a:lnTo>
                      <a:lnTo>
                        <a:pt x="958" y="679"/>
                      </a:lnTo>
                      <a:lnTo>
                        <a:pt x="958" y="679"/>
                      </a:lnTo>
                      <a:lnTo>
                        <a:pt x="958" y="679"/>
                      </a:lnTo>
                      <a:lnTo>
                        <a:pt x="960" y="679"/>
                      </a:lnTo>
                      <a:lnTo>
                        <a:pt x="960" y="679"/>
                      </a:lnTo>
                      <a:lnTo>
                        <a:pt x="960" y="682"/>
                      </a:lnTo>
                      <a:lnTo>
                        <a:pt x="962" y="682"/>
                      </a:lnTo>
                      <a:lnTo>
                        <a:pt x="962" y="682"/>
                      </a:lnTo>
                      <a:lnTo>
                        <a:pt x="962" y="682"/>
                      </a:lnTo>
                      <a:lnTo>
                        <a:pt x="962" y="682"/>
                      </a:lnTo>
                      <a:lnTo>
                        <a:pt x="962" y="682"/>
                      </a:lnTo>
                      <a:lnTo>
                        <a:pt x="962" y="682"/>
                      </a:lnTo>
                      <a:lnTo>
                        <a:pt x="960" y="684"/>
                      </a:lnTo>
                      <a:lnTo>
                        <a:pt x="960" y="684"/>
                      </a:lnTo>
                      <a:lnTo>
                        <a:pt x="960" y="684"/>
                      </a:lnTo>
                      <a:lnTo>
                        <a:pt x="960" y="684"/>
                      </a:lnTo>
                      <a:lnTo>
                        <a:pt x="960" y="686"/>
                      </a:lnTo>
                      <a:lnTo>
                        <a:pt x="960" y="686"/>
                      </a:lnTo>
                      <a:lnTo>
                        <a:pt x="960" y="686"/>
                      </a:lnTo>
                      <a:lnTo>
                        <a:pt x="960" y="689"/>
                      </a:lnTo>
                      <a:lnTo>
                        <a:pt x="960" y="689"/>
                      </a:lnTo>
                      <a:lnTo>
                        <a:pt x="960" y="689"/>
                      </a:lnTo>
                      <a:lnTo>
                        <a:pt x="960" y="689"/>
                      </a:lnTo>
                      <a:lnTo>
                        <a:pt x="962" y="691"/>
                      </a:lnTo>
                      <a:lnTo>
                        <a:pt x="962" y="689"/>
                      </a:lnTo>
                      <a:lnTo>
                        <a:pt x="962" y="689"/>
                      </a:lnTo>
                      <a:lnTo>
                        <a:pt x="962" y="689"/>
                      </a:lnTo>
                      <a:lnTo>
                        <a:pt x="962" y="689"/>
                      </a:lnTo>
                      <a:lnTo>
                        <a:pt x="965" y="689"/>
                      </a:lnTo>
                      <a:lnTo>
                        <a:pt x="965" y="689"/>
                      </a:lnTo>
                      <a:lnTo>
                        <a:pt x="965" y="691"/>
                      </a:lnTo>
                      <a:lnTo>
                        <a:pt x="967" y="691"/>
                      </a:lnTo>
                      <a:lnTo>
                        <a:pt x="967" y="691"/>
                      </a:lnTo>
                      <a:lnTo>
                        <a:pt x="967" y="691"/>
                      </a:lnTo>
                      <a:lnTo>
                        <a:pt x="967" y="691"/>
                      </a:lnTo>
                      <a:lnTo>
                        <a:pt x="972" y="691"/>
                      </a:lnTo>
                      <a:lnTo>
                        <a:pt x="974" y="691"/>
                      </a:lnTo>
                      <a:lnTo>
                        <a:pt x="976" y="691"/>
                      </a:lnTo>
                      <a:lnTo>
                        <a:pt x="976" y="691"/>
                      </a:lnTo>
                      <a:lnTo>
                        <a:pt x="979" y="689"/>
                      </a:lnTo>
                      <a:lnTo>
                        <a:pt x="981" y="689"/>
                      </a:lnTo>
                      <a:lnTo>
                        <a:pt x="981" y="689"/>
                      </a:lnTo>
                      <a:lnTo>
                        <a:pt x="981" y="686"/>
                      </a:lnTo>
                      <a:lnTo>
                        <a:pt x="984" y="686"/>
                      </a:lnTo>
                      <a:lnTo>
                        <a:pt x="984" y="684"/>
                      </a:lnTo>
                      <a:lnTo>
                        <a:pt x="984" y="684"/>
                      </a:lnTo>
                      <a:lnTo>
                        <a:pt x="984" y="686"/>
                      </a:lnTo>
                      <a:lnTo>
                        <a:pt x="984" y="686"/>
                      </a:lnTo>
                      <a:lnTo>
                        <a:pt x="984" y="689"/>
                      </a:lnTo>
                      <a:lnTo>
                        <a:pt x="986" y="689"/>
                      </a:lnTo>
                      <a:lnTo>
                        <a:pt x="993" y="686"/>
                      </a:lnTo>
                      <a:lnTo>
                        <a:pt x="998" y="684"/>
                      </a:lnTo>
                      <a:lnTo>
                        <a:pt x="1002" y="682"/>
                      </a:lnTo>
                      <a:lnTo>
                        <a:pt x="1005" y="679"/>
                      </a:lnTo>
                      <a:lnTo>
                        <a:pt x="1007" y="679"/>
                      </a:lnTo>
                      <a:lnTo>
                        <a:pt x="1012" y="677"/>
                      </a:lnTo>
                      <a:lnTo>
                        <a:pt x="1012" y="675"/>
                      </a:lnTo>
                      <a:lnTo>
                        <a:pt x="1012" y="675"/>
                      </a:lnTo>
                      <a:lnTo>
                        <a:pt x="1012" y="675"/>
                      </a:lnTo>
                      <a:lnTo>
                        <a:pt x="1014" y="677"/>
                      </a:lnTo>
                      <a:lnTo>
                        <a:pt x="1014" y="677"/>
                      </a:lnTo>
                      <a:lnTo>
                        <a:pt x="1017" y="677"/>
                      </a:lnTo>
                      <a:lnTo>
                        <a:pt x="1014" y="677"/>
                      </a:lnTo>
                      <a:lnTo>
                        <a:pt x="1014" y="677"/>
                      </a:lnTo>
                      <a:lnTo>
                        <a:pt x="1012" y="679"/>
                      </a:lnTo>
                      <a:lnTo>
                        <a:pt x="1005" y="684"/>
                      </a:lnTo>
                      <a:lnTo>
                        <a:pt x="1002" y="686"/>
                      </a:lnTo>
                      <a:lnTo>
                        <a:pt x="1002" y="686"/>
                      </a:lnTo>
                      <a:lnTo>
                        <a:pt x="1005" y="686"/>
                      </a:lnTo>
                      <a:lnTo>
                        <a:pt x="1005" y="686"/>
                      </a:lnTo>
                      <a:lnTo>
                        <a:pt x="1007" y="686"/>
                      </a:lnTo>
                      <a:lnTo>
                        <a:pt x="1010" y="684"/>
                      </a:lnTo>
                      <a:lnTo>
                        <a:pt x="1012" y="686"/>
                      </a:lnTo>
                      <a:lnTo>
                        <a:pt x="1017" y="684"/>
                      </a:lnTo>
                      <a:lnTo>
                        <a:pt x="1019" y="686"/>
                      </a:lnTo>
                      <a:lnTo>
                        <a:pt x="1024" y="684"/>
                      </a:lnTo>
                      <a:lnTo>
                        <a:pt x="1029" y="686"/>
                      </a:lnTo>
                      <a:lnTo>
                        <a:pt x="1026" y="686"/>
                      </a:lnTo>
                      <a:lnTo>
                        <a:pt x="1021" y="686"/>
                      </a:lnTo>
                      <a:lnTo>
                        <a:pt x="1014" y="689"/>
                      </a:lnTo>
                      <a:lnTo>
                        <a:pt x="1014" y="691"/>
                      </a:lnTo>
                      <a:lnTo>
                        <a:pt x="1014" y="694"/>
                      </a:lnTo>
                      <a:lnTo>
                        <a:pt x="1012" y="691"/>
                      </a:lnTo>
                      <a:lnTo>
                        <a:pt x="1010" y="691"/>
                      </a:lnTo>
                      <a:lnTo>
                        <a:pt x="1010" y="689"/>
                      </a:lnTo>
                      <a:lnTo>
                        <a:pt x="1012" y="689"/>
                      </a:lnTo>
                      <a:lnTo>
                        <a:pt x="1012" y="689"/>
                      </a:lnTo>
                      <a:lnTo>
                        <a:pt x="1012" y="686"/>
                      </a:lnTo>
                      <a:lnTo>
                        <a:pt x="1010" y="686"/>
                      </a:lnTo>
                      <a:lnTo>
                        <a:pt x="1012" y="686"/>
                      </a:lnTo>
                      <a:lnTo>
                        <a:pt x="1010" y="689"/>
                      </a:lnTo>
                      <a:lnTo>
                        <a:pt x="1005" y="689"/>
                      </a:lnTo>
                      <a:lnTo>
                        <a:pt x="1000" y="691"/>
                      </a:lnTo>
                      <a:lnTo>
                        <a:pt x="986" y="701"/>
                      </a:lnTo>
                      <a:lnTo>
                        <a:pt x="986" y="701"/>
                      </a:lnTo>
                      <a:lnTo>
                        <a:pt x="984" y="701"/>
                      </a:lnTo>
                      <a:lnTo>
                        <a:pt x="986" y="701"/>
                      </a:lnTo>
                      <a:lnTo>
                        <a:pt x="988" y="701"/>
                      </a:lnTo>
                      <a:lnTo>
                        <a:pt x="988" y="701"/>
                      </a:lnTo>
                      <a:lnTo>
                        <a:pt x="986" y="701"/>
                      </a:lnTo>
                      <a:lnTo>
                        <a:pt x="984" y="703"/>
                      </a:lnTo>
                      <a:lnTo>
                        <a:pt x="984" y="703"/>
                      </a:lnTo>
                      <a:lnTo>
                        <a:pt x="981" y="703"/>
                      </a:lnTo>
                      <a:lnTo>
                        <a:pt x="979" y="703"/>
                      </a:lnTo>
                      <a:lnTo>
                        <a:pt x="976" y="705"/>
                      </a:lnTo>
                      <a:lnTo>
                        <a:pt x="976" y="705"/>
                      </a:lnTo>
                      <a:lnTo>
                        <a:pt x="974" y="708"/>
                      </a:lnTo>
                      <a:lnTo>
                        <a:pt x="979" y="703"/>
                      </a:lnTo>
                      <a:lnTo>
                        <a:pt x="981" y="703"/>
                      </a:lnTo>
                      <a:lnTo>
                        <a:pt x="976" y="708"/>
                      </a:lnTo>
                      <a:lnTo>
                        <a:pt x="972" y="712"/>
                      </a:lnTo>
                      <a:lnTo>
                        <a:pt x="972" y="715"/>
                      </a:lnTo>
                      <a:lnTo>
                        <a:pt x="972" y="720"/>
                      </a:lnTo>
                      <a:lnTo>
                        <a:pt x="972" y="720"/>
                      </a:lnTo>
                      <a:lnTo>
                        <a:pt x="972" y="720"/>
                      </a:lnTo>
                      <a:lnTo>
                        <a:pt x="974" y="720"/>
                      </a:lnTo>
                      <a:lnTo>
                        <a:pt x="974" y="720"/>
                      </a:lnTo>
                      <a:lnTo>
                        <a:pt x="974" y="722"/>
                      </a:lnTo>
                      <a:lnTo>
                        <a:pt x="976" y="724"/>
                      </a:lnTo>
                      <a:lnTo>
                        <a:pt x="976" y="724"/>
                      </a:lnTo>
                      <a:lnTo>
                        <a:pt x="979" y="724"/>
                      </a:lnTo>
                      <a:lnTo>
                        <a:pt x="979" y="724"/>
                      </a:lnTo>
                      <a:lnTo>
                        <a:pt x="979" y="724"/>
                      </a:lnTo>
                      <a:lnTo>
                        <a:pt x="981" y="724"/>
                      </a:lnTo>
                      <a:lnTo>
                        <a:pt x="981" y="724"/>
                      </a:lnTo>
                      <a:lnTo>
                        <a:pt x="981" y="724"/>
                      </a:lnTo>
                      <a:lnTo>
                        <a:pt x="984" y="722"/>
                      </a:lnTo>
                      <a:lnTo>
                        <a:pt x="986" y="722"/>
                      </a:lnTo>
                      <a:lnTo>
                        <a:pt x="986" y="722"/>
                      </a:lnTo>
                      <a:lnTo>
                        <a:pt x="988" y="722"/>
                      </a:lnTo>
                      <a:lnTo>
                        <a:pt x="993" y="717"/>
                      </a:lnTo>
                      <a:lnTo>
                        <a:pt x="993" y="717"/>
                      </a:lnTo>
                      <a:lnTo>
                        <a:pt x="995" y="715"/>
                      </a:lnTo>
                      <a:lnTo>
                        <a:pt x="1000" y="712"/>
                      </a:lnTo>
                      <a:lnTo>
                        <a:pt x="1002" y="712"/>
                      </a:lnTo>
                      <a:lnTo>
                        <a:pt x="1005" y="710"/>
                      </a:lnTo>
                      <a:lnTo>
                        <a:pt x="1005" y="710"/>
                      </a:lnTo>
                      <a:lnTo>
                        <a:pt x="1005" y="708"/>
                      </a:lnTo>
                      <a:lnTo>
                        <a:pt x="1005" y="708"/>
                      </a:lnTo>
                      <a:lnTo>
                        <a:pt x="1005" y="705"/>
                      </a:lnTo>
                      <a:lnTo>
                        <a:pt x="1007" y="705"/>
                      </a:lnTo>
                      <a:lnTo>
                        <a:pt x="1010" y="703"/>
                      </a:lnTo>
                      <a:lnTo>
                        <a:pt x="1010" y="705"/>
                      </a:lnTo>
                      <a:lnTo>
                        <a:pt x="1012" y="705"/>
                      </a:lnTo>
                      <a:lnTo>
                        <a:pt x="1012" y="703"/>
                      </a:lnTo>
                      <a:lnTo>
                        <a:pt x="1012" y="703"/>
                      </a:lnTo>
                      <a:lnTo>
                        <a:pt x="1014" y="703"/>
                      </a:lnTo>
                      <a:lnTo>
                        <a:pt x="1014" y="705"/>
                      </a:lnTo>
                      <a:lnTo>
                        <a:pt x="1014" y="705"/>
                      </a:lnTo>
                      <a:lnTo>
                        <a:pt x="1017" y="705"/>
                      </a:lnTo>
                      <a:lnTo>
                        <a:pt x="1019" y="705"/>
                      </a:lnTo>
                      <a:lnTo>
                        <a:pt x="1019" y="705"/>
                      </a:lnTo>
                      <a:lnTo>
                        <a:pt x="1019" y="705"/>
                      </a:lnTo>
                      <a:lnTo>
                        <a:pt x="1019" y="703"/>
                      </a:lnTo>
                      <a:lnTo>
                        <a:pt x="1019" y="701"/>
                      </a:lnTo>
                      <a:lnTo>
                        <a:pt x="1021" y="703"/>
                      </a:lnTo>
                      <a:lnTo>
                        <a:pt x="1021" y="703"/>
                      </a:lnTo>
                      <a:lnTo>
                        <a:pt x="1024" y="703"/>
                      </a:lnTo>
                      <a:lnTo>
                        <a:pt x="1024" y="703"/>
                      </a:lnTo>
                      <a:lnTo>
                        <a:pt x="1029" y="701"/>
                      </a:lnTo>
                      <a:lnTo>
                        <a:pt x="1029" y="701"/>
                      </a:lnTo>
                      <a:lnTo>
                        <a:pt x="1029" y="701"/>
                      </a:lnTo>
                      <a:lnTo>
                        <a:pt x="1036" y="698"/>
                      </a:lnTo>
                      <a:lnTo>
                        <a:pt x="1038" y="698"/>
                      </a:lnTo>
                      <a:lnTo>
                        <a:pt x="1045" y="696"/>
                      </a:lnTo>
                      <a:lnTo>
                        <a:pt x="1047" y="696"/>
                      </a:lnTo>
                      <a:lnTo>
                        <a:pt x="1052" y="691"/>
                      </a:lnTo>
                      <a:lnTo>
                        <a:pt x="1055" y="691"/>
                      </a:lnTo>
                      <a:lnTo>
                        <a:pt x="1055" y="691"/>
                      </a:lnTo>
                      <a:lnTo>
                        <a:pt x="1057" y="691"/>
                      </a:lnTo>
                      <a:lnTo>
                        <a:pt x="1059" y="691"/>
                      </a:lnTo>
                      <a:lnTo>
                        <a:pt x="1062" y="689"/>
                      </a:lnTo>
                      <a:lnTo>
                        <a:pt x="1062" y="689"/>
                      </a:lnTo>
                      <a:lnTo>
                        <a:pt x="1064" y="689"/>
                      </a:lnTo>
                      <a:lnTo>
                        <a:pt x="1066" y="689"/>
                      </a:lnTo>
                      <a:lnTo>
                        <a:pt x="1066" y="689"/>
                      </a:lnTo>
                      <a:lnTo>
                        <a:pt x="1066" y="686"/>
                      </a:lnTo>
                      <a:lnTo>
                        <a:pt x="1066" y="686"/>
                      </a:lnTo>
                      <a:lnTo>
                        <a:pt x="1066" y="686"/>
                      </a:lnTo>
                      <a:lnTo>
                        <a:pt x="1062" y="686"/>
                      </a:lnTo>
                      <a:lnTo>
                        <a:pt x="1062" y="684"/>
                      </a:lnTo>
                      <a:lnTo>
                        <a:pt x="1064" y="684"/>
                      </a:lnTo>
                      <a:lnTo>
                        <a:pt x="1064" y="684"/>
                      </a:lnTo>
                      <a:lnTo>
                        <a:pt x="1064" y="682"/>
                      </a:lnTo>
                      <a:lnTo>
                        <a:pt x="1064" y="679"/>
                      </a:lnTo>
                      <a:lnTo>
                        <a:pt x="1062" y="679"/>
                      </a:lnTo>
                      <a:lnTo>
                        <a:pt x="1059" y="679"/>
                      </a:lnTo>
                      <a:lnTo>
                        <a:pt x="1057" y="679"/>
                      </a:lnTo>
                      <a:lnTo>
                        <a:pt x="1057" y="679"/>
                      </a:lnTo>
                      <a:lnTo>
                        <a:pt x="1057" y="677"/>
                      </a:lnTo>
                      <a:lnTo>
                        <a:pt x="1057" y="677"/>
                      </a:lnTo>
                      <a:lnTo>
                        <a:pt x="1057" y="675"/>
                      </a:lnTo>
                      <a:lnTo>
                        <a:pt x="1050" y="679"/>
                      </a:lnTo>
                      <a:lnTo>
                        <a:pt x="1047" y="679"/>
                      </a:lnTo>
                      <a:lnTo>
                        <a:pt x="1045" y="679"/>
                      </a:lnTo>
                      <a:lnTo>
                        <a:pt x="1045" y="682"/>
                      </a:lnTo>
                      <a:lnTo>
                        <a:pt x="1045" y="679"/>
                      </a:lnTo>
                      <a:lnTo>
                        <a:pt x="1040" y="679"/>
                      </a:lnTo>
                      <a:lnTo>
                        <a:pt x="1043" y="679"/>
                      </a:lnTo>
                      <a:lnTo>
                        <a:pt x="1043" y="677"/>
                      </a:lnTo>
                      <a:lnTo>
                        <a:pt x="1040" y="677"/>
                      </a:lnTo>
                      <a:lnTo>
                        <a:pt x="1036" y="677"/>
                      </a:lnTo>
                      <a:lnTo>
                        <a:pt x="1033" y="677"/>
                      </a:lnTo>
                      <a:lnTo>
                        <a:pt x="1033" y="677"/>
                      </a:lnTo>
                      <a:lnTo>
                        <a:pt x="1033" y="677"/>
                      </a:lnTo>
                      <a:lnTo>
                        <a:pt x="1033" y="677"/>
                      </a:lnTo>
                      <a:lnTo>
                        <a:pt x="1031" y="675"/>
                      </a:lnTo>
                      <a:lnTo>
                        <a:pt x="1029" y="675"/>
                      </a:lnTo>
                      <a:lnTo>
                        <a:pt x="1026" y="675"/>
                      </a:lnTo>
                      <a:lnTo>
                        <a:pt x="1024" y="675"/>
                      </a:lnTo>
                      <a:lnTo>
                        <a:pt x="1021" y="672"/>
                      </a:lnTo>
                      <a:lnTo>
                        <a:pt x="1026" y="670"/>
                      </a:lnTo>
                      <a:lnTo>
                        <a:pt x="1026" y="670"/>
                      </a:lnTo>
                      <a:lnTo>
                        <a:pt x="1026" y="670"/>
                      </a:lnTo>
                      <a:lnTo>
                        <a:pt x="1021" y="670"/>
                      </a:lnTo>
                      <a:lnTo>
                        <a:pt x="1021" y="667"/>
                      </a:lnTo>
                      <a:lnTo>
                        <a:pt x="1017" y="667"/>
                      </a:lnTo>
                      <a:lnTo>
                        <a:pt x="1017" y="667"/>
                      </a:lnTo>
                      <a:lnTo>
                        <a:pt x="1014" y="665"/>
                      </a:lnTo>
                      <a:lnTo>
                        <a:pt x="1017" y="665"/>
                      </a:lnTo>
                      <a:lnTo>
                        <a:pt x="1014" y="663"/>
                      </a:lnTo>
                      <a:lnTo>
                        <a:pt x="1017" y="658"/>
                      </a:lnTo>
                      <a:lnTo>
                        <a:pt x="1014" y="658"/>
                      </a:lnTo>
                      <a:lnTo>
                        <a:pt x="1014" y="656"/>
                      </a:lnTo>
                      <a:lnTo>
                        <a:pt x="1014" y="653"/>
                      </a:lnTo>
                      <a:lnTo>
                        <a:pt x="1017" y="653"/>
                      </a:lnTo>
                      <a:lnTo>
                        <a:pt x="1017" y="651"/>
                      </a:lnTo>
                      <a:lnTo>
                        <a:pt x="1017" y="651"/>
                      </a:lnTo>
                      <a:lnTo>
                        <a:pt x="1014" y="651"/>
                      </a:lnTo>
                      <a:lnTo>
                        <a:pt x="1012" y="651"/>
                      </a:lnTo>
                      <a:lnTo>
                        <a:pt x="1010" y="651"/>
                      </a:lnTo>
                      <a:lnTo>
                        <a:pt x="1010" y="651"/>
                      </a:lnTo>
                      <a:lnTo>
                        <a:pt x="1014" y="646"/>
                      </a:lnTo>
                      <a:lnTo>
                        <a:pt x="1019" y="644"/>
                      </a:lnTo>
                      <a:lnTo>
                        <a:pt x="1021" y="641"/>
                      </a:lnTo>
                      <a:lnTo>
                        <a:pt x="1024" y="639"/>
                      </a:lnTo>
                      <a:lnTo>
                        <a:pt x="1024" y="637"/>
                      </a:lnTo>
                      <a:lnTo>
                        <a:pt x="1021" y="637"/>
                      </a:lnTo>
                      <a:lnTo>
                        <a:pt x="1019" y="637"/>
                      </a:lnTo>
                      <a:lnTo>
                        <a:pt x="1021" y="634"/>
                      </a:lnTo>
                      <a:lnTo>
                        <a:pt x="1017" y="634"/>
                      </a:lnTo>
                      <a:lnTo>
                        <a:pt x="1014" y="637"/>
                      </a:lnTo>
                      <a:lnTo>
                        <a:pt x="1012" y="637"/>
                      </a:lnTo>
                      <a:lnTo>
                        <a:pt x="1010" y="639"/>
                      </a:lnTo>
                      <a:lnTo>
                        <a:pt x="1010" y="637"/>
                      </a:lnTo>
                      <a:lnTo>
                        <a:pt x="1010" y="634"/>
                      </a:lnTo>
                      <a:lnTo>
                        <a:pt x="1007" y="634"/>
                      </a:lnTo>
                      <a:lnTo>
                        <a:pt x="1002" y="632"/>
                      </a:lnTo>
                      <a:lnTo>
                        <a:pt x="1000" y="630"/>
                      </a:lnTo>
                      <a:lnTo>
                        <a:pt x="1000" y="630"/>
                      </a:lnTo>
                      <a:lnTo>
                        <a:pt x="995" y="632"/>
                      </a:lnTo>
                      <a:lnTo>
                        <a:pt x="995" y="632"/>
                      </a:lnTo>
                      <a:lnTo>
                        <a:pt x="1000" y="630"/>
                      </a:lnTo>
                      <a:lnTo>
                        <a:pt x="1000" y="630"/>
                      </a:lnTo>
                      <a:lnTo>
                        <a:pt x="1002" y="630"/>
                      </a:lnTo>
                      <a:lnTo>
                        <a:pt x="1005" y="630"/>
                      </a:lnTo>
                      <a:lnTo>
                        <a:pt x="1007" y="627"/>
                      </a:lnTo>
                      <a:lnTo>
                        <a:pt x="1010" y="627"/>
                      </a:lnTo>
                      <a:lnTo>
                        <a:pt x="1010" y="630"/>
                      </a:lnTo>
                      <a:lnTo>
                        <a:pt x="1014" y="630"/>
                      </a:lnTo>
                      <a:lnTo>
                        <a:pt x="1017" y="632"/>
                      </a:lnTo>
                      <a:lnTo>
                        <a:pt x="1019" y="632"/>
                      </a:lnTo>
                      <a:lnTo>
                        <a:pt x="1021" y="630"/>
                      </a:lnTo>
                      <a:lnTo>
                        <a:pt x="1024" y="627"/>
                      </a:lnTo>
                      <a:lnTo>
                        <a:pt x="1026" y="627"/>
                      </a:lnTo>
                      <a:lnTo>
                        <a:pt x="1029" y="627"/>
                      </a:lnTo>
                      <a:lnTo>
                        <a:pt x="1029" y="625"/>
                      </a:lnTo>
                      <a:lnTo>
                        <a:pt x="1031" y="625"/>
                      </a:lnTo>
                      <a:lnTo>
                        <a:pt x="1036" y="622"/>
                      </a:lnTo>
                      <a:lnTo>
                        <a:pt x="1038" y="620"/>
                      </a:lnTo>
                      <a:lnTo>
                        <a:pt x="1040" y="618"/>
                      </a:lnTo>
                      <a:lnTo>
                        <a:pt x="1038" y="615"/>
                      </a:lnTo>
                      <a:lnTo>
                        <a:pt x="1038" y="613"/>
                      </a:lnTo>
                      <a:lnTo>
                        <a:pt x="1040" y="613"/>
                      </a:lnTo>
                      <a:lnTo>
                        <a:pt x="1043" y="615"/>
                      </a:lnTo>
                      <a:lnTo>
                        <a:pt x="1043" y="613"/>
                      </a:lnTo>
                      <a:lnTo>
                        <a:pt x="1043" y="613"/>
                      </a:lnTo>
                      <a:lnTo>
                        <a:pt x="1038" y="608"/>
                      </a:lnTo>
                      <a:lnTo>
                        <a:pt x="1036" y="606"/>
                      </a:lnTo>
                      <a:lnTo>
                        <a:pt x="1026" y="606"/>
                      </a:lnTo>
                      <a:lnTo>
                        <a:pt x="1024" y="606"/>
                      </a:lnTo>
                      <a:lnTo>
                        <a:pt x="1017" y="606"/>
                      </a:lnTo>
                      <a:lnTo>
                        <a:pt x="1012" y="606"/>
                      </a:lnTo>
                      <a:lnTo>
                        <a:pt x="1005" y="608"/>
                      </a:lnTo>
                      <a:lnTo>
                        <a:pt x="995" y="611"/>
                      </a:lnTo>
                      <a:lnTo>
                        <a:pt x="988" y="613"/>
                      </a:lnTo>
                      <a:lnTo>
                        <a:pt x="981" y="615"/>
                      </a:lnTo>
                      <a:lnTo>
                        <a:pt x="974" y="618"/>
                      </a:lnTo>
                      <a:lnTo>
                        <a:pt x="969" y="620"/>
                      </a:lnTo>
                      <a:lnTo>
                        <a:pt x="967" y="622"/>
                      </a:lnTo>
                      <a:lnTo>
                        <a:pt x="965" y="622"/>
                      </a:lnTo>
                      <a:lnTo>
                        <a:pt x="962" y="625"/>
                      </a:lnTo>
                      <a:lnTo>
                        <a:pt x="960" y="625"/>
                      </a:lnTo>
                      <a:lnTo>
                        <a:pt x="953" y="630"/>
                      </a:lnTo>
                      <a:lnTo>
                        <a:pt x="948" y="632"/>
                      </a:lnTo>
                      <a:lnTo>
                        <a:pt x="946" y="634"/>
                      </a:lnTo>
                      <a:lnTo>
                        <a:pt x="941" y="639"/>
                      </a:lnTo>
                      <a:lnTo>
                        <a:pt x="936" y="641"/>
                      </a:lnTo>
                      <a:lnTo>
                        <a:pt x="934" y="644"/>
                      </a:lnTo>
                      <a:lnTo>
                        <a:pt x="932" y="646"/>
                      </a:lnTo>
                      <a:lnTo>
                        <a:pt x="927" y="649"/>
                      </a:lnTo>
                      <a:lnTo>
                        <a:pt x="922" y="651"/>
                      </a:lnTo>
                      <a:lnTo>
                        <a:pt x="915" y="656"/>
                      </a:lnTo>
                      <a:lnTo>
                        <a:pt x="910" y="656"/>
                      </a:lnTo>
                      <a:lnTo>
                        <a:pt x="908" y="658"/>
                      </a:lnTo>
                      <a:lnTo>
                        <a:pt x="906" y="658"/>
                      </a:lnTo>
                      <a:lnTo>
                        <a:pt x="901" y="660"/>
                      </a:lnTo>
                      <a:lnTo>
                        <a:pt x="896" y="660"/>
                      </a:lnTo>
                      <a:lnTo>
                        <a:pt x="894" y="660"/>
                      </a:lnTo>
                      <a:lnTo>
                        <a:pt x="891" y="663"/>
                      </a:lnTo>
                      <a:lnTo>
                        <a:pt x="889" y="663"/>
                      </a:lnTo>
                      <a:lnTo>
                        <a:pt x="887" y="665"/>
                      </a:lnTo>
                      <a:lnTo>
                        <a:pt x="884" y="665"/>
                      </a:lnTo>
                      <a:lnTo>
                        <a:pt x="879" y="670"/>
                      </a:lnTo>
                      <a:lnTo>
                        <a:pt x="875" y="670"/>
                      </a:lnTo>
                      <a:lnTo>
                        <a:pt x="870" y="672"/>
                      </a:lnTo>
                      <a:lnTo>
                        <a:pt x="868" y="675"/>
                      </a:lnTo>
                      <a:lnTo>
                        <a:pt x="865" y="677"/>
                      </a:lnTo>
                      <a:lnTo>
                        <a:pt x="863" y="679"/>
                      </a:lnTo>
                      <a:lnTo>
                        <a:pt x="863" y="682"/>
                      </a:lnTo>
                      <a:lnTo>
                        <a:pt x="861" y="684"/>
                      </a:lnTo>
                      <a:lnTo>
                        <a:pt x="858" y="684"/>
                      </a:lnTo>
                      <a:lnTo>
                        <a:pt x="856" y="684"/>
                      </a:lnTo>
                      <a:lnTo>
                        <a:pt x="849" y="689"/>
                      </a:lnTo>
                      <a:lnTo>
                        <a:pt x="846" y="689"/>
                      </a:lnTo>
                      <a:lnTo>
                        <a:pt x="839" y="694"/>
                      </a:lnTo>
                      <a:lnTo>
                        <a:pt x="837" y="694"/>
                      </a:lnTo>
                      <a:lnTo>
                        <a:pt x="837" y="694"/>
                      </a:lnTo>
                      <a:lnTo>
                        <a:pt x="842" y="694"/>
                      </a:lnTo>
                      <a:close/>
                      <a:moveTo>
                        <a:pt x="1069" y="644"/>
                      </a:moveTo>
                      <a:lnTo>
                        <a:pt x="1071" y="644"/>
                      </a:lnTo>
                      <a:lnTo>
                        <a:pt x="1073" y="641"/>
                      </a:lnTo>
                      <a:lnTo>
                        <a:pt x="1076" y="641"/>
                      </a:lnTo>
                      <a:lnTo>
                        <a:pt x="1076" y="641"/>
                      </a:lnTo>
                      <a:lnTo>
                        <a:pt x="1078" y="639"/>
                      </a:lnTo>
                      <a:lnTo>
                        <a:pt x="1078" y="639"/>
                      </a:lnTo>
                      <a:lnTo>
                        <a:pt x="1076" y="639"/>
                      </a:lnTo>
                      <a:lnTo>
                        <a:pt x="1073" y="639"/>
                      </a:lnTo>
                      <a:lnTo>
                        <a:pt x="1071" y="641"/>
                      </a:lnTo>
                      <a:lnTo>
                        <a:pt x="1069" y="644"/>
                      </a:lnTo>
                      <a:lnTo>
                        <a:pt x="1066" y="646"/>
                      </a:lnTo>
                      <a:lnTo>
                        <a:pt x="1066" y="649"/>
                      </a:lnTo>
                      <a:lnTo>
                        <a:pt x="1069" y="649"/>
                      </a:lnTo>
                      <a:lnTo>
                        <a:pt x="1069" y="646"/>
                      </a:lnTo>
                      <a:lnTo>
                        <a:pt x="1069" y="646"/>
                      </a:lnTo>
                      <a:lnTo>
                        <a:pt x="1069" y="646"/>
                      </a:lnTo>
                      <a:lnTo>
                        <a:pt x="1066" y="646"/>
                      </a:lnTo>
                      <a:lnTo>
                        <a:pt x="1069" y="644"/>
                      </a:lnTo>
                      <a:lnTo>
                        <a:pt x="1069" y="644"/>
                      </a:lnTo>
                      <a:close/>
                      <a:moveTo>
                        <a:pt x="68" y="490"/>
                      </a:moveTo>
                      <a:lnTo>
                        <a:pt x="70" y="488"/>
                      </a:lnTo>
                      <a:lnTo>
                        <a:pt x="66" y="490"/>
                      </a:lnTo>
                      <a:lnTo>
                        <a:pt x="61" y="492"/>
                      </a:lnTo>
                      <a:lnTo>
                        <a:pt x="59" y="495"/>
                      </a:lnTo>
                      <a:lnTo>
                        <a:pt x="59" y="495"/>
                      </a:lnTo>
                      <a:lnTo>
                        <a:pt x="63" y="492"/>
                      </a:lnTo>
                      <a:lnTo>
                        <a:pt x="68" y="490"/>
                      </a:lnTo>
                      <a:close/>
                      <a:moveTo>
                        <a:pt x="617" y="260"/>
                      </a:moveTo>
                      <a:lnTo>
                        <a:pt x="619" y="260"/>
                      </a:lnTo>
                      <a:lnTo>
                        <a:pt x="622" y="258"/>
                      </a:lnTo>
                      <a:lnTo>
                        <a:pt x="619" y="258"/>
                      </a:lnTo>
                      <a:lnTo>
                        <a:pt x="617" y="258"/>
                      </a:lnTo>
                      <a:lnTo>
                        <a:pt x="617" y="260"/>
                      </a:lnTo>
                      <a:lnTo>
                        <a:pt x="617" y="260"/>
                      </a:lnTo>
                      <a:lnTo>
                        <a:pt x="617" y="263"/>
                      </a:lnTo>
                      <a:lnTo>
                        <a:pt x="617" y="260"/>
                      </a:lnTo>
                      <a:close/>
                      <a:moveTo>
                        <a:pt x="974" y="708"/>
                      </a:moveTo>
                      <a:lnTo>
                        <a:pt x="974" y="708"/>
                      </a:lnTo>
                      <a:lnTo>
                        <a:pt x="972" y="710"/>
                      </a:lnTo>
                      <a:lnTo>
                        <a:pt x="972" y="710"/>
                      </a:lnTo>
                      <a:lnTo>
                        <a:pt x="972" y="710"/>
                      </a:lnTo>
                      <a:lnTo>
                        <a:pt x="974" y="708"/>
                      </a:lnTo>
                      <a:close/>
                      <a:moveTo>
                        <a:pt x="861" y="679"/>
                      </a:moveTo>
                      <a:lnTo>
                        <a:pt x="858" y="679"/>
                      </a:lnTo>
                      <a:lnTo>
                        <a:pt x="856" y="682"/>
                      </a:lnTo>
                      <a:lnTo>
                        <a:pt x="856" y="682"/>
                      </a:lnTo>
                      <a:lnTo>
                        <a:pt x="858" y="682"/>
                      </a:lnTo>
                      <a:lnTo>
                        <a:pt x="861" y="679"/>
                      </a:lnTo>
                      <a:close/>
                      <a:moveTo>
                        <a:pt x="1092" y="670"/>
                      </a:moveTo>
                      <a:lnTo>
                        <a:pt x="1090" y="667"/>
                      </a:lnTo>
                      <a:lnTo>
                        <a:pt x="1088" y="670"/>
                      </a:lnTo>
                      <a:lnTo>
                        <a:pt x="1088" y="667"/>
                      </a:lnTo>
                      <a:lnTo>
                        <a:pt x="1088" y="667"/>
                      </a:lnTo>
                      <a:lnTo>
                        <a:pt x="1085" y="667"/>
                      </a:lnTo>
                      <a:lnTo>
                        <a:pt x="1085" y="667"/>
                      </a:lnTo>
                      <a:lnTo>
                        <a:pt x="1083" y="667"/>
                      </a:lnTo>
                      <a:lnTo>
                        <a:pt x="1081" y="670"/>
                      </a:lnTo>
                      <a:lnTo>
                        <a:pt x="1081" y="672"/>
                      </a:lnTo>
                      <a:lnTo>
                        <a:pt x="1076" y="675"/>
                      </a:lnTo>
                      <a:lnTo>
                        <a:pt x="1078" y="675"/>
                      </a:lnTo>
                      <a:lnTo>
                        <a:pt x="1081" y="672"/>
                      </a:lnTo>
                      <a:lnTo>
                        <a:pt x="1081" y="675"/>
                      </a:lnTo>
                      <a:lnTo>
                        <a:pt x="1076" y="677"/>
                      </a:lnTo>
                      <a:lnTo>
                        <a:pt x="1076" y="677"/>
                      </a:lnTo>
                      <a:lnTo>
                        <a:pt x="1073" y="677"/>
                      </a:lnTo>
                      <a:lnTo>
                        <a:pt x="1073" y="677"/>
                      </a:lnTo>
                      <a:lnTo>
                        <a:pt x="1071" y="677"/>
                      </a:lnTo>
                      <a:lnTo>
                        <a:pt x="1069" y="679"/>
                      </a:lnTo>
                      <a:lnTo>
                        <a:pt x="1069" y="677"/>
                      </a:lnTo>
                      <a:lnTo>
                        <a:pt x="1071" y="677"/>
                      </a:lnTo>
                      <a:lnTo>
                        <a:pt x="1071" y="677"/>
                      </a:lnTo>
                      <a:lnTo>
                        <a:pt x="1073" y="675"/>
                      </a:lnTo>
                      <a:lnTo>
                        <a:pt x="1071" y="675"/>
                      </a:lnTo>
                      <a:lnTo>
                        <a:pt x="1073" y="675"/>
                      </a:lnTo>
                      <a:lnTo>
                        <a:pt x="1076" y="675"/>
                      </a:lnTo>
                      <a:lnTo>
                        <a:pt x="1076" y="672"/>
                      </a:lnTo>
                      <a:lnTo>
                        <a:pt x="1073" y="672"/>
                      </a:lnTo>
                      <a:lnTo>
                        <a:pt x="1071" y="675"/>
                      </a:lnTo>
                      <a:lnTo>
                        <a:pt x="1071" y="675"/>
                      </a:lnTo>
                      <a:lnTo>
                        <a:pt x="1073" y="672"/>
                      </a:lnTo>
                      <a:lnTo>
                        <a:pt x="1076" y="672"/>
                      </a:lnTo>
                      <a:lnTo>
                        <a:pt x="1078" y="670"/>
                      </a:lnTo>
                      <a:lnTo>
                        <a:pt x="1081" y="670"/>
                      </a:lnTo>
                      <a:lnTo>
                        <a:pt x="1083" y="667"/>
                      </a:lnTo>
                      <a:lnTo>
                        <a:pt x="1083" y="667"/>
                      </a:lnTo>
                      <a:lnTo>
                        <a:pt x="1083" y="667"/>
                      </a:lnTo>
                      <a:lnTo>
                        <a:pt x="1085" y="665"/>
                      </a:lnTo>
                      <a:lnTo>
                        <a:pt x="1088" y="660"/>
                      </a:lnTo>
                      <a:lnTo>
                        <a:pt x="1090" y="658"/>
                      </a:lnTo>
                      <a:lnTo>
                        <a:pt x="1090" y="658"/>
                      </a:lnTo>
                      <a:lnTo>
                        <a:pt x="1090" y="653"/>
                      </a:lnTo>
                      <a:lnTo>
                        <a:pt x="1090" y="653"/>
                      </a:lnTo>
                      <a:lnTo>
                        <a:pt x="1090" y="651"/>
                      </a:lnTo>
                      <a:lnTo>
                        <a:pt x="1088" y="651"/>
                      </a:lnTo>
                      <a:lnTo>
                        <a:pt x="1088" y="653"/>
                      </a:lnTo>
                      <a:lnTo>
                        <a:pt x="1085" y="653"/>
                      </a:lnTo>
                      <a:lnTo>
                        <a:pt x="1083" y="656"/>
                      </a:lnTo>
                      <a:lnTo>
                        <a:pt x="1081" y="656"/>
                      </a:lnTo>
                      <a:lnTo>
                        <a:pt x="1078" y="658"/>
                      </a:lnTo>
                      <a:lnTo>
                        <a:pt x="1078" y="660"/>
                      </a:lnTo>
                      <a:lnTo>
                        <a:pt x="1071" y="667"/>
                      </a:lnTo>
                      <a:lnTo>
                        <a:pt x="1069" y="667"/>
                      </a:lnTo>
                      <a:lnTo>
                        <a:pt x="1066" y="670"/>
                      </a:lnTo>
                      <a:lnTo>
                        <a:pt x="1066" y="672"/>
                      </a:lnTo>
                      <a:lnTo>
                        <a:pt x="1064" y="675"/>
                      </a:lnTo>
                      <a:lnTo>
                        <a:pt x="1064" y="679"/>
                      </a:lnTo>
                      <a:lnTo>
                        <a:pt x="1064" y="679"/>
                      </a:lnTo>
                      <a:lnTo>
                        <a:pt x="1064" y="682"/>
                      </a:lnTo>
                      <a:lnTo>
                        <a:pt x="1064" y="682"/>
                      </a:lnTo>
                      <a:lnTo>
                        <a:pt x="1066" y="682"/>
                      </a:lnTo>
                      <a:lnTo>
                        <a:pt x="1066" y="682"/>
                      </a:lnTo>
                      <a:lnTo>
                        <a:pt x="1069" y="682"/>
                      </a:lnTo>
                      <a:lnTo>
                        <a:pt x="1071" y="682"/>
                      </a:lnTo>
                      <a:lnTo>
                        <a:pt x="1071" y="682"/>
                      </a:lnTo>
                      <a:lnTo>
                        <a:pt x="1073" y="682"/>
                      </a:lnTo>
                      <a:lnTo>
                        <a:pt x="1076" y="682"/>
                      </a:lnTo>
                      <a:lnTo>
                        <a:pt x="1081" y="679"/>
                      </a:lnTo>
                      <a:lnTo>
                        <a:pt x="1085" y="677"/>
                      </a:lnTo>
                      <a:lnTo>
                        <a:pt x="1085" y="677"/>
                      </a:lnTo>
                      <a:lnTo>
                        <a:pt x="1088" y="675"/>
                      </a:lnTo>
                      <a:lnTo>
                        <a:pt x="1092" y="675"/>
                      </a:lnTo>
                      <a:lnTo>
                        <a:pt x="1092" y="675"/>
                      </a:lnTo>
                      <a:lnTo>
                        <a:pt x="1090" y="672"/>
                      </a:lnTo>
                      <a:lnTo>
                        <a:pt x="1092" y="672"/>
                      </a:lnTo>
                      <a:lnTo>
                        <a:pt x="1092" y="670"/>
                      </a:lnTo>
                      <a:lnTo>
                        <a:pt x="1092" y="670"/>
                      </a:lnTo>
                      <a:lnTo>
                        <a:pt x="1092" y="670"/>
                      </a:lnTo>
                      <a:lnTo>
                        <a:pt x="1092" y="670"/>
                      </a:lnTo>
                      <a:close/>
                      <a:moveTo>
                        <a:pt x="1076" y="717"/>
                      </a:moveTo>
                      <a:lnTo>
                        <a:pt x="1073" y="717"/>
                      </a:lnTo>
                      <a:lnTo>
                        <a:pt x="1073" y="717"/>
                      </a:lnTo>
                      <a:lnTo>
                        <a:pt x="1073" y="717"/>
                      </a:lnTo>
                      <a:lnTo>
                        <a:pt x="1076" y="717"/>
                      </a:lnTo>
                      <a:lnTo>
                        <a:pt x="1078" y="717"/>
                      </a:lnTo>
                      <a:lnTo>
                        <a:pt x="1081" y="715"/>
                      </a:lnTo>
                      <a:lnTo>
                        <a:pt x="1078" y="717"/>
                      </a:lnTo>
                      <a:lnTo>
                        <a:pt x="1076" y="717"/>
                      </a:lnTo>
                      <a:close/>
                      <a:moveTo>
                        <a:pt x="75" y="608"/>
                      </a:moveTo>
                      <a:lnTo>
                        <a:pt x="75" y="611"/>
                      </a:lnTo>
                      <a:lnTo>
                        <a:pt x="75" y="613"/>
                      </a:lnTo>
                      <a:lnTo>
                        <a:pt x="75" y="613"/>
                      </a:lnTo>
                      <a:lnTo>
                        <a:pt x="78" y="613"/>
                      </a:lnTo>
                      <a:lnTo>
                        <a:pt x="78" y="613"/>
                      </a:lnTo>
                      <a:lnTo>
                        <a:pt x="75" y="611"/>
                      </a:lnTo>
                      <a:lnTo>
                        <a:pt x="75" y="608"/>
                      </a:lnTo>
                      <a:close/>
                      <a:moveTo>
                        <a:pt x="1069" y="608"/>
                      </a:moveTo>
                      <a:lnTo>
                        <a:pt x="1071" y="608"/>
                      </a:lnTo>
                      <a:lnTo>
                        <a:pt x="1076" y="608"/>
                      </a:lnTo>
                      <a:lnTo>
                        <a:pt x="1083" y="608"/>
                      </a:lnTo>
                      <a:lnTo>
                        <a:pt x="1085" y="608"/>
                      </a:lnTo>
                      <a:lnTo>
                        <a:pt x="1085" y="608"/>
                      </a:lnTo>
                      <a:lnTo>
                        <a:pt x="1085" y="606"/>
                      </a:lnTo>
                      <a:lnTo>
                        <a:pt x="1085" y="606"/>
                      </a:lnTo>
                      <a:lnTo>
                        <a:pt x="1081" y="604"/>
                      </a:lnTo>
                      <a:lnTo>
                        <a:pt x="1081" y="601"/>
                      </a:lnTo>
                      <a:lnTo>
                        <a:pt x="1073" y="599"/>
                      </a:lnTo>
                      <a:lnTo>
                        <a:pt x="1071" y="596"/>
                      </a:lnTo>
                      <a:lnTo>
                        <a:pt x="1069" y="594"/>
                      </a:lnTo>
                      <a:lnTo>
                        <a:pt x="1064" y="594"/>
                      </a:lnTo>
                      <a:lnTo>
                        <a:pt x="1057" y="592"/>
                      </a:lnTo>
                      <a:lnTo>
                        <a:pt x="1052" y="592"/>
                      </a:lnTo>
                      <a:lnTo>
                        <a:pt x="1050" y="592"/>
                      </a:lnTo>
                      <a:lnTo>
                        <a:pt x="1047" y="592"/>
                      </a:lnTo>
                      <a:lnTo>
                        <a:pt x="1045" y="592"/>
                      </a:lnTo>
                      <a:lnTo>
                        <a:pt x="1047" y="594"/>
                      </a:lnTo>
                      <a:lnTo>
                        <a:pt x="1055" y="596"/>
                      </a:lnTo>
                      <a:lnTo>
                        <a:pt x="1055" y="599"/>
                      </a:lnTo>
                      <a:lnTo>
                        <a:pt x="1057" y="599"/>
                      </a:lnTo>
                      <a:lnTo>
                        <a:pt x="1057" y="601"/>
                      </a:lnTo>
                      <a:lnTo>
                        <a:pt x="1057" y="604"/>
                      </a:lnTo>
                      <a:lnTo>
                        <a:pt x="1064" y="606"/>
                      </a:lnTo>
                      <a:lnTo>
                        <a:pt x="1069" y="608"/>
                      </a:lnTo>
                      <a:close/>
                      <a:moveTo>
                        <a:pt x="967" y="701"/>
                      </a:moveTo>
                      <a:lnTo>
                        <a:pt x="965" y="703"/>
                      </a:lnTo>
                      <a:lnTo>
                        <a:pt x="967" y="701"/>
                      </a:lnTo>
                      <a:lnTo>
                        <a:pt x="967" y="701"/>
                      </a:lnTo>
                      <a:lnTo>
                        <a:pt x="967" y="698"/>
                      </a:lnTo>
                      <a:lnTo>
                        <a:pt x="967" y="698"/>
                      </a:lnTo>
                      <a:lnTo>
                        <a:pt x="967" y="701"/>
                      </a:lnTo>
                      <a:close/>
                      <a:moveTo>
                        <a:pt x="1031" y="632"/>
                      </a:moveTo>
                      <a:lnTo>
                        <a:pt x="1031" y="632"/>
                      </a:lnTo>
                      <a:lnTo>
                        <a:pt x="1031" y="632"/>
                      </a:lnTo>
                      <a:lnTo>
                        <a:pt x="1029" y="632"/>
                      </a:lnTo>
                      <a:lnTo>
                        <a:pt x="1029" y="634"/>
                      </a:lnTo>
                      <a:lnTo>
                        <a:pt x="1031" y="632"/>
                      </a:lnTo>
                      <a:lnTo>
                        <a:pt x="1031" y="632"/>
                      </a:lnTo>
                      <a:close/>
                      <a:moveTo>
                        <a:pt x="1047" y="670"/>
                      </a:moveTo>
                      <a:lnTo>
                        <a:pt x="1050" y="667"/>
                      </a:lnTo>
                      <a:lnTo>
                        <a:pt x="1052" y="667"/>
                      </a:lnTo>
                      <a:lnTo>
                        <a:pt x="1057" y="665"/>
                      </a:lnTo>
                      <a:lnTo>
                        <a:pt x="1059" y="665"/>
                      </a:lnTo>
                      <a:lnTo>
                        <a:pt x="1059" y="663"/>
                      </a:lnTo>
                      <a:lnTo>
                        <a:pt x="1059" y="663"/>
                      </a:lnTo>
                      <a:lnTo>
                        <a:pt x="1057" y="663"/>
                      </a:lnTo>
                      <a:lnTo>
                        <a:pt x="1052" y="663"/>
                      </a:lnTo>
                      <a:lnTo>
                        <a:pt x="1047" y="663"/>
                      </a:lnTo>
                      <a:lnTo>
                        <a:pt x="1047" y="663"/>
                      </a:lnTo>
                      <a:lnTo>
                        <a:pt x="1043" y="663"/>
                      </a:lnTo>
                      <a:lnTo>
                        <a:pt x="1040" y="665"/>
                      </a:lnTo>
                      <a:lnTo>
                        <a:pt x="1038" y="663"/>
                      </a:lnTo>
                      <a:lnTo>
                        <a:pt x="1038" y="663"/>
                      </a:lnTo>
                      <a:lnTo>
                        <a:pt x="1036" y="663"/>
                      </a:lnTo>
                      <a:lnTo>
                        <a:pt x="1036" y="663"/>
                      </a:lnTo>
                      <a:lnTo>
                        <a:pt x="1036" y="663"/>
                      </a:lnTo>
                      <a:lnTo>
                        <a:pt x="1033" y="660"/>
                      </a:lnTo>
                      <a:lnTo>
                        <a:pt x="1031" y="663"/>
                      </a:lnTo>
                      <a:lnTo>
                        <a:pt x="1031" y="663"/>
                      </a:lnTo>
                      <a:lnTo>
                        <a:pt x="1029" y="663"/>
                      </a:lnTo>
                      <a:lnTo>
                        <a:pt x="1029" y="663"/>
                      </a:lnTo>
                      <a:lnTo>
                        <a:pt x="1029" y="663"/>
                      </a:lnTo>
                      <a:lnTo>
                        <a:pt x="1029" y="663"/>
                      </a:lnTo>
                      <a:lnTo>
                        <a:pt x="1029" y="660"/>
                      </a:lnTo>
                      <a:lnTo>
                        <a:pt x="1029" y="660"/>
                      </a:lnTo>
                      <a:lnTo>
                        <a:pt x="1029" y="660"/>
                      </a:lnTo>
                      <a:lnTo>
                        <a:pt x="1029" y="656"/>
                      </a:lnTo>
                      <a:lnTo>
                        <a:pt x="1031" y="653"/>
                      </a:lnTo>
                      <a:lnTo>
                        <a:pt x="1031" y="653"/>
                      </a:lnTo>
                      <a:lnTo>
                        <a:pt x="1031" y="651"/>
                      </a:lnTo>
                      <a:lnTo>
                        <a:pt x="1029" y="653"/>
                      </a:lnTo>
                      <a:lnTo>
                        <a:pt x="1026" y="653"/>
                      </a:lnTo>
                      <a:lnTo>
                        <a:pt x="1024" y="656"/>
                      </a:lnTo>
                      <a:lnTo>
                        <a:pt x="1024" y="658"/>
                      </a:lnTo>
                      <a:lnTo>
                        <a:pt x="1021" y="658"/>
                      </a:lnTo>
                      <a:lnTo>
                        <a:pt x="1021" y="660"/>
                      </a:lnTo>
                      <a:lnTo>
                        <a:pt x="1024" y="660"/>
                      </a:lnTo>
                      <a:lnTo>
                        <a:pt x="1026" y="660"/>
                      </a:lnTo>
                      <a:lnTo>
                        <a:pt x="1026" y="660"/>
                      </a:lnTo>
                      <a:lnTo>
                        <a:pt x="1024" y="665"/>
                      </a:lnTo>
                      <a:lnTo>
                        <a:pt x="1026" y="665"/>
                      </a:lnTo>
                      <a:lnTo>
                        <a:pt x="1029" y="665"/>
                      </a:lnTo>
                      <a:lnTo>
                        <a:pt x="1031" y="665"/>
                      </a:lnTo>
                      <a:lnTo>
                        <a:pt x="1031" y="665"/>
                      </a:lnTo>
                      <a:lnTo>
                        <a:pt x="1031" y="665"/>
                      </a:lnTo>
                      <a:lnTo>
                        <a:pt x="1029" y="665"/>
                      </a:lnTo>
                      <a:lnTo>
                        <a:pt x="1029" y="667"/>
                      </a:lnTo>
                      <a:lnTo>
                        <a:pt x="1031" y="667"/>
                      </a:lnTo>
                      <a:lnTo>
                        <a:pt x="1031" y="667"/>
                      </a:lnTo>
                      <a:lnTo>
                        <a:pt x="1036" y="670"/>
                      </a:lnTo>
                      <a:lnTo>
                        <a:pt x="1038" y="670"/>
                      </a:lnTo>
                      <a:lnTo>
                        <a:pt x="1038" y="670"/>
                      </a:lnTo>
                      <a:lnTo>
                        <a:pt x="1036" y="667"/>
                      </a:lnTo>
                      <a:lnTo>
                        <a:pt x="1038" y="667"/>
                      </a:lnTo>
                      <a:lnTo>
                        <a:pt x="1040" y="667"/>
                      </a:lnTo>
                      <a:lnTo>
                        <a:pt x="1040" y="667"/>
                      </a:lnTo>
                      <a:lnTo>
                        <a:pt x="1043" y="665"/>
                      </a:lnTo>
                      <a:lnTo>
                        <a:pt x="1043" y="667"/>
                      </a:lnTo>
                      <a:lnTo>
                        <a:pt x="1040" y="667"/>
                      </a:lnTo>
                      <a:lnTo>
                        <a:pt x="1040" y="667"/>
                      </a:lnTo>
                      <a:lnTo>
                        <a:pt x="1040" y="670"/>
                      </a:lnTo>
                      <a:lnTo>
                        <a:pt x="1043" y="670"/>
                      </a:lnTo>
                      <a:lnTo>
                        <a:pt x="1043" y="670"/>
                      </a:lnTo>
                      <a:lnTo>
                        <a:pt x="1040" y="672"/>
                      </a:lnTo>
                      <a:lnTo>
                        <a:pt x="1040" y="672"/>
                      </a:lnTo>
                      <a:lnTo>
                        <a:pt x="1043" y="672"/>
                      </a:lnTo>
                      <a:lnTo>
                        <a:pt x="1043" y="672"/>
                      </a:lnTo>
                      <a:lnTo>
                        <a:pt x="1043" y="672"/>
                      </a:lnTo>
                      <a:lnTo>
                        <a:pt x="1043" y="675"/>
                      </a:lnTo>
                      <a:lnTo>
                        <a:pt x="1047" y="672"/>
                      </a:lnTo>
                      <a:lnTo>
                        <a:pt x="1047" y="672"/>
                      </a:lnTo>
                      <a:lnTo>
                        <a:pt x="1047" y="672"/>
                      </a:lnTo>
                      <a:lnTo>
                        <a:pt x="1047" y="672"/>
                      </a:lnTo>
                      <a:lnTo>
                        <a:pt x="1047" y="670"/>
                      </a:lnTo>
                      <a:lnTo>
                        <a:pt x="1047" y="670"/>
                      </a:lnTo>
                      <a:close/>
                      <a:moveTo>
                        <a:pt x="1026" y="634"/>
                      </a:moveTo>
                      <a:lnTo>
                        <a:pt x="1026" y="637"/>
                      </a:lnTo>
                      <a:lnTo>
                        <a:pt x="1026" y="637"/>
                      </a:lnTo>
                      <a:lnTo>
                        <a:pt x="1026" y="637"/>
                      </a:lnTo>
                      <a:lnTo>
                        <a:pt x="1026" y="637"/>
                      </a:lnTo>
                      <a:lnTo>
                        <a:pt x="1029" y="634"/>
                      </a:lnTo>
                      <a:lnTo>
                        <a:pt x="1029" y="634"/>
                      </a:lnTo>
                      <a:lnTo>
                        <a:pt x="1029" y="634"/>
                      </a:lnTo>
                      <a:lnTo>
                        <a:pt x="1029" y="634"/>
                      </a:lnTo>
                      <a:lnTo>
                        <a:pt x="1026" y="634"/>
                      </a:lnTo>
                      <a:close/>
                      <a:moveTo>
                        <a:pt x="1000" y="324"/>
                      </a:moveTo>
                      <a:lnTo>
                        <a:pt x="1002" y="327"/>
                      </a:lnTo>
                      <a:lnTo>
                        <a:pt x="1005" y="327"/>
                      </a:lnTo>
                      <a:lnTo>
                        <a:pt x="1005" y="327"/>
                      </a:lnTo>
                      <a:lnTo>
                        <a:pt x="1007" y="324"/>
                      </a:lnTo>
                      <a:lnTo>
                        <a:pt x="1007" y="322"/>
                      </a:lnTo>
                      <a:lnTo>
                        <a:pt x="1002" y="319"/>
                      </a:lnTo>
                      <a:lnTo>
                        <a:pt x="998" y="322"/>
                      </a:lnTo>
                      <a:lnTo>
                        <a:pt x="1000" y="324"/>
                      </a:lnTo>
                      <a:close/>
                      <a:moveTo>
                        <a:pt x="872" y="461"/>
                      </a:moveTo>
                      <a:lnTo>
                        <a:pt x="870" y="461"/>
                      </a:lnTo>
                      <a:lnTo>
                        <a:pt x="870" y="461"/>
                      </a:lnTo>
                      <a:lnTo>
                        <a:pt x="870" y="461"/>
                      </a:lnTo>
                      <a:lnTo>
                        <a:pt x="868" y="464"/>
                      </a:lnTo>
                      <a:lnTo>
                        <a:pt x="865" y="464"/>
                      </a:lnTo>
                      <a:lnTo>
                        <a:pt x="865" y="464"/>
                      </a:lnTo>
                      <a:lnTo>
                        <a:pt x="865" y="466"/>
                      </a:lnTo>
                      <a:lnTo>
                        <a:pt x="868" y="466"/>
                      </a:lnTo>
                      <a:lnTo>
                        <a:pt x="872" y="464"/>
                      </a:lnTo>
                      <a:lnTo>
                        <a:pt x="875" y="461"/>
                      </a:lnTo>
                      <a:lnTo>
                        <a:pt x="875" y="459"/>
                      </a:lnTo>
                      <a:lnTo>
                        <a:pt x="875" y="459"/>
                      </a:lnTo>
                      <a:lnTo>
                        <a:pt x="872" y="461"/>
                      </a:lnTo>
                      <a:lnTo>
                        <a:pt x="872" y="461"/>
                      </a:lnTo>
                      <a:close/>
                      <a:moveTo>
                        <a:pt x="879" y="466"/>
                      </a:moveTo>
                      <a:lnTo>
                        <a:pt x="875" y="471"/>
                      </a:lnTo>
                      <a:lnTo>
                        <a:pt x="875" y="471"/>
                      </a:lnTo>
                      <a:lnTo>
                        <a:pt x="875" y="471"/>
                      </a:lnTo>
                      <a:lnTo>
                        <a:pt x="879" y="469"/>
                      </a:lnTo>
                      <a:lnTo>
                        <a:pt x="882" y="466"/>
                      </a:lnTo>
                      <a:lnTo>
                        <a:pt x="884" y="464"/>
                      </a:lnTo>
                      <a:lnTo>
                        <a:pt x="884" y="464"/>
                      </a:lnTo>
                      <a:lnTo>
                        <a:pt x="884" y="461"/>
                      </a:lnTo>
                      <a:lnTo>
                        <a:pt x="884" y="461"/>
                      </a:lnTo>
                      <a:lnTo>
                        <a:pt x="884" y="461"/>
                      </a:lnTo>
                      <a:lnTo>
                        <a:pt x="884" y="461"/>
                      </a:lnTo>
                      <a:lnTo>
                        <a:pt x="884" y="461"/>
                      </a:lnTo>
                      <a:lnTo>
                        <a:pt x="884" y="459"/>
                      </a:lnTo>
                      <a:lnTo>
                        <a:pt x="884" y="459"/>
                      </a:lnTo>
                      <a:lnTo>
                        <a:pt x="884" y="459"/>
                      </a:lnTo>
                      <a:lnTo>
                        <a:pt x="884" y="459"/>
                      </a:lnTo>
                      <a:lnTo>
                        <a:pt x="882" y="459"/>
                      </a:lnTo>
                      <a:lnTo>
                        <a:pt x="882" y="457"/>
                      </a:lnTo>
                      <a:lnTo>
                        <a:pt x="882" y="457"/>
                      </a:lnTo>
                      <a:lnTo>
                        <a:pt x="882" y="457"/>
                      </a:lnTo>
                      <a:lnTo>
                        <a:pt x="879" y="459"/>
                      </a:lnTo>
                      <a:lnTo>
                        <a:pt x="879" y="461"/>
                      </a:lnTo>
                      <a:lnTo>
                        <a:pt x="877" y="464"/>
                      </a:lnTo>
                      <a:lnTo>
                        <a:pt x="875" y="464"/>
                      </a:lnTo>
                      <a:lnTo>
                        <a:pt x="872" y="466"/>
                      </a:lnTo>
                      <a:lnTo>
                        <a:pt x="872" y="466"/>
                      </a:lnTo>
                      <a:lnTo>
                        <a:pt x="875" y="464"/>
                      </a:lnTo>
                      <a:lnTo>
                        <a:pt x="875" y="464"/>
                      </a:lnTo>
                      <a:lnTo>
                        <a:pt x="877" y="459"/>
                      </a:lnTo>
                      <a:lnTo>
                        <a:pt x="879" y="459"/>
                      </a:lnTo>
                      <a:lnTo>
                        <a:pt x="879" y="459"/>
                      </a:lnTo>
                      <a:lnTo>
                        <a:pt x="879" y="459"/>
                      </a:lnTo>
                      <a:lnTo>
                        <a:pt x="877" y="459"/>
                      </a:lnTo>
                      <a:lnTo>
                        <a:pt x="877" y="459"/>
                      </a:lnTo>
                      <a:lnTo>
                        <a:pt x="877" y="461"/>
                      </a:lnTo>
                      <a:lnTo>
                        <a:pt x="875" y="464"/>
                      </a:lnTo>
                      <a:lnTo>
                        <a:pt x="872" y="464"/>
                      </a:lnTo>
                      <a:lnTo>
                        <a:pt x="868" y="466"/>
                      </a:lnTo>
                      <a:lnTo>
                        <a:pt x="863" y="471"/>
                      </a:lnTo>
                      <a:lnTo>
                        <a:pt x="863" y="471"/>
                      </a:lnTo>
                      <a:lnTo>
                        <a:pt x="863" y="471"/>
                      </a:lnTo>
                      <a:lnTo>
                        <a:pt x="863" y="471"/>
                      </a:lnTo>
                      <a:lnTo>
                        <a:pt x="865" y="471"/>
                      </a:lnTo>
                      <a:lnTo>
                        <a:pt x="872" y="466"/>
                      </a:lnTo>
                      <a:lnTo>
                        <a:pt x="872" y="466"/>
                      </a:lnTo>
                      <a:lnTo>
                        <a:pt x="872" y="466"/>
                      </a:lnTo>
                      <a:lnTo>
                        <a:pt x="872" y="466"/>
                      </a:lnTo>
                      <a:lnTo>
                        <a:pt x="865" y="473"/>
                      </a:lnTo>
                      <a:lnTo>
                        <a:pt x="868" y="471"/>
                      </a:lnTo>
                      <a:lnTo>
                        <a:pt x="870" y="471"/>
                      </a:lnTo>
                      <a:lnTo>
                        <a:pt x="870" y="471"/>
                      </a:lnTo>
                      <a:lnTo>
                        <a:pt x="870" y="471"/>
                      </a:lnTo>
                      <a:lnTo>
                        <a:pt x="872" y="471"/>
                      </a:lnTo>
                      <a:lnTo>
                        <a:pt x="877" y="466"/>
                      </a:lnTo>
                      <a:lnTo>
                        <a:pt x="879" y="464"/>
                      </a:lnTo>
                      <a:lnTo>
                        <a:pt x="879" y="466"/>
                      </a:lnTo>
                      <a:lnTo>
                        <a:pt x="879" y="466"/>
                      </a:lnTo>
                      <a:lnTo>
                        <a:pt x="879" y="466"/>
                      </a:lnTo>
                      <a:close/>
                      <a:moveTo>
                        <a:pt x="877" y="452"/>
                      </a:moveTo>
                      <a:lnTo>
                        <a:pt x="877" y="452"/>
                      </a:lnTo>
                      <a:lnTo>
                        <a:pt x="877" y="452"/>
                      </a:lnTo>
                      <a:lnTo>
                        <a:pt x="875" y="452"/>
                      </a:lnTo>
                      <a:lnTo>
                        <a:pt x="875" y="452"/>
                      </a:lnTo>
                      <a:lnTo>
                        <a:pt x="875" y="454"/>
                      </a:lnTo>
                      <a:lnTo>
                        <a:pt x="875" y="454"/>
                      </a:lnTo>
                      <a:lnTo>
                        <a:pt x="875" y="454"/>
                      </a:lnTo>
                      <a:lnTo>
                        <a:pt x="877" y="452"/>
                      </a:lnTo>
                      <a:close/>
                      <a:moveTo>
                        <a:pt x="910" y="393"/>
                      </a:moveTo>
                      <a:lnTo>
                        <a:pt x="910" y="395"/>
                      </a:lnTo>
                      <a:lnTo>
                        <a:pt x="908" y="395"/>
                      </a:lnTo>
                      <a:lnTo>
                        <a:pt x="910" y="395"/>
                      </a:lnTo>
                      <a:lnTo>
                        <a:pt x="913" y="395"/>
                      </a:lnTo>
                      <a:lnTo>
                        <a:pt x="913" y="393"/>
                      </a:lnTo>
                      <a:lnTo>
                        <a:pt x="913" y="393"/>
                      </a:lnTo>
                      <a:lnTo>
                        <a:pt x="910" y="393"/>
                      </a:lnTo>
                      <a:lnTo>
                        <a:pt x="910" y="393"/>
                      </a:lnTo>
                      <a:close/>
                      <a:moveTo>
                        <a:pt x="896" y="218"/>
                      </a:moveTo>
                      <a:lnTo>
                        <a:pt x="896" y="220"/>
                      </a:lnTo>
                      <a:lnTo>
                        <a:pt x="896" y="220"/>
                      </a:lnTo>
                      <a:lnTo>
                        <a:pt x="896" y="218"/>
                      </a:lnTo>
                      <a:lnTo>
                        <a:pt x="896" y="218"/>
                      </a:lnTo>
                      <a:lnTo>
                        <a:pt x="898" y="218"/>
                      </a:lnTo>
                      <a:lnTo>
                        <a:pt x="896" y="215"/>
                      </a:lnTo>
                      <a:lnTo>
                        <a:pt x="896" y="215"/>
                      </a:lnTo>
                      <a:lnTo>
                        <a:pt x="896" y="215"/>
                      </a:lnTo>
                      <a:lnTo>
                        <a:pt x="894" y="218"/>
                      </a:lnTo>
                      <a:lnTo>
                        <a:pt x="894" y="218"/>
                      </a:lnTo>
                      <a:lnTo>
                        <a:pt x="894" y="218"/>
                      </a:lnTo>
                      <a:lnTo>
                        <a:pt x="894" y="218"/>
                      </a:lnTo>
                      <a:lnTo>
                        <a:pt x="896" y="218"/>
                      </a:lnTo>
                      <a:close/>
                      <a:moveTo>
                        <a:pt x="884" y="466"/>
                      </a:moveTo>
                      <a:lnTo>
                        <a:pt x="884" y="466"/>
                      </a:lnTo>
                      <a:lnTo>
                        <a:pt x="887" y="464"/>
                      </a:lnTo>
                      <a:lnTo>
                        <a:pt x="887" y="464"/>
                      </a:lnTo>
                      <a:lnTo>
                        <a:pt x="889" y="464"/>
                      </a:lnTo>
                      <a:lnTo>
                        <a:pt x="889" y="461"/>
                      </a:lnTo>
                      <a:lnTo>
                        <a:pt x="889" y="461"/>
                      </a:lnTo>
                      <a:lnTo>
                        <a:pt x="889" y="461"/>
                      </a:lnTo>
                      <a:lnTo>
                        <a:pt x="887" y="461"/>
                      </a:lnTo>
                      <a:lnTo>
                        <a:pt x="887" y="461"/>
                      </a:lnTo>
                      <a:lnTo>
                        <a:pt x="884" y="464"/>
                      </a:lnTo>
                      <a:lnTo>
                        <a:pt x="884" y="464"/>
                      </a:lnTo>
                      <a:lnTo>
                        <a:pt x="882" y="466"/>
                      </a:lnTo>
                      <a:lnTo>
                        <a:pt x="882" y="466"/>
                      </a:lnTo>
                      <a:lnTo>
                        <a:pt x="882" y="466"/>
                      </a:lnTo>
                      <a:lnTo>
                        <a:pt x="884" y="466"/>
                      </a:lnTo>
                      <a:close/>
                      <a:moveTo>
                        <a:pt x="887" y="440"/>
                      </a:moveTo>
                      <a:lnTo>
                        <a:pt x="887" y="440"/>
                      </a:lnTo>
                      <a:lnTo>
                        <a:pt x="887" y="440"/>
                      </a:lnTo>
                      <a:lnTo>
                        <a:pt x="887" y="438"/>
                      </a:lnTo>
                      <a:lnTo>
                        <a:pt x="887" y="438"/>
                      </a:lnTo>
                      <a:lnTo>
                        <a:pt x="887" y="438"/>
                      </a:lnTo>
                      <a:lnTo>
                        <a:pt x="887" y="438"/>
                      </a:lnTo>
                      <a:lnTo>
                        <a:pt x="887" y="438"/>
                      </a:lnTo>
                      <a:lnTo>
                        <a:pt x="884" y="438"/>
                      </a:lnTo>
                      <a:lnTo>
                        <a:pt x="884" y="440"/>
                      </a:lnTo>
                      <a:lnTo>
                        <a:pt x="884" y="440"/>
                      </a:lnTo>
                      <a:lnTo>
                        <a:pt x="884" y="440"/>
                      </a:lnTo>
                      <a:lnTo>
                        <a:pt x="884" y="440"/>
                      </a:lnTo>
                      <a:lnTo>
                        <a:pt x="887" y="440"/>
                      </a:lnTo>
                      <a:close/>
                      <a:moveTo>
                        <a:pt x="879" y="457"/>
                      </a:moveTo>
                      <a:lnTo>
                        <a:pt x="879" y="457"/>
                      </a:lnTo>
                      <a:lnTo>
                        <a:pt x="879" y="457"/>
                      </a:lnTo>
                      <a:lnTo>
                        <a:pt x="879" y="454"/>
                      </a:lnTo>
                      <a:lnTo>
                        <a:pt x="879" y="454"/>
                      </a:lnTo>
                      <a:lnTo>
                        <a:pt x="879" y="454"/>
                      </a:lnTo>
                      <a:lnTo>
                        <a:pt x="879" y="454"/>
                      </a:lnTo>
                      <a:lnTo>
                        <a:pt x="879" y="454"/>
                      </a:lnTo>
                      <a:lnTo>
                        <a:pt x="879" y="454"/>
                      </a:lnTo>
                      <a:lnTo>
                        <a:pt x="879" y="454"/>
                      </a:lnTo>
                      <a:lnTo>
                        <a:pt x="879" y="454"/>
                      </a:lnTo>
                      <a:lnTo>
                        <a:pt x="879" y="454"/>
                      </a:lnTo>
                      <a:lnTo>
                        <a:pt x="877" y="457"/>
                      </a:lnTo>
                      <a:lnTo>
                        <a:pt x="879" y="457"/>
                      </a:lnTo>
                      <a:close/>
                      <a:moveTo>
                        <a:pt x="906" y="398"/>
                      </a:moveTo>
                      <a:lnTo>
                        <a:pt x="903" y="398"/>
                      </a:lnTo>
                      <a:lnTo>
                        <a:pt x="903" y="398"/>
                      </a:lnTo>
                      <a:lnTo>
                        <a:pt x="906" y="398"/>
                      </a:lnTo>
                      <a:lnTo>
                        <a:pt x="906" y="398"/>
                      </a:lnTo>
                      <a:lnTo>
                        <a:pt x="908" y="398"/>
                      </a:lnTo>
                      <a:lnTo>
                        <a:pt x="908" y="395"/>
                      </a:lnTo>
                      <a:lnTo>
                        <a:pt x="908" y="395"/>
                      </a:lnTo>
                      <a:lnTo>
                        <a:pt x="906" y="398"/>
                      </a:lnTo>
                      <a:lnTo>
                        <a:pt x="906" y="398"/>
                      </a:lnTo>
                      <a:close/>
                      <a:moveTo>
                        <a:pt x="958" y="319"/>
                      </a:moveTo>
                      <a:lnTo>
                        <a:pt x="960" y="317"/>
                      </a:lnTo>
                      <a:lnTo>
                        <a:pt x="958" y="317"/>
                      </a:lnTo>
                      <a:lnTo>
                        <a:pt x="955" y="317"/>
                      </a:lnTo>
                      <a:lnTo>
                        <a:pt x="958" y="317"/>
                      </a:lnTo>
                      <a:lnTo>
                        <a:pt x="958" y="315"/>
                      </a:lnTo>
                      <a:lnTo>
                        <a:pt x="958" y="315"/>
                      </a:lnTo>
                      <a:lnTo>
                        <a:pt x="958" y="315"/>
                      </a:lnTo>
                      <a:lnTo>
                        <a:pt x="955" y="312"/>
                      </a:lnTo>
                      <a:lnTo>
                        <a:pt x="955" y="312"/>
                      </a:lnTo>
                      <a:lnTo>
                        <a:pt x="953" y="315"/>
                      </a:lnTo>
                      <a:lnTo>
                        <a:pt x="953" y="315"/>
                      </a:lnTo>
                      <a:lnTo>
                        <a:pt x="950" y="315"/>
                      </a:lnTo>
                      <a:lnTo>
                        <a:pt x="948" y="312"/>
                      </a:lnTo>
                      <a:lnTo>
                        <a:pt x="941" y="315"/>
                      </a:lnTo>
                      <a:lnTo>
                        <a:pt x="939" y="315"/>
                      </a:lnTo>
                      <a:lnTo>
                        <a:pt x="939" y="315"/>
                      </a:lnTo>
                      <a:lnTo>
                        <a:pt x="943" y="312"/>
                      </a:lnTo>
                      <a:lnTo>
                        <a:pt x="943" y="312"/>
                      </a:lnTo>
                      <a:lnTo>
                        <a:pt x="946" y="312"/>
                      </a:lnTo>
                      <a:lnTo>
                        <a:pt x="946" y="310"/>
                      </a:lnTo>
                      <a:lnTo>
                        <a:pt x="946" y="308"/>
                      </a:lnTo>
                      <a:lnTo>
                        <a:pt x="946" y="303"/>
                      </a:lnTo>
                      <a:lnTo>
                        <a:pt x="946" y="303"/>
                      </a:lnTo>
                      <a:lnTo>
                        <a:pt x="946" y="300"/>
                      </a:lnTo>
                      <a:lnTo>
                        <a:pt x="943" y="300"/>
                      </a:lnTo>
                      <a:lnTo>
                        <a:pt x="939" y="300"/>
                      </a:lnTo>
                      <a:lnTo>
                        <a:pt x="939" y="300"/>
                      </a:lnTo>
                      <a:lnTo>
                        <a:pt x="936" y="298"/>
                      </a:lnTo>
                      <a:lnTo>
                        <a:pt x="934" y="296"/>
                      </a:lnTo>
                      <a:lnTo>
                        <a:pt x="934" y="296"/>
                      </a:lnTo>
                      <a:lnTo>
                        <a:pt x="934" y="293"/>
                      </a:lnTo>
                      <a:lnTo>
                        <a:pt x="932" y="293"/>
                      </a:lnTo>
                      <a:lnTo>
                        <a:pt x="929" y="293"/>
                      </a:lnTo>
                      <a:lnTo>
                        <a:pt x="927" y="293"/>
                      </a:lnTo>
                      <a:lnTo>
                        <a:pt x="924" y="291"/>
                      </a:lnTo>
                      <a:lnTo>
                        <a:pt x="924" y="291"/>
                      </a:lnTo>
                      <a:lnTo>
                        <a:pt x="924" y="291"/>
                      </a:lnTo>
                      <a:lnTo>
                        <a:pt x="924" y="289"/>
                      </a:lnTo>
                      <a:lnTo>
                        <a:pt x="922" y="286"/>
                      </a:lnTo>
                      <a:lnTo>
                        <a:pt x="922" y="286"/>
                      </a:lnTo>
                      <a:lnTo>
                        <a:pt x="920" y="286"/>
                      </a:lnTo>
                      <a:lnTo>
                        <a:pt x="917" y="291"/>
                      </a:lnTo>
                      <a:lnTo>
                        <a:pt x="915" y="291"/>
                      </a:lnTo>
                      <a:lnTo>
                        <a:pt x="915" y="291"/>
                      </a:lnTo>
                      <a:lnTo>
                        <a:pt x="913" y="291"/>
                      </a:lnTo>
                      <a:lnTo>
                        <a:pt x="915" y="289"/>
                      </a:lnTo>
                      <a:lnTo>
                        <a:pt x="913" y="286"/>
                      </a:lnTo>
                      <a:lnTo>
                        <a:pt x="913" y="286"/>
                      </a:lnTo>
                      <a:lnTo>
                        <a:pt x="913" y="286"/>
                      </a:lnTo>
                      <a:lnTo>
                        <a:pt x="915" y="284"/>
                      </a:lnTo>
                      <a:lnTo>
                        <a:pt x="917" y="284"/>
                      </a:lnTo>
                      <a:lnTo>
                        <a:pt x="917" y="284"/>
                      </a:lnTo>
                      <a:lnTo>
                        <a:pt x="917" y="282"/>
                      </a:lnTo>
                      <a:lnTo>
                        <a:pt x="917" y="282"/>
                      </a:lnTo>
                      <a:lnTo>
                        <a:pt x="915" y="279"/>
                      </a:lnTo>
                      <a:lnTo>
                        <a:pt x="915" y="279"/>
                      </a:lnTo>
                      <a:lnTo>
                        <a:pt x="915" y="279"/>
                      </a:lnTo>
                      <a:lnTo>
                        <a:pt x="915" y="279"/>
                      </a:lnTo>
                      <a:lnTo>
                        <a:pt x="913" y="279"/>
                      </a:lnTo>
                      <a:lnTo>
                        <a:pt x="910" y="279"/>
                      </a:lnTo>
                      <a:lnTo>
                        <a:pt x="906" y="282"/>
                      </a:lnTo>
                      <a:lnTo>
                        <a:pt x="903" y="284"/>
                      </a:lnTo>
                      <a:lnTo>
                        <a:pt x="901" y="286"/>
                      </a:lnTo>
                      <a:lnTo>
                        <a:pt x="898" y="289"/>
                      </a:lnTo>
                      <a:lnTo>
                        <a:pt x="891" y="296"/>
                      </a:lnTo>
                      <a:lnTo>
                        <a:pt x="889" y="298"/>
                      </a:lnTo>
                      <a:lnTo>
                        <a:pt x="884" y="303"/>
                      </a:lnTo>
                      <a:lnTo>
                        <a:pt x="882" y="303"/>
                      </a:lnTo>
                      <a:lnTo>
                        <a:pt x="882" y="305"/>
                      </a:lnTo>
                      <a:lnTo>
                        <a:pt x="879" y="308"/>
                      </a:lnTo>
                      <a:lnTo>
                        <a:pt x="879" y="310"/>
                      </a:lnTo>
                      <a:lnTo>
                        <a:pt x="879" y="310"/>
                      </a:lnTo>
                      <a:lnTo>
                        <a:pt x="879" y="312"/>
                      </a:lnTo>
                      <a:lnTo>
                        <a:pt x="877" y="312"/>
                      </a:lnTo>
                      <a:lnTo>
                        <a:pt x="875" y="312"/>
                      </a:lnTo>
                      <a:lnTo>
                        <a:pt x="865" y="315"/>
                      </a:lnTo>
                      <a:lnTo>
                        <a:pt x="865" y="317"/>
                      </a:lnTo>
                      <a:lnTo>
                        <a:pt x="863" y="317"/>
                      </a:lnTo>
                      <a:lnTo>
                        <a:pt x="861" y="319"/>
                      </a:lnTo>
                      <a:lnTo>
                        <a:pt x="858" y="319"/>
                      </a:lnTo>
                      <a:lnTo>
                        <a:pt x="858" y="322"/>
                      </a:lnTo>
                      <a:lnTo>
                        <a:pt x="858" y="322"/>
                      </a:lnTo>
                      <a:lnTo>
                        <a:pt x="858" y="322"/>
                      </a:lnTo>
                      <a:lnTo>
                        <a:pt x="858" y="322"/>
                      </a:lnTo>
                      <a:lnTo>
                        <a:pt x="861" y="322"/>
                      </a:lnTo>
                      <a:lnTo>
                        <a:pt x="863" y="322"/>
                      </a:lnTo>
                      <a:lnTo>
                        <a:pt x="868" y="322"/>
                      </a:lnTo>
                      <a:lnTo>
                        <a:pt x="870" y="322"/>
                      </a:lnTo>
                      <a:lnTo>
                        <a:pt x="879" y="319"/>
                      </a:lnTo>
                      <a:lnTo>
                        <a:pt x="879" y="319"/>
                      </a:lnTo>
                      <a:lnTo>
                        <a:pt x="879" y="319"/>
                      </a:lnTo>
                      <a:lnTo>
                        <a:pt x="879" y="322"/>
                      </a:lnTo>
                      <a:lnTo>
                        <a:pt x="877" y="329"/>
                      </a:lnTo>
                      <a:lnTo>
                        <a:pt x="875" y="331"/>
                      </a:lnTo>
                      <a:lnTo>
                        <a:pt x="877" y="331"/>
                      </a:lnTo>
                      <a:lnTo>
                        <a:pt x="879" y="331"/>
                      </a:lnTo>
                      <a:lnTo>
                        <a:pt x="884" y="329"/>
                      </a:lnTo>
                      <a:lnTo>
                        <a:pt x="887" y="329"/>
                      </a:lnTo>
                      <a:lnTo>
                        <a:pt x="889" y="327"/>
                      </a:lnTo>
                      <a:lnTo>
                        <a:pt x="891" y="327"/>
                      </a:lnTo>
                      <a:lnTo>
                        <a:pt x="894" y="327"/>
                      </a:lnTo>
                      <a:lnTo>
                        <a:pt x="896" y="324"/>
                      </a:lnTo>
                      <a:lnTo>
                        <a:pt x="898" y="322"/>
                      </a:lnTo>
                      <a:lnTo>
                        <a:pt x="898" y="322"/>
                      </a:lnTo>
                      <a:lnTo>
                        <a:pt x="901" y="322"/>
                      </a:lnTo>
                      <a:lnTo>
                        <a:pt x="903" y="322"/>
                      </a:lnTo>
                      <a:lnTo>
                        <a:pt x="910" y="317"/>
                      </a:lnTo>
                      <a:lnTo>
                        <a:pt x="913" y="317"/>
                      </a:lnTo>
                      <a:lnTo>
                        <a:pt x="913" y="317"/>
                      </a:lnTo>
                      <a:lnTo>
                        <a:pt x="915" y="315"/>
                      </a:lnTo>
                      <a:lnTo>
                        <a:pt x="915" y="312"/>
                      </a:lnTo>
                      <a:lnTo>
                        <a:pt x="917" y="312"/>
                      </a:lnTo>
                      <a:lnTo>
                        <a:pt x="920" y="312"/>
                      </a:lnTo>
                      <a:lnTo>
                        <a:pt x="922" y="312"/>
                      </a:lnTo>
                      <a:lnTo>
                        <a:pt x="924" y="312"/>
                      </a:lnTo>
                      <a:lnTo>
                        <a:pt x="924" y="312"/>
                      </a:lnTo>
                      <a:lnTo>
                        <a:pt x="924" y="312"/>
                      </a:lnTo>
                      <a:lnTo>
                        <a:pt x="922" y="315"/>
                      </a:lnTo>
                      <a:lnTo>
                        <a:pt x="924" y="315"/>
                      </a:lnTo>
                      <a:lnTo>
                        <a:pt x="929" y="315"/>
                      </a:lnTo>
                      <a:lnTo>
                        <a:pt x="929" y="315"/>
                      </a:lnTo>
                      <a:lnTo>
                        <a:pt x="927" y="319"/>
                      </a:lnTo>
                      <a:lnTo>
                        <a:pt x="929" y="319"/>
                      </a:lnTo>
                      <a:lnTo>
                        <a:pt x="932" y="319"/>
                      </a:lnTo>
                      <a:lnTo>
                        <a:pt x="934" y="322"/>
                      </a:lnTo>
                      <a:lnTo>
                        <a:pt x="941" y="324"/>
                      </a:lnTo>
                      <a:lnTo>
                        <a:pt x="943" y="324"/>
                      </a:lnTo>
                      <a:lnTo>
                        <a:pt x="943" y="324"/>
                      </a:lnTo>
                      <a:lnTo>
                        <a:pt x="943" y="324"/>
                      </a:lnTo>
                      <a:lnTo>
                        <a:pt x="946" y="324"/>
                      </a:lnTo>
                      <a:lnTo>
                        <a:pt x="950" y="322"/>
                      </a:lnTo>
                      <a:lnTo>
                        <a:pt x="955" y="319"/>
                      </a:lnTo>
                      <a:lnTo>
                        <a:pt x="958" y="319"/>
                      </a:lnTo>
                      <a:close/>
                      <a:moveTo>
                        <a:pt x="955" y="206"/>
                      </a:moveTo>
                      <a:lnTo>
                        <a:pt x="955" y="206"/>
                      </a:lnTo>
                      <a:lnTo>
                        <a:pt x="958" y="206"/>
                      </a:lnTo>
                      <a:lnTo>
                        <a:pt x="960" y="206"/>
                      </a:lnTo>
                      <a:lnTo>
                        <a:pt x="962" y="206"/>
                      </a:lnTo>
                      <a:lnTo>
                        <a:pt x="962" y="206"/>
                      </a:lnTo>
                      <a:lnTo>
                        <a:pt x="962" y="203"/>
                      </a:lnTo>
                      <a:lnTo>
                        <a:pt x="962" y="203"/>
                      </a:lnTo>
                      <a:lnTo>
                        <a:pt x="962" y="203"/>
                      </a:lnTo>
                      <a:lnTo>
                        <a:pt x="962" y="203"/>
                      </a:lnTo>
                      <a:lnTo>
                        <a:pt x="960" y="203"/>
                      </a:lnTo>
                      <a:lnTo>
                        <a:pt x="958" y="203"/>
                      </a:lnTo>
                      <a:lnTo>
                        <a:pt x="958" y="203"/>
                      </a:lnTo>
                      <a:lnTo>
                        <a:pt x="955" y="203"/>
                      </a:lnTo>
                      <a:lnTo>
                        <a:pt x="953" y="203"/>
                      </a:lnTo>
                      <a:lnTo>
                        <a:pt x="953" y="203"/>
                      </a:lnTo>
                      <a:lnTo>
                        <a:pt x="953" y="203"/>
                      </a:lnTo>
                      <a:lnTo>
                        <a:pt x="953" y="206"/>
                      </a:lnTo>
                      <a:lnTo>
                        <a:pt x="955" y="206"/>
                      </a:lnTo>
                      <a:close/>
                      <a:moveTo>
                        <a:pt x="924" y="277"/>
                      </a:moveTo>
                      <a:lnTo>
                        <a:pt x="924" y="277"/>
                      </a:lnTo>
                      <a:lnTo>
                        <a:pt x="922" y="277"/>
                      </a:lnTo>
                      <a:lnTo>
                        <a:pt x="922" y="277"/>
                      </a:lnTo>
                      <a:lnTo>
                        <a:pt x="920" y="277"/>
                      </a:lnTo>
                      <a:lnTo>
                        <a:pt x="920" y="279"/>
                      </a:lnTo>
                      <a:lnTo>
                        <a:pt x="920" y="279"/>
                      </a:lnTo>
                      <a:lnTo>
                        <a:pt x="920" y="282"/>
                      </a:lnTo>
                      <a:lnTo>
                        <a:pt x="917" y="282"/>
                      </a:lnTo>
                      <a:lnTo>
                        <a:pt x="917" y="282"/>
                      </a:lnTo>
                      <a:lnTo>
                        <a:pt x="920" y="284"/>
                      </a:lnTo>
                      <a:lnTo>
                        <a:pt x="920" y="284"/>
                      </a:lnTo>
                      <a:lnTo>
                        <a:pt x="920" y="284"/>
                      </a:lnTo>
                      <a:lnTo>
                        <a:pt x="920" y="286"/>
                      </a:lnTo>
                      <a:lnTo>
                        <a:pt x="920" y="286"/>
                      </a:lnTo>
                      <a:lnTo>
                        <a:pt x="922" y="284"/>
                      </a:lnTo>
                      <a:lnTo>
                        <a:pt x="922" y="284"/>
                      </a:lnTo>
                      <a:lnTo>
                        <a:pt x="924" y="284"/>
                      </a:lnTo>
                      <a:lnTo>
                        <a:pt x="924" y="284"/>
                      </a:lnTo>
                      <a:lnTo>
                        <a:pt x="924" y="282"/>
                      </a:lnTo>
                      <a:lnTo>
                        <a:pt x="924" y="279"/>
                      </a:lnTo>
                      <a:lnTo>
                        <a:pt x="924" y="279"/>
                      </a:lnTo>
                      <a:lnTo>
                        <a:pt x="924" y="277"/>
                      </a:lnTo>
                      <a:lnTo>
                        <a:pt x="924" y="277"/>
                      </a:lnTo>
                      <a:close/>
                      <a:moveTo>
                        <a:pt x="1000" y="315"/>
                      </a:moveTo>
                      <a:lnTo>
                        <a:pt x="995" y="315"/>
                      </a:lnTo>
                      <a:lnTo>
                        <a:pt x="995" y="315"/>
                      </a:lnTo>
                      <a:lnTo>
                        <a:pt x="995" y="315"/>
                      </a:lnTo>
                      <a:lnTo>
                        <a:pt x="995" y="315"/>
                      </a:lnTo>
                      <a:lnTo>
                        <a:pt x="998" y="315"/>
                      </a:lnTo>
                      <a:lnTo>
                        <a:pt x="1000" y="315"/>
                      </a:lnTo>
                      <a:lnTo>
                        <a:pt x="1002" y="315"/>
                      </a:lnTo>
                      <a:lnTo>
                        <a:pt x="1002" y="315"/>
                      </a:lnTo>
                      <a:lnTo>
                        <a:pt x="1000" y="315"/>
                      </a:lnTo>
                      <a:lnTo>
                        <a:pt x="1000" y="315"/>
                      </a:lnTo>
                      <a:close/>
                      <a:moveTo>
                        <a:pt x="991" y="324"/>
                      </a:moveTo>
                      <a:lnTo>
                        <a:pt x="991" y="324"/>
                      </a:lnTo>
                      <a:lnTo>
                        <a:pt x="988" y="324"/>
                      </a:lnTo>
                      <a:lnTo>
                        <a:pt x="984" y="324"/>
                      </a:lnTo>
                      <a:lnTo>
                        <a:pt x="981" y="324"/>
                      </a:lnTo>
                      <a:lnTo>
                        <a:pt x="981" y="324"/>
                      </a:lnTo>
                      <a:lnTo>
                        <a:pt x="979" y="324"/>
                      </a:lnTo>
                      <a:lnTo>
                        <a:pt x="979" y="327"/>
                      </a:lnTo>
                      <a:lnTo>
                        <a:pt x="981" y="329"/>
                      </a:lnTo>
                      <a:lnTo>
                        <a:pt x="984" y="331"/>
                      </a:lnTo>
                      <a:lnTo>
                        <a:pt x="984" y="331"/>
                      </a:lnTo>
                      <a:lnTo>
                        <a:pt x="986" y="331"/>
                      </a:lnTo>
                      <a:lnTo>
                        <a:pt x="988" y="331"/>
                      </a:lnTo>
                      <a:lnTo>
                        <a:pt x="991" y="329"/>
                      </a:lnTo>
                      <a:lnTo>
                        <a:pt x="991" y="329"/>
                      </a:lnTo>
                      <a:lnTo>
                        <a:pt x="993" y="329"/>
                      </a:lnTo>
                      <a:lnTo>
                        <a:pt x="993" y="329"/>
                      </a:lnTo>
                      <a:lnTo>
                        <a:pt x="993" y="327"/>
                      </a:lnTo>
                      <a:lnTo>
                        <a:pt x="991" y="324"/>
                      </a:lnTo>
                      <a:lnTo>
                        <a:pt x="991" y="324"/>
                      </a:lnTo>
                      <a:close/>
                      <a:moveTo>
                        <a:pt x="943" y="376"/>
                      </a:moveTo>
                      <a:lnTo>
                        <a:pt x="943" y="376"/>
                      </a:lnTo>
                      <a:lnTo>
                        <a:pt x="943" y="376"/>
                      </a:lnTo>
                      <a:lnTo>
                        <a:pt x="946" y="376"/>
                      </a:lnTo>
                      <a:lnTo>
                        <a:pt x="948" y="376"/>
                      </a:lnTo>
                      <a:lnTo>
                        <a:pt x="948" y="376"/>
                      </a:lnTo>
                      <a:lnTo>
                        <a:pt x="950" y="374"/>
                      </a:lnTo>
                      <a:lnTo>
                        <a:pt x="948" y="376"/>
                      </a:lnTo>
                      <a:lnTo>
                        <a:pt x="943" y="376"/>
                      </a:lnTo>
                      <a:close/>
                      <a:moveTo>
                        <a:pt x="953" y="348"/>
                      </a:moveTo>
                      <a:lnTo>
                        <a:pt x="953" y="348"/>
                      </a:lnTo>
                      <a:lnTo>
                        <a:pt x="953" y="348"/>
                      </a:lnTo>
                      <a:lnTo>
                        <a:pt x="953" y="345"/>
                      </a:lnTo>
                      <a:lnTo>
                        <a:pt x="950" y="345"/>
                      </a:lnTo>
                      <a:lnTo>
                        <a:pt x="950" y="345"/>
                      </a:lnTo>
                      <a:lnTo>
                        <a:pt x="950" y="345"/>
                      </a:lnTo>
                      <a:lnTo>
                        <a:pt x="948" y="345"/>
                      </a:lnTo>
                      <a:lnTo>
                        <a:pt x="946" y="345"/>
                      </a:lnTo>
                      <a:lnTo>
                        <a:pt x="946" y="345"/>
                      </a:lnTo>
                      <a:lnTo>
                        <a:pt x="943" y="345"/>
                      </a:lnTo>
                      <a:lnTo>
                        <a:pt x="939" y="348"/>
                      </a:lnTo>
                      <a:lnTo>
                        <a:pt x="939" y="350"/>
                      </a:lnTo>
                      <a:lnTo>
                        <a:pt x="936" y="350"/>
                      </a:lnTo>
                      <a:lnTo>
                        <a:pt x="936" y="350"/>
                      </a:lnTo>
                      <a:lnTo>
                        <a:pt x="936" y="353"/>
                      </a:lnTo>
                      <a:lnTo>
                        <a:pt x="934" y="355"/>
                      </a:lnTo>
                      <a:lnTo>
                        <a:pt x="934" y="355"/>
                      </a:lnTo>
                      <a:lnTo>
                        <a:pt x="934" y="357"/>
                      </a:lnTo>
                      <a:lnTo>
                        <a:pt x="934" y="357"/>
                      </a:lnTo>
                      <a:lnTo>
                        <a:pt x="936" y="357"/>
                      </a:lnTo>
                      <a:lnTo>
                        <a:pt x="936" y="360"/>
                      </a:lnTo>
                      <a:lnTo>
                        <a:pt x="936" y="360"/>
                      </a:lnTo>
                      <a:lnTo>
                        <a:pt x="939" y="360"/>
                      </a:lnTo>
                      <a:lnTo>
                        <a:pt x="939" y="360"/>
                      </a:lnTo>
                      <a:lnTo>
                        <a:pt x="939" y="360"/>
                      </a:lnTo>
                      <a:lnTo>
                        <a:pt x="941" y="357"/>
                      </a:lnTo>
                      <a:lnTo>
                        <a:pt x="943" y="355"/>
                      </a:lnTo>
                      <a:lnTo>
                        <a:pt x="946" y="355"/>
                      </a:lnTo>
                      <a:lnTo>
                        <a:pt x="948" y="353"/>
                      </a:lnTo>
                      <a:lnTo>
                        <a:pt x="950" y="353"/>
                      </a:lnTo>
                      <a:lnTo>
                        <a:pt x="950" y="350"/>
                      </a:lnTo>
                      <a:lnTo>
                        <a:pt x="953" y="348"/>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4" name="Freeform 188"/>
                <p:cNvSpPr>
                  <a:spLocks/>
                </p:cNvSpPr>
                <p:nvPr/>
              </p:nvSpPr>
              <p:spPr bwMode="auto">
                <a:xfrm>
                  <a:off x="2907" y="2523"/>
                  <a:ext cx="144" cy="242"/>
                </a:xfrm>
                <a:custGeom>
                  <a:avLst/>
                  <a:gdLst>
                    <a:gd name="T0" fmla="*/ 142 w 144"/>
                    <a:gd name="T1" fmla="*/ 220 h 242"/>
                    <a:gd name="T2" fmla="*/ 140 w 144"/>
                    <a:gd name="T3" fmla="*/ 213 h 242"/>
                    <a:gd name="T4" fmla="*/ 130 w 144"/>
                    <a:gd name="T5" fmla="*/ 204 h 242"/>
                    <a:gd name="T6" fmla="*/ 123 w 144"/>
                    <a:gd name="T7" fmla="*/ 192 h 242"/>
                    <a:gd name="T8" fmla="*/ 121 w 144"/>
                    <a:gd name="T9" fmla="*/ 185 h 242"/>
                    <a:gd name="T10" fmla="*/ 114 w 144"/>
                    <a:gd name="T11" fmla="*/ 168 h 242"/>
                    <a:gd name="T12" fmla="*/ 114 w 144"/>
                    <a:gd name="T13" fmla="*/ 161 h 242"/>
                    <a:gd name="T14" fmla="*/ 111 w 144"/>
                    <a:gd name="T15" fmla="*/ 152 h 242"/>
                    <a:gd name="T16" fmla="*/ 114 w 144"/>
                    <a:gd name="T17" fmla="*/ 147 h 242"/>
                    <a:gd name="T18" fmla="*/ 121 w 144"/>
                    <a:gd name="T19" fmla="*/ 135 h 242"/>
                    <a:gd name="T20" fmla="*/ 125 w 144"/>
                    <a:gd name="T21" fmla="*/ 123 h 242"/>
                    <a:gd name="T22" fmla="*/ 133 w 144"/>
                    <a:gd name="T23" fmla="*/ 111 h 242"/>
                    <a:gd name="T24" fmla="*/ 121 w 144"/>
                    <a:gd name="T25" fmla="*/ 92 h 242"/>
                    <a:gd name="T26" fmla="*/ 109 w 144"/>
                    <a:gd name="T27" fmla="*/ 83 h 242"/>
                    <a:gd name="T28" fmla="*/ 104 w 144"/>
                    <a:gd name="T29" fmla="*/ 71 h 242"/>
                    <a:gd name="T30" fmla="*/ 123 w 144"/>
                    <a:gd name="T31" fmla="*/ 66 h 242"/>
                    <a:gd name="T32" fmla="*/ 130 w 144"/>
                    <a:gd name="T33" fmla="*/ 64 h 242"/>
                    <a:gd name="T34" fmla="*/ 121 w 144"/>
                    <a:gd name="T35" fmla="*/ 43 h 242"/>
                    <a:gd name="T36" fmla="*/ 123 w 144"/>
                    <a:gd name="T37" fmla="*/ 26 h 242"/>
                    <a:gd name="T38" fmla="*/ 116 w 144"/>
                    <a:gd name="T39" fmla="*/ 9 h 242"/>
                    <a:gd name="T40" fmla="*/ 104 w 144"/>
                    <a:gd name="T41" fmla="*/ 0 h 242"/>
                    <a:gd name="T42" fmla="*/ 107 w 144"/>
                    <a:gd name="T43" fmla="*/ 17 h 242"/>
                    <a:gd name="T44" fmla="*/ 114 w 144"/>
                    <a:gd name="T45" fmla="*/ 21 h 242"/>
                    <a:gd name="T46" fmla="*/ 114 w 144"/>
                    <a:gd name="T47" fmla="*/ 33 h 242"/>
                    <a:gd name="T48" fmla="*/ 102 w 144"/>
                    <a:gd name="T49" fmla="*/ 40 h 242"/>
                    <a:gd name="T50" fmla="*/ 90 w 144"/>
                    <a:gd name="T51" fmla="*/ 64 h 242"/>
                    <a:gd name="T52" fmla="*/ 88 w 144"/>
                    <a:gd name="T53" fmla="*/ 76 h 242"/>
                    <a:gd name="T54" fmla="*/ 81 w 144"/>
                    <a:gd name="T55" fmla="*/ 90 h 242"/>
                    <a:gd name="T56" fmla="*/ 71 w 144"/>
                    <a:gd name="T57" fmla="*/ 99 h 242"/>
                    <a:gd name="T58" fmla="*/ 66 w 144"/>
                    <a:gd name="T59" fmla="*/ 116 h 242"/>
                    <a:gd name="T60" fmla="*/ 62 w 144"/>
                    <a:gd name="T61" fmla="*/ 125 h 242"/>
                    <a:gd name="T62" fmla="*/ 57 w 144"/>
                    <a:gd name="T63" fmla="*/ 137 h 242"/>
                    <a:gd name="T64" fmla="*/ 50 w 144"/>
                    <a:gd name="T65" fmla="*/ 140 h 242"/>
                    <a:gd name="T66" fmla="*/ 43 w 144"/>
                    <a:gd name="T67" fmla="*/ 130 h 242"/>
                    <a:gd name="T68" fmla="*/ 36 w 144"/>
                    <a:gd name="T69" fmla="*/ 133 h 242"/>
                    <a:gd name="T70" fmla="*/ 29 w 144"/>
                    <a:gd name="T71" fmla="*/ 130 h 242"/>
                    <a:gd name="T72" fmla="*/ 19 w 144"/>
                    <a:gd name="T73" fmla="*/ 140 h 242"/>
                    <a:gd name="T74" fmla="*/ 10 w 144"/>
                    <a:gd name="T75" fmla="*/ 152 h 242"/>
                    <a:gd name="T76" fmla="*/ 2 w 144"/>
                    <a:gd name="T77" fmla="*/ 173 h 242"/>
                    <a:gd name="T78" fmla="*/ 2 w 144"/>
                    <a:gd name="T79" fmla="*/ 182 h 242"/>
                    <a:gd name="T80" fmla="*/ 5 w 144"/>
                    <a:gd name="T81" fmla="*/ 180 h 242"/>
                    <a:gd name="T82" fmla="*/ 7 w 144"/>
                    <a:gd name="T83" fmla="*/ 187 h 242"/>
                    <a:gd name="T84" fmla="*/ 14 w 144"/>
                    <a:gd name="T85" fmla="*/ 194 h 242"/>
                    <a:gd name="T86" fmla="*/ 19 w 144"/>
                    <a:gd name="T87" fmla="*/ 192 h 242"/>
                    <a:gd name="T88" fmla="*/ 21 w 144"/>
                    <a:gd name="T89" fmla="*/ 194 h 242"/>
                    <a:gd name="T90" fmla="*/ 21 w 144"/>
                    <a:gd name="T91" fmla="*/ 199 h 242"/>
                    <a:gd name="T92" fmla="*/ 26 w 144"/>
                    <a:gd name="T93" fmla="*/ 213 h 242"/>
                    <a:gd name="T94" fmla="*/ 24 w 144"/>
                    <a:gd name="T95" fmla="*/ 230 h 242"/>
                    <a:gd name="T96" fmla="*/ 43 w 144"/>
                    <a:gd name="T97" fmla="*/ 232 h 242"/>
                    <a:gd name="T98" fmla="*/ 57 w 144"/>
                    <a:gd name="T99" fmla="*/ 227 h 242"/>
                    <a:gd name="T100" fmla="*/ 76 w 144"/>
                    <a:gd name="T101" fmla="*/ 230 h 242"/>
                    <a:gd name="T102" fmla="*/ 90 w 144"/>
                    <a:gd name="T103" fmla="*/ 232 h 242"/>
                    <a:gd name="T104" fmla="*/ 114 w 144"/>
                    <a:gd name="T105" fmla="*/ 230 h 242"/>
                    <a:gd name="T106" fmla="*/ 118 w 144"/>
                    <a:gd name="T107" fmla="*/ 234 h 242"/>
                    <a:gd name="T108" fmla="*/ 125 w 144"/>
                    <a:gd name="T109" fmla="*/ 234 h 242"/>
                    <a:gd name="T110" fmla="*/ 137 w 144"/>
                    <a:gd name="T111" fmla="*/ 239 h 242"/>
                    <a:gd name="T112" fmla="*/ 142 w 144"/>
                    <a:gd name="T113" fmla="*/ 239 h 242"/>
                    <a:gd name="T114" fmla="*/ 144 w 144"/>
                    <a:gd name="T115" fmla="*/ 23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4" h="242">
                      <a:moveTo>
                        <a:pt x="142" y="227"/>
                      </a:moveTo>
                      <a:lnTo>
                        <a:pt x="142" y="225"/>
                      </a:lnTo>
                      <a:lnTo>
                        <a:pt x="142" y="223"/>
                      </a:lnTo>
                      <a:lnTo>
                        <a:pt x="142" y="223"/>
                      </a:lnTo>
                      <a:lnTo>
                        <a:pt x="142" y="220"/>
                      </a:lnTo>
                      <a:lnTo>
                        <a:pt x="142" y="220"/>
                      </a:lnTo>
                      <a:lnTo>
                        <a:pt x="142" y="218"/>
                      </a:lnTo>
                      <a:lnTo>
                        <a:pt x="142" y="218"/>
                      </a:lnTo>
                      <a:lnTo>
                        <a:pt x="142" y="215"/>
                      </a:lnTo>
                      <a:lnTo>
                        <a:pt x="140" y="213"/>
                      </a:lnTo>
                      <a:lnTo>
                        <a:pt x="140" y="213"/>
                      </a:lnTo>
                      <a:lnTo>
                        <a:pt x="140" y="213"/>
                      </a:lnTo>
                      <a:lnTo>
                        <a:pt x="137" y="211"/>
                      </a:lnTo>
                      <a:lnTo>
                        <a:pt x="137" y="211"/>
                      </a:lnTo>
                      <a:lnTo>
                        <a:pt x="135" y="211"/>
                      </a:lnTo>
                      <a:lnTo>
                        <a:pt x="135" y="208"/>
                      </a:lnTo>
                      <a:lnTo>
                        <a:pt x="133" y="206"/>
                      </a:lnTo>
                      <a:lnTo>
                        <a:pt x="130" y="204"/>
                      </a:lnTo>
                      <a:lnTo>
                        <a:pt x="128" y="201"/>
                      </a:lnTo>
                      <a:lnTo>
                        <a:pt x="125" y="199"/>
                      </a:lnTo>
                      <a:lnTo>
                        <a:pt x="123" y="197"/>
                      </a:lnTo>
                      <a:lnTo>
                        <a:pt x="123" y="194"/>
                      </a:lnTo>
                      <a:lnTo>
                        <a:pt x="123" y="192"/>
                      </a:lnTo>
                      <a:lnTo>
                        <a:pt x="123" y="192"/>
                      </a:lnTo>
                      <a:lnTo>
                        <a:pt x="123" y="192"/>
                      </a:lnTo>
                      <a:lnTo>
                        <a:pt x="123" y="192"/>
                      </a:lnTo>
                      <a:lnTo>
                        <a:pt x="123" y="192"/>
                      </a:lnTo>
                      <a:lnTo>
                        <a:pt x="123" y="189"/>
                      </a:lnTo>
                      <a:lnTo>
                        <a:pt x="123" y="187"/>
                      </a:lnTo>
                      <a:lnTo>
                        <a:pt x="121" y="185"/>
                      </a:lnTo>
                      <a:lnTo>
                        <a:pt x="118" y="182"/>
                      </a:lnTo>
                      <a:lnTo>
                        <a:pt x="116" y="180"/>
                      </a:lnTo>
                      <a:lnTo>
                        <a:pt x="116" y="180"/>
                      </a:lnTo>
                      <a:lnTo>
                        <a:pt x="116" y="178"/>
                      </a:lnTo>
                      <a:lnTo>
                        <a:pt x="116" y="170"/>
                      </a:lnTo>
                      <a:lnTo>
                        <a:pt x="114" y="168"/>
                      </a:lnTo>
                      <a:lnTo>
                        <a:pt x="114" y="166"/>
                      </a:lnTo>
                      <a:lnTo>
                        <a:pt x="114" y="166"/>
                      </a:lnTo>
                      <a:lnTo>
                        <a:pt x="114" y="166"/>
                      </a:lnTo>
                      <a:lnTo>
                        <a:pt x="114" y="163"/>
                      </a:lnTo>
                      <a:lnTo>
                        <a:pt x="114" y="163"/>
                      </a:lnTo>
                      <a:lnTo>
                        <a:pt x="114" y="161"/>
                      </a:lnTo>
                      <a:lnTo>
                        <a:pt x="114" y="161"/>
                      </a:lnTo>
                      <a:lnTo>
                        <a:pt x="114" y="154"/>
                      </a:lnTo>
                      <a:lnTo>
                        <a:pt x="114" y="152"/>
                      </a:lnTo>
                      <a:lnTo>
                        <a:pt x="114" y="152"/>
                      </a:lnTo>
                      <a:lnTo>
                        <a:pt x="114" y="152"/>
                      </a:lnTo>
                      <a:lnTo>
                        <a:pt x="111" y="152"/>
                      </a:lnTo>
                      <a:lnTo>
                        <a:pt x="111" y="152"/>
                      </a:lnTo>
                      <a:lnTo>
                        <a:pt x="111" y="149"/>
                      </a:lnTo>
                      <a:lnTo>
                        <a:pt x="111" y="149"/>
                      </a:lnTo>
                      <a:lnTo>
                        <a:pt x="111" y="147"/>
                      </a:lnTo>
                      <a:lnTo>
                        <a:pt x="111" y="147"/>
                      </a:lnTo>
                      <a:lnTo>
                        <a:pt x="114" y="147"/>
                      </a:lnTo>
                      <a:lnTo>
                        <a:pt x="116" y="144"/>
                      </a:lnTo>
                      <a:lnTo>
                        <a:pt x="116" y="144"/>
                      </a:lnTo>
                      <a:lnTo>
                        <a:pt x="116" y="144"/>
                      </a:lnTo>
                      <a:lnTo>
                        <a:pt x="116" y="142"/>
                      </a:lnTo>
                      <a:lnTo>
                        <a:pt x="118" y="137"/>
                      </a:lnTo>
                      <a:lnTo>
                        <a:pt x="121" y="135"/>
                      </a:lnTo>
                      <a:lnTo>
                        <a:pt x="121" y="133"/>
                      </a:lnTo>
                      <a:lnTo>
                        <a:pt x="123" y="130"/>
                      </a:lnTo>
                      <a:lnTo>
                        <a:pt x="123" y="128"/>
                      </a:lnTo>
                      <a:lnTo>
                        <a:pt x="125" y="125"/>
                      </a:lnTo>
                      <a:lnTo>
                        <a:pt x="125" y="125"/>
                      </a:lnTo>
                      <a:lnTo>
                        <a:pt x="125" y="123"/>
                      </a:lnTo>
                      <a:lnTo>
                        <a:pt x="128" y="121"/>
                      </a:lnTo>
                      <a:lnTo>
                        <a:pt x="130" y="118"/>
                      </a:lnTo>
                      <a:lnTo>
                        <a:pt x="130" y="116"/>
                      </a:lnTo>
                      <a:lnTo>
                        <a:pt x="133" y="116"/>
                      </a:lnTo>
                      <a:lnTo>
                        <a:pt x="133" y="114"/>
                      </a:lnTo>
                      <a:lnTo>
                        <a:pt x="133" y="111"/>
                      </a:lnTo>
                      <a:lnTo>
                        <a:pt x="130" y="111"/>
                      </a:lnTo>
                      <a:lnTo>
                        <a:pt x="130" y="111"/>
                      </a:lnTo>
                      <a:lnTo>
                        <a:pt x="128" y="107"/>
                      </a:lnTo>
                      <a:lnTo>
                        <a:pt x="125" y="102"/>
                      </a:lnTo>
                      <a:lnTo>
                        <a:pt x="123" y="97"/>
                      </a:lnTo>
                      <a:lnTo>
                        <a:pt x="121" y="92"/>
                      </a:lnTo>
                      <a:lnTo>
                        <a:pt x="118" y="90"/>
                      </a:lnTo>
                      <a:lnTo>
                        <a:pt x="118" y="90"/>
                      </a:lnTo>
                      <a:lnTo>
                        <a:pt x="116" y="90"/>
                      </a:lnTo>
                      <a:lnTo>
                        <a:pt x="116" y="90"/>
                      </a:lnTo>
                      <a:lnTo>
                        <a:pt x="114" y="85"/>
                      </a:lnTo>
                      <a:lnTo>
                        <a:pt x="109" y="83"/>
                      </a:lnTo>
                      <a:lnTo>
                        <a:pt x="107" y="80"/>
                      </a:lnTo>
                      <a:lnTo>
                        <a:pt x="107" y="78"/>
                      </a:lnTo>
                      <a:lnTo>
                        <a:pt x="104" y="76"/>
                      </a:lnTo>
                      <a:lnTo>
                        <a:pt x="102" y="73"/>
                      </a:lnTo>
                      <a:lnTo>
                        <a:pt x="102" y="71"/>
                      </a:lnTo>
                      <a:lnTo>
                        <a:pt x="104" y="71"/>
                      </a:lnTo>
                      <a:lnTo>
                        <a:pt x="104" y="69"/>
                      </a:lnTo>
                      <a:lnTo>
                        <a:pt x="107" y="66"/>
                      </a:lnTo>
                      <a:lnTo>
                        <a:pt x="109" y="66"/>
                      </a:lnTo>
                      <a:lnTo>
                        <a:pt x="114" y="66"/>
                      </a:lnTo>
                      <a:lnTo>
                        <a:pt x="118" y="66"/>
                      </a:lnTo>
                      <a:lnTo>
                        <a:pt x="123" y="66"/>
                      </a:lnTo>
                      <a:lnTo>
                        <a:pt x="123" y="66"/>
                      </a:lnTo>
                      <a:lnTo>
                        <a:pt x="125" y="66"/>
                      </a:lnTo>
                      <a:lnTo>
                        <a:pt x="128" y="66"/>
                      </a:lnTo>
                      <a:lnTo>
                        <a:pt x="130" y="66"/>
                      </a:lnTo>
                      <a:lnTo>
                        <a:pt x="133" y="66"/>
                      </a:lnTo>
                      <a:lnTo>
                        <a:pt x="130" y="64"/>
                      </a:lnTo>
                      <a:lnTo>
                        <a:pt x="128" y="62"/>
                      </a:lnTo>
                      <a:lnTo>
                        <a:pt x="125" y="59"/>
                      </a:lnTo>
                      <a:lnTo>
                        <a:pt x="125" y="54"/>
                      </a:lnTo>
                      <a:lnTo>
                        <a:pt x="123" y="52"/>
                      </a:lnTo>
                      <a:lnTo>
                        <a:pt x="123" y="47"/>
                      </a:lnTo>
                      <a:lnTo>
                        <a:pt x="121" y="43"/>
                      </a:lnTo>
                      <a:lnTo>
                        <a:pt x="121" y="38"/>
                      </a:lnTo>
                      <a:lnTo>
                        <a:pt x="123" y="38"/>
                      </a:lnTo>
                      <a:lnTo>
                        <a:pt x="123" y="33"/>
                      </a:lnTo>
                      <a:lnTo>
                        <a:pt x="123" y="31"/>
                      </a:lnTo>
                      <a:lnTo>
                        <a:pt x="123" y="28"/>
                      </a:lnTo>
                      <a:lnTo>
                        <a:pt x="123" y="26"/>
                      </a:lnTo>
                      <a:lnTo>
                        <a:pt x="123" y="26"/>
                      </a:lnTo>
                      <a:lnTo>
                        <a:pt x="121" y="21"/>
                      </a:lnTo>
                      <a:lnTo>
                        <a:pt x="121" y="21"/>
                      </a:lnTo>
                      <a:lnTo>
                        <a:pt x="118" y="17"/>
                      </a:lnTo>
                      <a:lnTo>
                        <a:pt x="118" y="12"/>
                      </a:lnTo>
                      <a:lnTo>
                        <a:pt x="116" y="9"/>
                      </a:lnTo>
                      <a:lnTo>
                        <a:pt x="114" y="7"/>
                      </a:lnTo>
                      <a:lnTo>
                        <a:pt x="111" y="7"/>
                      </a:lnTo>
                      <a:lnTo>
                        <a:pt x="111" y="2"/>
                      </a:lnTo>
                      <a:lnTo>
                        <a:pt x="111" y="2"/>
                      </a:lnTo>
                      <a:lnTo>
                        <a:pt x="107" y="0"/>
                      </a:lnTo>
                      <a:lnTo>
                        <a:pt x="104" y="0"/>
                      </a:lnTo>
                      <a:lnTo>
                        <a:pt x="104" y="9"/>
                      </a:lnTo>
                      <a:lnTo>
                        <a:pt x="107" y="12"/>
                      </a:lnTo>
                      <a:lnTo>
                        <a:pt x="107" y="14"/>
                      </a:lnTo>
                      <a:lnTo>
                        <a:pt x="107" y="14"/>
                      </a:lnTo>
                      <a:lnTo>
                        <a:pt x="107" y="14"/>
                      </a:lnTo>
                      <a:lnTo>
                        <a:pt x="107" y="17"/>
                      </a:lnTo>
                      <a:lnTo>
                        <a:pt x="109" y="17"/>
                      </a:lnTo>
                      <a:lnTo>
                        <a:pt x="111" y="17"/>
                      </a:lnTo>
                      <a:lnTo>
                        <a:pt x="114" y="19"/>
                      </a:lnTo>
                      <a:lnTo>
                        <a:pt x="114" y="19"/>
                      </a:lnTo>
                      <a:lnTo>
                        <a:pt x="114" y="21"/>
                      </a:lnTo>
                      <a:lnTo>
                        <a:pt x="114" y="21"/>
                      </a:lnTo>
                      <a:lnTo>
                        <a:pt x="114" y="24"/>
                      </a:lnTo>
                      <a:lnTo>
                        <a:pt x="114" y="26"/>
                      </a:lnTo>
                      <a:lnTo>
                        <a:pt x="114" y="28"/>
                      </a:lnTo>
                      <a:lnTo>
                        <a:pt x="114" y="33"/>
                      </a:lnTo>
                      <a:lnTo>
                        <a:pt x="114" y="33"/>
                      </a:lnTo>
                      <a:lnTo>
                        <a:pt x="114" y="33"/>
                      </a:lnTo>
                      <a:lnTo>
                        <a:pt x="111" y="36"/>
                      </a:lnTo>
                      <a:lnTo>
                        <a:pt x="109" y="36"/>
                      </a:lnTo>
                      <a:lnTo>
                        <a:pt x="107" y="38"/>
                      </a:lnTo>
                      <a:lnTo>
                        <a:pt x="104" y="40"/>
                      </a:lnTo>
                      <a:lnTo>
                        <a:pt x="104" y="40"/>
                      </a:lnTo>
                      <a:lnTo>
                        <a:pt x="102" y="40"/>
                      </a:lnTo>
                      <a:lnTo>
                        <a:pt x="99" y="43"/>
                      </a:lnTo>
                      <a:lnTo>
                        <a:pt x="97" y="47"/>
                      </a:lnTo>
                      <a:lnTo>
                        <a:pt x="95" y="52"/>
                      </a:lnTo>
                      <a:lnTo>
                        <a:pt x="92" y="57"/>
                      </a:lnTo>
                      <a:lnTo>
                        <a:pt x="92" y="62"/>
                      </a:lnTo>
                      <a:lnTo>
                        <a:pt x="90" y="64"/>
                      </a:lnTo>
                      <a:lnTo>
                        <a:pt x="88" y="66"/>
                      </a:lnTo>
                      <a:lnTo>
                        <a:pt x="88" y="66"/>
                      </a:lnTo>
                      <a:lnTo>
                        <a:pt x="88" y="69"/>
                      </a:lnTo>
                      <a:lnTo>
                        <a:pt x="88" y="73"/>
                      </a:lnTo>
                      <a:lnTo>
                        <a:pt x="88" y="76"/>
                      </a:lnTo>
                      <a:lnTo>
                        <a:pt x="88" y="76"/>
                      </a:lnTo>
                      <a:lnTo>
                        <a:pt x="85" y="76"/>
                      </a:lnTo>
                      <a:lnTo>
                        <a:pt x="83" y="78"/>
                      </a:lnTo>
                      <a:lnTo>
                        <a:pt x="81" y="80"/>
                      </a:lnTo>
                      <a:lnTo>
                        <a:pt x="81" y="83"/>
                      </a:lnTo>
                      <a:lnTo>
                        <a:pt x="81" y="88"/>
                      </a:lnTo>
                      <a:lnTo>
                        <a:pt x="81" y="90"/>
                      </a:lnTo>
                      <a:lnTo>
                        <a:pt x="81" y="90"/>
                      </a:lnTo>
                      <a:lnTo>
                        <a:pt x="78" y="92"/>
                      </a:lnTo>
                      <a:lnTo>
                        <a:pt x="78" y="95"/>
                      </a:lnTo>
                      <a:lnTo>
                        <a:pt x="76" y="95"/>
                      </a:lnTo>
                      <a:lnTo>
                        <a:pt x="73" y="95"/>
                      </a:lnTo>
                      <a:lnTo>
                        <a:pt x="71" y="99"/>
                      </a:lnTo>
                      <a:lnTo>
                        <a:pt x="69" y="102"/>
                      </a:lnTo>
                      <a:lnTo>
                        <a:pt x="69" y="104"/>
                      </a:lnTo>
                      <a:lnTo>
                        <a:pt x="69" y="109"/>
                      </a:lnTo>
                      <a:lnTo>
                        <a:pt x="66" y="114"/>
                      </a:lnTo>
                      <a:lnTo>
                        <a:pt x="66" y="116"/>
                      </a:lnTo>
                      <a:lnTo>
                        <a:pt x="66" y="116"/>
                      </a:lnTo>
                      <a:lnTo>
                        <a:pt x="62" y="121"/>
                      </a:lnTo>
                      <a:lnTo>
                        <a:pt x="62" y="121"/>
                      </a:lnTo>
                      <a:lnTo>
                        <a:pt x="62" y="123"/>
                      </a:lnTo>
                      <a:lnTo>
                        <a:pt x="62" y="125"/>
                      </a:lnTo>
                      <a:lnTo>
                        <a:pt x="62" y="125"/>
                      </a:lnTo>
                      <a:lnTo>
                        <a:pt x="62" y="125"/>
                      </a:lnTo>
                      <a:lnTo>
                        <a:pt x="62" y="128"/>
                      </a:lnTo>
                      <a:lnTo>
                        <a:pt x="59" y="130"/>
                      </a:lnTo>
                      <a:lnTo>
                        <a:pt x="57" y="133"/>
                      </a:lnTo>
                      <a:lnTo>
                        <a:pt x="57" y="133"/>
                      </a:lnTo>
                      <a:lnTo>
                        <a:pt x="57" y="135"/>
                      </a:lnTo>
                      <a:lnTo>
                        <a:pt x="57" y="137"/>
                      </a:lnTo>
                      <a:lnTo>
                        <a:pt x="55" y="137"/>
                      </a:lnTo>
                      <a:lnTo>
                        <a:pt x="55" y="140"/>
                      </a:lnTo>
                      <a:lnTo>
                        <a:pt x="52" y="140"/>
                      </a:lnTo>
                      <a:lnTo>
                        <a:pt x="52" y="140"/>
                      </a:lnTo>
                      <a:lnTo>
                        <a:pt x="50" y="142"/>
                      </a:lnTo>
                      <a:lnTo>
                        <a:pt x="50" y="140"/>
                      </a:lnTo>
                      <a:lnTo>
                        <a:pt x="47" y="140"/>
                      </a:lnTo>
                      <a:lnTo>
                        <a:pt x="47" y="135"/>
                      </a:lnTo>
                      <a:lnTo>
                        <a:pt x="47" y="135"/>
                      </a:lnTo>
                      <a:lnTo>
                        <a:pt x="45" y="135"/>
                      </a:lnTo>
                      <a:lnTo>
                        <a:pt x="45" y="133"/>
                      </a:lnTo>
                      <a:lnTo>
                        <a:pt x="43" y="130"/>
                      </a:lnTo>
                      <a:lnTo>
                        <a:pt x="40" y="128"/>
                      </a:lnTo>
                      <a:lnTo>
                        <a:pt x="38" y="128"/>
                      </a:lnTo>
                      <a:lnTo>
                        <a:pt x="38" y="128"/>
                      </a:lnTo>
                      <a:lnTo>
                        <a:pt x="38" y="130"/>
                      </a:lnTo>
                      <a:lnTo>
                        <a:pt x="38" y="133"/>
                      </a:lnTo>
                      <a:lnTo>
                        <a:pt x="36" y="133"/>
                      </a:lnTo>
                      <a:lnTo>
                        <a:pt x="33" y="133"/>
                      </a:lnTo>
                      <a:lnTo>
                        <a:pt x="31" y="130"/>
                      </a:lnTo>
                      <a:lnTo>
                        <a:pt x="31" y="130"/>
                      </a:lnTo>
                      <a:lnTo>
                        <a:pt x="31" y="130"/>
                      </a:lnTo>
                      <a:lnTo>
                        <a:pt x="31" y="130"/>
                      </a:lnTo>
                      <a:lnTo>
                        <a:pt x="29" y="130"/>
                      </a:lnTo>
                      <a:lnTo>
                        <a:pt x="26" y="133"/>
                      </a:lnTo>
                      <a:lnTo>
                        <a:pt x="24" y="133"/>
                      </a:lnTo>
                      <a:lnTo>
                        <a:pt x="24" y="135"/>
                      </a:lnTo>
                      <a:lnTo>
                        <a:pt x="24" y="137"/>
                      </a:lnTo>
                      <a:lnTo>
                        <a:pt x="21" y="140"/>
                      </a:lnTo>
                      <a:lnTo>
                        <a:pt x="19" y="140"/>
                      </a:lnTo>
                      <a:lnTo>
                        <a:pt x="19" y="142"/>
                      </a:lnTo>
                      <a:lnTo>
                        <a:pt x="17" y="142"/>
                      </a:lnTo>
                      <a:lnTo>
                        <a:pt x="17" y="144"/>
                      </a:lnTo>
                      <a:lnTo>
                        <a:pt x="14" y="147"/>
                      </a:lnTo>
                      <a:lnTo>
                        <a:pt x="10" y="149"/>
                      </a:lnTo>
                      <a:lnTo>
                        <a:pt x="10" y="152"/>
                      </a:lnTo>
                      <a:lnTo>
                        <a:pt x="7" y="154"/>
                      </a:lnTo>
                      <a:lnTo>
                        <a:pt x="7" y="159"/>
                      </a:lnTo>
                      <a:lnTo>
                        <a:pt x="7" y="161"/>
                      </a:lnTo>
                      <a:lnTo>
                        <a:pt x="5" y="168"/>
                      </a:lnTo>
                      <a:lnTo>
                        <a:pt x="5" y="170"/>
                      </a:lnTo>
                      <a:lnTo>
                        <a:pt x="2" y="173"/>
                      </a:lnTo>
                      <a:lnTo>
                        <a:pt x="2" y="175"/>
                      </a:lnTo>
                      <a:lnTo>
                        <a:pt x="0" y="178"/>
                      </a:lnTo>
                      <a:lnTo>
                        <a:pt x="2" y="178"/>
                      </a:lnTo>
                      <a:lnTo>
                        <a:pt x="0" y="180"/>
                      </a:lnTo>
                      <a:lnTo>
                        <a:pt x="0" y="180"/>
                      </a:lnTo>
                      <a:lnTo>
                        <a:pt x="2" y="182"/>
                      </a:lnTo>
                      <a:lnTo>
                        <a:pt x="2" y="182"/>
                      </a:lnTo>
                      <a:lnTo>
                        <a:pt x="5" y="180"/>
                      </a:lnTo>
                      <a:lnTo>
                        <a:pt x="2" y="178"/>
                      </a:lnTo>
                      <a:lnTo>
                        <a:pt x="5" y="180"/>
                      </a:lnTo>
                      <a:lnTo>
                        <a:pt x="5" y="180"/>
                      </a:lnTo>
                      <a:lnTo>
                        <a:pt x="5" y="180"/>
                      </a:lnTo>
                      <a:lnTo>
                        <a:pt x="7" y="180"/>
                      </a:lnTo>
                      <a:lnTo>
                        <a:pt x="7" y="180"/>
                      </a:lnTo>
                      <a:lnTo>
                        <a:pt x="7" y="180"/>
                      </a:lnTo>
                      <a:lnTo>
                        <a:pt x="7" y="182"/>
                      </a:lnTo>
                      <a:lnTo>
                        <a:pt x="7" y="185"/>
                      </a:lnTo>
                      <a:lnTo>
                        <a:pt x="7" y="187"/>
                      </a:lnTo>
                      <a:lnTo>
                        <a:pt x="10" y="187"/>
                      </a:lnTo>
                      <a:lnTo>
                        <a:pt x="10" y="189"/>
                      </a:lnTo>
                      <a:lnTo>
                        <a:pt x="12" y="192"/>
                      </a:lnTo>
                      <a:lnTo>
                        <a:pt x="14" y="192"/>
                      </a:lnTo>
                      <a:lnTo>
                        <a:pt x="14" y="194"/>
                      </a:lnTo>
                      <a:lnTo>
                        <a:pt x="14" y="194"/>
                      </a:lnTo>
                      <a:lnTo>
                        <a:pt x="17" y="194"/>
                      </a:lnTo>
                      <a:lnTo>
                        <a:pt x="17" y="194"/>
                      </a:lnTo>
                      <a:lnTo>
                        <a:pt x="19" y="194"/>
                      </a:lnTo>
                      <a:lnTo>
                        <a:pt x="19" y="192"/>
                      </a:lnTo>
                      <a:lnTo>
                        <a:pt x="19" y="192"/>
                      </a:lnTo>
                      <a:lnTo>
                        <a:pt x="19" y="192"/>
                      </a:lnTo>
                      <a:lnTo>
                        <a:pt x="19" y="192"/>
                      </a:lnTo>
                      <a:lnTo>
                        <a:pt x="21" y="192"/>
                      </a:lnTo>
                      <a:lnTo>
                        <a:pt x="21" y="192"/>
                      </a:lnTo>
                      <a:lnTo>
                        <a:pt x="21" y="192"/>
                      </a:lnTo>
                      <a:lnTo>
                        <a:pt x="21" y="192"/>
                      </a:lnTo>
                      <a:lnTo>
                        <a:pt x="21" y="194"/>
                      </a:lnTo>
                      <a:lnTo>
                        <a:pt x="24" y="194"/>
                      </a:lnTo>
                      <a:lnTo>
                        <a:pt x="24" y="197"/>
                      </a:lnTo>
                      <a:lnTo>
                        <a:pt x="21" y="194"/>
                      </a:lnTo>
                      <a:lnTo>
                        <a:pt x="21" y="197"/>
                      </a:lnTo>
                      <a:lnTo>
                        <a:pt x="19" y="197"/>
                      </a:lnTo>
                      <a:lnTo>
                        <a:pt x="21" y="199"/>
                      </a:lnTo>
                      <a:lnTo>
                        <a:pt x="21" y="201"/>
                      </a:lnTo>
                      <a:lnTo>
                        <a:pt x="24" y="201"/>
                      </a:lnTo>
                      <a:lnTo>
                        <a:pt x="21" y="201"/>
                      </a:lnTo>
                      <a:lnTo>
                        <a:pt x="26" y="206"/>
                      </a:lnTo>
                      <a:lnTo>
                        <a:pt x="26" y="208"/>
                      </a:lnTo>
                      <a:lnTo>
                        <a:pt x="26" y="213"/>
                      </a:lnTo>
                      <a:lnTo>
                        <a:pt x="26" y="215"/>
                      </a:lnTo>
                      <a:lnTo>
                        <a:pt x="26" y="220"/>
                      </a:lnTo>
                      <a:lnTo>
                        <a:pt x="24" y="223"/>
                      </a:lnTo>
                      <a:lnTo>
                        <a:pt x="24" y="227"/>
                      </a:lnTo>
                      <a:lnTo>
                        <a:pt x="24" y="230"/>
                      </a:lnTo>
                      <a:lnTo>
                        <a:pt x="24" y="230"/>
                      </a:lnTo>
                      <a:lnTo>
                        <a:pt x="26" y="230"/>
                      </a:lnTo>
                      <a:lnTo>
                        <a:pt x="26" y="230"/>
                      </a:lnTo>
                      <a:lnTo>
                        <a:pt x="29" y="232"/>
                      </a:lnTo>
                      <a:lnTo>
                        <a:pt x="33" y="232"/>
                      </a:lnTo>
                      <a:lnTo>
                        <a:pt x="38" y="232"/>
                      </a:lnTo>
                      <a:lnTo>
                        <a:pt x="43" y="232"/>
                      </a:lnTo>
                      <a:lnTo>
                        <a:pt x="47" y="232"/>
                      </a:lnTo>
                      <a:lnTo>
                        <a:pt x="52" y="232"/>
                      </a:lnTo>
                      <a:lnTo>
                        <a:pt x="52" y="230"/>
                      </a:lnTo>
                      <a:lnTo>
                        <a:pt x="55" y="230"/>
                      </a:lnTo>
                      <a:lnTo>
                        <a:pt x="52" y="227"/>
                      </a:lnTo>
                      <a:lnTo>
                        <a:pt x="57" y="227"/>
                      </a:lnTo>
                      <a:lnTo>
                        <a:pt x="64" y="230"/>
                      </a:lnTo>
                      <a:lnTo>
                        <a:pt x="66" y="230"/>
                      </a:lnTo>
                      <a:lnTo>
                        <a:pt x="69" y="230"/>
                      </a:lnTo>
                      <a:lnTo>
                        <a:pt x="71" y="230"/>
                      </a:lnTo>
                      <a:lnTo>
                        <a:pt x="76" y="230"/>
                      </a:lnTo>
                      <a:lnTo>
                        <a:pt x="76" y="230"/>
                      </a:lnTo>
                      <a:lnTo>
                        <a:pt x="78" y="230"/>
                      </a:lnTo>
                      <a:lnTo>
                        <a:pt x="81" y="230"/>
                      </a:lnTo>
                      <a:lnTo>
                        <a:pt x="88" y="230"/>
                      </a:lnTo>
                      <a:lnTo>
                        <a:pt x="88" y="230"/>
                      </a:lnTo>
                      <a:lnTo>
                        <a:pt x="90" y="230"/>
                      </a:lnTo>
                      <a:lnTo>
                        <a:pt x="90" y="232"/>
                      </a:lnTo>
                      <a:lnTo>
                        <a:pt x="95" y="232"/>
                      </a:lnTo>
                      <a:lnTo>
                        <a:pt x="99" y="232"/>
                      </a:lnTo>
                      <a:lnTo>
                        <a:pt x="104" y="232"/>
                      </a:lnTo>
                      <a:lnTo>
                        <a:pt x="109" y="232"/>
                      </a:lnTo>
                      <a:lnTo>
                        <a:pt x="111" y="232"/>
                      </a:lnTo>
                      <a:lnTo>
                        <a:pt x="114" y="230"/>
                      </a:lnTo>
                      <a:lnTo>
                        <a:pt x="116" y="232"/>
                      </a:lnTo>
                      <a:lnTo>
                        <a:pt x="116" y="232"/>
                      </a:lnTo>
                      <a:lnTo>
                        <a:pt x="116" y="232"/>
                      </a:lnTo>
                      <a:lnTo>
                        <a:pt x="116" y="234"/>
                      </a:lnTo>
                      <a:lnTo>
                        <a:pt x="118" y="232"/>
                      </a:lnTo>
                      <a:lnTo>
                        <a:pt x="118" y="234"/>
                      </a:lnTo>
                      <a:lnTo>
                        <a:pt x="118" y="234"/>
                      </a:lnTo>
                      <a:lnTo>
                        <a:pt x="121" y="234"/>
                      </a:lnTo>
                      <a:lnTo>
                        <a:pt x="123" y="234"/>
                      </a:lnTo>
                      <a:lnTo>
                        <a:pt x="123" y="234"/>
                      </a:lnTo>
                      <a:lnTo>
                        <a:pt x="125" y="234"/>
                      </a:lnTo>
                      <a:lnTo>
                        <a:pt x="125" y="234"/>
                      </a:lnTo>
                      <a:lnTo>
                        <a:pt x="125" y="234"/>
                      </a:lnTo>
                      <a:lnTo>
                        <a:pt x="128" y="237"/>
                      </a:lnTo>
                      <a:lnTo>
                        <a:pt x="130" y="237"/>
                      </a:lnTo>
                      <a:lnTo>
                        <a:pt x="133" y="237"/>
                      </a:lnTo>
                      <a:lnTo>
                        <a:pt x="135" y="237"/>
                      </a:lnTo>
                      <a:lnTo>
                        <a:pt x="137" y="239"/>
                      </a:lnTo>
                      <a:lnTo>
                        <a:pt x="140" y="239"/>
                      </a:lnTo>
                      <a:lnTo>
                        <a:pt x="142" y="242"/>
                      </a:lnTo>
                      <a:lnTo>
                        <a:pt x="142" y="242"/>
                      </a:lnTo>
                      <a:lnTo>
                        <a:pt x="142" y="242"/>
                      </a:lnTo>
                      <a:lnTo>
                        <a:pt x="142" y="242"/>
                      </a:lnTo>
                      <a:lnTo>
                        <a:pt x="142" y="239"/>
                      </a:lnTo>
                      <a:lnTo>
                        <a:pt x="142" y="237"/>
                      </a:lnTo>
                      <a:lnTo>
                        <a:pt x="142" y="234"/>
                      </a:lnTo>
                      <a:lnTo>
                        <a:pt x="142" y="232"/>
                      </a:lnTo>
                      <a:lnTo>
                        <a:pt x="142" y="232"/>
                      </a:lnTo>
                      <a:lnTo>
                        <a:pt x="144" y="230"/>
                      </a:lnTo>
                      <a:lnTo>
                        <a:pt x="144" y="230"/>
                      </a:lnTo>
                      <a:lnTo>
                        <a:pt x="144" y="230"/>
                      </a:lnTo>
                      <a:lnTo>
                        <a:pt x="142" y="227"/>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5" name="Freeform 189"/>
                <p:cNvSpPr>
                  <a:spLocks noEditPoints="1"/>
                </p:cNvSpPr>
                <p:nvPr/>
              </p:nvSpPr>
              <p:spPr bwMode="auto">
                <a:xfrm>
                  <a:off x="4643" y="2490"/>
                  <a:ext cx="100" cy="90"/>
                </a:xfrm>
                <a:custGeom>
                  <a:avLst/>
                  <a:gdLst>
                    <a:gd name="T0" fmla="*/ 22 w 100"/>
                    <a:gd name="T1" fmla="*/ 83 h 90"/>
                    <a:gd name="T2" fmla="*/ 17 w 100"/>
                    <a:gd name="T3" fmla="*/ 71 h 90"/>
                    <a:gd name="T4" fmla="*/ 19 w 100"/>
                    <a:gd name="T5" fmla="*/ 69 h 90"/>
                    <a:gd name="T6" fmla="*/ 97 w 100"/>
                    <a:gd name="T7" fmla="*/ 38 h 90"/>
                    <a:gd name="T8" fmla="*/ 100 w 100"/>
                    <a:gd name="T9" fmla="*/ 24 h 90"/>
                    <a:gd name="T10" fmla="*/ 93 w 100"/>
                    <a:gd name="T11" fmla="*/ 14 h 90"/>
                    <a:gd name="T12" fmla="*/ 93 w 100"/>
                    <a:gd name="T13" fmla="*/ 7 h 90"/>
                    <a:gd name="T14" fmla="*/ 95 w 100"/>
                    <a:gd name="T15" fmla="*/ 0 h 90"/>
                    <a:gd name="T16" fmla="*/ 90 w 100"/>
                    <a:gd name="T17" fmla="*/ 2 h 90"/>
                    <a:gd name="T18" fmla="*/ 88 w 100"/>
                    <a:gd name="T19" fmla="*/ 5 h 90"/>
                    <a:gd name="T20" fmla="*/ 83 w 100"/>
                    <a:gd name="T21" fmla="*/ 7 h 90"/>
                    <a:gd name="T22" fmla="*/ 78 w 100"/>
                    <a:gd name="T23" fmla="*/ 5 h 90"/>
                    <a:gd name="T24" fmla="*/ 76 w 100"/>
                    <a:gd name="T25" fmla="*/ 2 h 90"/>
                    <a:gd name="T26" fmla="*/ 71 w 100"/>
                    <a:gd name="T27" fmla="*/ 5 h 90"/>
                    <a:gd name="T28" fmla="*/ 67 w 100"/>
                    <a:gd name="T29" fmla="*/ 7 h 90"/>
                    <a:gd name="T30" fmla="*/ 69 w 100"/>
                    <a:gd name="T31" fmla="*/ 16 h 90"/>
                    <a:gd name="T32" fmla="*/ 64 w 100"/>
                    <a:gd name="T33" fmla="*/ 12 h 90"/>
                    <a:gd name="T34" fmla="*/ 55 w 100"/>
                    <a:gd name="T35" fmla="*/ 12 h 90"/>
                    <a:gd name="T36" fmla="*/ 52 w 100"/>
                    <a:gd name="T37" fmla="*/ 7 h 90"/>
                    <a:gd name="T38" fmla="*/ 50 w 100"/>
                    <a:gd name="T39" fmla="*/ 9 h 90"/>
                    <a:gd name="T40" fmla="*/ 48 w 100"/>
                    <a:gd name="T41" fmla="*/ 5 h 90"/>
                    <a:gd name="T42" fmla="*/ 34 w 100"/>
                    <a:gd name="T43" fmla="*/ 7 h 90"/>
                    <a:gd name="T44" fmla="*/ 26 w 100"/>
                    <a:gd name="T45" fmla="*/ 7 h 90"/>
                    <a:gd name="T46" fmla="*/ 19 w 100"/>
                    <a:gd name="T47" fmla="*/ 7 h 90"/>
                    <a:gd name="T48" fmla="*/ 10 w 100"/>
                    <a:gd name="T49" fmla="*/ 12 h 90"/>
                    <a:gd name="T50" fmla="*/ 5 w 100"/>
                    <a:gd name="T51" fmla="*/ 21 h 90"/>
                    <a:gd name="T52" fmla="*/ 3 w 100"/>
                    <a:gd name="T53" fmla="*/ 24 h 90"/>
                    <a:gd name="T54" fmla="*/ 3 w 100"/>
                    <a:gd name="T55" fmla="*/ 31 h 90"/>
                    <a:gd name="T56" fmla="*/ 5 w 100"/>
                    <a:gd name="T57" fmla="*/ 42 h 90"/>
                    <a:gd name="T58" fmla="*/ 10 w 100"/>
                    <a:gd name="T59" fmla="*/ 47 h 90"/>
                    <a:gd name="T60" fmla="*/ 17 w 100"/>
                    <a:gd name="T61" fmla="*/ 64 h 90"/>
                    <a:gd name="T62" fmla="*/ 17 w 100"/>
                    <a:gd name="T63" fmla="*/ 66 h 90"/>
                    <a:gd name="T64" fmla="*/ 19 w 100"/>
                    <a:gd name="T65" fmla="*/ 76 h 90"/>
                    <a:gd name="T66" fmla="*/ 26 w 100"/>
                    <a:gd name="T67" fmla="*/ 78 h 90"/>
                    <a:gd name="T68" fmla="*/ 31 w 100"/>
                    <a:gd name="T69" fmla="*/ 76 h 90"/>
                    <a:gd name="T70" fmla="*/ 29 w 100"/>
                    <a:gd name="T71" fmla="*/ 85 h 90"/>
                    <a:gd name="T72" fmla="*/ 34 w 100"/>
                    <a:gd name="T73" fmla="*/ 87 h 90"/>
                    <a:gd name="T74" fmla="*/ 43 w 100"/>
                    <a:gd name="T75" fmla="*/ 87 h 90"/>
                    <a:gd name="T76" fmla="*/ 48 w 100"/>
                    <a:gd name="T77" fmla="*/ 87 h 90"/>
                    <a:gd name="T78" fmla="*/ 55 w 100"/>
                    <a:gd name="T79" fmla="*/ 85 h 90"/>
                    <a:gd name="T80" fmla="*/ 57 w 100"/>
                    <a:gd name="T81" fmla="*/ 83 h 90"/>
                    <a:gd name="T82" fmla="*/ 62 w 100"/>
                    <a:gd name="T83" fmla="*/ 80 h 90"/>
                    <a:gd name="T84" fmla="*/ 64 w 100"/>
                    <a:gd name="T85" fmla="*/ 78 h 90"/>
                    <a:gd name="T86" fmla="*/ 71 w 100"/>
                    <a:gd name="T87" fmla="*/ 78 h 90"/>
                    <a:gd name="T88" fmla="*/ 74 w 100"/>
                    <a:gd name="T89" fmla="*/ 80 h 90"/>
                    <a:gd name="T90" fmla="*/ 76 w 100"/>
                    <a:gd name="T91" fmla="*/ 78 h 90"/>
                    <a:gd name="T92" fmla="*/ 71 w 100"/>
                    <a:gd name="T93" fmla="*/ 71 h 90"/>
                    <a:gd name="T94" fmla="*/ 69 w 100"/>
                    <a:gd name="T95" fmla="*/ 64 h 90"/>
                    <a:gd name="T96" fmla="*/ 71 w 100"/>
                    <a:gd name="T97" fmla="*/ 64 h 90"/>
                    <a:gd name="T98" fmla="*/ 78 w 100"/>
                    <a:gd name="T99" fmla="*/ 64 h 90"/>
                    <a:gd name="T100" fmla="*/ 81 w 100"/>
                    <a:gd name="T101" fmla="*/ 59 h 90"/>
                    <a:gd name="T102" fmla="*/ 86 w 100"/>
                    <a:gd name="T103" fmla="*/ 57 h 90"/>
                    <a:gd name="T104" fmla="*/ 93 w 100"/>
                    <a:gd name="T105" fmla="*/ 50 h 90"/>
                    <a:gd name="T106" fmla="*/ 97 w 100"/>
                    <a:gd name="T107" fmla="*/ 52 h 90"/>
                    <a:gd name="T108" fmla="*/ 100 w 100"/>
                    <a:gd name="T109" fmla="*/ 45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90">
                      <a:moveTo>
                        <a:pt x="22" y="83"/>
                      </a:moveTo>
                      <a:lnTo>
                        <a:pt x="24" y="85"/>
                      </a:lnTo>
                      <a:lnTo>
                        <a:pt x="24" y="83"/>
                      </a:lnTo>
                      <a:lnTo>
                        <a:pt x="22" y="83"/>
                      </a:lnTo>
                      <a:lnTo>
                        <a:pt x="22" y="83"/>
                      </a:lnTo>
                      <a:close/>
                      <a:moveTo>
                        <a:pt x="17" y="69"/>
                      </a:moveTo>
                      <a:lnTo>
                        <a:pt x="17" y="71"/>
                      </a:lnTo>
                      <a:lnTo>
                        <a:pt x="17" y="71"/>
                      </a:lnTo>
                      <a:lnTo>
                        <a:pt x="17" y="71"/>
                      </a:lnTo>
                      <a:lnTo>
                        <a:pt x="19" y="71"/>
                      </a:lnTo>
                      <a:lnTo>
                        <a:pt x="19" y="71"/>
                      </a:lnTo>
                      <a:lnTo>
                        <a:pt x="19" y="69"/>
                      </a:lnTo>
                      <a:lnTo>
                        <a:pt x="17" y="69"/>
                      </a:lnTo>
                      <a:close/>
                      <a:moveTo>
                        <a:pt x="100" y="42"/>
                      </a:moveTo>
                      <a:lnTo>
                        <a:pt x="100" y="38"/>
                      </a:lnTo>
                      <a:lnTo>
                        <a:pt x="97" y="38"/>
                      </a:lnTo>
                      <a:lnTo>
                        <a:pt x="97" y="35"/>
                      </a:lnTo>
                      <a:lnTo>
                        <a:pt x="97" y="31"/>
                      </a:lnTo>
                      <a:lnTo>
                        <a:pt x="100" y="26"/>
                      </a:lnTo>
                      <a:lnTo>
                        <a:pt x="100" y="24"/>
                      </a:lnTo>
                      <a:lnTo>
                        <a:pt x="97" y="21"/>
                      </a:lnTo>
                      <a:lnTo>
                        <a:pt x="95" y="19"/>
                      </a:lnTo>
                      <a:lnTo>
                        <a:pt x="95" y="14"/>
                      </a:lnTo>
                      <a:lnTo>
                        <a:pt x="93" y="14"/>
                      </a:lnTo>
                      <a:lnTo>
                        <a:pt x="93" y="12"/>
                      </a:lnTo>
                      <a:lnTo>
                        <a:pt x="93" y="12"/>
                      </a:lnTo>
                      <a:lnTo>
                        <a:pt x="93" y="7"/>
                      </a:lnTo>
                      <a:lnTo>
                        <a:pt x="93" y="7"/>
                      </a:lnTo>
                      <a:lnTo>
                        <a:pt x="95" y="5"/>
                      </a:lnTo>
                      <a:lnTo>
                        <a:pt x="95" y="2"/>
                      </a:lnTo>
                      <a:lnTo>
                        <a:pt x="95" y="0"/>
                      </a:lnTo>
                      <a:lnTo>
                        <a:pt x="95" y="0"/>
                      </a:lnTo>
                      <a:lnTo>
                        <a:pt x="93" y="0"/>
                      </a:lnTo>
                      <a:lnTo>
                        <a:pt x="93" y="2"/>
                      </a:lnTo>
                      <a:lnTo>
                        <a:pt x="93" y="2"/>
                      </a:lnTo>
                      <a:lnTo>
                        <a:pt x="90" y="2"/>
                      </a:lnTo>
                      <a:lnTo>
                        <a:pt x="90" y="2"/>
                      </a:lnTo>
                      <a:lnTo>
                        <a:pt x="90" y="5"/>
                      </a:lnTo>
                      <a:lnTo>
                        <a:pt x="88" y="5"/>
                      </a:lnTo>
                      <a:lnTo>
                        <a:pt x="88" y="5"/>
                      </a:lnTo>
                      <a:lnTo>
                        <a:pt x="86" y="5"/>
                      </a:lnTo>
                      <a:lnTo>
                        <a:pt x="86" y="7"/>
                      </a:lnTo>
                      <a:lnTo>
                        <a:pt x="86" y="7"/>
                      </a:lnTo>
                      <a:lnTo>
                        <a:pt x="83" y="7"/>
                      </a:lnTo>
                      <a:lnTo>
                        <a:pt x="83" y="7"/>
                      </a:lnTo>
                      <a:lnTo>
                        <a:pt x="81" y="7"/>
                      </a:lnTo>
                      <a:lnTo>
                        <a:pt x="81" y="7"/>
                      </a:lnTo>
                      <a:lnTo>
                        <a:pt x="78" y="5"/>
                      </a:lnTo>
                      <a:lnTo>
                        <a:pt x="78" y="5"/>
                      </a:lnTo>
                      <a:lnTo>
                        <a:pt x="78" y="5"/>
                      </a:lnTo>
                      <a:lnTo>
                        <a:pt x="76" y="2"/>
                      </a:lnTo>
                      <a:lnTo>
                        <a:pt x="76" y="2"/>
                      </a:lnTo>
                      <a:lnTo>
                        <a:pt x="76" y="2"/>
                      </a:lnTo>
                      <a:lnTo>
                        <a:pt x="74" y="5"/>
                      </a:lnTo>
                      <a:lnTo>
                        <a:pt x="71" y="5"/>
                      </a:lnTo>
                      <a:lnTo>
                        <a:pt x="71" y="5"/>
                      </a:lnTo>
                      <a:lnTo>
                        <a:pt x="71" y="7"/>
                      </a:lnTo>
                      <a:lnTo>
                        <a:pt x="71" y="7"/>
                      </a:lnTo>
                      <a:lnTo>
                        <a:pt x="67" y="7"/>
                      </a:lnTo>
                      <a:lnTo>
                        <a:pt x="67" y="7"/>
                      </a:lnTo>
                      <a:lnTo>
                        <a:pt x="67" y="9"/>
                      </a:lnTo>
                      <a:lnTo>
                        <a:pt x="69" y="12"/>
                      </a:lnTo>
                      <a:lnTo>
                        <a:pt x="71" y="14"/>
                      </a:lnTo>
                      <a:lnTo>
                        <a:pt x="69" y="16"/>
                      </a:lnTo>
                      <a:lnTo>
                        <a:pt x="67" y="16"/>
                      </a:lnTo>
                      <a:lnTo>
                        <a:pt x="64" y="14"/>
                      </a:lnTo>
                      <a:lnTo>
                        <a:pt x="64" y="14"/>
                      </a:lnTo>
                      <a:lnTo>
                        <a:pt x="64" y="12"/>
                      </a:lnTo>
                      <a:lnTo>
                        <a:pt x="60" y="12"/>
                      </a:lnTo>
                      <a:lnTo>
                        <a:pt x="57" y="12"/>
                      </a:lnTo>
                      <a:lnTo>
                        <a:pt x="55" y="12"/>
                      </a:lnTo>
                      <a:lnTo>
                        <a:pt x="55" y="12"/>
                      </a:lnTo>
                      <a:lnTo>
                        <a:pt x="55" y="9"/>
                      </a:lnTo>
                      <a:lnTo>
                        <a:pt x="52" y="9"/>
                      </a:lnTo>
                      <a:lnTo>
                        <a:pt x="52" y="7"/>
                      </a:lnTo>
                      <a:lnTo>
                        <a:pt x="52" y="7"/>
                      </a:lnTo>
                      <a:lnTo>
                        <a:pt x="52" y="7"/>
                      </a:lnTo>
                      <a:lnTo>
                        <a:pt x="52" y="9"/>
                      </a:lnTo>
                      <a:lnTo>
                        <a:pt x="50" y="9"/>
                      </a:lnTo>
                      <a:lnTo>
                        <a:pt x="50" y="9"/>
                      </a:lnTo>
                      <a:lnTo>
                        <a:pt x="50" y="9"/>
                      </a:lnTo>
                      <a:lnTo>
                        <a:pt x="48" y="7"/>
                      </a:lnTo>
                      <a:lnTo>
                        <a:pt x="48" y="7"/>
                      </a:lnTo>
                      <a:lnTo>
                        <a:pt x="48" y="5"/>
                      </a:lnTo>
                      <a:lnTo>
                        <a:pt x="45" y="5"/>
                      </a:lnTo>
                      <a:lnTo>
                        <a:pt x="41" y="7"/>
                      </a:lnTo>
                      <a:lnTo>
                        <a:pt x="38" y="7"/>
                      </a:lnTo>
                      <a:lnTo>
                        <a:pt x="34" y="7"/>
                      </a:lnTo>
                      <a:lnTo>
                        <a:pt x="31" y="7"/>
                      </a:lnTo>
                      <a:lnTo>
                        <a:pt x="31" y="7"/>
                      </a:lnTo>
                      <a:lnTo>
                        <a:pt x="29" y="7"/>
                      </a:lnTo>
                      <a:lnTo>
                        <a:pt x="26" y="7"/>
                      </a:lnTo>
                      <a:lnTo>
                        <a:pt x="26" y="7"/>
                      </a:lnTo>
                      <a:lnTo>
                        <a:pt x="22" y="5"/>
                      </a:lnTo>
                      <a:lnTo>
                        <a:pt x="22" y="5"/>
                      </a:lnTo>
                      <a:lnTo>
                        <a:pt x="19" y="7"/>
                      </a:lnTo>
                      <a:lnTo>
                        <a:pt x="17" y="7"/>
                      </a:lnTo>
                      <a:lnTo>
                        <a:pt x="15" y="7"/>
                      </a:lnTo>
                      <a:lnTo>
                        <a:pt x="12" y="9"/>
                      </a:lnTo>
                      <a:lnTo>
                        <a:pt x="10" y="12"/>
                      </a:lnTo>
                      <a:lnTo>
                        <a:pt x="10" y="14"/>
                      </a:lnTo>
                      <a:lnTo>
                        <a:pt x="10" y="14"/>
                      </a:lnTo>
                      <a:lnTo>
                        <a:pt x="8" y="16"/>
                      </a:lnTo>
                      <a:lnTo>
                        <a:pt x="5" y="21"/>
                      </a:lnTo>
                      <a:lnTo>
                        <a:pt x="5" y="21"/>
                      </a:lnTo>
                      <a:lnTo>
                        <a:pt x="5" y="21"/>
                      </a:lnTo>
                      <a:lnTo>
                        <a:pt x="5" y="24"/>
                      </a:lnTo>
                      <a:lnTo>
                        <a:pt x="3" y="24"/>
                      </a:lnTo>
                      <a:lnTo>
                        <a:pt x="0" y="24"/>
                      </a:lnTo>
                      <a:lnTo>
                        <a:pt x="0" y="24"/>
                      </a:lnTo>
                      <a:lnTo>
                        <a:pt x="3" y="28"/>
                      </a:lnTo>
                      <a:lnTo>
                        <a:pt x="3" y="31"/>
                      </a:lnTo>
                      <a:lnTo>
                        <a:pt x="3" y="33"/>
                      </a:lnTo>
                      <a:lnTo>
                        <a:pt x="5" y="35"/>
                      </a:lnTo>
                      <a:lnTo>
                        <a:pt x="5" y="38"/>
                      </a:lnTo>
                      <a:lnTo>
                        <a:pt x="5" y="42"/>
                      </a:lnTo>
                      <a:lnTo>
                        <a:pt x="8" y="45"/>
                      </a:lnTo>
                      <a:lnTo>
                        <a:pt x="10" y="45"/>
                      </a:lnTo>
                      <a:lnTo>
                        <a:pt x="12" y="47"/>
                      </a:lnTo>
                      <a:lnTo>
                        <a:pt x="10" y="47"/>
                      </a:lnTo>
                      <a:lnTo>
                        <a:pt x="10" y="52"/>
                      </a:lnTo>
                      <a:lnTo>
                        <a:pt x="12" y="54"/>
                      </a:lnTo>
                      <a:lnTo>
                        <a:pt x="15" y="61"/>
                      </a:lnTo>
                      <a:lnTo>
                        <a:pt x="17" y="64"/>
                      </a:lnTo>
                      <a:lnTo>
                        <a:pt x="15" y="61"/>
                      </a:lnTo>
                      <a:lnTo>
                        <a:pt x="17" y="61"/>
                      </a:lnTo>
                      <a:lnTo>
                        <a:pt x="17" y="61"/>
                      </a:lnTo>
                      <a:lnTo>
                        <a:pt x="17" y="66"/>
                      </a:lnTo>
                      <a:lnTo>
                        <a:pt x="19" y="69"/>
                      </a:lnTo>
                      <a:lnTo>
                        <a:pt x="19" y="71"/>
                      </a:lnTo>
                      <a:lnTo>
                        <a:pt x="19" y="73"/>
                      </a:lnTo>
                      <a:lnTo>
                        <a:pt x="19" y="76"/>
                      </a:lnTo>
                      <a:lnTo>
                        <a:pt x="22" y="80"/>
                      </a:lnTo>
                      <a:lnTo>
                        <a:pt x="24" y="80"/>
                      </a:lnTo>
                      <a:lnTo>
                        <a:pt x="24" y="80"/>
                      </a:lnTo>
                      <a:lnTo>
                        <a:pt x="26" y="78"/>
                      </a:lnTo>
                      <a:lnTo>
                        <a:pt x="26" y="76"/>
                      </a:lnTo>
                      <a:lnTo>
                        <a:pt x="29" y="76"/>
                      </a:lnTo>
                      <a:lnTo>
                        <a:pt x="29" y="76"/>
                      </a:lnTo>
                      <a:lnTo>
                        <a:pt x="31" y="76"/>
                      </a:lnTo>
                      <a:lnTo>
                        <a:pt x="31" y="80"/>
                      </a:lnTo>
                      <a:lnTo>
                        <a:pt x="31" y="83"/>
                      </a:lnTo>
                      <a:lnTo>
                        <a:pt x="29" y="83"/>
                      </a:lnTo>
                      <a:lnTo>
                        <a:pt x="29" y="85"/>
                      </a:lnTo>
                      <a:lnTo>
                        <a:pt x="29" y="85"/>
                      </a:lnTo>
                      <a:lnTo>
                        <a:pt x="29" y="87"/>
                      </a:lnTo>
                      <a:lnTo>
                        <a:pt x="31" y="87"/>
                      </a:lnTo>
                      <a:lnTo>
                        <a:pt x="34" y="87"/>
                      </a:lnTo>
                      <a:lnTo>
                        <a:pt x="36" y="85"/>
                      </a:lnTo>
                      <a:lnTo>
                        <a:pt x="36" y="85"/>
                      </a:lnTo>
                      <a:lnTo>
                        <a:pt x="36" y="87"/>
                      </a:lnTo>
                      <a:lnTo>
                        <a:pt x="43" y="87"/>
                      </a:lnTo>
                      <a:lnTo>
                        <a:pt x="45" y="90"/>
                      </a:lnTo>
                      <a:lnTo>
                        <a:pt x="45" y="90"/>
                      </a:lnTo>
                      <a:lnTo>
                        <a:pt x="48" y="90"/>
                      </a:lnTo>
                      <a:lnTo>
                        <a:pt x="48" y="87"/>
                      </a:lnTo>
                      <a:lnTo>
                        <a:pt x="50" y="87"/>
                      </a:lnTo>
                      <a:lnTo>
                        <a:pt x="52" y="87"/>
                      </a:lnTo>
                      <a:lnTo>
                        <a:pt x="52" y="87"/>
                      </a:lnTo>
                      <a:lnTo>
                        <a:pt x="55" y="85"/>
                      </a:lnTo>
                      <a:lnTo>
                        <a:pt x="55" y="85"/>
                      </a:lnTo>
                      <a:lnTo>
                        <a:pt x="57" y="83"/>
                      </a:lnTo>
                      <a:lnTo>
                        <a:pt x="57" y="83"/>
                      </a:lnTo>
                      <a:lnTo>
                        <a:pt x="57" y="83"/>
                      </a:lnTo>
                      <a:lnTo>
                        <a:pt x="55" y="80"/>
                      </a:lnTo>
                      <a:lnTo>
                        <a:pt x="57" y="80"/>
                      </a:lnTo>
                      <a:lnTo>
                        <a:pt x="60" y="80"/>
                      </a:lnTo>
                      <a:lnTo>
                        <a:pt x="62" y="80"/>
                      </a:lnTo>
                      <a:lnTo>
                        <a:pt x="62" y="80"/>
                      </a:lnTo>
                      <a:lnTo>
                        <a:pt x="62" y="78"/>
                      </a:lnTo>
                      <a:lnTo>
                        <a:pt x="62" y="78"/>
                      </a:lnTo>
                      <a:lnTo>
                        <a:pt x="64" y="78"/>
                      </a:lnTo>
                      <a:lnTo>
                        <a:pt x="67" y="78"/>
                      </a:lnTo>
                      <a:lnTo>
                        <a:pt x="69" y="78"/>
                      </a:lnTo>
                      <a:lnTo>
                        <a:pt x="69" y="78"/>
                      </a:lnTo>
                      <a:lnTo>
                        <a:pt x="71" y="78"/>
                      </a:lnTo>
                      <a:lnTo>
                        <a:pt x="71" y="80"/>
                      </a:lnTo>
                      <a:lnTo>
                        <a:pt x="71" y="80"/>
                      </a:lnTo>
                      <a:lnTo>
                        <a:pt x="74" y="80"/>
                      </a:lnTo>
                      <a:lnTo>
                        <a:pt x="74" y="80"/>
                      </a:lnTo>
                      <a:lnTo>
                        <a:pt x="76" y="83"/>
                      </a:lnTo>
                      <a:lnTo>
                        <a:pt x="76" y="83"/>
                      </a:lnTo>
                      <a:lnTo>
                        <a:pt x="76" y="80"/>
                      </a:lnTo>
                      <a:lnTo>
                        <a:pt x="76" y="78"/>
                      </a:lnTo>
                      <a:lnTo>
                        <a:pt x="76" y="76"/>
                      </a:lnTo>
                      <a:lnTo>
                        <a:pt x="76" y="76"/>
                      </a:lnTo>
                      <a:lnTo>
                        <a:pt x="71" y="73"/>
                      </a:lnTo>
                      <a:lnTo>
                        <a:pt x="71" y="71"/>
                      </a:lnTo>
                      <a:lnTo>
                        <a:pt x="71" y="69"/>
                      </a:lnTo>
                      <a:lnTo>
                        <a:pt x="71" y="66"/>
                      </a:lnTo>
                      <a:lnTo>
                        <a:pt x="69" y="66"/>
                      </a:lnTo>
                      <a:lnTo>
                        <a:pt x="69" y="64"/>
                      </a:lnTo>
                      <a:lnTo>
                        <a:pt x="69" y="64"/>
                      </a:lnTo>
                      <a:lnTo>
                        <a:pt x="71" y="64"/>
                      </a:lnTo>
                      <a:lnTo>
                        <a:pt x="71" y="64"/>
                      </a:lnTo>
                      <a:lnTo>
                        <a:pt x="71" y="64"/>
                      </a:lnTo>
                      <a:lnTo>
                        <a:pt x="74" y="61"/>
                      </a:lnTo>
                      <a:lnTo>
                        <a:pt x="74" y="61"/>
                      </a:lnTo>
                      <a:lnTo>
                        <a:pt x="76" y="61"/>
                      </a:lnTo>
                      <a:lnTo>
                        <a:pt x="78" y="64"/>
                      </a:lnTo>
                      <a:lnTo>
                        <a:pt x="81" y="64"/>
                      </a:lnTo>
                      <a:lnTo>
                        <a:pt x="81" y="64"/>
                      </a:lnTo>
                      <a:lnTo>
                        <a:pt x="81" y="61"/>
                      </a:lnTo>
                      <a:lnTo>
                        <a:pt x="81" y="59"/>
                      </a:lnTo>
                      <a:lnTo>
                        <a:pt x="81" y="57"/>
                      </a:lnTo>
                      <a:lnTo>
                        <a:pt x="81" y="57"/>
                      </a:lnTo>
                      <a:lnTo>
                        <a:pt x="83" y="57"/>
                      </a:lnTo>
                      <a:lnTo>
                        <a:pt x="86" y="57"/>
                      </a:lnTo>
                      <a:lnTo>
                        <a:pt x="86" y="54"/>
                      </a:lnTo>
                      <a:lnTo>
                        <a:pt x="90" y="54"/>
                      </a:lnTo>
                      <a:lnTo>
                        <a:pt x="90" y="52"/>
                      </a:lnTo>
                      <a:lnTo>
                        <a:pt x="93" y="50"/>
                      </a:lnTo>
                      <a:lnTo>
                        <a:pt x="95" y="50"/>
                      </a:lnTo>
                      <a:lnTo>
                        <a:pt x="95" y="50"/>
                      </a:lnTo>
                      <a:lnTo>
                        <a:pt x="97" y="50"/>
                      </a:lnTo>
                      <a:lnTo>
                        <a:pt x="97" y="52"/>
                      </a:lnTo>
                      <a:lnTo>
                        <a:pt x="97" y="50"/>
                      </a:lnTo>
                      <a:lnTo>
                        <a:pt x="100" y="50"/>
                      </a:lnTo>
                      <a:lnTo>
                        <a:pt x="100" y="47"/>
                      </a:lnTo>
                      <a:lnTo>
                        <a:pt x="100" y="45"/>
                      </a:lnTo>
                      <a:lnTo>
                        <a:pt x="100" y="4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6" name="Freeform 190"/>
                <p:cNvSpPr>
                  <a:spLocks/>
                </p:cNvSpPr>
                <p:nvPr/>
              </p:nvSpPr>
              <p:spPr bwMode="auto">
                <a:xfrm>
                  <a:off x="3290" y="2850"/>
                  <a:ext cx="33" cy="45"/>
                </a:xfrm>
                <a:custGeom>
                  <a:avLst/>
                  <a:gdLst>
                    <a:gd name="T0" fmla="*/ 33 w 33"/>
                    <a:gd name="T1" fmla="*/ 14 h 45"/>
                    <a:gd name="T2" fmla="*/ 31 w 33"/>
                    <a:gd name="T3" fmla="*/ 14 h 45"/>
                    <a:gd name="T4" fmla="*/ 29 w 33"/>
                    <a:gd name="T5" fmla="*/ 12 h 45"/>
                    <a:gd name="T6" fmla="*/ 26 w 33"/>
                    <a:gd name="T7" fmla="*/ 12 h 45"/>
                    <a:gd name="T8" fmla="*/ 26 w 33"/>
                    <a:gd name="T9" fmla="*/ 9 h 45"/>
                    <a:gd name="T10" fmla="*/ 26 w 33"/>
                    <a:gd name="T11" fmla="*/ 7 h 45"/>
                    <a:gd name="T12" fmla="*/ 26 w 33"/>
                    <a:gd name="T13" fmla="*/ 7 h 45"/>
                    <a:gd name="T14" fmla="*/ 29 w 33"/>
                    <a:gd name="T15" fmla="*/ 2 h 45"/>
                    <a:gd name="T16" fmla="*/ 29 w 33"/>
                    <a:gd name="T17" fmla="*/ 0 h 45"/>
                    <a:gd name="T18" fmla="*/ 26 w 33"/>
                    <a:gd name="T19" fmla="*/ 0 h 45"/>
                    <a:gd name="T20" fmla="*/ 22 w 33"/>
                    <a:gd name="T21" fmla="*/ 0 h 45"/>
                    <a:gd name="T22" fmla="*/ 22 w 33"/>
                    <a:gd name="T23" fmla="*/ 2 h 45"/>
                    <a:gd name="T24" fmla="*/ 19 w 33"/>
                    <a:gd name="T25" fmla="*/ 2 h 45"/>
                    <a:gd name="T26" fmla="*/ 17 w 33"/>
                    <a:gd name="T27" fmla="*/ 0 h 45"/>
                    <a:gd name="T28" fmla="*/ 17 w 33"/>
                    <a:gd name="T29" fmla="*/ 7 h 45"/>
                    <a:gd name="T30" fmla="*/ 15 w 33"/>
                    <a:gd name="T31" fmla="*/ 9 h 45"/>
                    <a:gd name="T32" fmla="*/ 12 w 33"/>
                    <a:gd name="T33" fmla="*/ 9 h 45"/>
                    <a:gd name="T34" fmla="*/ 7 w 33"/>
                    <a:gd name="T35" fmla="*/ 9 h 45"/>
                    <a:gd name="T36" fmla="*/ 5 w 33"/>
                    <a:gd name="T37" fmla="*/ 7 h 45"/>
                    <a:gd name="T38" fmla="*/ 0 w 33"/>
                    <a:gd name="T39" fmla="*/ 4 h 45"/>
                    <a:gd name="T40" fmla="*/ 0 w 33"/>
                    <a:gd name="T41" fmla="*/ 7 h 45"/>
                    <a:gd name="T42" fmla="*/ 0 w 33"/>
                    <a:gd name="T43" fmla="*/ 9 h 45"/>
                    <a:gd name="T44" fmla="*/ 0 w 33"/>
                    <a:gd name="T45" fmla="*/ 9 h 45"/>
                    <a:gd name="T46" fmla="*/ 3 w 33"/>
                    <a:gd name="T47" fmla="*/ 14 h 45"/>
                    <a:gd name="T48" fmla="*/ 3 w 33"/>
                    <a:gd name="T49" fmla="*/ 19 h 45"/>
                    <a:gd name="T50" fmla="*/ 3 w 33"/>
                    <a:gd name="T51" fmla="*/ 23 h 45"/>
                    <a:gd name="T52" fmla="*/ 3 w 33"/>
                    <a:gd name="T53" fmla="*/ 31 h 45"/>
                    <a:gd name="T54" fmla="*/ 5 w 33"/>
                    <a:gd name="T55" fmla="*/ 38 h 45"/>
                    <a:gd name="T56" fmla="*/ 7 w 33"/>
                    <a:gd name="T57" fmla="*/ 45 h 45"/>
                    <a:gd name="T58" fmla="*/ 15 w 33"/>
                    <a:gd name="T59" fmla="*/ 42 h 45"/>
                    <a:gd name="T60" fmla="*/ 22 w 33"/>
                    <a:gd name="T61" fmla="*/ 38 h 45"/>
                    <a:gd name="T62" fmla="*/ 24 w 33"/>
                    <a:gd name="T63" fmla="*/ 31 h 45"/>
                    <a:gd name="T64" fmla="*/ 24 w 33"/>
                    <a:gd name="T65" fmla="*/ 28 h 45"/>
                    <a:gd name="T66" fmla="*/ 26 w 33"/>
                    <a:gd name="T67" fmla="*/ 26 h 45"/>
                    <a:gd name="T68" fmla="*/ 29 w 33"/>
                    <a:gd name="T69" fmla="*/ 23 h 45"/>
                    <a:gd name="T70" fmla="*/ 29 w 33"/>
                    <a:gd name="T71" fmla="*/ 21 h 45"/>
                    <a:gd name="T72" fmla="*/ 31 w 33"/>
                    <a:gd name="T73" fmla="*/ 21 h 45"/>
                    <a:gd name="T74" fmla="*/ 33 w 33"/>
                    <a:gd name="T75" fmla="*/ 19 h 45"/>
                    <a:gd name="T76" fmla="*/ 33 w 33"/>
                    <a:gd name="T77" fmla="*/ 14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3" h="45">
                      <a:moveTo>
                        <a:pt x="33" y="14"/>
                      </a:moveTo>
                      <a:lnTo>
                        <a:pt x="33" y="14"/>
                      </a:lnTo>
                      <a:lnTo>
                        <a:pt x="33" y="14"/>
                      </a:lnTo>
                      <a:lnTo>
                        <a:pt x="31" y="14"/>
                      </a:lnTo>
                      <a:lnTo>
                        <a:pt x="29" y="12"/>
                      </a:lnTo>
                      <a:lnTo>
                        <a:pt x="29" y="12"/>
                      </a:lnTo>
                      <a:lnTo>
                        <a:pt x="26" y="12"/>
                      </a:lnTo>
                      <a:lnTo>
                        <a:pt x="26" y="12"/>
                      </a:lnTo>
                      <a:lnTo>
                        <a:pt x="26" y="9"/>
                      </a:lnTo>
                      <a:lnTo>
                        <a:pt x="26" y="9"/>
                      </a:lnTo>
                      <a:lnTo>
                        <a:pt x="26" y="9"/>
                      </a:lnTo>
                      <a:lnTo>
                        <a:pt x="26" y="7"/>
                      </a:lnTo>
                      <a:lnTo>
                        <a:pt x="26" y="7"/>
                      </a:lnTo>
                      <a:lnTo>
                        <a:pt x="26" y="7"/>
                      </a:lnTo>
                      <a:lnTo>
                        <a:pt x="26" y="4"/>
                      </a:lnTo>
                      <a:lnTo>
                        <a:pt x="29" y="2"/>
                      </a:lnTo>
                      <a:lnTo>
                        <a:pt x="29" y="0"/>
                      </a:lnTo>
                      <a:lnTo>
                        <a:pt x="29" y="0"/>
                      </a:lnTo>
                      <a:lnTo>
                        <a:pt x="26" y="0"/>
                      </a:lnTo>
                      <a:lnTo>
                        <a:pt x="26" y="0"/>
                      </a:lnTo>
                      <a:lnTo>
                        <a:pt x="24" y="0"/>
                      </a:lnTo>
                      <a:lnTo>
                        <a:pt x="22" y="0"/>
                      </a:lnTo>
                      <a:lnTo>
                        <a:pt x="22" y="0"/>
                      </a:lnTo>
                      <a:lnTo>
                        <a:pt x="22" y="2"/>
                      </a:lnTo>
                      <a:lnTo>
                        <a:pt x="19" y="2"/>
                      </a:lnTo>
                      <a:lnTo>
                        <a:pt x="19" y="2"/>
                      </a:lnTo>
                      <a:lnTo>
                        <a:pt x="17" y="0"/>
                      </a:lnTo>
                      <a:lnTo>
                        <a:pt x="17" y="0"/>
                      </a:lnTo>
                      <a:lnTo>
                        <a:pt x="17" y="4"/>
                      </a:lnTo>
                      <a:lnTo>
                        <a:pt x="17" y="7"/>
                      </a:lnTo>
                      <a:lnTo>
                        <a:pt x="17" y="7"/>
                      </a:lnTo>
                      <a:lnTo>
                        <a:pt x="15" y="9"/>
                      </a:lnTo>
                      <a:lnTo>
                        <a:pt x="12" y="9"/>
                      </a:lnTo>
                      <a:lnTo>
                        <a:pt x="12" y="9"/>
                      </a:lnTo>
                      <a:lnTo>
                        <a:pt x="7" y="9"/>
                      </a:lnTo>
                      <a:lnTo>
                        <a:pt x="7" y="9"/>
                      </a:lnTo>
                      <a:lnTo>
                        <a:pt x="5" y="9"/>
                      </a:lnTo>
                      <a:lnTo>
                        <a:pt x="5" y="7"/>
                      </a:lnTo>
                      <a:lnTo>
                        <a:pt x="3" y="4"/>
                      </a:lnTo>
                      <a:lnTo>
                        <a:pt x="0" y="4"/>
                      </a:lnTo>
                      <a:lnTo>
                        <a:pt x="0" y="4"/>
                      </a:lnTo>
                      <a:lnTo>
                        <a:pt x="0" y="7"/>
                      </a:lnTo>
                      <a:lnTo>
                        <a:pt x="0" y="7"/>
                      </a:lnTo>
                      <a:lnTo>
                        <a:pt x="0" y="9"/>
                      </a:lnTo>
                      <a:lnTo>
                        <a:pt x="0" y="9"/>
                      </a:lnTo>
                      <a:lnTo>
                        <a:pt x="0" y="9"/>
                      </a:lnTo>
                      <a:lnTo>
                        <a:pt x="3" y="12"/>
                      </a:lnTo>
                      <a:lnTo>
                        <a:pt x="3" y="14"/>
                      </a:lnTo>
                      <a:lnTo>
                        <a:pt x="3" y="16"/>
                      </a:lnTo>
                      <a:lnTo>
                        <a:pt x="3" y="19"/>
                      </a:lnTo>
                      <a:lnTo>
                        <a:pt x="3" y="21"/>
                      </a:lnTo>
                      <a:lnTo>
                        <a:pt x="3" y="23"/>
                      </a:lnTo>
                      <a:lnTo>
                        <a:pt x="3" y="28"/>
                      </a:lnTo>
                      <a:lnTo>
                        <a:pt x="3" y="31"/>
                      </a:lnTo>
                      <a:lnTo>
                        <a:pt x="3" y="33"/>
                      </a:lnTo>
                      <a:lnTo>
                        <a:pt x="5" y="38"/>
                      </a:lnTo>
                      <a:lnTo>
                        <a:pt x="7" y="40"/>
                      </a:lnTo>
                      <a:lnTo>
                        <a:pt x="7" y="45"/>
                      </a:lnTo>
                      <a:lnTo>
                        <a:pt x="12" y="45"/>
                      </a:lnTo>
                      <a:lnTo>
                        <a:pt x="15" y="42"/>
                      </a:lnTo>
                      <a:lnTo>
                        <a:pt x="17" y="40"/>
                      </a:lnTo>
                      <a:lnTo>
                        <a:pt x="22" y="38"/>
                      </a:lnTo>
                      <a:lnTo>
                        <a:pt x="22" y="35"/>
                      </a:lnTo>
                      <a:lnTo>
                        <a:pt x="24" y="31"/>
                      </a:lnTo>
                      <a:lnTo>
                        <a:pt x="24" y="31"/>
                      </a:lnTo>
                      <a:lnTo>
                        <a:pt x="24" y="28"/>
                      </a:lnTo>
                      <a:lnTo>
                        <a:pt x="26" y="28"/>
                      </a:lnTo>
                      <a:lnTo>
                        <a:pt x="26" y="26"/>
                      </a:lnTo>
                      <a:lnTo>
                        <a:pt x="29" y="23"/>
                      </a:lnTo>
                      <a:lnTo>
                        <a:pt x="29" y="23"/>
                      </a:lnTo>
                      <a:lnTo>
                        <a:pt x="29" y="21"/>
                      </a:lnTo>
                      <a:lnTo>
                        <a:pt x="29" y="21"/>
                      </a:lnTo>
                      <a:lnTo>
                        <a:pt x="29" y="21"/>
                      </a:lnTo>
                      <a:lnTo>
                        <a:pt x="31" y="21"/>
                      </a:lnTo>
                      <a:lnTo>
                        <a:pt x="33" y="19"/>
                      </a:lnTo>
                      <a:lnTo>
                        <a:pt x="33" y="19"/>
                      </a:lnTo>
                      <a:lnTo>
                        <a:pt x="33" y="16"/>
                      </a:lnTo>
                      <a:lnTo>
                        <a:pt x="33" y="1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7" name="Freeform 191"/>
                <p:cNvSpPr>
                  <a:spLocks/>
                </p:cNvSpPr>
                <p:nvPr/>
              </p:nvSpPr>
              <p:spPr bwMode="auto">
                <a:xfrm>
                  <a:off x="2647" y="2480"/>
                  <a:ext cx="147" cy="121"/>
                </a:xfrm>
                <a:custGeom>
                  <a:avLst/>
                  <a:gdLst>
                    <a:gd name="T0" fmla="*/ 142 w 147"/>
                    <a:gd name="T1" fmla="*/ 60 h 121"/>
                    <a:gd name="T2" fmla="*/ 144 w 147"/>
                    <a:gd name="T3" fmla="*/ 57 h 121"/>
                    <a:gd name="T4" fmla="*/ 142 w 147"/>
                    <a:gd name="T5" fmla="*/ 52 h 121"/>
                    <a:gd name="T6" fmla="*/ 139 w 147"/>
                    <a:gd name="T7" fmla="*/ 52 h 121"/>
                    <a:gd name="T8" fmla="*/ 132 w 147"/>
                    <a:gd name="T9" fmla="*/ 52 h 121"/>
                    <a:gd name="T10" fmla="*/ 121 w 147"/>
                    <a:gd name="T11" fmla="*/ 45 h 121"/>
                    <a:gd name="T12" fmla="*/ 121 w 147"/>
                    <a:gd name="T13" fmla="*/ 38 h 121"/>
                    <a:gd name="T14" fmla="*/ 123 w 147"/>
                    <a:gd name="T15" fmla="*/ 36 h 121"/>
                    <a:gd name="T16" fmla="*/ 121 w 147"/>
                    <a:gd name="T17" fmla="*/ 34 h 121"/>
                    <a:gd name="T18" fmla="*/ 116 w 147"/>
                    <a:gd name="T19" fmla="*/ 31 h 121"/>
                    <a:gd name="T20" fmla="*/ 111 w 147"/>
                    <a:gd name="T21" fmla="*/ 22 h 121"/>
                    <a:gd name="T22" fmla="*/ 109 w 147"/>
                    <a:gd name="T23" fmla="*/ 15 h 121"/>
                    <a:gd name="T24" fmla="*/ 106 w 147"/>
                    <a:gd name="T25" fmla="*/ 5 h 121"/>
                    <a:gd name="T26" fmla="*/ 97 w 147"/>
                    <a:gd name="T27" fmla="*/ 3 h 121"/>
                    <a:gd name="T28" fmla="*/ 92 w 147"/>
                    <a:gd name="T29" fmla="*/ 0 h 121"/>
                    <a:gd name="T30" fmla="*/ 85 w 147"/>
                    <a:gd name="T31" fmla="*/ 7 h 121"/>
                    <a:gd name="T32" fmla="*/ 73 w 147"/>
                    <a:gd name="T33" fmla="*/ 12 h 121"/>
                    <a:gd name="T34" fmla="*/ 66 w 147"/>
                    <a:gd name="T35" fmla="*/ 19 h 121"/>
                    <a:gd name="T36" fmla="*/ 54 w 147"/>
                    <a:gd name="T37" fmla="*/ 19 h 121"/>
                    <a:gd name="T38" fmla="*/ 50 w 147"/>
                    <a:gd name="T39" fmla="*/ 29 h 121"/>
                    <a:gd name="T40" fmla="*/ 47 w 147"/>
                    <a:gd name="T41" fmla="*/ 31 h 121"/>
                    <a:gd name="T42" fmla="*/ 42 w 147"/>
                    <a:gd name="T43" fmla="*/ 36 h 121"/>
                    <a:gd name="T44" fmla="*/ 38 w 147"/>
                    <a:gd name="T45" fmla="*/ 41 h 121"/>
                    <a:gd name="T46" fmla="*/ 28 w 147"/>
                    <a:gd name="T47" fmla="*/ 38 h 121"/>
                    <a:gd name="T48" fmla="*/ 24 w 147"/>
                    <a:gd name="T49" fmla="*/ 43 h 121"/>
                    <a:gd name="T50" fmla="*/ 24 w 147"/>
                    <a:gd name="T51" fmla="*/ 50 h 121"/>
                    <a:gd name="T52" fmla="*/ 21 w 147"/>
                    <a:gd name="T53" fmla="*/ 55 h 121"/>
                    <a:gd name="T54" fmla="*/ 19 w 147"/>
                    <a:gd name="T55" fmla="*/ 64 h 121"/>
                    <a:gd name="T56" fmla="*/ 12 w 147"/>
                    <a:gd name="T57" fmla="*/ 67 h 121"/>
                    <a:gd name="T58" fmla="*/ 5 w 147"/>
                    <a:gd name="T59" fmla="*/ 69 h 121"/>
                    <a:gd name="T60" fmla="*/ 5 w 147"/>
                    <a:gd name="T61" fmla="*/ 76 h 121"/>
                    <a:gd name="T62" fmla="*/ 2 w 147"/>
                    <a:gd name="T63" fmla="*/ 86 h 121"/>
                    <a:gd name="T64" fmla="*/ 2 w 147"/>
                    <a:gd name="T65" fmla="*/ 93 h 121"/>
                    <a:gd name="T66" fmla="*/ 0 w 147"/>
                    <a:gd name="T67" fmla="*/ 100 h 121"/>
                    <a:gd name="T68" fmla="*/ 7 w 147"/>
                    <a:gd name="T69" fmla="*/ 102 h 121"/>
                    <a:gd name="T70" fmla="*/ 9 w 147"/>
                    <a:gd name="T71" fmla="*/ 109 h 121"/>
                    <a:gd name="T72" fmla="*/ 16 w 147"/>
                    <a:gd name="T73" fmla="*/ 114 h 121"/>
                    <a:gd name="T74" fmla="*/ 21 w 147"/>
                    <a:gd name="T75" fmla="*/ 116 h 121"/>
                    <a:gd name="T76" fmla="*/ 31 w 147"/>
                    <a:gd name="T77" fmla="*/ 112 h 121"/>
                    <a:gd name="T78" fmla="*/ 40 w 147"/>
                    <a:gd name="T79" fmla="*/ 112 h 121"/>
                    <a:gd name="T80" fmla="*/ 45 w 147"/>
                    <a:gd name="T81" fmla="*/ 114 h 121"/>
                    <a:gd name="T82" fmla="*/ 50 w 147"/>
                    <a:gd name="T83" fmla="*/ 119 h 121"/>
                    <a:gd name="T84" fmla="*/ 52 w 147"/>
                    <a:gd name="T85" fmla="*/ 119 h 121"/>
                    <a:gd name="T86" fmla="*/ 52 w 147"/>
                    <a:gd name="T87" fmla="*/ 114 h 121"/>
                    <a:gd name="T88" fmla="*/ 52 w 147"/>
                    <a:gd name="T89" fmla="*/ 105 h 121"/>
                    <a:gd name="T90" fmla="*/ 50 w 147"/>
                    <a:gd name="T91" fmla="*/ 100 h 121"/>
                    <a:gd name="T92" fmla="*/ 50 w 147"/>
                    <a:gd name="T93" fmla="*/ 95 h 121"/>
                    <a:gd name="T94" fmla="*/ 52 w 147"/>
                    <a:gd name="T95" fmla="*/ 88 h 121"/>
                    <a:gd name="T96" fmla="*/ 69 w 147"/>
                    <a:gd name="T97" fmla="*/ 88 h 121"/>
                    <a:gd name="T98" fmla="*/ 80 w 147"/>
                    <a:gd name="T99" fmla="*/ 88 h 121"/>
                    <a:gd name="T100" fmla="*/ 87 w 147"/>
                    <a:gd name="T101" fmla="*/ 88 h 121"/>
                    <a:gd name="T102" fmla="*/ 92 w 147"/>
                    <a:gd name="T103" fmla="*/ 88 h 121"/>
                    <a:gd name="T104" fmla="*/ 95 w 147"/>
                    <a:gd name="T105" fmla="*/ 86 h 121"/>
                    <a:gd name="T106" fmla="*/ 97 w 147"/>
                    <a:gd name="T107" fmla="*/ 83 h 121"/>
                    <a:gd name="T108" fmla="*/ 111 w 147"/>
                    <a:gd name="T109" fmla="*/ 88 h 121"/>
                    <a:gd name="T110" fmla="*/ 118 w 147"/>
                    <a:gd name="T111" fmla="*/ 88 h 121"/>
                    <a:gd name="T112" fmla="*/ 121 w 147"/>
                    <a:gd name="T113" fmla="*/ 86 h 121"/>
                    <a:gd name="T114" fmla="*/ 123 w 147"/>
                    <a:gd name="T115" fmla="*/ 83 h 121"/>
                    <a:gd name="T116" fmla="*/ 125 w 147"/>
                    <a:gd name="T117" fmla="*/ 81 h 121"/>
                    <a:gd name="T118" fmla="*/ 128 w 147"/>
                    <a:gd name="T119" fmla="*/ 79 h 121"/>
                    <a:gd name="T120" fmla="*/ 130 w 147"/>
                    <a:gd name="T121" fmla="*/ 79 h 121"/>
                    <a:gd name="T122" fmla="*/ 139 w 147"/>
                    <a:gd name="T123" fmla="*/ 79 h 121"/>
                    <a:gd name="T124" fmla="*/ 147 w 147"/>
                    <a:gd name="T125" fmla="*/ 6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47" h="121">
                      <a:moveTo>
                        <a:pt x="147" y="67"/>
                      </a:moveTo>
                      <a:lnTo>
                        <a:pt x="144" y="64"/>
                      </a:lnTo>
                      <a:lnTo>
                        <a:pt x="142" y="60"/>
                      </a:lnTo>
                      <a:lnTo>
                        <a:pt x="142" y="60"/>
                      </a:lnTo>
                      <a:lnTo>
                        <a:pt x="142" y="60"/>
                      </a:lnTo>
                      <a:lnTo>
                        <a:pt x="142" y="60"/>
                      </a:lnTo>
                      <a:lnTo>
                        <a:pt x="142" y="57"/>
                      </a:lnTo>
                      <a:lnTo>
                        <a:pt x="144" y="57"/>
                      </a:lnTo>
                      <a:lnTo>
                        <a:pt x="144" y="57"/>
                      </a:lnTo>
                      <a:lnTo>
                        <a:pt x="144" y="57"/>
                      </a:lnTo>
                      <a:lnTo>
                        <a:pt x="144" y="55"/>
                      </a:lnTo>
                      <a:lnTo>
                        <a:pt x="142" y="52"/>
                      </a:lnTo>
                      <a:lnTo>
                        <a:pt x="142" y="52"/>
                      </a:lnTo>
                      <a:lnTo>
                        <a:pt x="142" y="52"/>
                      </a:lnTo>
                      <a:lnTo>
                        <a:pt x="139" y="50"/>
                      </a:lnTo>
                      <a:lnTo>
                        <a:pt x="139" y="52"/>
                      </a:lnTo>
                      <a:lnTo>
                        <a:pt x="137" y="52"/>
                      </a:lnTo>
                      <a:lnTo>
                        <a:pt x="137" y="52"/>
                      </a:lnTo>
                      <a:lnTo>
                        <a:pt x="135" y="52"/>
                      </a:lnTo>
                      <a:lnTo>
                        <a:pt x="132" y="52"/>
                      </a:lnTo>
                      <a:lnTo>
                        <a:pt x="130" y="52"/>
                      </a:lnTo>
                      <a:lnTo>
                        <a:pt x="128" y="48"/>
                      </a:lnTo>
                      <a:lnTo>
                        <a:pt x="123" y="45"/>
                      </a:lnTo>
                      <a:lnTo>
                        <a:pt x="121" y="45"/>
                      </a:lnTo>
                      <a:lnTo>
                        <a:pt x="121" y="45"/>
                      </a:lnTo>
                      <a:lnTo>
                        <a:pt x="121" y="41"/>
                      </a:lnTo>
                      <a:lnTo>
                        <a:pt x="121" y="38"/>
                      </a:lnTo>
                      <a:lnTo>
                        <a:pt x="121" y="38"/>
                      </a:lnTo>
                      <a:lnTo>
                        <a:pt x="123" y="38"/>
                      </a:lnTo>
                      <a:lnTo>
                        <a:pt x="125" y="38"/>
                      </a:lnTo>
                      <a:lnTo>
                        <a:pt x="125" y="38"/>
                      </a:lnTo>
                      <a:lnTo>
                        <a:pt x="123" y="36"/>
                      </a:lnTo>
                      <a:lnTo>
                        <a:pt x="123" y="36"/>
                      </a:lnTo>
                      <a:lnTo>
                        <a:pt x="121" y="34"/>
                      </a:lnTo>
                      <a:lnTo>
                        <a:pt x="121" y="34"/>
                      </a:lnTo>
                      <a:lnTo>
                        <a:pt x="121" y="34"/>
                      </a:lnTo>
                      <a:lnTo>
                        <a:pt x="118" y="31"/>
                      </a:lnTo>
                      <a:lnTo>
                        <a:pt x="118" y="31"/>
                      </a:lnTo>
                      <a:lnTo>
                        <a:pt x="118" y="31"/>
                      </a:lnTo>
                      <a:lnTo>
                        <a:pt x="116" y="31"/>
                      </a:lnTo>
                      <a:lnTo>
                        <a:pt x="116" y="31"/>
                      </a:lnTo>
                      <a:lnTo>
                        <a:pt x="113" y="26"/>
                      </a:lnTo>
                      <a:lnTo>
                        <a:pt x="111" y="24"/>
                      </a:lnTo>
                      <a:lnTo>
                        <a:pt x="111" y="22"/>
                      </a:lnTo>
                      <a:lnTo>
                        <a:pt x="109" y="22"/>
                      </a:lnTo>
                      <a:lnTo>
                        <a:pt x="111" y="19"/>
                      </a:lnTo>
                      <a:lnTo>
                        <a:pt x="109" y="17"/>
                      </a:lnTo>
                      <a:lnTo>
                        <a:pt x="109" y="15"/>
                      </a:lnTo>
                      <a:lnTo>
                        <a:pt x="106" y="15"/>
                      </a:lnTo>
                      <a:lnTo>
                        <a:pt x="106" y="10"/>
                      </a:lnTo>
                      <a:lnTo>
                        <a:pt x="106" y="7"/>
                      </a:lnTo>
                      <a:lnTo>
                        <a:pt x="106" y="5"/>
                      </a:lnTo>
                      <a:lnTo>
                        <a:pt x="106" y="5"/>
                      </a:lnTo>
                      <a:lnTo>
                        <a:pt x="104" y="3"/>
                      </a:lnTo>
                      <a:lnTo>
                        <a:pt x="99" y="3"/>
                      </a:lnTo>
                      <a:lnTo>
                        <a:pt x="97" y="3"/>
                      </a:lnTo>
                      <a:lnTo>
                        <a:pt x="95" y="3"/>
                      </a:lnTo>
                      <a:lnTo>
                        <a:pt x="95" y="3"/>
                      </a:lnTo>
                      <a:lnTo>
                        <a:pt x="95" y="0"/>
                      </a:lnTo>
                      <a:lnTo>
                        <a:pt x="92" y="0"/>
                      </a:lnTo>
                      <a:lnTo>
                        <a:pt x="90" y="3"/>
                      </a:lnTo>
                      <a:lnTo>
                        <a:pt x="87" y="5"/>
                      </a:lnTo>
                      <a:lnTo>
                        <a:pt x="85" y="7"/>
                      </a:lnTo>
                      <a:lnTo>
                        <a:pt x="85" y="7"/>
                      </a:lnTo>
                      <a:lnTo>
                        <a:pt x="80" y="7"/>
                      </a:lnTo>
                      <a:lnTo>
                        <a:pt x="76" y="10"/>
                      </a:lnTo>
                      <a:lnTo>
                        <a:pt x="73" y="12"/>
                      </a:lnTo>
                      <a:lnTo>
                        <a:pt x="73" y="12"/>
                      </a:lnTo>
                      <a:lnTo>
                        <a:pt x="71" y="15"/>
                      </a:lnTo>
                      <a:lnTo>
                        <a:pt x="69" y="15"/>
                      </a:lnTo>
                      <a:lnTo>
                        <a:pt x="66" y="15"/>
                      </a:lnTo>
                      <a:lnTo>
                        <a:pt x="66" y="19"/>
                      </a:lnTo>
                      <a:lnTo>
                        <a:pt x="64" y="22"/>
                      </a:lnTo>
                      <a:lnTo>
                        <a:pt x="59" y="19"/>
                      </a:lnTo>
                      <a:lnTo>
                        <a:pt x="57" y="19"/>
                      </a:lnTo>
                      <a:lnTo>
                        <a:pt x="54" y="19"/>
                      </a:lnTo>
                      <a:lnTo>
                        <a:pt x="52" y="22"/>
                      </a:lnTo>
                      <a:lnTo>
                        <a:pt x="50" y="24"/>
                      </a:lnTo>
                      <a:lnTo>
                        <a:pt x="50" y="29"/>
                      </a:lnTo>
                      <a:lnTo>
                        <a:pt x="50" y="29"/>
                      </a:lnTo>
                      <a:lnTo>
                        <a:pt x="50" y="31"/>
                      </a:lnTo>
                      <a:lnTo>
                        <a:pt x="50" y="31"/>
                      </a:lnTo>
                      <a:lnTo>
                        <a:pt x="47" y="31"/>
                      </a:lnTo>
                      <a:lnTo>
                        <a:pt x="47" y="31"/>
                      </a:lnTo>
                      <a:lnTo>
                        <a:pt x="45" y="31"/>
                      </a:lnTo>
                      <a:lnTo>
                        <a:pt x="42" y="31"/>
                      </a:lnTo>
                      <a:lnTo>
                        <a:pt x="42" y="34"/>
                      </a:lnTo>
                      <a:lnTo>
                        <a:pt x="42" y="36"/>
                      </a:lnTo>
                      <a:lnTo>
                        <a:pt x="42" y="38"/>
                      </a:lnTo>
                      <a:lnTo>
                        <a:pt x="40" y="41"/>
                      </a:lnTo>
                      <a:lnTo>
                        <a:pt x="38" y="41"/>
                      </a:lnTo>
                      <a:lnTo>
                        <a:pt x="38" y="41"/>
                      </a:lnTo>
                      <a:lnTo>
                        <a:pt x="38" y="41"/>
                      </a:lnTo>
                      <a:lnTo>
                        <a:pt x="31" y="38"/>
                      </a:lnTo>
                      <a:lnTo>
                        <a:pt x="31" y="36"/>
                      </a:lnTo>
                      <a:lnTo>
                        <a:pt x="28" y="38"/>
                      </a:lnTo>
                      <a:lnTo>
                        <a:pt x="26" y="38"/>
                      </a:lnTo>
                      <a:lnTo>
                        <a:pt x="26" y="41"/>
                      </a:lnTo>
                      <a:lnTo>
                        <a:pt x="24" y="41"/>
                      </a:lnTo>
                      <a:lnTo>
                        <a:pt x="24" y="43"/>
                      </a:lnTo>
                      <a:lnTo>
                        <a:pt x="24" y="43"/>
                      </a:lnTo>
                      <a:lnTo>
                        <a:pt x="24" y="45"/>
                      </a:lnTo>
                      <a:lnTo>
                        <a:pt x="24" y="48"/>
                      </a:lnTo>
                      <a:lnTo>
                        <a:pt x="24" y="50"/>
                      </a:lnTo>
                      <a:lnTo>
                        <a:pt x="19" y="52"/>
                      </a:lnTo>
                      <a:lnTo>
                        <a:pt x="21" y="52"/>
                      </a:lnTo>
                      <a:lnTo>
                        <a:pt x="21" y="55"/>
                      </a:lnTo>
                      <a:lnTo>
                        <a:pt x="21" y="55"/>
                      </a:lnTo>
                      <a:lnTo>
                        <a:pt x="21" y="60"/>
                      </a:lnTo>
                      <a:lnTo>
                        <a:pt x="19" y="60"/>
                      </a:lnTo>
                      <a:lnTo>
                        <a:pt x="19" y="62"/>
                      </a:lnTo>
                      <a:lnTo>
                        <a:pt x="19" y="64"/>
                      </a:lnTo>
                      <a:lnTo>
                        <a:pt x="16" y="64"/>
                      </a:lnTo>
                      <a:lnTo>
                        <a:pt x="16" y="64"/>
                      </a:lnTo>
                      <a:lnTo>
                        <a:pt x="14" y="67"/>
                      </a:lnTo>
                      <a:lnTo>
                        <a:pt x="12" y="67"/>
                      </a:lnTo>
                      <a:lnTo>
                        <a:pt x="7" y="67"/>
                      </a:lnTo>
                      <a:lnTo>
                        <a:pt x="7" y="67"/>
                      </a:lnTo>
                      <a:lnTo>
                        <a:pt x="5" y="69"/>
                      </a:lnTo>
                      <a:lnTo>
                        <a:pt x="5" y="69"/>
                      </a:lnTo>
                      <a:lnTo>
                        <a:pt x="5" y="71"/>
                      </a:lnTo>
                      <a:lnTo>
                        <a:pt x="5" y="74"/>
                      </a:lnTo>
                      <a:lnTo>
                        <a:pt x="5" y="74"/>
                      </a:lnTo>
                      <a:lnTo>
                        <a:pt x="5" y="76"/>
                      </a:lnTo>
                      <a:lnTo>
                        <a:pt x="5" y="76"/>
                      </a:lnTo>
                      <a:lnTo>
                        <a:pt x="5" y="79"/>
                      </a:lnTo>
                      <a:lnTo>
                        <a:pt x="5" y="83"/>
                      </a:lnTo>
                      <a:lnTo>
                        <a:pt x="2" y="86"/>
                      </a:lnTo>
                      <a:lnTo>
                        <a:pt x="2" y="86"/>
                      </a:lnTo>
                      <a:lnTo>
                        <a:pt x="0" y="86"/>
                      </a:lnTo>
                      <a:lnTo>
                        <a:pt x="2" y="88"/>
                      </a:lnTo>
                      <a:lnTo>
                        <a:pt x="2" y="93"/>
                      </a:lnTo>
                      <a:lnTo>
                        <a:pt x="0" y="95"/>
                      </a:lnTo>
                      <a:lnTo>
                        <a:pt x="0" y="97"/>
                      </a:lnTo>
                      <a:lnTo>
                        <a:pt x="0" y="97"/>
                      </a:lnTo>
                      <a:lnTo>
                        <a:pt x="0" y="100"/>
                      </a:lnTo>
                      <a:lnTo>
                        <a:pt x="0" y="102"/>
                      </a:lnTo>
                      <a:lnTo>
                        <a:pt x="2" y="102"/>
                      </a:lnTo>
                      <a:lnTo>
                        <a:pt x="5" y="102"/>
                      </a:lnTo>
                      <a:lnTo>
                        <a:pt x="7" y="102"/>
                      </a:lnTo>
                      <a:lnTo>
                        <a:pt x="7" y="105"/>
                      </a:lnTo>
                      <a:lnTo>
                        <a:pt x="9" y="107"/>
                      </a:lnTo>
                      <a:lnTo>
                        <a:pt x="9" y="107"/>
                      </a:lnTo>
                      <a:lnTo>
                        <a:pt x="9" y="109"/>
                      </a:lnTo>
                      <a:lnTo>
                        <a:pt x="12" y="112"/>
                      </a:lnTo>
                      <a:lnTo>
                        <a:pt x="14" y="112"/>
                      </a:lnTo>
                      <a:lnTo>
                        <a:pt x="14" y="114"/>
                      </a:lnTo>
                      <a:lnTo>
                        <a:pt x="16" y="114"/>
                      </a:lnTo>
                      <a:lnTo>
                        <a:pt x="19" y="114"/>
                      </a:lnTo>
                      <a:lnTo>
                        <a:pt x="19" y="116"/>
                      </a:lnTo>
                      <a:lnTo>
                        <a:pt x="21" y="116"/>
                      </a:lnTo>
                      <a:lnTo>
                        <a:pt x="21" y="116"/>
                      </a:lnTo>
                      <a:lnTo>
                        <a:pt x="24" y="114"/>
                      </a:lnTo>
                      <a:lnTo>
                        <a:pt x="24" y="114"/>
                      </a:lnTo>
                      <a:lnTo>
                        <a:pt x="28" y="112"/>
                      </a:lnTo>
                      <a:lnTo>
                        <a:pt x="31" y="112"/>
                      </a:lnTo>
                      <a:lnTo>
                        <a:pt x="33" y="109"/>
                      </a:lnTo>
                      <a:lnTo>
                        <a:pt x="35" y="109"/>
                      </a:lnTo>
                      <a:lnTo>
                        <a:pt x="40" y="112"/>
                      </a:lnTo>
                      <a:lnTo>
                        <a:pt x="40" y="112"/>
                      </a:lnTo>
                      <a:lnTo>
                        <a:pt x="42" y="112"/>
                      </a:lnTo>
                      <a:lnTo>
                        <a:pt x="45" y="112"/>
                      </a:lnTo>
                      <a:lnTo>
                        <a:pt x="45" y="114"/>
                      </a:lnTo>
                      <a:lnTo>
                        <a:pt x="45" y="114"/>
                      </a:lnTo>
                      <a:lnTo>
                        <a:pt x="47" y="116"/>
                      </a:lnTo>
                      <a:lnTo>
                        <a:pt x="47" y="116"/>
                      </a:lnTo>
                      <a:lnTo>
                        <a:pt x="50" y="119"/>
                      </a:lnTo>
                      <a:lnTo>
                        <a:pt x="50" y="119"/>
                      </a:lnTo>
                      <a:lnTo>
                        <a:pt x="50" y="121"/>
                      </a:lnTo>
                      <a:lnTo>
                        <a:pt x="52" y="121"/>
                      </a:lnTo>
                      <a:lnTo>
                        <a:pt x="52" y="121"/>
                      </a:lnTo>
                      <a:lnTo>
                        <a:pt x="52" y="119"/>
                      </a:lnTo>
                      <a:lnTo>
                        <a:pt x="52" y="119"/>
                      </a:lnTo>
                      <a:lnTo>
                        <a:pt x="52" y="116"/>
                      </a:lnTo>
                      <a:lnTo>
                        <a:pt x="50" y="114"/>
                      </a:lnTo>
                      <a:lnTo>
                        <a:pt x="52" y="114"/>
                      </a:lnTo>
                      <a:lnTo>
                        <a:pt x="52" y="112"/>
                      </a:lnTo>
                      <a:lnTo>
                        <a:pt x="50" y="107"/>
                      </a:lnTo>
                      <a:lnTo>
                        <a:pt x="50" y="105"/>
                      </a:lnTo>
                      <a:lnTo>
                        <a:pt x="52" y="105"/>
                      </a:lnTo>
                      <a:lnTo>
                        <a:pt x="52" y="102"/>
                      </a:lnTo>
                      <a:lnTo>
                        <a:pt x="50" y="102"/>
                      </a:lnTo>
                      <a:lnTo>
                        <a:pt x="50" y="102"/>
                      </a:lnTo>
                      <a:lnTo>
                        <a:pt x="50" y="100"/>
                      </a:lnTo>
                      <a:lnTo>
                        <a:pt x="50" y="100"/>
                      </a:lnTo>
                      <a:lnTo>
                        <a:pt x="50" y="100"/>
                      </a:lnTo>
                      <a:lnTo>
                        <a:pt x="50" y="97"/>
                      </a:lnTo>
                      <a:lnTo>
                        <a:pt x="50" y="95"/>
                      </a:lnTo>
                      <a:lnTo>
                        <a:pt x="50" y="93"/>
                      </a:lnTo>
                      <a:lnTo>
                        <a:pt x="50" y="88"/>
                      </a:lnTo>
                      <a:lnTo>
                        <a:pt x="50" y="88"/>
                      </a:lnTo>
                      <a:lnTo>
                        <a:pt x="52" y="88"/>
                      </a:lnTo>
                      <a:lnTo>
                        <a:pt x="52" y="88"/>
                      </a:lnTo>
                      <a:lnTo>
                        <a:pt x="57" y="88"/>
                      </a:lnTo>
                      <a:lnTo>
                        <a:pt x="61" y="88"/>
                      </a:lnTo>
                      <a:lnTo>
                        <a:pt x="69" y="88"/>
                      </a:lnTo>
                      <a:lnTo>
                        <a:pt x="73" y="88"/>
                      </a:lnTo>
                      <a:lnTo>
                        <a:pt x="73" y="88"/>
                      </a:lnTo>
                      <a:lnTo>
                        <a:pt x="73" y="88"/>
                      </a:lnTo>
                      <a:lnTo>
                        <a:pt x="80" y="88"/>
                      </a:lnTo>
                      <a:lnTo>
                        <a:pt x="83" y="88"/>
                      </a:lnTo>
                      <a:lnTo>
                        <a:pt x="85" y="88"/>
                      </a:lnTo>
                      <a:lnTo>
                        <a:pt x="85" y="88"/>
                      </a:lnTo>
                      <a:lnTo>
                        <a:pt x="87" y="88"/>
                      </a:lnTo>
                      <a:lnTo>
                        <a:pt x="90" y="88"/>
                      </a:lnTo>
                      <a:lnTo>
                        <a:pt x="90" y="88"/>
                      </a:lnTo>
                      <a:lnTo>
                        <a:pt x="90" y="88"/>
                      </a:lnTo>
                      <a:lnTo>
                        <a:pt x="92" y="88"/>
                      </a:lnTo>
                      <a:lnTo>
                        <a:pt x="92" y="88"/>
                      </a:lnTo>
                      <a:lnTo>
                        <a:pt x="95" y="88"/>
                      </a:lnTo>
                      <a:lnTo>
                        <a:pt x="95" y="86"/>
                      </a:lnTo>
                      <a:lnTo>
                        <a:pt x="95" y="86"/>
                      </a:lnTo>
                      <a:lnTo>
                        <a:pt x="95" y="86"/>
                      </a:lnTo>
                      <a:lnTo>
                        <a:pt x="97" y="86"/>
                      </a:lnTo>
                      <a:lnTo>
                        <a:pt x="97" y="86"/>
                      </a:lnTo>
                      <a:lnTo>
                        <a:pt x="97" y="83"/>
                      </a:lnTo>
                      <a:lnTo>
                        <a:pt x="102" y="86"/>
                      </a:lnTo>
                      <a:lnTo>
                        <a:pt x="106" y="86"/>
                      </a:lnTo>
                      <a:lnTo>
                        <a:pt x="111" y="88"/>
                      </a:lnTo>
                      <a:lnTo>
                        <a:pt x="111" y="88"/>
                      </a:lnTo>
                      <a:lnTo>
                        <a:pt x="111" y="88"/>
                      </a:lnTo>
                      <a:lnTo>
                        <a:pt x="113" y="88"/>
                      </a:lnTo>
                      <a:lnTo>
                        <a:pt x="113" y="88"/>
                      </a:lnTo>
                      <a:lnTo>
                        <a:pt x="118" y="88"/>
                      </a:lnTo>
                      <a:lnTo>
                        <a:pt x="121" y="88"/>
                      </a:lnTo>
                      <a:lnTo>
                        <a:pt x="121" y="88"/>
                      </a:lnTo>
                      <a:lnTo>
                        <a:pt x="121" y="86"/>
                      </a:lnTo>
                      <a:lnTo>
                        <a:pt x="121" y="86"/>
                      </a:lnTo>
                      <a:lnTo>
                        <a:pt x="123" y="86"/>
                      </a:lnTo>
                      <a:lnTo>
                        <a:pt x="123" y="86"/>
                      </a:lnTo>
                      <a:lnTo>
                        <a:pt x="123" y="86"/>
                      </a:lnTo>
                      <a:lnTo>
                        <a:pt x="123" y="83"/>
                      </a:lnTo>
                      <a:lnTo>
                        <a:pt x="123" y="83"/>
                      </a:lnTo>
                      <a:lnTo>
                        <a:pt x="123" y="83"/>
                      </a:lnTo>
                      <a:lnTo>
                        <a:pt x="123" y="83"/>
                      </a:lnTo>
                      <a:lnTo>
                        <a:pt x="125" y="81"/>
                      </a:lnTo>
                      <a:lnTo>
                        <a:pt x="125" y="81"/>
                      </a:lnTo>
                      <a:lnTo>
                        <a:pt x="125" y="81"/>
                      </a:lnTo>
                      <a:lnTo>
                        <a:pt x="128" y="81"/>
                      </a:lnTo>
                      <a:lnTo>
                        <a:pt x="128" y="79"/>
                      </a:lnTo>
                      <a:lnTo>
                        <a:pt x="128" y="79"/>
                      </a:lnTo>
                      <a:lnTo>
                        <a:pt x="128" y="79"/>
                      </a:lnTo>
                      <a:lnTo>
                        <a:pt x="130" y="79"/>
                      </a:lnTo>
                      <a:lnTo>
                        <a:pt x="130" y="79"/>
                      </a:lnTo>
                      <a:lnTo>
                        <a:pt x="132" y="79"/>
                      </a:lnTo>
                      <a:lnTo>
                        <a:pt x="132" y="79"/>
                      </a:lnTo>
                      <a:lnTo>
                        <a:pt x="137" y="79"/>
                      </a:lnTo>
                      <a:lnTo>
                        <a:pt x="139" y="79"/>
                      </a:lnTo>
                      <a:lnTo>
                        <a:pt x="144" y="74"/>
                      </a:lnTo>
                      <a:lnTo>
                        <a:pt x="144" y="74"/>
                      </a:lnTo>
                      <a:lnTo>
                        <a:pt x="147" y="69"/>
                      </a:lnTo>
                      <a:lnTo>
                        <a:pt x="147" y="69"/>
                      </a:lnTo>
                      <a:lnTo>
                        <a:pt x="147" y="67"/>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8" name="Freeform 192"/>
                <p:cNvSpPr>
                  <a:spLocks/>
                </p:cNvSpPr>
                <p:nvPr/>
              </p:nvSpPr>
              <p:spPr bwMode="auto">
                <a:xfrm>
                  <a:off x="3146" y="1867"/>
                  <a:ext cx="104" cy="62"/>
                </a:xfrm>
                <a:custGeom>
                  <a:avLst/>
                  <a:gdLst>
                    <a:gd name="T0" fmla="*/ 99 w 104"/>
                    <a:gd name="T1" fmla="*/ 10 h 62"/>
                    <a:gd name="T2" fmla="*/ 92 w 104"/>
                    <a:gd name="T3" fmla="*/ 7 h 62"/>
                    <a:gd name="T4" fmla="*/ 90 w 104"/>
                    <a:gd name="T5" fmla="*/ 7 h 62"/>
                    <a:gd name="T6" fmla="*/ 85 w 104"/>
                    <a:gd name="T7" fmla="*/ 5 h 62"/>
                    <a:gd name="T8" fmla="*/ 73 w 104"/>
                    <a:gd name="T9" fmla="*/ 2 h 62"/>
                    <a:gd name="T10" fmla="*/ 59 w 104"/>
                    <a:gd name="T11" fmla="*/ 7 h 62"/>
                    <a:gd name="T12" fmla="*/ 52 w 104"/>
                    <a:gd name="T13" fmla="*/ 12 h 62"/>
                    <a:gd name="T14" fmla="*/ 33 w 104"/>
                    <a:gd name="T15" fmla="*/ 10 h 62"/>
                    <a:gd name="T16" fmla="*/ 19 w 104"/>
                    <a:gd name="T17" fmla="*/ 10 h 62"/>
                    <a:gd name="T18" fmla="*/ 7 w 104"/>
                    <a:gd name="T19" fmla="*/ 7 h 62"/>
                    <a:gd name="T20" fmla="*/ 7 w 104"/>
                    <a:gd name="T21" fmla="*/ 5 h 62"/>
                    <a:gd name="T22" fmla="*/ 9 w 104"/>
                    <a:gd name="T23" fmla="*/ 5 h 62"/>
                    <a:gd name="T24" fmla="*/ 5 w 104"/>
                    <a:gd name="T25" fmla="*/ 0 h 62"/>
                    <a:gd name="T26" fmla="*/ 2 w 104"/>
                    <a:gd name="T27" fmla="*/ 2 h 62"/>
                    <a:gd name="T28" fmla="*/ 0 w 104"/>
                    <a:gd name="T29" fmla="*/ 5 h 62"/>
                    <a:gd name="T30" fmla="*/ 0 w 104"/>
                    <a:gd name="T31" fmla="*/ 10 h 62"/>
                    <a:gd name="T32" fmla="*/ 0 w 104"/>
                    <a:gd name="T33" fmla="*/ 12 h 62"/>
                    <a:gd name="T34" fmla="*/ 2 w 104"/>
                    <a:gd name="T35" fmla="*/ 17 h 62"/>
                    <a:gd name="T36" fmla="*/ 7 w 104"/>
                    <a:gd name="T37" fmla="*/ 19 h 62"/>
                    <a:gd name="T38" fmla="*/ 9 w 104"/>
                    <a:gd name="T39" fmla="*/ 24 h 62"/>
                    <a:gd name="T40" fmla="*/ 9 w 104"/>
                    <a:gd name="T41" fmla="*/ 26 h 62"/>
                    <a:gd name="T42" fmla="*/ 2 w 104"/>
                    <a:gd name="T43" fmla="*/ 29 h 62"/>
                    <a:gd name="T44" fmla="*/ 2 w 104"/>
                    <a:gd name="T45" fmla="*/ 31 h 62"/>
                    <a:gd name="T46" fmla="*/ 2 w 104"/>
                    <a:gd name="T47" fmla="*/ 33 h 62"/>
                    <a:gd name="T48" fmla="*/ 2 w 104"/>
                    <a:gd name="T49" fmla="*/ 36 h 62"/>
                    <a:gd name="T50" fmla="*/ 2 w 104"/>
                    <a:gd name="T51" fmla="*/ 40 h 62"/>
                    <a:gd name="T52" fmla="*/ 5 w 104"/>
                    <a:gd name="T53" fmla="*/ 45 h 62"/>
                    <a:gd name="T54" fmla="*/ 9 w 104"/>
                    <a:gd name="T55" fmla="*/ 47 h 62"/>
                    <a:gd name="T56" fmla="*/ 12 w 104"/>
                    <a:gd name="T57" fmla="*/ 52 h 62"/>
                    <a:gd name="T58" fmla="*/ 12 w 104"/>
                    <a:gd name="T59" fmla="*/ 55 h 62"/>
                    <a:gd name="T60" fmla="*/ 14 w 104"/>
                    <a:gd name="T61" fmla="*/ 59 h 62"/>
                    <a:gd name="T62" fmla="*/ 19 w 104"/>
                    <a:gd name="T63" fmla="*/ 59 h 62"/>
                    <a:gd name="T64" fmla="*/ 24 w 104"/>
                    <a:gd name="T65" fmla="*/ 59 h 62"/>
                    <a:gd name="T66" fmla="*/ 28 w 104"/>
                    <a:gd name="T67" fmla="*/ 57 h 62"/>
                    <a:gd name="T68" fmla="*/ 31 w 104"/>
                    <a:gd name="T69" fmla="*/ 57 h 62"/>
                    <a:gd name="T70" fmla="*/ 36 w 104"/>
                    <a:gd name="T71" fmla="*/ 57 h 62"/>
                    <a:gd name="T72" fmla="*/ 40 w 104"/>
                    <a:gd name="T73" fmla="*/ 57 h 62"/>
                    <a:gd name="T74" fmla="*/ 43 w 104"/>
                    <a:gd name="T75" fmla="*/ 59 h 62"/>
                    <a:gd name="T76" fmla="*/ 47 w 104"/>
                    <a:gd name="T77" fmla="*/ 59 h 62"/>
                    <a:gd name="T78" fmla="*/ 54 w 104"/>
                    <a:gd name="T79" fmla="*/ 62 h 62"/>
                    <a:gd name="T80" fmla="*/ 59 w 104"/>
                    <a:gd name="T81" fmla="*/ 59 h 62"/>
                    <a:gd name="T82" fmla="*/ 64 w 104"/>
                    <a:gd name="T83" fmla="*/ 59 h 62"/>
                    <a:gd name="T84" fmla="*/ 66 w 104"/>
                    <a:gd name="T85" fmla="*/ 57 h 62"/>
                    <a:gd name="T86" fmla="*/ 64 w 104"/>
                    <a:gd name="T87" fmla="*/ 52 h 62"/>
                    <a:gd name="T88" fmla="*/ 66 w 104"/>
                    <a:gd name="T89" fmla="*/ 52 h 62"/>
                    <a:gd name="T90" fmla="*/ 69 w 104"/>
                    <a:gd name="T91" fmla="*/ 50 h 62"/>
                    <a:gd name="T92" fmla="*/ 73 w 104"/>
                    <a:gd name="T93" fmla="*/ 50 h 62"/>
                    <a:gd name="T94" fmla="*/ 73 w 104"/>
                    <a:gd name="T95" fmla="*/ 47 h 62"/>
                    <a:gd name="T96" fmla="*/ 78 w 104"/>
                    <a:gd name="T97" fmla="*/ 47 h 62"/>
                    <a:gd name="T98" fmla="*/ 83 w 104"/>
                    <a:gd name="T99" fmla="*/ 45 h 62"/>
                    <a:gd name="T100" fmla="*/ 85 w 104"/>
                    <a:gd name="T101" fmla="*/ 45 h 62"/>
                    <a:gd name="T102" fmla="*/ 90 w 104"/>
                    <a:gd name="T103" fmla="*/ 47 h 62"/>
                    <a:gd name="T104" fmla="*/ 95 w 104"/>
                    <a:gd name="T105" fmla="*/ 47 h 62"/>
                    <a:gd name="T106" fmla="*/ 97 w 104"/>
                    <a:gd name="T107" fmla="*/ 47 h 62"/>
                    <a:gd name="T108" fmla="*/ 92 w 104"/>
                    <a:gd name="T109" fmla="*/ 38 h 62"/>
                    <a:gd name="T110" fmla="*/ 92 w 104"/>
                    <a:gd name="T111" fmla="*/ 31 h 62"/>
                    <a:gd name="T112" fmla="*/ 95 w 104"/>
                    <a:gd name="T113" fmla="*/ 26 h 62"/>
                    <a:gd name="T114" fmla="*/ 95 w 104"/>
                    <a:gd name="T115" fmla="*/ 21 h 62"/>
                    <a:gd name="T116" fmla="*/ 102 w 104"/>
                    <a:gd name="T117" fmla="*/ 19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4" h="62">
                      <a:moveTo>
                        <a:pt x="104" y="10"/>
                      </a:moveTo>
                      <a:lnTo>
                        <a:pt x="102" y="12"/>
                      </a:lnTo>
                      <a:lnTo>
                        <a:pt x="99" y="10"/>
                      </a:lnTo>
                      <a:lnTo>
                        <a:pt x="97" y="10"/>
                      </a:lnTo>
                      <a:lnTo>
                        <a:pt x="95" y="10"/>
                      </a:lnTo>
                      <a:lnTo>
                        <a:pt x="92" y="7"/>
                      </a:lnTo>
                      <a:lnTo>
                        <a:pt x="92" y="5"/>
                      </a:lnTo>
                      <a:lnTo>
                        <a:pt x="90" y="7"/>
                      </a:lnTo>
                      <a:lnTo>
                        <a:pt x="90" y="7"/>
                      </a:lnTo>
                      <a:lnTo>
                        <a:pt x="88" y="5"/>
                      </a:lnTo>
                      <a:lnTo>
                        <a:pt x="85" y="5"/>
                      </a:lnTo>
                      <a:lnTo>
                        <a:pt x="85" y="5"/>
                      </a:lnTo>
                      <a:lnTo>
                        <a:pt x="78" y="2"/>
                      </a:lnTo>
                      <a:lnTo>
                        <a:pt x="78" y="2"/>
                      </a:lnTo>
                      <a:lnTo>
                        <a:pt x="73" y="2"/>
                      </a:lnTo>
                      <a:lnTo>
                        <a:pt x="69" y="5"/>
                      </a:lnTo>
                      <a:lnTo>
                        <a:pt x="64" y="5"/>
                      </a:lnTo>
                      <a:lnTo>
                        <a:pt x="59" y="7"/>
                      </a:lnTo>
                      <a:lnTo>
                        <a:pt x="57" y="10"/>
                      </a:lnTo>
                      <a:lnTo>
                        <a:pt x="54" y="12"/>
                      </a:lnTo>
                      <a:lnTo>
                        <a:pt x="52" y="12"/>
                      </a:lnTo>
                      <a:lnTo>
                        <a:pt x="47" y="12"/>
                      </a:lnTo>
                      <a:lnTo>
                        <a:pt x="40" y="12"/>
                      </a:lnTo>
                      <a:lnTo>
                        <a:pt x="33" y="10"/>
                      </a:lnTo>
                      <a:lnTo>
                        <a:pt x="31" y="10"/>
                      </a:lnTo>
                      <a:lnTo>
                        <a:pt x="26" y="10"/>
                      </a:lnTo>
                      <a:lnTo>
                        <a:pt x="19" y="10"/>
                      </a:lnTo>
                      <a:lnTo>
                        <a:pt x="14" y="7"/>
                      </a:lnTo>
                      <a:lnTo>
                        <a:pt x="9" y="10"/>
                      </a:lnTo>
                      <a:lnTo>
                        <a:pt x="7" y="7"/>
                      </a:lnTo>
                      <a:lnTo>
                        <a:pt x="7" y="7"/>
                      </a:lnTo>
                      <a:lnTo>
                        <a:pt x="7" y="7"/>
                      </a:lnTo>
                      <a:lnTo>
                        <a:pt x="7" y="5"/>
                      </a:lnTo>
                      <a:lnTo>
                        <a:pt x="9" y="5"/>
                      </a:lnTo>
                      <a:lnTo>
                        <a:pt x="9" y="5"/>
                      </a:lnTo>
                      <a:lnTo>
                        <a:pt x="9" y="5"/>
                      </a:lnTo>
                      <a:lnTo>
                        <a:pt x="9" y="2"/>
                      </a:lnTo>
                      <a:lnTo>
                        <a:pt x="5" y="2"/>
                      </a:lnTo>
                      <a:lnTo>
                        <a:pt x="5" y="0"/>
                      </a:lnTo>
                      <a:lnTo>
                        <a:pt x="5" y="0"/>
                      </a:lnTo>
                      <a:lnTo>
                        <a:pt x="2" y="2"/>
                      </a:lnTo>
                      <a:lnTo>
                        <a:pt x="2" y="2"/>
                      </a:lnTo>
                      <a:lnTo>
                        <a:pt x="2" y="5"/>
                      </a:lnTo>
                      <a:lnTo>
                        <a:pt x="0" y="5"/>
                      </a:lnTo>
                      <a:lnTo>
                        <a:pt x="0" y="5"/>
                      </a:lnTo>
                      <a:lnTo>
                        <a:pt x="0" y="7"/>
                      </a:lnTo>
                      <a:lnTo>
                        <a:pt x="0" y="7"/>
                      </a:lnTo>
                      <a:lnTo>
                        <a:pt x="0" y="10"/>
                      </a:lnTo>
                      <a:lnTo>
                        <a:pt x="0" y="12"/>
                      </a:lnTo>
                      <a:lnTo>
                        <a:pt x="0" y="12"/>
                      </a:lnTo>
                      <a:lnTo>
                        <a:pt x="0" y="12"/>
                      </a:lnTo>
                      <a:lnTo>
                        <a:pt x="2" y="14"/>
                      </a:lnTo>
                      <a:lnTo>
                        <a:pt x="2" y="14"/>
                      </a:lnTo>
                      <a:lnTo>
                        <a:pt x="2" y="17"/>
                      </a:lnTo>
                      <a:lnTo>
                        <a:pt x="5" y="19"/>
                      </a:lnTo>
                      <a:lnTo>
                        <a:pt x="7" y="19"/>
                      </a:lnTo>
                      <a:lnTo>
                        <a:pt x="7" y="19"/>
                      </a:lnTo>
                      <a:lnTo>
                        <a:pt x="7" y="21"/>
                      </a:lnTo>
                      <a:lnTo>
                        <a:pt x="9" y="21"/>
                      </a:lnTo>
                      <a:lnTo>
                        <a:pt x="9" y="24"/>
                      </a:lnTo>
                      <a:lnTo>
                        <a:pt x="9" y="24"/>
                      </a:lnTo>
                      <a:lnTo>
                        <a:pt x="9" y="24"/>
                      </a:lnTo>
                      <a:lnTo>
                        <a:pt x="9" y="26"/>
                      </a:lnTo>
                      <a:lnTo>
                        <a:pt x="7" y="26"/>
                      </a:lnTo>
                      <a:lnTo>
                        <a:pt x="7" y="29"/>
                      </a:lnTo>
                      <a:lnTo>
                        <a:pt x="2" y="29"/>
                      </a:lnTo>
                      <a:lnTo>
                        <a:pt x="2" y="29"/>
                      </a:lnTo>
                      <a:lnTo>
                        <a:pt x="2" y="29"/>
                      </a:lnTo>
                      <a:lnTo>
                        <a:pt x="2" y="31"/>
                      </a:lnTo>
                      <a:lnTo>
                        <a:pt x="2" y="31"/>
                      </a:lnTo>
                      <a:lnTo>
                        <a:pt x="2" y="31"/>
                      </a:lnTo>
                      <a:lnTo>
                        <a:pt x="2" y="33"/>
                      </a:lnTo>
                      <a:lnTo>
                        <a:pt x="2" y="36"/>
                      </a:lnTo>
                      <a:lnTo>
                        <a:pt x="2" y="36"/>
                      </a:lnTo>
                      <a:lnTo>
                        <a:pt x="2" y="36"/>
                      </a:lnTo>
                      <a:lnTo>
                        <a:pt x="2" y="38"/>
                      </a:lnTo>
                      <a:lnTo>
                        <a:pt x="2" y="38"/>
                      </a:lnTo>
                      <a:lnTo>
                        <a:pt x="2" y="40"/>
                      </a:lnTo>
                      <a:lnTo>
                        <a:pt x="0" y="40"/>
                      </a:lnTo>
                      <a:lnTo>
                        <a:pt x="2" y="43"/>
                      </a:lnTo>
                      <a:lnTo>
                        <a:pt x="5" y="45"/>
                      </a:lnTo>
                      <a:lnTo>
                        <a:pt x="7" y="45"/>
                      </a:lnTo>
                      <a:lnTo>
                        <a:pt x="9" y="45"/>
                      </a:lnTo>
                      <a:lnTo>
                        <a:pt x="9" y="47"/>
                      </a:lnTo>
                      <a:lnTo>
                        <a:pt x="9" y="50"/>
                      </a:lnTo>
                      <a:lnTo>
                        <a:pt x="12" y="50"/>
                      </a:lnTo>
                      <a:lnTo>
                        <a:pt x="12" y="52"/>
                      </a:lnTo>
                      <a:lnTo>
                        <a:pt x="12" y="52"/>
                      </a:lnTo>
                      <a:lnTo>
                        <a:pt x="12" y="52"/>
                      </a:lnTo>
                      <a:lnTo>
                        <a:pt x="12" y="55"/>
                      </a:lnTo>
                      <a:lnTo>
                        <a:pt x="12" y="59"/>
                      </a:lnTo>
                      <a:lnTo>
                        <a:pt x="12" y="59"/>
                      </a:lnTo>
                      <a:lnTo>
                        <a:pt x="14" y="59"/>
                      </a:lnTo>
                      <a:lnTo>
                        <a:pt x="14" y="59"/>
                      </a:lnTo>
                      <a:lnTo>
                        <a:pt x="17" y="59"/>
                      </a:lnTo>
                      <a:lnTo>
                        <a:pt x="19" y="59"/>
                      </a:lnTo>
                      <a:lnTo>
                        <a:pt x="19" y="59"/>
                      </a:lnTo>
                      <a:lnTo>
                        <a:pt x="21" y="59"/>
                      </a:lnTo>
                      <a:lnTo>
                        <a:pt x="24" y="59"/>
                      </a:lnTo>
                      <a:lnTo>
                        <a:pt x="26" y="59"/>
                      </a:lnTo>
                      <a:lnTo>
                        <a:pt x="28" y="57"/>
                      </a:lnTo>
                      <a:lnTo>
                        <a:pt x="28" y="57"/>
                      </a:lnTo>
                      <a:lnTo>
                        <a:pt x="31" y="57"/>
                      </a:lnTo>
                      <a:lnTo>
                        <a:pt x="31" y="57"/>
                      </a:lnTo>
                      <a:lnTo>
                        <a:pt x="31" y="57"/>
                      </a:lnTo>
                      <a:lnTo>
                        <a:pt x="33" y="57"/>
                      </a:lnTo>
                      <a:lnTo>
                        <a:pt x="36" y="57"/>
                      </a:lnTo>
                      <a:lnTo>
                        <a:pt x="36" y="57"/>
                      </a:lnTo>
                      <a:lnTo>
                        <a:pt x="38" y="55"/>
                      </a:lnTo>
                      <a:lnTo>
                        <a:pt x="38" y="55"/>
                      </a:lnTo>
                      <a:lnTo>
                        <a:pt x="40" y="57"/>
                      </a:lnTo>
                      <a:lnTo>
                        <a:pt x="40" y="57"/>
                      </a:lnTo>
                      <a:lnTo>
                        <a:pt x="40" y="59"/>
                      </a:lnTo>
                      <a:lnTo>
                        <a:pt x="43" y="59"/>
                      </a:lnTo>
                      <a:lnTo>
                        <a:pt x="43" y="59"/>
                      </a:lnTo>
                      <a:lnTo>
                        <a:pt x="45" y="59"/>
                      </a:lnTo>
                      <a:lnTo>
                        <a:pt x="47" y="59"/>
                      </a:lnTo>
                      <a:lnTo>
                        <a:pt x="50" y="59"/>
                      </a:lnTo>
                      <a:lnTo>
                        <a:pt x="52" y="62"/>
                      </a:lnTo>
                      <a:lnTo>
                        <a:pt x="54" y="62"/>
                      </a:lnTo>
                      <a:lnTo>
                        <a:pt x="57" y="62"/>
                      </a:lnTo>
                      <a:lnTo>
                        <a:pt x="57" y="62"/>
                      </a:lnTo>
                      <a:lnTo>
                        <a:pt x="59" y="59"/>
                      </a:lnTo>
                      <a:lnTo>
                        <a:pt x="59" y="59"/>
                      </a:lnTo>
                      <a:lnTo>
                        <a:pt x="62" y="62"/>
                      </a:lnTo>
                      <a:lnTo>
                        <a:pt x="64" y="59"/>
                      </a:lnTo>
                      <a:lnTo>
                        <a:pt x="66" y="59"/>
                      </a:lnTo>
                      <a:lnTo>
                        <a:pt x="66" y="57"/>
                      </a:lnTo>
                      <a:lnTo>
                        <a:pt x="66" y="57"/>
                      </a:lnTo>
                      <a:lnTo>
                        <a:pt x="66" y="55"/>
                      </a:lnTo>
                      <a:lnTo>
                        <a:pt x="64" y="55"/>
                      </a:lnTo>
                      <a:lnTo>
                        <a:pt x="64" y="52"/>
                      </a:lnTo>
                      <a:lnTo>
                        <a:pt x="64" y="52"/>
                      </a:lnTo>
                      <a:lnTo>
                        <a:pt x="66" y="52"/>
                      </a:lnTo>
                      <a:lnTo>
                        <a:pt x="66" y="52"/>
                      </a:lnTo>
                      <a:lnTo>
                        <a:pt x="69" y="52"/>
                      </a:lnTo>
                      <a:lnTo>
                        <a:pt x="69" y="52"/>
                      </a:lnTo>
                      <a:lnTo>
                        <a:pt x="69" y="50"/>
                      </a:lnTo>
                      <a:lnTo>
                        <a:pt x="69" y="50"/>
                      </a:lnTo>
                      <a:lnTo>
                        <a:pt x="71" y="50"/>
                      </a:lnTo>
                      <a:lnTo>
                        <a:pt x="73" y="50"/>
                      </a:lnTo>
                      <a:lnTo>
                        <a:pt x="73" y="47"/>
                      </a:lnTo>
                      <a:lnTo>
                        <a:pt x="73" y="47"/>
                      </a:lnTo>
                      <a:lnTo>
                        <a:pt x="73" y="47"/>
                      </a:lnTo>
                      <a:lnTo>
                        <a:pt x="76" y="47"/>
                      </a:lnTo>
                      <a:lnTo>
                        <a:pt x="76" y="47"/>
                      </a:lnTo>
                      <a:lnTo>
                        <a:pt x="78" y="47"/>
                      </a:lnTo>
                      <a:lnTo>
                        <a:pt x="80" y="45"/>
                      </a:lnTo>
                      <a:lnTo>
                        <a:pt x="80" y="45"/>
                      </a:lnTo>
                      <a:lnTo>
                        <a:pt x="83" y="45"/>
                      </a:lnTo>
                      <a:lnTo>
                        <a:pt x="85" y="45"/>
                      </a:lnTo>
                      <a:lnTo>
                        <a:pt x="85" y="45"/>
                      </a:lnTo>
                      <a:lnTo>
                        <a:pt x="85" y="45"/>
                      </a:lnTo>
                      <a:lnTo>
                        <a:pt x="88" y="47"/>
                      </a:lnTo>
                      <a:lnTo>
                        <a:pt x="90" y="47"/>
                      </a:lnTo>
                      <a:lnTo>
                        <a:pt x="90" y="47"/>
                      </a:lnTo>
                      <a:lnTo>
                        <a:pt x="92" y="47"/>
                      </a:lnTo>
                      <a:lnTo>
                        <a:pt x="92" y="47"/>
                      </a:lnTo>
                      <a:lnTo>
                        <a:pt x="95" y="47"/>
                      </a:lnTo>
                      <a:lnTo>
                        <a:pt x="95" y="47"/>
                      </a:lnTo>
                      <a:lnTo>
                        <a:pt x="95" y="47"/>
                      </a:lnTo>
                      <a:lnTo>
                        <a:pt x="97" y="47"/>
                      </a:lnTo>
                      <a:lnTo>
                        <a:pt x="97" y="45"/>
                      </a:lnTo>
                      <a:lnTo>
                        <a:pt x="95" y="43"/>
                      </a:lnTo>
                      <a:lnTo>
                        <a:pt x="92" y="38"/>
                      </a:lnTo>
                      <a:lnTo>
                        <a:pt x="90" y="38"/>
                      </a:lnTo>
                      <a:lnTo>
                        <a:pt x="88" y="36"/>
                      </a:lnTo>
                      <a:lnTo>
                        <a:pt x="92" y="31"/>
                      </a:lnTo>
                      <a:lnTo>
                        <a:pt x="92" y="31"/>
                      </a:lnTo>
                      <a:lnTo>
                        <a:pt x="95" y="31"/>
                      </a:lnTo>
                      <a:lnTo>
                        <a:pt x="95" y="26"/>
                      </a:lnTo>
                      <a:lnTo>
                        <a:pt x="95" y="21"/>
                      </a:lnTo>
                      <a:lnTo>
                        <a:pt x="95" y="21"/>
                      </a:lnTo>
                      <a:lnTo>
                        <a:pt x="95" y="21"/>
                      </a:lnTo>
                      <a:lnTo>
                        <a:pt x="97" y="17"/>
                      </a:lnTo>
                      <a:lnTo>
                        <a:pt x="99" y="17"/>
                      </a:lnTo>
                      <a:lnTo>
                        <a:pt x="102" y="19"/>
                      </a:lnTo>
                      <a:lnTo>
                        <a:pt x="104" y="17"/>
                      </a:lnTo>
                      <a:lnTo>
                        <a:pt x="104" y="1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9" name="Freeform 193"/>
                <p:cNvSpPr>
                  <a:spLocks noEditPoints="1"/>
                </p:cNvSpPr>
                <p:nvPr/>
              </p:nvSpPr>
              <p:spPr bwMode="auto">
                <a:xfrm>
                  <a:off x="4875" y="2693"/>
                  <a:ext cx="24" cy="22"/>
                </a:xfrm>
                <a:custGeom>
                  <a:avLst/>
                  <a:gdLst>
                    <a:gd name="T0" fmla="*/ 22 w 24"/>
                    <a:gd name="T1" fmla="*/ 12 h 22"/>
                    <a:gd name="T2" fmla="*/ 22 w 24"/>
                    <a:gd name="T3" fmla="*/ 10 h 22"/>
                    <a:gd name="T4" fmla="*/ 22 w 24"/>
                    <a:gd name="T5" fmla="*/ 8 h 22"/>
                    <a:gd name="T6" fmla="*/ 19 w 24"/>
                    <a:gd name="T7" fmla="*/ 5 h 22"/>
                    <a:gd name="T8" fmla="*/ 19 w 24"/>
                    <a:gd name="T9" fmla="*/ 3 h 22"/>
                    <a:gd name="T10" fmla="*/ 17 w 24"/>
                    <a:gd name="T11" fmla="*/ 3 h 22"/>
                    <a:gd name="T12" fmla="*/ 17 w 24"/>
                    <a:gd name="T13" fmla="*/ 5 h 22"/>
                    <a:gd name="T14" fmla="*/ 17 w 24"/>
                    <a:gd name="T15" fmla="*/ 8 h 22"/>
                    <a:gd name="T16" fmla="*/ 19 w 24"/>
                    <a:gd name="T17" fmla="*/ 10 h 22"/>
                    <a:gd name="T18" fmla="*/ 19 w 24"/>
                    <a:gd name="T19" fmla="*/ 15 h 22"/>
                    <a:gd name="T20" fmla="*/ 22 w 24"/>
                    <a:gd name="T21" fmla="*/ 15 h 22"/>
                    <a:gd name="T22" fmla="*/ 22 w 24"/>
                    <a:gd name="T23" fmla="*/ 15 h 22"/>
                    <a:gd name="T24" fmla="*/ 24 w 24"/>
                    <a:gd name="T25" fmla="*/ 15 h 22"/>
                    <a:gd name="T26" fmla="*/ 24 w 24"/>
                    <a:gd name="T27" fmla="*/ 15 h 22"/>
                    <a:gd name="T28" fmla="*/ 24 w 24"/>
                    <a:gd name="T29" fmla="*/ 15 h 22"/>
                    <a:gd name="T30" fmla="*/ 22 w 24"/>
                    <a:gd name="T31" fmla="*/ 12 h 22"/>
                    <a:gd name="T32" fmla="*/ 17 w 24"/>
                    <a:gd name="T33" fmla="*/ 0 h 22"/>
                    <a:gd name="T34" fmla="*/ 17 w 24"/>
                    <a:gd name="T35" fmla="*/ 0 h 22"/>
                    <a:gd name="T36" fmla="*/ 14 w 24"/>
                    <a:gd name="T37" fmla="*/ 3 h 22"/>
                    <a:gd name="T38" fmla="*/ 12 w 24"/>
                    <a:gd name="T39" fmla="*/ 3 h 22"/>
                    <a:gd name="T40" fmla="*/ 10 w 24"/>
                    <a:gd name="T41" fmla="*/ 5 h 22"/>
                    <a:gd name="T42" fmla="*/ 10 w 24"/>
                    <a:gd name="T43" fmla="*/ 8 h 22"/>
                    <a:gd name="T44" fmla="*/ 7 w 24"/>
                    <a:gd name="T45" fmla="*/ 8 h 22"/>
                    <a:gd name="T46" fmla="*/ 5 w 24"/>
                    <a:gd name="T47" fmla="*/ 10 h 22"/>
                    <a:gd name="T48" fmla="*/ 3 w 24"/>
                    <a:gd name="T49" fmla="*/ 10 h 22"/>
                    <a:gd name="T50" fmla="*/ 0 w 24"/>
                    <a:gd name="T51" fmla="*/ 10 h 22"/>
                    <a:gd name="T52" fmla="*/ 0 w 24"/>
                    <a:gd name="T53" fmla="*/ 10 h 22"/>
                    <a:gd name="T54" fmla="*/ 3 w 24"/>
                    <a:gd name="T55" fmla="*/ 12 h 22"/>
                    <a:gd name="T56" fmla="*/ 3 w 24"/>
                    <a:gd name="T57" fmla="*/ 12 h 22"/>
                    <a:gd name="T58" fmla="*/ 3 w 24"/>
                    <a:gd name="T59" fmla="*/ 15 h 22"/>
                    <a:gd name="T60" fmla="*/ 5 w 24"/>
                    <a:gd name="T61" fmla="*/ 15 h 22"/>
                    <a:gd name="T62" fmla="*/ 5 w 24"/>
                    <a:gd name="T63" fmla="*/ 17 h 22"/>
                    <a:gd name="T64" fmla="*/ 5 w 24"/>
                    <a:gd name="T65" fmla="*/ 17 h 22"/>
                    <a:gd name="T66" fmla="*/ 7 w 24"/>
                    <a:gd name="T67" fmla="*/ 17 h 22"/>
                    <a:gd name="T68" fmla="*/ 7 w 24"/>
                    <a:gd name="T69" fmla="*/ 17 h 22"/>
                    <a:gd name="T70" fmla="*/ 10 w 24"/>
                    <a:gd name="T71" fmla="*/ 19 h 22"/>
                    <a:gd name="T72" fmla="*/ 10 w 24"/>
                    <a:gd name="T73" fmla="*/ 22 h 22"/>
                    <a:gd name="T74" fmla="*/ 10 w 24"/>
                    <a:gd name="T75" fmla="*/ 22 h 22"/>
                    <a:gd name="T76" fmla="*/ 12 w 24"/>
                    <a:gd name="T77" fmla="*/ 22 h 22"/>
                    <a:gd name="T78" fmla="*/ 12 w 24"/>
                    <a:gd name="T79" fmla="*/ 19 h 22"/>
                    <a:gd name="T80" fmla="*/ 14 w 24"/>
                    <a:gd name="T81" fmla="*/ 19 h 22"/>
                    <a:gd name="T82" fmla="*/ 14 w 24"/>
                    <a:gd name="T83" fmla="*/ 17 h 22"/>
                    <a:gd name="T84" fmla="*/ 14 w 24"/>
                    <a:gd name="T85" fmla="*/ 17 h 22"/>
                    <a:gd name="T86" fmla="*/ 14 w 24"/>
                    <a:gd name="T87" fmla="*/ 15 h 22"/>
                    <a:gd name="T88" fmla="*/ 14 w 24"/>
                    <a:gd name="T89" fmla="*/ 15 h 22"/>
                    <a:gd name="T90" fmla="*/ 14 w 24"/>
                    <a:gd name="T91" fmla="*/ 12 h 22"/>
                    <a:gd name="T92" fmla="*/ 14 w 24"/>
                    <a:gd name="T93" fmla="*/ 12 h 22"/>
                    <a:gd name="T94" fmla="*/ 12 w 24"/>
                    <a:gd name="T95" fmla="*/ 10 h 22"/>
                    <a:gd name="T96" fmla="*/ 12 w 24"/>
                    <a:gd name="T97" fmla="*/ 8 h 22"/>
                    <a:gd name="T98" fmla="*/ 12 w 24"/>
                    <a:gd name="T99" fmla="*/ 8 h 22"/>
                    <a:gd name="T100" fmla="*/ 12 w 24"/>
                    <a:gd name="T101" fmla="*/ 8 h 22"/>
                    <a:gd name="T102" fmla="*/ 14 w 24"/>
                    <a:gd name="T103" fmla="*/ 5 h 22"/>
                    <a:gd name="T104" fmla="*/ 17 w 24"/>
                    <a:gd name="T105" fmla="*/ 5 h 22"/>
                    <a:gd name="T106" fmla="*/ 17 w 24"/>
                    <a:gd name="T107" fmla="*/ 3 h 22"/>
                    <a:gd name="T108" fmla="*/ 17 w 24"/>
                    <a:gd name="T109" fmla="*/ 3 h 22"/>
                    <a:gd name="T110" fmla="*/ 17 w 24"/>
                    <a:gd name="T111" fmla="*/ 0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4" h="22">
                      <a:moveTo>
                        <a:pt x="22" y="12"/>
                      </a:moveTo>
                      <a:lnTo>
                        <a:pt x="22" y="10"/>
                      </a:lnTo>
                      <a:lnTo>
                        <a:pt x="22" y="8"/>
                      </a:lnTo>
                      <a:lnTo>
                        <a:pt x="19" y="5"/>
                      </a:lnTo>
                      <a:lnTo>
                        <a:pt x="19" y="3"/>
                      </a:lnTo>
                      <a:lnTo>
                        <a:pt x="17" y="3"/>
                      </a:lnTo>
                      <a:lnTo>
                        <a:pt x="17" y="5"/>
                      </a:lnTo>
                      <a:lnTo>
                        <a:pt x="17" y="8"/>
                      </a:lnTo>
                      <a:lnTo>
                        <a:pt x="19" y="10"/>
                      </a:lnTo>
                      <a:lnTo>
                        <a:pt x="19" y="15"/>
                      </a:lnTo>
                      <a:lnTo>
                        <a:pt x="22" y="15"/>
                      </a:lnTo>
                      <a:lnTo>
                        <a:pt x="22" y="15"/>
                      </a:lnTo>
                      <a:lnTo>
                        <a:pt x="24" y="15"/>
                      </a:lnTo>
                      <a:lnTo>
                        <a:pt x="24" y="15"/>
                      </a:lnTo>
                      <a:lnTo>
                        <a:pt x="24" y="15"/>
                      </a:lnTo>
                      <a:lnTo>
                        <a:pt x="22" y="12"/>
                      </a:lnTo>
                      <a:close/>
                      <a:moveTo>
                        <a:pt x="17" y="0"/>
                      </a:moveTo>
                      <a:lnTo>
                        <a:pt x="17" y="0"/>
                      </a:lnTo>
                      <a:lnTo>
                        <a:pt x="14" y="3"/>
                      </a:lnTo>
                      <a:lnTo>
                        <a:pt x="12" y="3"/>
                      </a:lnTo>
                      <a:lnTo>
                        <a:pt x="10" y="5"/>
                      </a:lnTo>
                      <a:lnTo>
                        <a:pt x="10" y="8"/>
                      </a:lnTo>
                      <a:lnTo>
                        <a:pt x="7" y="8"/>
                      </a:lnTo>
                      <a:lnTo>
                        <a:pt x="5" y="10"/>
                      </a:lnTo>
                      <a:lnTo>
                        <a:pt x="3" y="10"/>
                      </a:lnTo>
                      <a:lnTo>
                        <a:pt x="0" y="10"/>
                      </a:lnTo>
                      <a:lnTo>
                        <a:pt x="0" y="10"/>
                      </a:lnTo>
                      <a:lnTo>
                        <a:pt x="3" y="12"/>
                      </a:lnTo>
                      <a:lnTo>
                        <a:pt x="3" y="12"/>
                      </a:lnTo>
                      <a:lnTo>
                        <a:pt x="3" y="15"/>
                      </a:lnTo>
                      <a:lnTo>
                        <a:pt x="5" y="15"/>
                      </a:lnTo>
                      <a:lnTo>
                        <a:pt x="5" y="17"/>
                      </a:lnTo>
                      <a:lnTo>
                        <a:pt x="5" y="17"/>
                      </a:lnTo>
                      <a:lnTo>
                        <a:pt x="7" y="17"/>
                      </a:lnTo>
                      <a:lnTo>
                        <a:pt x="7" y="17"/>
                      </a:lnTo>
                      <a:lnTo>
                        <a:pt x="10" y="19"/>
                      </a:lnTo>
                      <a:lnTo>
                        <a:pt x="10" y="22"/>
                      </a:lnTo>
                      <a:lnTo>
                        <a:pt x="10" y="22"/>
                      </a:lnTo>
                      <a:lnTo>
                        <a:pt x="12" y="22"/>
                      </a:lnTo>
                      <a:lnTo>
                        <a:pt x="12" y="19"/>
                      </a:lnTo>
                      <a:lnTo>
                        <a:pt x="14" y="19"/>
                      </a:lnTo>
                      <a:lnTo>
                        <a:pt x="14" y="17"/>
                      </a:lnTo>
                      <a:lnTo>
                        <a:pt x="14" y="17"/>
                      </a:lnTo>
                      <a:lnTo>
                        <a:pt x="14" y="15"/>
                      </a:lnTo>
                      <a:lnTo>
                        <a:pt x="14" y="15"/>
                      </a:lnTo>
                      <a:lnTo>
                        <a:pt x="14" y="12"/>
                      </a:lnTo>
                      <a:lnTo>
                        <a:pt x="14" y="12"/>
                      </a:lnTo>
                      <a:lnTo>
                        <a:pt x="12" y="10"/>
                      </a:lnTo>
                      <a:lnTo>
                        <a:pt x="12" y="8"/>
                      </a:lnTo>
                      <a:lnTo>
                        <a:pt x="12" y="8"/>
                      </a:lnTo>
                      <a:lnTo>
                        <a:pt x="12" y="8"/>
                      </a:lnTo>
                      <a:lnTo>
                        <a:pt x="14" y="5"/>
                      </a:lnTo>
                      <a:lnTo>
                        <a:pt x="17" y="5"/>
                      </a:lnTo>
                      <a:lnTo>
                        <a:pt x="17" y="3"/>
                      </a:lnTo>
                      <a:lnTo>
                        <a:pt x="17" y="3"/>
                      </a:lnTo>
                      <a:lnTo>
                        <a:pt x="17"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0" name="Freeform 194"/>
                <p:cNvSpPr>
                  <a:spLocks noEditPoints="1"/>
                </p:cNvSpPr>
                <p:nvPr/>
              </p:nvSpPr>
              <p:spPr bwMode="auto">
                <a:xfrm>
                  <a:off x="1563" y="2405"/>
                  <a:ext cx="8" cy="7"/>
                </a:xfrm>
                <a:custGeom>
                  <a:avLst/>
                  <a:gdLst>
                    <a:gd name="T0" fmla="*/ 0 w 8"/>
                    <a:gd name="T1" fmla="*/ 4 h 7"/>
                    <a:gd name="T2" fmla="*/ 0 w 8"/>
                    <a:gd name="T3" fmla="*/ 7 h 7"/>
                    <a:gd name="T4" fmla="*/ 0 w 8"/>
                    <a:gd name="T5" fmla="*/ 7 h 7"/>
                    <a:gd name="T6" fmla="*/ 0 w 8"/>
                    <a:gd name="T7" fmla="*/ 7 h 7"/>
                    <a:gd name="T8" fmla="*/ 3 w 8"/>
                    <a:gd name="T9" fmla="*/ 4 h 7"/>
                    <a:gd name="T10" fmla="*/ 3 w 8"/>
                    <a:gd name="T11" fmla="*/ 4 h 7"/>
                    <a:gd name="T12" fmla="*/ 0 w 8"/>
                    <a:gd name="T13" fmla="*/ 4 h 7"/>
                    <a:gd name="T14" fmla="*/ 5 w 8"/>
                    <a:gd name="T15" fmla="*/ 4 h 7"/>
                    <a:gd name="T16" fmla="*/ 5 w 8"/>
                    <a:gd name="T17" fmla="*/ 4 h 7"/>
                    <a:gd name="T18" fmla="*/ 5 w 8"/>
                    <a:gd name="T19" fmla="*/ 4 h 7"/>
                    <a:gd name="T20" fmla="*/ 5 w 8"/>
                    <a:gd name="T21" fmla="*/ 4 h 7"/>
                    <a:gd name="T22" fmla="*/ 8 w 8"/>
                    <a:gd name="T23" fmla="*/ 4 h 7"/>
                    <a:gd name="T24" fmla="*/ 5 w 8"/>
                    <a:gd name="T25" fmla="*/ 4 h 7"/>
                    <a:gd name="T26" fmla="*/ 5 w 8"/>
                    <a:gd name="T27" fmla="*/ 4 h 7"/>
                    <a:gd name="T28" fmla="*/ 8 w 8"/>
                    <a:gd name="T29" fmla="*/ 0 h 7"/>
                    <a:gd name="T30" fmla="*/ 8 w 8"/>
                    <a:gd name="T31" fmla="*/ 0 h 7"/>
                    <a:gd name="T32" fmla="*/ 5 w 8"/>
                    <a:gd name="T33" fmla="*/ 0 h 7"/>
                    <a:gd name="T34" fmla="*/ 5 w 8"/>
                    <a:gd name="T35" fmla="*/ 0 h 7"/>
                    <a:gd name="T36" fmla="*/ 5 w 8"/>
                    <a:gd name="T37" fmla="*/ 0 h 7"/>
                    <a:gd name="T38" fmla="*/ 8 w 8"/>
                    <a:gd name="T39" fmla="*/ 0 h 7"/>
                    <a:gd name="T40" fmla="*/ 8 w 8"/>
                    <a:gd name="T41" fmla="*/ 0 h 7"/>
                    <a:gd name="T42" fmla="*/ 8 w 8"/>
                    <a:gd name="T43" fmla="*/ 0 h 7"/>
                    <a:gd name="T44" fmla="*/ 8 w 8"/>
                    <a:gd name="T45" fmla="*/ 0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 h="7">
                      <a:moveTo>
                        <a:pt x="0" y="4"/>
                      </a:moveTo>
                      <a:lnTo>
                        <a:pt x="0" y="7"/>
                      </a:lnTo>
                      <a:lnTo>
                        <a:pt x="0" y="7"/>
                      </a:lnTo>
                      <a:lnTo>
                        <a:pt x="0" y="7"/>
                      </a:lnTo>
                      <a:lnTo>
                        <a:pt x="3" y="4"/>
                      </a:lnTo>
                      <a:lnTo>
                        <a:pt x="3" y="4"/>
                      </a:lnTo>
                      <a:lnTo>
                        <a:pt x="0" y="4"/>
                      </a:lnTo>
                      <a:close/>
                      <a:moveTo>
                        <a:pt x="5" y="4"/>
                      </a:moveTo>
                      <a:lnTo>
                        <a:pt x="5" y="4"/>
                      </a:lnTo>
                      <a:lnTo>
                        <a:pt x="5" y="4"/>
                      </a:lnTo>
                      <a:lnTo>
                        <a:pt x="5" y="4"/>
                      </a:lnTo>
                      <a:lnTo>
                        <a:pt x="8" y="4"/>
                      </a:lnTo>
                      <a:lnTo>
                        <a:pt x="5" y="4"/>
                      </a:lnTo>
                      <a:lnTo>
                        <a:pt x="5" y="4"/>
                      </a:lnTo>
                      <a:close/>
                      <a:moveTo>
                        <a:pt x="8" y="0"/>
                      </a:moveTo>
                      <a:lnTo>
                        <a:pt x="8" y="0"/>
                      </a:lnTo>
                      <a:lnTo>
                        <a:pt x="5" y="0"/>
                      </a:lnTo>
                      <a:lnTo>
                        <a:pt x="5" y="0"/>
                      </a:lnTo>
                      <a:lnTo>
                        <a:pt x="5" y="0"/>
                      </a:lnTo>
                      <a:lnTo>
                        <a:pt x="8" y="0"/>
                      </a:lnTo>
                      <a:lnTo>
                        <a:pt x="8" y="0"/>
                      </a:lnTo>
                      <a:lnTo>
                        <a:pt x="8" y="0"/>
                      </a:lnTo>
                      <a:lnTo>
                        <a:pt x="8"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1" name="Freeform 195"/>
                <p:cNvSpPr>
                  <a:spLocks noEditPoints="1"/>
                </p:cNvSpPr>
                <p:nvPr/>
              </p:nvSpPr>
              <p:spPr bwMode="auto">
                <a:xfrm>
                  <a:off x="1372" y="2689"/>
                  <a:ext cx="728" cy="824"/>
                </a:xfrm>
                <a:custGeom>
                  <a:avLst/>
                  <a:gdLst>
                    <a:gd name="T0" fmla="*/ 575 w 728"/>
                    <a:gd name="T1" fmla="*/ 599 h 824"/>
                    <a:gd name="T2" fmla="*/ 546 w 728"/>
                    <a:gd name="T3" fmla="*/ 170 h 824"/>
                    <a:gd name="T4" fmla="*/ 409 w 728"/>
                    <a:gd name="T5" fmla="*/ 137 h 824"/>
                    <a:gd name="T6" fmla="*/ 442 w 728"/>
                    <a:gd name="T7" fmla="*/ 149 h 824"/>
                    <a:gd name="T8" fmla="*/ 471 w 728"/>
                    <a:gd name="T9" fmla="*/ 128 h 824"/>
                    <a:gd name="T10" fmla="*/ 447 w 728"/>
                    <a:gd name="T11" fmla="*/ 113 h 824"/>
                    <a:gd name="T12" fmla="*/ 435 w 728"/>
                    <a:gd name="T13" fmla="*/ 102 h 824"/>
                    <a:gd name="T14" fmla="*/ 728 w 728"/>
                    <a:gd name="T15" fmla="*/ 260 h 824"/>
                    <a:gd name="T16" fmla="*/ 639 w 728"/>
                    <a:gd name="T17" fmla="*/ 177 h 824"/>
                    <a:gd name="T18" fmla="*/ 553 w 728"/>
                    <a:gd name="T19" fmla="*/ 165 h 824"/>
                    <a:gd name="T20" fmla="*/ 546 w 728"/>
                    <a:gd name="T21" fmla="*/ 151 h 824"/>
                    <a:gd name="T22" fmla="*/ 504 w 728"/>
                    <a:gd name="T23" fmla="*/ 128 h 824"/>
                    <a:gd name="T24" fmla="*/ 473 w 728"/>
                    <a:gd name="T25" fmla="*/ 135 h 824"/>
                    <a:gd name="T26" fmla="*/ 440 w 728"/>
                    <a:gd name="T27" fmla="*/ 151 h 824"/>
                    <a:gd name="T28" fmla="*/ 407 w 728"/>
                    <a:gd name="T29" fmla="*/ 139 h 824"/>
                    <a:gd name="T30" fmla="*/ 438 w 728"/>
                    <a:gd name="T31" fmla="*/ 73 h 824"/>
                    <a:gd name="T32" fmla="*/ 407 w 728"/>
                    <a:gd name="T33" fmla="*/ 33 h 824"/>
                    <a:gd name="T34" fmla="*/ 378 w 728"/>
                    <a:gd name="T35" fmla="*/ 64 h 824"/>
                    <a:gd name="T36" fmla="*/ 350 w 728"/>
                    <a:gd name="T37" fmla="*/ 57 h 824"/>
                    <a:gd name="T38" fmla="*/ 322 w 728"/>
                    <a:gd name="T39" fmla="*/ 71 h 824"/>
                    <a:gd name="T40" fmla="*/ 291 w 728"/>
                    <a:gd name="T41" fmla="*/ 78 h 824"/>
                    <a:gd name="T42" fmla="*/ 262 w 728"/>
                    <a:gd name="T43" fmla="*/ 73 h 824"/>
                    <a:gd name="T44" fmla="*/ 262 w 728"/>
                    <a:gd name="T45" fmla="*/ 23 h 824"/>
                    <a:gd name="T46" fmla="*/ 246 w 728"/>
                    <a:gd name="T47" fmla="*/ 2 h 824"/>
                    <a:gd name="T48" fmla="*/ 206 w 728"/>
                    <a:gd name="T49" fmla="*/ 33 h 824"/>
                    <a:gd name="T50" fmla="*/ 180 w 728"/>
                    <a:gd name="T51" fmla="*/ 35 h 824"/>
                    <a:gd name="T52" fmla="*/ 175 w 728"/>
                    <a:gd name="T53" fmla="*/ 80 h 824"/>
                    <a:gd name="T54" fmla="*/ 132 w 728"/>
                    <a:gd name="T55" fmla="*/ 90 h 824"/>
                    <a:gd name="T56" fmla="*/ 104 w 728"/>
                    <a:gd name="T57" fmla="*/ 76 h 824"/>
                    <a:gd name="T58" fmla="*/ 85 w 728"/>
                    <a:gd name="T59" fmla="*/ 92 h 824"/>
                    <a:gd name="T60" fmla="*/ 68 w 728"/>
                    <a:gd name="T61" fmla="*/ 102 h 824"/>
                    <a:gd name="T62" fmla="*/ 80 w 728"/>
                    <a:gd name="T63" fmla="*/ 147 h 824"/>
                    <a:gd name="T64" fmla="*/ 45 w 728"/>
                    <a:gd name="T65" fmla="*/ 206 h 824"/>
                    <a:gd name="T66" fmla="*/ 14 w 728"/>
                    <a:gd name="T67" fmla="*/ 251 h 824"/>
                    <a:gd name="T68" fmla="*/ 5 w 728"/>
                    <a:gd name="T69" fmla="*/ 279 h 824"/>
                    <a:gd name="T70" fmla="*/ 33 w 728"/>
                    <a:gd name="T71" fmla="*/ 315 h 824"/>
                    <a:gd name="T72" fmla="*/ 66 w 728"/>
                    <a:gd name="T73" fmla="*/ 336 h 824"/>
                    <a:gd name="T74" fmla="*/ 116 w 728"/>
                    <a:gd name="T75" fmla="*/ 336 h 824"/>
                    <a:gd name="T76" fmla="*/ 163 w 728"/>
                    <a:gd name="T77" fmla="*/ 331 h 824"/>
                    <a:gd name="T78" fmla="*/ 180 w 728"/>
                    <a:gd name="T79" fmla="*/ 369 h 824"/>
                    <a:gd name="T80" fmla="*/ 232 w 728"/>
                    <a:gd name="T81" fmla="*/ 395 h 824"/>
                    <a:gd name="T82" fmla="*/ 270 w 728"/>
                    <a:gd name="T83" fmla="*/ 452 h 824"/>
                    <a:gd name="T84" fmla="*/ 322 w 728"/>
                    <a:gd name="T85" fmla="*/ 497 h 824"/>
                    <a:gd name="T86" fmla="*/ 319 w 728"/>
                    <a:gd name="T87" fmla="*/ 547 h 824"/>
                    <a:gd name="T88" fmla="*/ 324 w 728"/>
                    <a:gd name="T89" fmla="*/ 580 h 824"/>
                    <a:gd name="T90" fmla="*/ 362 w 728"/>
                    <a:gd name="T91" fmla="*/ 585 h 824"/>
                    <a:gd name="T92" fmla="*/ 383 w 728"/>
                    <a:gd name="T93" fmla="*/ 618 h 824"/>
                    <a:gd name="T94" fmla="*/ 402 w 728"/>
                    <a:gd name="T95" fmla="*/ 651 h 824"/>
                    <a:gd name="T96" fmla="*/ 395 w 728"/>
                    <a:gd name="T97" fmla="*/ 693 h 824"/>
                    <a:gd name="T98" fmla="*/ 374 w 728"/>
                    <a:gd name="T99" fmla="*/ 717 h 824"/>
                    <a:gd name="T100" fmla="*/ 385 w 728"/>
                    <a:gd name="T101" fmla="*/ 762 h 824"/>
                    <a:gd name="T102" fmla="*/ 426 w 728"/>
                    <a:gd name="T103" fmla="*/ 786 h 824"/>
                    <a:gd name="T104" fmla="*/ 454 w 728"/>
                    <a:gd name="T105" fmla="*/ 805 h 824"/>
                    <a:gd name="T106" fmla="*/ 468 w 728"/>
                    <a:gd name="T107" fmla="*/ 748 h 824"/>
                    <a:gd name="T108" fmla="*/ 459 w 728"/>
                    <a:gd name="T109" fmla="*/ 786 h 824"/>
                    <a:gd name="T110" fmla="*/ 501 w 728"/>
                    <a:gd name="T111" fmla="*/ 675 h 824"/>
                    <a:gd name="T112" fmla="*/ 513 w 728"/>
                    <a:gd name="T113" fmla="*/ 644 h 824"/>
                    <a:gd name="T114" fmla="*/ 577 w 728"/>
                    <a:gd name="T115" fmla="*/ 596 h 824"/>
                    <a:gd name="T116" fmla="*/ 615 w 728"/>
                    <a:gd name="T117" fmla="*/ 592 h 824"/>
                    <a:gd name="T118" fmla="*/ 655 w 728"/>
                    <a:gd name="T119" fmla="*/ 490 h 824"/>
                    <a:gd name="T120" fmla="*/ 660 w 728"/>
                    <a:gd name="T121" fmla="*/ 388 h 824"/>
                    <a:gd name="T122" fmla="*/ 688 w 728"/>
                    <a:gd name="T123" fmla="*/ 345 h 8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28" h="824">
                      <a:moveTo>
                        <a:pt x="508" y="691"/>
                      </a:moveTo>
                      <a:lnTo>
                        <a:pt x="508" y="693"/>
                      </a:lnTo>
                      <a:lnTo>
                        <a:pt x="508" y="693"/>
                      </a:lnTo>
                      <a:lnTo>
                        <a:pt x="508" y="698"/>
                      </a:lnTo>
                      <a:lnTo>
                        <a:pt x="508" y="698"/>
                      </a:lnTo>
                      <a:lnTo>
                        <a:pt x="508" y="696"/>
                      </a:lnTo>
                      <a:lnTo>
                        <a:pt x="511" y="693"/>
                      </a:lnTo>
                      <a:lnTo>
                        <a:pt x="511" y="691"/>
                      </a:lnTo>
                      <a:lnTo>
                        <a:pt x="508" y="691"/>
                      </a:lnTo>
                      <a:lnTo>
                        <a:pt x="508" y="691"/>
                      </a:lnTo>
                      <a:close/>
                      <a:moveTo>
                        <a:pt x="504" y="670"/>
                      </a:moveTo>
                      <a:lnTo>
                        <a:pt x="504" y="670"/>
                      </a:lnTo>
                      <a:lnTo>
                        <a:pt x="504" y="670"/>
                      </a:lnTo>
                      <a:lnTo>
                        <a:pt x="504" y="667"/>
                      </a:lnTo>
                      <a:lnTo>
                        <a:pt x="504" y="665"/>
                      </a:lnTo>
                      <a:lnTo>
                        <a:pt x="504" y="665"/>
                      </a:lnTo>
                      <a:lnTo>
                        <a:pt x="501" y="667"/>
                      </a:lnTo>
                      <a:lnTo>
                        <a:pt x="504" y="670"/>
                      </a:lnTo>
                      <a:close/>
                      <a:moveTo>
                        <a:pt x="558" y="613"/>
                      </a:moveTo>
                      <a:lnTo>
                        <a:pt x="556" y="613"/>
                      </a:lnTo>
                      <a:lnTo>
                        <a:pt x="553" y="615"/>
                      </a:lnTo>
                      <a:lnTo>
                        <a:pt x="556" y="618"/>
                      </a:lnTo>
                      <a:lnTo>
                        <a:pt x="558" y="618"/>
                      </a:lnTo>
                      <a:lnTo>
                        <a:pt x="558" y="618"/>
                      </a:lnTo>
                      <a:lnTo>
                        <a:pt x="558" y="615"/>
                      </a:lnTo>
                      <a:lnTo>
                        <a:pt x="558" y="615"/>
                      </a:lnTo>
                      <a:lnTo>
                        <a:pt x="558" y="615"/>
                      </a:lnTo>
                      <a:lnTo>
                        <a:pt x="558" y="613"/>
                      </a:lnTo>
                      <a:lnTo>
                        <a:pt x="558" y="613"/>
                      </a:lnTo>
                      <a:close/>
                      <a:moveTo>
                        <a:pt x="575" y="599"/>
                      </a:moveTo>
                      <a:lnTo>
                        <a:pt x="575" y="599"/>
                      </a:lnTo>
                      <a:lnTo>
                        <a:pt x="575" y="599"/>
                      </a:lnTo>
                      <a:lnTo>
                        <a:pt x="575" y="599"/>
                      </a:lnTo>
                      <a:lnTo>
                        <a:pt x="572" y="601"/>
                      </a:lnTo>
                      <a:lnTo>
                        <a:pt x="575" y="601"/>
                      </a:lnTo>
                      <a:lnTo>
                        <a:pt x="575" y="601"/>
                      </a:lnTo>
                      <a:lnTo>
                        <a:pt x="577" y="601"/>
                      </a:lnTo>
                      <a:lnTo>
                        <a:pt x="577" y="601"/>
                      </a:lnTo>
                      <a:lnTo>
                        <a:pt x="577" y="601"/>
                      </a:lnTo>
                      <a:lnTo>
                        <a:pt x="575" y="599"/>
                      </a:lnTo>
                      <a:close/>
                      <a:moveTo>
                        <a:pt x="655" y="395"/>
                      </a:moveTo>
                      <a:lnTo>
                        <a:pt x="655" y="395"/>
                      </a:lnTo>
                      <a:lnTo>
                        <a:pt x="657" y="395"/>
                      </a:lnTo>
                      <a:lnTo>
                        <a:pt x="657" y="398"/>
                      </a:lnTo>
                      <a:lnTo>
                        <a:pt x="657" y="398"/>
                      </a:lnTo>
                      <a:lnTo>
                        <a:pt x="657" y="395"/>
                      </a:lnTo>
                      <a:lnTo>
                        <a:pt x="657" y="395"/>
                      </a:lnTo>
                      <a:lnTo>
                        <a:pt x="657" y="395"/>
                      </a:lnTo>
                      <a:lnTo>
                        <a:pt x="655" y="395"/>
                      </a:lnTo>
                      <a:close/>
                      <a:moveTo>
                        <a:pt x="662" y="383"/>
                      </a:moveTo>
                      <a:lnTo>
                        <a:pt x="662" y="386"/>
                      </a:lnTo>
                      <a:lnTo>
                        <a:pt x="660" y="388"/>
                      </a:lnTo>
                      <a:lnTo>
                        <a:pt x="660" y="388"/>
                      </a:lnTo>
                      <a:lnTo>
                        <a:pt x="660" y="388"/>
                      </a:lnTo>
                      <a:lnTo>
                        <a:pt x="662" y="386"/>
                      </a:lnTo>
                      <a:lnTo>
                        <a:pt x="662" y="386"/>
                      </a:lnTo>
                      <a:lnTo>
                        <a:pt x="662" y="383"/>
                      </a:lnTo>
                      <a:lnTo>
                        <a:pt x="662" y="383"/>
                      </a:lnTo>
                      <a:close/>
                      <a:moveTo>
                        <a:pt x="546" y="173"/>
                      </a:moveTo>
                      <a:lnTo>
                        <a:pt x="546" y="170"/>
                      </a:lnTo>
                      <a:lnTo>
                        <a:pt x="546" y="170"/>
                      </a:lnTo>
                      <a:lnTo>
                        <a:pt x="546" y="168"/>
                      </a:lnTo>
                      <a:lnTo>
                        <a:pt x="546" y="168"/>
                      </a:lnTo>
                      <a:lnTo>
                        <a:pt x="546" y="170"/>
                      </a:lnTo>
                      <a:lnTo>
                        <a:pt x="544" y="170"/>
                      </a:lnTo>
                      <a:lnTo>
                        <a:pt x="546" y="173"/>
                      </a:lnTo>
                      <a:lnTo>
                        <a:pt x="544" y="175"/>
                      </a:lnTo>
                      <a:lnTo>
                        <a:pt x="546" y="173"/>
                      </a:lnTo>
                      <a:close/>
                      <a:moveTo>
                        <a:pt x="537" y="139"/>
                      </a:moveTo>
                      <a:lnTo>
                        <a:pt x="539" y="139"/>
                      </a:lnTo>
                      <a:lnTo>
                        <a:pt x="539" y="137"/>
                      </a:lnTo>
                      <a:lnTo>
                        <a:pt x="537" y="137"/>
                      </a:lnTo>
                      <a:lnTo>
                        <a:pt x="537" y="139"/>
                      </a:lnTo>
                      <a:lnTo>
                        <a:pt x="537" y="139"/>
                      </a:lnTo>
                      <a:lnTo>
                        <a:pt x="537" y="139"/>
                      </a:lnTo>
                      <a:lnTo>
                        <a:pt x="537" y="139"/>
                      </a:lnTo>
                      <a:lnTo>
                        <a:pt x="537" y="139"/>
                      </a:lnTo>
                      <a:close/>
                      <a:moveTo>
                        <a:pt x="407" y="142"/>
                      </a:moveTo>
                      <a:lnTo>
                        <a:pt x="409" y="142"/>
                      </a:lnTo>
                      <a:lnTo>
                        <a:pt x="414" y="139"/>
                      </a:lnTo>
                      <a:lnTo>
                        <a:pt x="416" y="137"/>
                      </a:lnTo>
                      <a:lnTo>
                        <a:pt x="419" y="132"/>
                      </a:lnTo>
                      <a:lnTo>
                        <a:pt x="419" y="132"/>
                      </a:lnTo>
                      <a:lnTo>
                        <a:pt x="421" y="125"/>
                      </a:lnTo>
                      <a:lnTo>
                        <a:pt x="421" y="123"/>
                      </a:lnTo>
                      <a:lnTo>
                        <a:pt x="416" y="123"/>
                      </a:lnTo>
                      <a:lnTo>
                        <a:pt x="414" y="125"/>
                      </a:lnTo>
                      <a:lnTo>
                        <a:pt x="411" y="130"/>
                      </a:lnTo>
                      <a:lnTo>
                        <a:pt x="411" y="135"/>
                      </a:lnTo>
                      <a:lnTo>
                        <a:pt x="409" y="137"/>
                      </a:lnTo>
                      <a:lnTo>
                        <a:pt x="407" y="142"/>
                      </a:lnTo>
                      <a:close/>
                      <a:moveTo>
                        <a:pt x="452" y="116"/>
                      </a:moveTo>
                      <a:lnTo>
                        <a:pt x="449" y="116"/>
                      </a:lnTo>
                      <a:lnTo>
                        <a:pt x="440" y="113"/>
                      </a:lnTo>
                      <a:lnTo>
                        <a:pt x="435" y="113"/>
                      </a:lnTo>
                      <a:lnTo>
                        <a:pt x="430" y="116"/>
                      </a:lnTo>
                      <a:lnTo>
                        <a:pt x="430" y="118"/>
                      </a:lnTo>
                      <a:lnTo>
                        <a:pt x="430" y="120"/>
                      </a:lnTo>
                      <a:lnTo>
                        <a:pt x="430" y="123"/>
                      </a:lnTo>
                      <a:lnTo>
                        <a:pt x="430" y="123"/>
                      </a:lnTo>
                      <a:lnTo>
                        <a:pt x="428" y="125"/>
                      </a:lnTo>
                      <a:lnTo>
                        <a:pt x="428" y="125"/>
                      </a:lnTo>
                      <a:lnTo>
                        <a:pt x="428" y="130"/>
                      </a:lnTo>
                      <a:lnTo>
                        <a:pt x="428" y="132"/>
                      </a:lnTo>
                      <a:lnTo>
                        <a:pt x="430" y="135"/>
                      </a:lnTo>
                      <a:lnTo>
                        <a:pt x="433" y="135"/>
                      </a:lnTo>
                      <a:lnTo>
                        <a:pt x="433" y="135"/>
                      </a:lnTo>
                      <a:lnTo>
                        <a:pt x="433" y="135"/>
                      </a:lnTo>
                      <a:lnTo>
                        <a:pt x="433" y="135"/>
                      </a:lnTo>
                      <a:lnTo>
                        <a:pt x="430" y="135"/>
                      </a:lnTo>
                      <a:lnTo>
                        <a:pt x="430" y="135"/>
                      </a:lnTo>
                      <a:lnTo>
                        <a:pt x="430" y="137"/>
                      </a:lnTo>
                      <a:lnTo>
                        <a:pt x="430" y="139"/>
                      </a:lnTo>
                      <a:lnTo>
                        <a:pt x="430" y="144"/>
                      </a:lnTo>
                      <a:lnTo>
                        <a:pt x="433" y="147"/>
                      </a:lnTo>
                      <a:lnTo>
                        <a:pt x="433" y="147"/>
                      </a:lnTo>
                      <a:lnTo>
                        <a:pt x="435" y="149"/>
                      </a:lnTo>
                      <a:lnTo>
                        <a:pt x="435" y="149"/>
                      </a:lnTo>
                      <a:lnTo>
                        <a:pt x="438" y="149"/>
                      </a:lnTo>
                      <a:lnTo>
                        <a:pt x="442" y="149"/>
                      </a:lnTo>
                      <a:lnTo>
                        <a:pt x="442" y="147"/>
                      </a:lnTo>
                      <a:lnTo>
                        <a:pt x="445" y="147"/>
                      </a:lnTo>
                      <a:lnTo>
                        <a:pt x="445" y="149"/>
                      </a:lnTo>
                      <a:lnTo>
                        <a:pt x="447" y="149"/>
                      </a:lnTo>
                      <a:lnTo>
                        <a:pt x="449" y="149"/>
                      </a:lnTo>
                      <a:lnTo>
                        <a:pt x="449" y="149"/>
                      </a:lnTo>
                      <a:lnTo>
                        <a:pt x="452" y="147"/>
                      </a:lnTo>
                      <a:lnTo>
                        <a:pt x="452" y="147"/>
                      </a:lnTo>
                      <a:lnTo>
                        <a:pt x="452" y="144"/>
                      </a:lnTo>
                      <a:lnTo>
                        <a:pt x="454" y="144"/>
                      </a:lnTo>
                      <a:lnTo>
                        <a:pt x="456" y="144"/>
                      </a:lnTo>
                      <a:lnTo>
                        <a:pt x="459" y="144"/>
                      </a:lnTo>
                      <a:lnTo>
                        <a:pt x="459" y="144"/>
                      </a:lnTo>
                      <a:lnTo>
                        <a:pt x="459" y="142"/>
                      </a:lnTo>
                      <a:lnTo>
                        <a:pt x="459" y="142"/>
                      </a:lnTo>
                      <a:lnTo>
                        <a:pt x="461" y="142"/>
                      </a:lnTo>
                      <a:lnTo>
                        <a:pt x="461" y="144"/>
                      </a:lnTo>
                      <a:lnTo>
                        <a:pt x="464" y="142"/>
                      </a:lnTo>
                      <a:lnTo>
                        <a:pt x="464" y="142"/>
                      </a:lnTo>
                      <a:lnTo>
                        <a:pt x="466" y="139"/>
                      </a:lnTo>
                      <a:lnTo>
                        <a:pt x="466" y="139"/>
                      </a:lnTo>
                      <a:lnTo>
                        <a:pt x="466" y="137"/>
                      </a:lnTo>
                      <a:lnTo>
                        <a:pt x="466" y="137"/>
                      </a:lnTo>
                      <a:lnTo>
                        <a:pt x="466" y="137"/>
                      </a:lnTo>
                      <a:lnTo>
                        <a:pt x="468" y="135"/>
                      </a:lnTo>
                      <a:lnTo>
                        <a:pt x="468" y="135"/>
                      </a:lnTo>
                      <a:lnTo>
                        <a:pt x="468" y="132"/>
                      </a:lnTo>
                      <a:lnTo>
                        <a:pt x="471" y="130"/>
                      </a:lnTo>
                      <a:lnTo>
                        <a:pt x="471" y="130"/>
                      </a:lnTo>
                      <a:lnTo>
                        <a:pt x="471" y="128"/>
                      </a:lnTo>
                      <a:lnTo>
                        <a:pt x="471" y="125"/>
                      </a:lnTo>
                      <a:lnTo>
                        <a:pt x="471" y="125"/>
                      </a:lnTo>
                      <a:lnTo>
                        <a:pt x="471" y="125"/>
                      </a:lnTo>
                      <a:lnTo>
                        <a:pt x="473" y="123"/>
                      </a:lnTo>
                      <a:lnTo>
                        <a:pt x="473" y="120"/>
                      </a:lnTo>
                      <a:lnTo>
                        <a:pt x="473" y="118"/>
                      </a:lnTo>
                      <a:lnTo>
                        <a:pt x="473" y="118"/>
                      </a:lnTo>
                      <a:lnTo>
                        <a:pt x="473" y="116"/>
                      </a:lnTo>
                      <a:lnTo>
                        <a:pt x="471" y="116"/>
                      </a:lnTo>
                      <a:lnTo>
                        <a:pt x="471" y="116"/>
                      </a:lnTo>
                      <a:lnTo>
                        <a:pt x="466" y="116"/>
                      </a:lnTo>
                      <a:lnTo>
                        <a:pt x="459" y="113"/>
                      </a:lnTo>
                      <a:lnTo>
                        <a:pt x="459" y="113"/>
                      </a:lnTo>
                      <a:lnTo>
                        <a:pt x="456" y="116"/>
                      </a:lnTo>
                      <a:lnTo>
                        <a:pt x="454" y="116"/>
                      </a:lnTo>
                      <a:lnTo>
                        <a:pt x="452" y="116"/>
                      </a:lnTo>
                      <a:close/>
                      <a:moveTo>
                        <a:pt x="423" y="116"/>
                      </a:moveTo>
                      <a:lnTo>
                        <a:pt x="426" y="118"/>
                      </a:lnTo>
                      <a:lnTo>
                        <a:pt x="430" y="113"/>
                      </a:lnTo>
                      <a:lnTo>
                        <a:pt x="430" y="113"/>
                      </a:lnTo>
                      <a:lnTo>
                        <a:pt x="430" y="113"/>
                      </a:lnTo>
                      <a:lnTo>
                        <a:pt x="428" y="111"/>
                      </a:lnTo>
                      <a:lnTo>
                        <a:pt x="428" y="111"/>
                      </a:lnTo>
                      <a:lnTo>
                        <a:pt x="426" y="113"/>
                      </a:lnTo>
                      <a:lnTo>
                        <a:pt x="423" y="116"/>
                      </a:lnTo>
                      <a:lnTo>
                        <a:pt x="423" y="116"/>
                      </a:lnTo>
                      <a:lnTo>
                        <a:pt x="423" y="116"/>
                      </a:lnTo>
                      <a:lnTo>
                        <a:pt x="423" y="116"/>
                      </a:lnTo>
                      <a:close/>
                      <a:moveTo>
                        <a:pt x="447" y="111"/>
                      </a:moveTo>
                      <a:lnTo>
                        <a:pt x="447" y="113"/>
                      </a:lnTo>
                      <a:lnTo>
                        <a:pt x="449" y="113"/>
                      </a:lnTo>
                      <a:lnTo>
                        <a:pt x="454" y="113"/>
                      </a:lnTo>
                      <a:lnTo>
                        <a:pt x="454" y="113"/>
                      </a:lnTo>
                      <a:lnTo>
                        <a:pt x="454" y="111"/>
                      </a:lnTo>
                      <a:lnTo>
                        <a:pt x="454" y="111"/>
                      </a:lnTo>
                      <a:lnTo>
                        <a:pt x="452" y="109"/>
                      </a:lnTo>
                      <a:lnTo>
                        <a:pt x="452" y="109"/>
                      </a:lnTo>
                      <a:lnTo>
                        <a:pt x="449" y="111"/>
                      </a:lnTo>
                      <a:lnTo>
                        <a:pt x="447" y="111"/>
                      </a:lnTo>
                      <a:close/>
                      <a:moveTo>
                        <a:pt x="440" y="106"/>
                      </a:moveTo>
                      <a:lnTo>
                        <a:pt x="438" y="106"/>
                      </a:lnTo>
                      <a:lnTo>
                        <a:pt x="438" y="109"/>
                      </a:lnTo>
                      <a:lnTo>
                        <a:pt x="438" y="111"/>
                      </a:lnTo>
                      <a:lnTo>
                        <a:pt x="438" y="111"/>
                      </a:lnTo>
                      <a:lnTo>
                        <a:pt x="442" y="111"/>
                      </a:lnTo>
                      <a:lnTo>
                        <a:pt x="442" y="111"/>
                      </a:lnTo>
                      <a:lnTo>
                        <a:pt x="445" y="111"/>
                      </a:lnTo>
                      <a:lnTo>
                        <a:pt x="447" y="111"/>
                      </a:lnTo>
                      <a:lnTo>
                        <a:pt x="449" y="106"/>
                      </a:lnTo>
                      <a:lnTo>
                        <a:pt x="449" y="106"/>
                      </a:lnTo>
                      <a:lnTo>
                        <a:pt x="445" y="104"/>
                      </a:lnTo>
                      <a:lnTo>
                        <a:pt x="440" y="106"/>
                      </a:lnTo>
                      <a:close/>
                      <a:moveTo>
                        <a:pt x="435" y="109"/>
                      </a:moveTo>
                      <a:lnTo>
                        <a:pt x="438" y="106"/>
                      </a:lnTo>
                      <a:lnTo>
                        <a:pt x="438" y="104"/>
                      </a:lnTo>
                      <a:lnTo>
                        <a:pt x="438" y="99"/>
                      </a:lnTo>
                      <a:lnTo>
                        <a:pt x="438" y="99"/>
                      </a:lnTo>
                      <a:lnTo>
                        <a:pt x="435" y="99"/>
                      </a:lnTo>
                      <a:lnTo>
                        <a:pt x="435" y="99"/>
                      </a:lnTo>
                      <a:lnTo>
                        <a:pt x="435" y="102"/>
                      </a:lnTo>
                      <a:lnTo>
                        <a:pt x="435" y="104"/>
                      </a:lnTo>
                      <a:lnTo>
                        <a:pt x="433" y="106"/>
                      </a:lnTo>
                      <a:lnTo>
                        <a:pt x="433" y="106"/>
                      </a:lnTo>
                      <a:lnTo>
                        <a:pt x="433" y="111"/>
                      </a:lnTo>
                      <a:lnTo>
                        <a:pt x="435" y="111"/>
                      </a:lnTo>
                      <a:lnTo>
                        <a:pt x="435" y="109"/>
                      </a:lnTo>
                      <a:close/>
                      <a:moveTo>
                        <a:pt x="440" y="104"/>
                      </a:moveTo>
                      <a:lnTo>
                        <a:pt x="442" y="99"/>
                      </a:lnTo>
                      <a:lnTo>
                        <a:pt x="442" y="99"/>
                      </a:lnTo>
                      <a:lnTo>
                        <a:pt x="442" y="97"/>
                      </a:lnTo>
                      <a:lnTo>
                        <a:pt x="442" y="97"/>
                      </a:lnTo>
                      <a:lnTo>
                        <a:pt x="442" y="99"/>
                      </a:lnTo>
                      <a:lnTo>
                        <a:pt x="440" y="99"/>
                      </a:lnTo>
                      <a:lnTo>
                        <a:pt x="438" y="99"/>
                      </a:lnTo>
                      <a:lnTo>
                        <a:pt x="438" y="104"/>
                      </a:lnTo>
                      <a:lnTo>
                        <a:pt x="438" y="104"/>
                      </a:lnTo>
                      <a:lnTo>
                        <a:pt x="440" y="104"/>
                      </a:lnTo>
                      <a:close/>
                      <a:moveTo>
                        <a:pt x="435" y="71"/>
                      </a:moveTo>
                      <a:lnTo>
                        <a:pt x="438" y="71"/>
                      </a:lnTo>
                      <a:lnTo>
                        <a:pt x="438" y="68"/>
                      </a:lnTo>
                      <a:lnTo>
                        <a:pt x="438" y="66"/>
                      </a:lnTo>
                      <a:lnTo>
                        <a:pt x="438" y="66"/>
                      </a:lnTo>
                      <a:lnTo>
                        <a:pt x="435" y="66"/>
                      </a:lnTo>
                      <a:lnTo>
                        <a:pt x="435" y="66"/>
                      </a:lnTo>
                      <a:lnTo>
                        <a:pt x="435" y="68"/>
                      </a:lnTo>
                      <a:lnTo>
                        <a:pt x="435" y="71"/>
                      </a:lnTo>
                      <a:lnTo>
                        <a:pt x="435" y="71"/>
                      </a:lnTo>
                      <a:close/>
                      <a:moveTo>
                        <a:pt x="728" y="267"/>
                      </a:moveTo>
                      <a:lnTo>
                        <a:pt x="728" y="265"/>
                      </a:lnTo>
                      <a:lnTo>
                        <a:pt x="728" y="260"/>
                      </a:lnTo>
                      <a:lnTo>
                        <a:pt x="728" y="260"/>
                      </a:lnTo>
                      <a:lnTo>
                        <a:pt x="728" y="258"/>
                      </a:lnTo>
                      <a:lnTo>
                        <a:pt x="726" y="255"/>
                      </a:lnTo>
                      <a:lnTo>
                        <a:pt x="726" y="246"/>
                      </a:lnTo>
                      <a:lnTo>
                        <a:pt x="724" y="241"/>
                      </a:lnTo>
                      <a:lnTo>
                        <a:pt x="721" y="237"/>
                      </a:lnTo>
                      <a:lnTo>
                        <a:pt x="721" y="229"/>
                      </a:lnTo>
                      <a:lnTo>
                        <a:pt x="717" y="222"/>
                      </a:lnTo>
                      <a:lnTo>
                        <a:pt x="717" y="220"/>
                      </a:lnTo>
                      <a:lnTo>
                        <a:pt x="714" y="220"/>
                      </a:lnTo>
                      <a:lnTo>
                        <a:pt x="707" y="218"/>
                      </a:lnTo>
                      <a:lnTo>
                        <a:pt x="702" y="220"/>
                      </a:lnTo>
                      <a:lnTo>
                        <a:pt x="698" y="218"/>
                      </a:lnTo>
                      <a:lnTo>
                        <a:pt x="695" y="220"/>
                      </a:lnTo>
                      <a:lnTo>
                        <a:pt x="693" y="218"/>
                      </a:lnTo>
                      <a:lnTo>
                        <a:pt x="691" y="215"/>
                      </a:lnTo>
                      <a:lnTo>
                        <a:pt x="688" y="215"/>
                      </a:lnTo>
                      <a:lnTo>
                        <a:pt x="684" y="215"/>
                      </a:lnTo>
                      <a:lnTo>
                        <a:pt x="681" y="210"/>
                      </a:lnTo>
                      <a:lnTo>
                        <a:pt x="676" y="208"/>
                      </a:lnTo>
                      <a:lnTo>
                        <a:pt x="672" y="203"/>
                      </a:lnTo>
                      <a:lnTo>
                        <a:pt x="667" y="201"/>
                      </a:lnTo>
                      <a:lnTo>
                        <a:pt x="662" y="194"/>
                      </a:lnTo>
                      <a:lnTo>
                        <a:pt x="662" y="194"/>
                      </a:lnTo>
                      <a:lnTo>
                        <a:pt x="660" y="189"/>
                      </a:lnTo>
                      <a:lnTo>
                        <a:pt x="655" y="189"/>
                      </a:lnTo>
                      <a:lnTo>
                        <a:pt x="650" y="184"/>
                      </a:lnTo>
                      <a:lnTo>
                        <a:pt x="648" y="182"/>
                      </a:lnTo>
                      <a:lnTo>
                        <a:pt x="643" y="180"/>
                      </a:lnTo>
                      <a:lnTo>
                        <a:pt x="639" y="177"/>
                      </a:lnTo>
                      <a:lnTo>
                        <a:pt x="639" y="175"/>
                      </a:lnTo>
                      <a:lnTo>
                        <a:pt x="634" y="175"/>
                      </a:lnTo>
                      <a:lnTo>
                        <a:pt x="631" y="173"/>
                      </a:lnTo>
                      <a:lnTo>
                        <a:pt x="627" y="170"/>
                      </a:lnTo>
                      <a:lnTo>
                        <a:pt x="622" y="170"/>
                      </a:lnTo>
                      <a:lnTo>
                        <a:pt x="615" y="173"/>
                      </a:lnTo>
                      <a:lnTo>
                        <a:pt x="608" y="173"/>
                      </a:lnTo>
                      <a:lnTo>
                        <a:pt x="605" y="173"/>
                      </a:lnTo>
                      <a:lnTo>
                        <a:pt x="603" y="173"/>
                      </a:lnTo>
                      <a:lnTo>
                        <a:pt x="601" y="173"/>
                      </a:lnTo>
                      <a:lnTo>
                        <a:pt x="598" y="170"/>
                      </a:lnTo>
                      <a:lnTo>
                        <a:pt x="596" y="170"/>
                      </a:lnTo>
                      <a:lnTo>
                        <a:pt x="594" y="170"/>
                      </a:lnTo>
                      <a:lnTo>
                        <a:pt x="589" y="170"/>
                      </a:lnTo>
                      <a:lnTo>
                        <a:pt x="582" y="168"/>
                      </a:lnTo>
                      <a:lnTo>
                        <a:pt x="579" y="165"/>
                      </a:lnTo>
                      <a:lnTo>
                        <a:pt x="577" y="165"/>
                      </a:lnTo>
                      <a:lnTo>
                        <a:pt x="575" y="163"/>
                      </a:lnTo>
                      <a:lnTo>
                        <a:pt x="570" y="161"/>
                      </a:lnTo>
                      <a:lnTo>
                        <a:pt x="568" y="161"/>
                      </a:lnTo>
                      <a:lnTo>
                        <a:pt x="565" y="163"/>
                      </a:lnTo>
                      <a:lnTo>
                        <a:pt x="565" y="163"/>
                      </a:lnTo>
                      <a:lnTo>
                        <a:pt x="561" y="165"/>
                      </a:lnTo>
                      <a:lnTo>
                        <a:pt x="558" y="165"/>
                      </a:lnTo>
                      <a:lnTo>
                        <a:pt x="558" y="165"/>
                      </a:lnTo>
                      <a:lnTo>
                        <a:pt x="556" y="168"/>
                      </a:lnTo>
                      <a:lnTo>
                        <a:pt x="553" y="170"/>
                      </a:lnTo>
                      <a:lnTo>
                        <a:pt x="551" y="170"/>
                      </a:lnTo>
                      <a:lnTo>
                        <a:pt x="553" y="168"/>
                      </a:lnTo>
                      <a:lnTo>
                        <a:pt x="553" y="165"/>
                      </a:lnTo>
                      <a:lnTo>
                        <a:pt x="553" y="165"/>
                      </a:lnTo>
                      <a:lnTo>
                        <a:pt x="553" y="163"/>
                      </a:lnTo>
                      <a:lnTo>
                        <a:pt x="553" y="163"/>
                      </a:lnTo>
                      <a:lnTo>
                        <a:pt x="551" y="163"/>
                      </a:lnTo>
                      <a:lnTo>
                        <a:pt x="551" y="165"/>
                      </a:lnTo>
                      <a:lnTo>
                        <a:pt x="549" y="168"/>
                      </a:lnTo>
                      <a:lnTo>
                        <a:pt x="549" y="173"/>
                      </a:lnTo>
                      <a:lnTo>
                        <a:pt x="544" y="177"/>
                      </a:lnTo>
                      <a:lnTo>
                        <a:pt x="542" y="180"/>
                      </a:lnTo>
                      <a:lnTo>
                        <a:pt x="542" y="177"/>
                      </a:lnTo>
                      <a:lnTo>
                        <a:pt x="544" y="170"/>
                      </a:lnTo>
                      <a:lnTo>
                        <a:pt x="544" y="168"/>
                      </a:lnTo>
                      <a:lnTo>
                        <a:pt x="544" y="165"/>
                      </a:lnTo>
                      <a:lnTo>
                        <a:pt x="546" y="165"/>
                      </a:lnTo>
                      <a:lnTo>
                        <a:pt x="546" y="163"/>
                      </a:lnTo>
                      <a:lnTo>
                        <a:pt x="546" y="163"/>
                      </a:lnTo>
                      <a:lnTo>
                        <a:pt x="549" y="161"/>
                      </a:lnTo>
                      <a:lnTo>
                        <a:pt x="549" y="158"/>
                      </a:lnTo>
                      <a:lnTo>
                        <a:pt x="549" y="156"/>
                      </a:lnTo>
                      <a:lnTo>
                        <a:pt x="546" y="158"/>
                      </a:lnTo>
                      <a:lnTo>
                        <a:pt x="544" y="158"/>
                      </a:lnTo>
                      <a:lnTo>
                        <a:pt x="544" y="161"/>
                      </a:lnTo>
                      <a:lnTo>
                        <a:pt x="542" y="161"/>
                      </a:lnTo>
                      <a:lnTo>
                        <a:pt x="542" y="158"/>
                      </a:lnTo>
                      <a:lnTo>
                        <a:pt x="542" y="158"/>
                      </a:lnTo>
                      <a:lnTo>
                        <a:pt x="544" y="158"/>
                      </a:lnTo>
                      <a:lnTo>
                        <a:pt x="544" y="156"/>
                      </a:lnTo>
                      <a:lnTo>
                        <a:pt x="544" y="156"/>
                      </a:lnTo>
                      <a:lnTo>
                        <a:pt x="546" y="154"/>
                      </a:lnTo>
                      <a:lnTo>
                        <a:pt x="546" y="151"/>
                      </a:lnTo>
                      <a:lnTo>
                        <a:pt x="544" y="149"/>
                      </a:lnTo>
                      <a:lnTo>
                        <a:pt x="544" y="149"/>
                      </a:lnTo>
                      <a:lnTo>
                        <a:pt x="542" y="149"/>
                      </a:lnTo>
                      <a:lnTo>
                        <a:pt x="542" y="149"/>
                      </a:lnTo>
                      <a:lnTo>
                        <a:pt x="542" y="149"/>
                      </a:lnTo>
                      <a:lnTo>
                        <a:pt x="542" y="147"/>
                      </a:lnTo>
                      <a:lnTo>
                        <a:pt x="539" y="147"/>
                      </a:lnTo>
                      <a:lnTo>
                        <a:pt x="539" y="144"/>
                      </a:lnTo>
                      <a:lnTo>
                        <a:pt x="537" y="144"/>
                      </a:lnTo>
                      <a:lnTo>
                        <a:pt x="534" y="142"/>
                      </a:lnTo>
                      <a:lnTo>
                        <a:pt x="534" y="142"/>
                      </a:lnTo>
                      <a:lnTo>
                        <a:pt x="532" y="147"/>
                      </a:lnTo>
                      <a:lnTo>
                        <a:pt x="532" y="147"/>
                      </a:lnTo>
                      <a:lnTo>
                        <a:pt x="530" y="147"/>
                      </a:lnTo>
                      <a:lnTo>
                        <a:pt x="530" y="144"/>
                      </a:lnTo>
                      <a:lnTo>
                        <a:pt x="527" y="139"/>
                      </a:lnTo>
                      <a:lnTo>
                        <a:pt x="527" y="139"/>
                      </a:lnTo>
                      <a:lnTo>
                        <a:pt x="525" y="139"/>
                      </a:lnTo>
                      <a:lnTo>
                        <a:pt x="523" y="137"/>
                      </a:lnTo>
                      <a:lnTo>
                        <a:pt x="518" y="137"/>
                      </a:lnTo>
                      <a:lnTo>
                        <a:pt x="518" y="135"/>
                      </a:lnTo>
                      <a:lnTo>
                        <a:pt x="516" y="135"/>
                      </a:lnTo>
                      <a:lnTo>
                        <a:pt x="513" y="135"/>
                      </a:lnTo>
                      <a:lnTo>
                        <a:pt x="513" y="132"/>
                      </a:lnTo>
                      <a:lnTo>
                        <a:pt x="513" y="132"/>
                      </a:lnTo>
                      <a:lnTo>
                        <a:pt x="511" y="132"/>
                      </a:lnTo>
                      <a:lnTo>
                        <a:pt x="508" y="132"/>
                      </a:lnTo>
                      <a:lnTo>
                        <a:pt x="506" y="132"/>
                      </a:lnTo>
                      <a:lnTo>
                        <a:pt x="506" y="130"/>
                      </a:lnTo>
                      <a:lnTo>
                        <a:pt x="504" y="128"/>
                      </a:lnTo>
                      <a:lnTo>
                        <a:pt x="504" y="128"/>
                      </a:lnTo>
                      <a:lnTo>
                        <a:pt x="501" y="128"/>
                      </a:lnTo>
                      <a:lnTo>
                        <a:pt x="501" y="128"/>
                      </a:lnTo>
                      <a:lnTo>
                        <a:pt x="499" y="128"/>
                      </a:lnTo>
                      <a:lnTo>
                        <a:pt x="497" y="128"/>
                      </a:lnTo>
                      <a:lnTo>
                        <a:pt x="497" y="125"/>
                      </a:lnTo>
                      <a:lnTo>
                        <a:pt x="494" y="125"/>
                      </a:lnTo>
                      <a:lnTo>
                        <a:pt x="492" y="125"/>
                      </a:lnTo>
                      <a:lnTo>
                        <a:pt x="492" y="125"/>
                      </a:lnTo>
                      <a:lnTo>
                        <a:pt x="492" y="125"/>
                      </a:lnTo>
                      <a:lnTo>
                        <a:pt x="492" y="125"/>
                      </a:lnTo>
                      <a:lnTo>
                        <a:pt x="492" y="128"/>
                      </a:lnTo>
                      <a:lnTo>
                        <a:pt x="490" y="128"/>
                      </a:lnTo>
                      <a:lnTo>
                        <a:pt x="490" y="125"/>
                      </a:lnTo>
                      <a:lnTo>
                        <a:pt x="487" y="125"/>
                      </a:lnTo>
                      <a:lnTo>
                        <a:pt x="487" y="125"/>
                      </a:lnTo>
                      <a:lnTo>
                        <a:pt x="485" y="125"/>
                      </a:lnTo>
                      <a:lnTo>
                        <a:pt x="485" y="125"/>
                      </a:lnTo>
                      <a:lnTo>
                        <a:pt x="485" y="125"/>
                      </a:lnTo>
                      <a:lnTo>
                        <a:pt x="482" y="125"/>
                      </a:lnTo>
                      <a:lnTo>
                        <a:pt x="482" y="128"/>
                      </a:lnTo>
                      <a:lnTo>
                        <a:pt x="480" y="125"/>
                      </a:lnTo>
                      <a:lnTo>
                        <a:pt x="480" y="125"/>
                      </a:lnTo>
                      <a:lnTo>
                        <a:pt x="478" y="128"/>
                      </a:lnTo>
                      <a:lnTo>
                        <a:pt x="478" y="128"/>
                      </a:lnTo>
                      <a:lnTo>
                        <a:pt x="478" y="128"/>
                      </a:lnTo>
                      <a:lnTo>
                        <a:pt x="475" y="130"/>
                      </a:lnTo>
                      <a:lnTo>
                        <a:pt x="475" y="132"/>
                      </a:lnTo>
                      <a:lnTo>
                        <a:pt x="475" y="132"/>
                      </a:lnTo>
                      <a:lnTo>
                        <a:pt x="473" y="135"/>
                      </a:lnTo>
                      <a:lnTo>
                        <a:pt x="473" y="137"/>
                      </a:lnTo>
                      <a:lnTo>
                        <a:pt x="473" y="139"/>
                      </a:lnTo>
                      <a:lnTo>
                        <a:pt x="473" y="139"/>
                      </a:lnTo>
                      <a:lnTo>
                        <a:pt x="473" y="142"/>
                      </a:lnTo>
                      <a:lnTo>
                        <a:pt x="475" y="142"/>
                      </a:lnTo>
                      <a:lnTo>
                        <a:pt x="473" y="144"/>
                      </a:lnTo>
                      <a:lnTo>
                        <a:pt x="473" y="144"/>
                      </a:lnTo>
                      <a:lnTo>
                        <a:pt x="471" y="144"/>
                      </a:lnTo>
                      <a:lnTo>
                        <a:pt x="471" y="142"/>
                      </a:lnTo>
                      <a:lnTo>
                        <a:pt x="468" y="142"/>
                      </a:lnTo>
                      <a:lnTo>
                        <a:pt x="464" y="149"/>
                      </a:lnTo>
                      <a:lnTo>
                        <a:pt x="459" y="151"/>
                      </a:lnTo>
                      <a:lnTo>
                        <a:pt x="459" y="151"/>
                      </a:lnTo>
                      <a:lnTo>
                        <a:pt x="454" y="161"/>
                      </a:lnTo>
                      <a:lnTo>
                        <a:pt x="454" y="163"/>
                      </a:lnTo>
                      <a:lnTo>
                        <a:pt x="452" y="165"/>
                      </a:lnTo>
                      <a:lnTo>
                        <a:pt x="452" y="168"/>
                      </a:lnTo>
                      <a:lnTo>
                        <a:pt x="452" y="168"/>
                      </a:lnTo>
                      <a:lnTo>
                        <a:pt x="452" y="165"/>
                      </a:lnTo>
                      <a:lnTo>
                        <a:pt x="452" y="165"/>
                      </a:lnTo>
                      <a:lnTo>
                        <a:pt x="454" y="158"/>
                      </a:lnTo>
                      <a:lnTo>
                        <a:pt x="454" y="158"/>
                      </a:lnTo>
                      <a:lnTo>
                        <a:pt x="454" y="154"/>
                      </a:lnTo>
                      <a:lnTo>
                        <a:pt x="456" y="147"/>
                      </a:lnTo>
                      <a:lnTo>
                        <a:pt x="452" y="151"/>
                      </a:lnTo>
                      <a:lnTo>
                        <a:pt x="449" y="151"/>
                      </a:lnTo>
                      <a:lnTo>
                        <a:pt x="445" y="151"/>
                      </a:lnTo>
                      <a:lnTo>
                        <a:pt x="445" y="149"/>
                      </a:lnTo>
                      <a:lnTo>
                        <a:pt x="442" y="151"/>
                      </a:lnTo>
                      <a:lnTo>
                        <a:pt x="440" y="151"/>
                      </a:lnTo>
                      <a:lnTo>
                        <a:pt x="440" y="151"/>
                      </a:lnTo>
                      <a:lnTo>
                        <a:pt x="435" y="154"/>
                      </a:lnTo>
                      <a:lnTo>
                        <a:pt x="433" y="151"/>
                      </a:lnTo>
                      <a:lnTo>
                        <a:pt x="433" y="149"/>
                      </a:lnTo>
                      <a:lnTo>
                        <a:pt x="430" y="149"/>
                      </a:lnTo>
                      <a:lnTo>
                        <a:pt x="430" y="147"/>
                      </a:lnTo>
                      <a:lnTo>
                        <a:pt x="430" y="147"/>
                      </a:lnTo>
                      <a:lnTo>
                        <a:pt x="428" y="142"/>
                      </a:lnTo>
                      <a:lnTo>
                        <a:pt x="428" y="139"/>
                      </a:lnTo>
                      <a:lnTo>
                        <a:pt x="428" y="139"/>
                      </a:lnTo>
                      <a:lnTo>
                        <a:pt x="428" y="137"/>
                      </a:lnTo>
                      <a:lnTo>
                        <a:pt x="426" y="135"/>
                      </a:lnTo>
                      <a:lnTo>
                        <a:pt x="426" y="135"/>
                      </a:lnTo>
                      <a:lnTo>
                        <a:pt x="428" y="132"/>
                      </a:lnTo>
                      <a:lnTo>
                        <a:pt x="428" y="132"/>
                      </a:lnTo>
                      <a:lnTo>
                        <a:pt x="426" y="130"/>
                      </a:lnTo>
                      <a:lnTo>
                        <a:pt x="426" y="132"/>
                      </a:lnTo>
                      <a:lnTo>
                        <a:pt x="423" y="132"/>
                      </a:lnTo>
                      <a:lnTo>
                        <a:pt x="421" y="135"/>
                      </a:lnTo>
                      <a:lnTo>
                        <a:pt x="419" y="137"/>
                      </a:lnTo>
                      <a:lnTo>
                        <a:pt x="414" y="139"/>
                      </a:lnTo>
                      <a:lnTo>
                        <a:pt x="414" y="139"/>
                      </a:lnTo>
                      <a:lnTo>
                        <a:pt x="407" y="144"/>
                      </a:lnTo>
                      <a:lnTo>
                        <a:pt x="402" y="147"/>
                      </a:lnTo>
                      <a:lnTo>
                        <a:pt x="400" y="144"/>
                      </a:lnTo>
                      <a:lnTo>
                        <a:pt x="395" y="144"/>
                      </a:lnTo>
                      <a:lnTo>
                        <a:pt x="395" y="144"/>
                      </a:lnTo>
                      <a:lnTo>
                        <a:pt x="402" y="139"/>
                      </a:lnTo>
                      <a:lnTo>
                        <a:pt x="407" y="142"/>
                      </a:lnTo>
                      <a:lnTo>
                        <a:pt x="407" y="139"/>
                      </a:lnTo>
                      <a:lnTo>
                        <a:pt x="407" y="139"/>
                      </a:lnTo>
                      <a:lnTo>
                        <a:pt x="407" y="137"/>
                      </a:lnTo>
                      <a:lnTo>
                        <a:pt x="409" y="135"/>
                      </a:lnTo>
                      <a:lnTo>
                        <a:pt x="411" y="132"/>
                      </a:lnTo>
                      <a:lnTo>
                        <a:pt x="411" y="130"/>
                      </a:lnTo>
                      <a:lnTo>
                        <a:pt x="411" y="128"/>
                      </a:lnTo>
                      <a:lnTo>
                        <a:pt x="414" y="123"/>
                      </a:lnTo>
                      <a:lnTo>
                        <a:pt x="416" y="123"/>
                      </a:lnTo>
                      <a:lnTo>
                        <a:pt x="416" y="120"/>
                      </a:lnTo>
                      <a:lnTo>
                        <a:pt x="419" y="116"/>
                      </a:lnTo>
                      <a:lnTo>
                        <a:pt x="419" y="113"/>
                      </a:lnTo>
                      <a:lnTo>
                        <a:pt x="423" y="111"/>
                      </a:lnTo>
                      <a:lnTo>
                        <a:pt x="426" y="109"/>
                      </a:lnTo>
                      <a:lnTo>
                        <a:pt x="426" y="109"/>
                      </a:lnTo>
                      <a:lnTo>
                        <a:pt x="428" y="106"/>
                      </a:lnTo>
                      <a:lnTo>
                        <a:pt x="430" y="106"/>
                      </a:lnTo>
                      <a:lnTo>
                        <a:pt x="433" y="102"/>
                      </a:lnTo>
                      <a:lnTo>
                        <a:pt x="435" y="97"/>
                      </a:lnTo>
                      <a:lnTo>
                        <a:pt x="438" y="94"/>
                      </a:lnTo>
                      <a:lnTo>
                        <a:pt x="438" y="94"/>
                      </a:lnTo>
                      <a:lnTo>
                        <a:pt x="442" y="90"/>
                      </a:lnTo>
                      <a:lnTo>
                        <a:pt x="442" y="90"/>
                      </a:lnTo>
                      <a:lnTo>
                        <a:pt x="445" y="87"/>
                      </a:lnTo>
                      <a:lnTo>
                        <a:pt x="445" y="87"/>
                      </a:lnTo>
                      <a:lnTo>
                        <a:pt x="445" y="85"/>
                      </a:lnTo>
                      <a:lnTo>
                        <a:pt x="445" y="80"/>
                      </a:lnTo>
                      <a:lnTo>
                        <a:pt x="445" y="76"/>
                      </a:lnTo>
                      <a:lnTo>
                        <a:pt x="442" y="76"/>
                      </a:lnTo>
                      <a:lnTo>
                        <a:pt x="440" y="73"/>
                      </a:lnTo>
                      <a:lnTo>
                        <a:pt x="438" y="73"/>
                      </a:lnTo>
                      <a:lnTo>
                        <a:pt x="435" y="73"/>
                      </a:lnTo>
                      <a:lnTo>
                        <a:pt x="433" y="71"/>
                      </a:lnTo>
                      <a:lnTo>
                        <a:pt x="433" y="68"/>
                      </a:lnTo>
                      <a:lnTo>
                        <a:pt x="433" y="66"/>
                      </a:lnTo>
                      <a:lnTo>
                        <a:pt x="430" y="66"/>
                      </a:lnTo>
                      <a:lnTo>
                        <a:pt x="430" y="66"/>
                      </a:lnTo>
                      <a:lnTo>
                        <a:pt x="430" y="66"/>
                      </a:lnTo>
                      <a:lnTo>
                        <a:pt x="430" y="64"/>
                      </a:lnTo>
                      <a:lnTo>
                        <a:pt x="430" y="61"/>
                      </a:lnTo>
                      <a:lnTo>
                        <a:pt x="428" y="59"/>
                      </a:lnTo>
                      <a:lnTo>
                        <a:pt x="428" y="57"/>
                      </a:lnTo>
                      <a:lnTo>
                        <a:pt x="428" y="54"/>
                      </a:lnTo>
                      <a:lnTo>
                        <a:pt x="426" y="47"/>
                      </a:lnTo>
                      <a:lnTo>
                        <a:pt x="426" y="42"/>
                      </a:lnTo>
                      <a:lnTo>
                        <a:pt x="423" y="33"/>
                      </a:lnTo>
                      <a:lnTo>
                        <a:pt x="421" y="23"/>
                      </a:lnTo>
                      <a:lnTo>
                        <a:pt x="421" y="21"/>
                      </a:lnTo>
                      <a:lnTo>
                        <a:pt x="416" y="21"/>
                      </a:lnTo>
                      <a:lnTo>
                        <a:pt x="416" y="21"/>
                      </a:lnTo>
                      <a:lnTo>
                        <a:pt x="416" y="21"/>
                      </a:lnTo>
                      <a:lnTo>
                        <a:pt x="414" y="26"/>
                      </a:lnTo>
                      <a:lnTo>
                        <a:pt x="414" y="26"/>
                      </a:lnTo>
                      <a:lnTo>
                        <a:pt x="411" y="26"/>
                      </a:lnTo>
                      <a:lnTo>
                        <a:pt x="411" y="28"/>
                      </a:lnTo>
                      <a:lnTo>
                        <a:pt x="411" y="28"/>
                      </a:lnTo>
                      <a:lnTo>
                        <a:pt x="409" y="31"/>
                      </a:lnTo>
                      <a:lnTo>
                        <a:pt x="409" y="31"/>
                      </a:lnTo>
                      <a:lnTo>
                        <a:pt x="409" y="33"/>
                      </a:lnTo>
                      <a:lnTo>
                        <a:pt x="407" y="33"/>
                      </a:lnTo>
                      <a:lnTo>
                        <a:pt x="407" y="33"/>
                      </a:lnTo>
                      <a:lnTo>
                        <a:pt x="404" y="38"/>
                      </a:lnTo>
                      <a:lnTo>
                        <a:pt x="404" y="40"/>
                      </a:lnTo>
                      <a:lnTo>
                        <a:pt x="402" y="42"/>
                      </a:lnTo>
                      <a:lnTo>
                        <a:pt x="402" y="42"/>
                      </a:lnTo>
                      <a:lnTo>
                        <a:pt x="400" y="45"/>
                      </a:lnTo>
                      <a:lnTo>
                        <a:pt x="400" y="45"/>
                      </a:lnTo>
                      <a:lnTo>
                        <a:pt x="400" y="47"/>
                      </a:lnTo>
                      <a:lnTo>
                        <a:pt x="400" y="47"/>
                      </a:lnTo>
                      <a:lnTo>
                        <a:pt x="400" y="49"/>
                      </a:lnTo>
                      <a:lnTo>
                        <a:pt x="397" y="49"/>
                      </a:lnTo>
                      <a:lnTo>
                        <a:pt x="397" y="54"/>
                      </a:lnTo>
                      <a:lnTo>
                        <a:pt x="397" y="57"/>
                      </a:lnTo>
                      <a:lnTo>
                        <a:pt x="395" y="57"/>
                      </a:lnTo>
                      <a:lnTo>
                        <a:pt x="395" y="59"/>
                      </a:lnTo>
                      <a:lnTo>
                        <a:pt x="393" y="61"/>
                      </a:lnTo>
                      <a:lnTo>
                        <a:pt x="393" y="61"/>
                      </a:lnTo>
                      <a:lnTo>
                        <a:pt x="390" y="64"/>
                      </a:lnTo>
                      <a:lnTo>
                        <a:pt x="390" y="64"/>
                      </a:lnTo>
                      <a:lnTo>
                        <a:pt x="388" y="66"/>
                      </a:lnTo>
                      <a:lnTo>
                        <a:pt x="388" y="66"/>
                      </a:lnTo>
                      <a:lnTo>
                        <a:pt x="385" y="64"/>
                      </a:lnTo>
                      <a:lnTo>
                        <a:pt x="385" y="64"/>
                      </a:lnTo>
                      <a:lnTo>
                        <a:pt x="383" y="64"/>
                      </a:lnTo>
                      <a:lnTo>
                        <a:pt x="383" y="64"/>
                      </a:lnTo>
                      <a:lnTo>
                        <a:pt x="383" y="64"/>
                      </a:lnTo>
                      <a:lnTo>
                        <a:pt x="381" y="61"/>
                      </a:lnTo>
                      <a:lnTo>
                        <a:pt x="381" y="61"/>
                      </a:lnTo>
                      <a:lnTo>
                        <a:pt x="381" y="64"/>
                      </a:lnTo>
                      <a:lnTo>
                        <a:pt x="378" y="64"/>
                      </a:lnTo>
                      <a:lnTo>
                        <a:pt x="378" y="64"/>
                      </a:lnTo>
                      <a:lnTo>
                        <a:pt x="376" y="64"/>
                      </a:lnTo>
                      <a:lnTo>
                        <a:pt x="374" y="61"/>
                      </a:lnTo>
                      <a:lnTo>
                        <a:pt x="374" y="61"/>
                      </a:lnTo>
                      <a:lnTo>
                        <a:pt x="374" y="61"/>
                      </a:lnTo>
                      <a:lnTo>
                        <a:pt x="374" y="61"/>
                      </a:lnTo>
                      <a:lnTo>
                        <a:pt x="371" y="61"/>
                      </a:lnTo>
                      <a:lnTo>
                        <a:pt x="371" y="64"/>
                      </a:lnTo>
                      <a:lnTo>
                        <a:pt x="371" y="64"/>
                      </a:lnTo>
                      <a:lnTo>
                        <a:pt x="367" y="66"/>
                      </a:lnTo>
                      <a:lnTo>
                        <a:pt x="367" y="66"/>
                      </a:lnTo>
                      <a:lnTo>
                        <a:pt x="367" y="66"/>
                      </a:lnTo>
                      <a:lnTo>
                        <a:pt x="364" y="66"/>
                      </a:lnTo>
                      <a:lnTo>
                        <a:pt x="364" y="66"/>
                      </a:lnTo>
                      <a:lnTo>
                        <a:pt x="362" y="64"/>
                      </a:lnTo>
                      <a:lnTo>
                        <a:pt x="359" y="64"/>
                      </a:lnTo>
                      <a:lnTo>
                        <a:pt x="359" y="64"/>
                      </a:lnTo>
                      <a:lnTo>
                        <a:pt x="357" y="61"/>
                      </a:lnTo>
                      <a:lnTo>
                        <a:pt x="357" y="61"/>
                      </a:lnTo>
                      <a:lnTo>
                        <a:pt x="357" y="61"/>
                      </a:lnTo>
                      <a:lnTo>
                        <a:pt x="357" y="61"/>
                      </a:lnTo>
                      <a:lnTo>
                        <a:pt x="357" y="61"/>
                      </a:lnTo>
                      <a:lnTo>
                        <a:pt x="355" y="59"/>
                      </a:lnTo>
                      <a:lnTo>
                        <a:pt x="355" y="59"/>
                      </a:lnTo>
                      <a:lnTo>
                        <a:pt x="352" y="59"/>
                      </a:lnTo>
                      <a:lnTo>
                        <a:pt x="352" y="59"/>
                      </a:lnTo>
                      <a:lnTo>
                        <a:pt x="352" y="59"/>
                      </a:lnTo>
                      <a:lnTo>
                        <a:pt x="352" y="57"/>
                      </a:lnTo>
                      <a:lnTo>
                        <a:pt x="350" y="57"/>
                      </a:lnTo>
                      <a:lnTo>
                        <a:pt x="350" y="57"/>
                      </a:lnTo>
                      <a:lnTo>
                        <a:pt x="350" y="57"/>
                      </a:lnTo>
                      <a:lnTo>
                        <a:pt x="348" y="57"/>
                      </a:lnTo>
                      <a:lnTo>
                        <a:pt x="348" y="57"/>
                      </a:lnTo>
                      <a:lnTo>
                        <a:pt x="348" y="57"/>
                      </a:lnTo>
                      <a:lnTo>
                        <a:pt x="345" y="59"/>
                      </a:lnTo>
                      <a:lnTo>
                        <a:pt x="345" y="59"/>
                      </a:lnTo>
                      <a:lnTo>
                        <a:pt x="343" y="59"/>
                      </a:lnTo>
                      <a:lnTo>
                        <a:pt x="338" y="59"/>
                      </a:lnTo>
                      <a:lnTo>
                        <a:pt x="336" y="61"/>
                      </a:lnTo>
                      <a:lnTo>
                        <a:pt x="333" y="59"/>
                      </a:lnTo>
                      <a:lnTo>
                        <a:pt x="333" y="59"/>
                      </a:lnTo>
                      <a:lnTo>
                        <a:pt x="333" y="59"/>
                      </a:lnTo>
                      <a:lnTo>
                        <a:pt x="333" y="59"/>
                      </a:lnTo>
                      <a:lnTo>
                        <a:pt x="331" y="59"/>
                      </a:lnTo>
                      <a:lnTo>
                        <a:pt x="331" y="61"/>
                      </a:lnTo>
                      <a:lnTo>
                        <a:pt x="331" y="61"/>
                      </a:lnTo>
                      <a:lnTo>
                        <a:pt x="331" y="61"/>
                      </a:lnTo>
                      <a:lnTo>
                        <a:pt x="329" y="61"/>
                      </a:lnTo>
                      <a:lnTo>
                        <a:pt x="329" y="64"/>
                      </a:lnTo>
                      <a:lnTo>
                        <a:pt x="331" y="64"/>
                      </a:lnTo>
                      <a:lnTo>
                        <a:pt x="331" y="66"/>
                      </a:lnTo>
                      <a:lnTo>
                        <a:pt x="333" y="66"/>
                      </a:lnTo>
                      <a:lnTo>
                        <a:pt x="333" y="68"/>
                      </a:lnTo>
                      <a:lnTo>
                        <a:pt x="333" y="68"/>
                      </a:lnTo>
                      <a:lnTo>
                        <a:pt x="333" y="71"/>
                      </a:lnTo>
                      <a:lnTo>
                        <a:pt x="333" y="71"/>
                      </a:lnTo>
                      <a:lnTo>
                        <a:pt x="331" y="73"/>
                      </a:lnTo>
                      <a:lnTo>
                        <a:pt x="326" y="71"/>
                      </a:lnTo>
                      <a:lnTo>
                        <a:pt x="324" y="71"/>
                      </a:lnTo>
                      <a:lnTo>
                        <a:pt x="324" y="71"/>
                      </a:lnTo>
                      <a:lnTo>
                        <a:pt x="322" y="71"/>
                      </a:lnTo>
                      <a:lnTo>
                        <a:pt x="322" y="71"/>
                      </a:lnTo>
                      <a:lnTo>
                        <a:pt x="322" y="71"/>
                      </a:lnTo>
                      <a:lnTo>
                        <a:pt x="319" y="71"/>
                      </a:lnTo>
                      <a:lnTo>
                        <a:pt x="319" y="71"/>
                      </a:lnTo>
                      <a:lnTo>
                        <a:pt x="317" y="71"/>
                      </a:lnTo>
                      <a:lnTo>
                        <a:pt x="317" y="71"/>
                      </a:lnTo>
                      <a:lnTo>
                        <a:pt x="314" y="71"/>
                      </a:lnTo>
                      <a:lnTo>
                        <a:pt x="312" y="71"/>
                      </a:lnTo>
                      <a:lnTo>
                        <a:pt x="312" y="71"/>
                      </a:lnTo>
                      <a:lnTo>
                        <a:pt x="312" y="68"/>
                      </a:lnTo>
                      <a:lnTo>
                        <a:pt x="310" y="68"/>
                      </a:lnTo>
                      <a:lnTo>
                        <a:pt x="310" y="68"/>
                      </a:lnTo>
                      <a:lnTo>
                        <a:pt x="307" y="71"/>
                      </a:lnTo>
                      <a:lnTo>
                        <a:pt x="307" y="68"/>
                      </a:lnTo>
                      <a:lnTo>
                        <a:pt x="307" y="71"/>
                      </a:lnTo>
                      <a:lnTo>
                        <a:pt x="305" y="71"/>
                      </a:lnTo>
                      <a:lnTo>
                        <a:pt x="303" y="73"/>
                      </a:lnTo>
                      <a:lnTo>
                        <a:pt x="303" y="76"/>
                      </a:lnTo>
                      <a:lnTo>
                        <a:pt x="303" y="76"/>
                      </a:lnTo>
                      <a:lnTo>
                        <a:pt x="300" y="76"/>
                      </a:lnTo>
                      <a:lnTo>
                        <a:pt x="298" y="76"/>
                      </a:lnTo>
                      <a:lnTo>
                        <a:pt x="296" y="76"/>
                      </a:lnTo>
                      <a:lnTo>
                        <a:pt x="296" y="76"/>
                      </a:lnTo>
                      <a:lnTo>
                        <a:pt x="296" y="76"/>
                      </a:lnTo>
                      <a:lnTo>
                        <a:pt x="296" y="78"/>
                      </a:lnTo>
                      <a:lnTo>
                        <a:pt x="293" y="78"/>
                      </a:lnTo>
                      <a:lnTo>
                        <a:pt x="293" y="78"/>
                      </a:lnTo>
                      <a:lnTo>
                        <a:pt x="293" y="80"/>
                      </a:lnTo>
                      <a:lnTo>
                        <a:pt x="291" y="78"/>
                      </a:lnTo>
                      <a:lnTo>
                        <a:pt x="291" y="78"/>
                      </a:lnTo>
                      <a:lnTo>
                        <a:pt x="291" y="78"/>
                      </a:lnTo>
                      <a:lnTo>
                        <a:pt x="288" y="78"/>
                      </a:lnTo>
                      <a:lnTo>
                        <a:pt x="288" y="78"/>
                      </a:lnTo>
                      <a:lnTo>
                        <a:pt x="288" y="78"/>
                      </a:lnTo>
                      <a:lnTo>
                        <a:pt x="288" y="78"/>
                      </a:lnTo>
                      <a:lnTo>
                        <a:pt x="286" y="78"/>
                      </a:lnTo>
                      <a:lnTo>
                        <a:pt x="286" y="80"/>
                      </a:lnTo>
                      <a:lnTo>
                        <a:pt x="286" y="80"/>
                      </a:lnTo>
                      <a:lnTo>
                        <a:pt x="284" y="80"/>
                      </a:lnTo>
                      <a:lnTo>
                        <a:pt x="286" y="83"/>
                      </a:lnTo>
                      <a:lnTo>
                        <a:pt x="286" y="83"/>
                      </a:lnTo>
                      <a:lnTo>
                        <a:pt x="284" y="85"/>
                      </a:lnTo>
                      <a:lnTo>
                        <a:pt x="284" y="85"/>
                      </a:lnTo>
                      <a:lnTo>
                        <a:pt x="281" y="85"/>
                      </a:lnTo>
                      <a:lnTo>
                        <a:pt x="281" y="85"/>
                      </a:lnTo>
                      <a:lnTo>
                        <a:pt x="279" y="85"/>
                      </a:lnTo>
                      <a:lnTo>
                        <a:pt x="279" y="85"/>
                      </a:lnTo>
                      <a:lnTo>
                        <a:pt x="279" y="85"/>
                      </a:lnTo>
                      <a:lnTo>
                        <a:pt x="277" y="85"/>
                      </a:lnTo>
                      <a:lnTo>
                        <a:pt x="277" y="83"/>
                      </a:lnTo>
                      <a:lnTo>
                        <a:pt x="274" y="83"/>
                      </a:lnTo>
                      <a:lnTo>
                        <a:pt x="272" y="83"/>
                      </a:lnTo>
                      <a:lnTo>
                        <a:pt x="270" y="80"/>
                      </a:lnTo>
                      <a:lnTo>
                        <a:pt x="270" y="80"/>
                      </a:lnTo>
                      <a:lnTo>
                        <a:pt x="270" y="78"/>
                      </a:lnTo>
                      <a:lnTo>
                        <a:pt x="267" y="76"/>
                      </a:lnTo>
                      <a:lnTo>
                        <a:pt x="265" y="76"/>
                      </a:lnTo>
                      <a:lnTo>
                        <a:pt x="265" y="76"/>
                      </a:lnTo>
                      <a:lnTo>
                        <a:pt x="262" y="73"/>
                      </a:lnTo>
                      <a:lnTo>
                        <a:pt x="262" y="73"/>
                      </a:lnTo>
                      <a:lnTo>
                        <a:pt x="262" y="73"/>
                      </a:lnTo>
                      <a:lnTo>
                        <a:pt x="262" y="71"/>
                      </a:lnTo>
                      <a:lnTo>
                        <a:pt x="262" y="71"/>
                      </a:lnTo>
                      <a:lnTo>
                        <a:pt x="262" y="71"/>
                      </a:lnTo>
                      <a:lnTo>
                        <a:pt x="262" y="71"/>
                      </a:lnTo>
                      <a:lnTo>
                        <a:pt x="262" y="66"/>
                      </a:lnTo>
                      <a:lnTo>
                        <a:pt x="262" y="64"/>
                      </a:lnTo>
                      <a:lnTo>
                        <a:pt x="260" y="61"/>
                      </a:lnTo>
                      <a:lnTo>
                        <a:pt x="260" y="61"/>
                      </a:lnTo>
                      <a:lnTo>
                        <a:pt x="258" y="57"/>
                      </a:lnTo>
                      <a:lnTo>
                        <a:pt x="258" y="54"/>
                      </a:lnTo>
                      <a:lnTo>
                        <a:pt x="258" y="52"/>
                      </a:lnTo>
                      <a:lnTo>
                        <a:pt x="258" y="47"/>
                      </a:lnTo>
                      <a:lnTo>
                        <a:pt x="258" y="45"/>
                      </a:lnTo>
                      <a:lnTo>
                        <a:pt x="260" y="42"/>
                      </a:lnTo>
                      <a:lnTo>
                        <a:pt x="260" y="40"/>
                      </a:lnTo>
                      <a:lnTo>
                        <a:pt x="260" y="40"/>
                      </a:lnTo>
                      <a:lnTo>
                        <a:pt x="260" y="38"/>
                      </a:lnTo>
                      <a:lnTo>
                        <a:pt x="260" y="35"/>
                      </a:lnTo>
                      <a:lnTo>
                        <a:pt x="262" y="33"/>
                      </a:lnTo>
                      <a:lnTo>
                        <a:pt x="265" y="33"/>
                      </a:lnTo>
                      <a:lnTo>
                        <a:pt x="265" y="33"/>
                      </a:lnTo>
                      <a:lnTo>
                        <a:pt x="265" y="31"/>
                      </a:lnTo>
                      <a:lnTo>
                        <a:pt x="265" y="28"/>
                      </a:lnTo>
                      <a:lnTo>
                        <a:pt x="267" y="28"/>
                      </a:lnTo>
                      <a:lnTo>
                        <a:pt x="267" y="28"/>
                      </a:lnTo>
                      <a:lnTo>
                        <a:pt x="265" y="28"/>
                      </a:lnTo>
                      <a:lnTo>
                        <a:pt x="265" y="26"/>
                      </a:lnTo>
                      <a:lnTo>
                        <a:pt x="265" y="23"/>
                      </a:lnTo>
                      <a:lnTo>
                        <a:pt x="262" y="23"/>
                      </a:lnTo>
                      <a:lnTo>
                        <a:pt x="262" y="21"/>
                      </a:lnTo>
                      <a:lnTo>
                        <a:pt x="262" y="21"/>
                      </a:lnTo>
                      <a:lnTo>
                        <a:pt x="265" y="19"/>
                      </a:lnTo>
                      <a:lnTo>
                        <a:pt x="265" y="19"/>
                      </a:lnTo>
                      <a:lnTo>
                        <a:pt x="262" y="19"/>
                      </a:lnTo>
                      <a:lnTo>
                        <a:pt x="262" y="16"/>
                      </a:lnTo>
                      <a:lnTo>
                        <a:pt x="260" y="16"/>
                      </a:lnTo>
                      <a:lnTo>
                        <a:pt x="260" y="16"/>
                      </a:lnTo>
                      <a:lnTo>
                        <a:pt x="258" y="16"/>
                      </a:lnTo>
                      <a:lnTo>
                        <a:pt x="255" y="16"/>
                      </a:lnTo>
                      <a:lnTo>
                        <a:pt x="255" y="16"/>
                      </a:lnTo>
                      <a:lnTo>
                        <a:pt x="255" y="14"/>
                      </a:lnTo>
                      <a:lnTo>
                        <a:pt x="255" y="14"/>
                      </a:lnTo>
                      <a:lnTo>
                        <a:pt x="258" y="12"/>
                      </a:lnTo>
                      <a:lnTo>
                        <a:pt x="258" y="12"/>
                      </a:lnTo>
                      <a:lnTo>
                        <a:pt x="258" y="9"/>
                      </a:lnTo>
                      <a:lnTo>
                        <a:pt x="258" y="7"/>
                      </a:lnTo>
                      <a:lnTo>
                        <a:pt x="258" y="4"/>
                      </a:lnTo>
                      <a:lnTo>
                        <a:pt x="258" y="4"/>
                      </a:lnTo>
                      <a:lnTo>
                        <a:pt x="258" y="2"/>
                      </a:lnTo>
                      <a:lnTo>
                        <a:pt x="258" y="2"/>
                      </a:lnTo>
                      <a:lnTo>
                        <a:pt x="255" y="0"/>
                      </a:lnTo>
                      <a:lnTo>
                        <a:pt x="255" y="0"/>
                      </a:lnTo>
                      <a:lnTo>
                        <a:pt x="255" y="0"/>
                      </a:lnTo>
                      <a:lnTo>
                        <a:pt x="253" y="2"/>
                      </a:lnTo>
                      <a:lnTo>
                        <a:pt x="251" y="2"/>
                      </a:lnTo>
                      <a:lnTo>
                        <a:pt x="251" y="2"/>
                      </a:lnTo>
                      <a:lnTo>
                        <a:pt x="248" y="2"/>
                      </a:lnTo>
                      <a:lnTo>
                        <a:pt x="246" y="0"/>
                      </a:lnTo>
                      <a:lnTo>
                        <a:pt x="246" y="2"/>
                      </a:lnTo>
                      <a:lnTo>
                        <a:pt x="246" y="2"/>
                      </a:lnTo>
                      <a:lnTo>
                        <a:pt x="246" y="2"/>
                      </a:lnTo>
                      <a:lnTo>
                        <a:pt x="246" y="4"/>
                      </a:lnTo>
                      <a:lnTo>
                        <a:pt x="248" y="4"/>
                      </a:lnTo>
                      <a:lnTo>
                        <a:pt x="248" y="7"/>
                      </a:lnTo>
                      <a:lnTo>
                        <a:pt x="246" y="7"/>
                      </a:lnTo>
                      <a:lnTo>
                        <a:pt x="246" y="9"/>
                      </a:lnTo>
                      <a:lnTo>
                        <a:pt x="244" y="9"/>
                      </a:lnTo>
                      <a:lnTo>
                        <a:pt x="244" y="12"/>
                      </a:lnTo>
                      <a:lnTo>
                        <a:pt x="241" y="12"/>
                      </a:lnTo>
                      <a:lnTo>
                        <a:pt x="241" y="14"/>
                      </a:lnTo>
                      <a:lnTo>
                        <a:pt x="239" y="16"/>
                      </a:lnTo>
                      <a:lnTo>
                        <a:pt x="239" y="16"/>
                      </a:lnTo>
                      <a:lnTo>
                        <a:pt x="239" y="16"/>
                      </a:lnTo>
                      <a:lnTo>
                        <a:pt x="236" y="16"/>
                      </a:lnTo>
                      <a:lnTo>
                        <a:pt x="234" y="16"/>
                      </a:lnTo>
                      <a:lnTo>
                        <a:pt x="232" y="16"/>
                      </a:lnTo>
                      <a:lnTo>
                        <a:pt x="232" y="19"/>
                      </a:lnTo>
                      <a:lnTo>
                        <a:pt x="229" y="21"/>
                      </a:lnTo>
                      <a:lnTo>
                        <a:pt x="225" y="23"/>
                      </a:lnTo>
                      <a:lnTo>
                        <a:pt x="220" y="23"/>
                      </a:lnTo>
                      <a:lnTo>
                        <a:pt x="218" y="23"/>
                      </a:lnTo>
                      <a:lnTo>
                        <a:pt x="213" y="23"/>
                      </a:lnTo>
                      <a:lnTo>
                        <a:pt x="213" y="23"/>
                      </a:lnTo>
                      <a:lnTo>
                        <a:pt x="210" y="26"/>
                      </a:lnTo>
                      <a:lnTo>
                        <a:pt x="210" y="26"/>
                      </a:lnTo>
                      <a:lnTo>
                        <a:pt x="208" y="26"/>
                      </a:lnTo>
                      <a:lnTo>
                        <a:pt x="208" y="26"/>
                      </a:lnTo>
                      <a:lnTo>
                        <a:pt x="208" y="28"/>
                      </a:lnTo>
                      <a:lnTo>
                        <a:pt x="206" y="33"/>
                      </a:lnTo>
                      <a:lnTo>
                        <a:pt x="206" y="35"/>
                      </a:lnTo>
                      <a:lnTo>
                        <a:pt x="203" y="35"/>
                      </a:lnTo>
                      <a:lnTo>
                        <a:pt x="201" y="33"/>
                      </a:lnTo>
                      <a:lnTo>
                        <a:pt x="199" y="31"/>
                      </a:lnTo>
                      <a:lnTo>
                        <a:pt x="196" y="28"/>
                      </a:lnTo>
                      <a:lnTo>
                        <a:pt x="196" y="28"/>
                      </a:lnTo>
                      <a:lnTo>
                        <a:pt x="194" y="28"/>
                      </a:lnTo>
                      <a:lnTo>
                        <a:pt x="191" y="28"/>
                      </a:lnTo>
                      <a:lnTo>
                        <a:pt x="191" y="28"/>
                      </a:lnTo>
                      <a:lnTo>
                        <a:pt x="189" y="28"/>
                      </a:lnTo>
                      <a:lnTo>
                        <a:pt x="189" y="28"/>
                      </a:lnTo>
                      <a:lnTo>
                        <a:pt x="184" y="28"/>
                      </a:lnTo>
                      <a:lnTo>
                        <a:pt x="182" y="28"/>
                      </a:lnTo>
                      <a:lnTo>
                        <a:pt x="182" y="28"/>
                      </a:lnTo>
                      <a:lnTo>
                        <a:pt x="182" y="26"/>
                      </a:lnTo>
                      <a:lnTo>
                        <a:pt x="180" y="23"/>
                      </a:lnTo>
                      <a:lnTo>
                        <a:pt x="180" y="23"/>
                      </a:lnTo>
                      <a:lnTo>
                        <a:pt x="180" y="23"/>
                      </a:lnTo>
                      <a:lnTo>
                        <a:pt x="173" y="23"/>
                      </a:lnTo>
                      <a:lnTo>
                        <a:pt x="173" y="23"/>
                      </a:lnTo>
                      <a:lnTo>
                        <a:pt x="173" y="23"/>
                      </a:lnTo>
                      <a:lnTo>
                        <a:pt x="170" y="21"/>
                      </a:lnTo>
                      <a:lnTo>
                        <a:pt x="170" y="21"/>
                      </a:lnTo>
                      <a:lnTo>
                        <a:pt x="168" y="21"/>
                      </a:lnTo>
                      <a:lnTo>
                        <a:pt x="168" y="21"/>
                      </a:lnTo>
                      <a:lnTo>
                        <a:pt x="170" y="26"/>
                      </a:lnTo>
                      <a:lnTo>
                        <a:pt x="170" y="26"/>
                      </a:lnTo>
                      <a:lnTo>
                        <a:pt x="173" y="28"/>
                      </a:lnTo>
                      <a:lnTo>
                        <a:pt x="177" y="33"/>
                      </a:lnTo>
                      <a:lnTo>
                        <a:pt x="180" y="35"/>
                      </a:lnTo>
                      <a:lnTo>
                        <a:pt x="180" y="38"/>
                      </a:lnTo>
                      <a:lnTo>
                        <a:pt x="180" y="40"/>
                      </a:lnTo>
                      <a:lnTo>
                        <a:pt x="180" y="42"/>
                      </a:lnTo>
                      <a:lnTo>
                        <a:pt x="180" y="47"/>
                      </a:lnTo>
                      <a:lnTo>
                        <a:pt x="182" y="52"/>
                      </a:lnTo>
                      <a:lnTo>
                        <a:pt x="182" y="54"/>
                      </a:lnTo>
                      <a:lnTo>
                        <a:pt x="182" y="57"/>
                      </a:lnTo>
                      <a:lnTo>
                        <a:pt x="182" y="57"/>
                      </a:lnTo>
                      <a:lnTo>
                        <a:pt x="182" y="59"/>
                      </a:lnTo>
                      <a:lnTo>
                        <a:pt x="182" y="59"/>
                      </a:lnTo>
                      <a:lnTo>
                        <a:pt x="184" y="59"/>
                      </a:lnTo>
                      <a:lnTo>
                        <a:pt x="189" y="59"/>
                      </a:lnTo>
                      <a:lnTo>
                        <a:pt x="191" y="59"/>
                      </a:lnTo>
                      <a:lnTo>
                        <a:pt x="194" y="59"/>
                      </a:lnTo>
                      <a:lnTo>
                        <a:pt x="194" y="61"/>
                      </a:lnTo>
                      <a:lnTo>
                        <a:pt x="194" y="64"/>
                      </a:lnTo>
                      <a:lnTo>
                        <a:pt x="194" y="66"/>
                      </a:lnTo>
                      <a:lnTo>
                        <a:pt x="191" y="66"/>
                      </a:lnTo>
                      <a:lnTo>
                        <a:pt x="191" y="66"/>
                      </a:lnTo>
                      <a:lnTo>
                        <a:pt x="189" y="68"/>
                      </a:lnTo>
                      <a:lnTo>
                        <a:pt x="184" y="68"/>
                      </a:lnTo>
                      <a:lnTo>
                        <a:pt x="184" y="68"/>
                      </a:lnTo>
                      <a:lnTo>
                        <a:pt x="182" y="71"/>
                      </a:lnTo>
                      <a:lnTo>
                        <a:pt x="182" y="71"/>
                      </a:lnTo>
                      <a:lnTo>
                        <a:pt x="182" y="71"/>
                      </a:lnTo>
                      <a:lnTo>
                        <a:pt x="182" y="73"/>
                      </a:lnTo>
                      <a:lnTo>
                        <a:pt x="180" y="78"/>
                      </a:lnTo>
                      <a:lnTo>
                        <a:pt x="180" y="78"/>
                      </a:lnTo>
                      <a:lnTo>
                        <a:pt x="177" y="80"/>
                      </a:lnTo>
                      <a:lnTo>
                        <a:pt x="175" y="80"/>
                      </a:lnTo>
                      <a:lnTo>
                        <a:pt x="173" y="80"/>
                      </a:lnTo>
                      <a:lnTo>
                        <a:pt x="173" y="80"/>
                      </a:lnTo>
                      <a:lnTo>
                        <a:pt x="173" y="83"/>
                      </a:lnTo>
                      <a:lnTo>
                        <a:pt x="170" y="83"/>
                      </a:lnTo>
                      <a:lnTo>
                        <a:pt x="168" y="85"/>
                      </a:lnTo>
                      <a:lnTo>
                        <a:pt x="168" y="85"/>
                      </a:lnTo>
                      <a:lnTo>
                        <a:pt x="165" y="85"/>
                      </a:lnTo>
                      <a:lnTo>
                        <a:pt x="163" y="87"/>
                      </a:lnTo>
                      <a:lnTo>
                        <a:pt x="161" y="87"/>
                      </a:lnTo>
                      <a:lnTo>
                        <a:pt x="161" y="90"/>
                      </a:lnTo>
                      <a:lnTo>
                        <a:pt x="158" y="92"/>
                      </a:lnTo>
                      <a:lnTo>
                        <a:pt x="156" y="92"/>
                      </a:lnTo>
                      <a:lnTo>
                        <a:pt x="156" y="94"/>
                      </a:lnTo>
                      <a:lnTo>
                        <a:pt x="154" y="97"/>
                      </a:lnTo>
                      <a:lnTo>
                        <a:pt x="154" y="97"/>
                      </a:lnTo>
                      <a:lnTo>
                        <a:pt x="154" y="94"/>
                      </a:lnTo>
                      <a:lnTo>
                        <a:pt x="154" y="92"/>
                      </a:lnTo>
                      <a:lnTo>
                        <a:pt x="154" y="92"/>
                      </a:lnTo>
                      <a:lnTo>
                        <a:pt x="151" y="90"/>
                      </a:lnTo>
                      <a:lnTo>
                        <a:pt x="151" y="90"/>
                      </a:lnTo>
                      <a:lnTo>
                        <a:pt x="151" y="90"/>
                      </a:lnTo>
                      <a:lnTo>
                        <a:pt x="149" y="92"/>
                      </a:lnTo>
                      <a:lnTo>
                        <a:pt x="147" y="92"/>
                      </a:lnTo>
                      <a:lnTo>
                        <a:pt x="144" y="94"/>
                      </a:lnTo>
                      <a:lnTo>
                        <a:pt x="144" y="94"/>
                      </a:lnTo>
                      <a:lnTo>
                        <a:pt x="142" y="94"/>
                      </a:lnTo>
                      <a:lnTo>
                        <a:pt x="139" y="94"/>
                      </a:lnTo>
                      <a:lnTo>
                        <a:pt x="139" y="94"/>
                      </a:lnTo>
                      <a:lnTo>
                        <a:pt x="137" y="94"/>
                      </a:lnTo>
                      <a:lnTo>
                        <a:pt x="132" y="90"/>
                      </a:lnTo>
                      <a:lnTo>
                        <a:pt x="128" y="85"/>
                      </a:lnTo>
                      <a:lnTo>
                        <a:pt x="125" y="87"/>
                      </a:lnTo>
                      <a:lnTo>
                        <a:pt x="125" y="85"/>
                      </a:lnTo>
                      <a:lnTo>
                        <a:pt x="125" y="85"/>
                      </a:lnTo>
                      <a:lnTo>
                        <a:pt x="125" y="83"/>
                      </a:lnTo>
                      <a:lnTo>
                        <a:pt x="125" y="78"/>
                      </a:lnTo>
                      <a:lnTo>
                        <a:pt x="125" y="76"/>
                      </a:lnTo>
                      <a:lnTo>
                        <a:pt x="123" y="73"/>
                      </a:lnTo>
                      <a:lnTo>
                        <a:pt x="121" y="68"/>
                      </a:lnTo>
                      <a:lnTo>
                        <a:pt x="121" y="66"/>
                      </a:lnTo>
                      <a:lnTo>
                        <a:pt x="118" y="66"/>
                      </a:lnTo>
                      <a:lnTo>
                        <a:pt x="118" y="66"/>
                      </a:lnTo>
                      <a:lnTo>
                        <a:pt x="118" y="66"/>
                      </a:lnTo>
                      <a:lnTo>
                        <a:pt x="116" y="68"/>
                      </a:lnTo>
                      <a:lnTo>
                        <a:pt x="116" y="68"/>
                      </a:lnTo>
                      <a:lnTo>
                        <a:pt x="113" y="71"/>
                      </a:lnTo>
                      <a:lnTo>
                        <a:pt x="111" y="73"/>
                      </a:lnTo>
                      <a:lnTo>
                        <a:pt x="111" y="73"/>
                      </a:lnTo>
                      <a:lnTo>
                        <a:pt x="109" y="73"/>
                      </a:lnTo>
                      <a:lnTo>
                        <a:pt x="109" y="73"/>
                      </a:lnTo>
                      <a:lnTo>
                        <a:pt x="106" y="73"/>
                      </a:lnTo>
                      <a:lnTo>
                        <a:pt x="106" y="71"/>
                      </a:lnTo>
                      <a:lnTo>
                        <a:pt x="106" y="71"/>
                      </a:lnTo>
                      <a:lnTo>
                        <a:pt x="104" y="68"/>
                      </a:lnTo>
                      <a:lnTo>
                        <a:pt x="104" y="71"/>
                      </a:lnTo>
                      <a:lnTo>
                        <a:pt x="104" y="71"/>
                      </a:lnTo>
                      <a:lnTo>
                        <a:pt x="104" y="73"/>
                      </a:lnTo>
                      <a:lnTo>
                        <a:pt x="104" y="73"/>
                      </a:lnTo>
                      <a:lnTo>
                        <a:pt x="104" y="76"/>
                      </a:lnTo>
                      <a:lnTo>
                        <a:pt x="104" y="76"/>
                      </a:lnTo>
                      <a:lnTo>
                        <a:pt x="99" y="76"/>
                      </a:lnTo>
                      <a:lnTo>
                        <a:pt x="95" y="76"/>
                      </a:lnTo>
                      <a:lnTo>
                        <a:pt x="90" y="76"/>
                      </a:lnTo>
                      <a:lnTo>
                        <a:pt x="87" y="76"/>
                      </a:lnTo>
                      <a:lnTo>
                        <a:pt x="83" y="76"/>
                      </a:lnTo>
                      <a:lnTo>
                        <a:pt x="83" y="76"/>
                      </a:lnTo>
                      <a:lnTo>
                        <a:pt x="80" y="73"/>
                      </a:lnTo>
                      <a:lnTo>
                        <a:pt x="78" y="73"/>
                      </a:lnTo>
                      <a:lnTo>
                        <a:pt x="78" y="73"/>
                      </a:lnTo>
                      <a:lnTo>
                        <a:pt x="78" y="73"/>
                      </a:lnTo>
                      <a:lnTo>
                        <a:pt x="76" y="76"/>
                      </a:lnTo>
                      <a:lnTo>
                        <a:pt x="73" y="76"/>
                      </a:lnTo>
                      <a:lnTo>
                        <a:pt x="73" y="76"/>
                      </a:lnTo>
                      <a:lnTo>
                        <a:pt x="73" y="78"/>
                      </a:lnTo>
                      <a:lnTo>
                        <a:pt x="73" y="83"/>
                      </a:lnTo>
                      <a:lnTo>
                        <a:pt x="73" y="90"/>
                      </a:lnTo>
                      <a:lnTo>
                        <a:pt x="73" y="87"/>
                      </a:lnTo>
                      <a:lnTo>
                        <a:pt x="76" y="87"/>
                      </a:lnTo>
                      <a:lnTo>
                        <a:pt x="76" y="90"/>
                      </a:lnTo>
                      <a:lnTo>
                        <a:pt x="78" y="87"/>
                      </a:lnTo>
                      <a:lnTo>
                        <a:pt x="78" y="90"/>
                      </a:lnTo>
                      <a:lnTo>
                        <a:pt x="80" y="90"/>
                      </a:lnTo>
                      <a:lnTo>
                        <a:pt x="80" y="90"/>
                      </a:lnTo>
                      <a:lnTo>
                        <a:pt x="80" y="90"/>
                      </a:lnTo>
                      <a:lnTo>
                        <a:pt x="80" y="90"/>
                      </a:lnTo>
                      <a:lnTo>
                        <a:pt x="83" y="90"/>
                      </a:lnTo>
                      <a:lnTo>
                        <a:pt x="83" y="90"/>
                      </a:lnTo>
                      <a:lnTo>
                        <a:pt x="85" y="90"/>
                      </a:lnTo>
                      <a:lnTo>
                        <a:pt x="85" y="90"/>
                      </a:lnTo>
                      <a:lnTo>
                        <a:pt x="85" y="92"/>
                      </a:lnTo>
                      <a:lnTo>
                        <a:pt x="85" y="92"/>
                      </a:lnTo>
                      <a:lnTo>
                        <a:pt x="85" y="94"/>
                      </a:lnTo>
                      <a:lnTo>
                        <a:pt x="85" y="94"/>
                      </a:lnTo>
                      <a:lnTo>
                        <a:pt x="85" y="97"/>
                      </a:lnTo>
                      <a:lnTo>
                        <a:pt x="85" y="97"/>
                      </a:lnTo>
                      <a:lnTo>
                        <a:pt x="85" y="97"/>
                      </a:lnTo>
                      <a:lnTo>
                        <a:pt x="85" y="97"/>
                      </a:lnTo>
                      <a:lnTo>
                        <a:pt x="85" y="97"/>
                      </a:lnTo>
                      <a:lnTo>
                        <a:pt x="85" y="97"/>
                      </a:lnTo>
                      <a:lnTo>
                        <a:pt x="85" y="97"/>
                      </a:lnTo>
                      <a:lnTo>
                        <a:pt x="83" y="97"/>
                      </a:lnTo>
                      <a:lnTo>
                        <a:pt x="83" y="97"/>
                      </a:lnTo>
                      <a:lnTo>
                        <a:pt x="83" y="97"/>
                      </a:lnTo>
                      <a:lnTo>
                        <a:pt x="83" y="97"/>
                      </a:lnTo>
                      <a:lnTo>
                        <a:pt x="83" y="97"/>
                      </a:lnTo>
                      <a:lnTo>
                        <a:pt x="80" y="97"/>
                      </a:lnTo>
                      <a:lnTo>
                        <a:pt x="80" y="97"/>
                      </a:lnTo>
                      <a:lnTo>
                        <a:pt x="78" y="97"/>
                      </a:lnTo>
                      <a:lnTo>
                        <a:pt x="78" y="97"/>
                      </a:lnTo>
                      <a:lnTo>
                        <a:pt x="78" y="97"/>
                      </a:lnTo>
                      <a:lnTo>
                        <a:pt x="78" y="97"/>
                      </a:lnTo>
                      <a:lnTo>
                        <a:pt x="76" y="97"/>
                      </a:lnTo>
                      <a:lnTo>
                        <a:pt x="76" y="97"/>
                      </a:lnTo>
                      <a:lnTo>
                        <a:pt x="76" y="97"/>
                      </a:lnTo>
                      <a:lnTo>
                        <a:pt x="73" y="99"/>
                      </a:lnTo>
                      <a:lnTo>
                        <a:pt x="73" y="99"/>
                      </a:lnTo>
                      <a:lnTo>
                        <a:pt x="71" y="99"/>
                      </a:lnTo>
                      <a:lnTo>
                        <a:pt x="71" y="99"/>
                      </a:lnTo>
                      <a:lnTo>
                        <a:pt x="68" y="99"/>
                      </a:lnTo>
                      <a:lnTo>
                        <a:pt x="68" y="102"/>
                      </a:lnTo>
                      <a:lnTo>
                        <a:pt x="68" y="106"/>
                      </a:lnTo>
                      <a:lnTo>
                        <a:pt x="68" y="111"/>
                      </a:lnTo>
                      <a:lnTo>
                        <a:pt x="68" y="113"/>
                      </a:lnTo>
                      <a:lnTo>
                        <a:pt x="68" y="116"/>
                      </a:lnTo>
                      <a:lnTo>
                        <a:pt x="71" y="118"/>
                      </a:lnTo>
                      <a:lnTo>
                        <a:pt x="73" y="118"/>
                      </a:lnTo>
                      <a:lnTo>
                        <a:pt x="76" y="120"/>
                      </a:lnTo>
                      <a:lnTo>
                        <a:pt x="76" y="120"/>
                      </a:lnTo>
                      <a:lnTo>
                        <a:pt x="78" y="123"/>
                      </a:lnTo>
                      <a:lnTo>
                        <a:pt x="78" y="123"/>
                      </a:lnTo>
                      <a:lnTo>
                        <a:pt x="78" y="123"/>
                      </a:lnTo>
                      <a:lnTo>
                        <a:pt x="78" y="125"/>
                      </a:lnTo>
                      <a:lnTo>
                        <a:pt x="78" y="125"/>
                      </a:lnTo>
                      <a:lnTo>
                        <a:pt x="78" y="125"/>
                      </a:lnTo>
                      <a:lnTo>
                        <a:pt x="78" y="128"/>
                      </a:lnTo>
                      <a:lnTo>
                        <a:pt x="78" y="128"/>
                      </a:lnTo>
                      <a:lnTo>
                        <a:pt x="78" y="130"/>
                      </a:lnTo>
                      <a:lnTo>
                        <a:pt x="78" y="130"/>
                      </a:lnTo>
                      <a:lnTo>
                        <a:pt x="78" y="130"/>
                      </a:lnTo>
                      <a:lnTo>
                        <a:pt x="80" y="130"/>
                      </a:lnTo>
                      <a:lnTo>
                        <a:pt x="80" y="132"/>
                      </a:lnTo>
                      <a:lnTo>
                        <a:pt x="80" y="132"/>
                      </a:lnTo>
                      <a:lnTo>
                        <a:pt x="80" y="132"/>
                      </a:lnTo>
                      <a:lnTo>
                        <a:pt x="80" y="135"/>
                      </a:lnTo>
                      <a:lnTo>
                        <a:pt x="80" y="135"/>
                      </a:lnTo>
                      <a:lnTo>
                        <a:pt x="80" y="135"/>
                      </a:lnTo>
                      <a:lnTo>
                        <a:pt x="83" y="137"/>
                      </a:lnTo>
                      <a:lnTo>
                        <a:pt x="80" y="137"/>
                      </a:lnTo>
                      <a:lnTo>
                        <a:pt x="80" y="142"/>
                      </a:lnTo>
                      <a:lnTo>
                        <a:pt x="80" y="147"/>
                      </a:lnTo>
                      <a:lnTo>
                        <a:pt x="80" y="149"/>
                      </a:lnTo>
                      <a:lnTo>
                        <a:pt x="78" y="154"/>
                      </a:lnTo>
                      <a:lnTo>
                        <a:pt x="78" y="161"/>
                      </a:lnTo>
                      <a:lnTo>
                        <a:pt x="78" y="168"/>
                      </a:lnTo>
                      <a:lnTo>
                        <a:pt x="76" y="175"/>
                      </a:lnTo>
                      <a:lnTo>
                        <a:pt x="76" y="182"/>
                      </a:lnTo>
                      <a:lnTo>
                        <a:pt x="73" y="189"/>
                      </a:lnTo>
                      <a:lnTo>
                        <a:pt x="73" y="196"/>
                      </a:lnTo>
                      <a:lnTo>
                        <a:pt x="73" y="201"/>
                      </a:lnTo>
                      <a:lnTo>
                        <a:pt x="73" y="201"/>
                      </a:lnTo>
                      <a:lnTo>
                        <a:pt x="73" y="201"/>
                      </a:lnTo>
                      <a:lnTo>
                        <a:pt x="71" y="203"/>
                      </a:lnTo>
                      <a:lnTo>
                        <a:pt x="71" y="203"/>
                      </a:lnTo>
                      <a:lnTo>
                        <a:pt x="68" y="201"/>
                      </a:lnTo>
                      <a:lnTo>
                        <a:pt x="68" y="201"/>
                      </a:lnTo>
                      <a:lnTo>
                        <a:pt x="68" y="201"/>
                      </a:lnTo>
                      <a:lnTo>
                        <a:pt x="66" y="201"/>
                      </a:lnTo>
                      <a:lnTo>
                        <a:pt x="66" y="199"/>
                      </a:lnTo>
                      <a:lnTo>
                        <a:pt x="64" y="199"/>
                      </a:lnTo>
                      <a:lnTo>
                        <a:pt x="61" y="199"/>
                      </a:lnTo>
                      <a:lnTo>
                        <a:pt x="59" y="199"/>
                      </a:lnTo>
                      <a:lnTo>
                        <a:pt x="59" y="199"/>
                      </a:lnTo>
                      <a:lnTo>
                        <a:pt x="57" y="199"/>
                      </a:lnTo>
                      <a:lnTo>
                        <a:pt x="57" y="201"/>
                      </a:lnTo>
                      <a:lnTo>
                        <a:pt x="54" y="201"/>
                      </a:lnTo>
                      <a:lnTo>
                        <a:pt x="54" y="203"/>
                      </a:lnTo>
                      <a:lnTo>
                        <a:pt x="50" y="203"/>
                      </a:lnTo>
                      <a:lnTo>
                        <a:pt x="50" y="203"/>
                      </a:lnTo>
                      <a:lnTo>
                        <a:pt x="47" y="206"/>
                      </a:lnTo>
                      <a:lnTo>
                        <a:pt x="45" y="206"/>
                      </a:lnTo>
                      <a:lnTo>
                        <a:pt x="42" y="206"/>
                      </a:lnTo>
                      <a:lnTo>
                        <a:pt x="40" y="206"/>
                      </a:lnTo>
                      <a:lnTo>
                        <a:pt x="38" y="206"/>
                      </a:lnTo>
                      <a:lnTo>
                        <a:pt x="35" y="208"/>
                      </a:lnTo>
                      <a:lnTo>
                        <a:pt x="35" y="208"/>
                      </a:lnTo>
                      <a:lnTo>
                        <a:pt x="33" y="208"/>
                      </a:lnTo>
                      <a:lnTo>
                        <a:pt x="31" y="210"/>
                      </a:lnTo>
                      <a:lnTo>
                        <a:pt x="28" y="213"/>
                      </a:lnTo>
                      <a:lnTo>
                        <a:pt x="26" y="215"/>
                      </a:lnTo>
                      <a:lnTo>
                        <a:pt x="24" y="218"/>
                      </a:lnTo>
                      <a:lnTo>
                        <a:pt x="21" y="218"/>
                      </a:lnTo>
                      <a:lnTo>
                        <a:pt x="19" y="220"/>
                      </a:lnTo>
                      <a:lnTo>
                        <a:pt x="19" y="220"/>
                      </a:lnTo>
                      <a:lnTo>
                        <a:pt x="19" y="220"/>
                      </a:lnTo>
                      <a:lnTo>
                        <a:pt x="19" y="220"/>
                      </a:lnTo>
                      <a:lnTo>
                        <a:pt x="19" y="222"/>
                      </a:lnTo>
                      <a:lnTo>
                        <a:pt x="16" y="227"/>
                      </a:lnTo>
                      <a:lnTo>
                        <a:pt x="16" y="229"/>
                      </a:lnTo>
                      <a:lnTo>
                        <a:pt x="16" y="229"/>
                      </a:lnTo>
                      <a:lnTo>
                        <a:pt x="16" y="234"/>
                      </a:lnTo>
                      <a:lnTo>
                        <a:pt x="14" y="237"/>
                      </a:lnTo>
                      <a:lnTo>
                        <a:pt x="14" y="239"/>
                      </a:lnTo>
                      <a:lnTo>
                        <a:pt x="12" y="239"/>
                      </a:lnTo>
                      <a:lnTo>
                        <a:pt x="14" y="241"/>
                      </a:lnTo>
                      <a:lnTo>
                        <a:pt x="14" y="244"/>
                      </a:lnTo>
                      <a:lnTo>
                        <a:pt x="14" y="246"/>
                      </a:lnTo>
                      <a:lnTo>
                        <a:pt x="14" y="246"/>
                      </a:lnTo>
                      <a:lnTo>
                        <a:pt x="14" y="248"/>
                      </a:lnTo>
                      <a:lnTo>
                        <a:pt x="14" y="248"/>
                      </a:lnTo>
                      <a:lnTo>
                        <a:pt x="14" y="251"/>
                      </a:lnTo>
                      <a:lnTo>
                        <a:pt x="12" y="251"/>
                      </a:lnTo>
                      <a:lnTo>
                        <a:pt x="9" y="253"/>
                      </a:lnTo>
                      <a:lnTo>
                        <a:pt x="5" y="255"/>
                      </a:lnTo>
                      <a:lnTo>
                        <a:pt x="5" y="258"/>
                      </a:lnTo>
                      <a:lnTo>
                        <a:pt x="5" y="258"/>
                      </a:lnTo>
                      <a:lnTo>
                        <a:pt x="2" y="260"/>
                      </a:lnTo>
                      <a:lnTo>
                        <a:pt x="5" y="263"/>
                      </a:lnTo>
                      <a:lnTo>
                        <a:pt x="5" y="263"/>
                      </a:lnTo>
                      <a:lnTo>
                        <a:pt x="5" y="265"/>
                      </a:lnTo>
                      <a:lnTo>
                        <a:pt x="5" y="265"/>
                      </a:lnTo>
                      <a:lnTo>
                        <a:pt x="5" y="267"/>
                      </a:lnTo>
                      <a:lnTo>
                        <a:pt x="2" y="267"/>
                      </a:lnTo>
                      <a:lnTo>
                        <a:pt x="2" y="267"/>
                      </a:lnTo>
                      <a:lnTo>
                        <a:pt x="2" y="267"/>
                      </a:lnTo>
                      <a:lnTo>
                        <a:pt x="2" y="267"/>
                      </a:lnTo>
                      <a:lnTo>
                        <a:pt x="0" y="267"/>
                      </a:lnTo>
                      <a:lnTo>
                        <a:pt x="0" y="267"/>
                      </a:lnTo>
                      <a:lnTo>
                        <a:pt x="0" y="270"/>
                      </a:lnTo>
                      <a:lnTo>
                        <a:pt x="0" y="270"/>
                      </a:lnTo>
                      <a:lnTo>
                        <a:pt x="0" y="270"/>
                      </a:lnTo>
                      <a:lnTo>
                        <a:pt x="0" y="270"/>
                      </a:lnTo>
                      <a:lnTo>
                        <a:pt x="0" y="272"/>
                      </a:lnTo>
                      <a:lnTo>
                        <a:pt x="0" y="272"/>
                      </a:lnTo>
                      <a:lnTo>
                        <a:pt x="2" y="272"/>
                      </a:lnTo>
                      <a:lnTo>
                        <a:pt x="5" y="274"/>
                      </a:lnTo>
                      <a:lnTo>
                        <a:pt x="5" y="274"/>
                      </a:lnTo>
                      <a:lnTo>
                        <a:pt x="5" y="277"/>
                      </a:lnTo>
                      <a:lnTo>
                        <a:pt x="5" y="277"/>
                      </a:lnTo>
                      <a:lnTo>
                        <a:pt x="5" y="277"/>
                      </a:lnTo>
                      <a:lnTo>
                        <a:pt x="5" y="279"/>
                      </a:lnTo>
                      <a:lnTo>
                        <a:pt x="5" y="279"/>
                      </a:lnTo>
                      <a:lnTo>
                        <a:pt x="5" y="279"/>
                      </a:lnTo>
                      <a:lnTo>
                        <a:pt x="7" y="281"/>
                      </a:lnTo>
                      <a:lnTo>
                        <a:pt x="7" y="281"/>
                      </a:lnTo>
                      <a:lnTo>
                        <a:pt x="7" y="284"/>
                      </a:lnTo>
                      <a:lnTo>
                        <a:pt x="7" y="284"/>
                      </a:lnTo>
                      <a:lnTo>
                        <a:pt x="9" y="286"/>
                      </a:lnTo>
                      <a:lnTo>
                        <a:pt x="9" y="286"/>
                      </a:lnTo>
                      <a:lnTo>
                        <a:pt x="9" y="289"/>
                      </a:lnTo>
                      <a:lnTo>
                        <a:pt x="9" y="289"/>
                      </a:lnTo>
                      <a:lnTo>
                        <a:pt x="12" y="289"/>
                      </a:lnTo>
                      <a:lnTo>
                        <a:pt x="12" y="291"/>
                      </a:lnTo>
                      <a:lnTo>
                        <a:pt x="12" y="291"/>
                      </a:lnTo>
                      <a:lnTo>
                        <a:pt x="14" y="291"/>
                      </a:lnTo>
                      <a:lnTo>
                        <a:pt x="14" y="293"/>
                      </a:lnTo>
                      <a:lnTo>
                        <a:pt x="14" y="293"/>
                      </a:lnTo>
                      <a:lnTo>
                        <a:pt x="16" y="296"/>
                      </a:lnTo>
                      <a:lnTo>
                        <a:pt x="19" y="298"/>
                      </a:lnTo>
                      <a:lnTo>
                        <a:pt x="19" y="298"/>
                      </a:lnTo>
                      <a:lnTo>
                        <a:pt x="21" y="300"/>
                      </a:lnTo>
                      <a:lnTo>
                        <a:pt x="21" y="303"/>
                      </a:lnTo>
                      <a:lnTo>
                        <a:pt x="19" y="308"/>
                      </a:lnTo>
                      <a:lnTo>
                        <a:pt x="16" y="310"/>
                      </a:lnTo>
                      <a:lnTo>
                        <a:pt x="21" y="310"/>
                      </a:lnTo>
                      <a:lnTo>
                        <a:pt x="24" y="310"/>
                      </a:lnTo>
                      <a:lnTo>
                        <a:pt x="28" y="310"/>
                      </a:lnTo>
                      <a:lnTo>
                        <a:pt x="31" y="312"/>
                      </a:lnTo>
                      <a:lnTo>
                        <a:pt x="33" y="312"/>
                      </a:lnTo>
                      <a:lnTo>
                        <a:pt x="33" y="312"/>
                      </a:lnTo>
                      <a:lnTo>
                        <a:pt x="33" y="315"/>
                      </a:lnTo>
                      <a:lnTo>
                        <a:pt x="35" y="317"/>
                      </a:lnTo>
                      <a:lnTo>
                        <a:pt x="35" y="317"/>
                      </a:lnTo>
                      <a:lnTo>
                        <a:pt x="38" y="319"/>
                      </a:lnTo>
                      <a:lnTo>
                        <a:pt x="35" y="322"/>
                      </a:lnTo>
                      <a:lnTo>
                        <a:pt x="38" y="322"/>
                      </a:lnTo>
                      <a:lnTo>
                        <a:pt x="38" y="322"/>
                      </a:lnTo>
                      <a:lnTo>
                        <a:pt x="42" y="322"/>
                      </a:lnTo>
                      <a:lnTo>
                        <a:pt x="47" y="322"/>
                      </a:lnTo>
                      <a:lnTo>
                        <a:pt x="52" y="322"/>
                      </a:lnTo>
                      <a:lnTo>
                        <a:pt x="54" y="322"/>
                      </a:lnTo>
                      <a:lnTo>
                        <a:pt x="57" y="319"/>
                      </a:lnTo>
                      <a:lnTo>
                        <a:pt x="57" y="319"/>
                      </a:lnTo>
                      <a:lnTo>
                        <a:pt x="59" y="317"/>
                      </a:lnTo>
                      <a:lnTo>
                        <a:pt x="61" y="315"/>
                      </a:lnTo>
                      <a:lnTo>
                        <a:pt x="61" y="315"/>
                      </a:lnTo>
                      <a:lnTo>
                        <a:pt x="61" y="312"/>
                      </a:lnTo>
                      <a:lnTo>
                        <a:pt x="64" y="312"/>
                      </a:lnTo>
                      <a:lnTo>
                        <a:pt x="64" y="312"/>
                      </a:lnTo>
                      <a:lnTo>
                        <a:pt x="66" y="312"/>
                      </a:lnTo>
                      <a:lnTo>
                        <a:pt x="66" y="310"/>
                      </a:lnTo>
                      <a:lnTo>
                        <a:pt x="66" y="312"/>
                      </a:lnTo>
                      <a:lnTo>
                        <a:pt x="66" y="312"/>
                      </a:lnTo>
                      <a:lnTo>
                        <a:pt x="66" y="315"/>
                      </a:lnTo>
                      <a:lnTo>
                        <a:pt x="66" y="317"/>
                      </a:lnTo>
                      <a:lnTo>
                        <a:pt x="66" y="317"/>
                      </a:lnTo>
                      <a:lnTo>
                        <a:pt x="66" y="319"/>
                      </a:lnTo>
                      <a:lnTo>
                        <a:pt x="66" y="322"/>
                      </a:lnTo>
                      <a:lnTo>
                        <a:pt x="66" y="326"/>
                      </a:lnTo>
                      <a:lnTo>
                        <a:pt x="66" y="331"/>
                      </a:lnTo>
                      <a:lnTo>
                        <a:pt x="66" y="336"/>
                      </a:lnTo>
                      <a:lnTo>
                        <a:pt x="66" y="341"/>
                      </a:lnTo>
                      <a:lnTo>
                        <a:pt x="66" y="343"/>
                      </a:lnTo>
                      <a:lnTo>
                        <a:pt x="68" y="343"/>
                      </a:lnTo>
                      <a:lnTo>
                        <a:pt x="68" y="343"/>
                      </a:lnTo>
                      <a:lnTo>
                        <a:pt x="71" y="343"/>
                      </a:lnTo>
                      <a:lnTo>
                        <a:pt x="71" y="345"/>
                      </a:lnTo>
                      <a:lnTo>
                        <a:pt x="73" y="345"/>
                      </a:lnTo>
                      <a:lnTo>
                        <a:pt x="73" y="345"/>
                      </a:lnTo>
                      <a:lnTo>
                        <a:pt x="76" y="345"/>
                      </a:lnTo>
                      <a:lnTo>
                        <a:pt x="78" y="343"/>
                      </a:lnTo>
                      <a:lnTo>
                        <a:pt x="78" y="343"/>
                      </a:lnTo>
                      <a:lnTo>
                        <a:pt x="80" y="343"/>
                      </a:lnTo>
                      <a:lnTo>
                        <a:pt x="85" y="343"/>
                      </a:lnTo>
                      <a:lnTo>
                        <a:pt x="85" y="343"/>
                      </a:lnTo>
                      <a:lnTo>
                        <a:pt x="87" y="343"/>
                      </a:lnTo>
                      <a:lnTo>
                        <a:pt x="92" y="343"/>
                      </a:lnTo>
                      <a:lnTo>
                        <a:pt x="97" y="343"/>
                      </a:lnTo>
                      <a:lnTo>
                        <a:pt x="99" y="343"/>
                      </a:lnTo>
                      <a:lnTo>
                        <a:pt x="102" y="345"/>
                      </a:lnTo>
                      <a:lnTo>
                        <a:pt x="102" y="345"/>
                      </a:lnTo>
                      <a:lnTo>
                        <a:pt x="102" y="345"/>
                      </a:lnTo>
                      <a:lnTo>
                        <a:pt x="104" y="345"/>
                      </a:lnTo>
                      <a:lnTo>
                        <a:pt x="104" y="345"/>
                      </a:lnTo>
                      <a:lnTo>
                        <a:pt x="106" y="345"/>
                      </a:lnTo>
                      <a:lnTo>
                        <a:pt x="109" y="343"/>
                      </a:lnTo>
                      <a:lnTo>
                        <a:pt x="109" y="343"/>
                      </a:lnTo>
                      <a:lnTo>
                        <a:pt x="111" y="343"/>
                      </a:lnTo>
                      <a:lnTo>
                        <a:pt x="113" y="338"/>
                      </a:lnTo>
                      <a:lnTo>
                        <a:pt x="113" y="338"/>
                      </a:lnTo>
                      <a:lnTo>
                        <a:pt x="116" y="336"/>
                      </a:lnTo>
                      <a:lnTo>
                        <a:pt x="118" y="336"/>
                      </a:lnTo>
                      <a:lnTo>
                        <a:pt x="118" y="336"/>
                      </a:lnTo>
                      <a:lnTo>
                        <a:pt x="121" y="336"/>
                      </a:lnTo>
                      <a:lnTo>
                        <a:pt x="121" y="336"/>
                      </a:lnTo>
                      <a:lnTo>
                        <a:pt x="123" y="334"/>
                      </a:lnTo>
                      <a:lnTo>
                        <a:pt x="125" y="331"/>
                      </a:lnTo>
                      <a:lnTo>
                        <a:pt x="128" y="331"/>
                      </a:lnTo>
                      <a:lnTo>
                        <a:pt x="128" y="329"/>
                      </a:lnTo>
                      <a:lnTo>
                        <a:pt x="130" y="329"/>
                      </a:lnTo>
                      <a:lnTo>
                        <a:pt x="130" y="329"/>
                      </a:lnTo>
                      <a:lnTo>
                        <a:pt x="137" y="322"/>
                      </a:lnTo>
                      <a:lnTo>
                        <a:pt x="139" y="319"/>
                      </a:lnTo>
                      <a:lnTo>
                        <a:pt x="142" y="319"/>
                      </a:lnTo>
                      <a:lnTo>
                        <a:pt x="144" y="319"/>
                      </a:lnTo>
                      <a:lnTo>
                        <a:pt x="147" y="319"/>
                      </a:lnTo>
                      <a:lnTo>
                        <a:pt x="154" y="317"/>
                      </a:lnTo>
                      <a:lnTo>
                        <a:pt x="156" y="317"/>
                      </a:lnTo>
                      <a:lnTo>
                        <a:pt x="158" y="319"/>
                      </a:lnTo>
                      <a:lnTo>
                        <a:pt x="158" y="319"/>
                      </a:lnTo>
                      <a:lnTo>
                        <a:pt x="161" y="317"/>
                      </a:lnTo>
                      <a:lnTo>
                        <a:pt x="161" y="317"/>
                      </a:lnTo>
                      <a:lnTo>
                        <a:pt x="163" y="317"/>
                      </a:lnTo>
                      <a:lnTo>
                        <a:pt x="163" y="317"/>
                      </a:lnTo>
                      <a:lnTo>
                        <a:pt x="163" y="319"/>
                      </a:lnTo>
                      <a:lnTo>
                        <a:pt x="163" y="322"/>
                      </a:lnTo>
                      <a:lnTo>
                        <a:pt x="163" y="324"/>
                      </a:lnTo>
                      <a:lnTo>
                        <a:pt x="165" y="326"/>
                      </a:lnTo>
                      <a:lnTo>
                        <a:pt x="165" y="329"/>
                      </a:lnTo>
                      <a:lnTo>
                        <a:pt x="163" y="331"/>
                      </a:lnTo>
                      <a:lnTo>
                        <a:pt x="163" y="331"/>
                      </a:lnTo>
                      <a:lnTo>
                        <a:pt x="163" y="334"/>
                      </a:lnTo>
                      <a:lnTo>
                        <a:pt x="163" y="336"/>
                      </a:lnTo>
                      <a:lnTo>
                        <a:pt x="163" y="338"/>
                      </a:lnTo>
                      <a:lnTo>
                        <a:pt x="165" y="341"/>
                      </a:lnTo>
                      <a:lnTo>
                        <a:pt x="165" y="343"/>
                      </a:lnTo>
                      <a:lnTo>
                        <a:pt x="165" y="345"/>
                      </a:lnTo>
                      <a:lnTo>
                        <a:pt x="163" y="348"/>
                      </a:lnTo>
                      <a:lnTo>
                        <a:pt x="165" y="348"/>
                      </a:lnTo>
                      <a:lnTo>
                        <a:pt x="165" y="350"/>
                      </a:lnTo>
                      <a:lnTo>
                        <a:pt x="165" y="350"/>
                      </a:lnTo>
                      <a:lnTo>
                        <a:pt x="165" y="350"/>
                      </a:lnTo>
                      <a:lnTo>
                        <a:pt x="165" y="353"/>
                      </a:lnTo>
                      <a:lnTo>
                        <a:pt x="168" y="355"/>
                      </a:lnTo>
                      <a:lnTo>
                        <a:pt x="168" y="355"/>
                      </a:lnTo>
                      <a:lnTo>
                        <a:pt x="168" y="357"/>
                      </a:lnTo>
                      <a:lnTo>
                        <a:pt x="168" y="360"/>
                      </a:lnTo>
                      <a:lnTo>
                        <a:pt x="168" y="360"/>
                      </a:lnTo>
                      <a:lnTo>
                        <a:pt x="170" y="360"/>
                      </a:lnTo>
                      <a:lnTo>
                        <a:pt x="170" y="360"/>
                      </a:lnTo>
                      <a:lnTo>
                        <a:pt x="170" y="360"/>
                      </a:lnTo>
                      <a:lnTo>
                        <a:pt x="170" y="360"/>
                      </a:lnTo>
                      <a:lnTo>
                        <a:pt x="173" y="362"/>
                      </a:lnTo>
                      <a:lnTo>
                        <a:pt x="173" y="362"/>
                      </a:lnTo>
                      <a:lnTo>
                        <a:pt x="173" y="362"/>
                      </a:lnTo>
                      <a:lnTo>
                        <a:pt x="173" y="364"/>
                      </a:lnTo>
                      <a:lnTo>
                        <a:pt x="175" y="364"/>
                      </a:lnTo>
                      <a:lnTo>
                        <a:pt x="175" y="364"/>
                      </a:lnTo>
                      <a:lnTo>
                        <a:pt x="177" y="367"/>
                      </a:lnTo>
                      <a:lnTo>
                        <a:pt x="180" y="367"/>
                      </a:lnTo>
                      <a:lnTo>
                        <a:pt x="180" y="369"/>
                      </a:lnTo>
                      <a:lnTo>
                        <a:pt x="182" y="369"/>
                      </a:lnTo>
                      <a:lnTo>
                        <a:pt x="182" y="371"/>
                      </a:lnTo>
                      <a:lnTo>
                        <a:pt x="184" y="374"/>
                      </a:lnTo>
                      <a:lnTo>
                        <a:pt x="187" y="374"/>
                      </a:lnTo>
                      <a:lnTo>
                        <a:pt x="191" y="376"/>
                      </a:lnTo>
                      <a:lnTo>
                        <a:pt x="194" y="376"/>
                      </a:lnTo>
                      <a:lnTo>
                        <a:pt x="196" y="374"/>
                      </a:lnTo>
                      <a:lnTo>
                        <a:pt x="199" y="374"/>
                      </a:lnTo>
                      <a:lnTo>
                        <a:pt x="199" y="376"/>
                      </a:lnTo>
                      <a:lnTo>
                        <a:pt x="201" y="376"/>
                      </a:lnTo>
                      <a:lnTo>
                        <a:pt x="201" y="379"/>
                      </a:lnTo>
                      <a:lnTo>
                        <a:pt x="203" y="379"/>
                      </a:lnTo>
                      <a:lnTo>
                        <a:pt x="206" y="379"/>
                      </a:lnTo>
                      <a:lnTo>
                        <a:pt x="208" y="379"/>
                      </a:lnTo>
                      <a:lnTo>
                        <a:pt x="208" y="379"/>
                      </a:lnTo>
                      <a:lnTo>
                        <a:pt x="210" y="379"/>
                      </a:lnTo>
                      <a:lnTo>
                        <a:pt x="210" y="381"/>
                      </a:lnTo>
                      <a:lnTo>
                        <a:pt x="210" y="381"/>
                      </a:lnTo>
                      <a:lnTo>
                        <a:pt x="213" y="383"/>
                      </a:lnTo>
                      <a:lnTo>
                        <a:pt x="215" y="386"/>
                      </a:lnTo>
                      <a:lnTo>
                        <a:pt x="215" y="386"/>
                      </a:lnTo>
                      <a:lnTo>
                        <a:pt x="218" y="386"/>
                      </a:lnTo>
                      <a:lnTo>
                        <a:pt x="220" y="388"/>
                      </a:lnTo>
                      <a:lnTo>
                        <a:pt x="222" y="388"/>
                      </a:lnTo>
                      <a:lnTo>
                        <a:pt x="225" y="388"/>
                      </a:lnTo>
                      <a:lnTo>
                        <a:pt x="227" y="388"/>
                      </a:lnTo>
                      <a:lnTo>
                        <a:pt x="227" y="390"/>
                      </a:lnTo>
                      <a:lnTo>
                        <a:pt x="229" y="390"/>
                      </a:lnTo>
                      <a:lnTo>
                        <a:pt x="232" y="395"/>
                      </a:lnTo>
                      <a:lnTo>
                        <a:pt x="232" y="395"/>
                      </a:lnTo>
                      <a:lnTo>
                        <a:pt x="234" y="398"/>
                      </a:lnTo>
                      <a:lnTo>
                        <a:pt x="239" y="398"/>
                      </a:lnTo>
                      <a:lnTo>
                        <a:pt x="239" y="398"/>
                      </a:lnTo>
                      <a:lnTo>
                        <a:pt x="241" y="398"/>
                      </a:lnTo>
                      <a:lnTo>
                        <a:pt x="246" y="398"/>
                      </a:lnTo>
                      <a:lnTo>
                        <a:pt x="248" y="395"/>
                      </a:lnTo>
                      <a:lnTo>
                        <a:pt x="251" y="398"/>
                      </a:lnTo>
                      <a:lnTo>
                        <a:pt x="255" y="400"/>
                      </a:lnTo>
                      <a:lnTo>
                        <a:pt x="258" y="402"/>
                      </a:lnTo>
                      <a:lnTo>
                        <a:pt x="258" y="402"/>
                      </a:lnTo>
                      <a:lnTo>
                        <a:pt x="260" y="405"/>
                      </a:lnTo>
                      <a:lnTo>
                        <a:pt x="260" y="405"/>
                      </a:lnTo>
                      <a:lnTo>
                        <a:pt x="260" y="407"/>
                      </a:lnTo>
                      <a:lnTo>
                        <a:pt x="260" y="409"/>
                      </a:lnTo>
                      <a:lnTo>
                        <a:pt x="260" y="409"/>
                      </a:lnTo>
                      <a:lnTo>
                        <a:pt x="260" y="412"/>
                      </a:lnTo>
                      <a:lnTo>
                        <a:pt x="260" y="412"/>
                      </a:lnTo>
                      <a:lnTo>
                        <a:pt x="262" y="414"/>
                      </a:lnTo>
                      <a:lnTo>
                        <a:pt x="262" y="416"/>
                      </a:lnTo>
                      <a:lnTo>
                        <a:pt x="262" y="419"/>
                      </a:lnTo>
                      <a:lnTo>
                        <a:pt x="265" y="421"/>
                      </a:lnTo>
                      <a:lnTo>
                        <a:pt x="265" y="431"/>
                      </a:lnTo>
                      <a:lnTo>
                        <a:pt x="262" y="431"/>
                      </a:lnTo>
                      <a:lnTo>
                        <a:pt x="260" y="431"/>
                      </a:lnTo>
                      <a:lnTo>
                        <a:pt x="260" y="431"/>
                      </a:lnTo>
                      <a:lnTo>
                        <a:pt x="262" y="435"/>
                      </a:lnTo>
                      <a:lnTo>
                        <a:pt x="267" y="438"/>
                      </a:lnTo>
                      <a:lnTo>
                        <a:pt x="267" y="445"/>
                      </a:lnTo>
                      <a:lnTo>
                        <a:pt x="267" y="447"/>
                      </a:lnTo>
                      <a:lnTo>
                        <a:pt x="270" y="452"/>
                      </a:lnTo>
                      <a:lnTo>
                        <a:pt x="270" y="454"/>
                      </a:lnTo>
                      <a:lnTo>
                        <a:pt x="277" y="454"/>
                      </a:lnTo>
                      <a:lnTo>
                        <a:pt x="284" y="457"/>
                      </a:lnTo>
                      <a:lnTo>
                        <a:pt x="291" y="457"/>
                      </a:lnTo>
                      <a:lnTo>
                        <a:pt x="300" y="457"/>
                      </a:lnTo>
                      <a:lnTo>
                        <a:pt x="300" y="457"/>
                      </a:lnTo>
                      <a:lnTo>
                        <a:pt x="303" y="457"/>
                      </a:lnTo>
                      <a:lnTo>
                        <a:pt x="303" y="454"/>
                      </a:lnTo>
                      <a:lnTo>
                        <a:pt x="303" y="454"/>
                      </a:lnTo>
                      <a:lnTo>
                        <a:pt x="303" y="457"/>
                      </a:lnTo>
                      <a:lnTo>
                        <a:pt x="303" y="459"/>
                      </a:lnTo>
                      <a:lnTo>
                        <a:pt x="303" y="459"/>
                      </a:lnTo>
                      <a:lnTo>
                        <a:pt x="300" y="464"/>
                      </a:lnTo>
                      <a:lnTo>
                        <a:pt x="300" y="464"/>
                      </a:lnTo>
                      <a:lnTo>
                        <a:pt x="303" y="469"/>
                      </a:lnTo>
                      <a:lnTo>
                        <a:pt x="303" y="473"/>
                      </a:lnTo>
                      <a:lnTo>
                        <a:pt x="305" y="476"/>
                      </a:lnTo>
                      <a:lnTo>
                        <a:pt x="305" y="476"/>
                      </a:lnTo>
                      <a:lnTo>
                        <a:pt x="307" y="478"/>
                      </a:lnTo>
                      <a:lnTo>
                        <a:pt x="312" y="480"/>
                      </a:lnTo>
                      <a:lnTo>
                        <a:pt x="314" y="483"/>
                      </a:lnTo>
                      <a:lnTo>
                        <a:pt x="314" y="480"/>
                      </a:lnTo>
                      <a:lnTo>
                        <a:pt x="317" y="483"/>
                      </a:lnTo>
                      <a:lnTo>
                        <a:pt x="317" y="485"/>
                      </a:lnTo>
                      <a:lnTo>
                        <a:pt x="319" y="490"/>
                      </a:lnTo>
                      <a:lnTo>
                        <a:pt x="322" y="495"/>
                      </a:lnTo>
                      <a:lnTo>
                        <a:pt x="322" y="495"/>
                      </a:lnTo>
                      <a:lnTo>
                        <a:pt x="322" y="497"/>
                      </a:lnTo>
                      <a:lnTo>
                        <a:pt x="322" y="497"/>
                      </a:lnTo>
                      <a:lnTo>
                        <a:pt x="322" y="497"/>
                      </a:lnTo>
                      <a:lnTo>
                        <a:pt x="322" y="497"/>
                      </a:lnTo>
                      <a:lnTo>
                        <a:pt x="319" y="502"/>
                      </a:lnTo>
                      <a:lnTo>
                        <a:pt x="319" y="506"/>
                      </a:lnTo>
                      <a:lnTo>
                        <a:pt x="319" y="511"/>
                      </a:lnTo>
                      <a:lnTo>
                        <a:pt x="319" y="511"/>
                      </a:lnTo>
                      <a:lnTo>
                        <a:pt x="319" y="511"/>
                      </a:lnTo>
                      <a:lnTo>
                        <a:pt x="319" y="514"/>
                      </a:lnTo>
                      <a:lnTo>
                        <a:pt x="319" y="514"/>
                      </a:lnTo>
                      <a:lnTo>
                        <a:pt x="319" y="514"/>
                      </a:lnTo>
                      <a:lnTo>
                        <a:pt x="317" y="518"/>
                      </a:lnTo>
                      <a:lnTo>
                        <a:pt x="317" y="521"/>
                      </a:lnTo>
                      <a:lnTo>
                        <a:pt x="314" y="525"/>
                      </a:lnTo>
                      <a:lnTo>
                        <a:pt x="314" y="528"/>
                      </a:lnTo>
                      <a:lnTo>
                        <a:pt x="317" y="530"/>
                      </a:lnTo>
                      <a:lnTo>
                        <a:pt x="319" y="532"/>
                      </a:lnTo>
                      <a:lnTo>
                        <a:pt x="319" y="535"/>
                      </a:lnTo>
                      <a:lnTo>
                        <a:pt x="317" y="535"/>
                      </a:lnTo>
                      <a:lnTo>
                        <a:pt x="317" y="535"/>
                      </a:lnTo>
                      <a:lnTo>
                        <a:pt x="317" y="537"/>
                      </a:lnTo>
                      <a:lnTo>
                        <a:pt x="314" y="537"/>
                      </a:lnTo>
                      <a:lnTo>
                        <a:pt x="314" y="537"/>
                      </a:lnTo>
                      <a:lnTo>
                        <a:pt x="314" y="540"/>
                      </a:lnTo>
                      <a:lnTo>
                        <a:pt x="314" y="540"/>
                      </a:lnTo>
                      <a:lnTo>
                        <a:pt x="317" y="542"/>
                      </a:lnTo>
                      <a:lnTo>
                        <a:pt x="317" y="542"/>
                      </a:lnTo>
                      <a:lnTo>
                        <a:pt x="317" y="542"/>
                      </a:lnTo>
                      <a:lnTo>
                        <a:pt x="317" y="544"/>
                      </a:lnTo>
                      <a:lnTo>
                        <a:pt x="317" y="544"/>
                      </a:lnTo>
                      <a:lnTo>
                        <a:pt x="319" y="547"/>
                      </a:lnTo>
                      <a:lnTo>
                        <a:pt x="319" y="547"/>
                      </a:lnTo>
                      <a:lnTo>
                        <a:pt x="319" y="549"/>
                      </a:lnTo>
                      <a:lnTo>
                        <a:pt x="319" y="549"/>
                      </a:lnTo>
                      <a:lnTo>
                        <a:pt x="322" y="549"/>
                      </a:lnTo>
                      <a:lnTo>
                        <a:pt x="319" y="551"/>
                      </a:lnTo>
                      <a:lnTo>
                        <a:pt x="322" y="551"/>
                      </a:lnTo>
                      <a:lnTo>
                        <a:pt x="322" y="551"/>
                      </a:lnTo>
                      <a:lnTo>
                        <a:pt x="322" y="551"/>
                      </a:lnTo>
                      <a:lnTo>
                        <a:pt x="322" y="554"/>
                      </a:lnTo>
                      <a:lnTo>
                        <a:pt x="322" y="554"/>
                      </a:lnTo>
                      <a:lnTo>
                        <a:pt x="322" y="556"/>
                      </a:lnTo>
                      <a:lnTo>
                        <a:pt x="322" y="559"/>
                      </a:lnTo>
                      <a:lnTo>
                        <a:pt x="322" y="559"/>
                      </a:lnTo>
                      <a:lnTo>
                        <a:pt x="322" y="561"/>
                      </a:lnTo>
                      <a:lnTo>
                        <a:pt x="322" y="561"/>
                      </a:lnTo>
                      <a:lnTo>
                        <a:pt x="322" y="563"/>
                      </a:lnTo>
                      <a:lnTo>
                        <a:pt x="322" y="563"/>
                      </a:lnTo>
                      <a:lnTo>
                        <a:pt x="322" y="566"/>
                      </a:lnTo>
                      <a:lnTo>
                        <a:pt x="322" y="566"/>
                      </a:lnTo>
                      <a:lnTo>
                        <a:pt x="322" y="568"/>
                      </a:lnTo>
                      <a:lnTo>
                        <a:pt x="322" y="568"/>
                      </a:lnTo>
                      <a:lnTo>
                        <a:pt x="322" y="570"/>
                      </a:lnTo>
                      <a:lnTo>
                        <a:pt x="322" y="570"/>
                      </a:lnTo>
                      <a:lnTo>
                        <a:pt x="322" y="573"/>
                      </a:lnTo>
                      <a:lnTo>
                        <a:pt x="322" y="573"/>
                      </a:lnTo>
                      <a:lnTo>
                        <a:pt x="322" y="575"/>
                      </a:lnTo>
                      <a:lnTo>
                        <a:pt x="322" y="575"/>
                      </a:lnTo>
                      <a:lnTo>
                        <a:pt x="322" y="577"/>
                      </a:lnTo>
                      <a:lnTo>
                        <a:pt x="322" y="577"/>
                      </a:lnTo>
                      <a:lnTo>
                        <a:pt x="322" y="577"/>
                      </a:lnTo>
                      <a:lnTo>
                        <a:pt x="324" y="580"/>
                      </a:lnTo>
                      <a:lnTo>
                        <a:pt x="324" y="580"/>
                      </a:lnTo>
                      <a:lnTo>
                        <a:pt x="326" y="577"/>
                      </a:lnTo>
                      <a:lnTo>
                        <a:pt x="326" y="577"/>
                      </a:lnTo>
                      <a:lnTo>
                        <a:pt x="329" y="580"/>
                      </a:lnTo>
                      <a:lnTo>
                        <a:pt x="329" y="580"/>
                      </a:lnTo>
                      <a:lnTo>
                        <a:pt x="331" y="580"/>
                      </a:lnTo>
                      <a:lnTo>
                        <a:pt x="333" y="580"/>
                      </a:lnTo>
                      <a:lnTo>
                        <a:pt x="333" y="580"/>
                      </a:lnTo>
                      <a:lnTo>
                        <a:pt x="336" y="580"/>
                      </a:lnTo>
                      <a:lnTo>
                        <a:pt x="338" y="580"/>
                      </a:lnTo>
                      <a:lnTo>
                        <a:pt x="341" y="582"/>
                      </a:lnTo>
                      <a:lnTo>
                        <a:pt x="341" y="582"/>
                      </a:lnTo>
                      <a:lnTo>
                        <a:pt x="343" y="582"/>
                      </a:lnTo>
                      <a:lnTo>
                        <a:pt x="345" y="582"/>
                      </a:lnTo>
                      <a:lnTo>
                        <a:pt x="345" y="582"/>
                      </a:lnTo>
                      <a:lnTo>
                        <a:pt x="348" y="582"/>
                      </a:lnTo>
                      <a:lnTo>
                        <a:pt x="348" y="580"/>
                      </a:lnTo>
                      <a:lnTo>
                        <a:pt x="348" y="580"/>
                      </a:lnTo>
                      <a:lnTo>
                        <a:pt x="348" y="577"/>
                      </a:lnTo>
                      <a:lnTo>
                        <a:pt x="350" y="577"/>
                      </a:lnTo>
                      <a:lnTo>
                        <a:pt x="350" y="577"/>
                      </a:lnTo>
                      <a:lnTo>
                        <a:pt x="352" y="580"/>
                      </a:lnTo>
                      <a:lnTo>
                        <a:pt x="352" y="580"/>
                      </a:lnTo>
                      <a:lnTo>
                        <a:pt x="355" y="582"/>
                      </a:lnTo>
                      <a:lnTo>
                        <a:pt x="355" y="582"/>
                      </a:lnTo>
                      <a:lnTo>
                        <a:pt x="357" y="582"/>
                      </a:lnTo>
                      <a:lnTo>
                        <a:pt x="359" y="582"/>
                      </a:lnTo>
                      <a:lnTo>
                        <a:pt x="359" y="582"/>
                      </a:lnTo>
                      <a:lnTo>
                        <a:pt x="362" y="582"/>
                      </a:lnTo>
                      <a:lnTo>
                        <a:pt x="362" y="585"/>
                      </a:lnTo>
                      <a:lnTo>
                        <a:pt x="364" y="585"/>
                      </a:lnTo>
                      <a:lnTo>
                        <a:pt x="364" y="587"/>
                      </a:lnTo>
                      <a:lnTo>
                        <a:pt x="364" y="589"/>
                      </a:lnTo>
                      <a:lnTo>
                        <a:pt x="367" y="589"/>
                      </a:lnTo>
                      <a:lnTo>
                        <a:pt x="367" y="589"/>
                      </a:lnTo>
                      <a:lnTo>
                        <a:pt x="367" y="592"/>
                      </a:lnTo>
                      <a:lnTo>
                        <a:pt x="367" y="594"/>
                      </a:lnTo>
                      <a:lnTo>
                        <a:pt x="367" y="594"/>
                      </a:lnTo>
                      <a:lnTo>
                        <a:pt x="367" y="596"/>
                      </a:lnTo>
                      <a:lnTo>
                        <a:pt x="367" y="599"/>
                      </a:lnTo>
                      <a:lnTo>
                        <a:pt x="367" y="599"/>
                      </a:lnTo>
                      <a:lnTo>
                        <a:pt x="369" y="601"/>
                      </a:lnTo>
                      <a:lnTo>
                        <a:pt x="369" y="604"/>
                      </a:lnTo>
                      <a:lnTo>
                        <a:pt x="369" y="604"/>
                      </a:lnTo>
                      <a:lnTo>
                        <a:pt x="369" y="606"/>
                      </a:lnTo>
                      <a:lnTo>
                        <a:pt x="369" y="606"/>
                      </a:lnTo>
                      <a:lnTo>
                        <a:pt x="369" y="606"/>
                      </a:lnTo>
                      <a:lnTo>
                        <a:pt x="369" y="608"/>
                      </a:lnTo>
                      <a:lnTo>
                        <a:pt x="369" y="611"/>
                      </a:lnTo>
                      <a:lnTo>
                        <a:pt x="371" y="611"/>
                      </a:lnTo>
                      <a:lnTo>
                        <a:pt x="371" y="613"/>
                      </a:lnTo>
                      <a:lnTo>
                        <a:pt x="371" y="613"/>
                      </a:lnTo>
                      <a:lnTo>
                        <a:pt x="371" y="615"/>
                      </a:lnTo>
                      <a:lnTo>
                        <a:pt x="374" y="618"/>
                      </a:lnTo>
                      <a:lnTo>
                        <a:pt x="374" y="618"/>
                      </a:lnTo>
                      <a:lnTo>
                        <a:pt x="376" y="618"/>
                      </a:lnTo>
                      <a:lnTo>
                        <a:pt x="378" y="618"/>
                      </a:lnTo>
                      <a:lnTo>
                        <a:pt x="378" y="618"/>
                      </a:lnTo>
                      <a:lnTo>
                        <a:pt x="381" y="618"/>
                      </a:lnTo>
                      <a:lnTo>
                        <a:pt x="383" y="618"/>
                      </a:lnTo>
                      <a:lnTo>
                        <a:pt x="383" y="615"/>
                      </a:lnTo>
                      <a:lnTo>
                        <a:pt x="385" y="615"/>
                      </a:lnTo>
                      <a:lnTo>
                        <a:pt x="385" y="615"/>
                      </a:lnTo>
                      <a:lnTo>
                        <a:pt x="388" y="615"/>
                      </a:lnTo>
                      <a:lnTo>
                        <a:pt x="388" y="615"/>
                      </a:lnTo>
                      <a:lnTo>
                        <a:pt x="390" y="615"/>
                      </a:lnTo>
                      <a:lnTo>
                        <a:pt x="393" y="618"/>
                      </a:lnTo>
                      <a:lnTo>
                        <a:pt x="395" y="620"/>
                      </a:lnTo>
                      <a:lnTo>
                        <a:pt x="395" y="620"/>
                      </a:lnTo>
                      <a:lnTo>
                        <a:pt x="393" y="620"/>
                      </a:lnTo>
                      <a:lnTo>
                        <a:pt x="393" y="622"/>
                      </a:lnTo>
                      <a:lnTo>
                        <a:pt x="395" y="625"/>
                      </a:lnTo>
                      <a:lnTo>
                        <a:pt x="395" y="630"/>
                      </a:lnTo>
                      <a:lnTo>
                        <a:pt x="393" y="637"/>
                      </a:lnTo>
                      <a:lnTo>
                        <a:pt x="393" y="641"/>
                      </a:lnTo>
                      <a:lnTo>
                        <a:pt x="395" y="641"/>
                      </a:lnTo>
                      <a:lnTo>
                        <a:pt x="393" y="644"/>
                      </a:lnTo>
                      <a:lnTo>
                        <a:pt x="393" y="649"/>
                      </a:lnTo>
                      <a:lnTo>
                        <a:pt x="393" y="651"/>
                      </a:lnTo>
                      <a:lnTo>
                        <a:pt x="393" y="651"/>
                      </a:lnTo>
                      <a:lnTo>
                        <a:pt x="395" y="653"/>
                      </a:lnTo>
                      <a:lnTo>
                        <a:pt x="395" y="653"/>
                      </a:lnTo>
                      <a:lnTo>
                        <a:pt x="397" y="651"/>
                      </a:lnTo>
                      <a:lnTo>
                        <a:pt x="397" y="651"/>
                      </a:lnTo>
                      <a:lnTo>
                        <a:pt x="400" y="651"/>
                      </a:lnTo>
                      <a:lnTo>
                        <a:pt x="400" y="651"/>
                      </a:lnTo>
                      <a:lnTo>
                        <a:pt x="400" y="651"/>
                      </a:lnTo>
                      <a:lnTo>
                        <a:pt x="400" y="651"/>
                      </a:lnTo>
                      <a:lnTo>
                        <a:pt x="402" y="651"/>
                      </a:lnTo>
                      <a:lnTo>
                        <a:pt x="402" y="651"/>
                      </a:lnTo>
                      <a:lnTo>
                        <a:pt x="404" y="653"/>
                      </a:lnTo>
                      <a:lnTo>
                        <a:pt x="404" y="653"/>
                      </a:lnTo>
                      <a:lnTo>
                        <a:pt x="407" y="656"/>
                      </a:lnTo>
                      <a:lnTo>
                        <a:pt x="407" y="660"/>
                      </a:lnTo>
                      <a:lnTo>
                        <a:pt x="409" y="663"/>
                      </a:lnTo>
                      <a:lnTo>
                        <a:pt x="411" y="665"/>
                      </a:lnTo>
                      <a:lnTo>
                        <a:pt x="411" y="667"/>
                      </a:lnTo>
                      <a:lnTo>
                        <a:pt x="411" y="667"/>
                      </a:lnTo>
                      <a:lnTo>
                        <a:pt x="411" y="670"/>
                      </a:lnTo>
                      <a:lnTo>
                        <a:pt x="411" y="675"/>
                      </a:lnTo>
                      <a:lnTo>
                        <a:pt x="411" y="677"/>
                      </a:lnTo>
                      <a:lnTo>
                        <a:pt x="411" y="677"/>
                      </a:lnTo>
                      <a:lnTo>
                        <a:pt x="411" y="679"/>
                      </a:lnTo>
                      <a:lnTo>
                        <a:pt x="411" y="682"/>
                      </a:lnTo>
                      <a:lnTo>
                        <a:pt x="411" y="684"/>
                      </a:lnTo>
                      <a:lnTo>
                        <a:pt x="409" y="686"/>
                      </a:lnTo>
                      <a:lnTo>
                        <a:pt x="409" y="686"/>
                      </a:lnTo>
                      <a:lnTo>
                        <a:pt x="407" y="686"/>
                      </a:lnTo>
                      <a:lnTo>
                        <a:pt x="407" y="689"/>
                      </a:lnTo>
                      <a:lnTo>
                        <a:pt x="404" y="686"/>
                      </a:lnTo>
                      <a:lnTo>
                        <a:pt x="404" y="689"/>
                      </a:lnTo>
                      <a:lnTo>
                        <a:pt x="404" y="691"/>
                      </a:lnTo>
                      <a:lnTo>
                        <a:pt x="402" y="691"/>
                      </a:lnTo>
                      <a:lnTo>
                        <a:pt x="400" y="691"/>
                      </a:lnTo>
                      <a:lnTo>
                        <a:pt x="400" y="691"/>
                      </a:lnTo>
                      <a:lnTo>
                        <a:pt x="400" y="691"/>
                      </a:lnTo>
                      <a:lnTo>
                        <a:pt x="397" y="691"/>
                      </a:lnTo>
                      <a:lnTo>
                        <a:pt x="397" y="693"/>
                      </a:lnTo>
                      <a:lnTo>
                        <a:pt x="395" y="693"/>
                      </a:lnTo>
                      <a:lnTo>
                        <a:pt x="395" y="693"/>
                      </a:lnTo>
                      <a:lnTo>
                        <a:pt x="395" y="693"/>
                      </a:lnTo>
                      <a:lnTo>
                        <a:pt x="393" y="693"/>
                      </a:lnTo>
                      <a:lnTo>
                        <a:pt x="393" y="696"/>
                      </a:lnTo>
                      <a:lnTo>
                        <a:pt x="393" y="696"/>
                      </a:lnTo>
                      <a:lnTo>
                        <a:pt x="393" y="698"/>
                      </a:lnTo>
                      <a:lnTo>
                        <a:pt x="390" y="698"/>
                      </a:lnTo>
                      <a:lnTo>
                        <a:pt x="390" y="698"/>
                      </a:lnTo>
                      <a:lnTo>
                        <a:pt x="390" y="701"/>
                      </a:lnTo>
                      <a:lnTo>
                        <a:pt x="390" y="701"/>
                      </a:lnTo>
                      <a:lnTo>
                        <a:pt x="388" y="701"/>
                      </a:lnTo>
                      <a:lnTo>
                        <a:pt x="385" y="703"/>
                      </a:lnTo>
                      <a:lnTo>
                        <a:pt x="385" y="703"/>
                      </a:lnTo>
                      <a:lnTo>
                        <a:pt x="383" y="705"/>
                      </a:lnTo>
                      <a:lnTo>
                        <a:pt x="383" y="705"/>
                      </a:lnTo>
                      <a:lnTo>
                        <a:pt x="381" y="708"/>
                      </a:lnTo>
                      <a:lnTo>
                        <a:pt x="381" y="708"/>
                      </a:lnTo>
                      <a:lnTo>
                        <a:pt x="381" y="710"/>
                      </a:lnTo>
                      <a:lnTo>
                        <a:pt x="381" y="710"/>
                      </a:lnTo>
                      <a:lnTo>
                        <a:pt x="381" y="710"/>
                      </a:lnTo>
                      <a:lnTo>
                        <a:pt x="381" y="710"/>
                      </a:lnTo>
                      <a:lnTo>
                        <a:pt x="378" y="710"/>
                      </a:lnTo>
                      <a:lnTo>
                        <a:pt x="378" y="710"/>
                      </a:lnTo>
                      <a:lnTo>
                        <a:pt x="378" y="710"/>
                      </a:lnTo>
                      <a:lnTo>
                        <a:pt x="378" y="712"/>
                      </a:lnTo>
                      <a:lnTo>
                        <a:pt x="378" y="712"/>
                      </a:lnTo>
                      <a:lnTo>
                        <a:pt x="376" y="712"/>
                      </a:lnTo>
                      <a:lnTo>
                        <a:pt x="376" y="712"/>
                      </a:lnTo>
                      <a:lnTo>
                        <a:pt x="376" y="715"/>
                      </a:lnTo>
                      <a:lnTo>
                        <a:pt x="376" y="715"/>
                      </a:lnTo>
                      <a:lnTo>
                        <a:pt x="374" y="717"/>
                      </a:lnTo>
                      <a:lnTo>
                        <a:pt x="374" y="720"/>
                      </a:lnTo>
                      <a:lnTo>
                        <a:pt x="371" y="722"/>
                      </a:lnTo>
                      <a:lnTo>
                        <a:pt x="371" y="724"/>
                      </a:lnTo>
                      <a:lnTo>
                        <a:pt x="369" y="727"/>
                      </a:lnTo>
                      <a:lnTo>
                        <a:pt x="369" y="727"/>
                      </a:lnTo>
                      <a:lnTo>
                        <a:pt x="367" y="729"/>
                      </a:lnTo>
                      <a:lnTo>
                        <a:pt x="367" y="731"/>
                      </a:lnTo>
                      <a:lnTo>
                        <a:pt x="367" y="734"/>
                      </a:lnTo>
                      <a:lnTo>
                        <a:pt x="364" y="736"/>
                      </a:lnTo>
                      <a:lnTo>
                        <a:pt x="362" y="738"/>
                      </a:lnTo>
                      <a:lnTo>
                        <a:pt x="359" y="741"/>
                      </a:lnTo>
                      <a:lnTo>
                        <a:pt x="357" y="743"/>
                      </a:lnTo>
                      <a:lnTo>
                        <a:pt x="357" y="743"/>
                      </a:lnTo>
                      <a:lnTo>
                        <a:pt x="357" y="746"/>
                      </a:lnTo>
                      <a:lnTo>
                        <a:pt x="355" y="748"/>
                      </a:lnTo>
                      <a:lnTo>
                        <a:pt x="352" y="750"/>
                      </a:lnTo>
                      <a:lnTo>
                        <a:pt x="355" y="750"/>
                      </a:lnTo>
                      <a:lnTo>
                        <a:pt x="357" y="750"/>
                      </a:lnTo>
                      <a:lnTo>
                        <a:pt x="362" y="750"/>
                      </a:lnTo>
                      <a:lnTo>
                        <a:pt x="362" y="750"/>
                      </a:lnTo>
                      <a:lnTo>
                        <a:pt x="362" y="748"/>
                      </a:lnTo>
                      <a:lnTo>
                        <a:pt x="364" y="748"/>
                      </a:lnTo>
                      <a:lnTo>
                        <a:pt x="364" y="748"/>
                      </a:lnTo>
                      <a:lnTo>
                        <a:pt x="367" y="748"/>
                      </a:lnTo>
                      <a:lnTo>
                        <a:pt x="369" y="750"/>
                      </a:lnTo>
                      <a:lnTo>
                        <a:pt x="376" y="755"/>
                      </a:lnTo>
                      <a:lnTo>
                        <a:pt x="381" y="757"/>
                      </a:lnTo>
                      <a:lnTo>
                        <a:pt x="383" y="760"/>
                      </a:lnTo>
                      <a:lnTo>
                        <a:pt x="383" y="762"/>
                      </a:lnTo>
                      <a:lnTo>
                        <a:pt x="385" y="762"/>
                      </a:lnTo>
                      <a:lnTo>
                        <a:pt x="385" y="767"/>
                      </a:lnTo>
                      <a:lnTo>
                        <a:pt x="385" y="767"/>
                      </a:lnTo>
                      <a:lnTo>
                        <a:pt x="385" y="767"/>
                      </a:lnTo>
                      <a:lnTo>
                        <a:pt x="385" y="767"/>
                      </a:lnTo>
                      <a:lnTo>
                        <a:pt x="388" y="767"/>
                      </a:lnTo>
                      <a:lnTo>
                        <a:pt x="388" y="767"/>
                      </a:lnTo>
                      <a:lnTo>
                        <a:pt x="390" y="767"/>
                      </a:lnTo>
                      <a:lnTo>
                        <a:pt x="390" y="765"/>
                      </a:lnTo>
                      <a:lnTo>
                        <a:pt x="390" y="765"/>
                      </a:lnTo>
                      <a:lnTo>
                        <a:pt x="390" y="765"/>
                      </a:lnTo>
                      <a:lnTo>
                        <a:pt x="393" y="765"/>
                      </a:lnTo>
                      <a:lnTo>
                        <a:pt x="393" y="762"/>
                      </a:lnTo>
                      <a:lnTo>
                        <a:pt x="393" y="765"/>
                      </a:lnTo>
                      <a:lnTo>
                        <a:pt x="395" y="765"/>
                      </a:lnTo>
                      <a:lnTo>
                        <a:pt x="397" y="767"/>
                      </a:lnTo>
                      <a:lnTo>
                        <a:pt x="397" y="769"/>
                      </a:lnTo>
                      <a:lnTo>
                        <a:pt x="397" y="769"/>
                      </a:lnTo>
                      <a:lnTo>
                        <a:pt x="400" y="769"/>
                      </a:lnTo>
                      <a:lnTo>
                        <a:pt x="400" y="772"/>
                      </a:lnTo>
                      <a:lnTo>
                        <a:pt x="402" y="772"/>
                      </a:lnTo>
                      <a:lnTo>
                        <a:pt x="402" y="774"/>
                      </a:lnTo>
                      <a:lnTo>
                        <a:pt x="404" y="772"/>
                      </a:lnTo>
                      <a:lnTo>
                        <a:pt x="407" y="774"/>
                      </a:lnTo>
                      <a:lnTo>
                        <a:pt x="411" y="776"/>
                      </a:lnTo>
                      <a:lnTo>
                        <a:pt x="414" y="779"/>
                      </a:lnTo>
                      <a:lnTo>
                        <a:pt x="416" y="779"/>
                      </a:lnTo>
                      <a:lnTo>
                        <a:pt x="419" y="781"/>
                      </a:lnTo>
                      <a:lnTo>
                        <a:pt x="421" y="783"/>
                      </a:lnTo>
                      <a:lnTo>
                        <a:pt x="423" y="786"/>
                      </a:lnTo>
                      <a:lnTo>
                        <a:pt x="426" y="786"/>
                      </a:lnTo>
                      <a:lnTo>
                        <a:pt x="426" y="786"/>
                      </a:lnTo>
                      <a:lnTo>
                        <a:pt x="428" y="788"/>
                      </a:lnTo>
                      <a:lnTo>
                        <a:pt x="428" y="788"/>
                      </a:lnTo>
                      <a:lnTo>
                        <a:pt x="430" y="788"/>
                      </a:lnTo>
                      <a:lnTo>
                        <a:pt x="430" y="791"/>
                      </a:lnTo>
                      <a:lnTo>
                        <a:pt x="430" y="791"/>
                      </a:lnTo>
                      <a:lnTo>
                        <a:pt x="433" y="793"/>
                      </a:lnTo>
                      <a:lnTo>
                        <a:pt x="433" y="795"/>
                      </a:lnTo>
                      <a:lnTo>
                        <a:pt x="435" y="798"/>
                      </a:lnTo>
                      <a:lnTo>
                        <a:pt x="440" y="800"/>
                      </a:lnTo>
                      <a:lnTo>
                        <a:pt x="442" y="800"/>
                      </a:lnTo>
                      <a:lnTo>
                        <a:pt x="442" y="802"/>
                      </a:lnTo>
                      <a:lnTo>
                        <a:pt x="445" y="802"/>
                      </a:lnTo>
                      <a:lnTo>
                        <a:pt x="442" y="805"/>
                      </a:lnTo>
                      <a:lnTo>
                        <a:pt x="442" y="807"/>
                      </a:lnTo>
                      <a:lnTo>
                        <a:pt x="440" y="810"/>
                      </a:lnTo>
                      <a:lnTo>
                        <a:pt x="440" y="810"/>
                      </a:lnTo>
                      <a:lnTo>
                        <a:pt x="438" y="812"/>
                      </a:lnTo>
                      <a:lnTo>
                        <a:pt x="438" y="812"/>
                      </a:lnTo>
                      <a:lnTo>
                        <a:pt x="440" y="819"/>
                      </a:lnTo>
                      <a:lnTo>
                        <a:pt x="440" y="821"/>
                      </a:lnTo>
                      <a:lnTo>
                        <a:pt x="440" y="821"/>
                      </a:lnTo>
                      <a:lnTo>
                        <a:pt x="440" y="824"/>
                      </a:lnTo>
                      <a:lnTo>
                        <a:pt x="442" y="824"/>
                      </a:lnTo>
                      <a:lnTo>
                        <a:pt x="442" y="824"/>
                      </a:lnTo>
                      <a:lnTo>
                        <a:pt x="445" y="824"/>
                      </a:lnTo>
                      <a:lnTo>
                        <a:pt x="449" y="817"/>
                      </a:lnTo>
                      <a:lnTo>
                        <a:pt x="452" y="814"/>
                      </a:lnTo>
                      <a:lnTo>
                        <a:pt x="454" y="812"/>
                      </a:lnTo>
                      <a:lnTo>
                        <a:pt x="454" y="805"/>
                      </a:lnTo>
                      <a:lnTo>
                        <a:pt x="456" y="798"/>
                      </a:lnTo>
                      <a:lnTo>
                        <a:pt x="456" y="795"/>
                      </a:lnTo>
                      <a:lnTo>
                        <a:pt x="459" y="793"/>
                      </a:lnTo>
                      <a:lnTo>
                        <a:pt x="459" y="791"/>
                      </a:lnTo>
                      <a:lnTo>
                        <a:pt x="459" y="788"/>
                      </a:lnTo>
                      <a:lnTo>
                        <a:pt x="456" y="786"/>
                      </a:lnTo>
                      <a:lnTo>
                        <a:pt x="456" y="786"/>
                      </a:lnTo>
                      <a:lnTo>
                        <a:pt x="456" y="781"/>
                      </a:lnTo>
                      <a:lnTo>
                        <a:pt x="459" y="779"/>
                      </a:lnTo>
                      <a:lnTo>
                        <a:pt x="459" y="776"/>
                      </a:lnTo>
                      <a:lnTo>
                        <a:pt x="459" y="774"/>
                      </a:lnTo>
                      <a:lnTo>
                        <a:pt x="459" y="774"/>
                      </a:lnTo>
                      <a:lnTo>
                        <a:pt x="464" y="772"/>
                      </a:lnTo>
                      <a:lnTo>
                        <a:pt x="466" y="769"/>
                      </a:lnTo>
                      <a:lnTo>
                        <a:pt x="466" y="767"/>
                      </a:lnTo>
                      <a:lnTo>
                        <a:pt x="466" y="767"/>
                      </a:lnTo>
                      <a:lnTo>
                        <a:pt x="466" y="765"/>
                      </a:lnTo>
                      <a:lnTo>
                        <a:pt x="468" y="762"/>
                      </a:lnTo>
                      <a:lnTo>
                        <a:pt x="466" y="760"/>
                      </a:lnTo>
                      <a:lnTo>
                        <a:pt x="468" y="760"/>
                      </a:lnTo>
                      <a:lnTo>
                        <a:pt x="468" y="762"/>
                      </a:lnTo>
                      <a:lnTo>
                        <a:pt x="468" y="757"/>
                      </a:lnTo>
                      <a:lnTo>
                        <a:pt x="468" y="755"/>
                      </a:lnTo>
                      <a:lnTo>
                        <a:pt x="468" y="755"/>
                      </a:lnTo>
                      <a:lnTo>
                        <a:pt x="471" y="753"/>
                      </a:lnTo>
                      <a:lnTo>
                        <a:pt x="466" y="750"/>
                      </a:lnTo>
                      <a:lnTo>
                        <a:pt x="466" y="748"/>
                      </a:lnTo>
                      <a:lnTo>
                        <a:pt x="466" y="746"/>
                      </a:lnTo>
                      <a:lnTo>
                        <a:pt x="466" y="746"/>
                      </a:lnTo>
                      <a:lnTo>
                        <a:pt x="468" y="748"/>
                      </a:lnTo>
                      <a:lnTo>
                        <a:pt x="468" y="750"/>
                      </a:lnTo>
                      <a:lnTo>
                        <a:pt x="471" y="750"/>
                      </a:lnTo>
                      <a:lnTo>
                        <a:pt x="473" y="753"/>
                      </a:lnTo>
                      <a:lnTo>
                        <a:pt x="473" y="753"/>
                      </a:lnTo>
                      <a:lnTo>
                        <a:pt x="478" y="750"/>
                      </a:lnTo>
                      <a:lnTo>
                        <a:pt x="480" y="750"/>
                      </a:lnTo>
                      <a:lnTo>
                        <a:pt x="480" y="753"/>
                      </a:lnTo>
                      <a:lnTo>
                        <a:pt x="480" y="755"/>
                      </a:lnTo>
                      <a:lnTo>
                        <a:pt x="480" y="755"/>
                      </a:lnTo>
                      <a:lnTo>
                        <a:pt x="478" y="755"/>
                      </a:lnTo>
                      <a:lnTo>
                        <a:pt x="478" y="755"/>
                      </a:lnTo>
                      <a:lnTo>
                        <a:pt x="480" y="760"/>
                      </a:lnTo>
                      <a:lnTo>
                        <a:pt x="478" y="762"/>
                      </a:lnTo>
                      <a:lnTo>
                        <a:pt x="475" y="765"/>
                      </a:lnTo>
                      <a:lnTo>
                        <a:pt x="475" y="767"/>
                      </a:lnTo>
                      <a:lnTo>
                        <a:pt x="475" y="767"/>
                      </a:lnTo>
                      <a:lnTo>
                        <a:pt x="475" y="769"/>
                      </a:lnTo>
                      <a:lnTo>
                        <a:pt x="473" y="767"/>
                      </a:lnTo>
                      <a:lnTo>
                        <a:pt x="473" y="769"/>
                      </a:lnTo>
                      <a:lnTo>
                        <a:pt x="473" y="772"/>
                      </a:lnTo>
                      <a:lnTo>
                        <a:pt x="473" y="774"/>
                      </a:lnTo>
                      <a:lnTo>
                        <a:pt x="471" y="776"/>
                      </a:lnTo>
                      <a:lnTo>
                        <a:pt x="468" y="779"/>
                      </a:lnTo>
                      <a:lnTo>
                        <a:pt x="466" y="783"/>
                      </a:lnTo>
                      <a:lnTo>
                        <a:pt x="464" y="783"/>
                      </a:lnTo>
                      <a:lnTo>
                        <a:pt x="464" y="783"/>
                      </a:lnTo>
                      <a:lnTo>
                        <a:pt x="461" y="783"/>
                      </a:lnTo>
                      <a:lnTo>
                        <a:pt x="461" y="783"/>
                      </a:lnTo>
                      <a:lnTo>
                        <a:pt x="459" y="783"/>
                      </a:lnTo>
                      <a:lnTo>
                        <a:pt x="459" y="786"/>
                      </a:lnTo>
                      <a:lnTo>
                        <a:pt x="459" y="786"/>
                      </a:lnTo>
                      <a:lnTo>
                        <a:pt x="459" y="788"/>
                      </a:lnTo>
                      <a:lnTo>
                        <a:pt x="461" y="791"/>
                      </a:lnTo>
                      <a:lnTo>
                        <a:pt x="461" y="788"/>
                      </a:lnTo>
                      <a:lnTo>
                        <a:pt x="464" y="786"/>
                      </a:lnTo>
                      <a:lnTo>
                        <a:pt x="468" y="781"/>
                      </a:lnTo>
                      <a:lnTo>
                        <a:pt x="473" y="776"/>
                      </a:lnTo>
                      <a:lnTo>
                        <a:pt x="478" y="772"/>
                      </a:lnTo>
                      <a:lnTo>
                        <a:pt x="480" y="767"/>
                      </a:lnTo>
                      <a:lnTo>
                        <a:pt x="480" y="765"/>
                      </a:lnTo>
                      <a:lnTo>
                        <a:pt x="485" y="755"/>
                      </a:lnTo>
                      <a:lnTo>
                        <a:pt x="487" y="741"/>
                      </a:lnTo>
                      <a:lnTo>
                        <a:pt x="492" y="731"/>
                      </a:lnTo>
                      <a:lnTo>
                        <a:pt x="494" y="727"/>
                      </a:lnTo>
                      <a:lnTo>
                        <a:pt x="499" y="722"/>
                      </a:lnTo>
                      <a:lnTo>
                        <a:pt x="501" y="717"/>
                      </a:lnTo>
                      <a:lnTo>
                        <a:pt x="506" y="715"/>
                      </a:lnTo>
                      <a:lnTo>
                        <a:pt x="506" y="712"/>
                      </a:lnTo>
                      <a:lnTo>
                        <a:pt x="506" y="710"/>
                      </a:lnTo>
                      <a:lnTo>
                        <a:pt x="508" y="708"/>
                      </a:lnTo>
                      <a:lnTo>
                        <a:pt x="508" y="705"/>
                      </a:lnTo>
                      <a:lnTo>
                        <a:pt x="506" y="698"/>
                      </a:lnTo>
                      <a:lnTo>
                        <a:pt x="506" y="693"/>
                      </a:lnTo>
                      <a:lnTo>
                        <a:pt x="506" y="689"/>
                      </a:lnTo>
                      <a:lnTo>
                        <a:pt x="506" y="686"/>
                      </a:lnTo>
                      <a:lnTo>
                        <a:pt x="506" y="686"/>
                      </a:lnTo>
                      <a:lnTo>
                        <a:pt x="506" y="684"/>
                      </a:lnTo>
                      <a:lnTo>
                        <a:pt x="506" y="684"/>
                      </a:lnTo>
                      <a:lnTo>
                        <a:pt x="504" y="679"/>
                      </a:lnTo>
                      <a:lnTo>
                        <a:pt x="501" y="675"/>
                      </a:lnTo>
                      <a:lnTo>
                        <a:pt x="501" y="675"/>
                      </a:lnTo>
                      <a:lnTo>
                        <a:pt x="501" y="672"/>
                      </a:lnTo>
                      <a:lnTo>
                        <a:pt x="501" y="670"/>
                      </a:lnTo>
                      <a:lnTo>
                        <a:pt x="501" y="667"/>
                      </a:lnTo>
                      <a:lnTo>
                        <a:pt x="499" y="667"/>
                      </a:lnTo>
                      <a:lnTo>
                        <a:pt x="501" y="665"/>
                      </a:lnTo>
                      <a:lnTo>
                        <a:pt x="501" y="665"/>
                      </a:lnTo>
                      <a:lnTo>
                        <a:pt x="501" y="665"/>
                      </a:lnTo>
                      <a:lnTo>
                        <a:pt x="501" y="660"/>
                      </a:lnTo>
                      <a:lnTo>
                        <a:pt x="501" y="658"/>
                      </a:lnTo>
                      <a:lnTo>
                        <a:pt x="501" y="658"/>
                      </a:lnTo>
                      <a:lnTo>
                        <a:pt x="501" y="658"/>
                      </a:lnTo>
                      <a:lnTo>
                        <a:pt x="504" y="658"/>
                      </a:lnTo>
                      <a:lnTo>
                        <a:pt x="504" y="653"/>
                      </a:lnTo>
                      <a:lnTo>
                        <a:pt x="504" y="651"/>
                      </a:lnTo>
                      <a:lnTo>
                        <a:pt x="501" y="651"/>
                      </a:lnTo>
                      <a:lnTo>
                        <a:pt x="499" y="651"/>
                      </a:lnTo>
                      <a:lnTo>
                        <a:pt x="499" y="649"/>
                      </a:lnTo>
                      <a:lnTo>
                        <a:pt x="499" y="649"/>
                      </a:lnTo>
                      <a:lnTo>
                        <a:pt x="501" y="649"/>
                      </a:lnTo>
                      <a:lnTo>
                        <a:pt x="504" y="649"/>
                      </a:lnTo>
                      <a:lnTo>
                        <a:pt x="504" y="649"/>
                      </a:lnTo>
                      <a:lnTo>
                        <a:pt x="504" y="646"/>
                      </a:lnTo>
                      <a:lnTo>
                        <a:pt x="504" y="646"/>
                      </a:lnTo>
                      <a:lnTo>
                        <a:pt x="506" y="646"/>
                      </a:lnTo>
                      <a:lnTo>
                        <a:pt x="508" y="646"/>
                      </a:lnTo>
                      <a:lnTo>
                        <a:pt x="506" y="649"/>
                      </a:lnTo>
                      <a:lnTo>
                        <a:pt x="508" y="649"/>
                      </a:lnTo>
                      <a:lnTo>
                        <a:pt x="511" y="644"/>
                      </a:lnTo>
                      <a:lnTo>
                        <a:pt x="513" y="644"/>
                      </a:lnTo>
                      <a:lnTo>
                        <a:pt x="513" y="641"/>
                      </a:lnTo>
                      <a:lnTo>
                        <a:pt x="511" y="641"/>
                      </a:lnTo>
                      <a:lnTo>
                        <a:pt x="511" y="641"/>
                      </a:lnTo>
                      <a:lnTo>
                        <a:pt x="511" y="639"/>
                      </a:lnTo>
                      <a:lnTo>
                        <a:pt x="513" y="639"/>
                      </a:lnTo>
                      <a:lnTo>
                        <a:pt x="513" y="639"/>
                      </a:lnTo>
                      <a:lnTo>
                        <a:pt x="518" y="634"/>
                      </a:lnTo>
                      <a:lnTo>
                        <a:pt x="525" y="630"/>
                      </a:lnTo>
                      <a:lnTo>
                        <a:pt x="530" y="622"/>
                      </a:lnTo>
                      <a:lnTo>
                        <a:pt x="534" y="620"/>
                      </a:lnTo>
                      <a:lnTo>
                        <a:pt x="544" y="613"/>
                      </a:lnTo>
                      <a:lnTo>
                        <a:pt x="546" y="613"/>
                      </a:lnTo>
                      <a:lnTo>
                        <a:pt x="551" y="613"/>
                      </a:lnTo>
                      <a:lnTo>
                        <a:pt x="553" y="615"/>
                      </a:lnTo>
                      <a:lnTo>
                        <a:pt x="553" y="615"/>
                      </a:lnTo>
                      <a:lnTo>
                        <a:pt x="553" y="613"/>
                      </a:lnTo>
                      <a:lnTo>
                        <a:pt x="553" y="611"/>
                      </a:lnTo>
                      <a:lnTo>
                        <a:pt x="556" y="611"/>
                      </a:lnTo>
                      <a:lnTo>
                        <a:pt x="558" y="611"/>
                      </a:lnTo>
                      <a:lnTo>
                        <a:pt x="563" y="606"/>
                      </a:lnTo>
                      <a:lnTo>
                        <a:pt x="568" y="604"/>
                      </a:lnTo>
                      <a:lnTo>
                        <a:pt x="568" y="604"/>
                      </a:lnTo>
                      <a:lnTo>
                        <a:pt x="570" y="604"/>
                      </a:lnTo>
                      <a:lnTo>
                        <a:pt x="568" y="601"/>
                      </a:lnTo>
                      <a:lnTo>
                        <a:pt x="568" y="601"/>
                      </a:lnTo>
                      <a:lnTo>
                        <a:pt x="568" y="599"/>
                      </a:lnTo>
                      <a:lnTo>
                        <a:pt x="568" y="599"/>
                      </a:lnTo>
                      <a:lnTo>
                        <a:pt x="572" y="596"/>
                      </a:lnTo>
                      <a:lnTo>
                        <a:pt x="577" y="596"/>
                      </a:lnTo>
                      <a:lnTo>
                        <a:pt x="577" y="596"/>
                      </a:lnTo>
                      <a:lnTo>
                        <a:pt x="582" y="596"/>
                      </a:lnTo>
                      <a:lnTo>
                        <a:pt x="584" y="596"/>
                      </a:lnTo>
                      <a:lnTo>
                        <a:pt x="584" y="596"/>
                      </a:lnTo>
                      <a:lnTo>
                        <a:pt x="582" y="599"/>
                      </a:lnTo>
                      <a:lnTo>
                        <a:pt x="582" y="599"/>
                      </a:lnTo>
                      <a:lnTo>
                        <a:pt x="579" y="599"/>
                      </a:lnTo>
                      <a:lnTo>
                        <a:pt x="582" y="599"/>
                      </a:lnTo>
                      <a:lnTo>
                        <a:pt x="584" y="599"/>
                      </a:lnTo>
                      <a:lnTo>
                        <a:pt x="587" y="599"/>
                      </a:lnTo>
                      <a:lnTo>
                        <a:pt x="591" y="596"/>
                      </a:lnTo>
                      <a:lnTo>
                        <a:pt x="594" y="596"/>
                      </a:lnTo>
                      <a:lnTo>
                        <a:pt x="594" y="596"/>
                      </a:lnTo>
                      <a:lnTo>
                        <a:pt x="594" y="594"/>
                      </a:lnTo>
                      <a:lnTo>
                        <a:pt x="594" y="594"/>
                      </a:lnTo>
                      <a:lnTo>
                        <a:pt x="591" y="594"/>
                      </a:lnTo>
                      <a:lnTo>
                        <a:pt x="594" y="592"/>
                      </a:lnTo>
                      <a:lnTo>
                        <a:pt x="594" y="592"/>
                      </a:lnTo>
                      <a:lnTo>
                        <a:pt x="596" y="592"/>
                      </a:lnTo>
                      <a:lnTo>
                        <a:pt x="596" y="592"/>
                      </a:lnTo>
                      <a:lnTo>
                        <a:pt x="596" y="594"/>
                      </a:lnTo>
                      <a:lnTo>
                        <a:pt x="596" y="596"/>
                      </a:lnTo>
                      <a:lnTo>
                        <a:pt x="596" y="596"/>
                      </a:lnTo>
                      <a:lnTo>
                        <a:pt x="598" y="596"/>
                      </a:lnTo>
                      <a:lnTo>
                        <a:pt x="601" y="596"/>
                      </a:lnTo>
                      <a:lnTo>
                        <a:pt x="605" y="596"/>
                      </a:lnTo>
                      <a:lnTo>
                        <a:pt x="613" y="596"/>
                      </a:lnTo>
                      <a:lnTo>
                        <a:pt x="615" y="596"/>
                      </a:lnTo>
                      <a:lnTo>
                        <a:pt x="615" y="594"/>
                      </a:lnTo>
                      <a:lnTo>
                        <a:pt x="617" y="592"/>
                      </a:lnTo>
                      <a:lnTo>
                        <a:pt x="615" y="592"/>
                      </a:lnTo>
                      <a:lnTo>
                        <a:pt x="615" y="589"/>
                      </a:lnTo>
                      <a:lnTo>
                        <a:pt x="615" y="589"/>
                      </a:lnTo>
                      <a:lnTo>
                        <a:pt x="620" y="582"/>
                      </a:lnTo>
                      <a:lnTo>
                        <a:pt x="622" y="582"/>
                      </a:lnTo>
                      <a:lnTo>
                        <a:pt x="629" y="577"/>
                      </a:lnTo>
                      <a:lnTo>
                        <a:pt x="631" y="575"/>
                      </a:lnTo>
                      <a:lnTo>
                        <a:pt x="631" y="575"/>
                      </a:lnTo>
                      <a:lnTo>
                        <a:pt x="631" y="568"/>
                      </a:lnTo>
                      <a:lnTo>
                        <a:pt x="631" y="568"/>
                      </a:lnTo>
                      <a:lnTo>
                        <a:pt x="629" y="566"/>
                      </a:lnTo>
                      <a:lnTo>
                        <a:pt x="631" y="561"/>
                      </a:lnTo>
                      <a:lnTo>
                        <a:pt x="634" y="556"/>
                      </a:lnTo>
                      <a:lnTo>
                        <a:pt x="634" y="554"/>
                      </a:lnTo>
                      <a:lnTo>
                        <a:pt x="634" y="551"/>
                      </a:lnTo>
                      <a:lnTo>
                        <a:pt x="636" y="551"/>
                      </a:lnTo>
                      <a:lnTo>
                        <a:pt x="641" y="547"/>
                      </a:lnTo>
                      <a:lnTo>
                        <a:pt x="641" y="542"/>
                      </a:lnTo>
                      <a:lnTo>
                        <a:pt x="641" y="540"/>
                      </a:lnTo>
                      <a:lnTo>
                        <a:pt x="643" y="537"/>
                      </a:lnTo>
                      <a:lnTo>
                        <a:pt x="643" y="532"/>
                      </a:lnTo>
                      <a:lnTo>
                        <a:pt x="646" y="528"/>
                      </a:lnTo>
                      <a:lnTo>
                        <a:pt x="650" y="525"/>
                      </a:lnTo>
                      <a:lnTo>
                        <a:pt x="650" y="525"/>
                      </a:lnTo>
                      <a:lnTo>
                        <a:pt x="650" y="523"/>
                      </a:lnTo>
                      <a:lnTo>
                        <a:pt x="650" y="518"/>
                      </a:lnTo>
                      <a:lnTo>
                        <a:pt x="650" y="509"/>
                      </a:lnTo>
                      <a:lnTo>
                        <a:pt x="650" y="504"/>
                      </a:lnTo>
                      <a:lnTo>
                        <a:pt x="650" y="497"/>
                      </a:lnTo>
                      <a:lnTo>
                        <a:pt x="653" y="492"/>
                      </a:lnTo>
                      <a:lnTo>
                        <a:pt x="655" y="490"/>
                      </a:lnTo>
                      <a:lnTo>
                        <a:pt x="657" y="487"/>
                      </a:lnTo>
                      <a:lnTo>
                        <a:pt x="660" y="485"/>
                      </a:lnTo>
                      <a:lnTo>
                        <a:pt x="657" y="485"/>
                      </a:lnTo>
                      <a:lnTo>
                        <a:pt x="657" y="478"/>
                      </a:lnTo>
                      <a:lnTo>
                        <a:pt x="657" y="473"/>
                      </a:lnTo>
                      <a:lnTo>
                        <a:pt x="657" y="471"/>
                      </a:lnTo>
                      <a:lnTo>
                        <a:pt x="657" y="466"/>
                      </a:lnTo>
                      <a:lnTo>
                        <a:pt x="660" y="459"/>
                      </a:lnTo>
                      <a:lnTo>
                        <a:pt x="660" y="454"/>
                      </a:lnTo>
                      <a:lnTo>
                        <a:pt x="662" y="447"/>
                      </a:lnTo>
                      <a:lnTo>
                        <a:pt x="662" y="445"/>
                      </a:lnTo>
                      <a:lnTo>
                        <a:pt x="660" y="440"/>
                      </a:lnTo>
                      <a:lnTo>
                        <a:pt x="657" y="433"/>
                      </a:lnTo>
                      <a:lnTo>
                        <a:pt x="657" y="426"/>
                      </a:lnTo>
                      <a:lnTo>
                        <a:pt x="657" y="421"/>
                      </a:lnTo>
                      <a:lnTo>
                        <a:pt x="657" y="407"/>
                      </a:lnTo>
                      <a:lnTo>
                        <a:pt x="657" y="407"/>
                      </a:lnTo>
                      <a:lnTo>
                        <a:pt x="657" y="409"/>
                      </a:lnTo>
                      <a:lnTo>
                        <a:pt x="655" y="407"/>
                      </a:lnTo>
                      <a:lnTo>
                        <a:pt x="655" y="407"/>
                      </a:lnTo>
                      <a:lnTo>
                        <a:pt x="655" y="402"/>
                      </a:lnTo>
                      <a:lnTo>
                        <a:pt x="657" y="400"/>
                      </a:lnTo>
                      <a:lnTo>
                        <a:pt x="657" y="400"/>
                      </a:lnTo>
                      <a:lnTo>
                        <a:pt x="655" y="398"/>
                      </a:lnTo>
                      <a:lnTo>
                        <a:pt x="655" y="398"/>
                      </a:lnTo>
                      <a:lnTo>
                        <a:pt x="655" y="398"/>
                      </a:lnTo>
                      <a:lnTo>
                        <a:pt x="655" y="395"/>
                      </a:lnTo>
                      <a:lnTo>
                        <a:pt x="655" y="393"/>
                      </a:lnTo>
                      <a:lnTo>
                        <a:pt x="657" y="393"/>
                      </a:lnTo>
                      <a:lnTo>
                        <a:pt x="660" y="388"/>
                      </a:lnTo>
                      <a:lnTo>
                        <a:pt x="660" y="386"/>
                      </a:lnTo>
                      <a:lnTo>
                        <a:pt x="660" y="383"/>
                      </a:lnTo>
                      <a:lnTo>
                        <a:pt x="660" y="383"/>
                      </a:lnTo>
                      <a:lnTo>
                        <a:pt x="657" y="381"/>
                      </a:lnTo>
                      <a:lnTo>
                        <a:pt x="660" y="381"/>
                      </a:lnTo>
                      <a:lnTo>
                        <a:pt x="660" y="381"/>
                      </a:lnTo>
                      <a:lnTo>
                        <a:pt x="660" y="379"/>
                      </a:lnTo>
                      <a:lnTo>
                        <a:pt x="662" y="379"/>
                      </a:lnTo>
                      <a:lnTo>
                        <a:pt x="665" y="381"/>
                      </a:lnTo>
                      <a:lnTo>
                        <a:pt x="665" y="386"/>
                      </a:lnTo>
                      <a:lnTo>
                        <a:pt x="667" y="386"/>
                      </a:lnTo>
                      <a:lnTo>
                        <a:pt x="667" y="386"/>
                      </a:lnTo>
                      <a:lnTo>
                        <a:pt x="669" y="383"/>
                      </a:lnTo>
                      <a:lnTo>
                        <a:pt x="674" y="376"/>
                      </a:lnTo>
                      <a:lnTo>
                        <a:pt x="674" y="374"/>
                      </a:lnTo>
                      <a:lnTo>
                        <a:pt x="679" y="367"/>
                      </a:lnTo>
                      <a:lnTo>
                        <a:pt x="684" y="357"/>
                      </a:lnTo>
                      <a:lnTo>
                        <a:pt x="684" y="355"/>
                      </a:lnTo>
                      <a:lnTo>
                        <a:pt x="684" y="353"/>
                      </a:lnTo>
                      <a:lnTo>
                        <a:pt x="684" y="348"/>
                      </a:lnTo>
                      <a:lnTo>
                        <a:pt x="686" y="348"/>
                      </a:lnTo>
                      <a:lnTo>
                        <a:pt x="686" y="350"/>
                      </a:lnTo>
                      <a:lnTo>
                        <a:pt x="686" y="350"/>
                      </a:lnTo>
                      <a:lnTo>
                        <a:pt x="684" y="350"/>
                      </a:lnTo>
                      <a:lnTo>
                        <a:pt x="684" y="353"/>
                      </a:lnTo>
                      <a:lnTo>
                        <a:pt x="686" y="353"/>
                      </a:lnTo>
                      <a:lnTo>
                        <a:pt x="688" y="348"/>
                      </a:lnTo>
                      <a:lnTo>
                        <a:pt x="688" y="345"/>
                      </a:lnTo>
                      <a:lnTo>
                        <a:pt x="688" y="345"/>
                      </a:lnTo>
                      <a:lnTo>
                        <a:pt x="688" y="345"/>
                      </a:lnTo>
                      <a:lnTo>
                        <a:pt x="693" y="341"/>
                      </a:lnTo>
                      <a:lnTo>
                        <a:pt x="695" y="336"/>
                      </a:lnTo>
                      <a:lnTo>
                        <a:pt x="698" y="336"/>
                      </a:lnTo>
                      <a:lnTo>
                        <a:pt x="702" y="334"/>
                      </a:lnTo>
                      <a:lnTo>
                        <a:pt x="702" y="334"/>
                      </a:lnTo>
                      <a:lnTo>
                        <a:pt x="705" y="326"/>
                      </a:lnTo>
                      <a:lnTo>
                        <a:pt x="707" y="324"/>
                      </a:lnTo>
                      <a:lnTo>
                        <a:pt x="710" y="319"/>
                      </a:lnTo>
                      <a:lnTo>
                        <a:pt x="712" y="317"/>
                      </a:lnTo>
                      <a:lnTo>
                        <a:pt x="710" y="317"/>
                      </a:lnTo>
                      <a:lnTo>
                        <a:pt x="712" y="317"/>
                      </a:lnTo>
                      <a:lnTo>
                        <a:pt x="712" y="317"/>
                      </a:lnTo>
                      <a:lnTo>
                        <a:pt x="717" y="312"/>
                      </a:lnTo>
                      <a:lnTo>
                        <a:pt x="721" y="305"/>
                      </a:lnTo>
                      <a:lnTo>
                        <a:pt x="724" y="300"/>
                      </a:lnTo>
                      <a:lnTo>
                        <a:pt x="726" y="289"/>
                      </a:lnTo>
                      <a:lnTo>
                        <a:pt x="728" y="281"/>
                      </a:lnTo>
                      <a:lnTo>
                        <a:pt x="728" y="279"/>
                      </a:lnTo>
                      <a:lnTo>
                        <a:pt x="728" y="277"/>
                      </a:lnTo>
                      <a:lnTo>
                        <a:pt x="728" y="274"/>
                      </a:lnTo>
                      <a:lnTo>
                        <a:pt x="728" y="274"/>
                      </a:lnTo>
                      <a:lnTo>
                        <a:pt x="728" y="272"/>
                      </a:lnTo>
                      <a:lnTo>
                        <a:pt x="728" y="272"/>
                      </a:lnTo>
                      <a:lnTo>
                        <a:pt x="728" y="270"/>
                      </a:lnTo>
                      <a:lnTo>
                        <a:pt x="728" y="267"/>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2" name="Freeform 196"/>
                <p:cNvSpPr>
                  <a:spLocks/>
                </p:cNvSpPr>
                <p:nvPr/>
              </p:nvSpPr>
              <p:spPr bwMode="auto">
                <a:xfrm>
                  <a:off x="3118" y="3176"/>
                  <a:ext cx="170" cy="192"/>
                </a:xfrm>
                <a:custGeom>
                  <a:avLst/>
                  <a:gdLst>
                    <a:gd name="T0" fmla="*/ 165 w 170"/>
                    <a:gd name="T1" fmla="*/ 90 h 192"/>
                    <a:gd name="T2" fmla="*/ 165 w 170"/>
                    <a:gd name="T3" fmla="*/ 86 h 192"/>
                    <a:gd name="T4" fmla="*/ 161 w 170"/>
                    <a:gd name="T5" fmla="*/ 83 h 192"/>
                    <a:gd name="T6" fmla="*/ 146 w 170"/>
                    <a:gd name="T7" fmla="*/ 79 h 192"/>
                    <a:gd name="T8" fmla="*/ 142 w 170"/>
                    <a:gd name="T9" fmla="*/ 72 h 192"/>
                    <a:gd name="T10" fmla="*/ 142 w 170"/>
                    <a:gd name="T11" fmla="*/ 62 h 192"/>
                    <a:gd name="T12" fmla="*/ 142 w 170"/>
                    <a:gd name="T13" fmla="*/ 57 h 192"/>
                    <a:gd name="T14" fmla="*/ 134 w 170"/>
                    <a:gd name="T15" fmla="*/ 55 h 192"/>
                    <a:gd name="T16" fmla="*/ 130 w 170"/>
                    <a:gd name="T17" fmla="*/ 48 h 192"/>
                    <a:gd name="T18" fmla="*/ 116 w 170"/>
                    <a:gd name="T19" fmla="*/ 38 h 192"/>
                    <a:gd name="T20" fmla="*/ 111 w 170"/>
                    <a:gd name="T21" fmla="*/ 27 h 192"/>
                    <a:gd name="T22" fmla="*/ 106 w 170"/>
                    <a:gd name="T23" fmla="*/ 19 h 192"/>
                    <a:gd name="T24" fmla="*/ 101 w 170"/>
                    <a:gd name="T25" fmla="*/ 8 h 192"/>
                    <a:gd name="T26" fmla="*/ 97 w 170"/>
                    <a:gd name="T27" fmla="*/ 3 h 192"/>
                    <a:gd name="T28" fmla="*/ 92 w 170"/>
                    <a:gd name="T29" fmla="*/ 0 h 192"/>
                    <a:gd name="T30" fmla="*/ 82 w 170"/>
                    <a:gd name="T31" fmla="*/ 5 h 192"/>
                    <a:gd name="T32" fmla="*/ 75 w 170"/>
                    <a:gd name="T33" fmla="*/ 8 h 192"/>
                    <a:gd name="T34" fmla="*/ 68 w 170"/>
                    <a:gd name="T35" fmla="*/ 15 h 192"/>
                    <a:gd name="T36" fmla="*/ 66 w 170"/>
                    <a:gd name="T37" fmla="*/ 10 h 192"/>
                    <a:gd name="T38" fmla="*/ 59 w 170"/>
                    <a:gd name="T39" fmla="*/ 5 h 192"/>
                    <a:gd name="T40" fmla="*/ 30 w 170"/>
                    <a:gd name="T41" fmla="*/ 10 h 192"/>
                    <a:gd name="T42" fmla="*/ 19 w 170"/>
                    <a:gd name="T43" fmla="*/ 24 h 192"/>
                    <a:gd name="T44" fmla="*/ 19 w 170"/>
                    <a:gd name="T45" fmla="*/ 60 h 192"/>
                    <a:gd name="T46" fmla="*/ 19 w 170"/>
                    <a:gd name="T47" fmla="*/ 88 h 192"/>
                    <a:gd name="T48" fmla="*/ 0 w 170"/>
                    <a:gd name="T49" fmla="*/ 100 h 192"/>
                    <a:gd name="T50" fmla="*/ 0 w 170"/>
                    <a:gd name="T51" fmla="*/ 124 h 192"/>
                    <a:gd name="T52" fmla="*/ 0 w 170"/>
                    <a:gd name="T53" fmla="*/ 147 h 192"/>
                    <a:gd name="T54" fmla="*/ 7 w 170"/>
                    <a:gd name="T55" fmla="*/ 157 h 192"/>
                    <a:gd name="T56" fmla="*/ 14 w 170"/>
                    <a:gd name="T57" fmla="*/ 171 h 192"/>
                    <a:gd name="T58" fmla="*/ 14 w 170"/>
                    <a:gd name="T59" fmla="*/ 178 h 192"/>
                    <a:gd name="T60" fmla="*/ 9 w 170"/>
                    <a:gd name="T61" fmla="*/ 185 h 192"/>
                    <a:gd name="T62" fmla="*/ 14 w 170"/>
                    <a:gd name="T63" fmla="*/ 190 h 192"/>
                    <a:gd name="T64" fmla="*/ 26 w 170"/>
                    <a:gd name="T65" fmla="*/ 192 h 192"/>
                    <a:gd name="T66" fmla="*/ 30 w 170"/>
                    <a:gd name="T67" fmla="*/ 190 h 192"/>
                    <a:gd name="T68" fmla="*/ 37 w 170"/>
                    <a:gd name="T69" fmla="*/ 185 h 192"/>
                    <a:gd name="T70" fmla="*/ 47 w 170"/>
                    <a:gd name="T71" fmla="*/ 176 h 192"/>
                    <a:gd name="T72" fmla="*/ 49 w 170"/>
                    <a:gd name="T73" fmla="*/ 166 h 192"/>
                    <a:gd name="T74" fmla="*/ 54 w 170"/>
                    <a:gd name="T75" fmla="*/ 159 h 192"/>
                    <a:gd name="T76" fmla="*/ 64 w 170"/>
                    <a:gd name="T77" fmla="*/ 159 h 192"/>
                    <a:gd name="T78" fmla="*/ 71 w 170"/>
                    <a:gd name="T79" fmla="*/ 166 h 192"/>
                    <a:gd name="T80" fmla="*/ 78 w 170"/>
                    <a:gd name="T81" fmla="*/ 169 h 192"/>
                    <a:gd name="T82" fmla="*/ 90 w 170"/>
                    <a:gd name="T83" fmla="*/ 169 h 192"/>
                    <a:gd name="T84" fmla="*/ 97 w 170"/>
                    <a:gd name="T85" fmla="*/ 169 h 192"/>
                    <a:gd name="T86" fmla="*/ 104 w 170"/>
                    <a:gd name="T87" fmla="*/ 159 h 192"/>
                    <a:gd name="T88" fmla="*/ 106 w 170"/>
                    <a:gd name="T89" fmla="*/ 147 h 192"/>
                    <a:gd name="T90" fmla="*/ 116 w 170"/>
                    <a:gd name="T91" fmla="*/ 145 h 192"/>
                    <a:gd name="T92" fmla="*/ 123 w 170"/>
                    <a:gd name="T93" fmla="*/ 135 h 192"/>
                    <a:gd name="T94" fmla="*/ 130 w 170"/>
                    <a:gd name="T95" fmla="*/ 121 h 192"/>
                    <a:gd name="T96" fmla="*/ 134 w 170"/>
                    <a:gd name="T97" fmla="*/ 119 h 192"/>
                    <a:gd name="T98" fmla="*/ 139 w 170"/>
                    <a:gd name="T99" fmla="*/ 114 h 192"/>
                    <a:gd name="T100" fmla="*/ 142 w 170"/>
                    <a:gd name="T101" fmla="*/ 112 h 192"/>
                    <a:gd name="T102" fmla="*/ 146 w 170"/>
                    <a:gd name="T103" fmla="*/ 107 h 192"/>
                    <a:gd name="T104" fmla="*/ 158 w 170"/>
                    <a:gd name="T105" fmla="*/ 100 h 192"/>
                    <a:gd name="T106" fmla="*/ 168 w 170"/>
                    <a:gd name="T107" fmla="*/ 93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70" h="192">
                      <a:moveTo>
                        <a:pt x="170" y="93"/>
                      </a:moveTo>
                      <a:lnTo>
                        <a:pt x="170" y="90"/>
                      </a:lnTo>
                      <a:lnTo>
                        <a:pt x="168" y="90"/>
                      </a:lnTo>
                      <a:lnTo>
                        <a:pt x="165" y="90"/>
                      </a:lnTo>
                      <a:lnTo>
                        <a:pt x="165" y="90"/>
                      </a:lnTo>
                      <a:lnTo>
                        <a:pt x="165" y="88"/>
                      </a:lnTo>
                      <a:lnTo>
                        <a:pt x="165" y="88"/>
                      </a:lnTo>
                      <a:lnTo>
                        <a:pt x="165" y="86"/>
                      </a:lnTo>
                      <a:lnTo>
                        <a:pt x="165" y="86"/>
                      </a:lnTo>
                      <a:lnTo>
                        <a:pt x="165" y="83"/>
                      </a:lnTo>
                      <a:lnTo>
                        <a:pt x="163" y="83"/>
                      </a:lnTo>
                      <a:lnTo>
                        <a:pt x="161" y="83"/>
                      </a:lnTo>
                      <a:lnTo>
                        <a:pt x="156" y="81"/>
                      </a:lnTo>
                      <a:lnTo>
                        <a:pt x="149" y="81"/>
                      </a:lnTo>
                      <a:lnTo>
                        <a:pt x="146" y="81"/>
                      </a:lnTo>
                      <a:lnTo>
                        <a:pt x="146" y="79"/>
                      </a:lnTo>
                      <a:lnTo>
                        <a:pt x="146" y="79"/>
                      </a:lnTo>
                      <a:lnTo>
                        <a:pt x="144" y="76"/>
                      </a:lnTo>
                      <a:lnTo>
                        <a:pt x="144" y="74"/>
                      </a:lnTo>
                      <a:lnTo>
                        <a:pt x="142" y="72"/>
                      </a:lnTo>
                      <a:lnTo>
                        <a:pt x="142" y="69"/>
                      </a:lnTo>
                      <a:lnTo>
                        <a:pt x="142" y="67"/>
                      </a:lnTo>
                      <a:lnTo>
                        <a:pt x="142" y="64"/>
                      </a:lnTo>
                      <a:lnTo>
                        <a:pt x="142" y="62"/>
                      </a:lnTo>
                      <a:lnTo>
                        <a:pt x="142" y="62"/>
                      </a:lnTo>
                      <a:lnTo>
                        <a:pt x="142" y="60"/>
                      </a:lnTo>
                      <a:lnTo>
                        <a:pt x="142" y="57"/>
                      </a:lnTo>
                      <a:lnTo>
                        <a:pt x="142" y="57"/>
                      </a:lnTo>
                      <a:lnTo>
                        <a:pt x="139" y="57"/>
                      </a:lnTo>
                      <a:lnTo>
                        <a:pt x="137" y="57"/>
                      </a:lnTo>
                      <a:lnTo>
                        <a:pt x="134" y="57"/>
                      </a:lnTo>
                      <a:lnTo>
                        <a:pt x="134" y="55"/>
                      </a:lnTo>
                      <a:lnTo>
                        <a:pt x="134" y="53"/>
                      </a:lnTo>
                      <a:lnTo>
                        <a:pt x="132" y="50"/>
                      </a:lnTo>
                      <a:lnTo>
                        <a:pt x="132" y="48"/>
                      </a:lnTo>
                      <a:lnTo>
                        <a:pt x="130" y="48"/>
                      </a:lnTo>
                      <a:lnTo>
                        <a:pt x="127" y="48"/>
                      </a:lnTo>
                      <a:lnTo>
                        <a:pt x="123" y="45"/>
                      </a:lnTo>
                      <a:lnTo>
                        <a:pt x="120" y="41"/>
                      </a:lnTo>
                      <a:lnTo>
                        <a:pt x="116" y="38"/>
                      </a:lnTo>
                      <a:lnTo>
                        <a:pt x="113" y="36"/>
                      </a:lnTo>
                      <a:lnTo>
                        <a:pt x="113" y="34"/>
                      </a:lnTo>
                      <a:lnTo>
                        <a:pt x="111" y="27"/>
                      </a:lnTo>
                      <a:lnTo>
                        <a:pt x="111" y="27"/>
                      </a:lnTo>
                      <a:lnTo>
                        <a:pt x="111" y="24"/>
                      </a:lnTo>
                      <a:lnTo>
                        <a:pt x="108" y="22"/>
                      </a:lnTo>
                      <a:lnTo>
                        <a:pt x="108" y="19"/>
                      </a:lnTo>
                      <a:lnTo>
                        <a:pt x="106" y="19"/>
                      </a:lnTo>
                      <a:lnTo>
                        <a:pt x="104" y="15"/>
                      </a:lnTo>
                      <a:lnTo>
                        <a:pt x="101" y="12"/>
                      </a:lnTo>
                      <a:lnTo>
                        <a:pt x="101" y="10"/>
                      </a:lnTo>
                      <a:lnTo>
                        <a:pt x="101" y="8"/>
                      </a:lnTo>
                      <a:lnTo>
                        <a:pt x="99" y="8"/>
                      </a:lnTo>
                      <a:lnTo>
                        <a:pt x="99" y="5"/>
                      </a:lnTo>
                      <a:lnTo>
                        <a:pt x="97" y="3"/>
                      </a:lnTo>
                      <a:lnTo>
                        <a:pt x="97" y="3"/>
                      </a:lnTo>
                      <a:lnTo>
                        <a:pt x="97" y="0"/>
                      </a:lnTo>
                      <a:lnTo>
                        <a:pt x="99" y="0"/>
                      </a:lnTo>
                      <a:lnTo>
                        <a:pt x="97" y="0"/>
                      </a:lnTo>
                      <a:lnTo>
                        <a:pt x="92" y="0"/>
                      </a:lnTo>
                      <a:lnTo>
                        <a:pt x="90" y="3"/>
                      </a:lnTo>
                      <a:lnTo>
                        <a:pt x="85" y="5"/>
                      </a:lnTo>
                      <a:lnTo>
                        <a:pt x="82" y="5"/>
                      </a:lnTo>
                      <a:lnTo>
                        <a:pt x="82" y="5"/>
                      </a:lnTo>
                      <a:lnTo>
                        <a:pt x="82" y="5"/>
                      </a:lnTo>
                      <a:lnTo>
                        <a:pt x="80" y="5"/>
                      </a:lnTo>
                      <a:lnTo>
                        <a:pt x="78" y="5"/>
                      </a:lnTo>
                      <a:lnTo>
                        <a:pt x="75" y="8"/>
                      </a:lnTo>
                      <a:lnTo>
                        <a:pt x="73" y="10"/>
                      </a:lnTo>
                      <a:lnTo>
                        <a:pt x="73" y="10"/>
                      </a:lnTo>
                      <a:lnTo>
                        <a:pt x="68" y="15"/>
                      </a:lnTo>
                      <a:lnTo>
                        <a:pt x="68" y="15"/>
                      </a:lnTo>
                      <a:lnTo>
                        <a:pt x="68" y="15"/>
                      </a:lnTo>
                      <a:lnTo>
                        <a:pt x="66" y="15"/>
                      </a:lnTo>
                      <a:lnTo>
                        <a:pt x="66" y="12"/>
                      </a:lnTo>
                      <a:lnTo>
                        <a:pt x="66" y="10"/>
                      </a:lnTo>
                      <a:lnTo>
                        <a:pt x="61" y="5"/>
                      </a:lnTo>
                      <a:lnTo>
                        <a:pt x="61" y="5"/>
                      </a:lnTo>
                      <a:lnTo>
                        <a:pt x="61" y="5"/>
                      </a:lnTo>
                      <a:lnTo>
                        <a:pt x="59" y="5"/>
                      </a:lnTo>
                      <a:lnTo>
                        <a:pt x="52" y="5"/>
                      </a:lnTo>
                      <a:lnTo>
                        <a:pt x="47" y="8"/>
                      </a:lnTo>
                      <a:lnTo>
                        <a:pt x="37" y="10"/>
                      </a:lnTo>
                      <a:lnTo>
                        <a:pt x="30" y="10"/>
                      </a:lnTo>
                      <a:lnTo>
                        <a:pt x="23" y="10"/>
                      </a:lnTo>
                      <a:lnTo>
                        <a:pt x="19" y="12"/>
                      </a:lnTo>
                      <a:lnTo>
                        <a:pt x="19" y="15"/>
                      </a:lnTo>
                      <a:lnTo>
                        <a:pt x="19" y="24"/>
                      </a:lnTo>
                      <a:lnTo>
                        <a:pt x="19" y="34"/>
                      </a:lnTo>
                      <a:lnTo>
                        <a:pt x="19" y="41"/>
                      </a:lnTo>
                      <a:lnTo>
                        <a:pt x="19" y="50"/>
                      </a:lnTo>
                      <a:lnTo>
                        <a:pt x="19" y="60"/>
                      </a:lnTo>
                      <a:lnTo>
                        <a:pt x="19" y="67"/>
                      </a:lnTo>
                      <a:lnTo>
                        <a:pt x="19" y="76"/>
                      </a:lnTo>
                      <a:lnTo>
                        <a:pt x="19" y="86"/>
                      </a:lnTo>
                      <a:lnTo>
                        <a:pt x="19" y="88"/>
                      </a:lnTo>
                      <a:lnTo>
                        <a:pt x="19" y="88"/>
                      </a:lnTo>
                      <a:lnTo>
                        <a:pt x="0" y="88"/>
                      </a:lnTo>
                      <a:lnTo>
                        <a:pt x="0" y="95"/>
                      </a:lnTo>
                      <a:lnTo>
                        <a:pt x="0" y="100"/>
                      </a:lnTo>
                      <a:lnTo>
                        <a:pt x="0" y="107"/>
                      </a:lnTo>
                      <a:lnTo>
                        <a:pt x="0" y="112"/>
                      </a:lnTo>
                      <a:lnTo>
                        <a:pt x="0" y="119"/>
                      </a:lnTo>
                      <a:lnTo>
                        <a:pt x="0" y="124"/>
                      </a:lnTo>
                      <a:lnTo>
                        <a:pt x="0" y="131"/>
                      </a:lnTo>
                      <a:lnTo>
                        <a:pt x="0" y="138"/>
                      </a:lnTo>
                      <a:lnTo>
                        <a:pt x="0" y="143"/>
                      </a:lnTo>
                      <a:lnTo>
                        <a:pt x="0" y="147"/>
                      </a:lnTo>
                      <a:lnTo>
                        <a:pt x="0" y="147"/>
                      </a:lnTo>
                      <a:lnTo>
                        <a:pt x="0" y="150"/>
                      </a:lnTo>
                      <a:lnTo>
                        <a:pt x="4" y="154"/>
                      </a:lnTo>
                      <a:lnTo>
                        <a:pt x="7" y="157"/>
                      </a:lnTo>
                      <a:lnTo>
                        <a:pt x="7" y="157"/>
                      </a:lnTo>
                      <a:lnTo>
                        <a:pt x="9" y="164"/>
                      </a:lnTo>
                      <a:lnTo>
                        <a:pt x="11" y="169"/>
                      </a:lnTo>
                      <a:lnTo>
                        <a:pt x="14" y="171"/>
                      </a:lnTo>
                      <a:lnTo>
                        <a:pt x="14" y="173"/>
                      </a:lnTo>
                      <a:lnTo>
                        <a:pt x="14" y="176"/>
                      </a:lnTo>
                      <a:lnTo>
                        <a:pt x="14" y="176"/>
                      </a:lnTo>
                      <a:lnTo>
                        <a:pt x="14" y="178"/>
                      </a:lnTo>
                      <a:lnTo>
                        <a:pt x="11" y="180"/>
                      </a:lnTo>
                      <a:lnTo>
                        <a:pt x="11" y="180"/>
                      </a:lnTo>
                      <a:lnTo>
                        <a:pt x="9" y="183"/>
                      </a:lnTo>
                      <a:lnTo>
                        <a:pt x="9" y="185"/>
                      </a:lnTo>
                      <a:lnTo>
                        <a:pt x="9" y="190"/>
                      </a:lnTo>
                      <a:lnTo>
                        <a:pt x="11" y="192"/>
                      </a:lnTo>
                      <a:lnTo>
                        <a:pt x="11" y="192"/>
                      </a:lnTo>
                      <a:lnTo>
                        <a:pt x="14" y="190"/>
                      </a:lnTo>
                      <a:lnTo>
                        <a:pt x="16" y="192"/>
                      </a:lnTo>
                      <a:lnTo>
                        <a:pt x="19" y="192"/>
                      </a:lnTo>
                      <a:lnTo>
                        <a:pt x="26" y="192"/>
                      </a:lnTo>
                      <a:lnTo>
                        <a:pt x="26" y="192"/>
                      </a:lnTo>
                      <a:lnTo>
                        <a:pt x="28" y="192"/>
                      </a:lnTo>
                      <a:lnTo>
                        <a:pt x="28" y="192"/>
                      </a:lnTo>
                      <a:lnTo>
                        <a:pt x="30" y="190"/>
                      </a:lnTo>
                      <a:lnTo>
                        <a:pt x="30" y="190"/>
                      </a:lnTo>
                      <a:lnTo>
                        <a:pt x="33" y="188"/>
                      </a:lnTo>
                      <a:lnTo>
                        <a:pt x="33" y="188"/>
                      </a:lnTo>
                      <a:lnTo>
                        <a:pt x="35" y="188"/>
                      </a:lnTo>
                      <a:lnTo>
                        <a:pt x="37" y="185"/>
                      </a:lnTo>
                      <a:lnTo>
                        <a:pt x="40" y="183"/>
                      </a:lnTo>
                      <a:lnTo>
                        <a:pt x="45" y="178"/>
                      </a:lnTo>
                      <a:lnTo>
                        <a:pt x="45" y="178"/>
                      </a:lnTo>
                      <a:lnTo>
                        <a:pt x="47" y="176"/>
                      </a:lnTo>
                      <a:lnTo>
                        <a:pt x="47" y="176"/>
                      </a:lnTo>
                      <a:lnTo>
                        <a:pt x="49" y="171"/>
                      </a:lnTo>
                      <a:lnTo>
                        <a:pt x="49" y="166"/>
                      </a:lnTo>
                      <a:lnTo>
                        <a:pt x="49" y="166"/>
                      </a:lnTo>
                      <a:lnTo>
                        <a:pt x="52" y="162"/>
                      </a:lnTo>
                      <a:lnTo>
                        <a:pt x="52" y="162"/>
                      </a:lnTo>
                      <a:lnTo>
                        <a:pt x="54" y="159"/>
                      </a:lnTo>
                      <a:lnTo>
                        <a:pt x="54" y="159"/>
                      </a:lnTo>
                      <a:lnTo>
                        <a:pt x="56" y="159"/>
                      </a:lnTo>
                      <a:lnTo>
                        <a:pt x="59" y="159"/>
                      </a:lnTo>
                      <a:lnTo>
                        <a:pt x="61" y="159"/>
                      </a:lnTo>
                      <a:lnTo>
                        <a:pt x="64" y="159"/>
                      </a:lnTo>
                      <a:lnTo>
                        <a:pt x="66" y="162"/>
                      </a:lnTo>
                      <a:lnTo>
                        <a:pt x="68" y="164"/>
                      </a:lnTo>
                      <a:lnTo>
                        <a:pt x="71" y="166"/>
                      </a:lnTo>
                      <a:lnTo>
                        <a:pt x="71" y="166"/>
                      </a:lnTo>
                      <a:lnTo>
                        <a:pt x="73" y="166"/>
                      </a:lnTo>
                      <a:lnTo>
                        <a:pt x="75" y="166"/>
                      </a:lnTo>
                      <a:lnTo>
                        <a:pt x="78" y="169"/>
                      </a:lnTo>
                      <a:lnTo>
                        <a:pt x="78" y="169"/>
                      </a:lnTo>
                      <a:lnTo>
                        <a:pt x="82" y="169"/>
                      </a:lnTo>
                      <a:lnTo>
                        <a:pt x="85" y="171"/>
                      </a:lnTo>
                      <a:lnTo>
                        <a:pt x="87" y="171"/>
                      </a:lnTo>
                      <a:lnTo>
                        <a:pt x="90" y="169"/>
                      </a:lnTo>
                      <a:lnTo>
                        <a:pt x="92" y="169"/>
                      </a:lnTo>
                      <a:lnTo>
                        <a:pt x="94" y="169"/>
                      </a:lnTo>
                      <a:lnTo>
                        <a:pt x="97" y="169"/>
                      </a:lnTo>
                      <a:lnTo>
                        <a:pt x="97" y="169"/>
                      </a:lnTo>
                      <a:lnTo>
                        <a:pt x="99" y="166"/>
                      </a:lnTo>
                      <a:lnTo>
                        <a:pt x="101" y="166"/>
                      </a:lnTo>
                      <a:lnTo>
                        <a:pt x="101" y="162"/>
                      </a:lnTo>
                      <a:lnTo>
                        <a:pt x="104" y="159"/>
                      </a:lnTo>
                      <a:lnTo>
                        <a:pt x="104" y="157"/>
                      </a:lnTo>
                      <a:lnTo>
                        <a:pt x="106" y="152"/>
                      </a:lnTo>
                      <a:lnTo>
                        <a:pt x="106" y="147"/>
                      </a:lnTo>
                      <a:lnTo>
                        <a:pt x="106" y="147"/>
                      </a:lnTo>
                      <a:lnTo>
                        <a:pt x="108" y="147"/>
                      </a:lnTo>
                      <a:lnTo>
                        <a:pt x="111" y="145"/>
                      </a:lnTo>
                      <a:lnTo>
                        <a:pt x="116" y="145"/>
                      </a:lnTo>
                      <a:lnTo>
                        <a:pt x="116" y="145"/>
                      </a:lnTo>
                      <a:lnTo>
                        <a:pt x="118" y="143"/>
                      </a:lnTo>
                      <a:lnTo>
                        <a:pt x="120" y="140"/>
                      </a:lnTo>
                      <a:lnTo>
                        <a:pt x="123" y="138"/>
                      </a:lnTo>
                      <a:lnTo>
                        <a:pt x="123" y="135"/>
                      </a:lnTo>
                      <a:lnTo>
                        <a:pt x="127" y="126"/>
                      </a:lnTo>
                      <a:lnTo>
                        <a:pt x="127" y="126"/>
                      </a:lnTo>
                      <a:lnTo>
                        <a:pt x="130" y="124"/>
                      </a:lnTo>
                      <a:lnTo>
                        <a:pt x="130" y="121"/>
                      </a:lnTo>
                      <a:lnTo>
                        <a:pt x="130" y="121"/>
                      </a:lnTo>
                      <a:lnTo>
                        <a:pt x="132" y="121"/>
                      </a:lnTo>
                      <a:lnTo>
                        <a:pt x="132" y="119"/>
                      </a:lnTo>
                      <a:lnTo>
                        <a:pt x="134" y="119"/>
                      </a:lnTo>
                      <a:lnTo>
                        <a:pt x="137" y="119"/>
                      </a:lnTo>
                      <a:lnTo>
                        <a:pt x="137" y="117"/>
                      </a:lnTo>
                      <a:lnTo>
                        <a:pt x="139" y="117"/>
                      </a:lnTo>
                      <a:lnTo>
                        <a:pt x="139" y="114"/>
                      </a:lnTo>
                      <a:lnTo>
                        <a:pt x="142" y="114"/>
                      </a:lnTo>
                      <a:lnTo>
                        <a:pt x="142" y="114"/>
                      </a:lnTo>
                      <a:lnTo>
                        <a:pt x="142" y="114"/>
                      </a:lnTo>
                      <a:lnTo>
                        <a:pt x="142" y="112"/>
                      </a:lnTo>
                      <a:lnTo>
                        <a:pt x="144" y="112"/>
                      </a:lnTo>
                      <a:lnTo>
                        <a:pt x="144" y="112"/>
                      </a:lnTo>
                      <a:lnTo>
                        <a:pt x="144" y="109"/>
                      </a:lnTo>
                      <a:lnTo>
                        <a:pt x="146" y="107"/>
                      </a:lnTo>
                      <a:lnTo>
                        <a:pt x="149" y="105"/>
                      </a:lnTo>
                      <a:lnTo>
                        <a:pt x="153" y="102"/>
                      </a:lnTo>
                      <a:lnTo>
                        <a:pt x="156" y="102"/>
                      </a:lnTo>
                      <a:lnTo>
                        <a:pt x="158" y="100"/>
                      </a:lnTo>
                      <a:lnTo>
                        <a:pt x="161" y="100"/>
                      </a:lnTo>
                      <a:lnTo>
                        <a:pt x="163" y="98"/>
                      </a:lnTo>
                      <a:lnTo>
                        <a:pt x="165" y="95"/>
                      </a:lnTo>
                      <a:lnTo>
                        <a:pt x="168" y="93"/>
                      </a:lnTo>
                      <a:lnTo>
                        <a:pt x="170" y="93"/>
                      </a:lnTo>
                      <a:lnTo>
                        <a:pt x="170" y="93"/>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3" name="Freeform 197"/>
                <p:cNvSpPr>
                  <a:spLocks/>
                </p:cNvSpPr>
                <p:nvPr/>
              </p:nvSpPr>
              <p:spPr bwMode="auto">
                <a:xfrm>
                  <a:off x="3032" y="1846"/>
                  <a:ext cx="67" cy="57"/>
                </a:xfrm>
                <a:custGeom>
                  <a:avLst/>
                  <a:gdLst>
                    <a:gd name="T0" fmla="*/ 64 w 67"/>
                    <a:gd name="T1" fmla="*/ 26 h 57"/>
                    <a:gd name="T2" fmla="*/ 67 w 67"/>
                    <a:gd name="T3" fmla="*/ 26 h 57"/>
                    <a:gd name="T4" fmla="*/ 62 w 67"/>
                    <a:gd name="T5" fmla="*/ 21 h 57"/>
                    <a:gd name="T6" fmla="*/ 57 w 67"/>
                    <a:gd name="T7" fmla="*/ 19 h 57"/>
                    <a:gd name="T8" fmla="*/ 57 w 67"/>
                    <a:gd name="T9" fmla="*/ 16 h 57"/>
                    <a:gd name="T10" fmla="*/ 60 w 67"/>
                    <a:gd name="T11" fmla="*/ 12 h 57"/>
                    <a:gd name="T12" fmla="*/ 62 w 67"/>
                    <a:gd name="T13" fmla="*/ 9 h 57"/>
                    <a:gd name="T14" fmla="*/ 57 w 67"/>
                    <a:gd name="T15" fmla="*/ 7 h 57"/>
                    <a:gd name="T16" fmla="*/ 55 w 67"/>
                    <a:gd name="T17" fmla="*/ 9 h 57"/>
                    <a:gd name="T18" fmla="*/ 53 w 67"/>
                    <a:gd name="T19" fmla="*/ 7 h 57"/>
                    <a:gd name="T20" fmla="*/ 50 w 67"/>
                    <a:gd name="T21" fmla="*/ 2 h 57"/>
                    <a:gd name="T22" fmla="*/ 45 w 67"/>
                    <a:gd name="T23" fmla="*/ 2 h 57"/>
                    <a:gd name="T24" fmla="*/ 41 w 67"/>
                    <a:gd name="T25" fmla="*/ 2 h 57"/>
                    <a:gd name="T26" fmla="*/ 36 w 67"/>
                    <a:gd name="T27" fmla="*/ 2 h 57"/>
                    <a:gd name="T28" fmla="*/ 34 w 67"/>
                    <a:gd name="T29" fmla="*/ 0 h 57"/>
                    <a:gd name="T30" fmla="*/ 29 w 67"/>
                    <a:gd name="T31" fmla="*/ 2 h 57"/>
                    <a:gd name="T32" fmla="*/ 27 w 67"/>
                    <a:gd name="T33" fmla="*/ 2 h 57"/>
                    <a:gd name="T34" fmla="*/ 19 w 67"/>
                    <a:gd name="T35" fmla="*/ 0 h 57"/>
                    <a:gd name="T36" fmla="*/ 12 w 67"/>
                    <a:gd name="T37" fmla="*/ 2 h 57"/>
                    <a:gd name="T38" fmla="*/ 8 w 67"/>
                    <a:gd name="T39" fmla="*/ 2 h 57"/>
                    <a:gd name="T40" fmla="*/ 3 w 67"/>
                    <a:gd name="T41" fmla="*/ 0 h 57"/>
                    <a:gd name="T42" fmla="*/ 0 w 67"/>
                    <a:gd name="T43" fmla="*/ 5 h 57"/>
                    <a:gd name="T44" fmla="*/ 3 w 67"/>
                    <a:gd name="T45" fmla="*/ 12 h 57"/>
                    <a:gd name="T46" fmla="*/ 8 w 67"/>
                    <a:gd name="T47" fmla="*/ 16 h 57"/>
                    <a:gd name="T48" fmla="*/ 10 w 67"/>
                    <a:gd name="T49" fmla="*/ 23 h 57"/>
                    <a:gd name="T50" fmla="*/ 17 w 67"/>
                    <a:gd name="T51" fmla="*/ 28 h 57"/>
                    <a:gd name="T52" fmla="*/ 22 w 67"/>
                    <a:gd name="T53" fmla="*/ 33 h 57"/>
                    <a:gd name="T54" fmla="*/ 27 w 67"/>
                    <a:gd name="T55" fmla="*/ 38 h 57"/>
                    <a:gd name="T56" fmla="*/ 29 w 67"/>
                    <a:gd name="T57" fmla="*/ 42 h 57"/>
                    <a:gd name="T58" fmla="*/ 34 w 67"/>
                    <a:gd name="T59" fmla="*/ 47 h 57"/>
                    <a:gd name="T60" fmla="*/ 34 w 67"/>
                    <a:gd name="T61" fmla="*/ 50 h 57"/>
                    <a:gd name="T62" fmla="*/ 38 w 67"/>
                    <a:gd name="T63" fmla="*/ 50 h 57"/>
                    <a:gd name="T64" fmla="*/ 43 w 67"/>
                    <a:gd name="T65" fmla="*/ 54 h 57"/>
                    <a:gd name="T66" fmla="*/ 48 w 67"/>
                    <a:gd name="T67" fmla="*/ 57 h 57"/>
                    <a:gd name="T68" fmla="*/ 50 w 67"/>
                    <a:gd name="T69" fmla="*/ 54 h 57"/>
                    <a:gd name="T70" fmla="*/ 48 w 67"/>
                    <a:gd name="T71" fmla="*/ 52 h 57"/>
                    <a:gd name="T72" fmla="*/ 48 w 67"/>
                    <a:gd name="T73" fmla="*/ 47 h 57"/>
                    <a:gd name="T74" fmla="*/ 50 w 67"/>
                    <a:gd name="T75" fmla="*/ 45 h 57"/>
                    <a:gd name="T76" fmla="*/ 53 w 67"/>
                    <a:gd name="T77" fmla="*/ 42 h 57"/>
                    <a:gd name="T78" fmla="*/ 55 w 67"/>
                    <a:gd name="T79" fmla="*/ 40 h 57"/>
                    <a:gd name="T80" fmla="*/ 57 w 67"/>
                    <a:gd name="T81" fmla="*/ 40 h 57"/>
                    <a:gd name="T82" fmla="*/ 55 w 67"/>
                    <a:gd name="T83" fmla="*/ 38 h 57"/>
                    <a:gd name="T84" fmla="*/ 57 w 67"/>
                    <a:gd name="T85" fmla="*/ 35 h 57"/>
                    <a:gd name="T86" fmla="*/ 60 w 67"/>
                    <a:gd name="T87" fmla="*/ 35 h 57"/>
                    <a:gd name="T88" fmla="*/ 62 w 67"/>
                    <a:gd name="T89" fmla="*/ 35 h 57"/>
                    <a:gd name="T90" fmla="*/ 64 w 67"/>
                    <a:gd name="T91" fmla="*/ 35 h 57"/>
                    <a:gd name="T92" fmla="*/ 64 w 67"/>
                    <a:gd name="T93" fmla="*/ 33 h 57"/>
                    <a:gd name="T94" fmla="*/ 60 w 67"/>
                    <a:gd name="T95" fmla="*/ 28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7" h="57">
                      <a:moveTo>
                        <a:pt x="62" y="26"/>
                      </a:moveTo>
                      <a:lnTo>
                        <a:pt x="62" y="26"/>
                      </a:lnTo>
                      <a:lnTo>
                        <a:pt x="64" y="26"/>
                      </a:lnTo>
                      <a:lnTo>
                        <a:pt x="67" y="26"/>
                      </a:lnTo>
                      <a:lnTo>
                        <a:pt x="67" y="26"/>
                      </a:lnTo>
                      <a:lnTo>
                        <a:pt x="67" y="26"/>
                      </a:lnTo>
                      <a:lnTo>
                        <a:pt x="64" y="26"/>
                      </a:lnTo>
                      <a:lnTo>
                        <a:pt x="64" y="23"/>
                      </a:lnTo>
                      <a:lnTo>
                        <a:pt x="62" y="21"/>
                      </a:lnTo>
                      <a:lnTo>
                        <a:pt x="60" y="21"/>
                      </a:lnTo>
                      <a:lnTo>
                        <a:pt x="60" y="21"/>
                      </a:lnTo>
                      <a:lnTo>
                        <a:pt x="57" y="19"/>
                      </a:lnTo>
                      <a:lnTo>
                        <a:pt x="57" y="19"/>
                      </a:lnTo>
                      <a:lnTo>
                        <a:pt x="57" y="19"/>
                      </a:lnTo>
                      <a:lnTo>
                        <a:pt x="57" y="16"/>
                      </a:lnTo>
                      <a:lnTo>
                        <a:pt x="60" y="16"/>
                      </a:lnTo>
                      <a:lnTo>
                        <a:pt x="60" y="14"/>
                      </a:lnTo>
                      <a:lnTo>
                        <a:pt x="60" y="12"/>
                      </a:lnTo>
                      <a:lnTo>
                        <a:pt x="62" y="12"/>
                      </a:lnTo>
                      <a:lnTo>
                        <a:pt x="62" y="9"/>
                      </a:lnTo>
                      <a:lnTo>
                        <a:pt x="62" y="9"/>
                      </a:lnTo>
                      <a:lnTo>
                        <a:pt x="62" y="9"/>
                      </a:lnTo>
                      <a:lnTo>
                        <a:pt x="60" y="7"/>
                      </a:lnTo>
                      <a:lnTo>
                        <a:pt x="57" y="7"/>
                      </a:lnTo>
                      <a:lnTo>
                        <a:pt x="57" y="9"/>
                      </a:lnTo>
                      <a:lnTo>
                        <a:pt x="55" y="9"/>
                      </a:lnTo>
                      <a:lnTo>
                        <a:pt x="55" y="9"/>
                      </a:lnTo>
                      <a:lnTo>
                        <a:pt x="53" y="9"/>
                      </a:lnTo>
                      <a:lnTo>
                        <a:pt x="53" y="7"/>
                      </a:lnTo>
                      <a:lnTo>
                        <a:pt x="53" y="7"/>
                      </a:lnTo>
                      <a:lnTo>
                        <a:pt x="53" y="7"/>
                      </a:lnTo>
                      <a:lnTo>
                        <a:pt x="50" y="5"/>
                      </a:lnTo>
                      <a:lnTo>
                        <a:pt x="50" y="2"/>
                      </a:lnTo>
                      <a:lnTo>
                        <a:pt x="48" y="2"/>
                      </a:lnTo>
                      <a:lnTo>
                        <a:pt x="45" y="2"/>
                      </a:lnTo>
                      <a:lnTo>
                        <a:pt x="45" y="2"/>
                      </a:lnTo>
                      <a:lnTo>
                        <a:pt x="43" y="2"/>
                      </a:lnTo>
                      <a:lnTo>
                        <a:pt x="43" y="2"/>
                      </a:lnTo>
                      <a:lnTo>
                        <a:pt x="41" y="2"/>
                      </a:lnTo>
                      <a:lnTo>
                        <a:pt x="38" y="2"/>
                      </a:lnTo>
                      <a:lnTo>
                        <a:pt x="38" y="2"/>
                      </a:lnTo>
                      <a:lnTo>
                        <a:pt x="36" y="2"/>
                      </a:lnTo>
                      <a:lnTo>
                        <a:pt x="36" y="2"/>
                      </a:lnTo>
                      <a:lnTo>
                        <a:pt x="34" y="2"/>
                      </a:lnTo>
                      <a:lnTo>
                        <a:pt x="34" y="0"/>
                      </a:lnTo>
                      <a:lnTo>
                        <a:pt x="31" y="2"/>
                      </a:lnTo>
                      <a:lnTo>
                        <a:pt x="31" y="2"/>
                      </a:lnTo>
                      <a:lnTo>
                        <a:pt x="29" y="2"/>
                      </a:lnTo>
                      <a:lnTo>
                        <a:pt x="27" y="0"/>
                      </a:lnTo>
                      <a:lnTo>
                        <a:pt x="27" y="0"/>
                      </a:lnTo>
                      <a:lnTo>
                        <a:pt x="27" y="2"/>
                      </a:lnTo>
                      <a:lnTo>
                        <a:pt x="24" y="0"/>
                      </a:lnTo>
                      <a:lnTo>
                        <a:pt x="19" y="0"/>
                      </a:lnTo>
                      <a:lnTo>
                        <a:pt x="19" y="0"/>
                      </a:lnTo>
                      <a:lnTo>
                        <a:pt x="15" y="0"/>
                      </a:lnTo>
                      <a:lnTo>
                        <a:pt x="12" y="0"/>
                      </a:lnTo>
                      <a:lnTo>
                        <a:pt x="12" y="2"/>
                      </a:lnTo>
                      <a:lnTo>
                        <a:pt x="10" y="5"/>
                      </a:lnTo>
                      <a:lnTo>
                        <a:pt x="10" y="5"/>
                      </a:lnTo>
                      <a:lnTo>
                        <a:pt x="8" y="2"/>
                      </a:lnTo>
                      <a:lnTo>
                        <a:pt x="5" y="0"/>
                      </a:lnTo>
                      <a:lnTo>
                        <a:pt x="5" y="0"/>
                      </a:lnTo>
                      <a:lnTo>
                        <a:pt x="3" y="0"/>
                      </a:lnTo>
                      <a:lnTo>
                        <a:pt x="3" y="0"/>
                      </a:lnTo>
                      <a:lnTo>
                        <a:pt x="3" y="0"/>
                      </a:lnTo>
                      <a:lnTo>
                        <a:pt x="0" y="5"/>
                      </a:lnTo>
                      <a:lnTo>
                        <a:pt x="0" y="9"/>
                      </a:lnTo>
                      <a:lnTo>
                        <a:pt x="0" y="12"/>
                      </a:lnTo>
                      <a:lnTo>
                        <a:pt x="3" y="12"/>
                      </a:lnTo>
                      <a:lnTo>
                        <a:pt x="8" y="16"/>
                      </a:lnTo>
                      <a:lnTo>
                        <a:pt x="8" y="16"/>
                      </a:lnTo>
                      <a:lnTo>
                        <a:pt x="8" y="16"/>
                      </a:lnTo>
                      <a:lnTo>
                        <a:pt x="8" y="19"/>
                      </a:lnTo>
                      <a:lnTo>
                        <a:pt x="10" y="21"/>
                      </a:lnTo>
                      <a:lnTo>
                        <a:pt x="10" y="23"/>
                      </a:lnTo>
                      <a:lnTo>
                        <a:pt x="12" y="26"/>
                      </a:lnTo>
                      <a:lnTo>
                        <a:pt x="15" y="26"/>
                      </a:lnTo>
                      <a:lnTo>
                        <a:pt x="17" y="28"/>
                      </a:lnTo>
                      <a:lnTo>
                        <a:pt x="17" y="31"/>
                      </a:lnTo>
                      <a:lnTo>
                        <a:pt x="17" y="31"/>
                      </a:lnTo>
                      <a:lnTo>
                        <a:pt x="22" y="33"/>
                      </a:lnTo>
                      <a:lnTo>
                        <a:pt x="24" y="35"/>
                      </a:lnTo>
                      <a:lnTo>
                        <a:pt x="27" y="38"/>
                      </a:lnTo>
                      <a:lnTo>
                        <a:pt x="27" y="38"/>
                      </a:lnTo>
                      <a:lnTo>
                        <a:pt x="29" y="40"/>
                      </a:lnTo>
                      <a:lnTo>
                        <a:pt x="29" y="40"/>
                      </a:lnTo>
                      <a:lnTo>
                        <a:pt x="29" y="42"/>
                      </a:lnTo>
                      <a:lnTo>
                        <a:pt x="34" y="47"/>
                      </a:lnTo>
                      <a:lnTo>
                        <a:pt x="34" y="47"/>
                      </a:lnTo>
                      <a:lnTo>
                        <a:pt x="34" y="47"/>
                      </a:lnTo>
                      <a:lnTo>
                        <a:pt x="34" y="47"/>
                      </a:lnTo>
                      <a:lnTo>
                        <a:pt x="34" y="47"/>
                      </a:lnTo>
                      <a:lnTo>
                        <a:pt x="34" y="50"/>
                      </a:lnTo>
                      <a:lnTo>
                        <a:pt x="36" y="50"/>
                      </a:lnTo>
                      <a:lnTo>
                        <a:pt x="36" y="50"/>
                      </a:lnTo>
                      <a:lnTo>
                        <a:pt x="38" y="50"/>
                      </a:lnTo>
                      <a:lnTo>
                        <a:pt x="38" y="52"/>
                      </a:lnTo>
                      <a:lnTo>
                        <a:pt x="41" y="52"/>
                      </a:lnTo>
                      <a:lnTo>
                        <a:pt x="43" y="54"/>
                      </a:lnTo>
                      <a:lnTo>
                        <a:pt x="45" y="54"/>
                      </a:lnTo>
                      <a:lnTo>
                        <a:pt x="45" y="54"/>
                      </a:lnTo>
                      <a:lnTo>
                        <a:pt x="48" y="57"/>
                      </a:lnTo>
                      <a:lnTo>
                        <a:pt x="48" y="57"/>
                      </a:lnTo>
                      <a:lnTo>
                        <a:pt x="48" y="57"/>
                      </a:lnTo>
                      <a:lnTo>
                        <a:pt x="50" y="54"/>
                      </a:lnTo>
                      <a:lnTo>
                        <a:pt x="50" y="54"/>
                      </a:lnTo>
                      <a:lnTo>
                        <a:pt x="50" y="54"/>
                      </a:lnTo>
                      <a:lnTo>
                        <a:pt x="48" y="52"/>
                      </a:lnTo>
                      <a:lnTo>
                        <a:pt x="48" y="50"/>
                      </a:lnTo>
                      <a:lnTo>
                        <a:pt x="48" y="47"/>
                      </a:lnTo>
                      <a:lnTo>
                        <a:pt x="48" y="47"/>
                      </a:lnTo>
                      <a:lnTo>
                        <a:pt x="48" y="47"/>
                      </a:lnTo>
                      <a:lnTo>
                        <a:pt x="50" y="47"/>
                      </a:lnTo>
                      <a:lnTo>
                        <a:pt x="50" y="45"/>
                      </a:lnTo>
                      <a:lnTo>
                        <a:pt x="50" y="45"/>
                      </a:lnTo>
                      <a:lnTo>
                        <a:pt x="50" y="42"/>
                      </a:lnTo>
                      <a:lnTo>
                        <a:pt x="53" y="42"/>
                      </a:lnTo>
                      <a:lnTo>
                        <a:pt x="53" y="40"/>
                      </a:lnTo>
                      <a:lnTo>
                        <a:pt x="55" y="40"/>
                      </a:lnTo>
                      <a:lnTo>
                        <a:pt x="55" y="40"/>
                      </a:lnTo>
                      <a:lnTo>
                        <a:pt x="55" y="40"/>
                      </a:lnTo>
                      <a:lnTo>
                        <a:pt x="57" y="40"/>
                      </a:lnTo>
                      <a:lnTo>
                        <a:pt x="57" y="40"/>
                      </a:lnTo>
                      <a:lnTo>
                        <a:pt x="57" y="40"/>
                      </a:lnTo>
                      <a:lnTo>
                        <a:pt x="57" y="38"/>
                      </a:lnTo>
                      <a:lnTo>
                        <a:pt x="55" y="38"/>
                      </a:lnTo>
                      <a:lnTo>
                        <a:pt x="55" y="35"/>
                      </a:lnTo>
                      <a:lnTo>
                        <a:pt x="57" y="35"/>
                      </a:lnTo>
                      <a:lnTo>
                        <a:pt x="57" y="35"/>
                      </a:lnTo>
                      <a:lnTo>
                        <a:pt x="57" y="35"/>
                      </a:lnTo>
                      <a:lnTo>
                        <a:pt x="60" y="35"/>
                      </a:lnTo>
                      <a:lnTo>
                        <a:pt x="60" y="35"/>
                      </a:lnTo>
                      <a:lnTo>
                        <a:pt x="60" y="35"/>
                      </a:lnTo>
                      <a:lnTo>
                        <a:pt x="62" y="35"/>
                      </a:lnTo>
                      <a:lnTo>
                        <a:pt x="62" y="35"/>
                      </a:lnTo>
                      <a:lnTo>
                        <a:pt x="62" y="35"/>
                      </a:lnTo>
                      <a:lnTo>
                        <a:pt x="64" y="35"/>
                      </a:lnTo>
                      <a:lnTo>
                        <a:pt x="64" y="35"/>
                      </a:lnTo>
                      <a:lnTo>
                        <a:pt x="64" y="35"/>
                      </a:lnTo>
                      <a:lnTo>
                        <a:pt x="64" y="33"/>
                      </a:lnTo>
                      <a:lnTo>
                        <a:pt x="64" y="33"/>
                      </a:lnTo>
                      <a:lnTo>
                        <a:pt x="62" y="31"/>
                      </a:lnTo>
                      <a:lnTo>
                        <a:pt x="60" y="28"/>
                      </a:lnTo>
                      <a:lnTo>
                        <a:pt x="60" y="28"/>
                      </a:lnTo>
                      <a:lnTo>
                        <a:pt x="62" y="26"/>
                      </a:lnTo>
                      <a:lnTo>
                        <a:pt x="62" y="26"/>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4" name="Freeform 198"/>
                <p:cNvSpPr>
                  <a:spLocks/>
                </p:cNvSpPr>
                <p:nvPr/>
              </p:nvSpPr>
              <p:spPr bwMode="auto">
                <a:xfrm>
                  <a:off x="1483" y="2540"/>
                  <a:ext cx="2" cy="7"/>
                </a:xfrm>
                <a:custGeom>
                  <a:avLst/>
                  <a:gdLst>
                    <a:gd name="T0" fmla="*/ 2 w 2"/>
                    <a:gd name="T1" fmla="*/ 2 h 7"/>
                    <a:gd name="T2" fmla="*/ 0 w 2"/>
                    <a:gd name="T3" fmla="*/ 0 h 7"/>
                    <a:gd name="T4" fmla="*/ 0 w 2"/>
                    <a:gd name="T5" fmla="*/ 2 h 7"/>
                    <a:gd name="T6" fmla="*/ 0 w 2"/>
                    <a:gd name="T7" fmla="*/ 2 h 7"/>
                    <a:gd name="T8" fmla="*/ 0 w 2"/>
                    <a:gd name="T9" fmla="*/ 2 h 7"/>
                    <a:gd name="T10" fmla="*/ 0 w 2"/>
                    <a:gd name="T11" fmla="*/ 2 h 7"/>
                    <a:gd name="T12" fmla="*/ 0 w 2"/>
                    <a:gd name="T13" fmla="*/ 4 h 7"/>
                    <a:gd name="T14" fmla="*/ 2 w 2"/>
                    <a:gd name="T15" fmla="*/ 7 h 7"/>
                    <a:gd name="T16" fmla="*/ 2 w 2"/>
                    <a:gd name="T17" fmla="*/ 4 h 7"/>
                    <a:gd name="T18" fmla="*/ 2 w 2"/>
                    <a:gd name="T19" fmla="*/ 2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 h="7">
                      <a:moveTo>
                        <a:pt x="2" y="2"/>
                      </a:moveTo>
                      <a:lnTo>
                        <a:pt x="0" y="0"/>
                      </a:lnTo>
                      <a:lnTo>
                        <a:pt x="0" y="2"/>
                      </a:lnTo>
                      <a:lnTo>
                        <a:pt x="0" y="2"/>
                      </a:lnTo>
                      <a:lnTo>
                        <a:pt x="0" y="2"/>
                      </a:lnTo>
                      <a:lnTo>
                        <a:pt x="0" y="2"/>
                      </a:lnTo>
                      <a:lnTo>
                        <a:pt x="0" y="4"/>
                      </a:lnTo>
                      <a:lnTo>
                        <a:pt x="2" y="7"/>
                      </a:lnTo>
                      <a:lnTo>
                        <a:pt x="2" y="4"/>
                      </a:lnTo>
                      <a:lnTo>
                        <a:pt x="2" y="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5" name="Freeform 199"/>
                <p:cNvSpPr>
                  <a:spLocks/>
                </p:cNvSpPr>
                <p:nvPr/>
              </p:nvSpPr>
              <p:spPr bwMode="auto">
                <a:xfrm>
                  <a:off x="1457" y="3006"/>
                  <a:ext cx="237" cy="277"/>
                </a:xfrm>
                <a:custGeom>
                  <a:avLst/>
                  <a:gdLst>
                    <a:gd name="T0" fmla="*/ 229 w 237"/>
                    <a:gd name="T1" fmla="*/ 166 h 277"/>
                    <a:gd name="T2" fmla="*/ 215 w 237"/>
                    <a:gd name="T3" fmla="*/ 147 h 277"/>
                    <a:gd name="T4" fmla="*/ 218 w 237"/>
                    <a:gd name="T5" fmla="*/ 140 h 277"/>
                    <a:gd name="T6" fmla="*/ 185 w 237"/>
                    <a:gd name="T7" fmla="*/ 135 h 277"/>
                    <a:gd name="T8" fmla="*/ 177 w 237"/>
                    <a:gd name="T9" fmla="*/ 114 h 277"/>
                    <a:gd name="T10" fmla="*/ 175 w 237"/>
                    <a:gd name="T11" fmla="*/ 95 h 277"/>
                    <a:gd name="T12" fmla="*/ 173 w 237"/>
                    <a:gd name="T13" fmla="*/ 85 h 277"/>
                    <a:gd name="T14" fmla="*/ 154 w 237"/>
                    <a:gd name="T15" fmla="*/ 81 h 277"/>
                    <a:gd name="T16" fmla="*/ 140 w 237"/>
                    <a:gd name="T17" fmla="*/ 71 h 277"/>
                    <a:gd name="T18" fmla="*/ 125 w 237"/>
                    <a:gd name="T19" fmla="*/ 64 h 277"/>
                    <a:gd name="T20" fmla="*/ 116 w 237"/>
                    <a:gd name="T21" fmla="*/ 62 h 277"/>
                    <a:gd name="T22" fmla="*/ 102 w 237"/>
                    <a:gd name="T23" fmla="*/ 57 h 277"/>
                    <a:gd name="T24" fmla="*/ 90 w 237"/>
                    <a:gd name="T25" fmla="*/ 47 h 277"/>
                    <a:gd name="T26" fmla="*/ 85 w 237"/>
                    <a:gd name="T27" fmla="*/ 43 h 277"/>
                    <a:gd name="T28" fmla="*/ 83 w 237"/>
                    <a:gd name="T29" fmla="*/ 38 h 277"/>
                    <a:gd name="T30" fmla="*/ 80 w 237"/>
                    <a:gd name="T31" fmla="*/ 28 h 277"/>
                    <a:gd name="T32" fmla="*/ 78 w 237"/>
                    <a:gd name="T33" fmla="*/ 14 h 277"/>
                    <a:gd name="T34" fmla="*/ 78 w 237"/>
                    <a:gd name="T35" fmla="*/ 0 h 277"/>
                    <a:gd name="T36" fmla="*/ 62 w 237"/>
                    <a:gd name="T37" fmla="*/ 2 h 277"/>
                    <a:gd name="T38" fmla="*/ 43 w 237"/>
                    <a:gd name="T39" fmla="*/ 12 h 277"/>
                    <a:gd name="T40" fmla="*/ 33 w 237"/>
                    <a:gd name="T41" fmla="*/ 19 h 277"/>
                    <a:gd name="T42" fmla="*/ 21 w 237"/>
                    <a:gd name="T43" fmla="*/ 28 h 277"/>
                    <a:gd name="T44" fmla="*/ 12 w 237"/>
                    <a:gd name="T45" fmla="*/ 26 h 277"/>
                    <a:gd name="T46" fmla="*/ 10 w 237"/>
                    <a:gd name="T47" fmla="*/ 40 h 277"/>
                    <a:gd name="T48" fmla="*/ 19 w 237"/>
                    <a:gd name="T49" fmla="*/ 62 h 277"/>
                    <a:gd name="T50" fmla="*/ 17 w 237"/>
                    <a:gd name="T51" fmla="*/ 81 h 277"/>
                    <a:gd name="T52" fmla="*/ 19 w 237"/>
                    <a:gd name="T53" fmla="*/ 92 h 277"/>
                    <a:gd name="T54" fmla="*/ 17 w 237"/>
                    <a:gd name="T55" fmla="*/ 99 h 277"/>
                    <a:gd name="T56" fmla="*/ 12 w 237"/>
                    <a:gd name="T57" fmla="*/ 109 h 277"/>
                    <a:gd name="T58" fmla="*/ 12 w 237"/>
                    <a:gd name="T59" fmla="*/ 123 h 277"/>
                    <a:gd name="T60" fmla="*/ 24 w 237"/>
                    <a:gd name="T61" fmla="*/ 137 h 277"/>
                    <a:gd name="T62" fmla="*/ 21 w 237"/>
                    <a:gd name="T63" fmla="*/ 144 h 277"/>
                    <a:gd name="T64" fmla="*/ 17 w 237"/>
                    <a:gd name="T65" fmla="*/ 154 h 277"/>
                    <a:gd name="T66" fmla="*/ 14 w 237"/>
                    <a:gd name="T67" fmla="*/ 161 h 277"/>
                    <a:gd name="T68" fmla="*/ 21 w 237"/>
                    <a:gd name="T69" fmla="*/ 173 h 277"/>
                    <a:gd name="T70" fmla="*/ 24 w 237"/>
                    <a:gd name="T71" fmla="*/ 182 h 277"/>
                    <a:gd name="T72" fmla="*/ 28 w 237"/>
                    <a:gd name="T73" fmla="*/ 197 h 277"/>
                    <a:gd name="T74" fmla="*/ 38 w 237"/>
                    <a:gd name="T75" fmla="*/ 204 h 277"/>
                    <a:gd name="T76" fmla="*/ 38 w 237"/>
                    <a:gd name="T77" fmla="*/ 215 h 277"/>
                    <a:gd name="T78" fmla="*/ 36 w 237"/>
                    <a:gd name="T79" fmla="*/ 223 h 277"/>
                    <a:gd name="T80" fmla="*/ 40 w 237"/>
                    <a:gd name="T81" fmla="*/ 230 h 277"/>
                    <a:gd name="T82" fmla="*/ 40 w 237"/>
                    <a:gd name="T83" fmla="*/ 237 h 277"/>
                    <a:gd name="T84" fmla="*/ 52 w 237"/>
                    <a:gd name="T85" fmla="*/ 256 h 277"/>
                    <a:gd name="T86" fmla="*/ 57 w 237"/>
                    <a:gd name="T87" fmla="*/ 272 h 277"/>
                    <a:gd name="T88" fmla="*/ 64 w 237"/>
                    <a:gd name="T89" fmla="*/ 277 h 277"/>
                    <a:gd name="T90" fmla="*/ 76 w 237"/>
                    <a:gd name="T91" fmla="*/ 268 h 277"/>
                    <a:gd name="T92" fmla="*/ 85 w 237"/>
                    <a:gd name="T93" fmla="*/ 260 h 277"/>
                    <a:gd name="T94" fmla="*/ 92 w 237"/>
                    <a:gd name="T95" fmla="*/ 260 h 277"/>
                    <a:gd name="T96" fmla="*/ 111 w 237"/>
                    <a:gd name="T97" fmla="*/ 263 h 277"/>
                    <a:gd name="T98" fmla="*/ 123 w 237"/>
                    <a:gd name="T99" fmla="*/ 275 h 277"/>
                    <a:gd name="T100" fmla="*/ 128 w 237"/>
                    <a:gd name="T101" fmla="*/ 260 h 277"/>
                    <a:gd name="T102" fmla="*/ 149 w 237"/>
                    <a:gd name="T103" fmla="*/ 258 h 277"/>
                    <a:gd name="T104" fmla="*/ 154 w 237"/>
                    <a:gd name="T105" fmla="*/ 258 h 277"/>
                    <a:gd name="T106" fmla="*/ 159 w 237"/>
                    <a:gd name="T107" fmla="*/ 220 h 277"/>
                    <a:gd name="T108" fmla="*/ 185 w 237"/>
                    <a:gd name="T109" fmla="*/ 204 h 277"/>
                    <a:gd name="T110" fmla="*/ 229 w 237"/>
                    <a:gd name="T111" fmla="*/ 213 h 277"/>
                    <a:gd name="T112" fmla="*/ 234 w 237"/>
                    <a:gd name="T113" fmla="*/ 218 h 277"/>
                    <a:gd name="T114" fmla="*/ 234 w 237"/>
                    <a:gd name="T115" fmla="*/ 197 h 277"/>
                    <a:gd name="T116" fmla="*/ 234 w 237"/>
                    <a:gd name="T117" fmla="*/ 185 h 2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37" h="277">
                      <a:moveTo>
                        <a:pt x="237" y="178"/>
                      </a:moveTo>
                      <a:lnTo>
                        <a:pt x="237" y="178"/>
                      </a:lnTo>
                      <a:lnTo>
                        <a:pt x="234" y="173"/>
                      </a:lnTo>
                      <a:lnTo>
                        <a:pt x="232" y="168"/>
                      </a:lnTo>
                      <a:lnTo>
                        <a:pt x="232" y="166"/>
                      </a:lnTo>
                      <a:lnTo>
                        <a:pt x="229" y="163"/>
                      </a:lnTo>
                      <a:lnTo>
                        <a:pt x="229" y="166"/>
                      </a:lnTo>
                      <a:lnTo>
                        <a:pt x="227" y="163"/>
                      </a:lnTo>
                      <a:lnTo>
                        <a:pt x="222" y="161"/>
                      </a:lnTo>
                      <a:lnTo>
                        <a:pt x="220" y="159"/>
                      </a:lnTo>
                      <a:lnTo>
                        <a:pt x="220" y="159"/>
                      </a:lnTo>
                      <a:lnTo>
                        <a:pt x="218" y="156"/>
                      </a:lnTo>
                      <a:lnTo>
                        <a:pt x="218" y="152"/>
                      </a:lnTo>
                      <a:lnTo>
                        <a:pt x="215" y="147"/>
                      </a:lnTo>
                      <a:lnTo>
                        <a:pt x="215" y="147"/>
                      </a:lnTo>
                      <a:lnTo>
                        <a:pt x="218" y="142"/>
                      </a:lnTo>
                      <a:lnTo>
                        <a:pt x="218" y="142"/>
                      </a:lnTo>
                      <a:lnTo>
                        <a:pt x="218" y="140"/>
                      </a:lnTo>
                      <a:lnTo>
                        <a:pt x="218" y="137"/>
                      </a:lnTo>
                      <a:lnTo>
                        <a:pt x="218" y="137"/>
                      </a:lnTo>
                      <a:lnTo>
                        <a:pt x="218" y="140"/>
                      </a:lnTo>
                      <a:lnTo>
                        <a:pt x="215" y="140"/>
                      </a:lnTo>
                      <a:lnTo>
                        <a:pt x="215" y="140"/>
                      </a:lnTo>
                      <a:lnTo>
                        <a:pt x="206" y="140"/>
                      </a:lnTo>
                      <a:lnTo>
                        <a:pt x="199" y="140"/>
                      </a:lnTo>
                      <a:lnTo>
                        <a:pt x="192" y="137"/>
                      </a:lnTo>
                      <a:lnTo>
                        <a:pt x="185" y="137"/>
                      </a:lnTo>
                      <a:lnTo>
                        <a:pt x="185" y="135"/>
                      </a:lnTo>
                      <a:lnTo>
                        <a:pt x="182" y="130"/>
                      </a:lnTo>
                      <a:lnTo>
                        <a:pt x="182" y="128"/>
                      </a:lnTo>
                      <a:lnTo>
                        <a:pt x="182" y="121"/>
                      </a:lnTo>
                      <a:lnTo>
                        <a:pt x="177" y="118"/>
                      </a:lnTo>
                      <a:lnTo>
                        <a:pt x="175" y="114"/>
                      </a:lnTo>
                      <a:lnTo>
                        <a:pt x="175" y="114"/>
                      </a:lnTo>
                      <a:lnTo>
                        <a:pt x="177" y="114"/>
                      </a:lnTo>
                      <a:lnTo>
                        <a:pt x="180" y="114"/>
                      </a:lnTo>
                      <a:lnTo>
                        <a:pt x="180" y="104"/>
                      </a:lnTo>
                      <a:lnTo>
                        <a:pt x="177" y="102"/>
                      </a:lnTo>
                      <a:lnTo>
                        <a:pt x="177" y="99"/>
                      </a:lnTo>
                      <a:lnTo>
                        <a:pt x="177" y="97"/>
                      </a:lnTo>
                      <a:lnTo>
                        <a:pt x="175" y="95"/>
                      </a:lnTo>
                      <a:lnTo>
                        <a:pt x="175" y="95"/>
                      </a:lnTo>
                      <a:lnTo>
                        <a:pt x="175" y="92"/>
                      </a:lnTo>
                      <a:lnTo>
                        <a:pt x="175" y="92"/>
                      </a:lnTo>
                      <a:lnTo>
                        <a:pt x="175" y="90"/>
                      </a:lnTo>
                      <a:lnTo>
                        <a:pt x="175" y="88"/>
                      </a:lnTo>
                      <a:lnTo>
                        <a:pt x="175" y="88"/>
                      </a:lnTo>
                      <a:lnTo>
                        <a:pt x="173" y="85"/>
                      </a:lnTo>
                      <a:lnTo>
                        <a:pt x="173" y="85"/>
                      </a:lnTo>
                      <a:lnTo>
                        <a:pt x="170" y="83"/>
                      </a:lnTo>
                      <a:lnTo>
                        <a:pt x="166" y="81"/>
                      </a:lnTo>
                      <a:lnTo>
                        <a:pt x="163" y="78"/>
                      </a:lnTo>
                      <a:lnTo>
                        <a:pt x="161" y="81"/>
                      </a:lnTo>
                      <a:lnTo>
                        <a:pt x="156" y="81"/>
                      </a:lnTo>
                      <a:lnTo>
                        <a:pt x="154" y="81"/>
                      </a:lnTo>
                      <a:lnTo>
                        <a:pt x="154" y="81"/>
                      </a:lnTo>
                      <a:lnTo>
                        <a:pt x="149" y="81"/>
                      </a:lnTo>
                      <a:lnTo>
                        <a:pt x="147" y="78"/>
                      </a:lnTo>
                      <a:lnTo>
                        <a:pt x="147" y="78"/>
                      </a:lnTo>
                      <a:lnTo>
                        <a:pt x="144" y="73"/>
                      </a:lnTo>
                      <a:lnTo>
                        <a:pt x="142" y="73"/>
                      </a:lnTo>
                      <a:lnTo>
                        <a:pt x="142" y="71"/>
                      </a:lnTo>
                      <a:lnTo>
                        <a:pt x="140" y="71"/>
                      </a:lnTo>
                      <a:lnTo>
                        <a:pt x="137" y="71"/>
                      </a:lnTo>
                      <a:lnTo>
                        <a:pt x="135" y="71"/>
                      </a:lnTo>
                      <a:lnTo>
                        <a:pt x="133" y="69"/>
                      </a:lnTo>
                      <a:lnTo>
                        <a:pt x="130" y="69"/>
                      </a:lnTo>
                      <a:lnTo>
                        <a:pt x="130" y="69"/>
                      </a:lnTo>
                      <a:lnTo>
                        <a:pt x="128" y="66"/>
                      </a:lnTo>
                      <a:lnTo>
                        <a:pt x="125" y="64"/>
                      </a:lnTo>
                      <a:lnTo>
                        <a:pt x="125" y="64"/>
                      </a:lnTo>
                      <a:lnTo>
                        <a:pt x="125" y="62"/>
                      </a:lnTo>
                      <a:lnTo>
                        <a:pt x="123" y="62"/>
                      </a:lnTo>
                      <a:lnTo>
                        <a:pt x="123" y="62"/>
                      </a:lnTo>
                      <a:lnTo>
                        <a:pt x="121" y="62"/>
                      </a:lnTo>
                      <a:lnTo>
                        <a:pt x="118" y="62"/>
                      </a:lnTo>
                      <a:lnTo>
                        <a:pt x="116" y="62"/>
                      </a:lnTo>
                      <a:lnTo>
                        <a:pt x="116" y="59"/>
                      </a:lnTo>
                      <a:lnTo>
                        <a:pt x="114" y="59"/>
                      </a:lnTo>
                      <a:lnTo>
                        <a:pt x="114" y="57"/>
                      </a:lnTo>
                      <a:lnTo>
                        <a:pt x="111" y="57"/>
                      </a:lnTo>
                      <a:lnTo>
                        <a:pt x="109" y="59"/>
                      </a:lnTo>
                      <a:lnTo>
                        <a:pt x="106" y="59"/>
                      </a:lnTo>
                      <a:lnTo>
                        <a:pt x="102" y="57"/>
                      </a:lnTo>
                      <a:lnTo>
                        <a:pt x="99" y="57"/>
                      </a:lnTo>
                      <a:lnTo>
                        <a:pt x="97" y="54"/>
                      </a:lnTo>
                      <a:lnTo>
                        <a:pt x="97" y="52"/>
                      </a:lnTo>
                      <a:lnTo>
                        <a:pt x="95" y="52"/>
                      </a:lnTo>
                      <a:lnTo>
                        <a:pt x="95" y="50"/>
                      </a:lnTo>
                      <a:lnTo>
                        <a:pt x="92" y="50"/>
                      </a:lnTo>
                      <a:lnTo>
                        <a:pt x="90" y="47"/>
                      </a:lnTo>
                      <a:lnTo>
                        <a:pt x="90" y="47"/>
                      </a:lnTo>
                      <a:lnTo>
                        <a:pt x="88" y="47"/>
                      </a:lnTo>
                      <a:lnTo>
                        <a:pt x="88" y="45"/>
                      </a:lnTo>
                      <a:lnTo>
                        <a:pt x="88" y="45"/>
                      </a:lnTo>
                      <a:lnTo>
                        <a:pt x="88" y="45"/>
                      </a:lnTo>
                      <a:lnTo>
                        <a:pt x="85" y="43"/>
                      </a:lnTo>
                      <a:lnTo>
                        <a:pt x="85" y="43"/>
                      </a:lnTo>
                      <a:lnTo>
                        <a:pt x="85" y="43"/>
                      </a:lnTo>
                      <a:lnTo>
                        <a:pt x="85" y="43"/>
                      </a:lnTo>
                      <a:lnTo>
                        <a:pt x="83" y="43"/>
                      </a:lnTo>
                      <a:lnTo>
                        <a:pt x="83" y="43"/>
                      </a:lnTo>
                      <a:lnTo>
                        <a:pt x="83" y="40"/>
                      </a:lnTo>
                      <a:lnTo>
                        <a:pt x="83" y="38"/>
                      </a:lnTo>
                      <a:lnTo>
                        <a:pt x="83" y="38"/>
                      </a:lnTo>
                      <a:lnTo>
                        <a:pt x="80" y="36"/>
                      </a:lnTo>
                      <a:lnTo>
                        <a:pt x="80" y="33"/>
                      </a:lnTo>
                      <a:lnTo>
                        <a:pt x="80" y="33"/>
                      </a:lnTo>
                      <a:lnTo>
                        <a:pt x="80" y="33"/>
                      </a:lnTo>
                      <a:lnTo>
                        <a:pt x="80" y="31"/>
                      </a:lnTo>
                      <a:lnTo>
                        <a:pt x="78" y="31"/>
                      </a:lnTo>
                      <a:lnTo>
                        <a:pt x="80" y="28"/>
                      </a:lnTo>
                      <a:lnTo>
                        <a:pt x="80" y="26"/>
                      </a:lnTo>
                      <a:lnTo>
                        <a:pt x="80" y="24"/>
                      </a:lnTo>
                      <a:lnTo>
                        <a:pt x="78" y="21"/>
                      </a:lnTo>
                      <a:lnTo>
                        <a:pt x="78" y="19"/>
                      </a:lnTo>
                      <a:lnTo>
                        <a:pt x="78" y="17"/>
                      </a:lnTo>
                      <a:lnTo>
                        <a:pt x="78" y="14"/>
                      </a:lnTo>
                      <a:lnTo>
                        <a:pt x="78" y="14"/>
                      </a:lnTo>
                      <a:lnTo>
                        <a:pt x="80" y="12"/>
                      </a:lnTo>
                      <a:lnTo>
                        <a:pt x="80" y="9"/>
                      </a:lnTo>
                      <a:lnTo>
                        <a:pt x="78" y="7"/>
                      </a:lnTo>
                      <a:lnTo>
                        <a:pt x="78" y="5"/>
                      </a:lnTo>
                      <a:lnTo>
                        <a:pt x="78" y="2"/>
                      </a:lnTo>
                      <a:lnTo>
                        <a:pt x="78" y="0"/>
                      </a:lnTo>
                      <a:lnTo>
                        <a:pt x="78" y="0"/>
                      </a:lnTo>
                      <a:lnTo>
                        <a:pt x="76" y="0"/>
                      </a:lnTo>
                      <a:lnTo>
                        <a:pt x="76" y="0"/>
                      </a:lnTo>
                      <a:lnTo>
                        <a:pt x="73" y="2"/>
                      </a:lnTo>
                      <a:lnTo>
                        <a:pt x="73" y="2"/>
                      </a:lnTo>
                      <a:lnTo>
                        <a:pt x="71" y="0"/>
                      </a:lnTo>
                      <a:lnTo>
                        <a:pt x="69" y="0"/>
                      </a:lnTo>
                      <a:lnTo>
                        <a:pt x="62" y="2"/>
                      </a:lnTo>
                      <a:lnTo>
                        <a:pt x="59" y="2"/>
                      </a:lnTo>
                      <a:lnTo>
                        <a:pt x="57" y="2"/>
                      </a:lnTo>
                      <a:lnTo>
                        <a:pt x="54" y="2"/>
                      </a:lnTo>
                      <a:lnTo>
                        <a:pt x="52" y="5"/>
                      </a:lnTo>
                      <a:lnTo>
                        <a:pt x="45" y="12"/>
                      </a:lnTo>
                      <a:lnTo>
                        <a:pt x="45" y="12"/>
                      </a:lnTo>
                      <a:lnTo>
                        <a:pt x="43" y="12"/>
                      </a:lnTo>
                      <a:lnTo>
                        <a:pt x="43" y="14"/>
                      </a:lnTo>
                      <a:lnTo>
                        <a:pt x="40" y="14"/>
                      </a:lnTo>
                      <a:lnTo>
                        <a:pt x="38" y="17"/>
                      </a:lnTo>
                      <a:lnTo>
                        <a:pt x="36" y="19"/>
                      </a:lnTo>
                      <a:lnTo>
                        <a:pt x="36" y="19"/>
                      </a:lnTo>
                      <a:lnTo>
                        <a:pt x="33" y="19"/>
                      </a:lnTo>
                      <a:lnTo>
                        <a:pt x="33" y="19"/>
                      </a:lnTo>
                      <a:lnTo>
                        <a:pt x="31" y="19"/>
                      </a:lnTo>
                      <a:lnTo>
                        <a:pt x="28" y="21"/>
                      </a:lnTo>
                      <a:lnTo>
                        <a:pt x="28" y="21"/>
                      </a:lnTo>
                      <a:lnTo>
                        <a:pt x="26" y="26"/>
                      </a:lnTo>
                      <a:lnTo>
                        <a:pt x="24" y="26"/>
                      </a:lnTo>
                      <a:lnTo>
                        <a:pt x="24" y="26"/>
                      </a:lnTo>
                      <a:lnTo>
                        <a:pt x="21" y="28"/>
                      </a:lnTo>
                      <a:lnTo>
                        <a:pt x="19" y="28"/>
                      </a:lnTo>
                      <a:lnTo>
                        <a:pt x="19" y="28"/>
                      </a:lnTo>
                      <a:lnTo>
                        <a:pt x="17" y="28"/>
                      </a:lnTo>
                      <a:lnTo>
                        <a:pt x="17" y="28"/>
                      </a:lnTo>
                      <a:lnTo>
                        <a:pt x="17" y="28"/>
                      </a:lnTo>
                      <a:lnTo>
                        <a:pt x="14" y="26"/>
                      </a:lnTo>
                      <a:lnTo>
                        <a:pt x="12" y="26"/>
                      </a:lnTo>
                      <a:lnTo>
                        <a:pt x="7" y="26"/>
                      </a:lnTo>
                      <a:lnTo>
                        <a:pt x="2" y="26"/>
                      </a:lnTo>
                      <a:lnTo>
                        <a:pt x="0" y="26"/>
                      </a:lnTo>
                      <a:lnTo>
                        <a:pt x="5" y="31"/>
                      </a:lnTo>
                      <a:lnTo>
                        <a:pt x="5" y="33"/>
                      </a:lnTo>
                      <a:lnTo>
                        <a:pt x="7" y="38"/>
                      </a:lnTo>
                      <a:lnTo>
                        <a:pt x="10" y="40"/>
                      </a:lnTo>
                      <a:lnTo>
                        <a:pt x="12" y="45"/>
                      </a:lnTo>
                      <a:lnTo>
                        <a:pt x="14" y="50"/>
                      </a:lnTo>
                      <a:lnTo>
                        <a:pt x="17" y="54"/>
                      </a:lnTo>
                      <a:lnTo>
                        <a:pt x="19" y="59"/>
                      </a:lnTo>
                      <a:lnTo>
                        <a:pt x="19" y="59"/>
                      </a:lnTo>
                      <a:lnTo>
                        <a:pt x="19" y="62"/>
                      </a:lnTo>
                      <a:lnTo>
                        <a:pt x="19" y="62"/>
                      </a:lnTo>
                      <a:lnTo>
                        <a:pt x="19" y="64"/>
                      </a:lnTo>
                      <a:lnTo>
                        <a:pt x="17" y="64"/>
                      </a:lnTo>
                      <a:lnTo>
                        <a:pt x="17" y="66"/>
                      </a:lnTo>
                      <a:lnTo>
                        <a:pt x="14" y="66"/>
                      </a:lnTo>
                      <a:lnTo>
                        <a:pt x="14" y="69"/>
                      </a:lnTo>
                      <a:lnTo>
                        <a:pt x="17" y="78"/>
                      </a:lnTo>
                      <a:lnTo>
                        <a:pt x="17" y="81"/>
                      </a:lnTo>
                      <a:lnTo>
                        <a:pt x="17" y="81"/>
                      </a:lnTo>
                      <a:lnTo>
                        <a:pt x="14" y="83"/>
                      </a:lnTo>
                      <a:lnTo>
                        <a:pt x="14" y="83"/>
                      </a:lnTo>
                      <a:lnTo>
                        <a:pt x="17" y="85"/>
                      </a:lnTo>
                      <a:lnTo>
                        <a:pt x="17" y="90"/>
                      </a:lnTo>
                      <a:lnTo>
                        <a:pt x="19" y="90"/>
                      </a:lnTo>
                      <a:lnTo>
                        <a:pt x="19" y="92"/>
                      </a:lnTo>
                      <a:lnTo>
                        <a:pt x="19" y="95"/>
                      </a:lnTo>
                      <a:lnTo>
                        <a:pt x="19" y="95"/>
                      </a:lnTo>
                      <a:lnTo>
                        <a:pt x="19" y="95"/>
                      </a:lnTo>
                      <a:lnTo>
                        <a:pt x="17" y="95"/>
                      </a:lnTo>
                      <a:lnTo>
                        <a:pt x="17" y="97"/>
                      </a:lnTo>
                      <a:lnTo>
                        <a:pt x="17" y="99"/>
                      </a:lnTo>
                      <a:lnTo>
                        <a:pt x="17" y="99"/>
                      </a:lnTo>
                      <a:lnTo>
                        <a:pt x="14" y="102"/>
                      </a:lnTo>
                      <a:lnTo>
                        <a:pt x="14" y="102"/>
                      </a:lnTo>
                      <a:lnTo>
                        <a:pt x="14" y="102"/>
                      </a:lnTo>
                      <a:lnTo>
                        <a:pt x="14" y="104"/>
                      </a:lnTo>
                      <a:lnTo>
                        <a:pt x="14" y="107"/>
                      </a:lnTo>
                      <a:lnTo>
                        <a:pt x="12" y="107"/>
                      </a:lnTo>
                      <a:lnTo>
                        <a:pt x="12" y="109"/>
                      </a:lnTo>
                      <a:lnTo>
                        <a:pt x="12" y="111"/>
                      </a:lnTo>
                      <a:lnTo>
                        <a:pt x="12" y="111"/>
                      </a:lnTo>
                      <a:lnTo>
                        <a:pt x="17" y="116"/>
                      </a:lnTo>
                      <a:lnTo>
                        <a:pt x="17" y="116"/>
                      </a:lnTo>
                      <a:lnTo>
                        <a:pt x="14" y="118"/>
                      </a:lnTo>
                      <a:lnTo>
                        <a:pt x="14" y="121"/>
                      </a:lnTo>
                      <a:lnTo>
                        <a:pt x="12" y="123"/>
                      </a:lnTo>
                      <a:lnTo>
                        <a:pt x="12" y="126"/>
                      </a:lnTo>
                      <a:lnTo>
                        <a:pt x="14" y="128"/>
                      </a:lnTo>
                      <a:lnTo>
                        <a:pt x="17" y="135"/>
                      </a:lnTo>
                      <a:lnTo>
                        <a:pt x="19" y="137"/>
                      </a:lnTo>
                      <a:lnTo>
                        <a:pt x="19" y="137"/>
                      </a:lnTo>
                      <a:lnTo>
                        <a:pt x="21" y="137"/>
                      </a:lnTo>
                      <a:lnTo>
                        <a:pt x="24" y="137"/>
                      </a:lnTo>
                      <a:lnTo>
                        <a:pt x="24" y="140"/>
                      </a:lnTo>
                      <a:lnTo>
                        <a:pt x="24" y="140"/>
                      </a:lnTo>
                      <a:lnTo>
                        <a:pt x="24" y="140"/>
                      </a:lnTo>
                      <a:lnTo>
                        <a:pt x="24" y="140"/>
                      </a:lnTo>
                      <a:lnTo>
                        <a:pt x="21" y="142"/>
                      </a:lnTo>
                      <a:lnTo>
                        <a:pt x="21" y="142"/>
                      </a:lnTo>
                      <a:lnTo>
                        <a:pt x="21" y="144"/>
                      </a:lnTo>
                      <a:lnTo>
                        <a:pt x="21" y="147"/>
                      </a:lnTo>
                      <a:lnTo>
                        <a:pt x="21" y="147"/>
                      </a:lnTo>
                      <a:lnTo>
                        <a:pt x="19" y="147"/>
                      </a:lnTo>
                      <a:lnTo>
                        <a:pt x="19" y="149"/>
                      </a:lnTo>
                      <a:lnTo>
                        <a:pt x="19" y="152"/>
                      </a:lnTo>
                      <a:lnTo>
                        <a:pt x="17" y="154"/>
                      </a:lnTo>
                      <a:lnTo>
                        <a:pt x="17" y="154"/>
                      </a:lnTo>
                      <a:lnTo>
                        <a:pt x="14" y="156"/>
                      </a:lnTo>
                      <a:lnTo>
                        <a:pt x="14" y="156"/>
                      </a:lnTo>
                      <a:lnTo>
                        <a:pt x="12" y="159"/>
                      </a:lnTo>
                      <a:lnTo>
                        <a:pt x="12" y="159"/>
                      </a:lnTo>
                      <a:lnTo>
                        <a:pt x="12" y="159"/>
                      </a:lnTo>
                      <a:lnTo>
                        <a:pt x="14" y="161"/>
                      </a:lnTo>
                      <a:lnTo>
                        <a:pt x="14" y="161"/>
                      </a:lnTo>
                      <a:lnTo>
                        <a:pt x="14" y="163"/>
                      </a:lnTo>
                      <a:lnTo>
                        <a:pt x="14" y="163"/>
                      </a:lnTo>
                      <a:lnTo>
                        <a:pt x="14" y="163"/>
                      </a:lnTo>
                      <a:lnTo>
                        <a:pt x="17" y="166"/>
                      </a:lnTo>
                      <a:lnTo>
                        <a:pt x="19" y="170"/>
                      </a:lnTo>
                      <a:lnTo>
                        <a:pt x="19" y="173"/>
                      </a:lnTo>
                      <a:lnTo>
                        <a:pt x="21" y="173"/>
                      </a:lnTo>
                      <a:lnTo>
                        <a:pt x="24" y="175"/>
                      </a:lnTo>
                      <a:lnTo>
                        <a:pt x="24" y="175"/>
                      </a:lnTo>
                      <a:lnTo>
                        <a:pt x="24" y="178"/>
                      </a:lnTo>
                      <a:lnTo>
                        <a:pt x="24" y="178"/>
                      </a:lnTo>
                      <a:lnTo>
                        <a:pt x="24" y="180"/>
                      </a:lnTo>
                      <a:lnTo>
                        <a:pt x="24" y="180"/>
                      </a:lnTo>
                      <a:lnTo>
                        <a:pt x="24" y="182"/>
                      </a:lnTo>
                      <a:lnTo>
                        <a:pt x="26" y="185"/>
                      </a:lnTo>
                      <a:lnTo>
                        <a:pt x="26" y="187"/>
                      </a:lnTo>
                      <a:lnTo>
                        <a:pt x="26" y="189"/>
                      </a:lnTo>
                      <a:lnTo>
                        <a:pt x="28" y="192"/>
                      </a:lnTo>
                      <a:lnTo>
                        <a:pt x="28" y="194"/>
                      </a:lnTo>
                      <a:lnTo>
                        <a:pt x="28" y="194"/>
                      </a:lnTo>
                      <a:lnTo>
                        <a:pt x="28" y="197"/>
                      </a:lnTo>
                      <a:lnTo>
                        <a:pt x="31" y="199"/>
                      </a:lnTo>
                      <a:lnTo>
                        <a:pt x="33" y="199"/>
                      </a:lnTo>
                      <a:lnTo>
                        <a:pt x="36" y="201"/>
                      </a:lnTo>
                      <a:lnTo>
                        <a:pt x="36" y="201"/>
                      </a:lnTo>
                      <a:lnTo>
                        <a:pt x="38" y="204"/>
                      </a:lnTo>
                      <a:lnTo>
                        <a:pt x="38" y="204"/>
                      </a:lnTo>
                      <a:lnTo>
                        <a:pt x="38" y="204"/>
                      </a:lnTo>
                      <a:lnTo>
                        <a:pt x="38" y="206"/>
                      </a:lnTo>
                      <a:lnTo>
                        <a:pt x="38" y="206"/>
                      </a:lnTo>
                      <a:lnTo>
                        <a:pt x="38" y="208"/>
                      </a:lnTo>
                      <a:lnTo>
                        <a:pt x="36" y="211"/>
                      </a:lnTo>
                      <a:lnTo>
                        <a:pt x="36" y="211"/>
                      </a:lnTo>
                      <a:lnTo>
                        <a:pt x="38" y="213"/>
                      </a:lnTo>
                      <a:lnTo>
                        <a:pt x="38" y="215"/>
                      </a:lnTo>
                      <a:lnTo>
                        <a:pt x="38" y="215"/>
                      </a:lnTo>
                      <a:lnTo>
                        <a:pt x="38" y="218"/>
                      </a:lnTo>
                      <a:lnTo>
                        <a:pt x="36" y="218"/>
                      </a:lnTo>
                      <a:lnTo>
                        <a:pt x="36" y="218"/>
                      </a:lnTo>
                      <a:lnTo>
                        <a:pt x="36" y="220"/>
                      </a:lnTo>
                      <a:lnTo>
                        <a:pt x="36" y="220"/>
                      </a:lnTo>
                      <a:lnTo>
                        <a:pt x="36" y="223"/>
                      </a:lnTo>
                      <a:lnTo>
                        <a:pt x="38" y="223"/>
                      </a:lnTo>
                      <a:lnTo>
                        <a:pt x="36" y="225"/>
                      </a:lnTo>
                      <a:lnTo>
                        <a:pt x="36" y="225"/>
                      </a:lnTo>
                      <a:lnTo>
                        <a:pt x="36" y="225"/>
                      </a:lnTo>
                      <a:lnTo>
                        <a:pt x="36" y="227"/>
                      </a:lnTo>
                      <a:lnTo>
                        <a:pt x="38" y="227"/>
                      </a:lnTo>
                      <a:lnTo>
                        <a:pt x="40" y="230"/>
                      </a:lnTo>
                      <a:lnTo>
                        <a:pt x="40" y="230"/>
                      </a:lnTo>
                      <a:lnTo>
                        <a:pt x="40" y="230"/>
                      </a:lnTo>
                      <a:lnTo>
                        <a:pt x="40" y="232"/>
                      </a:lnTo>
                      <a:lnTo>
                        <a:pt x="40" y="232"/>
                      </a:lnTo>
                      <a:lnTo>
                        <a:pt x="40" y="234"/>
                      </a:lnTo>
                      <a:lnTo>
                        <a:pt x="40" y="237"/>
                      </a:lnTo>
                      <a:lnTo>
                        <a:pt x="40" y="237"/>
                      </a:lnTo>
                      <a:lnTo>
                        <a:pt x="43" y="237"/>
                      </a:lnTo>
                      <a:lnTo>
                        <a:pt x="45" y="242"/>
                      </a:lnTo>
                      <a:lnTo>
                        <a:pt x="47" y="244"/>
                      </a:lnTo>
                      <a:lnTo>
                        <a:pt x="50" y="249"/>
                      </a:lnTo>
                      <a:lnTo>
                        <a:pt x="50" y="251"/>
                      </a:lnTo>
                      <a:lnTo>
                        <a:pt x="52" y="253"/>
                      </a:lnTo>
                      <a:lnTo>
                        <a:pt x="52" y="256"/>
                      </a:lnTo>
                      <a:lnTo>
                        <a:pt x="52" y="258"/>
                      </a:lnTo>
                      <a:lnTo>
                        <a:pt x="54" y="260"/>
                      </a:lnTo>
                      <a:lnTo>
                        <a:pt x="54" y="263"/>
                      </a:lnTo>
                      <a:lnTo>
                        <a:pt x="54" y="265"/>
                      </a:lnTo>
                      <a:lnTo>
                        <a:pt x="54" y="265"/>
                      </a:lnTo>
                      <a:lnTo>
                        <a:pt x="57" y="270"/>
                      </a:lnTo>
                      <a:lnTo>
                        <a:pt x="57" y="272"/>
                      </a:lnTo>
                      <a:lnTo>
                        <a:pt x="57" y="275"/>
                      </a:lnTo>
                      <a:lnTo>
                        <a:pt x="57" y="275"/>
                      </a:lnTo>
                      <a:lnTo>
                        <a:pt x="59" y="277"/>
                      </a:lnTo>
                      <a:lnTo>
                        <a:pt x="59" y="277"/>
                      </a:lnTo>
                      <a:lnTo>
                        <a:pt x="59" y="277"/>
                      </a:lnTo>
                      <a:lnTo>
                        <a:pt x="62" y="277"/>
                      </a:lnTo>
                      <a:lnTo>
                        <a:pt x="64" y="277"/>
                      </a:lnTo>
                      <a:lnTo>
                        <a:pt x="69" y="277"/>
                      </a:lnTo>
                      <a:lnTo>
                        <a:pt x="71" y="277"/>
                      </a:lnTo>
                      <a:lnTo>
                        <a:pt x="71" y="275"/>
                      </a:lnTo>
                      <a:lnTo>
                        <a:pt x="73" y="272"/>
                      </a:lnTo>
                      <a:lnTo>
                        <a:pt x="73" y="270"/>
                      </a:lnTo>
                      <a:lnTo>
                        <a:pt x="73" y="270"/>
                      </a:lnTo>
                      <a:lnTo>
                        <a:pt x="76" y="268"/>
                      </a:lnTo>
                      <a:lnTo>
                        <a:pt x="78" y="268"/>
                      </a:lnTo>
                      <a:lnTo>
                        <a:pt x="78" y="265"/>
                      </a:lnTo>
                      <a:lnTo>
                        <a:pt x="78" y="263"/>
                      </a:lnTo>
                      <a:lnTo>
                        <a:pt x="78" y="263"/>
                      </a:lnTo>
                      <a:lnTo>
                        <a:pt x="80" y="263"/>
                      </a:lnTo>
                      <a:lnTo>
                        <a:pt x="83" y="260"/>
                      </a:lnTo>
                      <a:lnTo>
                        <a:pt x="85" y="260"/>
                      </a:lnTo>
                      <a:lnTo>
                        <a:pt x="85" y="258"/>
                      </a:lnTo>
                      <a:lnTo>
                        <a:pt x="85" y="256"/>
                      </a:lnTo>
                      <a:lnTo>
                        <a:pt x="85" y="256"/>
                      </a:lnTo>
                      <a:lnTo>
                        <a:pt x="88" y="256"/>
                      </a:lnTo>
                      <a:lnTo>
                        <a:pt x="88" y="256"/>
                      </a:lnTo>
                      <a:lnTo>
                        <a:pt x="90" y="256"/>
                      </a:lnTo>
                      <a:lnTo>
                        <a:pt x="92" y="260"/>
                      </a:lnTo>
                      <a:lnTo>
                        <a:pt x="95" y="260"/>
                      </a:lnTo>
                      <a:lnTo>
                        <a:pt x="97" y="260"/>
                      </a:lnTo>
                      <a:lnTo>
                        <a:pt x="99" y="260"/>
                      </a:lnTo>
                      <a:lnTo>
                        <a:pt x="99" y="260"/>
                      </a:lnTo>
                      <a:lnTo>
                        <a:pt x="109" y="260"/>
                      </a:lnTo>
                      <a:lnTo>
                        <a:pt x="109" y="260"/>
                      </a:lnTo>
                      <a:lnTo>
                        <a:pt x="111" y="263"/>
                      </a:lnTo>
                      <a:lnTo>
                        <a:pt x="114" y="263"/>
                      </a:lnTo>
                      <a:lnTo>
                        <a:pt x="114" y="263"/>
                      </a:lnTo>
                      <a:lnTo>
                        <a:pt x="116" y="263"/>
                      </a:lnTo>
                      <a:lnTo>
                        <a:pt x="118" y="268"/>
                      </a:lnTo>
                      <a:lnTo>
                        <a:pt x="118" y="270"/>
                      </a:lnTo>
                      <a:lnTo>
                        <a:pt x="121" y="272"/>
                      </a:lnTo>
                      <a:lnTo>
                        <a:pt x="123" y="275"/>
                      </a:lnTo>
                      <a:lnTo>
                        <a:pt x="123" y="277"/>
                      </a:lnTo>
                      <a:lnTo>
                        <a:pt x="123" y="277"/>
                      </a:lnTo>
                      <a:lnTo>
                        <a:pt x="123" y="272"/>
                      </a:lnTo>
                      <a:lnTo>
                        <a:pt x="125" y="270"/>
                      </a:lnTo>
                      <a:lnTo>
                        <a:pt x="125" y="268"/>
                      </a:lnTo>
                      <a:lnTo>
                        <a:pt x="128" y="260"/>
                      </a:lnTo>
                      <a:lnTo>
                        <a:pt x="128" y="260"/>
                      </a:lnTo>
                      <a:lnTo>
                        <a:pt x="130" y="260"/>
                      </a:lnTo>
                      <a:lnTo>
                        <a:pt x="130" y="258"/>
                      </a:lnTo>
                      <a:lnTo>
                        <a:pt x="130" y="260"/>
                      </a:lnTo>
                      <a:lnTo>
                        <a:pt x="133" y="260"/>
                      </a:lnTo>
                      <a:lnTo>
                        <a:pt x="133" y="258"/>
                      </a:lnTo>
                      <a:lnTo>
                        <a:pt x="140" y="258"/>
                      </a:lnTo>
                      <a:lnTo>
                        <a:pt x="149" y="258"/>
                      </a:lnTo>
                      <a:lnTo>
                        <a:pt x="149" y="258"/>
                      </a:lnTo>
                      <a:lnTo>
                        <a:pt x="149" y="260"/>
                      </a:lnTo>
                      <a:lnTo>
                        <a:pt x="149" y="263"/>
                      </a:lnTo>
                      <a:lnTo>
                        <a:pt x="151" y="263"/>
                      </a:lnTo>
                      <a:lnTo>
                        <a:pt x="151" y="265"/>
                      </a:lnTo>
                      <a:lnTo>
                        <a:pt x="151" y="263"/>
                      </a:lnTo>
                      <a:lnTo>
                        <a:pt x="154" y="258"/>
                      </a:lnTo>
                      <a:lnTo>
                        <a:pt x="154" y="253"/>
                      </a:lnTo>
                      <a:lnTo>
                        <a:pt x="154" y="246"/>
                      </a:lnTo>
                      <a:lnTo>
                        <a:pt x="156" y="239"/>
                      </a:lnTo>
                      <a:lnTo>
                        <a:pt x="156" y="234"/>
                      </a:lnTo>
                      <a:lnTo>
                        <a:pt x="154" y="230"/>
                      </a:lnTo>
                      <a:lnTo>
                        <a:pt x="156" y="225"/>
                      </a:lnTo>
                      <a:lnTo>
                        <a:pt x="159" y="220"/>
                      </a:lnTo>
                      <a:lnTo>
                        <a:pt x="161" y="218"/>
                      </a:lnTo>
                      <a:lnTo>
                        <a:pt x="161" y="213"/>
                      </a:lnTo>
                      <a:lnTo>
                        <a:pt x="163" y="208"/>
                      </a:lnTo>
                      <a:lnTo>
                        <a:pt x="166" y="208"/>
                      </a:lnTo>
                      <a:lnTo>
                        <a:pt x="175" y="206"/>
                      </a:lnTo>
                      <a:lnTo>
                        <a:pt x="177" y="206"/>
                      </a:lnTo>
                      <a:lnTo>
                        <a:pt x="185" y="204"/>
                      </a:lnTo>
                      <a:lnTo>
                        <a:pt x="194" y="201"/>
                      </a:lnTo>
                      <a:lnTo>
                        <a:pt x="201" y="201"/>
                      </a:lnTo>
                      <a:lnTo>
                        <a:pt x="211" y="201"/>
                      </a:lnTo>
                      <a:lnTo>
                        <a:pt x="218" y="206"/>
                      </a:lnTo>
                      <a:lnTo>
                        <a:pt x="222" y="208"/>
                      </a:lnTo>
                      <a:lnTo>
                        <a:pt x="229" y="213"/>
                      </a:lnTo>
                      <a:lnTo>
                        <a:pt x="229" y="213"/>
                      </a:lnTo>
                      <a:lnTo>
                        <a:pt x="229" y="218"/>
                      </a:lnTo>
                      <a:lnTo>
                        <a:pt x="229" y="220"/>
                      </a:lnTo>
                      <a:lnTo>
                        <a:pt x="229" y="220"/>
                      </a:lnTo>
                      <a:lnTo>
                        <a:pt x="232" y="220"/>
                      </a:lnTo>
                      <a:lnTo>
                        <a:pt x="232" y="218"/>
                      </a:lnTo>
                      <a:lnTo>
                        <a:pt x="232" y="218"/>
                      </a:lnTo>
                      <a:lnTo>
                        <a:pt x="234" y="218"/>
                      </a:lnTo>
                      <a:lnTo>
                        <a:pt x="234" y="215"/>
                      </a:lnTo>
                      <a:lnTo>
                        <a:pt x="232" y="213"/>
                      </a:lnTo>
                      <a:lnTo>
                        <a:pt x="229" y="211"/>
                      </a:lnTo>
                      <a:lnTo>
                        <a:pt x="229" y="208"/>
                      </a:lnTo>
                      <a:lnTo>
                        <a:pt x="232" y="204"/>
                      </a:lnTo>
                      <a:lnTo>
                        <a:pt x="232" y="201"/>
                      </a:lnTo>
                      <a:lnTo>
                        <a:pt x="234" y="197"/>
                      </a:lnTo>
                      <a:lnTo>
                        <a:pt x="234" y="197"/>
                      </a:lnTo>
                      <a:lnTo>
                        <a:pt x="234" y="197"/>
                      </a:lnTo>
                      <a:lnTo>
                        <a:pt x="234" y="194"/>
                      </a:lnTo>
                      <a:lnTo>
                        <a:pt x="234" y="194"/>
                      </a:lnTo>
                      <a:lnTo>
                        <a:pt x="234" y="194"/>
                      </a:lnTo>
                      <a:lnTo>
                        <a:pt x="234" y="189"/>
                      </a:lnTo>
                      <a:lnTo>
                        <a:pt x="234" y="185"/>
                      </a:lnTo>
                      <a:lnTo>
                        <a:pt x="237" y="180"/>
                      </a:lnTo>
                      <a:lnTo>
                        <a:pt x="237" y="180"/>
                      </a:lnTo>
                      <a:lnTo>
                        <a:pt x="237" y="180"/>
                      </a:lnTo>
                      <a:lnTo>
                        <a:pt x="237" y="180"/>
                      </a:lnTo>
                      <a:lnTo>
                        <a:pt x="237" y="178"/>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6" name="Freeform 200"/>
                <p:cNvSpPr>
                  <a:spLocks/>
                </p:cNvSpPr>
                <p:nvPr/>
              </p:nvSpPr>
              <p:spPr bwMode="auto">
                <a:xfrm>
                  <a:off x="4357" y="2201"/>
                  <a:ext cx="62" cy="35"/>
                </a:xfrm>
                <a:custGeom>
                  <a:avLst/>
                  <a:gdLst>
                    <a:gd name="T0" fmla="*/ 62 w 62"/>
                    <a:gd name="T1" fmla="*/ 28 h 35"/>
                    <a:gd name="T2" fmla="*/ 59 w 62"/>
                    <a:gd name="T3" fmla="*/ 26 h 35"/>
                    <a:gd name="T4" fmla="*/ 59 w 62"/>
                    <a:gd name="T5" fmla="*/ 24 h 35"/>
                    <a:gd name="T6" fmla="*/ 59 w 62"/>
                    <a:gd name="T7" fmla="*/ 21 h 35"/>
                    <a:gd name="T8" fmla="*/ 57 w 62"/>
                    <a:gd name="T9" fmla="*/ 19 h 35"/>
                    <a:gd name="T10" fmla="*/ 55 w 62"/>
                    <a:gd name="T11" fmla="*/ 19 h 35"/>
                    <a:gd name="T12" fmla="*/ 50 w 62"/>
                    <a:gd name="T13" fmla="*/ 17 h 35"/>
                    <a:gd name="T14" fmla="*/ 50 w 62"/>
                    <a:gd name="T15" fmla="*/ 14 h 35"/>
                    <a:gd name="T16" fmla="*/ 50 w 62"/>
                    <a:gd name="T17" fmla="*/ 12 h 35"/>
                    <a:gd name="T18" fmla="*/ 50 w 62"/>
                    <a:gd name="T19" fmla="*/ 9 h 35"/>
                    <a:gd name="T20" fmla="*/ 47 w 62"/>
                    <a:gd name="T21" fmla="*/ 7 h 35"/>
                    <a:gd name="T22" fmla="*/ 43 w 62"/>
                    <a:gd name="T23" fmla="*/ 5 h 35"/>
                    <a:gd name="T24" fmla="*/ 43 w 62"/>
                    <a:gd name="T25" fmla="*/ 5 h 35"/>
                    <a:gd name="T26" fmla="*/ 40 w 62"/>
                    <a:gd name="T27" fmla="*/ 7 h 35"/>
                    <a:gd name="T28" fmla="*/ 38 w 62"/>
                    <a:gd name="T29" fmla="*/ 7 h 35"/>
                    <a:gd name="T30" fmla="*/ 33 w 62"/>
                    <a:gd name="T31" fmla="*/ 5 h 35"/>
                    <a:gd name="T32" fmla="*/ 29 w 62"/>
                    <a:gd name="T33" fmla="*/ 5 h 35"/>
                    <a:gd name="T34" fmla="*/ 26 w 62"/>
                    <a:gd name="T35" fmla="*/ 5 h 35"/>
                    <a:gd name="T36" fmla="*/ 26 w 62"/>
                    <a:gd name="T37" fmla="*/ 5 h 35"/>
                    <a:gd name="T38" fmla="*/ 26 w 62"/>
                    <a:gd name="T39" fmla="*/ 2 h 35"/>
                    <a:gd name="T40" fmla="*/ 21 w 62"/>
                    <a:gd name="T41" fmla="*/ 0 h 35"/>
                    <a:gd name="T42" fmla="*/ 17 w 62"/>
                    <a:gd name="T43" fmla="*/ 0 h 35"/>
                    <a:gd name="T44" fmla="*/ 14 w 62"/>
                    <a:gd name="T45" fmla="*/ 2 h 35"/>
                    <a:gd name="T46" fmla="*/ 12 w 62"/>
                    <a:gd name="T47" fmla="*/ 5 h 35"/>
                    <a:gd name="T48" fmla="*/ 10 w 62"/>
                    <a:gd name="T49" fmla="*/ 7 h 35"/>
                    <a:gd name="T50" fmla="*/ 7 w 62"/>
                    <a:gd name="T51" fmla="*/ 14 h 35"/>
                    <a:gd name="T52" fmla="*/ 5 w 62"/>
                    <a:gd name="T53" fmla="*/ 17 h 35"/>
                    <a:gd name="T54" fmla="*/ 3 w 62"/>
                    <a:gd name="T55" fmla="*/ 21 h 35"/>
                    <a:gd name="T56" fmla="*/ 0 w 62"/>
                    <a:gd name="T57" fmla="*/ 24 h 35"/>
                    <a:gd name="T58" fmla="*/ 3 w 62"/>
                    <a:gd name="T59" fmla="*/ 26 h 35"/>
                    <a:gd name="T60" fmla="*/ 3 w 62"/>
                    <a:gd name="T61" fmla="*/ 26 h 35"/>
                    <a:gd name="T62" fmla="*/ 5 w 62"/>
                    <a:gd name="T63" fmla="*/ 31 h 35"/>
                    <a:gd name="T64" fmla="*/ 10 w 62"/>
                    <a:gd name="T65" fmla="*/ 33 h 35"/>
                    <a:gd name="T66" fmla="*/ 14 w 62"/>
                    <a:gd name="T67" fmla="*/ 31 h 35"/>
                    <a:gd name="T68" fmla="*/ 17 w 62"/>
                    <a:gd name="T69" fmla="*/ 33 h 35"/>
                    <a:gd name="T70" fmla="*/ 19 w 62"/>
                    <a:gd name="T71" fmla="*/ 33 h 35"/>
                    <a:gd name="T72" fmla="*/ 19 w 62"/>
                    <a:gd name="T73" fmla="*/ 33 h 35"/>
                    <a:gd name="T74" fmla="*/ 21 w 62"/>
                    <a:gd name="T75" fmla="*/ 35 h 35"/>
                    <a:gd name="T76" fmla="*/ 29 w 62"/>
                    <a:gd name="T77" fmla="*/ 33 h 35"/>
                    <a:gd name="T78" fmla="*/ 29 w 62"/>
                    <a:gd name="T79" fmla="*/ 31 h 35"/>
                    <a:gd name="T80" fmla="*/ 33 w 62"/>
                    <a:gd name="T81" fmla="*/ 31 h 35"/>
                    <a:gd name="T82" fmla="*/ 36 w 62"/>
                    <a:gd name="T83" fmla="*/ 33 h 35"/>
                    <a:gd name="T84" fmla="*/ 40 w 62"/>
                    <a:gd name="T85" fmla="*/ 33 h 35"/>
                    <a:gd name="T86" fmla="*/ 47 w 62"/>
                    <a:gd name="T87" fmla="*/ 33 h 35"/>
                    <a:gd name="T88" fmla="*/ 52 w 62"/>
                    <a:gd name="T89" fmla="*/ 31 h 35"/>
                    <a:gd name="T90" fmla="*/ 55 w 62"/>
                    <a:gd name="T91" fmla="*/ 33 h 35"/>
                    <a:gd name="T92" fmla="*/ 59 w 62"/>
                    <a:gd name="T93" fmla="*/ 31 h 35"/>
                    <a:gd name="T94" fmla="*/ 59 w 62"/>
                    <a:gd name="T95" fmla="*/ 31 h 35"/>
                    <a:gd name="T96" fmla="*/ 62 w 62"/>
                    <a:gd name="T97" fmla="*/ 31 h 35"/>
                    <a:gd name="T98" fmla="*/ 62 w 62"/>
                    <a:gd name="T99" fmla="*/ 28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35">
                      <a:moveTo>
                        <a:pt x="62" y="28"/>
                      </a:moveTo>
                      <a:lnTo>
                        <a:pt x="62" y="28"/>
                      </a:lnTo>
                      <a:lnTo>
                        <a:pt x="59" y="26"/>
                      </a:lnTo>
                      <a:lnTo>
                        <a:pt x="59" y="26"/>
                      </a:lnTo>
                      <a:lnTo>
                        <a:pt x="59" y="26"/>
                      </a:lnTo>
                      <a:lnTo>
                        <a:pt x="59" y="24"/>
                      </a:lnTo>
                      <a:lnTo>
                        <a:pt x="62" y="21"/>
                      </a:lnTo>
                      <a:lnTo>
                        <a:pt x="59" y="21"/>
                      </a:lnTo>
                      <a:lnTo>
                        <a:pt x="59" y="19"/>
                      </a:lnTo>
                      <a:lnTo>
                        <a:pt x="57" y="19"/>
                      </a:lnTo>
                      <a:lnTo>
                        <a:pt x="57" y="19"/>
                      </a:lnTo>
                      <a:lnTo>
                        <a:pt x="55" y="19"/>
                      </a:lnTo>
                      <a:lnTo>
                        <a:pt x="52" y="19"/>
                      </a:lnTo>
                      <a:lnTo>
                        <a:pt x="50" y="17"/>
                      </a:lnTo>
                      <a:lnTo>
                        <a:pt x="50" y="14"/>
                      </a:lnTo>
                      <a:lnTo>
                        <a:pt x="50" y="14"/>
                      </a:lnTo>
                      <a:lnTo>
                        <a:pt x="50" y="12"/>
                      </a:lnTo>
                      <a:lnTo>
                        <a:pt x="50" y="12"/>
                      </a:lnTo>
                      <a:lnTo>
                        <a:pt x="50" y="12"/>
                      </a:lnTo>
                      <a:lnTo>
                        <a:pt x="50" y="9"/>
                      </a:lnTo>
                      <a:lnTo>
                        <a:pt x="50" y="7"/>
                      </a:lnTo>
                      <a:lnTo>
                        <a:pt x="47" y="7"/>
                      </a:lnTo>
                      <a:lnTo>
                        <a:pt x="45" y="7"/>
                      </a:lnTo>
                      <a:lnTo>
                        <a:pt x="43" y="5"/>
                      </a:lnTo>
                      <a:lnTo>
                        <a:pt x="43" y="5"/>
                      </a:lnTo>
                      <a:lnTo>
                        <a:pt x="43" y="5"/>
                      </a:lnTo>
                      <a:lnTo>
                        <a:pt x="40" y="7"/>
                      </a:lnTo>
                      <a:lnTo>
                        <a:pt x="40" y="7"/>
                      </a:lnTo>
                      <a:lnTo>
                        <a:pt x="38" y="7"/>
                      </a:lnTo>
                      <a:lnTo>
                        <a:pt x="38" y="7"/>
                      </a:lnTo>
                      <a:lnTo>
                        <a:pt x="36" y="7"/>
                      </a:lnTo>
                      <a:lnTo>
                        <a:pt x="33" y="5"/>
                      </a:lnTo>
                      <a:lnTo>
                        <a:pt x="31" y="5"/>
                      </a:lnTo>
                      <a:lnTo>
                        <a:pt x="29" y="5"/>
                      </a:lnTo>
                      <a:lnTo>
                        <a:pt x="26" y="5"/>
                      </a:lnTo>
                      <a:lnTo>
                        <a:pt x="26" y="5"/>
                      </a:lnTo>
                      <a:lnTo>
                        <a:pt x="26" y="5"/>
                      </a:lnTo>
                      <a:lnTo>
                        <a:pt x="26" y="5"/>
                      </a:lnTo>
                      <a:lnTo>
                        <a:pt x="26" y="2"/>
                      </a:lnTo>
                      <a:lnTo>
                        <a:pt x="26" y="2"/>
                      </a:lnTo>
                      <a:lnTo>
                        <a:pt x="24" y="2"/>
                      </a:lnTo>
                      <a:lnTo>
                        <a:pt x="21" y="0"/>
                      </a:lnTo>
                      <a:lnTo>
                        <a:pt x="19" y="0"/>
                      </a:lnTo>
                      <a:lnTo>
                        <a:pt x="17" y="0"/>
                      </a:lnTo>
                      <a:lnTo>
                        <a:pt x="17" y="2"/>
                      </a:lnTo>
                      <a:lnTo>
                        <a:pt x="14" y="2"/>
                      </a:lnTo>
                      <a:lnTo>
                        <a:pt x="14" y="5"/>
                      </a:lnTo>
                      <a:lnTo>
                        <a:pt x="12" y="5"/>
                      </a:lnTo>
                      <a:lnTo>
                        <a:pt x="12" y="5"/>
                      </a:lnTo>
                      <a:lnTo>
                        <a:pt x="10" y="7"/>
                      </a:lnTo>
                      <a:lnTo>
                        <a:pt x="7" y="12"/>
                      </a:lnTo>
                      <a:lnTo>
                        <a:pt x="7" y="14"/>
                      </a:lnTo>
                      <a:lnTo>
                        <a:pt x="5" y="17"/>
                      </a:lnTo>
                      <a:lnTo>
                        <a:pt x="5" y="17"/>
                      </a:lnTo>
                      <a:lnTo>
                        <a:pt x="3" y="19"/>
                      </a:lnTo>
                      <a:lnTo>
                        <a:pt x="3" y="21"/>
                      </a:lnTo>
                      <a:lnTo>
                        <a:pt x="3" y="21"/>
                      </a:lnTo>
                      <a:lnTo>
                        <a:pt x="0" y="24"/>
                      </a:lnTo>
                      <a:lnTo>
                        <a:pt x="0" y="24"/>
                      </a:lnTo>
                      <a:lnTo>
                        <a:pt x="3" y="26"/>
                      </a:lnTo>
                      <a:lnTo>
                        <a:pt x="3" y="26"/>
                      </a:lnTo>
                      <a:lnTo>
                        <a:pt x="3" y="26"/>
                      </a:lnTo>
                      <a:lnTo>
                        <a:pt x="5" y="28"/>
                      </a:lnTo>
                      <a:lnTo>
                        <a:pt x="5" y="31"/>
                      </a:lnTo>
                      <a:lnTo>
                        <a:pt x="7" y="31"/>
                      </a:lnTo>
                      <a:lnTo>
                        <a:pt x="10" y="33"/>
                      </a:lnTo>
                      <a:lnTo>
                        <a:pt x="12" y="31"/>
                      </a:lnTo>
                      <a:lnTo>
                        <a:pt x="14" y="31"/>
                      </a:lnTo>
                      <a:lnTo>
                        <a:pt x="17" y="33"/>
                      </a:lnTo>
                      <a:lnTo>
                        <a:pt x="17" y="33"/>
                      </a:lnTo>
                      <a:lnTo>
                        <a:pt x="17" y="33"/>
                      </a:lnTo>
                      <a:lnTo>
                        <a:pt x="19" y="33"/>
                      </a:lnTo>
                      <a:lnTo>
                        <a:pt x="19" y="33"/>
                      </a:lnTo>
                      <a:lnTo>
                        <a:pt x="19" y="33"/>
                      </a:lnTo>
                      <a:lnTo>
                        <a:pt x="19" y="35"/>
                      </a:lnTo>
                      <a:lnTo>
                        <a:pt x="21" y="35"/>
                      </a:lnTo>
                      <a:lnTo>
                        <a:pt x="24" y="33"/>
                      </a:lnTo>
                      <a:lnTo>
                        <a:pt x="29" y="33"/>
                      </a:lnTo>
                      <a:lnTo>
                        <a:pt x="29" y="31"/>
                      </a:lnTo>
                      <a:lnTo>
                        <a:pt x="29" y="31"/>
                      </a:lnTo>
                      <a:lnTo>
                        <a:pt x="31" y="31"/>
                      </a:lnTo>
                      <a:lnTo>
                        <a:pt x="33" y="31"/>
                      </a:lnTo>
                      <a:lnTo>
                        <a:pt x="36" y="33"/>
                      </a:lnTo>
                      <a:lnTo>
                        <a:pt x="36" y="33"/>
                      </a:lnTo>
                      <a:lnTo>
                        <a:pt x="38" y="33"/>
                      </a:lnTo>
                      <a:lnTo>
                        <a:pt x="40" y="33"/>
                      </a:lnTo>
                      <a:lnTo>
                        <a:pt x="45" y="33"/>
                      </a:lnTo>
                      <a:lnTo>
                        <a:pt x="47" y="33"/>
                      </a:lnTo>
                      <a:lnTo>
                        <a:pt x="50" y="31"/>
                      </a:lnTo>
                      <a:lnTo>
                        <a:pt x="52" y="31"/>
                      </a:lnTo>
                      <a:lnTo>
                        <a:pt x="52" y="33"/>
                      </a:lnTo>
                      <a:lnTo>
                        <a:pt x="55" y="33"/>
                      </a:lnTo>
                      <a:lnTo>
                        <a:pt x="57" y="31"/>
                      </a:lnTo>
                      <a:lnTo>
                        <a:pt x="59" y="31"/>
                      </a:lnTo>
                      <a:lnTo>
                        <a:pt x="59" y="31"/>
                      </a:lnTo>
                      <a:lnTo>
                        <a:pt x="59" y="31"/>
                      </a:lnTo>
                      <a:lnTo>
                        <a:pt x="62" y="31"/>
                      </a:lnTo>
                      <a:lnTo>
                        <a:pt x="62" y="31"/>
                      </a:lnTo>
                      <a:lnTo>
                        <a:pt x="62" y="31"/>
                      </a:lnTo>
                      <a:lnTo>
                        <a:pt x="62" y="28"/>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7" name="Freeform 201"/>
                <p:cNvSpPr>
                  <a:spLocks/>
                </p:cNvSpPr>
                <p:nvPr/>
              </p:nvSpPr>
              <p:spPr bwMode="auto">
                <a:xfrm>
                  <a:off x="2763" y="2537"/>
                  <a:ext cx="57" cy="133"/>
                </a:xfrm>
                <a:custGeom>
                  <a:avLst/>
                  <a:gdLst>
                    <a:gd name="T0" fmla="*/ 57 w 57"/>
                    <a:gd name="T1" fmla="*/ 33 h 133"/>
                    <a:gd name="T2" fmla="*/ 54 w 57"/>
                    <a:gd name="T3" fmla="*/ 29 h 133"/>
                    <a:gd name="T4" fmla="*/ 52 w 57"/>
                    <a:gd name="T5" fmla="*/ 22 h 133"/>
                    <a:gd name="T6" fmla="*/ 54 w 57"/>
                    <a:gd name="T7" fmla="*/ 17 h 133"/>
                    <a:gd name="T8" fmla="*/ 49 w 57"/>
                    <a:gd name="T9" fmla="*/ 12 h 133"/>
                    <a:gd name="T10" fmla="*/ 45 w 57"/>
                    <a:gd name="T11" fmla="*/ 7 h 133"/>
                    <a:gd name="T12" fmla="*/ 40 w 57"/>
                    <a:gd name="T13" fmla="*/ 0 h 133"/>
                    <a:gd name="T14" fmla="*/ 35 w 57"/>
                    <a:gd name="T15" fmla="*/ 3 h 133"/>
                    <a:gd name="T16" fmla="*/ 31 w 57"/>
                    <a:gd name="T17" fmla="*/ 5 h 133"/>
                    <a:gd name="T18" fmla="*/ 31 w 57"/>
                    <a:gd name="T19" fmla="*/ 12 h 133"/>
                    <a:gd name="T20" fmla="*/ 28 w 57"/>
                    <a:gd name="T21" fmla="*/ 17 h 133"/>
                    <a:gd name="T22" fmla="*/ 16 w 57"/>
                    <a:gd name="T23" fmla="*/ 22 h 133"/>
                    <a:gd name="T24" fmla="*/ 14 w 57"/>
                    <a:gd name="T25" fmla="*/ 22 h 133"/>
                    <a:gd name="T26" fmla="*/ 12 w 57"/>
                    <a:gd name="T27" fmla="*/ 22 h 133"/>
                    <a:gd name="T28" fmla="*/ 9 w 57"/>
                    <a:gd name="T29" fmla="*/ 24 h 133"/>
                    <a:gd name="T30" fmla="*/ 7 w 57"/>
                    <a:gd name="T31" fmla="*/ 26 h 133"/>
                    <a:gd name="T32" fmla="*/ 7 w 57"/>
                    <a:gd name="T33" fmla="*/ 29 h 133"/>
                    <a:gd name="T34" fmla="*/ 5 w 57"/>
                    <a:gd name="T35" fmla="*/ 29 h 133"/>
                    <a:gd name="T36" fmla="*/ 5 w 57"/>
                    <a:gd name="T37" fmla="*/ 31 h 133"/>
                    <a:gd name="T38" fmla="*/ 2 w 57"/>
                    <a:gd name="T39" fmla="*/ 36 h 133"/>
                    <a:gd name="T40" fmla="*/ 0 w 57"/>
                    <a:gd name="T41" fmla="*/ 45 h 133"/>
                    <a:gd name="T42" fmla="*/ 9 w 57"/>
                    <a:gd name="T43" fmla="*/ 50 h 133"/>
                    <a:gd name="T44" fmla="*/ 12 w 57"/>
                    <a:gd name="T45" fmla="*/ 57 h 133"/>
                    <a:gd name="T46" fmla="*/ 12 w 57"/>
                    <a:gd name="T47" fmla="*/ 64 h 133"/>
                    <a:gd name="T48" fmla="*/ 16 w 57"/>
                    <a:gd name="T49" fmla="*/ 71 h 133"/>
                    <a:gd name="T50" fmla="*/ 16 w 57"/>
                    <a:gd name="T51" fmla="*/ 88 h 133"/>
                    <a:gd name="T52" fmla="*/ 16 w 57"/>
                    <a:gd name="T53" fmla="*/ 107 h 133"/>
                    <a:gd name="T54" fmla="*/ 16 w 57"/>
                    <a:gd name="T55" fmla="*/ 119 h 133"/>
                    <a:gd name="T56" fmla="*/ 16 w 57"/>
                    <a:gd name="T57" fmla="*/ 121 h 133"/>
                    <a:gd name="T58" fmla="*/ 19 w 57"/>
                    <a:gd name="T59" fmla="*/ 128 h 133"/>
                    <a:gd name="T60" fmla="*/ 16 w 57"/>
                    <a:gd name="T61" fmla="*/ 133 h 133"/>
                    <a:gd name="T62" fmla="*/ 35 w 57"/>
                    <a:gd name="T63" fmla="*/ 128 h 133"/>
                    <a:gd name="T64" fmla="*/ 38 w 57"/>
                    <a:gd name="T65" fmla="*/ 123 h 133"/>
                    <a:gd name="T66" fmla="*/ 38 w 57"/>
                    <a:gd name="T67" fmla="*/ 119 h 133"/>
                    <a:gd name="T68" fmla="*/ 38 w 57"/>
                    <a:gd name="T69" fmla="*/ 114 h 133"/>
                    <a:gd name="T70" fmla="*/ 38 w 57"/>
                    <a:gd name="T71" fmla="*/ 107 h 133"/>
                    <a:gd name="T72" fmla="*/ 38 w 57"/>
                    <a:gd name="T73" fmla="*/ 104 h 133"/>
                    <a:gd name="T74" fmla="*/ 35 w 57"/>
                    <a:gd name="T75" fmla="*/ 97 h 133"/>
                    <a:gd name="T76" fmla="*/ 38 w 57"/>
                    <a:gd name="T77" fmla="*/ 88 h 133"/>
                    <a:gd name="T78" fmla="*/ 38 w 57"/>
                    <a:gd name="T79" fmla="*/ 81 h 133"/>
                    <a:gd name="T80" fmla="*/ 40 w 57"/>
                    <a:gd name="T81" fmla="*/ 71 h 133"/>
                    <a:gd name="T82" fmla="*/ 45 w 57"/>
                    <a:gd name="T83" fmla="*/ 66 h 133"/>
                    <a:gd name="T84" fmla="*/ 47 w 57"/>
                    <a:gd name="T85" fmla="*/ 62 h 133"/>
                    <a:gd name="T86" fmla="*/ 49 w 57"/>
                    <a:gd name="T87" fmla="*/ 55 h 133"/>
                    <a:gd name="T88" fmla="*/ 52 w 57"/>
                    <a:gd name="T89" fmla="*/ 55 h 133"/>
                    <a:gd name="T90" fmla="*/ 52 w 57"/>
                    <a:gd name="T91" fmla="*/ 45 h 133"/>
                    <a:gd name="T92" fmla="*/ 54 w 57"/>
                    <a:gd name="T93" fmla="*/ 43 h 133"/>
                    <a:gd name="T94" fmla="*/ 57 w 57"/>
                    <a:gd name="T95" fmla="*/ 43 h 133"/>
                    <a:gd name="T96" fmla="*/ 57 w 57"/>
                    <a:gd name="T97" fmla="*/ 38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57" h="133">
                      <a:moveTo>
                        <a:pt x="57" y="38"/>
                      </a:moveTo>
                      <a:lnTo>
                        <a:pt x="57" y="36"/>
                      </a:lnTo>
                      <a:lnTo>
                        <a:pt x="57" y="33"/>
                      </a:lnTo>
                      <a:lnTo>
                        <a:pt x="57" y="31"/>
                      </a:lnTo>
                      <a:lnTo>
                        <a:pt x="57" y="29"/>
                      </a:lnTo>
                      <a:lnTo>
                        <a:pt x="54" y="29"/>
                      </a:lnTo>
                      <a:lnTo>
                        <a:pt x="54" y="26"/>
                      </a:lnTo>
                      <a:lnTo>
                        <a:pt x="54" y="26"/>
                      </a:lnTo>
                      <a:lnTo>
                        <a:pt x="52" y="22"/>
                      </a:lnTo>
                      <a:lnTo>
                        <a:pt x="52" y="19"/>
                      </a:lnTo>
                      <a:lnTo>
                        <a:pt x="52" y="17"/>
                      </a:lnTo>
                      <a:lnTo>
                        <a:pt x="54" y="17"/>
                      </a:lnTo>
                      <a:lnTo>
                        <a:pt x="52" y="14"/>
                      </a:lnTo>
                      <a:lnTo>
                        <a:pt x="52" y="12"/>
                      </a:lnTo>
                      <a:lnTo>
                        <a:pt x="49" y="12"/>
                      </a:lnTo>
                      <a:lnTo>
                        <a:pt x="47" y="12"/>
                      </a:lnTo>
                      <a:lnTo>
                        <a:pt x="47" y="10"/>
                      </a:lnTo>
                      <a:lnTo>
                        <a:pt x="45" y="7"/>
                      </a:lnTo>
                      <a:lnTo>
                        <a:pt x="40" y="3"/>
                      </a:lnTo>
                      <a:lnTo>
                        <a:pt x="40" y="3"/>
                      </a:lnTo>
                      <a:lnTo>
                        <a:pt x="40" y="0"/>
                      </a:lnTo>
                      <a:lnTo>
                        <a:pt x="38" y="3"/>
                      </a:lnTo>
                      <a:lnTo>
                        <a:pt x="38" y="3"/>
                      </a:lnTo>
                      <a:lnTo>
                        <a:pt x="35" y="3"/>
                      </a:lnTo>
                      <a:lnTo>
                        <a:pt x="35" y="3"/>
                      </a:lnTo>
                      <a:lnTo>
                        <a:pt x="33" y="5"/>
                      </a:lnTo>
                      <a:lnTo>
                        <a:pt x="31" y="5"/>
                      </a:lnTo>
                      <a:lnTo>
                        <a:pt x="31" y="5"/>
                      </a:lnTo>
                      <a:lnTo>
                        <a:pt x="31" y="10"/>
                      </a:lnTo>
                      <a:lnTo>
                        <a:pt x="31" y="12"/>
                      </a:lnTo>
                      <a:lnTo>
                        <a:pt x="31" y="12"/>
                      </a:lnTo>
                      <a:lnTo>
                        <a:pt x="28" y="17"/>
                      </a:lnTo>
                      <a:lnTo>
                        <a:pt x="28" y="17"/>
                      </a:lnTo>
                      <a:lnTo>
                        <a:pt x="23" y="22"/>
                      </a:lnTo>
                      <a:lnTo>
                        <a:pt x="21" y="22"/>
                      </a:lnTo>
                      <a:lnTo>
                        <a:pt x="16" y="22"/>
                      </a:lnTo>
                      <a:lnTo>
                        <a:pt x="16" y="22"/>
                      </a:lnTo>
                      <a:lnTo>
                        <a:pt x="14" y="22"/>
                      </a:lnTo>
                      <a:lnTo>
                        <a:pt x="14" y="22"/>
                      </a:lnTo>
                      <a:lnTo>
                        <a:pt x="12" y="22"/>
                      </a:lnTo>
                      <a:lnTo>
                        <a:pt x="12" y="22"/>
                      </a:lnTo>
                      <a:lnTo>
                        <a:pt x="12" y="22"/>
                      </a:lnTo>
                      <a:lnTo>
                        <a:pt x="12" y="24"/>
                      </a:lnTo>
                      <a:lnTo>
                        <a:pt x="9" y="24"/>
                      </a:lnTo>
                      <a:lnTo>
                        <a:pt x="9" y="24"/>
                      </a:lnTo>
                      <a:lnTo>
                        <a:pt x="9" y="24"/>
                      </a:lnTo>
                      <a:lnTo>
                        <a:pt x="7" y="26"/>
                      </a:lnTo>
                      <a:lnTo>
                        <a:pt x="7" y="26"/>
                      </a:lnTo>
                      <a:lnTo>
                        <a:pt x="7" y="26"/>
                      </a:lnTo>
                      <a:lnTo>
                        <a:pt x="7" y="26"/>
                      </a:lnTo>
                      <a:lnTo>
                        <a:pt x="7" y="29"/>
                      </a:lnTo>
                      <a:lnTo>
                        <a:pt x="7" y="29"/>
                      </a:lnTo>
                      <a:lnTo>
                        <a:pt x="7" y="29"/>
                      </a:lnTo>
                      <a:lnTo>
                        <a:pt x="5" y="29"/>
                      </a:lnTo>
                      <a:lnTo>
                        <a:pt x="5" y="29"/>
                      </a:lnTo>
                      <a:lnTo>
                        <a:pt x="5" y="31"/>
                      </a:lnTo>
                      <a:lnTo>
                        <a:pt x="5" y="31"/>
                      </a:lnTo>
                      <a:lnTo>
                        <a:pt x="2" y="31"/>
                      </a:lnTo>
                      <a:lnTo>
                        <a:pt x="2" y="33"/>
                      </a:lnTo>
                      <a:lnTo>
                        <a:pt x="2" y="36"/>
                      </a:lnTo>
                      <a:lnTo>
                        <a:pt x="2" y="36"/>
                      </a:lnTo>
                      <a:lnTo>
                        <a:pt x="0" y="43"/>
                      </a:lnTo>
                      <a:lnTo>
                        <a:pt x="0" y="45"/>
                      </a:lnTo>
                      <a:lnTo>
                        <a:pt x="2" y="45"/>
                      </a:lnTo>
                      <a:lnTo>
                        <a:pt x="5" y="48"/>
                      </a:lnTo>
                      <a:lnTo>
                        <a:pt x="9" y="50"/>
                      </a:lnTo>
                      <a:lnTo>
                        <a:pt x="12" y="52"/>
                      </a:lnTo>
                      <a:lnTo>
                        <a:pt x="12" y="52"/>
                      </a:lnTo>
                      <a:lnTo>
                        <a:pt x="12" y="57"/>
                      </a:lnTo>
                      <a:lnTo>
                        <a:pt x="12" y="62"/>
                      </a:lnTo>
                      <a:lnTo>
                        <a:pt x="12" y="64"/>
                      </a:lnTo>
                      <a:lnTo>
                        <a:pt x="12" y="64"/>
                      </a:lnTo>
                      <a:lnTo>
                        <a:pt x="12" y="66"/>
                      </a:lnTo>
                      <a:lnTo>
                        <a:pt x="16" y="69"/>
                      </a:lnTo>
                      <a:lnTo>
                        <a:pt x="16" y="71"/>
                      </a:lnTo>
                      <a:lnTo>
                        <a:pt x="16" y="78"/>
                      </a:lnTo>
                      <a:lnTo>
                        <a:pt x="16" y="83"/>
                      </a:lnTo>
                      <a:lnTo>
                        <a:pt x="16" y="88"/>
                      </a:lnTo>
                      <a:lnTo>
                        <a:pt x="16" y="93"/>
                      </a:lnTo>
                      <a:lnTo>
                        <a:pt x="16" y="100"/>
                      </a:lnTo>
                      <a:lnTo>
                        <a:pt x="16" y="107"/>
                      </a:lnTo>
                      <a:lnTo>
                        <a:pt x="16" y="116"/>
                      </a:lnTo>
                      <a:lnTo>
                        <a:pt x="14" y="116"/>
                      </a:lnTo>
                      <a:lnTo>
                        <a:pt x="16" y="119"/>
                      </a:lnTo>
                      <a:lnTo>
                        <a:pt x="16" y="121"/>
                      </a:lnTo>
                      <a:lnTo>
                        <a:pt x="16" y="121"/>
                      </a:lnTo>
                      <a:lnTo>
                        <a:pt x="16" y="121"/>
                      </a:lnTo>
                      <a:lnTo>
                        <a:pt x="16" y="123"/>
                      </a:lnTo>
                      <a:lnTo>
                        <a:pt x="16" y="123"/>
                      </a:lnTo>
                      <a:lnTo>
                        <a:pt x="19" y="128"/>
                      </a:lnTo>
                      <a:lnTo>
                        <a:pt x="19" y="130"/>
                      </a:lnTo>
                      <a:lnTo>
                        <a:pt x="16" y="130"/>
                      </a:lnTo>
                      <a:lnTo>
                        <a:pt x="16" y="133"/>
                      </a:lnTo>
                      <a:lnTo>
                        <a:pt x="19" y="130"/>
                      </a:lnTo>
                      <a:lnTo>
                        <a:pt x="28" y="130"/>
                      </a:lnTo>
                      <a:lnTo>
                        <a:pt x="35" y="128"/>
                      </a:lnTo>
                      <a:lnTo>
                        <a:pt x="35" y="128"/>
                      </a:lnTo>
                      <a:lnTo>
                        <a:pt x="38" y="123"/>
                      </a:lnTo>
                      <a:lnTo>
                        <a:pt x="38" y="123"/>
                      </a:lnTo>
                      <a:lnTo>
                        <a:pt x="38" y="121"/>
                      </a:lnTo>
                      <a:lnTo>
                        <a:pt x="38" y="121"/>
                      </a:lnTo>
                      <a:lnTo>
                        <a:pt x="38" y="119"/>
                      </a:lnTo>
                      <a:lnTo>
                        <a:pt x="38" y="116"/>
                      </a:lnTo>
                      <a:lnTo>
                        <a:pt x="38" y="114"/>
                      </a:lnTo>
                      <a:lnTo>
                        <a:pt x="38" y="114"/>
                      </a:lnTo>
                      <a:lnTo>
                        <a:pt x="38" y="111"/>
                      </a:lnTo>
                      <a:lnTo>
                        <a:pt x="38" y="107"/>
                      </a:lnTo>
                      <a:lnTo>
                        <a:pt x="38" y="107"/>
                      </a:lnTo>
                      <a:lnTo>
                        <a:pt x="38" y="107"/>
                      </a:lnTo>
                      <a:lnTo>
                        <a:pt x="38" y="104"/>
                      </a:lnTo>
                      <a:lnTo>
                        <a:pt x="38" y="104"/>
                      </a:lnTo>
                      <a:lnTo>
                        <a:pt x="38" y="102"/>
                      </a:lnTo>
                      <a:lnTo>
                        <a:pt x="38" y="100"/>
                      </a:lnTo>
                      <a:lnTo>
                        <a:pt x="35" y="97"/>
                      </a:lnTo>
                      <a:lnTo>
                        <a:pt x="35" y="97"/>
                      </a:lnTo>
                      <a:lnTo>
                        <a:pt x="35" y="93"/>
                      </a:lnTo>
                      <a:lnTo>
                        <a:pt x="38" y="88"/>
                      </a:lnTo>
                      <a:lnTo>
                        <a:pt x="35" y="85"/>
                      </a:lnTo>
                      <a:lnTo>
                        <a:pt x="38" y="85"/>
                      </a:lnTo>
                      <a:lnTo>
                        <a:pt x="38" y="81"/>
                      </a:lnTo>
                      <a:lnTo>
                        <a:pt x="38" y="78"/>
                      </a:lnTo>
                      <a:lnTo>
                        <a:pt x="38" y="71"/>
                      </a:lnTo>
                      <a:lnTo>
                        <a:pt x="40" y="71"/>
                      </a:lnTo>
                      <a:lnTo>
                        <a:pt x="42" y="71"/>
                      </a:lnTo>
                      <a:lnTo>
                        <a:pt x="45" y="69"/>
                      </a:lnTo>
                      <a:lnTo>
                        <a:pt x="45" y="66"/>
                      </a:lnTo>
                      <a:lnTo>
                        <a:pt x="45" y="64"/>
                      </a:lnTo>
                      <a:lnTo>
                        <a:pt x="45" y="62"/>
                      </a:lnTo>
                      <a:lnTo>
                        <a:pt x="47" y="62"/>
                      </a:lnTo>
                      <a:lnTo>
                        <a:pt x="47" y="59"/>
                      </a:lnTo>
                      <a:lnTo>
                        <a:pt x="47" y="57"/>
                      </a:lnTo>
                      <a:lnTo>
                        <a:pt x="49" y="55"/>
                      </a:lnTo>
                      <a:lnTo>
                        <a:pt x="49" y="55"/>
                      </a:lnTo>
                      <a:lnTo>
                        <a:pt x="52" y="55"/>
                      </a:lnTo>
                      <a:lnTo>
                        <a:pt x="52" y="55"/>
                      </a:lnTo>
                      <a:lnTo>
                        <a:pt x="54" y="52"/>
                      </a:lnTo>
                      <a:lnTo>
                        <a:pt x="54" y="48"/>
                      </a:lnTo>
                      <a:lnTo>
                        <a:pt x="52" y="45"/>
                      </a:lnTo>
                      <a:lnTo>
                        <a:pt x="52" y="45"/>
                      </a:lnTo>
                      <a:lnTo>
                        <a:pt x="54" y="45"/>
                      </a:lnTo>
                      <a:lnTo>
                        <a:pt x="54" y="43"/>
                      </a:lnTo>
                      <a:lnTo>
                        <a:pt x="54" y="43"/>
                      </a:lnTo>
                      <a:lnTo>
                        <a:pt x="57" y="43"/>
                      </a:lnTo>
                      <a:lnTo>
                        <a:pt x="57" y="43"/>
                      </a:lnTo>
                      <a:lnTo>
                        <a:pt x="57" y="43"/>
                      </a:lnTo>
                      <a:lnTo>
                        <a:pt x="57" y="38"/>
                      </a:lnTo>
                      <a:lnTo>
                        <a:pt x="57" y="38"/>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8" name="Freeform 202"/>
                <p:cNvSpPr>
                  <a:spLocks noEditPoints="1"/>
                </p:cNvSpPr>
                <p:nvPr/>
              </p:nvSpPr>
              <p:spPr bwMode="auto">
                <a:xfrm>
                  <a:off x="1105" y="2409"/>
                  <a:ext cx="30" cy="55"/>
                </a:xfrm>
                <a:custGeom>
                  <a:avLst/>
                  <a:gdLst>
                    <a:gd name="T0" fmla="*/ 28 w 30"/>
                    <a:gd name="T1" fmla="*/ 22 h 55"/>
                    <a:gd name="T2" fmla="*/ 28 w 30"/>
                    <a:gd name="T3" fmla="*/ 24 h 55"/>
                    <a:gd name="T4" fmla="*/ 28 w 30"/>
                    <a:gd name="T5" fmla="*/ 22 h 55"/>
                    <a:gd name="T6" fmla="*/ 30 w 30"/>
                    <a:gd name="T7" fmla="*/ 22 h 55"/>
                    <a:gd name="T8" fmla="*/ 30 w 30"/>
                    <a:gd name="T9" fmla="*/ 22 h 55"/>
                    <a:gd name="T10" fmla="*/ 30 w 30"/>
                    <a:gd name="T11" fmla="*/ 7 h 55"/>
                    <a:gd name="T12" fmla="*/ 28 w 30"/>
                    <a:gd name="T13" fmla="*/ 10 h 55"/>
                    <a:gd name="T14" fmla="*/ 28 w 30"/>
                    <a:gd name="T15" fmla="*/ 12 h 55"/>
                    <a:gd name="T16" fmla="*/ 30 w 30"/>
                    <a:gd name="T17" fmla="*/ 7 h 55"/>
                    <a:gd name="T18" fmla="*/ 23 w 30"/>
                    <a:gd name="T19" fmla="*/ 3 h 55"/>
                    <a:gd name="T20" fmla="*/ 23 w 30"/>
                    <a:gd name="T21" fmla="*/ 0 h 55"/>
                    <a:gd name="T22" fmla="*/ 21 w 30"/>
                    <a:gd name="T23" fmla="*/ 0 h 55"/>
                    <a:gd name="T24" fmla="*/ 18 w 30"/>
                    <a:gd name="T25" fmla="*/ 5 h 55"/>
                    <a:gd name="T26" fmla="*/ 14 w 30"/>
                    <a:gd name="T27" fmla="*/ 12 h 55"/>
                    <a:gd name="T28" fmla="*/ 11 w 30"/>
                    <a:gd name="T29" fmla="*/ 12 h 55"/>
                    <a:gd name="T30" fmla="*/ 9 w 30"/>
                    <a:gd name="T31" fmla="*/ 10 h 55"/>
                    <a:gd name="T32" fmla="*/ 7 w 30"/>
                    <a:gd name="T33" fmla="*/ 12 h 55"/>
                    <a:gd name="T34" fmla="*/ 4 w 30"/>
                    <a:gd name="T35" fmla="*/ 19 h 55"/>
                    <a:gd name="T36" fmla="*/ 4 w 30"/>
                    <a:gd name="T37" fmla="*/ 29 h 55"/>
                    <a:gd name="T38" fmla="*/ 2 w 30"/>
                    <a:gd name="T39" fmla="*/ 41 h 55"/>
                    <a:gd name="T40" fmla="*/ 0 w 30"/>
                    <a:gd name="T41" fmla="*/ 55 h 55"/>
                    <a:gd name="T42" fmla="*/ 2 w 30"/>
                    <a:gd name="T43" fmla="*/ 55 h 55"/>
                    <a:gd name="T44" fmla="*/ 7 w 30"/>
                    <a:gd name="T45" fmla="*/ 55 h 55"/>
                    <a:gd name="T46" fmla="*/ 7 w 30"/>
                    <a:gd name="T47" fmla="*/ 52 h 55"/>
                    <a:gd name="T48" fmla="*/ 14 w 30"/>
                    <a:gd name="T49" fmla="*/ 48 h 55"/>
                    <a:gd name="T50" fmla="*/ 16 w 30"/>
                    <a:gd name="T51" fmla="*/ 43 h 55"/>
                    <a:gd name="T52" fmla="*/ 21 w 30"/>
                    <a:gd name="T53" fmla="*/ 33 h 55"/>
                    <a:gd name="T54" fmla="*/ 21 w 30"/>
                    <a:gd name="T55" fmla="*/ 24 h 55"/>
                    <a:gd name="T56" fmla="*/ 23 w 30"/>
                    <a:gd name="T57" fmla="*/ 22 h 55"/>
                    <a:gd name="T58" fmla="*/ 23 w 30"/>
                    <a:gd name="T59" fmla="*/ 17 h 55"/>
                    <a:gd name="T60" fmla="*/ 26 w 30"/>
                    <a:gd name="T61" fmla="*/ 7 h 55"/>
                    <a:gd name="T62" fmla="*/ 26 w 30"/>
                    <a:gd name="T63" fmla="*/ 3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0" h="55">
                      <a:moveTo>
                        <a:pt x="30" y="22"/>
                      </a:moveTo>
                      <a:lnTo>
                        <a:pt x="28" y="22"/>
                      </a:lnTo>
                      <a:lnTo>
                        <a:pt x="28" y="22"/>
                      </a:lnTo>
                      <a:lnTo>
                        <a:pt x="28" y="24"/>
                      </a:lnTo>
                      <a:lnTo>
                        <a:pt x="28" y="26"/>
                      </a:lnTo>
                      <a:lnTo>
                        <a:pt x="28" y="22"/>
                      </a:lnTo>
                      <a:lnTo>
                        <a:pt x="30" y="22"/>
                      </a:lnTo>
                      <a:lnTo>
                        <a:pt x="30" y="22"/>
                      </a:lnTo>
                      <a:lnTo>
                        <a:pt x="30" y="19"/>
                      </a:lnTo>
                      <a:lnTo>
                        <a:pt x="30" y="22"/>
                      </a:lnTo>
                      <a:close/>
                      <a:moveTo>
                        <a:pt x="30" y="7"/>
                      </a:moveTo>
                      <a:lnTo>
                        <a:pt x="30" y="7"/>
                      </a:lnTo>
                      <a:lnTo>
                        <a:pt x="30" y="7"/>
                      </a:lnTo>
                      <a:lnTo>
                        <a:pt x="28" y="10"/>
                      </a:lnTo>
                      <a:lnTo>
                        <a:pt x="28" y="12"/>
                      </a:lnTo>
                      <a:lnTo>
                        <a:pt x="28" y="12"/>
                      </a:lnTo>
                      <a:lnTo>
                        <a:pt x="28" y="12"/>
                      </a:lnTo>
                      <a:lnTo>
                        <a:pt x="30" y="7"/>
                      </a:lnTo>
                      <a:close/>
                      <a:moveTo>
                        <a:pt x="26" y="3"/>
                      </a:moveTo>
                      <a:lnTo>
                        <a:pt x="23" y="3"/>
                      </a:lnTo>
                      <a:lnTo>
                        <a:pt x="23" y="3"/>
                      </a:lnTo>
                      <a:lnTo>
                        <a:pt x="23" y="0"/>
                      </a:lnTo>
                      <a:lnTo>
                        <a:pt x="23" y="0"/>
                      </a:lnTo>
                      <a:lnTo>
                        <a:pt x="21" y="0"/>
                      </a:lnTo>
                      <a:lnTo>
                        <a:pt x="21" y="0"/>
                      </a:lnTo>
                      <a:lnTo>
                        <a:pt x="18" y="5"/>
                      </a:lnTo>
                      <a:lnTo>
                        <a:pt x="14" y="10"/>
                      </a:lnTo>
                      <a:lnTo>
                        <a:pt x="14" y="12"/>
                      </a:lnTo>
                      <a:lnTo>
                        <a:pt x="11" y="12"/>
                      </a:lnTo>
                      <a:lnTo>
                        <a:pt x="11" y="12"/>
                      </a:lnTo>
                      <a:lnTo>
                        <a:pt x="11" y="12"/>
                      </a:lnTo>
                      <a:lnTo>
                        <a:pt x="9" y="10"/>
                      </a:lnTo>
                      <a:lnTo>
                        <a:pt x="7" y="12"/>
                      </a:lnTo>
                      <a:lnTo>
                        <a:pt x="7" y="12"/>
                      </a:lnTo>
                      <a:lnTo>
                        <a:pt x="7" y="15"/>
                      </a:lnTo>
                      <a:lnTo>
                        <a:pt x="4" y="19"/>
                      </a:lnTo>
                      <a:lnTo>
                        <a:pt x="4" y="26"/>
                      </a:lnTo>
                      <a:lnTo>
                        <a:pt x="4" y="29"/>
                      </a:lnTo>
                      <a:lnTo>
                        <a:pt x="2" y="36"/>
                      </a:lnTo>
                      <a:lnTo>
                        <a:pt x="2" y="41"/>
                      </a:lnTo>
                      <a:lnTo>
                        <a:pt x="0" y="50"/>
                      </a:lnTo>
                      <a:lnTo>
                        <a:pt x="0" y="55"/>
                      </a:lnTo>
                      <a:lnTo>
                        <a:pt x="0" y="55"/>
                      </a:lnTo>
                      <a:lnTo>
                        <a:pt x="2" y="55"/>
                      </a:lnTo>
                      <a:lnTo>
                        <a:pt x="4" y="55"/>
                      </a:lnTo>
                      <a:lnTo>
                        <a:pt x="7" y="55"/>
                      </a:lnTo>
                      <a:lnTo>
                        <a:pt x="4" y="55"/>
                      </a:lnTo>
                      <a:lnTo>
                        <a:pt x="7" y="52"/>
                      </a:lnTo>
                      <a:lnTo>
                        <a:pt x="9" y="48"/>
                      </a:lnTo>
                      <a:lnTo>
                        <a:pt x="14" y="48"/>
                      </a:lnTo>
                      <a:lnTo>
                        <a:pt x="16" y="43"/>
                      </a:lnTo>
                      <a:lnTo>
                        <a:pt x="16" y="43"/>
                      </a:lnTo>
                      <a:lnTo>
                        <a:pt x="18" y="41"/>
                      </a:lnTo>
                      <a:lnTo>
                        <a:pt x="21" y="33"/>
                      </a:lnTo>
                      <a:lnTo>
                        <a:pt x="21" y="29"/>
                      </a:lnTo>
                      <a:lnTo>
                        <a:pt x="21" y="24"/>
                      </a:lnTo>
                      <a:lnTo>
                        <a:pt x="21" y="24"/>
                      </a:lnTo>
                      <a:lnTo>
                        <a:pt x="23" y="22"/>
                      </a:lnTo>
                      <a:lnTo>
                        <a:pt x="21" y="19"/>
                      </a:lnTo>
                      <a:lnTo>
                        <a:pt x="23" y="17"/>
                      </a:lnTo>
                      <a:lnTo>
                        <a:pt x="23" y="15"/>
                      </a:lnTo>
                      <a:lnTo>
                        <a:pt x="26" y="7"/>
                      </a:lnTo>
                      <a:lnTo>
                        <a:pt x="28" y="5"/>
                      </a:lnTo>
                      <a:lnTo>
                        <a:pt x="26" y="3"/>
                      </a:lnTo>
                      <a:lnTo>
                        <a:pt x="26" y="3"/>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9" name="Freeform 203"/>
                <p:cNvSpPr>
                  <a:spLocks/>
                </p:cNvSpPr>
                <p:nvPr/>
              </p:nvSpPr>
              <p:spPr bwMode="auto">
                <a:xfrm>
                  <a:off x="2817" y="1716"/>
                  <a:ext cx="62" cy="42"/>
                </a:xfrm>
                <a:custGeom>
                  <a:avLst/>
                  <a:gdLst>
                    <a:gd name="T0" fmla="*/ 62 w 62"/>
                    <a:gd name="T1" fmla="*/ 21 h 42"/>
                    <a:gd name="T2" fmla="*/ 59 w 62"/>
                    <a:gd name="T3" fmla="*/ 21 h 42"/>
                    <a:gd name="T4" fmla="*/ 57 w 62"/>
                    <a:gd name="T5" fmla="*/ 16 h 42"/>
                    <a:gd name="T6" fmla="*/ 55 w 62"/>
                    <a:gd name="T7" fmla="*/ 16 h 42"/>
                    <a:gd name="T8" fmla="*/ 52 w 62"/>
                    <a:gd name="T9" fmla="*/ 16 h 42"/>
                    <a:gd name="T10" fmla="*/ 50 w 62"/>
                    <a:gd name="T11" fmla="*/ 14 h 42"/>
                    <a:gd name="T12" fmla="*/ 52 w 62"/>
                    <a:gd name="T13" fmla="*/ 11 h 42"/>
                    <a:gd name="T14" fmla="*/ 55 w 62"/>
                    <a:gd name="T15" fmla="*/ 9 h 42"/>
                    <a:gd name="T16" fmla="*/ 50 w 62"/>
                    <a:gd name="T17" fmla="*/ 7 h 42"/>
                    <a:gd name="T18" fmla="*/ 48 w 62"/>
                    <a:gd name="T19" fmla="*/ 4 h 42"/>
                    <a:gd name="T20" fmla="*/ 43 w 62"/>
                    <a:gd name="T21" fmla="*/ 4 h 42"/>
                    <a:gd name="T22" fmla="*/ 40 w 62"/>
                    <a:gd name="T23" fmla="*/ 2 h 42"/>
                    <a:gd name="T24" fmla="*/ 40 w 62"/>
                    <a:gd name="T25" fmla="*/ 2 h 42"/>
                    <a:gd name="T26" fmla="*/ 38 w 62"/>
                    <a:gd name="T27" fmla="*/ 2 h 42"/>
                    <a:gd name="T28" fmla="*/ 36 w 62"/>
                    <a:gd name="T29" fmla="*/ 0 h 42"/>
                    <a:gd name="T30" fmla="*/ 33 w 62"/>
                    <a:gd name="T31" fmla="*/ 2 h 42"/>
                    <a:gd name="T32" fmla="*/ 31 w 62"/>
                    <a:gd name="T33" fmla="*/ 2 h 42"/>
                    <a:gd name="T34" fmla="*/ 29 w 62"/>
                    <a:gd name="T35" fmla="*/ 4 h 42"/>
                    <a:gd name="T36" fmla="*/ 26 w 62"/>
                    <a:gd name="T37" fmla="*/ 4 h 42"/>
                    <a:gd name="T38" fmla="*/ 22 w 62"/>
                    <a:gd name="T39" fmla="*/ 7 h 42"/>
                    <a:gd name="T40" fmla="*/ 19 w 62"/>
                    <a:gd name="T41" fmla="*/ 4 h 42"/>
                    <a:gd name="T42" fmla="*/ 17 w 62"/>
                    <a:gd name="T43" fmla="*/ 7 h 42"/>
                    <a:gd name="T44" fmla="*/ 14 w 62"/>
                    <a:gd name="T45" fmla="*/ 4 h 42"/>
                    <a:gd name="T46" fmla="*/ 7 w 62"/>
                    <a:gd name="T47" fmla="*/ 4 h 42"/>
                    <a:gd name="T48" fmla="*/ 0 w 62"/>
                    <a:gd name="T49" fmla="*/ 11 h 42"/>
                    <a:gd name="T50" fmla="*/ 3 w 62"/>
                    <a:gd name="T51" fmla="*/ 14 h 42"/>
                    <a:gd name="T52" fmla="*/ 5 w 62"/>
                    <a:gd name="T53" fmla="*/ 16 h 42"/>
                    <a:gd name="T54" fmla="*/ 7 w 62"/>
                    <a:gd name="T55" fmla="*/ 16 h 42"/>
                    <a:gd name="T56" fmla="*/ 10 w 62"/>
                    <a:gd name="T57" fmla="*/ 16 h 42"/>
                    <a:gd name="T58" fmla="*/ 12 w 62"/>
                    <a:gd name="T59" fmla="*/ 21 h 42"/>
                    <a:gd name="T60" fmla="*/ 17 w 62"/>
                    <a:gd name="T61" fmla="*/ 21 h 42"/>
                    <a:gd name="T62" fmla="*/ 19 w 62"/>
                    <a:gd name="T63" fmla="*/ 26 h 42"/>
                    <a:gd name="T64" fmla="*/ 19 w 62"/>
                    <a:gd name="T65" fmla="*/ 23 h 42"/>
                    <a:gd name="T66" fmla="*/ 24 w 62"/>
                    <a:gd name="T67" fmla="*/ 26 h 42"/>
                    <a:gd name="T68" fmla="*/ 26 w 62"/>
                    <a:gd name="T69" fmla="*/ 28 h 42"/>
                    <a:gd name="T70" fmla="*/ 26 w 62"/>
                    <a:gd name="T71" fmla="*/ 30 h 42"/>
                    <a:gd name="T72" fmla="*/ 26 w 62"/>
                    <a:gd name="T73" fmla="*/ 30 h 42"/>
                    <a:gd name="T74" fmla="*/ 26 w 62"/>
                    <a:gd name="T75" fmla="*/ 33 h 42"/>
                    <a:gd name="T76" fmla="*/ 33 w 62"/>
                    <a:gd name="T77" fmla="*/ 30 h 42"/>
                    <a:gd name="T78" fmla="*/ 36 w 62"/>
                    <a:gd name="T79" fmla="*/ 28 h 42"/>
                    <a:gd name="T80" fmla="*/ 36 w 62"/>
                    <a:gd name="T81" fmla="*/ 33 h 42"/>
                    <a:gd name="T82" fmla="*/ 38 w 62"/>
                    <a:gd name="T83" fmla="*/ 35 h 42"/>
                    <a:gd name="T84" fmla="*/ 40 w 62"/>
                    <a:gd name="T85" fmla="*/ 35 h 42"/>
                    <a:gd name="T86" fmla="*/ 43 w 62"/>
                    <a:gd name="T87" fmla="*/ 37 h 42"/>
                    <a:gd name="T88" fmla="*/ 45 w 62"/>
                    <a:gd name="T89" fmla="*/ 40 h 42"/>
                    <a:gd name="T90" fmla="*/ 50 w 62"/>
                    <a:gd name="T91" fmla="*/ 40 h 42"/>
                    <a:gd name="T92" fmla="*/ 52 w 62"/>
                    <a:gd name="T93" fmla="*/ 40 h 42"/>
                    <a:gd name="T94" fmla="*/ 55 w 62"/>
                    <a:gd name="T95" fmla="*/ 37 h 42"/>
                    <a:gd name="T96" fmla="*/ 52 w 62"/>
                    <a:gd name="T97" fmla="*/ 35 h 42"/>
                    <a:gd name="T98" fmla="*/ 52 w 62"/>
                    <a:gd name="T99" fmla="*/ 33 h 42"/>
                    <a:gd name="T100" fmla="*/ 52 w 62"/>
                    <a:gd name="T101" fmla="*/ 30 h 42"/>
                    <a:gd name="T102" fmla="*/ 57 w 62"/>
                    <a:gd name="T103" fmla="*/ 28 h 42"/>
                    <a:gd name="T104" fmla="*/ 57 w 62"/>
                    <a:gd name="T105" fmla="*/ 28 h 42"/>
                    <a:gd name="T106" fmla="*/ 62 w 62"/>
                    <a:gd name="T107" fmla="*/ 26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2" h="42">
                      <a:moveTo>
                        <a:pt x="62" y="23"/>
                      </a:moveTo>
                      <a:lnTo>
                        <a:pt x="62" y="21"/>
                      </a:lnTo>
                      <a:lnTo>
                        <a:pt x="62" y="21"/>
                      </a:lnTo>
                      <a:lnTo>
                        <a:pt x="59" y="21"/>
                      </a:lnTo>
                      <a:lnTo>
                        <a:pt x="59" y="21"/>
                      </a:lnTo>
                      <a:lnTo>
                        <a:pt x="59" y="21"/>
                      </a:lnTo>
                      <a:lnTo>
                        <a:pt x="59" y="19"/>
                      </a:lnTo>
                      <a:lnTo>
                        <a:pt x="59" y="19"/>
                      </a:lnTo>
                      <a:lnTo>
                        <a:pt x="57" y="16"/>
                      </a:lnTo>
                      <a:lnTo>
                        <a:pt x="57" y="16"/>
                      </a:lnTo>
                      <a:lnTo>
                        <a:pt x="57" y="16"/>
                      </a:lnTo>
                      <a:lnTo>
                        <a:pt x="55" y="16"/>
                      </a:lnTo>
                      <a:lnTo>
                        <a:pt x="55" y="14"/>
                      </a:lnTo>
                      <a:lnTo>
                        <a:pt x="52" y="16"/>
                      </a:lnTo>
                      <a:lnTo>
                        <a:pt x="52" y="16"/>
                      </a:lnTo>
                      <a:lnTo>
                        <a:pt x="50" y="14"/>
                      </a:lnTo>
                      <a:lnTo>
                        <a:pt x="50" y="14"/>
                      </a:lnTo>
                      <a:lnTo>
                        <a:pt x="50" y="14"/>
                      </a:lnTo>
                      <a:lnTo>
                        <a:pt x="52" y="11"/>
                      </a:lnTo>
                      <a:lnTo>
                        <a:pt x="52" y="11"/>
                      </a:lnTo>
                      <a:lnTo>
                        <a:pt x="52" y="11"/>
                      </a:lnTo>
                      <a:lnTo>
                        <a:pt x="52" y="11"/>
                      </a:lnTo>
                      <a:lnTo>
                        <a:pt x="55" y="9"/>
                      </a:lnTo>
                      <a:lnTo>
                        <a:pt x="55" y="9"/>
                      </a:lnTo>
                      <a:lnTo>
                        <a:pt x="52" y="7"/>
                      </a:lnTo>
                      <a:lnTo>
                        <a:pt x="52" y="7"/>
                      </a:lnTo>
                      <a:lnTo>
                        <a:pt x="50" y="7"/>
                      </a:lnTo>
                      <a:lnTo>
                        <a:pt x="50" y="7"/>
                      </a:lnTo>
                      <a:lnTo>
                        <a:pt x="48" y="4"/>
                      </a:lnTo>
                      <a:lnTo>
                        <a:pt x="48" y="4"/>
                      </a:lnTo>
                      <a:lnTo>
                        <a:pt x="48" y="4"/>
                      </a:lnTo>
                      <a:lnTo>
                        <a:pt x="45" y="4"/>
                      </a:lnTo>
                      <a:lnTo>
                        <a:pt x="43" y="4"/>
                      </a:lnTo>
                      <a:lnTo>
                        <a:pt x="43" y="4"/>
                      </a:lnTo>
                      <a:lnTo>
                        <a:pt x="43" y="2"/>
                      </a:lnTo>
                      <a:lnTo>
                        <a:pt x="40" y="2"/>
                      </a:lnTo>
                      <a:lnTo>
                        <a:pt x="40" y="2"/>
                      </a:lnTo>
                      <a:lnTo>
                        <a:pt x="40" y="2"/>
                      </a:lnTo>
                      <a:lnTo>
                        <a:pt x="40" y="2"/>
                      </a:lnTo>
                      <a:lnTo>
                        <a:pt x="38" y="2"/>
                      </a:lnTo>
                      <a:lnTo>
                        <a:pt x="38" y="2"/>
                      </a:lnTo>
                      <a:lnTo>
                        <a:pt x="38" y="2"/>
                      </a:lnTo>
                      <a:lnTo>
                        <a:pt x="38" y="2"/>
                      </a:lnTo>
                      <a:lnTo>
                        <a:pt x="38" y="2"/>
                      </a:lnTo>
                      <a:lnTo>
                        <a:pt x="36" y="0"/>
                      </a:lnTo>
                      <a:lnTo>
                        <a:pt x="36" y="2"/>
                      </a:lnTo>
                      <a:lnTo>
                        <a:pt x="33" y="2"/>
                      </a:lnTo>
                      <a:lnTo>
                        <a:pt x="33" y="2"/>
                      </a:lnTo>
                      <a:lnTo>
                        <a:pt x="33" y="2"/>
                      </a:lnTo>
                      <a:lnTo>
                        <a:pt x="31" y="2"/>
                      </a:lnTo>
                      <a:lnTo>
                        <a:pt x="31" y="2"/>
                      </a:lnTo>
                      <a:lnTo>
                        <a:pt x="31" y="4"/>
                      </a:lnTo>
                      <a:lnTo>
                        <a:pt x="31" y="4"/>
                      </a:lnTo>
                      <a:lnTo>
                        <a:pt x="29" y="4"/>
                      </a:lnTo>
                      <a:lnTo>
                        <a:pt x="29" y="2"/>
                      </a:lnTo>
                      <a:lnTo>
                        <a:pt x="29" y="4"/>
                      </a:lnTo>
                      <a:lnTo>
                        <a:pt x="26" y="4"/>
                      </a:lnTo>
                      <a:lnTo>
                        <a:pt x="24" y="7"/>
                      </a:lnTo>
                      <a:lnTo>
                        <a:pt x="24" y="7"/>
                      </a:lnTo>
                      <a:lnTo>
                        <a:pt x="22" y="7"/>
                      </a:lnTo>
                      <a:lnTo>
                        <a:pt x="22" y="7"/>
                      </a:lnTo>
                      <a:lnTo>
                        <a:pt x="22" y="7"/>
                      </a:lnTo>
                      <a:lnTo>
                        <a:pt x="19" y="4"/>
                      </a:lnTo>
                      <a:lnTo>
                        <a:pt x="17" y="4"/>
                      </a:lnTo>
                      <a:lnTo>
                        <a:pt x="17" y="4"/>
                      </a:lnTo>
                      <a:lnTo>
                        <a:pt x="17" y="7"/>
                      </a:lnTo>
                      <a:lnTo>
                        <a:pt x="14" y="7"/>
                      </a:lnTo>
                      <a:lnTo>
                        <a:pt x="14" y="4"/>
                      </a:lnTo>
                      <a:lnTo>
                        <a:pt x="14" y="4"/>
                      </a:lnTo>
                      <a:lnTo>
                        <a:pt x="14" y="2"/>
                      </a:lnTo>
                      <a:lnTo>
                        <a:pt x="12" y="4"/>
                      </a:lnTo>
                      <a:lnTo>
                        <a:pt x="7" y="4"/>
                      </a:lnTo>
                      <a:lnTo>
                        <a:pt x="0" y="9"/>
                      </a:lnTo>
                      <a:lnTo>
                        <a:pt x="0" y="9"/>
                      </a:lnTo>
                      <a:lnTo>
                        <a:pt x="0" y="11"/>
                      </a:lnTo>
                      <a:lnTo>
                        <a:pt x="3" y="11"/>
                      </a:lnTo>
                      <a:lnTo>
                        <a:pt x="0" y="11"/>
                      </a:lnTo>
                      <a:lnTo>
                        <a:pt x="3" y="14"/>
                      </a:lnTo>
                      <a:lnTo>
                        <a:pt x="3" y="14"/>
                      </a:lnTo>
                      <a:lnTo>
                        <a:pt x="5" y="16"/>
                      </a:lnTo>
                      <a:lnTo>
                        <a:pt x="5" y="16"/>
                      </a:lnTo>
                      <a:lnTo>
                        <a:pt x="5" y="16"/>
                      </a:lnTo>
                      <a:lnTo>
                        <a:pt x="7" y="16"/>
                      </a:lnTo>
                      <a:lnTo>
                        <a:pt x="7" y="16"/>
                      </a:lnTo>
                      <a:lnTo>
                        <a:pt x="10" y="16"/>
                      </a:lnTo>
                      <a:lnTo>
                        <a:pt x="10" y="16"/>
                      </a:lnTo>
                      <a:lnTo>
                        <a:pt x="10" y="16"/>
                      </a:lnTo>
                      <a:lnTo>
                        <a:pt x="12" y="19"/>
                      </a:lnTo>
                      <a:lnTo>
                        <a:pt x="12" y="19"/>
                      </a:lnTo>
                      <a:lnTo>
                        <a:pt x="12" y="21"/>
                      </a:lnTo>
                      <a:lnTo>
                        <a:pt x="12" y="21"/>
                      </a:lnTo>
                      <a:lnTo>
                        <a:pt x="14" y="21"/>
                      </a:lnTo>
                      <a:lnTo>
                        <a:pt x="17" y="21"/>
                      </a:lnTo>
                      <a:lnTo>
                        <a:pt x="17" y="21"/>
                      </a:lnTo>
                      <a:lnTo>
                        <a:pt x="19" y="26"/>
                      </a:lnTo>
                      <a:lnTo>
                        <a:pt x="19" y="26"/>
                      </a:lnTo>
                      <a:lnTo>
                        <a:pt x="19" y="26"/>
                      </a:lnTo>
                      <a:lnTo>
                        <a:pt x="19" y="23"/>
                      </a:lnTo>
                      <a:lnTo>
                        <a:pt x="19" y="23"/>
                      </a:lnTo>
                      <a:lnTo>
                        <a:pt x="22" y="23"/>
                      </a:lnTo>
                      <a:lnTo>
                        <a:pt x="24" y="23"/>
                      </a:lnTo>
                      <a:lnTo>
                        <a:pt x="24" y="26"/>
                      </a:lnTo>
                      <a:lnTo>
                        <a:pt x="26" y="26"/>
                      </a:lnTo>
                      <a:lnTo>
                        <a:pt x="26" y="26"/>
                      </a:lnTo>
                      <a:lnTo>
                        <a:pt x="26" y="28"/>
                      </a:lnTo>
                      <a:lnTo>
                        <a:pt x="26" y="28"/>
                      </a:lnTo>
                      <a:lnTo>
                        <a:pt x="26" y="28"/>
                      </a:lnTo>
                      <a:lnTo>
                        <a:pt x="26" y="30"/>
                      </a:lnTo>
                      <a:lnTo>
                        <a:pt x="26" y="30"/>
                      </a:lnTo>
                      <a:lnTo>
                        <a:pt x="26" y="30"/>
                      </a:lnTo>
                      <a:lnTo>
                        <a:pt x="26" y="30"/>
                      </a:lnTo>
                      <a:lnTo>
                        <a:pt x="26" y="30"/>
                      </a:lnTo>
                      <a:lnTo>
                        <a:pt x="26" y="33"/>
                      </a:lnTo>
                      <a:lnTo>
                        <a:pt x="26" y="33"/>
                      </a:lnTo>
                      <a:lnTo>
                        <a:pt x="29" y="33"/>
                      </a:lnTo>
                      <a:lnTo>
                        <a:pt x="33" y="33"/>
                      </a:lnTo>
                      <a:lnTo>
                        <a:pt x="33" y="30"/>
                      </a:lnTo>
                      <a:lnTo>
                        <a:pt x="33" y="30"/>
                      </a:lnTo>
                      <a:lnTo>
                        <a:pt x="36" y="30"/>
                      </a:lnTo>
                      <a:lnTo>
                        <a:pt x="36" y="28"/>
                      </a:lnTo>
                      <a:lnTo>
                        <a:pt x="36" y="28"/>
                      </a:lnTo>
                      <a:lnTo>
                        <a:pt x="38" y="28"/>
                      </a:lnTo>
                      <a:lnTo>
                        <a:pt x="36" y="33"/>
                      </a:lnTo>
                      <a:lnTo>
                        <a:pt x="38" y="33"/>
                      </a:lnTo>
                      <a:lnTo>
                        <a:pt x="38" y="35"/>
                      </a:lnTo>
                      <a:lnTo>
                        <a:pt x="38" y="35"/>
                      </a:lnTo>
                      <a:lnTo>
                        <a:pt x="38" y="35"/>
                      </a:lnTo>
                      <a:lnTo>
                        <a:pt x="40" y="35"/>
                      </a:lnTo>
                      <a:lnTo>
                        <a:pt x="40" y="35"/>
                      </a:lnTo>
                      <a:lnTo>
                        <a:pt x="40" y="37"/>
                      </a:lnTo>
                      <a:lnTo>
                        <a:pt x="43" y="37"/>
                      </a:lnTo>
                      <a:lnTo>
                        <a:pt x="43" y="37"/>
                      </a:lnTo>
                      <a:lnTo>
                        <a:pt x="45" y="37"/>
                      </a:lnTo>
                      <a:lnTo>
                        <a:pt x="45" y="40"/>
                      </a:lnTo>
                      <a:lnTo>
                        <a:pt x="45" y="40"/>
                      </a:lnTo>
                      <a:lnTo>
                        <a:pt x="48" y="42"/>
                      </a:lnTo>
                      <a:lnTo>
                        <a:pt x="48" y="42"/>
                      </a:lnTo>
                      <a:lnTo>
                        <a:pt x="50" y="40"/>
                      </a:lnTo>
                      <a:lnTo>
                        <a:pt x="50" y="40"/>
                      </a:lnTo>
                      <a:lnTo>
                        <a:pt x="52" y="40"/>
                      </a:lnTo>
                      <a:lnTo>
                        <a:pt x="52" y="40"/>
                      </a:lnTo>
                      <a:lnTo>
                        <a:pt x="52" y="40"/>
                      </a:lnTo>
                      <a:lnTo>
                        <a:pt x="52" y="40"/>
                      </a:lnTo>
                      <a:lnTo>
                        <a:pt x="55" y="37"/>
                      </a:lnTo>
                      <a:lnTo>
                        <a:pt x="52" y="37"/>
                      </a:lnTo>
                      <a:lnTo>
                        <a:pt x="52" y="35"/>
                      </a:lnTo>
                      <a:lnTo>
                        <a:pt x="52" y="35"/>
                      </a:lnTo>
                      <a:lnTo>
                        <a:pt x="52" y="35"/>
                      </a:lnTo>
                      <a:lnTo>
                        <a:pt x="52" y="35"/>
                      </a:lnTo>
                      <a:lnTo>
                        <a:pt x="52" y="33"/>
                      </a:lnTo>
                      <a:lnTo>
                        <a:pt x="52" y="33"/>
                      </a:lnTo>
                      <a:lnTo>
                        <a:pt x="52" y="33"/>
                      </a:lnTo>
                      <a:lnTo>
                        <a:pt x="52" y="30"/>
                      </a:lnTo>
                      <a:lnTo>
                        <a:pt x="55" y="30"/>
                      </a:lnTo>
                      <a:lnTo>
                        <a:pt x="55" y="28"/>
                      </a:lnTo>
                      <a:lnTo>
                        <a:pt x="57" y="28"/>
                      </a:lnTo>
                      <a:lnTo>
                        <a:pt x="57" y="28"/>
                      </a:lnTo>
                      <a:lnTo>
                        <a:pt x="57" y="28"/>
                      </a:lnTo>
                      <a:lnTo>
                        <a:pt x="57" y="28"/>
                      </a:lnTo>
                      <a:lnTo>
                        <a:pt x="57" y="28"/>
                      </a:lnTo>
                      <a:lnTo>
                        <a:pt x="59" y="26"/>
                      </a:lnTo>
                      <a:lnTo>
                        <a:pt x="62" y="26"/>
                      </a:lnTo>
                      <a:lnTo>
                        <a:pt x="62" y="23"/>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0" name="Freeform 204"/>
                <p:cNvSpPr>
                  <a:spLocks/>
                </p:cNvSpPr>
                <p:nvPr/>
              </p:nvSpPr>
              <p:spPr bwMode="auto">
                <a:xfrm>
                  <a:off x="3148" y="1623"/>
                  <a:ext cx="149" cy="97"/>
                </a:xfrm>
                <a:custGeom>
                  <a:avLst/>
                  <a:gdLst>
                    <a:gd name="T0" fmla="*/ 142 w 149"/>
                    <a:gd name="T1" fmla="*/ 50 h 97"/>
                    <a:gd name="T2" fmla="*/ 133 w 149"/>
                    <a:gd name="T3" fmla="*/ 48 h 97"/>
                    <a:gd name="T4" fmla="*/ 131 w 149"/>
                    <a:gd name="T5" fmla="*/ 40 h 97"/>
                    <a:gd name="T6" fmla="*/ 121 w 149"/>
                    <a:gd name="T7" fmla="*/ 33 h 97"/>
                    <a:gd name="T8" fmla="*/ 114 w 149"/>
                    <a:gd name="T9" fmla="*/ 26 h 97"/>
                    <a:gd name="T10" fmla="*/ 116 w 149"/>
                    <a:gd name="T11" fmla="*/ 19 h 97"/>
                    <a:gd name="T12" fmla="*/ 114 w 149"/>
                    <a:gd name="T13" fmla="*/ 14 h 97"/>
                    <a:gd name="T14" fmla="*/ 112 w 149"/>
                    <a:gd name="T15" fmla="*/ 10 h 97"/>
                    <a:gd name="T16" fmla="*/ 104 w 149"/>
                    <a:gd name="T17" fmla="*/ 7 h 97"/>
                    <a:gd name="T18" fmla="*/ 95 w 149"/>
                    <a:gd name="T19" fmla="*/ 7 h 97"/>
                    <a:gd name="T20" fmla="*/ 90 w 149"/>
                    <a:gd name="T21" fmla="*/ 5 h 97"/>
                    <a:gd name="T22" fmla="*/ 83 w 149"/>
                    <a:gd name="T23" fmla="*/ 3 h 97"/>
                    <a:gd name="T24" fmla="*/ 74 w 149"/>
                    <a:gd name="T25" fmla="*/ 0 h 97"/>
                    <a:gd name="T26" fmla="*/ 69 w 149"/>
                    <a:gd name="T27" fmla="*/ 0 h 97"/>
                    <a:gd name="T28" fmla="*/ 60 w 149"/>
                    <a:gd name="T29" fmla="*/ 7 h 97"/>
                    <a:gd name="T30" fmla="*/ 50 w 149"/>
                    <a:gd name="T31" fmla="*/ 10 h 97"/>
                    <a:gd name="T32" fmla="*/ 45 w 149"/>
                    <a:gd name="T33" fmla="*/ 17 h 97"/>
                    <a:gd name="T34" fmla="*/ 50 w 149"/>
                    <a:gd name="T35" fmla="*/ 19 h 97"/>
                    <a:gd name="T36" fmla="*/ 43 w 149"/>
                    <a:gd name="T37" fmla="*/ 22 h 97"/>
                    <a:gd name="T38" fmla="*/ 36 w 149"/>
                    <a:gd name="T39" fmla="*/ 26 h 97"/>
                    <a:gd name="T40" fmla="*/ 34 w 149"/>
                    <a:gd name="T41" fmla="*/ 33 h 97"/>
                    <a:gd name="T42" fmla="*/ 36 w 149"/>
                    <a:gd name="T43" fmla="*/ 38 h 97"/>
                    <a:gd name="T44" fmla="*/ 34 w 149"/>
                    <a:gd name="T45" fmla="*/ 40 h 97"/>
                    <a:gd name="T46" fmla="*/ 29 w 149"/>
                    <a:gd name="T47" fmla="*/ 38 h 97"/>
                    <a:gd name="T48" fmla="*/ 22 w 149"/>
                    <a:gd name="T49" fmla="*/ 43 h 97"/>
                    <a:gd name="T50" fmla="*/ 12 w 149"/>
                    <a:gd name="T51" fmla="*/ 45 h 97"/>
                    <a:gd name="T52" fmla="*/ 3 w 149"/>
                    <a:gd name="T53" fmla="*/ 45 h 97"/>
                    <a:gd name="T54" fmla="*/ 10 w 149"/>
                    <a:gd name="T55" fmla="*/ 64 h 97"/>
                    <a:gd name="T56" fmla="*/ 3 w 149"/>
                    <a:gd name="T57" fmla="*/ 74 h 97"/>
                    <a:gd name="T58" fmla="*/ 3 w 149"/>
                    <a:gd name="T59" fmla="*/ 78 h 97"/>
                    <a:gd name="T60" fmla="*/ 7 w 149"/>
                    <a:gd name="T61" fmla="*/ 83 h 97"/>
                    <a:gd name="T62" fmla="*/ 7 w 149"/>
                    <a:gd name="T63" fmla="*/ 93 h 97"/>
                    <a:gd name="T64" fmla="*/ 12 w 149"/>
                    <a:gd name="T65" fmla="*/ 90 h 97"/>
                    <a:gd name="T66" fmla="*/ 19 w 149"/>
                    <a:gd name="T67" fmla="*/ 85 h 97"/>
                    <a:gd name="T68" fmla="*/ 31 w 149"/>
                    <a:gd name="T69" fmla="*/ 85 h 97"/>
                    <a:gd name="T70" fmla="*/ 52 w 149"/>
                    <a:gd name="T71" fmla="*/ 85 h 97"/>
                    <a:gd name="T72" fmla="*/ 64 w 149"/>
                    <a:gd name="T73" fmla="*/ 88 h 97"/>
                    <a:gd name="T74" fmla="*/ 74 w 149"/>
                    <a:gd name="T75" fmla="*/ 93 h 97"/>
                    <a:gd name="T76" fmla="*/ 76 w 149"/>
                    <a:gd name="T77" fmla="*/ 93 h 97"/>
                    <a:gd name="T78" fmla="*/ 86 w 149"/>
                    <a:gd name="T79" fmla="*/ 93 h 97"/>
                    <a:gd name="T80" fmla="*/ 90 w 149"/>
                    <a:gd name="T81" fmla="*/ 93 h 97"/>
                    <a:gd name="T82" fmla="*/ 95 w 149"/>
                    <a:gd name="T83" fmla="*/ 90 h 97"/>
                    <a:gd name="T84" fmla="*/ 102 w 149"/>
                    <a:gd name="T85" fmla="*/ 95 h 97"/>
                    <a:gd name="T86" fmla="*/ 114 w 149"/>
                    <a:gd name="T87" fmla="*/ 95 h 97"/>
                    <a:gd name="T88" fmla="*/ 121 w 149"/>
                    <a:gd name="T89" fmla="*/ 97 h 97"/>
                    <a:gd name="T90" fmla="*/ 119 w 149"/>
                    <a:gd name="T91" fmla="*/ 88 h 97"/>
                    <a:gd name="T92" fmla="*/ 128 w 149"/>
                    <a:gd name="T93" fmla="*/ 83 h 97"/>
                    <a:gd name="T94" fmla="*/ 135 w 149"/>
                    <a:gd name="T95" fmla="*/ 78 h 97"/>
                    <a:gd name="T96" fmla="*/ 133 w 149"/>
                    <a:gd name="T97" fmla="*/ 71 h 97"/>
                    <a:gd name="T98" fmla="*/ 131 w 149"/>
                    <a:gd name="T99" fmla="*/ 67 h 97"/>
                    <a:gd name="T100" fmla="*/ 128 w 149"/>
                    <a:gd name="T101" fmla="*/ 59 h 97"/>
                    <a:gd name="T102" fmla="*/ 135 w 149"/>
                    <a:gd name="T103" fmla="*/ 62 h 97"/>
                    <a:gd name="T104" fmla="*/ 147 w 149"/>
                    <a:gd name="T105" fmla="*/ 57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49" h="97">
                      <a:moveTo>
                        <a:pt x="149" y="55"/>
                      </a:moveTo>
                      <a:lnTo>
                        <a:pt x="149" y="55"/>
                      </a:lnTo>
                      <a:lnTo>
                        <a:pt x="147" y="55"/>
                      </a:lnTo>
                      <a:lnTo>
                        <a:pt x="145" y="52"/>
                      </a:lnTo>
                      <a:lnTo>
                        <a:pt x="145" y="52"/>
                      </a:lnTo>
                      <a:lnTo>
                        <a:pt x="142" y="50"/>
                      </a:lnTo>
                      <a:lnTo>
                        <a:pt x="145" y="50"/>
                      </a:lnTo>
                      <a:lnTo>
                        <a:pt x="145" y="50"/>
                      </a:lnTo>
                      <a:lnTo>
                        <a:pt x="140" y="48"/>
                      </a:lnTo>
                      <a:lnTo>
                        <a:pt x="135" y="48"/>
                      </a:lnTo>
                      <a:lnTo>
                        <a:pt x="133" y="48"/>
                      </a:lnTo>
                      <a:lnTo>
                        <a:pt x="133" y="48"/>
                      </a:lnTo>
                      <a:lnTo>
                        <a:pt x="133" y="45"/>
                      </a:lnTo>
                      <a:lnTo>
                        <a:pt x="133" y="45"/>
                      </a:lnTo>
                      <a:lnTo>
                        <a:pt x="133" y="43"/>
                      </a:lnTo>
                      <a:lnTo>
                        <a:pt x="133" y="43"/>
                      </a:lnTo>
                      <a:lnTo>
                        <a:pt x="133" y="43"/>
                      </a:lnTo>
                      <a:lnTo>
                        <a:pt x="131" y="40"/>
                      </a:lnTo>
                      <a:lnTo>
                        <a:pt x="126" y="38"/>
                      </a:lnTo>
                      <a:lnTo>
                        <a:pt x="123" y="38"/>
                      </a:lnTo>
                      <a:lnTo>
                        <a:pt x="123" y="36"/>
                      </a:lnTo>
                      <a:lnTo>
                        <a:pt x="121" y="33"/>
                      </a:lnTo>
                      <a:lnTo>
                        <a:pt x="121" y="33"/>
                      </a:lnTo>
                      <a:lnTo>
                        <a:pt x="121" y="33"/>
                      </a:lnTo>
                      <a:lnTo>
                        <a:pt x="121" y="31"/>
                      </a:lnTo>
                      <a:lnTo>
                        <a:pt x="121" y="31"/>
                      </a:lnTo>
                      <a:lnTo>
                        <a:pt x="121" y="31"/>
                      </a:lnTo>
                      <a:lnTo>
                        <a:pt x="119" y="29"/>
                      </a:lnTo>
                      <a:lnTo>
                        <a:pt x="114" y="26"/>
                      </a:lnTo>
                      <a:lnTo>
                        <a:pt x="114" y="26"/>
                      </a:lnTo>
                      <a:lnTo>
                        <a:pt x="114" y="26"/>
                      </a:lnTo>
                      <a:lnTo>
                        <a:pt x="114" y="24"/>
                      </a:lnTo>
                      <a:lnTo>
                        <a:pt x="116" y="24"/>
                      </a:lnTo>
                      <a:lnTo>
                        <a:pt x="116" y="22"/>
                      </a:lnTo>
                      <a:lnTo>
                        <a:pt x="116" y="22"/>
                      </a:lnTo>
                      <a:lnTo>
                        <a:pt x="116" y="19"/>
                      </a:lnTo>
                      <a:lnTo>
                        <a:pt x="114" y="19"/>
                      </a:lnTo>
                      <a:lnTo>
                        <a:pt x="114" y="17"/>
                      </a:lnTo>
                      <a:lnTo>
                        <a:pt x="114" y="17"/>
                      </a:lnTo>
                      <a:lnTo>
                        <a:pt x="114" y="17"/>
                      </a:lnTo>
                      <a:lnTo>
                        <a:pt x="114" y="17"/>
                      </a:lnTo>
                      <a:lnTo>
                        <a:pt x="114" y="14"/>
                      </a:lnTo>
                      <a:lnTo>
                        <a:pt x="114" y="12"/>
                      </a:lnTo>
                      <a:lnTo>
                        <a:pt x="114" y="12"/>
                      </a:lnTo>
                      <a:lnTo>
                        <a:pt x="114" y="12"/>
                      </a:lnTo>
                      <a:lnTo>
                        <a:pt x="114" y="12"/>
                      </a:lnTo>
                      <a:lnTo>
                        <a:pt x="112" y="12"/>
                      </a:lnTo>
                      <a:lnTo>
                        <a:pt x="112" y="10"/>
                      </a:lnTo>
                      <a:lnTo>
                        <a:pt x="112" y="10"/>
                      </a:lnTo>
                      <a:lnTo>
                        <a:pt x="109" y="10"/>
                      </a:lnTo>
                      <a:lnTo>
                        <a:pt x="109" y="10"/>
                      </a:lnTo>
                      <a:lnTo>
                        <a:pt x="107" y="7"/>
                      </a:lnTo>
                      <a:lnTo>
                        <a:pt x="107" y="7"/>
                      </a:lnTo>
                      <a:lnTo>
                        <a:pt x="104" y="7"/>
                      </a:lnTo>
                      <a:lnTo>
                        <a:pt x="100" y="7"/>
                      </a:lnTo>
                      <a:lnTo>
                        <a:pt x="100" y="7"/>
                      </a:lnTo>
                      <a:lnTo>
                        <a:pt x="97" y="7"/>
                      </a:lnTo>
                      <a:lnTo>
                        <a:pt x="97" y="7"/>
                      </a:lnTo>
                      <a:lnTo>
                        <a:pt x="95" y="7"/>
                      </a:lnTo>
                      <a:lnTo>
                        <a:pt x="95" y="7"/>
                      </a:lnTo>
                      <a:lnTo>
                        <a:pt x="95" y="7"/>
                      </a:lnTo>
                      <a:lnTo>
                        <a:pt x="93" y="10"/>
                      </a:lnTo>
                      <a:lnTo>
                        <a:pt x="90" y="10"/>
                      </a:lnTo>
                      <a:lnTo>
                        <a:pt x="90" y="7"/>
                      </a:lnTo>
                      <a:lnTo>
                        <a:pt x="90" y="7"/>
                      </a:lnTo>
                      <a:lnTo>
                        <a:pt x="90" y="5"/>
                      </a:lnTo>
                      <a:lnTo>
                        <a:pt x="90" y="5"/>
                      </a:lnTo>
                      <a:lnTo>
                        <a:pt x="90" y="5"/>
                      </a:lnTo>
                      <a:lnTo>
                        <a:pt x="88" y="5"/>
                      </a:lnTo>
                      <a:lnTo>
                        <a:pt x="86" y="3"/>
                      </a:lnTo>
                      <a:lnTo>
                        <a:pt x="83" y="3"/>
                      </a:lnTo>
                      <a:lnTo>
                        <a:pt x="83" y="3"/>
                      </a:lnTo>
                      <a:lnTo>
                        <a:pt x="81" y="5"/>
                      </a:lnTo>
                      <a:lnTo>
                        <a:pt x="81" y="5"/>
                      </a:lnTo>
                      <a:lnTo>
                        <a:pt x="78" y="3"/>
                      </a:lnTo>
                      <a:lnTo>
                        <a:pt x="78" y="3"/>
                      </a:lnTo>
                      <a:lnTo>
                        <a:pt x="76" y="0"/>
                      </a:lnTo>
                      <a:lnTo>
                        <a:pt x="74" y="0"/>
                      </a:lnTo>
                      <a:lnTo>
                        <a:pt x="74" y="3"/>
                      </a:lnTo>
                      <a:lnTo>
                        <a:pt x="74" y="3"/>
                      </a:lnTo>
                      <a:lnTo>
                        <a:pt x="74" y="3"/>
                      </a:lnTo>
                      <a:lnTo>
                        <a:pt x="71" y="0"/>
                      </a:lnTo>
                      <a:lnTo>
                        <a:pt x="69" y="0"/>
                      </a:lnTo>
                      <a:lnTo>
                        <a:pt x="69" y="0"/>
                      </a:lnTo>
                      <a:lnTo>
                        <a:pt x="67" y="3"/>
                      </a:lnTo>
                      <a:lnTo>
                        <a:pt x="64" y="5"/>
                      </a:lnTo>
                      <a:lnTo>
                        <a:pt x="64" y="5"/>
                      </a:lnTo>
                      <a:lnTo>
                        <a:pt x="62" y="7"/>
                      </a:lnTo>
                      <a:lnTo>
                        <a:pt x="62" y="7"/>
                      </a:lnTo>
                      <a:lnTo>
                        <a:pt x="60" y="7"/>
                      </a:lnTo>
                      <a:lnTo>
                        <a:pt x="60" y="7"/>
                      </a:lnTo>
                      <a:lnTo>
                        <a:pt x="57" y="7"/>
                      </a:lnTo>
                      <a:lnTo>
                        <a:pt x="55" y="7"/>
                      </a:lnTo>
                      <a:lnTo>
                        <a:pt x="52" y="7"/>
                      </a:lnTo>
                      <a:lnTo>
                        <a:pt x="50" y="10"/>
                      </a:lnTo>
                      <a:lnTo>
                        <a:pt x="50" y="10"/>
                      </a:lnTo>
                      <a:lnTo>
                        <a:pt x="48" y="10"/>
                      </a:lnTo>
                      <a:lnTo>
                        <a:pt x="48" y="10"/>
                      </a:lnTo>
                      <a:lnTo>
                        <a:pt x="48" y="10"/>
                      </a:lnTo>
                      <a:lnTo>
                        <a:pt x="48" y="12"/>
                      </a:lnTo>
                      <a:lnTo>
                        <a:pt x="48" y="14"/>
                      </a:lnTo>
                      <a:lnTo>
                        <a:pt x="45" y="17"/>
                      </a:lnTo>
                      <a:lnTo>
                        <a:pt x="45" y="17"/>
                      </a:lnTo>
                      <a:lnTo>
                        <a:pt x="48" y="17"/>
                      </a:lnTo>
                      <a:lnTo>
                        <a:pt x="50" y="17"/>
                      </a:lnTo>
                      <a:lnTo>
                        <a:pt x="50" y="17"/>
                      </a:lnTo>
                      <a:lnTo>
                        <a:pt x="50" y="17"/>
                      </a:lnTo>
                      <a:lnTo>
                        <a:pt x="50" y="19"/>
                      </a:lnTo>
                      <a:lnTo>
                        <a:pt x="50" y="19"/>
                      </a:lnTo>
                      <a:lnTo>
                        <a:pt x="50" y="19"/>
                      </a:lnTo>
                      <a:lnTo>
                        <a:pt x="48" y="22"/>
                      </a:lnTo>
                      <a:lnTo>
                        <a:pt x="43" y="19"/>
                      </a:lnTo>
                      <a:lnTo>
                        <a:pt x="43" y="22"/>
                      </a:lnTo>
                      <a:lnTo>
                        <a:pt x="43" y="22"/>
                      </a:lnTo>
                      <a:lnTo>
                        <a:pt x="43" y="22"/>
                      </a:lnTo>
                      <a:lnTo>
                        <a:pt x="43" y="24"/>
                      </a:lnTo>
                      <a:lnTo>
                        <a:pt x="41" y="24"/>
                      </a:lnTo>
                      <a:lnTo>
                        <a:pt x="38" y="24"/>
                      </a:lnTo>
                      <a:lnTo>
                        <a:pt x="38" y="24"/>
                      </a:lnTo>
                      <a:lnTo>
                        <a:pt x="36" y="26"/>
                      </a:lnTo>
                      <a:lnTo>
                        <a:pt x="36" y="29"/>
                      </a:lnTo>
                      <a:lnTo>
                        <a:pt x="36" y="31"/>
                      </a:lnTo>
                      <a:lnTo>
                        <a:pt x="36" y="31"/>
                      </a:lnTo>
                      <a:lnTo>
                        <a:pt x="36" y="31"/>
                      </a:lnTo>
                      <a:lnTo>
                        <a:pt x="36" y="33"/>
                      </a:lnTo>
                      <a:lnTo>
                        <a:pt x="34" y="33"/>
                      </a:lnTo>
                      <a:lnTo>
                        <a:pt x="34" y="36"/>
                      </a:lnTo>
                      <a:lnTo>
                        <a:pt x="34" y="36"/>
                      </a:lnTo>
                      <a:lnTo>
                        <a:pt x="34" y="36"/>
                      </a:lnTo>
                      <a:lnTo>
                        <a:pt x="36" y="36"/>
                      </a:lnTo>
                      <a:lnTo>
                        <a:pt x="36" y="38"/>
                      </a:lnTo>
                      <a:lnTo>
                        <a:pt x="36" y="38"/>
                      </a:lnTo>
                      <a:lnTo>
                        <a:pt x="38" y="38"/>
                      </a:lnTo>
                      <a:lnTo>
                        <a:pt x="38" y="40"/>
                      </a:lnTo>
                      <a:lnTo>
                        <a:pt x="38" y="40"/>
                      </a:lnTo>
                      <a:lnTo>
                        <a:pt x="36" y="40"/>
                      </a:lnTo>
                      <a:lnTo>
                        <a:pt x="34" y="40"/>
                      </a:lnTo>
                      <a:lnTo>
                        <a:pt x="34" y="40"/>
                      </a:lnTo>
                      <a:lnTo>
                        <a:pt x="34" y="40"/>
                      </a:lnTo>
                      <a:lnTo>
                        <a:pt x="34" y="38"/>
                      </a:lnTo>
                      <a:lnTo>
                        <a:pt x="34" y="38"/>
                      </a:lnTo>
                      <a:lnTo>
                        <a:pt x="34" y="38"/>
                      </a:lnTo>
                      <a:lnTo>
                        <a:pt x="31" y="38"/>
                      </a:lnTo>
                      <a:lnTo>
                        <a:pt x="29" y="38"/>
                      </a:lnTo>
                      <a:lnTo>
                        <a:pt x="29" y="38"/>
                      </a:lnTo>
                      <a:lnTo>
                        <a:pt x="26" y="40"/>
                      </a:lnTo>
                      <a:lnTo>
                        <a:pt x="26" y="40"/>
                      </a:lnTo>
                      <a:lnTo>
                        <a:pt x="24" y="40"/>
                      </a:lnTo>
                      <a:lnTo>
                        <a:pt x="22" y="40"/>
                      </a:lnTo>
                      <a:lnTo>
                        <a:pt x="22" y="43"/>
                      </a:lnTo>
                      <a:lnTo>
                        <a:pt x="22" y="43"/>
                      </a:lnTo>
                      <a:lnTo>
                        <a:pt x="19" y="43"/>
                      </a:lnTo>
                      <a:lnTo>
                        <a:pt x="17" y="45"/>
                      </a:lnTo>
                      <a:lnTo>
                        <a:pt x="15" y="45"/>
                      </a:lnTo>
                      <a:lnTo>
                        <a:pt x="15" y="45"/>
                      </a:lnTo>
                      <a:lnTo>
                        <a:pt x="12" y="45"/>
                      </a:lnTo>
                      <a:lnTo>
                        <a:pt x="12" y="45"/>
                      </a:lnTo>
                      <a:lnTo>
                        <a:pt x="10" y="45"/>
                      </a:lnTo>
                      <a:lnTo>
                        <a:pt x="10" y="45"/>
                      </a:lnTo>
                      <a:lnTo>
                        <a:pt x="7" y="45"/>
                      </a:lnTo>
                      <a:lnTo>
                        <a:pt x="5" y="45"/>
                      </a:lnTo>
                      <a:lnTo>
                        <a:pt x="3" y="45"/>
                      </a:lnTo>
                      <a:lnTo>
                        <a:pt x="3" y="45"/>
                      </a:lnTo>
                      <a:lnTo>
                        <a:pt x="5" y="50"/>
                      </a:lnTo>
                      <a:lnTo>
                        <a:pt x="7" y="57"/>
                      </a:lnTo>
                      <a:lnTo>
                        <a:pt x="10" y="62"/>
                      </a:lnTo>
                      <a:lnTo>
                        <a:pt x="10" y="62"/>
                      </a:lnTo>
                      <a:lnTo>
                        <a:pt x="10" y="64"/>
                      </a:lnTo>
                      <a:lnTo>
                        <a:pt x="10" y="67"/>
                      </a:lnTo>
                      <a:lnTo>
                        <a:pt x="10" y="69"/>
                      </a:lnTo>
                      <a:lnTo>
                        <a:pt x="10" y="69"/>
                      </a:lnTo>
                      <a:lnTo>
                        <a:pt x="10" y="69"/>
                      </a:lnTo>
                      <a:lnTo>
                        <a:pt x="5" y="71"/>
                      </a:lnTo>
                      <a:lnTo>
                        <a:pt x="3" y="74"/>
                      </a:lnTo>
                      <a:lnTo>
                        <a:pt x="0" y="74"/>
                      </a:lnTo>
                      <a:lnTo>
                        <a:pt x="0" y="76"/>
                      </a:lnTo>
                      <a:lnTo>
                        <a:pt x="0" y="76"/>
                      </a:lnTo>
                      <a:lnTo>
                        <a:pt x="0" y="78"/>
                      </a:lnTo>
                      <a:lnTo>
                        <a:pt x="0" y="78"/>
                      </a:lnTo>
                      <a:lnTo>
                        <a:pt x="3" y="78"/>
                      </a:lnTo>
                      <a:lnTo>
                        <a:pt x="5" y="81"/>
                      </a:lnTo>
                      <a:lnTo>
                        <a:pt x="5" y="81"/>
                      </a:lnTo>
                      <a:lnTo>
                        <a:pt x="7" y="81"/>
                      </a:lnTo>
                      <a:lnTo>
                        <a:pt x="7" y="83"/>
                      </a:lnTo>
                      <a:lnTo>
                        <a:pt x="7" y="83"/>
                      </a:lnTo>
                      <a:lnTo>
                        <a:pt x="7" y="83"/>
                      </a:lnTo>
                      <a:lnTo>
                        <a:pt x="7" y="85"/>
                      </a:lnTo>
                      <a:lnTo>
                        <a:pt x="7" y="88"/>
                      </a:lnTo>
                      <a:lnTo>
                        <a:pt x="7" y="88"/>
                      </a:lnTo>
                      <a:lnTo>
                        <a:pt x="7" y="90"/>
                      </a:lnTo>
                      <a:lnTo>
                        <a:pt x="7" y="90"/>
                      </a:lnTo>
                      <a:lnTo>
                        <a:pt x="7" y="93"/>
                      </a:lnTo>
                      <a:lnTo>
                        <a:pt x="7" y="93"/>
                      </a:lnTo>
                      <a:lnTo>
                        <a:pt x="7" y="90"/>
                      </a:lnTo>
                      <a:lnTo>
                        <a:pt x="7" y="90"/>
                      </a:lnTo>
                      <a:lnTo>
                        <a:pt x="10" y="90"/>
                      </a:lnTo>
                      <a:lnTo>
                        <a:pt x="10" y="90"/>
                      </a:lnTo>
                      <a:lnTo>
                        <a:pt x="12" y="90"/>
                      </a:lnTo>
                      <a:lnTo>
                        <a:pt x="12" y="93"/>
                      </a:lnTo>
                      <a:lnTo>
                        <a:pt x="15" y="93"/>
                      </a:lnTo>
                      <a:lnTo>
                        <a:pt x="17" y="90"/>
                      </a:lnTo>
                      <a:lnTo>
                        <a:pt x="17" y="88"/>
                      </a:lnTo>
                      <a:lnTo>
                        <a:pt x="19" y="85"/>
                      </a:lnTo>
                      <a:lnTo>
                        <a:pt x="19" y="85"/>
                      </a:lnTo>
                      <a:lnTo>
                        <a:pt x="22" y="85"/>
                      </a:lnTo>
                      <a:lnTo>
                        <a:pt x="24" y="85"/>
                      </a:lnTo>
                      <a:lnTo>
                        <a:pt x="24" y="85"/>
                      </a:lnTo>
                      <a:lnTo>
                        <a:pt x="26" y="85"/>
                      </a:lnTo>
                      <a:lnTo>
                        <a:pt x="29" y="85"/>
                      </a:lnTo>
                      <a:lnTo>
                        <a:pt x="31" y="85"/>
                      </a:lnTo>
                      <a:lnTo>
                        <a:pt x="34" y="85"/>
                      </a:lnTo>
                      <a:lnTo>
                        <a:pt x="38" y="85"/>
                      </a:lnTo>
                      <a:lnTo>
                        <a:pt x="43" y="85"/>
                      </a:lnTo>
                      <a:lnTo>
                        <a:pt x="43" y="85"/>
                      </a:lnTo>
                      <a:lnTo>
                        <a:pt x="50" y="85"/>
                      </a:lnTo>
                      <a:lnTo>
                        <a:pt x="52" y="85"/>
                      </a:lnTo>
                      <a:lnTo>
                        <a:pt x="52" y="88"/>
                      </a:lnTo>
                      <a:lnTo>
                        <a:pt x="55" y="88"/>
                      </a:lnTo>
                      <a:lnTo>
                        <a:pt x="57" y="88"/>
                      </a:lnTo>
                      <a:lnTo>
                        <a:pt x="62" y="88"/>
                      </a:lnTo>
                      <a:lnTo>
                        <a:pt x="62" y="88"/>
                      </a:lnTo>
                      <a:lnTo>
                        <a:pt x="64" y="88"/>
                      </a:lnTo>
                      <a:lnTo>
                        <a:pt x="67" y="90"/>
                      </a:lnTo>
                      <a:lnTo>
                        <a:pt x="67" y="93"/>
                      </a:lnTo>
                      <a:lnTo>
                        <a:pt x="67" y="93"/>
                      </a:lnTo>
                      <a:lnTo>
                        <a:pt x="69" y="90"/>
                      </a:lnTo>
                      <a:lnTo>
                        <a:pt x="71" y="93"/>
                      </a:lnTo>
                      <a:lnTo>
                        <a:pt x="74" y="93"/>
                      </a:lnTo>
                      <a:lnTo>
                        <a:pt x="74" y="93"/>
                      </a:lnTo>
                      <a:lnTo>
                        <a:pt x="74" y="95"/>
                      </a:lnTo>
                      <a:lnTo>
                        <a:pt x="74" y="95"/>
                      </a:lnTo>
                      <a:lnTo>
                        <a:pt x="74" y="93"/>
                      </a:lnTo>
                      <a:lnTo>
                        <a:pt x="76" y="93"/>
                      </a:lnTo>
                      <a:lnTo>
                        <a:pt x="76" y="93"/>
                      </a:lnTo>
                      <a:lnTo>
                        <a:pt x="78" y="93"/>
                      </a:lnTo>
                      <a:lnTo>
                        <a:pt x="78" y="93"/>
                      </a:lnTo>
                      <a:lnTo>
                        <a:pt x="81" y="93"/>
                      </a:lnTo>
                      <a:lnTo>
                        <a:pt x="81" y="90"/>
                      </a:lnTo>
                      <a:lnTo>
                        <a:pt x="83" y="93"/>
                      </a:lnTo>
                      <a:lnTo>
                        <a:pt x="86" y="93"/>
                      </a:lnTo>
                      <a:lnTo>
                        <a:pt x="86" y="93"/>
                      </a:lnTo>
                      <a:lnTo>
                        <a:pt x="88" y="93"/>
                      </a:lnTo>
                      <a:lnTo>
                        <a:pt x="88" y="95"/>
                      </a:lnTo>
                      <a:lnTo>
                        <a:pt x="90" y="95"/>
                      </a:lnTo>
                      <a:lnTo>
                        <a:pt x="90" y="95"/>
                      </a:lnTo>
                      <a:lnTo>
                        <a:pt x="90" y="93"/>
                      </a:lnTo>
                      <a:lnTo>
                        <a:pt x="93" y="93"/>
                      </a:lnTo>
                      <a:lnTo>
                        <a:pt x="93" y="93"/>
                      </a:lnTo>
                      <a:lnTo>
                        <a:pt x="93" y="93"/>
                      </a:lnTo>
                      <a:lnTo>
                        <a:pt x="95" y="93"/>
                      </a:lnTo>
                      <a:lnTo>
                        <a:pt x="95" y="90"/>
                      </a:lnTo>
                      <a:lnTo>
                        <a:pt x="95" y="90"/>
                      </a:lnTo>
                      <a:lnTo>
                        <a:pt x="95" y="90"/>
                      </a:lnTo>
                      <a:lnTo>
                        <a:pt x="97" y="93"/>
                      </a:lnTo>
                      <a:lnTo>
                        <a:pt x="97" y="93"/>
                      </a:lnTo>
                      <a:lnTo>
                        <a:pt x="100" y="95"/>
                      </a:lnTo>
                      <a:lnTo>
                        <a:pt x="100" y="95"/>
                      </a:lnTo>
                      <a:lnTo>
                        <a:pt x="102" y="95"/>
                      </a:lnTo>
                      <a:lnTo>
                        <a:pt x="102" y="95"/>
                      </a:lnTo>
                      <a:lnTo>
                        <a:pt x="104" y="95"/>
                      </a:lnTo>
                      <a:lnTo>
                        <a:pt x="109" y="95"/>
                      </a:lnTo>
                      <a:lnTo>
                        <a:pt x="112" y="95"/>
                      </a:lnTo>
                      <a:lnTo>
                        <a:pt x="114" y="95"/>
                      </a:lnTo>
                      <a:lnTo>
                        <a:pt x="114" y="95"/>
                      </a:lnTo>
                      <a:lnTo>
                        <a:pt x="116" y="95"/>
                      </a:lnTo>
                      <a:lnTo>
                        <a:pt x="116" y="97"/>
                      </a:lnTo>
                      <a:lnTo>
                        <a:pt x="119" y="97"/>
                      </a:lnTo>
                      <a:lnTo>
                        <a:pt x="119" y="97"/>
                      </a:lnTo>
                      <a:lnTo>
                        <a:pt x="119" y="97"/>
                      </a:lnTo>
                      <a:lnTo>
                        <a:pt x="121" y="97"/>
                      </a:lnTo>
                      <a:lnTo>
                        <a:pt x="121" y="95"/>
                      </a:lnTo>
                      <a:lnTo>
                        <a:pt x="121" y="95"/>
                      </a:lnTo>
                      <a:lnTo>
                        <a:pt x="119" y="93"/>
                      </a:lnTo>
                      <a:lnTo>
                        <a:pt x="119" y="93"/>
                      </a:lnTo>
                      <a:lnTo>
                        <a:pt x="119" y="90"/>
                      </a:lnTo>
                      <a:lnTo>
                        <a:pt x="119" y="88"/>
                      </a:lnTo>
                      <a:lnTo>
                        <a:pt x="121" y="88"/>
                      </a:lnTo>
                      <a:lnTo>
                        <a:pt x="121" y="85"/>
                      </a:lnTo>
                      <a:lnTo>
                        <a:pt x="123" y="85"/>
                      </a:lnTo>
                      <a:lnTo>
                        <a:pt x="123" y="83"/>
                      </a:lnTo>
                      <a:lnTo>
                        <a:pt x="126" y="81"/>
                      </a:lnTo>
                      <a:lnTo>
                        <a:pt x="128" y="83"/>
                      </a:lnTo>
                      <a:lnTo>
                        <a:pt x="128" y="83"/>
                      </a:lnTo>
                      <a:lnTo>
                        <a:pt x="131" y="81"/>
                      </a:lnTo>
                      <a:lnTo>
                        <a:pt x="133" y="81"/>
                      </a:lnTo>
                      <a:lnTo>
                        <a:pt x="138" y="81"/>
                      </a:lnTo>
                      <a:lnTo>
                        <a:pt x="138" y="81"/>
                      </a:lnTo>
                      <a:lnTo>
                        <a:pt x="135" y="78"/>
                      </a:lnTo>
                      <a:lnTo>
                        <a:pt x="135" y="78"/>
                      </a:lnTo>
                      <a:lnTo>
                        <a:pt x="133" y="78"/>
                      </a:lnTo>
                      <a:lnTo>
                        <a:pt x="133" y="76"/>
                      </a:lnTo>
                      <a:lnTo>
                        <a:pt x="133" y="74"/>
                      </a:lnTo>
                      <a:lnTo>
                        <a:pt x="133" y="74"/>
                      </a:lnTo>
                      <a:lnTo>
                        <a:pt x="133" y="71"/>
                      </a:lnTo>
                      <a:lnTo>
                        <a:pt x="133" y="71"/>
                      </a:lnTo>
                      <a:lnTo>
                        <a:pt x="131" y="69"/>
                      </a:lnTo>
                      <a:lnTo>
                        <a:pt x="133" y="69"/>
                      </a:lnTo>
                      <a:lnTo>
                        <a:pt x="133" y="69"/>
                      </a:lnTo>
                      <a:lnTo>
                        <a:pt x="131" y="67"/>
                      </a:lnTo>
                      <a:lnTo>
                        <a:pt x="131" y="67"/>
                      </a:lnTo>
                      <a:lnTo>
                        <a:pt x="128" y="64"/>
                      </a:lnTo>
                      <a:lnTo>
                        <a:pt x="128" y="64"/>
                      </a:lnTo>
                      <a:lnTo>
                        <a:pt x="126" y="62"/>
                      </a:lnTo>
                      <a:lnTo>
                        <a:pt x="128" y="62"/>
                      </a:lnTo>
                      <a:lnTo>
                        <a:pt x="128" y="59"/>
                      </a:lnTo>
                      <a:lnTo>
                        <a:pt x="128" y="59"/>
                      </a:lnTo>
                      <a:lnTo>
                        <a:pt x="128" y="59"/>
                      </a:lnTo>
                      <a:lnTo>
                        <a:pt x="131" y="59"/>
                      </a:lnTo>
                      <a:lnTo>
                        <a:pt x="133" y="59"/>
                      </a:lnTo>
                      <a:lnTo>
                        <a:pt x="133" y="59"/>
                      </a:lnTo>
                      <a:lnTo>
                        <a:pt x="135" y="59"/>
                      </a:lnTo>
                      <a:lnTo>
                        <a:pt x="135" y="62"/>
                      </a:lnTo>
                      <a:lnTo>
                        <a:pt x="140" y="62"/>
                      </a:lnTo>
                      <a:lnTo>
                        <a:pt x="140" y="62"/>
                      </a:lnTo>
                      <a:lnTo>
                        <a:pt x="142" y="59"/>
                      </a:lnTo>
                      <a:lnTo>
                        <a:pt x="145" y="59"/>
                      </a:lnTo>
                      <a:lnTo>
                        <a:pt x="145" y="57"/>
                      </a:lnTo>
                      <a:lnTo>
                        <a:pt x="147" y="57"/>
                      </a:lnTo>
                      <a:lnTo>
                        <a:pt x="147" y="57"/>
                      </a:lnTo>
                      <a:lnTo>
                        <a:pt x="149" y="57"/>
                      </a:lnTo>
                      <a:lnTo>
                        <a:pt x="149" y="55"/>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13" name="Freeform 206"/>
              <p:cNvSpPr>
                <a:spLocks/>
              </p:cNvSpPr>
              <p:nvPr/>
            </p:nvSpPr>
            <p:spPr bwMode="auto">
              <a:xfrm>
                <a:off x="1646" y="2518"/>
                <a:ext cx="3" cy="5"/>
              </a:xfrm>
              <a:custGeom>
                <a:avLst/>
                <a:gdLst>
                  <a:gd name="T0" fmla="*/ 3 w 3"/>
                  <a:gd name="T1" fmla="*/ 3 h 5"/>
                  <a:gd name="T2" fmla="*/ 0 w 3"/>
                  <a:gd name="T3" fmla="*/ 0 h 5"/>
                  <a:gd name="T4" fmla="*/ 0 w 3"/>
                  <a:gd name="T5" fmla="*/ 0 h 5"/>
                  <a:gd name="T6" fmla="*/ 0 w 3"/>
                  <a:gd name="T7" fmla="*/ 5 h 5"/>
                  <a:gd name="T8" fmla="*/ 0 w 3"/>
                  <a:gd name="T9" fmla="*/ 5 h 5"/>
                  <a:gd name="T10" fmla="*/ 3 w 3"/>
                  <a:gd name="T11" fmla="*/ 5 h 5"/>
                  <a:gd name="T12" fmla="*/ 3 w 3"/>
                  <a:gd name="T13" fmla="*/ 5 h 5"/>
                  <a:gd name="T14" fmla="*/ 3 w 3"/>
                  <a:gd name="T15" fmla="*/ 5 h 5"/>
                  <a:gd name="T16" fmla="*/ 3 w 3"/>
                  <a:gd name="T17" fmla="*/ 3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5">
                    <a:moveTo>
                      <a:pt x="3" y="3"/>
                    </a:moveTo>
                    <a:lnTo>
                      <a:pt x="0" y="0"/>
                    </a:lnTo>
                    <a:lnTo>
                      <a:pt x="0" y="0"/>
                    </a:lnTo>
                    <a:lnTo>
                      <a:pt x="0" y="5"/>
                    </a:lnTo>
                    <a:lnTo>
                      <a:pt x="0" y="5"/>
                    </a:lnTo>
                    <a:lnTo>
                      <a:pt x="3" y="5"/>
                    </a:lnTo>
                    <a:lnTo>
                      <a:pt x="3" y="5"/>
                    </a:lnTo>
                    <a:lnTo>
                      <a:pt x="3" y="5"/>
                    </a:lnTo>
                    <a:lnTo>
                      <a:pt x="3" y="3"/>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4" name="Freeform 207"/>
              <p:cNvSpPr>
                <a:spLocks noEditPoints="1"/>
              </p:cNvSpPr>
              <p:nvPr/>
            </p:nvSpPr>
            <p:spPr bwMode="auto">
              <a:xfrm>
                <a:off x="4350" y="2239"/>
                <a:ext cx="97" cy="121"/>
              </a:xfrm>
              <a:custGeom>
                <a:avLst/>
                <a:gdLst>
                  <a:gd name="T0" fmla="*/ 83 w 97"/>
                  <a:gd name="T1" fmla="*/ 106 h 121"/>
                  <a:gd name="T2" fmla="*/ 81 w 97"/>
                  <a:gd name="T3" fmla="*/ 99 h 121"/>
                  <a:gd name="T4" fmla="*/ 66 w 97"/>
                  <a:gd name="T5" fmla="*/ 92 h 121"/>
                  <a:gd name="T6" fmla="*/ 71 w 97"/>
                  <a:gd name="T7" fmla="*/ 83 h 121"/>
                  <a:gd name="T8" fmla="*/ 59 w 97"/>
                  <a:gd name="T9" fmla="*/ 83 h 121"/>
                  <a:gd name="T10" fmla="*/ 54 w 97"/>
                  <a:gd name="T11" fmla="*/ 83 h 121"/>
                  <a:gd name="T12" fmla="*/ 62 w 97"/>
                  <a:gd name="T13" fmla="*/ 95 h 121"/>
                  <a:gd name="T14" fmla="*/ 54 w 97"/>
                  <a:gd name="T15" fmla="*/ 76 h 121"/>
                  <a:gd name="T16" fmla="*/ 95 w 97"/>
                  <a:gd name="T17" fmla="*/ 104 h 121"/>
                  <a:gd name="T18" fmla="*/ 90 w 97"/>
                  <a:gd name="T19" fmla="*/ 80 h 121"/>
                  <a:gd name="T20" fmla="*/ 85 w 97"/>
                  <a:gd name="T21" fmla="*/ 64 h 121"/>
                  <a:gd name="T22" fmla="*/ 78 w 97"/>
                  <a:gd name="T23" fmla="*/ 61 h 121"/>
                  <a:gd name="T24" fmla="*/ 76 w 97"/>
                  <a:gd name="T25" fmla="*/ 73 h 121"/>
                  <a:gd name="T26" fmla="*/ 69 w 97"/>
                  <a:gd name="T27" fmla="*/ 71 h 121"/>
                  <a:gd name="T28" fmla="*/ 69 w 97"/>
                  <a:gd name="T29" fmla="*/ 73 h 121"/>
                  <a:gd name="T30" fmla="*/ 66 w 97"/>
                  <a:gd name="T31" fmla="*/ 52 h 121"/>
                  <a:gd name="T32" fmla="*/ 71 w 97"/>
                  <a:gd name="T33" fmla="*/ 50 h 121"/>
                  <a:gd name="T34" fmla="*/ 76 w 97"/>
                  <a:gd name="T35" fmla="*/ 45 h 121"/>
                  <a:gd name="T36" fmla="*/ 81 w 97"/>
                  <a:gd name="T37" fmla="*/ 38 h 121"/>
                  <a:gd name="T38" fmla="*/ 83 w 97"/>
                  <a:gd name="T39" fmla="*/ 33 h 121"/>
                  <a:gd name="T40" fmla="*/ 62 w 97"/>
                  <a:gd name="T41" fmla="*/ 28 h 121"/>
                  <a:gd name="T42" fmla="*/ 40 w 97"/>
                  <a:gd name="T43" fmla="*/ 28 h 121"/>
                  <a:gd name="T44" fmla="*/ 33 w 97"/>
                  <a:gd name="T45" fmla="*/ 21 h 121"/>
                  <a:gd name="T46" fmla="*/ 26 w 97"/>
                  <a:gd name="T47" fmla="*/ 9 h 121"/>
                  <a:gd name="T48" fmla="*/ 19 w 97"/>
                  <a:gd name="T49" fmla="*/ 7 h 121"/>
                  <a:gd name="T50" fmla="*/ 14 w 97"/>
                  <a:gd name="T51" fmla="*/ 5 h 121"/>
                  <a:gd name="T52" fmla="*/ 12 w 97"/>
                  <a:gd name="T53" fmla="*/ 5 h 121"/>
                  <a:gd name="T54" fmla="*/ 2 w 97"/>
                  <a:gd name="T55" fmla="*/ 0 h 121"/>
                  <a:gd name="T56" fmla="*/ 5 w 97"/>
                  <a:gd name="T57" fmla="*/ 7 h 121"/>
                  <a:gd name="T58" fmla="*/ 2 w 97"/>
                  <a:gd name="T59" fmla="*/ 16 h 121"/>
                  <a:gd name="T60" fmla="*/ 14 w 97"/>
                  <a:gd name="T61" fmla="*/ 24 h 121"/>
                  <a:gd name="T62" fmla="*/ 17 w 97"/>
                  <a:gd name="T63" fmla="*/ 28 h 121"/>
                  <a:gd name="T64" fmla="*/ 7 w 97"/>
                  <a:gd name="T65" fmla="*/ 35 h 121"/>
                  <a:gd name="T66" fmla="*/ 7 w 97"/>
                  <a:gd name="T67" fmla="*/ 42 h 121"/>
                  <a:gd name="T68" fmla="*/ 17 w 97"/>
                  <a:gd name="T69" fmla="*/ 47 h 121"/>
                  <a:gd name="T70" fmla="*/ 17 w 97"/>
                  <a:gd name="T71" fmla="*/ 61 h 121"/>
                  <a:gd name="T72" fmla="*/ 21 w 97"/>
                  <a:gd name="T73" fmla="*/ 71 h 121"/>
                  <a:gd name="T74" fmla="*/ 26 w 97"/>
                  <a:gd name="T75" fmla="*/ 83 h 121"/>
                  <a:gd name="T76" fmla="*/ 31 w 97"/>
                  <a:gd name="T77" fmla="*/ 99 h 121"/>
                  <a:gd name="T78" fmla="*/ 38 w 97"/>
                  <a:gd name="T79" fmla="*/ 95 h 121"/>
                  <a:gd name="T80" fmla="*/ 40 w 97"/>
                  <a:gd name="T81" fmla="*/ 99 h 121"/>
                  <a:gd name="T82" fmla="*/ 45 w 97"/>
                  <a:gd name="T83" fmla="*/ 85 h 121"/>
                  <a:gd name="T84" fmla="*/ 50 w 97"/>
                  <a:gd name="T85" fmla="*/ 92 h 121"/>
                  <a:gd name="T86" fmla="*/ 52 w 97"/>
                  <a:gd name="T87" fmla="*/ 99 h 121"/>
                  <a:gd name="T88" fmla="*/ 54 w 97"/>
                  <a:gd name="T89" fmla="*/ 85 h 121"/>
                  <a:gd name="T90" fmla="*/ 54 w 97"/>
                  <a:gd name="T91" fmla="*/ 78 h 121"/>
                  <a:gd name="T92" fmla="*/ 52 w 97"/>
                  <a:gd name="T93" fmla="*/ 69 h 121"/>
                  <a:gd name="T94" fmla="*/ 52 w 97"/>
                  <a:gd name="T95" fmla="*/ 64 h 121"/>
                  <a:gd name="T96" fmla="*/ 59 w 97"/>
                  <a:gd name="T97" fmla="*/ 80 h 121"/>
                  <a:gd name="T98" fmla="*/ 71 w 97"/>
                  <a:gd name="T99" fmla="*/ 78 h 121"/>
                  <a:gd name="T100" fmla="*/ 81 w 97"/>
                  <a:gd name="T101" fmla="*/ 90 h 121"/>
                  <a:gd name="T102" fmla="*/ 90 w 97"/>
                  <a:gd name="T103" fmla="*/ 118 h 121"/>
                  <a:gd name="T104" fmla="*/ 90 w 97"/>
                  <a:gd name="T105" fmla="*/ 116 h 121"/>
                  <a:gd name="T106" fmla="*/ 92 w 97"/>
                  <a:gd name="T107" fmla="*/ 109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121">
                    <a:moveTo>
                      <a:pt x="83" y="102"/>
                    </a:moveTo>
                    <a:lnTo>
                      <a:pt x="83" y="102"/>
                    </a:lnTo>
                    <a:lnTo>
                      <a:pt x="83" y="102"/>
                    </a:lnTo>
                    <a:lnTo>
                      <a:pt x="81" y="102"/>
                    </a:lnTo>
                    <a:lnTo>
                      <a:pt x="83" y="104"/>
                    </a:lnTo>
                    <a:lnTo>
                      <a:pt x="83" y="106"/>
                    </a:lnTo>
                    <a:lnTo>
                      <a:pt x="83" y="106"/>
                    </a:lnTo>
                    <a:lnTo>
                      <a:pt x="83" y="106"/>
                    </a:lnTo>
                    <a:lnTo>
                      <a:pt x="83" y="104"/>
                    </a:lnTo>
                    <a:lnTo>
                      <a:pt x="83" y="102"/>
                    </a:lnTo>
                    <a:close/>
                    <a:moveTo>
                      <a:pt x="81" y="97"/>
                    </a:moveTo>
                    <a:lnTo>
                      <a:pt x="81" y="97"/>
                    </a:lnTo>
                    <a:lnTo>
                      <a:pt x="81" y="99"/>
                    </a:lnTo>
                    <a:lnTo>
                      <a:pt x="81" y="99"/>
                    </a:lnTo>
                    <a:lnTo>
                      <a:pt x="81" y="102"/>
                    </a:lnTo>
                    <a:lnTo>
                      <a:pt x="81" y="99"/>
                    </a:lnTo>
                    <a:lnTo>
                      <a:pt x="81" y="99"/>
                    </a:lnTo>
                    <a:lnTo>
                      <a:pt x="81" y="97"/>
                    </a:lnTo>
                    <a:close/>
                    <a:moveTo>
                      <a:pt x="64" y="85"/>
                    </a:moveTo>
                    <a:lnTo>
                      <a:pt x="66" y="95"/>
                    </a:lnTo>
                    <a:lnTo>
                      <a:pt x="66" y="92"/>
                    </a:lnTo>
                    <a:lnTo>
                      <a:pt x="69" y="90"/>
                    </a:lnTo>
                    <a:lnTo>
                      <a:pt x="66" y="87"/>
                    </a:lnTo>
                    <a:lnTo>
                      <a:pt x="64" y="85"/>
                    </a:lnTo>
                    <a:close/>
                    <a:moveTo>
                      <a:pt x="73" y="85"/>
                    </a:moveTo>
                    <a:lnTo>
                      <a:pt x="73" y="83"/>
                    </a:lnTo>
                    <a:lnTo>
                      <a:pt x="71" y="83"/>
                    </a:lnTo>
                    <a:lnTo>
                      <a:pt x="71" y="83"/>
                    </a:lnTo>
                    <a:lnTo>
                      <a:pt x="71" y="85"/>
                    </a:lnTo>
                    <a:lnTo>
                      <a:pt x="73" y="87"/>
                    </a:lnTo>
                    <a:lnTo>
                      <a:pt x="73" y="87"/>
                    </a:lnTo>
                    <a:lnTo>
                      <a:pt x="73" y="87"/>
                    </a:lnTo>
                    <a:lnTo>
                      <a:pt x="73" y="87"/>
                    </a:lnTo>
                    <a:lnTo>
                      <a:pt x="73" y="85"/>
                    </a:lnTo>
                    <a:close/>
                    <a:moveTo>
                      <a:pt x="59" y="83"/>
                    </a:moveTo>
                    <a:lnTo>
                      <a:pt x="57" y="80"/>
                    </a:lnTo>
                    <a:lnTo>
                      <a:pt x="57" y="80"/>
                    </a:lnTo>
                    <a:lnTo>
                      <a:pt x="57" y="78"/>
                    </a:lnTo>
                    <a:lnTo>
                      <a:pt x="54" y="78"/>
                    </a:lnTo>
                    <a:lnTo>
                      <a:pt x="54" y="78"/>
                    </a:lnTo>
                    <a:lnTo>
                      <a:pt x="54" y="80"/>
                    </a:lnTo>
                    <a:lnTo>
                      <a:pt x="54" y="83"/>
                    </a:lnTo>
                    <a:lnTo>
                      <a:pt x="54" y="83"/>
                    </a:lnTo>
                    <a:lnTo>
                      <a:pt x="57" y="85"/>
                    </a:lnTo>
                    <a:lnTo>
                      <a:pt x="57" y="87"/>
                    </a:lnTo>
                    <a:lnTo>
                      <a:pt x="59" y="90"/>
                    </a:lnTo>
                    <a:lnTo>
                      <a:pt x="57" y="95"/>
                    </a:lnTo>
                    <a:lnTo>
                      <a:pt x="57" y="95"/>
                    </a:lnTo>
                    <a:lnTo>
                      <a:pt x="62" y="95"/>
                    </a:lnTo>
                    <a:lnTo>
                      <a:pt x="62" y="92"/>
                    </a:lnTo>
                    <a:lnTo>
                      <a:pt x="62" y="87"/>
                    </a:lnTo>
                    <a:lnTo>
                      <a:pt x="62" y="85"/>
                    </a:lnTo>
                    <a:lnTo>
                      <a:pt x="59" y="83"/>
                    </a:lnTo>
                    <a:close/>
                    <a:moveTo>
                      <a:pt x="57" y="76"/>
                    </a:moveTo>
                    <a:lnTo>
                      <a:pt x="54" y="73"/>
                    </a:lnTo>
                    <a:lnTo>
                      <a:pt x="54" y="76"/>
                    </a:lnTo>
                    <a:lnTo>
                      <a:pt x="54" y="76"/>
                    </a:lnTo>
                    <a:lnTo>
                      <a:pt x="54" y="76"/>
                    </a:lnTo>
                    <a:lnTo>
                      <a:pt x="57" y="76"/>
                    </a:lnTo>
                    <a:lnTo>
                      <a:pt x="57" y="76"/>
                    </a:lnTo>
                    <a:close/>
                    <a:moveTo>
                      <a:pt x="97" y="109"/>
                    </a:moveTo>
                    <a:lnTo>
                      <a:pt x="95" y="106"/>
                    </a:lnTo>
                    <a:lnTo>
                      <a:pt x="95" y="104"/>
                    </a:lnTo>
                    <a:lnTo>
                      <a:pt x="95" y="97"/>
                    </a:lnTo>
                    <a:lnTo>
                      <a:pt x="95" y="97"/>
                    </a:lnTo>
                    <a:lnTo>
                      <a:pt x="92" y="95"/>
                    </a:lnTo>
                    <a:lnTo>
                      <a:pt x="92" y="87"/>
                    </a:lnTo>
                    <a:lnTo>
                      <a:pt x="92" y="85"/>
                    </a:lnTo>
                    <a:lnTo>
                      <a:pt x="90" y="80"/>
                    </a:lnTo>
                    <a:lnTo>
                      <a:pt x="90" y="80"/>
                    </a:lnTo>
                    <a:lnTo>
                      <a:pt x="90" y="78"/>
                    </a:lnTo>
                    <a:lnTo>
                      <a:pt x="88" y="78"/>
                    </a:lnTo>
                    <a:lnTo>
                      <a:pt x="88" y="76"/>
                    </a:lnTo>
                    <a:lnTo>
                      <a:pt x="88" y="73"/>
                    </a:lnTo>
                    <a:lnTo>
                      <a:pt x="85" y="71"/>
                    </a:lnTo>
                    <a:lnTo>
                      <a:pt x="85" y="69"/>
                    </a:lnTo>
                    <a:lnTo>
                      <a:pt x="85" y="64"/>
                    </a:lnTo>
                    <a:lnTo>
                      <a:pt x="83" y="61"/>
                    </a:lnTo>
                    <a:lnTo>
                      <a:pt x="83" y="61"/>
                    </a:lnTo>
                    <a:lnTo>
                      <a:pt x="81" y="59"/>
                    </a:lnTo>
                    <a:lnTo>
                      <a:pt x="81" y="59"/>
                    </a:lnTo>
                    <a:lnTo>
                      <a:pt x="81" y="61"/>
                    </a:lnTo>
                    <a:lnTo>
                      <a:pt x="78" y="61"/>
                    </a:lnTo>
                    <a:lnTo>
                      <a:pt x="78" y="61"/>
                    </a:lnTo>
                    <a:lnTo>
                      <a:pt x="78" y="61"/>
                    </a:lnTo>
                    <a:lnTo>
                      <a:pt x="78" y="64"/>
                    </a:lnTo>
                    <a:lnTo>
                      <a:pt x="78" y="64"/>
                    </a:lnTo>
                    <a:lnTo>
                      <a:pt x="76" y="66"/>
                    </a:lnTo>
                    <a:lnTo>
                      <a:pt x="76" y="69"/>
                    </a:lnTo>
                    <a:lnTo>
                      <a:pt x="76" y="71"/>
                    </a:lnTo>
                    <a:lnTo>
                      <a:pt x="76" y="73"/>
                    </a:lnTo>
                    <a:lnTo>
                      <a:pt x="76" y="73"/>
                    </a:lnTo>
                    <a:lnTo>
                      <a:pt x="76" y="76"/>
                    </a:lnTo>
                    <a:lnTo>
                      <a:pt x="73" y="76"/>
                    </a:lnTo>
                    <a:lnTo>
                      <a:pt x="73" y="76"/>
                    </a:lnTo>
                    <a:lnTo>
                      <a:pt x="71" y="73"/>
                    </a:lnTo>
                    <a:lnTo>
                      <a:pt x="71" y="71"/>
                    </a:lnTo>
                    <a:lnTo>
                      <a:pt x="69" y="71"/>
                    </a:lnTo>
                    <a:lnTo>
                      <a:pt x="69" y="71"/>
                    </a:lnTo>
                    <a:lnTo>
                      <a:pt x="69" y="71"/>
                    </a:lnTo>
                    <a:lnTo>
                      <a:pt x="69" y="73"/>
                    </a:lnTo>
                    <a:lnTo>
                      <a:pt x="69" y="73"/>
                    </a:lnTo>
                    <a:lnTo>
                      <a:pt x="69" y="73"/>
                    </a:lnTo>
                    <a:lnTo>
                      <a:pt x="69" y="73"/>
                    </a:lnTo>
                    <a:lnTo>
                      <a:pt x="69" y="73"/>
                    </a:lnTo>
                    <a:lnTo>
                      <a:pt x="66" y="66"/>
                    </a:lnTo>
                    <a:lnTo>
                      <a:pt x="64" y="61"/>
                    </a:lnTo>
                    <a:lnTo>
                      <a:pt x="64" y="61"/>
                    </a:lnTo>
                    <a:lnTo>
                      <a:pt x="64" y="59"/>
                    </a:lnTo>
                    <a:lnTo>
                      <a:pt x="64" y="54"/>
                    </a:lnTo>
                    <a:lnTo>
                      <a:pt x="66" y="54"/>
                    </a:lnTo>
                    <a:lnTo>
                      <a:pt x="66" y="52"/>
                    </a:lnTo>
                    <a:lnTo>
                      <a:pt x="66" y="52"/>
                    </a:lnTo>
                    <a:lnTo>
                      <a:pt x="66" y="52"/>
                    </a:lnTo>
                    <a:lnTo>
                      <a:pt x="69" y="52"/>
                    </a:lnTo>
                    <a:lnTo>
                      <a:pt x="69" y="52"/>
                    </a:lnTo>
                    <a:lnTo>
                      <a:pt x="71" y="50"/>
                    </a:lnTo>
                    <a:lnTo>
                      <a:pt x="71" y="50"/>
                    </a:lnTo>
                    <a:lnTo>
                      <a:pt x="71" y="50"/>
                    </a:lnTo>
                    <a:lnTo>
                      <a:pt x="73" y="50"/>
                    </a:lnTo>
                    <a:lnTo>
                      <a:pt x="73" y="50"/>
                    </a:lnTo>
                    <a:lnTo>
                      <a:pt x="76" y="50"/>
                    </a:lnTo>
                    <a:lnTo>
                      <a:pt x="76" y="47"/>
                    </a:lnTo>
                    <a:lnTo>
                      <a:pt x="76" y="47"/>
                    </a:lnTo>
                    <a:lnTo>
                      <a:pt x="76" y="47"/>
                    </a:lnTo>
                    <a:lnTo>
                      <a:pt x="76" y="45"/>
                    </a:lnTo>
                    <a:lnTo>
                      <a:pt x="78" y="45"/>
                    </a:lnTo>
                    <a:lnTo>
                      <a:pt x="78" y="45"/>
                    </a:lnTo>
                    <a:lnTo>
                      <a:pt x="78" y="45"/>
                    </a:lnTo>
                    <a:lnTo>
                      <a:pt x="78" y="42"/>
                    </a:lnTo>
                    <a:lnTo>
                      <a:pt x="78" y="40"/>
                    </a:lnTo>
                    <a:lnTo>
                      <a:pt x="81" y="38"/>
                    </a:lnTo>
                    <a:lnTo>
                      <a:pt x="81" y="38"/>
                    </a:lnTo>
                    <a:lnTo>
                      <a:pt x="78" y="35"/>
                    </a:lnTo>
                    <a:lnTo>
                      <a:pt x="81" y="35"/>
                    </a:lnTo>
                    <a:lnTo>
                      <a:pt x="83" y="35"/>
                    </a:lnTo>
                    <a:lnTo>
                      <a:pt x="83" y="35"/>
                    </a:lnTo>
                    <a:lnTo>
                      <a:pt x="83" y="35"/>
                    </a:lnTo>
                    <a:lnTo>
                      <a:pt x="83" y="35"/>
                    </a:lnTo>
                    <a:lnTo>
                      <a:pt x="83" y="33"/>
                    </a:lnTo>
                    <a:lnTo>
                      <a:pt x="81" y="33"/>
                    </a:lnTo>
                    <a:lnTo>
                      <a:pt x="78" y="31"/>
                    </a:lnTo>
                    <a:lnTo>
                      <a:pt x="76" y="28"/>
                    </a:lnTo>
                    <a:lnTo>
                      <a:pt x="69" y="28"/>
                    </a:lnTo>
                    <a:lnTo>
                      <a:pt x="64" y="31"/>
                    </a:lnTo>
                    <a:lnTo>
                      <a:pt x="64" y="28"/>
                    </a:lnTo>
                    <a:lnTo>
                      <a:pt x="62" y="28"/>
                    </a:lnTo>
                    <a:lnTo>
                      <a:pt x="57" y="28"/>
                    </a:lnTo>
                    <a:lnTo>
                      <a:pt x="52" y="28"/>
                    </a:lnTo>
                    <a:lnTo>
                      <a:pt x="50" y="28"/>
                    </a:lnTo>
                    <a:lnTo>
                      <a:pt x="47" y="28"/>
                    </a:lnTo>
                    <a:lnTo>
                      <a:pt x="45" y="28"/>
                    </a:lnTo>
                    <a:lnTo>
                      <a:pt x="43" y="28"/>
                    </a:lnTo>
                    <a:lnTo>
                      <a:pt x="40" y="28"/>
                    </a:lnTo>
                    <a:lnTo>
                      <a:pt x="38" y="28"/>
                    </a:lnTo>
                    <a:lnTo>
                      <a:pt x="36" y="26"/>
                    </a:lnTo>
                    <a:lnTo>
                      <a:pt x="33" y="26"/>
                    </a:lnTo>
                    <a:lnTo>
                      <a:pt x="33" y="26"/>
                    </a:lnTo>
                    <a:lnTo>
                      <a:pt x="33" y="26"/>
                    </a:lnTo>
                    <a:lnTo>
                      <a:pt x="33" y="24"/>
                    </a:lnTo>
                    <a:lnTo>
                      <a:pt x="33" y="21"/>
                    </a:lnTo>
                    <a:lnTo>
                      <a:pt x="31" y="14"/>
                    </a:lnTo>
                    <a:lnTo>
                      <a:pt x="31" y="12"/>
                    </a:lnTo>
                    <a:lnTo>
                      <a:pt x="28" y="7"/>
                    </a:lnTo>
                    <a:lnTo>
                      <a:pt x="28" y="7"/>
                    </a:lnTo>
                    <a:lnTo>
                      <a:pt x="26" y="7"/>
                    </a:lnTo>
                    <a:lnTo>
                      <a:pt x="26" y="7"/>
                    </a:lnTo>
                    <a:lnTo>
                      <a:pt x="26" y="9"/>
                    </a:lnTo>
                    <a:lnTo>
                      <a:pt x="26" y="9"/>
                    </a:lnTo>
                    <a:lnTo>
                      <a:pt x="26" y="12"/>
                    </a:lnTo>
                    <a:lnTo>
                      <a:pt x="26" y="12"/>
                    </a:lnTo>
                    <a:lnTo>
                      <a:pt x="24" y="12"/>
                    </a:lnTo>
                    <a:lnTo>
                      <a:pt x="21" y="12"/>
                    </a:lnTo>
                    <a:lnTo>
                      <a:pt x="19" y="9"/>
                    </a:lnTo>
                    <a:lnTo>
                      <a:pt x="19" y="7"/>
                    </a:lnTo>
                    <a:lnTo>
                      <a:pt x="17" y="5"/>
                    </a:lnTo>
                    <a:lnTo>
                      <a:pt x="17" y="5"/>
                    </a:lnTo>
                    <a:lnTo>
                      <a:pt x="17" y="2"/>
                    </a:lnTo>
                    <a:lnTo>
                      <a:pt x="14" y="2"/>
                    </a:lnTo>
                    <a:lnTo>
                      <a:pt x="14" y="2"/>
                    </a:lnTo>
                    <a:lnTo>
                      <a:pt x="14" y="5"/>
                    </a:lnTo>
                    <a:lnTo>
                      <a:pt x="14" y="5"/>
                    </a:lnTo>
                    <a:lnTo>
                      <a:pt x="17" y="5"/>
                    </a:lnTo>
                    <a:lnTo>
                      <a:pt x="14" y="7"/>
                    </a:lnTo>
                    <a:lnTo>
                      <a:pt x="14" y="7"/>
                    </a:lnTo>
                    <a:lnTo>
                      <a:pt x="14" y="7"/>
                    </a:lnTo>
                    <a:lnTo>
                      <a:pt x="12" y="7"/>
                    </a:lnTo>
                    <a:lnTo>
                      <a:pt x="12" y="5"/>
                    </a:lnTo>
                    <a:lnTo>
                      <a:pt x="12" y="5"/>
                    </a:lnTo>
                    <a:lnTo>
                      <a:pt x="10" y="5"/>
                    </a:lnTo>
                    <a:lnTo>
                      <a:pt x="10" y="5"/>
                    </a:lnTo>
                    <a:lnTo>
                      <a:pt x="10" y="2"/>
                    </a:lnTo>
                    <a:lnTo>
                      <a:pt x="7" y="0"/>
                    </a:lnTo>
                    <a:lnTo>
                      <a:pt x="5" y="0"/>
                    </a:lnTo>
                    <a:lnTo>
                      <a:pt x="2" y="0"/>
                    </a:lnTo>
                    <a:lnTo>
                      <a:pt x="2" y="0"/>
                    </a:lnTo>
                    <a:lnTo>
                      <a:pt x="2" y="2"/>
                    </a:lnTo>
                    <a:lnTo>
                      <a:pt x="5" y="2"/>
                    </a:lnTo>
                    <a:lnTo>
                      <a:pt x="5" y="2"/>
                    </a:lnTo>
                    <a:lnTo>
                      <a:pt x="5" y="2"/>
                    </a:lnTo>
                    <a:lnTo>
                      <a:pt x="5" y="5"/>
                    </a:lnTo>
                    <a:lnTo>
                      <a:pt x="5" y="5"/>
                    </a:lnTo>
                    <a:lnTo>
                      <a:pt x="5" y="7"/>
                    </a:lnTo>
                    <a:lnTo>
                      <a:pt x="2" y="7"/>
                    </a:lnTo>
                    <a:lnTo>
                      <a:pt x="0" y="9"/>
                    </a:lnTo>
                    <a:lnTo>
                      <a:pt x="0" y="12"/>
                    </a:lnTo>
                    <a:lnTo>
                      <a:pt x="0" y="12"/>
                    </a:lnTo>
                    <a:lnTo>
                      <a:pt x="0" y="14"/>
                    </a:lnTo>
                    <a:lnTo>
                      <a:pt x="0" y="14"/>
                    </a:lnTo>
                    <a:lnTo>
                      <a:pt x="2" y="16"/>
                    </a:lnTo>
                    <a:lnTo>
                      <a:pt x="5" y="16"/>
                    </a:lnTo>
                    <a:lnTo>
                      <a:pt x="7" y="19"/>
                    </a:lnTo>
                    <a:lnTo>
                      <a:pt x="7" y="21"/>
                    </a:lnTo>
                    <a:lnTo>
                      <a:pt x="10" y="21"/>
                    </a:lnTo>
                    <a:lnTo>
                      <a:pt x="12" y="21"/>
                    </a:lnTo>
                    <a:lnTo>
                      <a:pt x="14" y="21"/>
                    </a:lnTo>
                    <a:lnTo>
                      <a:pt x="14" y="24"/>
                    </a:lnTo>
                    <a:lnTo>
                      <a:pt x="17" y="26"/>
                    </a:lnTo>
                    <a:lnTo>
                      <a:pt x="17" y="26"/>
                    </a:lnTo>
                    <a:lnTo>
                      <a:pt x="19" y="26"/>
                    </a:lnTo>
                    <a:lnTo>
                      <a:pt x="19" y="28"/>
                    </a:lnTo>
                    <a:lnTo>
                      <a:pt x="19" y="28"/>
                    </a:lnTo>
                    <a:lnTo>
                      <a:pt x="17" y="28"/>
                    </a:lnTo>
                    <a:lnTo>
                      <a:pt x="17" y="28"/>
                    </a:lnTo>
                    <a:lnTo>
                      <a:pt x="14" y="28"/>
                    </a:lnTo>
                    <a:lnTo>
                      <a:pt x="14" y="28"/>
                    </a:lnTo>
                    <a:lnTo>
                      <a:pt x="12" y="28"/>
                    </a:lnTo>
                    <a:lnTo>
                      <a:pt x="10" y="28"/>
                    </a:lnTo>
                    <a:lnTo>
                      <a:pt x="10" y="33"/>
                    </a:lnTo>
                    <a:lnTo>
                      <a:pt x="7" y="35"/>
                    </a:lnTo>
                    <a:lnTo>
                      <a:pt x="7" y="35"/>
                    </a:lnTo>
                    <a:lnTo>
                      <a:pt x="5" y="35"/>
                    </a:lnTo>
                    <a:lnTo>
                      <a:pt x="5" y="35"/>
                    </a:lnTo>
                    <a:lnTo>
                      <a:pt x="2" y="38"/>
                    </a:lnTo>
                    <a:lnTo>
                      <a:pt x="2" y="40"/>
                    </a:lnTo>
                    <a:lnTo>
                      <a:pt x="2" y="40"/>
                    </a:lnTo>
                    <a:lnTo>
                      <a:pt x="5" y="42"/>
                    </a:lnTo>
                    <a:lnTo>
                      <a:pt x="7" y="42"/>
                    </a:lnTo>
                    <a:lnTo>
                      <a:pt x="7" y="45"/>
                    </a:lnTo>
                    <a:lnTo>
                      <a:pt x="10" y="42"/>
                    </a:lnTo>
                    <a:lnTo>
                      <a:pt x="10" y="45"/>
                    </a:lnTo>
                    <a:lnTo>
                      <a:pt x="12" y="45"/>
                    </a:lnTo>
                    <a:lnTo>
                      <a:pt x="12" y="47"/>
                    </a:lnTo>
                    <a:lnTo>
                      <a:pt x="17" y="47"/>
                    </a:lnTo>
                    <a:lnTo>
                      <a:pt x="17" y="47"/>
                    </a:lnTo>
                    <a:lnTo>
                      <a:pt x="17" y="50"/>
                    </a:lnTo>
                    <a:lnTo>
                      <a:pt x="17" y="50"/>
                    </a:lnTo>
                    <a:lnTo>
                      <a:pt x="17" y="52"/>
                    </a:lnTo>
                    <a:lnTo>
                      <a:pt x="17" y="54"/>
                    </a:lnTo>
                    <a:lnTo>
                      <a:pt x="17" y="57"/>
                    </a:lnTo>
                    <a:lnTo>
                      <a:pt x="17" y="61"/>
                    </a:lnTo>
                    <a:lnTo>
                      <a:pt x="17" y="61"/>
                    </a:lnTo>
                    <a:lnTo>
                      <a:pt x="17" y="64"/>
                    </a:lnTo>
                    <a:lnTo>
                      <a:pt x="17" y="64"/>
                    </a:lnTo>
                    <a:lnTo>
                      <a:pt x="19" y="64"/>
                    </a:lnTo>
                    <a:lnTo>
                      <a:pt x="19" y="66"/>
                    </a:lnTo>
                    <a:lnTo>
                      <a:pt x="19" y="69"/>
                    </a:lnTo>
                    <a:lnTo>
                      <a:pt x="19" y="69"/>
                    </a:lnTo>
                    <a:lnTo>
                      <a:pt x="21" y="71"/>
                    </a:lnTo>
                    <a:lnTo>
                      <a:pt x="24" y="71"/>
                    </a:lnTo>
                    <a:lnTo>
                      <a:pt x="24" y="71"/>
                    </a:lnTo>
                    <a:lnTo>
                      <a:pt x="24" y="73"/>
                    </a:lnTo>
                    <a:lnTo>
                      <a:pt x="24" y="76"/>
                    </a:lnTo>
                    <a:lnTo>
                      <a:pt x="24" y="78"/>
                    </a:lnTo>
                    <a:lnTo>
                      <a:pt x="26" y="80"/>
                    </a:lnTo>
                    <a:lnTo>
                      <a:pt x="26" y="83"/>
                    </a:lnTo>
                    <a:lnTo>
                      <a:pt x="26" y="83"/>
                    </a:lnTo>
                    <a:lnTo>
                      <a:pt x="26" y="85"/>
                    </a:lnTo>
                    <a:lnTo>
                      <a:pt x="28" y="90"/>
                    </a:lnTo>
                    <a:lnTo>
                      <a:pt x="28" y="92"/>
                    </a:lnTo>
                    <a:lnTo>
                      <a:pt x="28" y="95"/>
                    </a:lnTo>
                    <a:lnTo>
                      <a:pt x="31" y="95"/>
                    </a:lnTo>
                    <a:lnTo>
                      <a:pt x="31" y="99"/>
                    </a:lnTo>
                    <a:lnTo>
                      <a:pt x="33" y="102"/>
                    </a:lnTo>
                    <a:lnTo>
                      <a:pt x="33" y="102"/>
                    </a:lnTo>
                    <a:lnTo>
                      <a:pt x="33" y="102"/>
                    </a:lnTo>
                    <a:lnTo>
                      <a:pt x="36" y="102"/>
                    </a:lnTo>
                    <a:lnTo>
                      <a:pt x="38" y="99"/>
                    </a:lnTo>
                    <a:lnTo>
                      <a:pt x="38" y="97"/>
                    </a:lnTo>
                    <a:lnTo>
                      <a:pt x="38" y="95"/>
                    </a:lnTo>
                    <a:lnTo>
                      <a:pt x="36" y="92"/>
                    </a:lnTo>
                    <a:lnTo>
                      <a:pt x="36" y="90"/>
                    </a:lnTo>
                    <a:lnTo>
                      <a:pt x="38" y="97"/>
                    </a:lnTo>
                    <a:lnTo>
                      <a:pt x="40" y="99"/>
                    </a:lnTo>
                    <a:lnTo>
                      <a:pt x="40" y="102"/>
                    </a:lnTo>
                    <a:lnTo>
                      <a:pt x="40" y="99"/>
                    </a:lnTo>
                    <a:lnTo>
                      <a:pt x="40" y="99"/>
                    </a:lnTo>
                    <a:lnTo>
                      <a:pt x="43" y="97"/>
                    </a:lnTo>
                    <a:lnTo>
                      <a:pt x="43" y="97"/>
                    </a:lnTo>
                    <a:lnTo>
                      <a:pt x="43" y="95"/>
                    </a:lnTo>
                    <a:lnTo>
                      <a:pt x="45" y="92"/>
                    </a:lnTo>
                    <a:lnTo>
                      <a:pt x="43" y="90"/>
                    </a:lnTo>
                    <a:lnTo>
                      <a:pt x="43" y="87"/>
                    </a:lnTo>
                    <a:lnTo>
                      <a:pt x="45" y="85"/>
                    </a:lnTo>
                    <a:lnTo>
                      <a:pt x="45" y="90"/>
                    </a:lnTo>
                    <a:lnTo>
                      <a:pt x="45" y="92"/>
                    </a:lnTo>
                    <a:lnTo>
                      <a:pt x="45" y="95"/>
                    </a:lnTo>
                    <a:lnTo>
                      <a:pt x="45" y="95"/>
                    </a:lnTo>
                    <a:lnTo>
                      <a:pt x="47" y="95"/>
                    </a:lnTo>
                    <a:lnTo>
                      <a:pt x="50" y="92"/>
                    </a:lnTo>
                    <a:lnTo>
                      <a:pt x="50" y="92"/>
                    </a:lnTo>
                    <a:lnTo>
                      <a:pt x="47" y="95"/>
                    </a:lnTo>
                    <a:lnTo>
                      <a:pt x="47" y="97"/>
                    </a:lnTo>
                    <a:lnTo>
                      <a:pt x="47" y="99"/>
                    </a:lnTo>
                    <a:lnTo>
                      <a:pt x="50" y="99"/>
                    </a:lnTo>
                    <a:lnTo>
                      <a:pt x="50" y="99"/>
                    </a:lnTo>
                    <a:lnTo>
                      <a:pt x="52" y="99"/>
                    </a:lnTo>
                    <a:lnTo>
                      <a:pt x="52" y="99"/>
                    </a:lnTo>
                    <a:lnTo>
                      <a:pt x="52" y="95"/>
                    </a:lnTo>
                    <a:lnTo>
                      <a:pt x="54" y="92"/>
                    </a:lnTo>
                    <a:lnTo>
                      <a:pt x="57" y="92"/>
                    </a:lnTo>
                    <a:lnTo>
                      <a:pt x="57" y="90"/>
                    </a:lnTo>
                    <a:lnTo>
                      <a:pt x="57" y="87"/>
                    </a:lnTo>
                    <a:lnTo>
                      <a:pt x="57" y="87"/>
                    </a:lnTo>
                    <a:lnTo>
                      <a:pt x="54" y="85"/>
                    </a:lnTo>
                    <a:lnTo>
                      <a:pt x="54" y="83"/>
                    </a:lnTo>
                    <a:lnTo>
                      <a:pt x="54" y="83"/>
                    </a:lnTo>
                    <a:lnTo>
                      <a:pt x="54" y="80"/>
                    </a:lnTo>
                    <a:lnTo>
                      <a:pt x="52" y="80"/>
                    </a:lnTo>
                    <a:lnTo>
                      <a:pt x="52" y="78"/>
                    </a:lnTo>
                    <a:lnTo>
                      <a:pt x="52" y="78"/>
                    </a:lnTo>
                    <a:lnTo>
                      <a:pt x="54" y="78"/>
                    </a:lnTo>
                    <a:lnTo>
                      <a:pt x="52" y="76"/>
                    </a:lnTo>
                    <a:lnTo>
                      <a:pt x="52" y="73"/>
                    </a:lnTo>
                    <a:lnTo>
                      <a:pt x="54" y="73"/>
                    </a:lnTo>
                    <a:lnTo>
                      <a:pt x="54" y="71"/>
                    </a:lnTo>
                    <a:lnTo>
                      <a:pt x="54" y="71"/>
                    </a:lnTo>
                    <a:lnTo>
                      <a:pt x="54" y="69"/>
                    </a:lnTo>
                    <a:lnTo>
                      <a:pt x="52" y="69"/>
                    </a:lnTo>
                    <a:lnTo>
                      <a:pt x="50" y="66"/>
                    </a:lnTo>
                    <a:lnTo>
                      <a:pt x="47" y="66"/>
                    </a:lnTo>
                    <a:lnTo>
                      <a:pt x="50" y="66"/>
                    </a:lnTo>
                    <a:lnTo>
                      <a:pt x="52" y="66"/>
                    </a:lnTo>
                    <a:lnTo>
                      <a:pt x="52" y="64"/>
                    </a:lnTo>
                    <a:lnTo>
                      <a:pt x="52" y="64"/>
                    </a:lnTo>
                    <a:lnTo>
                      <a:pt x="52" y="64"/>
                    </a:lnTo>
                    <a:lnTo>
                      <a:pt x="54" y="61"/>
                    </a:lnTo>
                    <a:lnTo>
                      <a:pt x="54" y="64"/>
                    </a:lnTo>
                    <a:lnTo>
                      <a:pt x="54" y="66"/>
                    </a:lnTo>
                    <a:lnTo>
                      <a:pt x="54" y="69"/>
                    </a:lnTo>
                    <a:lnTo>
                      <a:pt x="54" y="73"/>
                    </a:lnTo>
                    <a:lnTo>
                      <a:pt x="57" y="73"/>
                    </a:lnTo>
                    <a:lnTo>
                      <a:pt x="59" y="80"/>
                    </a:lnTo>
                    <a:lnTo>
                      <a:pt x="62" y="83"/>
                    </a:lnTo>
                    <a:lnTo>
                      <a:pt x="66" y="83"/>
                    </a:lnTo>
                    <a:lnTo>
                      <a:pt x="66" y="83"/>
                    </a:lnTo>
                    <a:lnTo>
                      <a:pt x="69" y="80"/>
                    </a:lnTo>
                    <a:lnTo>
                      <a:pt x="71" y="78"/>
                    </a:lnTo>
                    <a:lnTo>
                      <a:pt x="71" y="78"/>
                    </a:lnTo>
                    <a:lnTo>
                      <a:pt x="71" y="78"/>
                    </a:lnTo>
                    <a:lnTo>
                      <a:pt x="73" y="80"/>
                    </a:lnTo>
                    <a:lnTo>
                      <a:pt x="76" y="85"/>
                    </a:lnTo>
                    <a:lnTo>
                      <a:pt x="78" y="87"/>
                    </a:lnTo>
                    <a:lnTo>
                      <a:pt x="78" y="90"/>
                    </a:lnTo>
                    <a:lnTo>
                      <a:pt x="81" y="90"/>
                    </a:lnTo>
                    <a:lnTo>
                      <a:pt x="81" y="87"/>
                    </a:lnTo>
                    <a:lnTo>
                      <a:pt x="81" y="90"/>
                    </a:lnTo>
                    <a:lnTo>
                      <a:pt x="81" y="92"/>
                    </a:lnTo>
                    <a:lnTo>
                      <a:pt x="81" y="92"/>
                    </a:lnTo>
                    <a:lnTo>
                      <a:pt x="83" y="99"/>
                    </a:lnTo>
                    <a:lnTo>
                      <a:pt x="85" y="102"/>
                    </a:lnTo>
                    <a:lnTo>
                      <a:pt x="85" y="106"/>
                    </a:lnTo>
                    <a:lnTo>
                      <a:pt x="88" y="114"/>
                    </a:lnTo>
                    <a:lnTo>
                      <a:pt x="90" y="118"/>
                    </a:lnTo>
                    <a:lnTo>
                      <a:pt x="90" y="121"/>
                    </a:lnTo>
                    <a:lnTo>
                      <a:pt x="92" y="121"/>
                    </a:lnTo>
                    <a:lnTo>
                      <a:pt x="92" y="121"/>
                    </a:lnTo>
                    <a:lnTo>
                      <a:pt x="92" y="121"/>
                    </a:lnTo>
                    <a:lnTo>
                      <a:pt x="92" y="118"/>
                    </a:lnTo>
                    <a:lnTo>
                      <a:pt x="90" y="116"/>
                    </a:lnTo>
                    <a:lnTo>
                      <a:pt x="90" y="116"/>
                    </a:lnTo>
                    <a:lnTo>
                      <a:pt x="90" y="116"/>
                    </a:lnTo>
                    <a:lnTo>
                      <a:pt x="90" y="114"/>
                    </a:lnTo>
                    <a:lnTo>
                      <a:pt x="88" y="111"/>
                    </a:lnTo>
                    <a:lnTo>
                      <a:pt x="88" y="109"/>
                    </a:lnTo>
                    <a:lnTo>
                      <a:pt x="90" y="109"/>
                    </a:lnTo>
                    <a:lnTo>
                      <a:pt x="90" y="109"/>
                    </a:lnTo>
                    <a:lnTo>
                      <a:pt x="92" y="109"/>
                    </a:lnTo>
                    <a:lnTo>
                      <a:pt x="95" y="109"/>
                    </a:lnTo>
                    <a:lnTo>
                      <a:pt x="95" y="111"/>
                    </a:lnTo>
                    <a:lnTo>
                      <a:pt x="95" y="111"/>
                    </a:lnTo>
                    <a:lnTo>
                      <a:pt x="97" y="111"/>
                    </a:lnTo>
                    <a:lnTo>
                      <a:pt x="97" y="111"/>
                    </a:lnTo>
                    <a:lnTo>
                      <a:pt x="97" y="109"/>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5" name="Freeform 208"/>
              <p:cNvSpPr>
                <a:spLocks/>
              </p:cNvSpPr>
              <p:nvPr/>
            </p:nvSpPr>
            <p:spPr bwMode="auto">
              <a:xfrm>
                <a:off x="3669" y="2246"/>
                <a:ext cx="2" cy="9"/>
              </a:xfrm>
              <a:custGeom>
                <a:avLst/>
                <a:gdLst>
                  <a:gd name="T0" fmla="*/ 2 w 2"/>
                  <a:gd name="T1" fmla="*/ 5 h 9"/>
                  <a:gd name="T2" fmla="*/ 2 w 2"/>
                  <a:gd name="T3" fmla="*/ 2 h 9"/>
                  <a:gd name="T4" fmla="*/ 2 w 2"/>
                  <a:gd name="T5" fmla="*/ 0 h 9"/>
                  <a:gd name="T6" fmla="*/ 2 w 2"/>
                  <a:gd name="T7" fmla="*/ 0 h 9"/>
                  <a:gd name="T8" fmla="*/ 2 w 2"/>
                  <a:gd name="T9" fmla="*/ 0 h 9"/>
                  <a:gd name="T10" fmla="*/ 0 w 2"/>
                  <a:gd name="T11" fmla="*/ 0 h 9"/>
                  <a:gd name="T12" fmla="*/ 0 w 2"/>
                  <a:gd name="T13" fmla="*/ 0 h 9"/>
                  <a:gd name="T14" fmla="*/ 0 w 2"/>
                  <a:gd name="T15" fmla="*/ 2 h 9"/>
                  <a:gd name="T16" fmla="*/ 0 w 2"/>
                  <a:gd name="T17" fmla="*/ 5 h 9"/>
                  <a:gd name="T18" fmla="*/ 2 w 2"/>
                  <a:gd name="T19" fmla="*/ 7 h 9"/>
                  <a:gd name="T20" fmla="*/ 2 w 2"/>
                  <a:gd name="T21" fmla="*/ 9 h 9"/>
                  <a:gd name="T22" fmla="*/ 2 w 2"/>
                  <a:gd name="T23" fmla="*/ 7 h 9"/>
                  <a:gd name="T24" fmla="*/ 2 w 2"/>
                  <a:gd name="T25" fmla="*/ 5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 h="9">
                    <a:moveTo>
                      <a:pt x="2" y="5"/>
                    </a:moveTo>
                    <a:lnTo>
                      <a:pt x="2" y="2"/>
                    </a:lnTo>
                    <a:lnTo>
                      <a:pt x="2" y="0"/>
                    </a:lnTo>
                    <a:lnTo>
                      <a:pt x="2" y="0"/>
                    </a:lnTo>
                    <a:lnTo>
                      <a:pt x="2" y="0"/>
                    </a:lnTo>
                    <a:lnTo>
                      <a:pt x="0" y="0"/>
                    </a:lnTo>
                    <a:lnTo>
                      <a:pt x="0" y="0"/>
                    </a:lnTo>
                    <a:lnTo>
                      <a:pt x="0" y="2"/>
                    </a:lnTo>
                    <a:lnTo>
                      <a:pt x="0" y="5"/>
                    </a:lnTo>
                    <a:lnTo>
                      <a:pt x="2" y="7"/>
                    </a:lnTo>
                    <a:lnTo>
                      <a:pt x="2" y="9"/>
                    </a:lnTo>
                    <a:lnTo>
                      <a:pt x="2" y="7"/>
                    </a:lnTo>
                    <a:lnTo>
                      <a:pt x="2" y="5"/>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6" name="Freeform 209"/>
              <p:cNvSpPr>
                <a:spLocks noEditPoints="1"/>
              </p:cNvSpPr>
              <p:nvPr/>
            </p:nvSpPr>
            <p:spPr bwMode="auto">
              <a:xfrm>
                <a:off x="1327" y="2229"/>
                <a:ext cx="97" cy="128"/>
              </a:xfrm>
              <a:custGeom>
                <a:avLst/>
                <a:gdLst>
                  <a:gd name="T0" fmla="*/ 80 w 97"/>
                  <a:gd name="T1" fmla="*/ 124 h 128"/>
                  <a:gd name="T2" fmla="*/ 78 w 97"/>
                  <a:gd name="T3" fmla="*/ 126 h 128"/>
                  <a:gd name="T4" fmla="*/ 90 w 97"/>
                  <a:gd name="T5" fmla="*/ 124 h 128"/>
                  <a:gd name="T6" fmla="*/ 90 w 97"/>
                  <a:gd name="T7" fmla="*/ 116 h 128"/>
                  <a:gd name="T8" fmla="*/ 97 w 97"/>
                  <a:gd name="T9" fmla="*/ 100 h 128"/>
                  <a:gd name="T10" fmla="*/ 92 w 97"/>
                  <a:gd name="T11" fmla="*/ 97 h 128"/>
                  <a:gd name="T12" fmla="*/ 97 w 97"/>
                  <a:gd name="T13" fmla="*/ 100 h 128"/>
                  <a:gd name="T14" fmla="*/ 78 w 97"/>
                  <a:gd name="T15" fmla="*/ 90 h 128"/>
                  <a:gd name="T16" fmla="*/ 76 w 97"/>
                  <a:gd name="T17" fmla="*/ 95 h 128"/>
                  <a:gd name="T18" fmla="*/ 71 w 97"/>
                  <a:gd name="T19" fmla="*/ 102 h 128"/>
                  <a:gd name="T20" fmla="*/ 78 w 97"/>
                  <a:gd name="T21" fmla="*/ 95 h 128"/>
                  <a:gd name="T22" fmla="*/ 71 w 97"/>
                  <a:gd name="T23" fmla="*/ 90 h 128"/>
                  <a:gd name="T24" fmla="*/ 73 w 97"/>
                  <a:gd name="T25" fmla="*/ 90 h 128"/>
                  <a:gd name="T26" fmla="*/ 57 w 97"/>
                  <a:gd name="T27" fmla="*/ 76 h 128"/>
                  <a:gd name="T28" fmla="*/ 57 w 97"/>
                  <a:gd name="T29" fmla="*/ 74 h 128"/>
                  <a:gd name="T30" fmla="*/ 54 w 97"/>
                  <a:gd name="T31" fmla="*/ 81 h 128"/>
                  <a:gd name="T32" fmla="*/ 61 w 97"/>
                  <a:gd name="T33" fmla="*/ 86 h 128"/>
                  <a:gd name="T34" fmla="*/ 43 w 97"/>
                  <a:gd name="T35" fmla="*/ 71 h 128"/>
                  <a:gd name="T36" fmla="*/ 47 w 97"/>
                  <a:gd name="T37" fmla="*/ 76 h 128"/>
                  <a:gd name="T38" fmla="*/ 71 w 97"/>
                  <a:gd name="T39" fmla="*/ 62 h 128"/>
                  <a:gd name="T40" fmla="*/ 16 w 97"/>
                  <a:gd name="T41" fmla="*/ 62 h 128"/>
                  <a:gd name="T42" fmla="*/ 14 w 97"/>
                  <a:gd name="T43" fmla="*/ 60 h 128"/>
                  <a:gd name="T44" fmla="*/ 9 w 97"/>
                  <a:gd name="T45" fmla="*/ 57 h 128"/>
                  <a:gd name="T46" fmla="*/ 12 w 97"/>
                  <a:gd name="T47" fmla="*/ 67 h 128"/>
                  <a:gd name="T48" fmla="*/ 16 w 97"/>
                  <a:gd name="T49" fmla="*/ 64 h 128"/>
                  <a:gd name="T50" fmla="*/ 57 w 97"/>
                  <a:gd name="T51" fmla="*/ 60 h 128"/>
                  <a:gd name="T52" fmla="*/ 52 w 97"/>
                  <a:gd name="T53" fmla="*/ 50 h 128"/>
                  <a:gd name="T54" fmla="*/ 54 w 97"/>
                  <a:gd name="T55" fmla="*/ 57 h 128"/>
                  <a:gd name="T56" fmla="*/ 54 w 97"/>
                  <a:gd name="T57" fmla="*/ 62 h 128"/>
                  <a:gd name="T58" fmla="*/ 19 w 97"/>
                  <a:gd name="T59" fmla="*/ 41 h 128"/>
                  <a:gd name="T60" fmla="*/ 24 w 97"/>
                  <a:gd name="T61" fmla="*/ 41 h 128"/>
                  <a:gd name="T62" fmla="*/ 14 w 97"/>
                  <a:gd name="T63" fmla="*/ 55 h 128"/>
                  <a:gd name="T64" fmla="*/ 12 w 97"/>
                  <a:gd name="T65" fmla="*/ 43 h 128"/>
                  <a:gd name="T66" fmla="*/ 7 w 97"/>
                  <a:gd name="T67" fmla="*/ 38 h 128"/>
                  <a:gd name="T68" fmla="*/ 5 w 97"/>
                  <a:gd name="T69" fmla="*/ 50 h 128"/>
                  <a:gd name="T70" fmla="*/ 2 w 97"/>
                  <a:gd name="T71" fmla="*/ 52 h 128"/>
                  <a:gd name="T72" fmla="*/ 7 w 97"/>
                  <a:gd name="T73" fmla="*/ 55 h 128"/>
                  <a:gd name="T74" fmla="*/ 43 w 97"/>
                  <a:gd name="T75" fmla="*/ 50 h 128"/>
                  <a:gd name="T76" fmla="*/ 45 w 97"/>
                  <a:gd name="T77" fmla="*/ 38 h 128"/>
                  <a:gd name="T78" fmla="*/ 35 w 97"/>
                  <a:gd name="T79" fmla="*/ 31 h 128"/>
                  <a:gd name="T80" fmla="*/ 40 w 97"/>
                  <a:gd name="T81" fmla="*/ 36 h 128"/>
                  <a:gd name="T82" fmla="*/ 43 w 97"/>
                  <a:gd name="T83" fmla="*/ 43 h 128"/>
                  <a:gd name="T84" fmla="*/ 43 w 97"/>
                  <a:gd name="T85" fmla="*/ 50 h 128"/>
                  <a:gd name="T86" fmla="*/ 9 w 97"/>
                  <a:gd name="T87" fmla="*/ 5 h 128"/>
                  <a:gd name="T88" fmla="*/ 5 w 97"/>
                  <a:gd name="T89" fmla="*/ 10 h 128"/>
                  <a:gd name="T90" fmla="*/ 2 w 97"/>
                  <a:gd name="T91" fmla="*/ 10 h 128"/>
                  <a:gd name="T92" fmla="*/ 19 w 97"/>
                  <a:gd name="T93" fmla="*/ 7 h 128"/>
                  <a:gd name="T94" fmla="*/ 31 w 97"/>
                  <a:gd name="T95" fmla="*/ 7 h 128"/>
                  <a:gd name="T96" fmla="*/ 24 w 97"/>
                  <a:gd name="T97" fmla="*/ 3 h 128"/>
                  <a:gd name="T98" fmla="*/ 26 w 97"/>
                  <a:gd name="T99" fmla="*/ 3 h 128"/>
                  <a:gd name="T100" fmla="*/ 31 w 97"/>
                  <a:gd name="T101" fmla="*/ 15 h 128"/>
                  <a:gd name="T102" fmla="*/ 26 w 97"/>
                  <a:gd name="T103" fmla="*/ 22 h 128"/>
                  <a:gd name="T104" fmla="*/ 33 w 97"/>
                  <a:gd name="T105" fmla="*/ 1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97" h="128">
                    <a:moveTo>
                      <a:pt x="87" y="124"/>
                    </a:moveTo>
                    <a:lnTo>
                      <a:pt x="85" y="124"/>
                    </a:lnTo>
                    <a:lnTo>
                      <a:pt x="85" y="124"/>
                    </a:lnTo>
                    <a:lnTo>
                      <a:pt x="83" y="124"/>
                    </a:lnTo>
                    <a:lnTo>
                      <a:pt x="80" y="124"/>
                    </a:lnTo>
                    <a:lnTo>
                      <a:pt x="80" y="124"/>
                    </a:lnTo>
                    <a:lnTo>
                      <a:pt x="78" y="126"/>
                    </a:lnTo>
                    <a:lnTo>
                      <a:pt x="78" y="126"/>
                    </a:lnTo>
                    <a:lnTo>
                      <a:pt x="78" y="126"/>
                    </a:lnTo>
                    <a:lnTo>
                      <a:pt x="78" y="126"/>
                    </a:lnTo>
                    <a:lnTo>
                      <a:pt x="78" y="128"/>
                    </a:lnTo>
                    <a:lnTo>
                      <a:pt x="78" y="128"/>
                    </a:lnTo>
                    <a:lnTo>
                      <a:pt x="83" y="128"/>
                    </a:lnTo>
                    <a:lnTo>
                      <a:pt x="87" y="128"/>
                    </a:lnTo>
                    <a:lnTo>
                      <a:pt x="90" y="124"/>
                    </a:lnTo>
                    <a:lnTo>
                      <a:pt x="90" y="124"/>
                    </a:lnTo>
                    <a:lnTo>
                      <a:pt x="90" y="121"/>
                    </a:lnTo>
                    <a:lnTo>
                      <a:pt x="90" y="121"/>
                    </a:lnTo>
                    <a:lnTo>
                      <a:pt x="87" y="124"/>
                    </a:lnTo>
                    <a:close/>
                    <a:moveTo>
                      <a:pt x="90" y="116"/>
                    </a:moveTo>
                    <a:lnTo>
                      <a:pt x="90" y="116"/>
                    </a:lnTo>
                    <a:lnTo>
                      <a:pt x="92" y="116"/>
                    </a:lnTo>
                    <a:lnTo>
                      <a:pt x="92" y="116"/>
                    </a:lnTo>
                    <a:lnTo>
                      <a:pt x="90" y="116"/>
                    </a:lnTo>
                    <a:close/>
                    <a:moveTo>
                      <a:pt x="97" y="100"/>
                    </a:moveTo>
                    <a:lnTo>
                      <a:pt x="97" y="97"/>
                    </a:lnTo>
                    <a:lnTo>
                      <a:pt x="95" y="97"/>
                    </a:lnTo>
                    <a:lnTo>
                      <a:pt x="95" y="97"/>
                    </a:lnTo>
                    <a:lnTo>
                      <a:pt x="92" y="97"/>
                    </a:lnTo>
                    <a:lnTo>
                      <a:pt x="92" y="97"/>
                    </a:lnTo>
                    <a:lnTo>
                      <a:pt x="90" y="97"/>
                    </a:lnTo>
                    <a:lnTo>
                      <a:pt x="92" y="97"/>
                    </a:lnTo>
                    <a:lnTo>
                      <a:pt x="95" y="97"/>
                    </a:lnTo>
                    <a:lnTo>
                      <a:pt x="95" y="97"/>
                    </a:lnTo>
                    <a:lnTo>
                      <a:pt x="97" y="100"/>
                    </a:lnTo>
                    <a:lnTo>
                      <a:pt x="97" y="100"/>
                    </a:lnTo>
                    <a:lnTo>
                      <a:pt x="97" y="100"/>
                    </a:lnTo>
                    <a:close/>
                    <a:moveTo>
                      <a:pt x="78" y="93"/>
                    </a:moveTo>
                    <a:lnTo>
                      <a:pt x="78" y="90"/>
                    </a:lnTo>
                    <a:lnTo>
                      <a:pt x="78" y="90"/>
                    </a:lnTo>
                    <a:lnTo>
                      <a:pt x="76" y="93"/>
                    </a:lnTo>
                    <a:lnTo>
                      <a:pt x="76" y="93"/>
                    </a:lnTo>
                    <a:lnTo>
                      <a:pt x="78" y="95"/>
                    </a:lnTo>
                    <a:lnTo>
                      <a:pt x="78" y="95"/>
                    </a:lnTo>
                    <a:lnTo>
                      <a:pt x="76" y="95"/>
                    </a:lnTo>
                    <a:lnTo>
                      <a:pt x="76" y="97"/>
                    </a:lnTo>
                    <a:lnTo>
                      <a:pt x="76" y="97"/>
                    </a:lnTo>
                    <a:lnTo>
                      <a:pt x="73" y="97"/>
                    </a:lnTo>
                    <a:lnTo>
                      <a:pt x="73" y="100"/>
                    </a:lnTo>
                    <a:lnTo>
                      <a:pt x="71" y="102"/>
                    </a:lnTo>
                    <a:lnTo>
                      <a:pt x="69" y="102"/>
                    </a:lnTo>
                    <a:lnTo>
                      <a:pt x="71" y="102"/>
                    </a:lnTo>
                    <a:lnTo>
                      <a:pt x="73" y="100"/>
                    </a:lnTo>
                    <a:lnTo>
                      <a:pt x="76" y="97"/>
                    </a:lnTo>
                    <a:lnTo>
                      <a:pt x="78" y="95"/>
                    </a:lnTo>
                    <a:lnTo>
                      <a:pt x="78" y="93"/>
                    </a:lnTo>
                    <a:close/>
                    <a:moveTo>
                      <a:pt x="71" y="88"/>
                    </a:moveTo>
                    <a:lnTo>
                      <a:pt x="71" y="88"/>
                    </a:lnTo>
                    <a:lnTo>
                      <a:pt x="71" y="90"/>
                    </a:lnTo>
                    <a:lnTo>
                      <a:pt x="71" y="90"/>
                    </a:lnTo>
                    <a:lnTo>
                      <a:pt x="71" y="90"/>
                    </a:lnTo>
                    <a:lnTo>
                      <a:pt x="73" y="93"/>
                    </a:lnTo>
                    <a:lnTo>
                      <a:pt x="76" y="90"/>
                    </a:lnTo>
                    <a:lnTo>
                      <a:pt x="76" y="90"/>
                    </a:lnTo>
                    <a:lnTo>
                      <a:pt x="73" y="90"/>
                    </a:lnTo>
                    <a:lnTo>
                      <a:pt x="73" y="88"/>
                    </a:lnTo>
                    <a:lnTo>
                      <a:pt x="71" y="88"/>
                    </a:lnTo>
                    <a:close/>
                    <a:moveTo>
                      <a:pt x="59" y="81"/>
                    </a:moveTo>
                    <a:lnTo>
                      <a:pt x="57" y="79"/>
                    </a:lnTo>
                    <a:lnTo>
                      <a:pt x="57" y="76"/>
                    </a:lnTo>
                    <a:lnTo>
                      <a:pt x="57" y="74"/>
                    </a:lnTo>
                    <a:lnTo>
                      <a:pt x="54" y="71"/>
                    </a:lnTo>
                    <a:lnTo>
                      <a:pt x="54" y="71"/>
                    </a:lnTo>
                    <a:lnTo>
                      <a:pt x="54" y="74"/>
                    </a:lnTo>
                    <a:lnTo>
                      <a:pt x="57" y="74"/>
                    </a:lnTo>
                    <a:lnTo>
                      <a:pt x="57" y="79"/>
                    </a:lnTo>
                    <a:lnTo>
                      <a:pt x="57" y="79"/>
                    </a:lnTo>
                    <a:lnTo>
                      <a:pt x="57" y="81"/>
                    </a:lnTo>
                    <a:lnTo>
                      <a:pt x="57" y="81"/>
                    </a:lnTo>
                    <a:lnTo>
                      <a:pt x="54" y="81"/>
                    </a:lnTo>
                    <a:lnTo>
                      <a:pt x="57" y="83"/>
                    </a:lnTo>
                    <a:lnTo>
                      <a:pt x="59" y="83"/>
                    </a:lnTo>
                    <a:lnTo>
                      <a:pt x="61" y="88"/>
                    </a:lnTo>
                    <a:lnTo>
                      <a:pt x="61" y="88"/>
                    </a:lnTo>
                    <a:lnTo>
                      <a:pt x="61" y="86"/>
                    </a:lnTo>
                    <a:lnTo>
                      <a:pt x="59" y="83"/>
                    </a:lnTo>
                    <a:lnTo>
                      <a:pt x="59" y="81"/>
                    </a:lnTo>
                    <a:close/>
                    <a:moveTo>
                      <a:pt x="45" y="74"/>
                    </a:moveTo>
                    <a:lnTo>
                      <a:pt x="43" y="71"/>
                    </a:lnTo>
                    <a:lnTo>
                      <a:pt x="43" y="71"/>
                    </a:lnTo>
                    <a:lnTo>
                      <a:pt x="43" y="71"/>
                    </a:lnTo>
                    <a:lnTo>
                      <a:pt x="43" y="71"/>
                    </a:lnTo>
                    <a:lnTo>
                      <a:pt x="45" y="74"/>
                    </a:lnTo>
                    <a:lnTo>
                      <a:pt x="47" y="76"/>
                    </a:lnTo>
                    <a:lnTo>
                      <a:pt x="47" y="76"/>
                    </a:lnTo>
                    <a:lnTo>
                      <a:pt x="47" y="74"/>
                    </a:lnTo>
                    <a:lnTo>
                      <a:pt x="45" y="74"/>
                    </a:lnTo>
                    <a:close/>
                    <a:moveTo>
                      <a:pt x="73" y="62"/>
                    </a:moveTo>
                    <a:lnTo>
                      <a:pt x="73" y="62"/>
                    </a:lnTo>
                    <a:lnTo>
                      <a:pt x="71" y="62"/>
                    </a:lnTo>
                    <a:lnTo>
                      <a:pt x="71" y="62"/>
                    </a:lnTo>
                    <a:lnTo>
                      <a:pt x="71" y="64"/>
                    </a:lnTo>
                    <a:lnTo>
                      <a:pt x="71" y="64"/>
                    </a:lnTo>
                    <a:lnTo>
                      <a:pt x="73" y="62"/>
                    </a:lnTo>
                    <a:close/>
                    <a:moveTo>
                      <a:pt x="16" y="62"/>
                    </a:moveTo>
                    <a:lnTo>
                      <a:pt x="14" y="60"/>
                    </a:lnTo>
                    <a:lnTo>
                      <a:pt x="14" y="62"/>
                    </a:lnTo>
                    <a:lnTo>
                      <a:pt x="12" y="60"/>
                    </a:lnTo>
                    <a:lnTo>
                      <a:pt x="14" y="60"/>
                    </a:lnTo>
                    <a:lnTo>
                      <a:pt x="14" y="60"/>
                    </a:lnTo>
                    <a:lnTo>
                      <a:pt x="14" y="57"/>
                    </a:lnTo>
                    <a:lnTo>
                      <a:pt x="12" y="57"/>
                    </a:lnTo>
                    <a:lnTo>
                      <a:pt x="12" y="57"/>
                    </a:lnTo>
                    <a:lnTo>
                      <a:pt x="9" y="60"/>
                    </a:lnTo>
                    <a:lnTo>
                      <a:pt x="9" y="57"/>
                    </a:lnTo>
                    <a:lnTo>
                      <a:pt x="7" y="60"/>
                    </a:lnTo>
                    <a:lnTo>
                      <a:pt x="9" y="62"/>
                    </a:lnTo>
                    <a:lnTo>
                      <a:pt x="9" y="62"/>
                    </a:lnTo>
                    <a:lnTo>
                      <a:pt x="9" y="67"/>
                    </a:lnTo>
                    <a:lnTo>
                      <a:pt x="12" y="67"/>
                    </a:lnTo>
                    <a:lnTo>
                      <a:pt x="12" y="69"/>
                    </a:lnTo>
                    <a:lnTo>
                      <a:pt x="14" y="69"/>
                    </a:lnTo>
                    <a:lnTo>
                      <a:pt x="16" y="67"/>
                    </a:lnTo>
                    <a:lnTo>
                      <a:pt x="16" y="67"/>
                    </a:lnTo>
                    <a:lnTo>
                      <a:pt x="16" y="64"/>
                    </a:lnTo>
                    <a:lnTo>
                      <a:pt x="16" y="64"/>
                    </a:lnTo>
                    <a:lnTo>
                      <a:pt x="16" y="64"/>
                    </a:lnTo>
                    <a:lnTo>
                      <a:pt x="16" y="62"/>
                    </a:lnTo>
                    <a:close/>
                    <a:moveTo>
                      <a:pt x="57" y="60"/>
                    </a:moveTo>
                    <a:lnTo>
                      <a:pt x="57" y="60"/>
                    </a:lnTo>
                    <a:lnTo>
                      <a:pt x="54" y="55"/>
                    </a:lnTo>
                    <a:lnTo>
                      <a:pt x="54" y="55"/>
                    </a:lnTo>
                    <a:lnTo>
                      <a:pt x="52" y="50"/>
                    </a:lnTo>
                    <a:lnTo>
                      <a:pt x="52" y="50"/>
                    </a:lnTo>
                    <a:lnTo>
                      <a:pt x="52" y="50"/>
                    </a:lnTo>
                    <a:lnTo>
                      <a:pt x="50" y="50"/>
                    </a:lnTo>
                    <a:lnTo>
                      <a:pt x="52" y="50"/>
                    </a:lnTo>
                    <a:lnTo>
                      <a:pt x="52" y="52"/>
                    </a:lnTo>
                    <a:lnTo>
                      <a:pt x="52" y="52"/>
                    </a:lnTo>
                    <a:lnTo>
                      <a:pt x="54" y="57"/>
                    </a:lnTo>
                    <a:lnTo>
                      <a:pt x="54" y="57"/>
                    </a:lnTo>
                    <a:lnTo>
                      <a:pt x="54" y="60"/>
                    </a:lnTo>
                    <a:lnTo>
                      <a:pt x="54" y="60"/>
                    </a:lnTo>
                    <a:lnTo>
                      <a:pt x="54" y="62"/>
                    </a:lnTo>
                    <a:lnTo>
                      <a:pt x="54" y="62"/>
                    </a:lnTo>
                    <a:lnTo>
                      <a:pt x="57" y="60"/>
                    </a:lnTo>
                    <a:lnTo>
                      <a:pt x="57" y="60"/>
                    </a:lnTo>
                    <a:close/>
                    <a:moveTo>
                      <a:pt x="24" y="41"/>
                    </a:moveTo>
                    <a:lnTo>
                      <a:pt x="21" y="41"/>
                    </a:lnTo>
                    <a:lnTo>
                      <a:pt x="19" y="41"/>
                    </a:lnTo>
                    <a:lnTo>
                      <a:pt x="19" y="43"/>
                    </a:lnTo>
                    <a:lnTo>
                      <a:pt x="19" y="43"/>
                    </a:lnTo>
                    <a:lnTo>
                      <a:pt x="21" y="43"/>
                    </a:lnTo>
                    <a:lnTo>
                      <a:pt x="24" y="43"/>
                    </a:lnTo>
                    <a:lnTo>
                      <a:pt x="24" y="41"/>
                    </a:lnTo>
                    <a:lnTo>
                      <a:pt x="24" y="41"/>
                    </a:lnTo>
                    <a:lnTo>
                      <a:pt x="24" y="41"/>
                    </a:lnTo>
                    <a:close/>
                    <a:moveTo>
                      <a:pt x="12" y="55"/>
                    </a:moveTo>
                    <a:lnTo>
                      <a:pt x="12" y="55"/>
                    </a:lnTo>
                    <a:lnTo>
                      <a:pt x="14" y="55"/>
                    </a:lnTo>
                    <a:lnTo>
                      <a:pt x="14" y="52"/>
                    </a:lnTo>
                    <a:lnTo>
                      <a:pt x="14" y="52"/>
                    </a:lnTo>
                    <a:lnTo>
                      <a:pt x="14" y="48"/>
                    </a:lnTo>
                    <a:lnTo>
                      <a:pt x="12" y="48"/>
                    </a:lnTo>
                    <a:lnTo>
                      <a:pt x="12" y="43"/>
                    </a:lnTo>
                    <a:lnTo>
                      <a:pt x="12" y="43"/>
                    </a:lnTo>
                    <a:lnTo>
                      <a:pt x="12" y="41"/>
                    </a:lnTo>
                    <a:lnTo>
                      <a:pt x="12" y="41"/>
                    </a:lnTo>
                    <a:lnTo>
                      <a:pt x="9" y="38"/>
                    </a:lnTo>
                    <a:lnTo>
                      <a:pt x="7" y="38"/>
                    </a:lnTo>
                    <a:lnTo>
                      <a:pt x="7" y="43"/>
                    </a:lnTo>
                    <a:lnTo>
                      <a:pt x="7" y="45"/>
                    </a:lnTo>
                    <a:lnTo>
                      <a:pt x="5" y="48"/>
                    </a:lnTo>
                    <a:lnTo>
                      <a:pt x="5" y="50"/>
                    </a:lnTo>
                    <a:lnTo>
                      <a:pt x="5" y="50"/>
                    </a:lnTo>
                    <a:lnTo>
                      <a:pt x="5" y="50"/>
                    </a:lnTo>
                    <a:lnTo>
                      <a:pt x="2" y="50"/>
                    </a:lnTo>
                    <a:lnTo>
                      <a:pt x="2" y="50"/>
                    </a:lnTo>
                    <a:lnTo>
                      <a:pt x="2" y="50"/>
                    </a:lnTo>
                    <a:lnTo>
                      <a:pt x="2" y="52"/>
                    </a:lnTo>
                    <a:lnTo>
                      <a:pt x="5" y="52"/>
                    </a:lnTo>
                    <a:lnTo>
                      <a:pt x="5" y="55"/>
                    </a:lnTo>
                    <a:lnTo>
                      <a:pt x="7" y="52"/>
                    </a:lnTo>
                    <a:lnTo>
                      <a:pt x="7" y="55"/>
                    </a:lnTo>
                    <a:lnTo>
                      <a:pt x="7" y="55"/>
                    </a:lnTo>
                    <a:lnTo>
                      <a:pt x="7" y="57"/>
                    </a:lnTo>
                    <a:lnTo>
                      <a:pt x="9" y="57"/>
                    </a:lnTo>
                    <a:lnTo>
                      <a:pt x="12" y="55"/>
                    </a:lnTo>
                    <a:close/>
                    <a:moveTo>
                      <a:pt x="43" y="50"/>
                    </a:moveTo>
                    <a:lnTo>
                      <a:pt x="43" y="50"/>
                    </a:lnTo>
                    <a:lnTo>
                      <a:pt x="43" y="48"/>
                    </a:lnTo>
                    <a:lnTo>
                      <a:pt x="45" y="45"/>
                    </a:lnTo>
                    <a:lnTo>
                      <a:pt x="45" y="41"/>
                    </a:lnTo>
                    <a:lnTo>
                      <a:pt x="45" y="41"/>
                    </a:lnTo>
                    <a:lnTo>
                      <a:pt x="45" y="38"/>
                    </a:lnTo>
                    <a:lnTo>
                      <a:pt x="43" y="36"/>
                    </a:lnTo>
                    <a:lnTo>
                      <a:pt x="40" y="34"/>
                    </a:lnTo>
                    <a:lnTo>
                      <a:pt x="38" y="31"/>
                    </a:lnTo>
                    <a:lnTo>
                      <a:pt x="35" y="31"/>
                    </a:lnTo>
                    <a:lnTo>
                      <a:pt x="35" y="31"/>
                    </a:lnTo>
                    <a:lnTo>
                      <a:pt x="35" y="34"/>
                    </a:lnTo>
                    <a:lnTo>
                      <a:pt x="35" y="34"/>
                    </a:lnTo>
                    <a:lnTo>
                      <a:pt x="35" y="34"/>
                    </a:lnTo>
                    <a:lnTo>
                      <a:pt x="38" y="34"/>
                    </a:lnTo>
                    <a:lnTo>
                      <a:pt x="40" y="36"/>
                    </a:lnTo>
                    <a:lnTo>
                      <a:pt x="43" y="36"/>
                    </a:lnTo>
                    <a:lnTo>
                      <a:pt x="43" y="38"/>
                    </a:lnTo>
                    <a:lnTo>
                      <a:pt x="45" y="41"/>
                    </a:lnTo>
                    <a:lnTo>
                      <a:pt x="45" y="43"/>
                    </a:lnTo>
                    <a:lnTo>
                      <a:pt x="43" y="43"/>
                    </a:lnTo>
                    <a:lnTo>
                      <a:pt x="43" y="45"/>
                    </a:lnTo>
                    <a:lnTo>
                      <a:pt x="40" y="45"/>
                    </a:lnTo>
                    <a:lnTo>
                      <a:pt x="40" y="48"/>
                    </a:lnTo>
                    <a:lnTo>
                      <a:pt x="43" y="48"/>
                    </a:lnTo>
                    <a:lnTo>
                      <a:pt x="43" y="50"/>
                    </a:lnTo>
                    <a:close/>
                    <a:moveTo>
                      <a:pt x="16" y="5"/>
                    </a:moveTo>
                    <a:lnTo>
                      <a:pt x="12" y="5"/>
                    </a:lnTo>
                    <a:lnTo>
                      <a:pt x="12" y="7"/>
                    </a:lnTo>
                    <a:lnTo>
                      <a:pt x="9" y="7"/>
                    </a:lnTo>
                    <a:lnTo>
                      <a:pt x="9" y="5"/>
                    </a:lnTo>
                    <a:lnTo>
                      <a:pt x="7" y="5"/>
                    </a:lnTo>
                    <a:lnTo>
                      <a:pt x="7" y="5"/>
                    </a:lnTo>
                    <a:lnTo>
                      <a:pt x="7" y="7"/>
                    </a:lnTo>
                    <a:lnTo>
                      <a:pt x="5" y="7"/>
                    </a:lnTo>
                    <a:lnTo>
                      <a:pt x="5" y="10"/>
                    </a:lnTo>
                    <a:lnTo>
                      <a:pt x="2" y="10"/>
                    </a:lnTo>
                    <a:lnTo>
                      <a:pt x="0" y="7"/>
                    </a:lnTo>
                    <a:lnTo>
                      <a:pt x="0" y="7"/>
                    </a:lnTo>
                    <a:lnTo>
                      <a:pt x="2" y="10"/>
                    </a:lnTo>
                    <a:lnTo>
                      <a:pt x="2" y="10"/>
                    </a:lnTo>
                    <a:lnTo>
                      <a:pt x="5" y="10"/>
                    </a:lnTo>
                    <a:lnTo>
                      <a:pt x="7" y="10"/>
                    </a:lnTo>
                    <a:lnTo>
                      <a:pt x="12" y="7"/>
                    </a:lnTo>
                    <a:lnTo>
                      <a:pt x="19" y="7"/>
                    </a:lnTo>
                    <a:lnTo>
                      <a:pt x="19" y="7"/>
                    </a:lnTo>
                    <a:lnTo>
                      <a:pt x="19" y="5"/>
                    </a:lnTo>
                    <a:lnTo>
                      <a:pt x="16" y="5"/>
                    </a:lnTo>
                    <a:close/>
                    <a:moveTo>
                      <a:pt x="31" y="7"/>
                    </a:moveTo>
                    <a:lnTo>
                      <a:pt x="31" y="7"/>
                    </a:lnTo>
                    <a:lnTo>
                      <a:pt x="31" y="7"/>
                    </a:lnTo>
                    <a:lnTo>
                      <a:pt x="31" y="7"/>
                    </a:lnTo>
                    <a:lnTo>
                      <a:pt x="28" y="5"/>
                    </a:lnTo>
                    <a:lnTo>
                      <a:pt x="28" y="3"/>
                    </a:lnTo>
                    <a:lnTo>
                      <a:pt x="26" y="3"/>
                    </a:lnTo>
                    <a:lnTo>
                      <a:pt x="24" y="3"/>
                    </a:lnTo>
                    <a:lnTo>
                      <a:pt x="21" y="3"/>
                    </a:lnTo>
                    <a:lnTo>
                      <a:pt x="21" y="0"/>
                    </a:lnTo>
                    <a:lnTo>
                      <a:pt x="19" y="3"/>
                    </a:lnTo>
                    <a:lnTo>
                      <a:pt x="21" y="3"/>
                    </a:lnTo>
                    <a:lnTo>
                      <a:pt x="26" y="3"/>
                    </a:lnTo>
                    <a:lnTo>
                      <a:pt x="28" y="7"/>
                    </a:lnTo>
                    <a:lnTo>
                      <a:pt x="31" y="10"/>
                    </a:lnTo>
                    <a:lnTo>
                      <a:pt x="31" y="12"/>
                    </a:lnTo>
                    <a:lnTo>
                      <a:pt x="31" y="12"/>
                    </a:lnTo>
                    <a:lnTo>
                      <a:pt x="31" y="15"/>
                    </a:lnTo>
                    <a:lnTo>
                      <a:pt x="28" y="15"/>
                    </a:lnTo>
                    <a:lnTo>
                      <a:pt x="28" y="17"/>
                    </a:lnTo>
                    <a:lnTo>
                      <a:pt x="28" y="19"/>
                    </a:lnTo>
                    <a:lnTo>
                      <a:pt x="26" y="22"/>
                    </a:lnTo>
                    <a:lnTo>
                      <a:pt x="26" y="22"/>
                    </a:lnTo>
                    <a:lnTo>
                      <a:pt x="28" y="24"/>
                    </a:lnTo>
                    <a:lnTo>
                      <a:pt x="28" y="24"/>
                    </a:lnTo>
                    <a:lnTo>
                      <a:pt x="28" y="22"/>
                    </a:lnTo>
                    <a:lnTo>
                      <a:pt x="31" y="17"/>
                    </a:lnTo>
                    <a:lnTo>
                      <a:pt x="33" y="15"/>
                    </a:lnTo>
                    <a:lnTo>
                      <a:pt x="33" y="10"/>
                    </a:lnTo>
                    <a:lnTo>
                      <a:pt x="33" y="10"/>
                    </a:lnTo>
                    <a:lnTo>
                      <a:pt x="31" y="7"/>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7" name="Freeform 210"/>
              <p:cNvSpPr>
                <a:spLocks noEditPoints="1"/>
              </p:cNvSpPr>
              <p:nvPr/>
            </p:nvSpPr>
            <p:spPr bwMode="auto">
              <a:xfrm>
                <a:off x="3534" y="1914"/>
                <a:ext cx="97" cy="74"/>
              </a:xfrm>
              <a:custGeom>
                <a:avLst/>
                <a:gdLst>
                  <a:gd name="T0" fmla="*/ 21 w 97"/>
                  <a:gd name="T1" fmla="*/ 53 h 74"/>
                  <a:gd name="T2" fmla="*/ 19 w 97"/>
                  <a:gd name="T3" fmla="*/ 48 h 74"/>
                  <a:gd name="T4" fmla="*/ 12 w 97"/>
                  <a:gd name="T5" fmla="*/ 48 h 74"/>
                  <a:gd name="T6" fmla="*/ 7 w 97"/>
                  <a:gd name="T7" fmla="*/ 45 h 74"/>
                  <a:gd name="T8" fmla="*/ 2 w 97"/>
                  <a:gd name="T9" fmla="*/ 45 h 74"/>
                  <a:gd name="T10" fmla="*/ 9 w 97"/>
                  <a:gd name="T11" fmla="*/ 53 h 74"/>
                  <a:gd name="T12" fmla="*/ 14 w 97"/>
                  <a:gd name="T13" fmla="*/ 57 h 74"/>
                  <a:gd name="T14" fmla="*/ 26 w 97"/>
                  <a:gd name="T15" fmla="*/ 62 h 74"/>
                  <a:gd name="T16" fmla="*/ 0 w 97"/>
                  <a:gd name="T17" fmla="*/ 17 h 74"/>
                  <a:gd name="T18" fmla="*/ 2 w 97"/>
                  <a:gd name="T19" fmla="*/ 19 h 74"/>
                  <a:gd name="T20" fmla="*/ 14 w 97"/>
                  <a:gd name="T21" fmla="*/ 41 h 74"/>
                  <a:gd name="T22" fmla="*/ 14 w 97"/>
                  <a:gd name="T23" fmla="*/ 41 h 74"/>
                  <a:gd name="T24" fmla="*/ 88 w 97"/>
                  <a:gd name="T25" fmla="*/ 29 h 74"/>
                  <a:gd name="T26" fmla="*/ 78 w 97"/>
                  <a:gd name="T27" fmla="*/ 24 h 74"/>
                  <a:gd name="T28" fmla="*/ 69 w 97"/>
                  <a:gd name="T29" fmla="*/ 12 h 74"/>
                  <a:gd name="T30" fmla="*/ 57 w 97"/>
                  <a:gd name="T31" fmla="*/ 5 h 74"/>
                  <a:gd name="T32" fmla="*/ 52 w 97"/>
                  <a:gd name="T33" fmla="*/ 12 h 74"/>
                  <a:gd name="T34" fmla="*/ 40 w 97"/>
                  <a:gd name="T35" fmla="*/ 15 h 74"/>
                  <a:gd name="T36" fmla="*/ 33 w 97"/>
                  <a:gd name="T37" fmla="*/ 8 h 74"/>
                  <a:gd name="T38" fmla="*/ 28 w 97"/>
                  <a:gd name="T39" fmla="*/ 3 h 74"/>
                  <a:gd name="T40" fmla="*/ 24 w 97"/>
                  <a:gd name="T41" fmla="*/ 0 h 74"/>
                  <a:gd name="T42" fmla="*/ 19 w 97"/>
                  <a:gd name="T43" fmla="*/ 5 h 74"/>
                  <a:gd name="T44" fmla="*/ 21 w 97"/>
                  <a:gd name="T45" fmla="*/ 8 h 74"/>
                  <a:gd name="T46" fmla="*/ 28 w 97"/>
                  <a:gd name="T47" fmla="*/ 15 h 74"/>
                  <a:gd name="T48" fmla="*/ 26 w 97"/>
                  <a:gd name="T49" fmla="*/ 19 h 74"/>
                  <a:gd name="T50" fmla="*/ 19 w 97"/>
                  <a:gd name="T51" fmla="*/ 17 h 74"/>
                  <a:gd name="T52" fmla="*/ 12 w 97"/>
                  <a:gd name="T53" fmla="*/ 12 h 74"/>
                  <a:gd name="T54" fmla="*/ 0 w 97"/>
                  <a:gd name="T55" fmla="*/ 15 h 74"/>
                  <a:gd name="T56" fmla="*/ 2 w 97"/>
                  <a:gd name="T57" fmla="*/ 17 h 74"/>
                  <a:gd name="T58" fmla="*/ 7 w 97"/>
                  <a:gd name="T59" fmla="*/ 19 h 74"/>
                  <a:gd name="T60" fmla="*/ 12 w 97"/>
                  <a:gd name="T61" fmla="*/ 24 h 74"/>
                  <a:gd name="T62" fmla="*/ 12 w 97"/>
                  <a:gd name="T63" fmla="*/ 29 h 74"/>
                  <a:gd name="T64" fmla="*/ 21 w 97"/>
                  <a:gd name="T65" fmla="*/ 38 h 74"/>
                  <a:gd name="T66" fmla="*/ 19 w 97"/>
                  <a:gd name="T67" fmla="*/ 41 h 74"/>
                  <a:gd name="T68" fmla="*/ 26 w 97"/>
                  <a:gd name="T69" fmla="*/ 48 h 74"/>
                  <a:gd name="T70" fmla="*/ 31 w 97"/>
                  <a:gd name="T71" fmla="*/ 50 h 74"/>
                  <a:gd name="T72" fmla="*/ 33 w 97"/>
                  <a:gd name="T73" fmla="*/ 55 h 74"/>
                  <a:gd name="T74" fmla="*/ 31 w 97"/>
                  <a:gd name="T75" fmla="*/ 57 h 74"/>
                  <a:gd name="T76" fmla="*/ 33 w 97"/>
                  <a:gd name="T77" fmla="*/ 62 h 74"/>
                  <a:gd name="T78" fmla="*/ 43 w 97"/>
                  <a:gd name="T79" fmla="*/ 55 h 74"/>
                  <a:gd name="T80" fmla="*/ 54 w 97"/>
                  <a:gd name="T81" fmla="*/ 45 h 74"/>
                  <a:gd name="T82" fmla="*/ 64 w 97"/>
                  <a:gd name="T83" fmla="*/ 53 h 74"/>
                  <a:gd name="T84" fmla="*/ 61 w 97"/>
                  <a:gd name="T85" fmla="*/ 55 h 74"/>
                  <a:gd name="T86" fmla="*/ 64 w 97"/>
                  <a:gd name="T87" fmla="*/ 60 h 74"/>
                  <a:gd name="T88" fmla="*/ 59 w 97"/>
                  <a:gd name="T89" fmla="*/ 62 h 74"/>
                  <a:gd name="T90" fmla="*/ 64 w 97"/>
                  <a:gd name="T91" fmla="*/ 67 h 74"/>
                  <a:gd name="T92" fmla="*/ 71 w 97"/>
                  <a:gd name="T93" fmla="*/ 74 h 74"/>
                  <a:gd name="T94" fmla="*/ 76 w 97"/>
                  <a:gd name="T95" fmla="*/ 62 h 74"/>
                  <a:gd name="T96" fmla="*/ 78 w 97"/>
                  <a:gd name="T97" fmla="*/ 60 h 74"/>
                  <a:gd name="T98" fmla="*/ 83 w 97"/>
                  <a:gd name="T99" fmla="*/ 53 h 74"/>
                  <a:gd name="T100" fmla="*/ 80 w 97"/>
                  <a:gd name="T101" fmla="*/ 38 h 74"/>
                  <a:gd name="T102" fmla="*/ 92 w 97"/>
                  <a:gd name="T103" fmla="*/ 34 h 74"/>
                  <a:gd name="T104" fmla="*/ 12 w 97"/>
                  <a:gd name="T105" fmla="*/ 29 h 74"/>
                  <a:gd name="T106" fmla="*/ 12 w 97"/>
                  <a:gd name="T107" fmla="*/ 29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97" h="74">
                    <a:moveTo>
                      <a:pt x="26" y="60"/>
                    </a:moveTo>
                    <a:lnTo>
                      <a:pt x="24" y="57"/>
                    </a:lnTo>
                    <a:lnTo>
                      <a:pt x="24" y="55"/>
                    </a:lnTo>
                    <a:lnTo>
                      <a:pt x="24" y="55"/>
                    </a:lnTo>
                    <a:lnTo>
                      <a:pt x="21" y="53"/>
                    </a:lnTo>
                    <a:lnTo>
                      <a:pt x="19" y="53"/>
                    </a:lnTo>
                    <a:lnTo>
                      <a:pt x="19" y="53"/>
                    </a:lnTo>
                    <a:lnTo>
                      <a:pt x="19" y="50"/>
                    </a:lnTo>
                    <a:lnTo>
                      <a:pt x="19" y="48"/>
                    </a:lnTo>
                    <a:lnTo>
                      <a:pt x="19" y="48"/>
                    </a:lnTo>
                    <a:lnTo>
                      <a:pt x="17" y="48"/>
                    </a:lnTo>
                    <a:lnTo>
                      <a:pt x="17" y="48"/>
                    </a:lnTo>
                    <a:lnTo>
                      <a:pt x="14" y="50"/>
                    </a:lnTo>
                    <a:lnTo>
                      <a:pt x="12" y="50"/>
                    </a:lnTo>
                    <a:lnTo>
                      <a:pt x="12" y="48"/>
                    </a:lnTo>
                    <a:lnTo>
                      <a:pt x="9" y="48"/>
                    </a:lnTo>
                    <a:lnTo>
                      <a:pt x="9" y="48"/>
                    </a:lnTo>
                    <a:lnTo>
                      <a:pt x="9" y="48"/>
                    </a:lnTo>
                    <a:lnTo>
                      <a:pt x="7" y="45"/>
                    </a:lnTo>
                    <a:lnTo>
                      <a:pt x="7" y="45"/>
                    </a:lnTo>
                    <a:lnTo>
                      <a:pt x="7" y="45"/>
                    </a:lnTo>
                    <a:lnTo>
                      <a:pt x="5" y="43"/>
                    </a:lnTo>
                    <a:lnTo>
                      <a:pt x="2" y="45"/>
                    </a:lnTo>
                    <a:lnTo>
                      <a:pt x="2" y="45"/>
                    </a:lnTo>
                    <a:lnTo>
                      <a:pt x="2" y="45"/>
                    </a:lnTo>
                    <a:lnTo>
                      <a:pt x="2" y="45"/>
                    </a:lnTo>
                    <a:lnTo>
                      <a:pt x="2" y="48"/>
                    </a:lnTo>
                    <a:lnTo>
                      <a:pt x="7" y="50"/>
                    </a:lnTo>
                    <a:lnTo>
                      <a:pt x="7" y="53"/>
                    </a:lnTo>
                    <a:lnTo>
                      <a:pt x="9" y="53"/>
                    </a:lnTo>
                    <a:lnTo>
                      <a:pt x="9" y="55"/>
                    </a:lnTo>
                    <a:lnTo>
                      <a:pt x="9" y="55"/>
                    </a:lnTo>
                    <a:lnTo>
                      <a:pt x="12" y="57"/>
                    </a:lnTo>
                    <a:lnTo>
                      <a:pt x="12" y="57"/>
                    </a:lnTo>
                    <a:lnTo>
                      <a:pt x="14" y="57"/>
                    </a:lnTo>
                    <a:lnTo>
                      <a:pt x="17" y="60"/>
                    </a:lnTo>
                    <a:lnTo>
                      <a:pt x="17" y="60"/>
                    </a:lnTo>
                    <a:lnTo>
                      <a:pt x="24" y="62"/>
                    </a:lnTo>
                    <a:lnTo>
                      <a:pt x="26" y="62"/>
                    </a:lnTo>
                    <a:lnTo>
                      <a:pt x="26" y="62"/>
                    </a:lnTo>
                    <a:lnTo>
                      <a:pt x="26" y="60"/>
                    </a:lnTo>
                    <a:close/>
                    <a:moveTo>
                      <a:pt x="2" y="19"/>
                    </a:moveTo>
                    <a:lnTo>
                      <a:pt x="2" y="19"/>
                    </a:lnTo>
                    <a:lnTo>
                      <a:pt x="2" y="19"/>
                    </a:lnTo>
                    <a:lnTo>
                      <a:pt x="0" y="17"/>
                    </a:lnTo>
                    <a:lnTo>
                      <a:pt x="0" y="19"/>
                    </a:lnTo>
                    <a:lnTo>
                      <a:pt x="0" y="19"/>
                    </a:lnTo>
                    <a:lnTo>
                      <a:pt x="0" y="19"/>
                    </a:lnTo>
                    <a:lnTo>
                      <a:pt x="2" y="19"/>
                    </a:lnTo>
                    <a:lnTo>
                      <a:pt x="2" y="19"/>
                    </a:lnTo>
                    <a:close/>
                    <a:moveTo>
                      <a:pt x="14" y="41"/>
                    </a:moveTo>
                    <a:lnTo>
                      <a:pt x="14" y="41"/>
                    </a:lnTo>
                    <a:lnTo>
                      <a:pt x="14" y="38"/>
                    </a:lnTo>
                    <a:lnTo>
                      <a:pt x="14" y="41"/>
                    </a:lnTo>
                    <a:close/>
                    <a:moveTo>
                      <a:pt x="14" y="41"/>
                    </a:moveTo>
                    <a:lnTo>
                      <a:pt x="14" y="41"/>
                    </a:lnTo>
                    <a:lnTo>
                      <a:pt x="14" y="41"/>
                    </a:lnTo>
                    <a:lnTo>
                      <a:pt x="17" y="41"/>
                    </a:lnTo>
                    <a:lnTo>
                      <a:pt x="17" y="41"/>
                    </a:lnTo>
                    <a:lnTo>
                      <a:pt x="14" y="41"/>
                    </a:lnTo>
                    <a:close/>
                    <a:moveTo>
                      <a:pt x="95" y="31"/>
                    </a:moveTo>
                    <a:lnTo>
                      <a:pt x="92" y="31"/>
                    </a:lnTo>
                    <a:lnTo>
                      <a:pt x="92" y="31"/>
                    </a:lnTo>
                    <a:lnTo>
                      <a:pt x="90" y="29"/>
                    </a:lnTo>
                    <a:lnTo>
                      <a:pt x="88" y="29"/>
                    </a:lnTo>
                    <a:lnTo>
                      <a:pt x="85" y="29"/>
                    </a:lnTo>
                    <a:lnTo>
                      <a:pt x="85" y="29"/>
                    </a:lnTo>
                    <a:lnTo>
                      <a:pt x="83" y="29"/>
                    </a:lnTo>
                    <a:lnTo>
                      <a:pt x="80" y="27"/>
                    </a:lnTo>
                    <a:lnTo>
                      <a:pt x="78" y="24"/>
                    </a:lnTo>
                    <a:lnTo>
                      <a:pt x="73" y="19"/>
                    </a:lnTo>
                    <a:lnTo>
                      <a:pt x="73" y="17"/>
                    </a:lnTo>
                    <a:lnTo>
                      <a:pt x="71" y="15"/>
                    </a:lnTo>
                    <a:lnTo>
                      <a:pt x="71" y="15"/>
                    </a:lnTo>
                    <a:lnTo>
                      <a:pt x="69" y="12"/>
                    </a:lnTo>
                    <a:lnTo>
                      <a:pt x="64" y="8"/>
                    </a:lnTo>
                    <a:lnTo>
                      <a:pt x="61" y="3"/>
                    </a:lnTo>
                    <a:lnTo>
                      <a:pt x="59" y="3"/>
                    </a:lnTo>
                    <a:lnTo>
                      <a:pt x="59" y="3"/>
                    </a:lnTo>
                    <a:lnTo>
                      <a:pt x="57" y="5"/>
                    </a:lnTo>
                    <a:lnTo>
                      <a:pt x="57" y="8"/>
                    </a:lnTo>
                    <a:lnTo>
                      <a:pt x="57" y="8"/>
                    </a:lnTo>
                    <a:lnTo>
                      <a:pt x="54" y="10"/>
                    </a:lnTo>
                    <a:lnTo>
                      <a:pt x="52" y="10"/>
                    </a:lnTo>
                    <a:lnTo>
                      <a:pt x="52" y="12"/>
                    </a:lnTo>
                    <a:lnTo>
                      <a:pt x="50" y="15"/>
                    </a:lnTo>
                    <a:lnTo>
                      <a:pt x="50" y="15"/>
                    </a:lnTo>
                    <a:lnTo>
                      <a:pt x="45" y="15"/>
                    </a:lnTo>
                    <a:lnTo>
                      <a:pt x="45" y="15"/>
                    </a:lnTo>
                    <a:lnTo>
                      <a:pt x="40" y="15"/>
                    </a:lnTo>
                    <a:lnTo>
                      <a:pt x="40" y="12"/>
                    </a:lnTo>
                    <a:lnTo>
                      <a:pt x="38" y="10"/>
                    </a:lnTo>
                    <a:lnTo>
                      <a:pt x="35" y="10"/>
                    </a:lnTo>
                    <a:lnTo>
                      <a:pt x="35" y="8"/>
                    </a:lnTo>
                    <a:lnTo>
                      <a:pt x="33" y="8"/>
                    </a:lnTo>
                    <a:lnTo>
                      <a:pt x="33" y="8"/>
                    </a:lnTo>
                    <a:lnTo>
                      <a:pt x="33" y="5"/>
                    </a:lnTo>
                    <a:lnTo>
                      <a:pt x="31" y="5"/>
                    </a:lnTo>
                    <a:lnTo>
                      <a:pt x="28" y="3"/>
                    </a:lnTo>
                    <a:lnTo>
                      <a:pt x="28" y="3"/>
                    </a:lnTo>
                    <a:lnTo>
                      <a:pt x="26" y="3"/>
                    </a:lnTo>
                    <a:lnTo>
                      <a:pt x="26" y="3"/>
                    </a:lnTo>
                    <a:lnTo>
                      <a:pt x="26" y="3"/>
                    </a:lnTo>
                    <a:lnTo>
                      <a:pt x="26" y="3"/>
                    </a:lnTo>
                    <a:lnTo>
                      <a:pt x="24" y="0"/>
                    </a:lnTo>
                    <a:lnTo>
                      <a:pt x="24" y="3"/>
                    </a:lnTo>
                    <a:lnTo>
                      <a:pt x="21" y="3"/>
                    </a:lnTo>
                    <a:lnTo>
                      <a:pt x="21" y="5"/>
                    </a:lnTo>
                    <a:lnTo>
                      <a:pt x="21" y="5"/>
                    </a:lnTo>
                    <a:lnTo>
                      <a:pt x="19" y="5"/>
                    </a:lnTo>
                    <a:lnTo>
                      <a:pt x="19" y="5"/>
                    </a:lnTo>
                    <a:lnTo>
                      <a:pt x="19" y="8"/>
                    </a:lnTo>
                    <a:lnTo>
                      <a:pt x="19" y="8"/>
                    </a:lnTo>
                    <a:lnTo>
                      <a:pt x="21" y="8"/>
                    </a:lnTo>
                    <a:lnTo>
                      <a:pt x="21" y="8"/>
                    </a:lnTo>
                    <a:lnTo>
                      <a:pt x="21" y="10"/>
                    </a:lnTo>
                    <a:lnTo>
                      <a:pt x="24" y="10"/>
                    </a:lnTo>
                    <a:lnTo>
                      <a:pt x="26" y="12"/>
                    </a:lnTo>
                    <a:lnTo>
                      <a:pt x="28" y="12"/>
                    </a:lnTo>
                    <a:lnTo>
                      <a:pt x="28" y="15"/>
                    </a:lnTo>
                    <a:lnTo>
                      <a:pt x="28" y="15"/>
                    </a:lnTo>
                    <a:lnTo>
                      <a:pt x="28" y="17"/>
                    </a:lnTo>
                    <a:lnTo>
                      <a:pt x="28" y="17"/>
                    </a:lnTo>
                    <a:lnTo>
                      <a:pt x="26" y="19"/>
                    </a:lnTo>
                    <a:lnTo>
                      <a:pt x="26" y="19"/>
                    </a:lnTo>
                    <a:lnTo>
                      <a:pt x="24" y="17"/>
                    </a:lnTo>
                    <a:lnTo>
                      <a:pt x="24" y="17"/>
                    </a:lnTo>
                    <a:lnTo>
                      <a:pt x="21" y="17"/>
                    </a:lnTo>
                    <a:lnTo>
                      <a:pt x="19" y="17"/>
                    </a:lnTo>
                    <a:lnTo>
                      <a:pt x="19" y="17"/>
                    </a:lnTo>
                    <a:lnTo>
                      <a:pt x="17" y="17"/>
                    </a:lnTo>
                    <a:lnTo>
                      <a:pt x="14" y="15"/>
                    </a:lnTo>
                    <a:lnTo>
                      <a:pt x="14" y="15"/>
                    </a:lnTo>
                    <a:lnTo>
                      <a:pt x="12" y="15"/>
                    </a:lnTo>
                    <a:lnTo>
                      <a:pt x="12" y="12"/>
                    </a:lnTo>
                    <a:lnTo>
                      <a:pt x="7" y="12"/>
                    </a:lnTo>
                    <a:lnTo>
                      <a:pt x="5" y="10"/>
                    </a:lnTo>
                    <a:lnTo>
                      <a:pt x="5" y="12"/>
                    </a:lnTo>
                    <a:lnTo>
                      <a:pt x="0" y="15"/>
                    </a:lnTo>
                    <a:lnTo>
                      <a:pt x="0" y="15"/>
                    </a:lnTo>
                    <a:lnTo>
                      <a:pt x="2" y="17"/>
                    </a:lnTo>
                    <a:lnTo>
                      <a:pt x="5" y="17"/>
                    </a:lnTo>
                    <a:lnTo>
                      <a:pt x="5" y="17"/>
                    </a:lnTo>
                    <a:lnTo>
                      <a:pt x="5" y="17"/>
                    </a:lnTo>
                    <a:lnTo>
                      <a:pt x="2" y="17"/>
                    </a:lnTo>
                    <a:lnTo>
                      <a:pt x="2" y="17"/>
                    </a:lnTo>
                    <a:lnTo>
                      <a:pt x="2" y="19"/>
                    </a:lnTo>
                    <a:lnTo>
                      <a:pt x="2" y="19"/>
                    </a:lnTo>
                    <a:lnTo>
                      <a:pt x="7" y="19"/>
                    </a:lnTo>
                    <a:lnTo>
                      <a:pt x="7" y="19"/>
                    </a:lnTo>
                    <a:lnTo>
                      <a:pt x="9" y="19"/>
                    </a:lnTo>
                    <a:lnTo>
                      <a:pt x="9" y="22"/>
                    </a:lnTo>
                    <a:lnTo>
                      <a:pt x="12" y="22"/>
                    </a:lnTo>
                    <a:lnTo>
                      <a:pt x="12" y="24"/>
                    </a:lnTo>
                    <a:lnTo>
                      <a:pt x="12" y="24"/>
                    </a:lnTo>
                    <a:lnTo>
                      <a:pt x="12" y="24"/>
                    </a:lnTo>
                    <a:lnTo>
                      <a:pt x="9" y="27"/>
                    </a:lnTo>
                    <a:lnTo>
                      <a:pt x="9" y="27"/>
                    </a:lnTo>
                    <a:lnTo>
                      <a:pt x="9" y="27"/>
                    </a:lnTo>
                    <a:lnTo>
                      <a:pt x="12" y="29"/>
                    </a:lnTo>
                    <a:lnTo>
                      <a:pt x="14" y="31"/>
                    </a:lnTo>
                    <a:lnTo>
                      <a:pt x="17" y="34"/>
                    </a:lnTo>
                    <a:lnTo>
                      <a:pt x="21" y="36"/>
                    </a:lnTo>
                    <a:lnTo>
                      <a:pt x="21" y="36"/>
                    </a:lnTo>
                    <a:lnTo>
                      <a:pt x="21" y="38"/>
                    </a:lnTo>
                    <a:lnTo>
                      <a:pt x="19" y="41"/>
                    </a:lnTo>
                    <a:lnTo>
                      <a:pt x="19" y="41"/>
                    </a:lnTo>
                    <a:lnTo>
                      <a:pt x="19" y="41"/>
                    </a:lnTo>
                    <a:lnTo>
                      <a:pt x="17" y="41"/>
                    </a:lnTo>
                    <a:lnTo>
                      <a:pt x="19" y="41"/>
                    </a:lnTo>
                    <a:lnTo>
                      <a:pt x="19" y="43"/>
                    </a:lnTo>
                    <a:lnTo>
                      <a:pt x="21" y="43"/>
                    </a:lnTo>
                    <a:lnTo>
                      <a:pt x="24" y="45"/>
                    </a:lnTo>
                    <a:lnTo>
                      <a:pt x="24" y="45"/>
                    </a:lnTo>
                    <a:lnTo>
                      <a:pt x="26" y="48"/>
                    </a:lnTo>
                    <a:lnTo>
                      <a:pt x="28" y="48"/>
                    </a:lnTo>
                    <a:lnTo>
                      <a:pt x="31" y="48"/>
                    </a:lnTo>
                    <a:lnTo>
                      <a:pt x="31" y="50"/>
                    </a:lnTo>
                    <a:lnTo>
                      <a:pt x="31" y="50"/>
                    </a:lnTo>
                    <a:lnTo>
                      <a:pt x="31" y="50"/>
                    </a:lnTo>
                    <a:lnTo>
                      <a:pt x="31" y="53"/>
                    </a:lnTo>
                    <a:lnTo>
                      <a:pt x="31" y="53"/>
                    </a:lnTo>
                    <a:lnTo>
                      <a:pt x="31" y="53"/>
                    </a:lnTo>
                    <a:lnTo>
                      <a:pt x="31" y="53"/>
                    </a:lnTo>
                    <a:lnTo>
                      <a:pt x="33" y="55"/>
                    </a:lnTo>
                    <a:lnTo>
                      <a:pt x="33" y="55"/>
                    </a:lnTo>
                    <a:lnTo>
                      <a:pt x="33" y="55"/>
                    </a:lnTo>
                    <a:lnTo>
                      <a:pt x="33" y="55"/>
                    </a:lnTo>
                    <a:lnTo>
                      <a:pt x="31" y="55"/>
                    </a:lnTo>
                    <a:lnTo>
                      <a:pt x="31" y="57"/>
                    </a:lnTo>
                    <a:lnTo>
                      <a:pt x="31" y="57"/>
                    </a:lnTo>
                    <a:lnTo>
                      <a:pt x="33" y="57"/>
                    </a:lnTo>
                    <a:lnTo>
                      <a:pt x="33" y="60"/>
                    </a:lnTo>
                    <a:lnTo>
                      <a:pt x="33" y="60"/>
                    </a:lnTo>
                    <a:lnTo>
                      <a:pt x="33" y="62"/>
                    </a:lnTo>
                    <a:lnTo>
                      <a:pt x="35" y="62"/>
                    </a:lnTo>
                    <a:lnTo>
                      <a:pt x="38" y="57"/>
                    </a:lnTo>
                    <a:lnTo>
                      <a:pt x="38" y="57"/>
                    </a:lnTo>
                    <a:lnTo>
                      <a:pt x="40" y="57"/>
                    </a:lnTo>
                    <a:lnTo>
                      <a:pt x="43" y="55"/>
                    </a:lnTo>
                    <a:lnTo>
                      <a:pt x="45" y="53"/>
                    </a:lnTo>
                    <a:lnTo>
                      <a:pt x="47" y="50"/>
                    </a:lnTo>
                    <a:lnTo>
                      <a:pt x="50" y="50"/>
                    </a:lnTo>
                    <a:lnTo>
                      <a:pt x="50" y="48"/>
                    </a:lnTo>
                    <a:lnTo>
                      <a:pt x="54" y="45"/>
                    </a:lnTo>
                    <a:lnTo>
                      <a:pt x="54" y="45"/>
                    </a:lnTo>
                    <a:lnTo>
                      <a:pt x="57" y="45"/>
                    </a:lnTo>
                    <a:lnTo>
                      <a:pt x="59" y="48"/>
                    </a:lnTo>
                    <a:lnTo>
                      <a:pt x="64" y="50"/>
                    </a:lnTo>
                    <a:lnTo>
                      <a:pt x="64" y="53"/>
                    </a:lnTo>
                    <a:lnTo>
                      <a:pt x="61" y="53"/>
                    </a:lnTo>
                    <a:lnTo>
                      <a:pt x="61" y="53"/>
                    </a:lnTo>
                    <a:lnTo>
                      <a:pt x="61" y="55"/>
                    </a:lnTo>
                    <a:lnTo>
                      <a:pt x="61" y="55"/>
                    </a:lnTo>
                    <a:lnTo>
                      <a:pt x="61" y="55"/>
                    </a:lnTo>
                    <a:lnTo>
                      <a:pt x="61" y="57"/>
                    </a:lnTo>
                    <a:lnTo>
                      <a:pt x="64" y="57"/>
                    </a:lnTo>
                    <a:lnTo>
                      <a:pt x="64" y="60"/>
                    </a:lnTo>
                    <a:lnTo>
                      <a:pt x="64" y="60"/>
                    </a:lnTo>
                    <a:lnTo>
                      <a:pt x="64" y="60"/>
                    </a:lnTo>
                    <a:lnTo>
                      <a:pt x="64" y="60"/>
                    </a:lnTo>
                    <a:lnTo>
                      <a:pt x="61" y="62"/>
                    </a:lnTo>
                    <a:lnTo>
                      <a:pt x="61" y="62"/>
                    </a:lnTo>
                    <a:lnTo>
                      <a:pt x="59" y="62"/>
                    </a:lnTo>
                    <a:lnTo>
                      <a:pt x="59" y="62"/>
                    </a:lnTo>
                    <a:lnTo>
                      <a:pt x="59" y="64"/>
                    </a:lnTo>
                    <a:lnTo>
                      <a:pt x="59" y="64"/>
                    </a:lnTo>
                    <a:lnTo>
                      <a:pt x="64" y="67"/>
                    </a:lnTo>
                    <a:lnTo>
                      <a:pt x="64" y="67"/>
                    </a:lnTo>
                    <a:lnTo>
                      <a:pt x="64" y="67"/>
                    </a:lnTo>
                    <a:lnTo>
                      <a:pt x="66" y="69"/>
                    </a:lnTo>
                    <a:lnTo>
                      <a:pt x="66" y="69"/>
                    </a:lnTo>
                    <a:lnTo>
                      <a:pt x="69" y="69"/>
                    </a:lnTo>
                    <a:lnTo>
                      <a:pt x="71" y="74"/>
                    </a:lnTo>
                    <a:lnTo>
                      <a:pt x="71" y="74"/>
                    </a:lnTo>
                    <a:lnTo>
                      <a:pt x="76" y="71"/>
                    </a:lnTo>
                    <a:lnTo>
                      <a:pt x="76" y="71"/>
                    </a:lnTo>
                    <a:lnTo>
                      <a:pt x="76" y="64"/>
                    </a:lnTo>
                    <a:lnTo>
                      <a:pt x="76" y="64"/>
                    </a:lnTo>
                    <a:lnTo>
                      <a:pt x="76" y="62"/>
                    </a:lnTo>
                    <a:lnTo>
                      <a:pt x="76" y="60"/>
                    </a:lnTo>
                    <a:lnTo>
                      <a:pt x="76" y="57"/>
                    </a:lnTo>
                    <a:lnTo>
                      <a:pt x="78" y="57"/>
                    </a:lnTo>
                    <a:lnTo>
                      <a:pt x="78" y="60"/>
                    </a:lnTo>
                    <a:lnTo>
                      <a:pt x="78" y="60"/>
                    </a:lnTo>
                    <a:lnTo>
                      <a:pt x="80" y="60"/>
                    </a:lnTo>
                    <a:lnTo>
                      <a:pt x="80" y="60"/>
                    </a:lnTo>
                    <a:lnTo>
                      <a:pt x="80" y="55"/>
                    </a:lnTo>
                    <a:lnTo>
                      <a:pt x="80" y="53"/>
                    </a:lnTo>
                    <a:lnTo>
                      <a:pt x="83" y="53"/>
                    </a:lnTo>
                    <a:lnTo>
                      <a:pt x="83" y="53"/>
                    </a:lnTo>
                    <a:lnTo>
                      <a:pt x="80" y="50"/>
                    </a:lnTo>
                    <a:lnTo>
                      <a:pt x="80" y="48"/>
                    </a:lnTo>
                    <a:lnTo>
                      <a:pt x="80" y="43"/>
                    </a:lnTo>
                    <a:lnTo>
                      <a:pt x="80" y="38"/>
                    </a:lnTo>
                    <a:lnTo>
                      <a:pt x="83" y="36"/>
                    </a:lnTo>
                    <a:lnTo>
                      <a:pt x="85" y="36"/>
                    </a:lnTo>
                    <a:lnTo>
                      <a:pt x="85" y="34"/>
                    </a:lnTo>
                    <a:lnTo>
                      <a:pt x="88" y="34"/>
                    </a:lnTo>
                    <a:lnTo>
                      <a:pt x="92" y="34"/>
                    </a:lnTo>
                    <a:lnTo>
                      <a:pt x="97" y="36"/>
                    </a:lnTo>
                    <a:lnTo>
                      <a:pt x="95" y="31"/>
                    </a:lnTo>
                    <a:close/>
                    <a:moveTo>
                      <a:pt x="12" y="29"/>
                    </a:moveTo>
                    <a:lnTo>
                      <a:pt x="12" y="29"/>
                    </a:lnTo>
                    <a:lnTo>
                      <a:pt x="12" y="29"/>
                    </a:lnTo>
                    <a:lnTo>
                      <a:pt x="12" y="27"/>
                    </a:lnTo>
                    <a:lnTo>
                      <a:pt x="12" y="27"/>
                    </a:lnTo>
                    <a:lnTo>
                      <a:pt x="12" y="27"/>
                    </a:lnTo>
                    <a:lnTo>
                      <a:pt x="12" y="27"/>
                    </a:lnTo>
                    <a:lnTo>
                      <a:pt x="12" y="29"/>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8" name="Freeform 211"/>
              <p:cNvSpPr>
                <a:spLocks/>
              </p:cNvSpPr>
              <p:nvPr/>
            </p:nvSpPr>
            <p:spPr bwMode="auto">
              <a:xfrm>
                <a:off x="2928" y="1768"/>
                <a:ext cx="126" cy="54"/>
              </a:xfrm>
              <a:custGeom>
                <a:avLst/>
                <a:gdLst>
                  <a:gd name="T0" fmla="*/ 121 w 126"/>
                  <a:gd name="T1" fmla="*/ 11 h 54"/>
                  <a:gd name="T2" fmla="*/ 123 w 126"/>
                  <a:gd name="T3" fmla="*/ 7 h 54"/>
                  <a:gd name="T4" fmla="*/ 116 w 126"/>
                  <a:gd name="T5" fmla="*/ 4 h 54"/>
                  <a:gd name="T6" fmla="*/ 112 w 126"/>
                  <a:gd name="T7" fmla="*/ 4 h 54"/>
                  <a:gd name="T8" fmla="*/ 100 w 126"/>
                  <a:gd name="T9" fmla="*/ 2 h 54"/>
                  <a:gd name="T10" fmla="*/ 93 w 126"/>
                  <a:gd name="T11" fmla="*/ 2 h 54"/>
                  <a:gd name="T12" fmla="*/ 90 w 126"/>
                  <a:gd name="T13" fmla="*/ 4 h 54"/>
                  <a:gd name="T14" fmla="*/ 86 w 126"/>
                  <a:gd name="T15" fmla="*/ 9 h 54"/>
                  <a:gd name="T16" fmla="*/ 78 w 126"/>
                  <a:gd name="T17" fmla="*/ 9 h 54"/>
                  <a:gd name="T18" fmla="*/ 71 w 126"/>
                  <a:gd name="T19" fmla="*/ 4 h 54"/>
                  <a:gd name="T20" fmla="*/ 71 w 126"/>
                  <a:gd name="T21" fmla="*/ 9 h 54"/>
                  <a:gd name="T22" fmla="*/ 67 w 126"/>
                  <a:gd name="T23" fmla="*/ 9 h 54"/>
                  <a:gd name="T24" fmla="*/ 62 w 126"/>
                  <a:gd name="T25" fmla="*/ 14 h 54"/>
                  <a:gd name="T26" fmla="*/ 55 w 126"/>
                  <a:gd name="T27" fmla="*/ 19 h 54"/>
                  <a:gd name="T28" fmla="*/ 57 w 126"/>
                  <a:gd name="T29" fmla="*/ 26 h 54"/>
                  <a:gd name="T30" fmla="*/ 60 w 126"/>
                  <a:gd name="T31" fmla="*/ 28 h 54"/>
                  <a:gd name="T32" fmla="*/ 55 w 126"/>
                  <a:gd name="T33" fmla="*/ 30 h 54"/>
                  <a:gd name="T34" fmla="*/ 52 w 126"/>
                  <a:gd name="T35" fmla="*/ 28 h 54"/>
                  <a:gd name="T36" fmla="*/ 48 w 126"/>
                  <a:gd name="T37" fmla="*/ 26 h 54"/>
                  <a:gd name="T38" fmla="*/ 45 w 126"/>
                  <a:gd name="T39" fmla="*/ 28 h 54"/>
                  <a:gd name="T40" fmla="*/ 31 w 126"/>
                  <a:gd name="T41" fmla="*/ 30 h 54"/>
                  <a:gd name="T42" fmla="*/ 26 w 126"/>
                  <a:gd name="T43" fmla="*/ 33 h 54"/>
                  <a:gd name="T44" fmla="*/ 24 w 126"/>
                  <a:gd name="T45" fmla="*/ 30 h 54"/>
                  <a:gd name="T46" fmla="*/ 17 w 126"/>
                  <a:gd name="T47" fmla="*/ 30 h 54"/>
                  <a:gd name="T48" fmla="*/ 12 w 126"/>
                  <a:gd name="T49" fmla="*/ 35 h 54"/>
                  <a:gd name="T50" fmla="*/ 10 w 126"/>
                  <a:gd name="T51" fmla="*/ 33 h 54"/>
                  <a:gd name="T52" fmla="*/ 8 w 126"/>
                  <a:gd name="T53" fmla="*/ 30 h 54"/>
                  <a:gd name="T54" fmla="*/ 0 w 126"/>
                  <a:gd name="T55" fmla="*/ 30 h 54"/>
                  <a:gd name="T56" fmla="*/ 3 w 126"/>
                  <a:gd name="T57" fmla="*/ 35 h 54"/>
                  <a:gd name="T58" fmla="*/ 3 w 126"/>
                  <a:gd name="T59" fmla="*/ 38 h 54"/>
                  <a:gd name="T60" fmla="*/ 5 w 126"/>
                  <a:gd name="T61" fmla="*/ 40 h 54"/>
                  <a:gd name="T62" fmla="*/ 12 w 126"/>
                  <a:gd name="T63" fmla="*/ 45 h 54"/>
                  <a:gd name="T64" fmla="*/ 17 w 126"/>
                  <a:gd name="T65" fmla="*/ 45 h 54"/>
                  <a:gd name="T66" fmla="*/ 24 w 126"/>
                  <a:gd name="T67" fmla="*/ 45 h 54"/>
                  <a:gd name="T68" fmla="*/ 29 w 126"/>
                  <a:gd name="T69" fmla="*/ 42 h 54"/>
                  <a:gd name="T70" fmla="*/ 38 w 126"/>
                  <a:gd name="T71" fmla="*/ 42 h 54"/>
                  <a:gd name="T72" fmla="*/ 45 w 126"/>
                  <a:gd name="T73" fmla="*/ 40 h 54"/>
                  <a:gd name="T74" fmla="*/ 48 w 126"/>
                  <a:gd name="T75" fmla="*/ 47 h 54"/>
                  <a:gd name="T76" fmla="*/ 55 w 126"/>
                  <a:gd name="T77" fmla="*/ 49 h 54"/>
                  <a:gd name="T78" fmla="*/ 71 w 126"/>
                  <a:gd name="T79" fmla="*/ 52 h 54"/>
                  <a:gd name="T80" fmla="*/ 81 w 126"/>
                  <a:gd name="T81" fmla="*/ 52 h 54"/>
                  <a:gd name="T82" fmla="*/ 86 w 126"/>
                  <a:gd name="T83" fmla="*/ 54 h 54"/>
                  <a:gd name="T84" fmla="*/ 90 w 126"/>
                  <a:gd name="T85" fmla="*/ 49 h 54"/>
                  <a:gd name="T86" fmla="*/ 100 w 126"/>
                  <a:gd name="T87" fmla="*/ 49 h 54"/>
                  <a:gd name="T88" fmla="*/ 107 w 126"/>
                  <a:gd name="T89" fmla="*/ 47 h 54"/>
                  <a:gd name="T90" fmla="*/ 109 w 126"/>
                  <a:gd name="T91" fmla="*/ 45 h 54"/>
                  <a:gd name="T92" fmla="*/ 116 w 126"/>
                  <a:gd name="T93" fmla="*/ 40 h 54"/>
                  <a:gd name="T94" fmla="*/ 116 w 126"/>
                  <a:gd name="T95" fmla="*/ 38 h 54"/>
                  <a:gd name="T96" fmla="*/ 116 w 126"/>
                  <a:gd name="T97" fmla="*/ 33 h 54"/>
                  <a:gd name="T98" fmla="*/ 119 w 126"/>
                  <a:gd name="T99" fmla="*/ 30 h 54"/>
                  <a:gd name="T100" fmla="*/ 116 w 126"/>
                  <a:gd name="T101" fmla="*/ 26 h 54"/>
                  <a:gd name="T102" fmla="*/ 121 w 126"/>
                  <a:gd name="T103" fmla="*/ 28 h 54"/>
                  <a:gd name="T104" fmla="*/ 126 w 126"/>
                  <a:gd name="T105" fmla="*/ 26 h 54"/>
                  <a:gd name="T106" fmla="*/ 126 w 126"/>
                  <a:gd name="T107" fmla="*/ 2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26" h="54">
                    <a:moveTo>
                      <a:pt x="126" y="19"/>
                    </a:moveTo>
                    <a:lnTo>
                      <a:pt x="126" y="19"/>
                    </a:lnTo>
                    <a:lnTo>
                      <a:pt x="123" y="16"/>
                    </a:lnTo>
                    <a:lnTo>
                      <a:pt x="121" y="11"/>
                    </a:lnTo>
                    <a:lnTo>
                      <a:pt x="121" y="11"/>
                    </a:lnTo>
                    <a:lnTo>
                      <a:pt x="123" y="9"/>
                    </a:lnTo>
                    <a:lnTo>
                      <a:pt x="123" y="9"/>
                    </a:lnTo>
                    <a:lnTo>
                      <a:pt x="123" y="9"/>
                    </a:lnTo>
                    <a:lnTo>
                      <a:pt x="123" y="9"/>
                    </a:lnTo>
                    <a:lnTo>
                      <a:pt x="123" y="7"/>
                    </a:lnTo>
                    <a:lnTo>
                      <a:pt x="121" y="7"/>
                    </a:lnTo>
                    <a:lnTo>
                      <a:pt x="121" y="7"/>
                    </a:lnTo>
                    <a:lnTo>
                      <a:pt x="121" y="4"/>
                    </a:lnTo>
                    <a:lnTo>
                      <a:pt x="119" y="4"/>
                    </a:lnTo>
                    <a:lnTo>
                      <a:pt x="116" y="4"/>
                    </a:lnTo>
                    <a:lnTo>
                      <a:pt x="116" y="4"/>
                    </a:lnTo>
                    <a:lnTo>
                      <a:pt x="116" y="4"/>
                    </a:lnTo>
                    <a:lnTo>
                      <a:pt x="114" y="4"/>
                    </a:lnTo>
                    <a:lnTo>
                      <a:pt x="114" y="4"/>
                    </a:lnTo>
                    <a:lnTo>
                      <a:pt x="112" y="4"/>
                    </a:lnTo>
                    <a:lnTo>
                      <a:pt x="109" y="4"/>
                    </a:lnTo>
                    <a:lnTo>
                      <a:pt x="104" y="2"/>
                    </a:lnTo>
                    <a:lnTo>
                      <a:pt x="104" y="2"/>
                    </a:lnTo>
                    <a:lnTo>
                      <a:pt x="102" y="2"/>
                    </a:lnTo>
                    <a:lnTo>
                      <a:pt x="100" y="2"/>
                    </a:lnTo>
                    <a:lnTo>
                      <a:pt x="97" y="0"/>
                    </a:lnTo>
                    <a:lnTo>
                      <a:pt x="95" y="0"/>
                    </a:lnTo>
                    <a:lnTo>
                      <a:pt x="95" y="0"/>
                    </a:lnTo>
                    <a:lnTo>
                      <a:pt x="95" y="0"/>
                    </a:lnTo>
                    <a:lnTo>
                      <a:pt x="93" y="2"/>
                    </a:lnTo>
                    <a:lnTo>
                      <a:pt x="93" y="0"/>
                    </a:lnTo>
                    <a:lnTo>
                      <a:pt x="93" y="0"/>
                    </a:lnTo>
                    <a:lnTo>
                      <a:pt x="90" y="0"/>
                    </a:lnTo>
                    <a:lnTo>
                      <a:pt x="90" y="0"/>
                    </a:lnTo>
                    <a:lnTo>
                      <a:pt x="90" y="4"/>
                    </a:lnTo>
                    <a:lnTo>
                      <a:pt x="90" y="4"/>
                    </a:lnTo>
                    <a:lnTo>
                      <a:pt x="88" y="4"/>
                    </a:lnTo>
                    <a:lnTo>
                      <a:pt x="88" y="4"/>
                    </a:lnTo>
                    <a:lnTo>
                      <a:pt x="86" y="7"/>
                    </a:lnTo>
                    <a:lnTo>
                      <a:pt x="86" y="9"/>
                    </a:lnTo>
                    <a:lnTo>
                      <a:pt x="83" y="7"/>
                    </a:lnTo>
                    <a:lnTo>
                      <a:pt x="83" y="7"/>
                    </a:lnTo>
                    <a:lnTo>
                      <a:pt x="81" y="7"/>
                    </a:lnTo>
                    <a:lnTo>
                      <a:pt x="81" y="9"/>
                    </a:lnTo>
                    <a:lnTo>
                      <a:pt x="78" y="9"/>
                    </a:lnTo>
                    <a:lnTo>
                      <a:pt x="76" y="7"/>
                    </a:lnTo>
                    <a:lnTo>
                      <a:pt x="74" y="7"/>
                    </a:lnTo>
                    <a:lnTo>
                      <a:pt x="74" y="4"/>
                    </a:lnTo>
                    <a:lnTo>
                      <a:pt x="71" y="4"/>
                    </a:lnTo>
                    <a:lnTo>
                      <a:pt x="71" y="4"/>
                    </a:lnTo>
                    <a:lnTo>
                      <a:pt x="71" y="4"/>
                    </a:lnTo>
                    <a:lnTo>
                      <a:pt x="71" y="7"/>
                    </a:lnTo>
                    <a:lnTo>
                      <a:pt x="71" y="7"/>
                    </a:lnTo>
                    <a:lnTo>
                      <a:pt x="71" y="9"/>
                    </a:lnTo>
                    <a:lnTo>
                      <a:pt x="71" y="9"/>
                    </a:lnTo>
                    <a:lnTo>
                      <a:pt x="69" y="9"/>
                    </a:lnTo>
                    <a:lnTo>
                      <a:pt x="69" y="9"/>
                    </a:lnTo>
                    <a:lnTo>
                      <a:pt x="67" y="9"/>
                    </a:lnTo>
                    <a:lnTo>
                      <a:pt x="67" y="9"/>
                    </a:lnTo>
                    <a:lnTo>
                      <a:pt x="67" y="9"/>
                    </a:lnTo>
                    <a:lnTo>
                      <a:pt x="64" y="11"/>
                    </a:lnTo>
                    <a:lnTo>
                      <a:pt x="64" y="14"/>
                    </a:lnTo>
                    <a:lnTo>
                      <a:pt x="64" y="14"/>
                    </a:lnTo>
                    <a:lnTo>
                      <a:pt x="62" y="14"/>
                    </a:lnTo>
                    <a:lnTo>
                      <a:pt x="62" y="14"/>
                    </a:lnTo>
                    <a:lnTo>
                      <a:pt x="60" y="14"/>
                    </a:lnTo>
                    <a:lnTo>
                      <a:pt x="57" y="16"/>
                    </a:lnTo>
                    <a:lnTo>
                      <a:pt x="55" y="16"/>
                    </a:lnTo>
                    <a:lnTo>
                      <a:pt x="55" y="19"/>
                    </a:lnTo>
                    <a:lnTo>
                      <a:pt x="55" y="19"/>
                    </a:lnTo>
                    <a:lnTo>
                      <a:pt x="57" y="21"/>
                    </a:lnTo>
                    <a:lnTo>
                      <a:pt x="57" y="23"/>
                    </a:lnTo>
                    <a:lnTo>
                      <a:pt x="57" y="23"/>
                    </a:lnTo>
                    <a:lnTo>
                      <a:pt x="57" y="26"/>
                    </a:lnTo>
                    <a:lnTo>
                      <a:pt x="57" y="26"/>
                    </a:lnTo>
                    <a:lnTo>
                      <a:pt x="57" y="26"/>
                    </a:lnTo>
                    <a:lnTo>
                      <a:pt x="60" y="26"/>
                    </a:lnTo>
                    <a:lnTo>
                      <a:pt x="60" y="26"/>
                    </a:lnTo>
                    <a:lnTo>
                      <a:pt x="60" y="28"/>
                    </a:lnTo>
                    <a:lnTo>
                      <a:pt x="60" y="28"/>
                    </a:lnTo>
                    <a:lnTo>
                      <a:pt x="60" y="30"/>
                    </a:lnTo>
                    <a:lnTo>
                      <a:pt x="60" y="30"/>
                    </a:lnTo>
                    <a:lnTo>
                      <a:pt x="57" y="30"/>
                    </a:lnTo>
                    <a:lnTo>
                      <a:pt x="57" y="30"/>
                    </a:lnTo>
                    <a:lnTo>
                      <a:pt x="55" y="30"/>
                    </a:lnTo>
                    <a:lnTo>
                      <a:pt x="55" y="30"/>
                    </a:lnTo>
                    <a:lnTo>
                      <a:pt x="55" y="28"/>
                    </a:lnTo>
                    <a:lnTo>
                      <a:pt x="55" y="28"/>
                    </a:lnTo>
                    <a:lnTo>
                      <a:pt x="55" y="28"/>
                    </a:lnTo>
                    <a:lnTo>
                      <a:pt x="52" y="28"/>
                    </a:lnTo>
                    <a:lnTo>
                      <a:pt x="52" y="28"/>
                    </a:lnTo>
                    <a:lnTo>
                      <a:pt x="50" y="28"/>
                    </a:lnTo>
                    <a:lnTo>
                      <a:pt x="50" y="28"/>
                    </a:lnTo>
                    <a:lnTo>
                      <a:pt x="50" y="28"/>
                    </a:lnTo>
                    <a:lnTo>
                      <a:pt x="48" y="26"/>
                    </a:lnTo>
                    <a:lnTo>
                      <a:pt x="48" y="26"/>
                    </a:lnTo>
                    <a:lnTo>
                      <a:pt x="45" y="26"/>
                    </a:lnTo>
                    <a:lnTo>
                      <a:pt x="45" y="26"/>
                    </a:lnTo>
                    <a:lnTo>
                      <a:pt x="45" y="28"/>
                    </a:lnTo>
                    <a:lnTo>
                      <a:pt x="45" y="28"/>
                    </a:lnTo>
                    <a:lnTo>
                      <a:pt x="38" y="28"/>
                    </a:lnTo>
                    <a:lnTo>
                      <a:pt x="36" y="30"/>
                    </a:lnTo>
                    <a:lnTo>
                      <a:pt x="34" y="30"/>
                    </a:lnTo>
                    <a:lnTo>
                      <a:pt x="31" y="30"/>
                    </a:lnTo>
                    <a:lnTo>
                      <a:pt x="31" y="30"/>
                    </a:lnTo>
                    <a:lnTo>
                      <a:pt x="31" y="33"/>
                    </a:lnTo>
                    <a:lnTo>
                      <a:pt x="29" y="33"/>
                    </a:lnTo>
                    <a:lnTo>
                      <a:pt x="29" y="33"/>
                    </a:lnTo>
                    <a:lnTo>
                      <a:pt x="29" y="33"/>
                    </a:lnTo>
                    <a:lnTo>
                      <a:pt x="26" y="33"/>
                    </a:lnTo>
                    <a:lnTo>
                      <a:pt x="26" y="33"/>
                    </a:lnTo>
                    <a:lnTo>
                      <a:pt x="24" y="33"/>
                    </a:lnTo>
                    <a:lnTo>
                      <a:pt x="24" y="30"/>
                    </a:lnTo>
                    <a:lnTo>
                      <a:pt x="24" y="30"/>
                    </a:lnTo>
                    <a:lnTo>
                      <a:pt x="24" y="30"/>
                    </a:lnTo>
                    <a:lnTo>
                      <a:pt x="22" y="30"/>
                    </a:lnTo>
                    <a:lnTo>
                      <a:pt x="19" y="30"/>
                    </a:lnTo>
                    <a:lnTo>
                      <a:pt x="17" y="30"/>
                    </a:lnTo>
                    <a:lnTo>
                      <a:pt x="17" y="30"/>
                    </a:lnTo>
                    <a:lnTo>
                      <a:pt x="17" y="30"/>
                    </a:lnTo>
                    <a:lnTo>
                      <a:pt x="17" y="33"/>
                    </a:lnTo>
                    <a:lnTo>
                      <a:pt x="15" y="33"/>
                    </a:lnTo>
                    <a:lnTo>
                      <a:pt x="15" y="35"/>
                    </a:lnTo>
                    <a:lnTo>
                      <a:pt x="12" y="35"/>
                    </a:lnTo>
                    <a:lnTo>
                      <a:pt x="12" y="35"/>
                    </a:lnTo>
                    <a:lnTo>
                      <a:pt x="12" y="35"/>
                    </a:lnTo>
                    <a:lnTo>
                      <a:pt x="12" y="33"/>
                    </a:lnTo>
                    <a:lnTo>
                      <a:pt x="12" y="33"/>
                    </a:lnTo>
                    <a:lnTo>
                      <a:pt x="10" y="33"/>
                    </a:lnTo>
                    <a:lnTo>
                      <a:pt x="10" y="33"/>
                    </a:lnTo>
                    <a:lnTo>
                      <a:pt x="10" y="33"/>
                    </a:lnTo>
                    <a:lnTo>
                      <a:pt x="10" y="33"/>
                    </a:lnTo>
                    <a:lnTo>
                      <a:pt x="10" y="30"/>
                    </a:lnTo>
                    <a:lnTo>
                      <a:pt x="10" y="30"/>
                    </a:lnTo>
                    <a:lnTo>
                      <a:pt x="8" y="30"/>
                    </a:lnTo>
                    <a:lnTo>
                      <a:pt x="5" y="28"/>
                    </a:lnTo>
                    <a:lnTo>
                      <a:pt x="5" y="30"/>
                    </a:lnTo>
                    <a:lnTo>
                      <a:pt x="3" y="30"/>
                    </a:lnTo>
                    <a:lnTo>
                      <a:pt x="3" y="30"/>
                    </a:lnTo>
                    <a:lnTo>
                      <a:pt x="0" y="30"/>
                    </a:lnTo>
                    <a:lnTo>
                      <a:pt x="3" y="30"/>
                    </a:lnTo>
                    <a:lnTo>
                      <a:pt x="3" y="30"/>
                    </a:lnTo>
                    <a:lnTo>
                      <a:pt x="3" y="33"/>
                    </a:lnTo>
                    <a:lnTo>
                      <a:pt x="0" y="35"/>
                    </a:lnTo>
                    <a:lnTo>
                      <a:pt x="3" y="35"/>
                    </a:lnTo>
                    <a:lnTo>
                      <a:pt x="3" y="35"/>
                    </a:lnTo>
                    <a:lnTo>
                      <a:pt x="3" y="38"/>
                    </a:lnTo>
                    <a:lnTo>
                      <a:pt x="3" y="38"/>
                    </a:lnTo>
                    <a:lnTo>
                      <a:pt x="3" y="38"/>
                    </a:lnTo>
                    <a:lnTo>
                      <a:pt x="3" y="38"/>
                    </a:lnTo>
                    <a:lnTo>
                      <a:pt x="3" y="40"/>
                    </a:lnTo>
                    <a:lnTo>
                      <a:pt x="3" y="40"/>
                    </a:lnTo>
                    <a:lnTo>
                      <a:pt x="3" y="40"/>
                    </a:lnTo>
                    <a:lnTo>
                      <a:pt x="3" y="40"/>
                    </a:lnTo>
                    <a:lnTo>
                      <a:pt x="5" y="40"/>
                    </a:lnTo>
                    <a:lnTo>
                      <a:pt x="8" y="40"/>
                    </a:lnTo>
                    <a:lnTo>
                      <a:pt x="8" y="42"/>
                    </a:lnTo>
                    <a:lnTo>
                      <a:pt x="8" y="42"/>
                    </a:lnTo>
                    <a:lnTo>
                      <a:pt x="10" y="42"/>
                    </a:lnTo>
                    <a:lnTo>
                      <a:pt x="12" y="45"/>
                    </a:lnTo>
                    <a:lnTo>
                      <a:pt x="12" y="45"/>
                    </a:lnTo>
                    <a:lnTo>
                      <a:pt x="15" y="42"/>
                    </a:lnTo>
                    <a:lnTo>
                      <a:pt x="17" y="42"/>
                    </a:lnTo>
                    <a:lnTo>
                      <a:pt x="17" y="42"/>
                    </a:lnTo>
                    <a:lnTo>
                      <a:pt x="17" y="45"/>
                    </a:lnTo>
                    <a:lnTo>
                      <a:pt x="17" y="45"/>
                    </a:lnTo>
                    <a:lnTo>
                      <a:pt x="19" y="45"/>
                    </a:lnTo>
                    <a:lnTo>
                      <a:pt x="22" y="45"/>
                    </a:lnTo>
                    <a:lnTo>
                      <a:pt x="22" y="45"/>
                    </a:lnTo>
                    <a:lnTo>
                      <a:pt x="24" y="45"/>
                    </a:lnTo>
                    <a:lnTo>
                      <a:pt x="24" y="47"/>
                    </a:lnTo>
                    <a:lnTo>
                      <a:pt x="26" y="45"/>
                    </a:lnTo>
                    <a:lnTo>
                      <a:pt x="26" y="45"/>
                    </a:lnTo>
                    <a:lnTo>
                      <a:pt x="26" y="45"/>
                    </a:lnTo>
                    <a:lnTo>
                      <a:pt x="29" y="42"/>
                    </a:lnTo>
                    <a:lnTo>
                      <a:pt x="29" y="42"/>
                    </a:lnTo>
                    <a:lnTo>
                      <a:pt x="34" y="42"/>
                    </a:lnTo>
                    <a:lnTo>
                      <a:pt x="34" y="42"/>
                    </a:lnTo>
                    <a:lnTo>
                      <a:pt x="36" y="42"/>
                    </a:lnTo>
                    <a:lnTo>
                      <a:pt x="38" y="42"/>
                    </a:lnTo>
                    <a:lnTo>
                      <a:pt x="38" y="42"/>
                    </a:lnTo>
                    <a:lnTo>
                      <a:pt x="41" y="40"/>
                    </a:lnTo>
                    <a:lnTo>
                      <a:pt x="45" y="40"/>
                    </a:lnTo>
                    <a:lnTo>
                      <a:pt x="45" y="40"/>
                    </a:lnTo>
                    <a:lnTo>
                      <a:pt x="45" y="40"/>
                    </a:lnTo>
                    <a:lnTo>
                      <a:pt x="45" y="40"/>
                    </a:lnTo>
                    <a:lnTo>
                      <a:pt x="45" y="42"/>
                    </a:lnTo>
                    <a:lnTo>
                      <a:pt x="45" y="42"/>
                    </a:lnTo>
                    <a:lnTo>
                      <a:pt x="48" y="45"/>
                    </a:lnTo>
                    <a:lnTo>
                      <a:pt x="48" y="47"/>
                    </a:lnTo>
                    <a:lnTo>
                      <a:pt x="48" y="47"/>
                    </a:lnTo>
                    <a:lnTo>
                      <a:pt x="50" y="47"/>
                    </a:lnTo>
                    <a:lnTo>
                      <a:pt x="52" y="49"/>
                    </a:lnTo>
                    <a:lnTo>
                      <a:pt x="55" y="49"/>
                    </a:lnTo>
                    <a:lnTo>
                      <a:pt x="55" y="49"/>
                    </a:lnTo>
                    <a:lnTo>
                      <a:pt x="62" y="49"/>
                    </a:lnTo>
                    <a:lnTo>
                      <a:pt x="64" y="49"/>
                    </a:lnTo>
                    <a:lnTo>
                      <a:pt x="67" y="49"/>
                    </a:lnTo>
                    <a:lnTo>
                      <a:pt x="71" y="52"/>
                    </a:lnTo>
                    <a:lnTo>
                      <a:pt x="71" y="52"/>
                    </a:lnTo>
                    <a:lnTo>
                      <a:pt x="74" y="52"/>
                    </a:lnTo>
                    <a:lnTo>
                      <a:pt x="74" y="52"/>
                    </a:lnTo>
                    <a:lnTo>
                      <a:pt x="76" y="52"/>
                    </a:lnTo>
                    <a:lnTo>
                      <a:pt x="76" y="52"/>
                    </a:lnTo>
                    <a:lnTo>
                      <a:pt x="81" y="52"/>
                    </a:lnTo>
                    <a:lnTo>
                      <a:pt x="83" y="52"/>
                    </a:lnTo>
                    <a:lnTo>
                      <a:pt x="83" y="54"/>
                    </a:lnTo>
                    <a:lnTo>
                      <a:pt x="83" y="54"/>
                    </a:lnTo>
                    <a:lnTo>
                      <a:pt x="86" y="54"/>
                    </a:lnTo>
                    <a:lnTo>
                      <a:pt x="86" y="54"/>
                    </a:lnTo>
                    <a:lnTo>
                      <a:pt x="86" y="52"/>
                    </a:lnTo>
                    <a:lnTo>
                      <a:pt x="88" y="52"/>
                    </a:lnTo>
                    <a:lnTo>
                      <a:pt x="88" y="52"/>
                    </a:lnTo>
                    <a:lnTo>
                      <a:pt x="88" y="49"/>
                    </a:lnTo>
                    <a:lnTo>
                      <a:pt x="90" y="49"/>
                    </a:lnTo>
                    <a:lnTo>
                      <a:pt x="90" y="49"/>
                    </a:lnTo>
                    <a:lnTo>
                      <a:pt x="90" y="49"/>
                    </a:lnTo>
                    <a:lnTo>
                      <a:pt x="93" y="49"/>
                    </a:lnTo>
                    <a:lnTo>
                      <a:pt x="95" y="49"/>
                    </a:lnTo>
                    <a:lnTo>
                      <a:pt x="100" y="49"/>
                    </a:lnTo>
                    <a:lnTo>
                      <a:pt x="102" y="49"/>
                    </a:lnTo>
                    <a:lnTo>
                      <a:pt x="102" y="47"/>
                    </a:lnTo>
                    <a:lnTo>
                      <a:pt x="104" y="47"/>
                    </a:lnTo>
                    <a:lnTo>
                      <a:pt x="104" y="47"/>
                    </a:lnTo>
                    <a:lnTo>
                      <a:pt x="107" y="47"/>
                    </a:lnTo>
                    <a:lnTo>
                      <a:pt x="109" y="47"/>
                    </a:lnTo>
                    <a:lnTo>
                      <a:pt x="109" y="47"/>
                    </a:lnTo>
                    <a:lnTo>
                      <a:pt x="109" y="45"/>
                    </a:lnTo>
                    <a:lnTo>
                      <a:pt x="109" y="45"/>
                    </a:lnTo>
                    <a:lnTo>
                      <a:pt x="109" y="45"/>
                    </a:lnTo>
                    <a:lnTo>
                      <a:pt x="112" y="42"/>
                    </a:lnTo>
                    <a:lnTo>
                      <a:pt x="114" y="40"/>
                    </a:lnTo>
                    <a:lnTo>
                      <a:pt x="116" y="42"/>
                    </a:lnTo>
                    <a:lnTo>
                      <a:pt x="116" y="40"/>
                    </a:lnTo>
                    <a:lnTo>
                      <a:pt x="116" y="40"/>
                    </a:lnTo>
                    <a:lnTo>
                      <a:pt x="116" y="40"/>
                    </a:lnTo>
                    <a:lnTo>
                      <a:pt x="116" y="40"/>
                    </a:lnTo>
                    <a:lnTo>
                      <a:pt x="116" y="38"/>
                    </a:lnTo>
                    <a:lnTo>
                      <a:pt x="116" y="38"/>
                    </a:lnTo>
                    <a:lnTo>
                      <a:pt x="116" y="38"/>
                    </a:lnTo>
                    <a:lnTo>
                      <a:pt x="114" y="38"/>
                    </a:lnTo>
                    <a:lnTo>
                      <a:pt x="116" y="35"/>
                    </a:lnTo>
                    <a:lnTo>
                      <a:pt x="116" y="35"/>
                    </a:lnTo>
                    <a:lnTo>
                      <a:pt x="116" y="33"/>
                    </a:lnTo>
                    <a:lnTo>
                      <a:pt x="116" y="33"/>
                    </a:lnTo>
                    <a:lnTo>
                      <a:pt x="116" y="33"/>
                    </a:lnTo>
                    <a:lnTo>
                      <a:pt x="119" y="33"/>
                    </a:lnTo>
                    <a:lnTo>
                      <a:pt x="119" y="33"/>
                    </a:lnTo>
                    <a:lnTo>
                      <a:pt x="119" y="30"/>
                    </a:lnTo>
                    <a:lnTo>
                      <a:pt x="119" y="30"/>
                    </a:lnTo>
                    <a:lnTo>
                      <a:pt x="119" y="28"/>
                    </a:lnTo>
                    <a:lnTo>
                      <a:pt x="116" y="28"/>
                    </a:lnTo>
                    <a:lnTo>
                      <a:pt x="114" y="28"/>
                    </a:lnTo>
                    <a:lnTo>
                      <a:pt x="116" y="26"/>
                    </a:lnTo>
                    <a:lnTo>
                      <a:pt x="116" y="26"/>
                    </a:lnTo>
                    <a:lnTo>
                      <a:pt x="116" y="26"/>
                    </a:lnTo>
                    <a:lnTo>
                      <a:pt x="119" y="26"/>
                    </a:lnTo>
                    <a:lnTo>
                      <a:pt x="119" y="26"/>
                    </a:lnTo>
                    <a:lnTo>
                      <a:pt x="121" y="26"/>
                    </a:lnTo>
                    <a:lnTo>
                      <a:pt x="121" y="28"/>
                    </a:lnTo>
                    <a:lnTo>
                      <a:pt x="121" y="26"/>
                    </a:lnTo>
                    <a:lnTo>
                      <a:pt x="121" y="26"/>
                    </a:lnTo>
                    <a:lnTo>
                      <a:pt x="123" y="26"/>
                    </a:lnTo>
                    <a:lnTo>
                      <a:pt x="126" y="26"/>
                    </a:lnTo>
                    <a:lnTo>
                      <a:pt x="126" y="26"/>
                    </a:lnTo>
                    <a:lnTo>
                      <a:pt x="126" y="23"/>
                    </a:lnTo>
                    <a:lnTo>
                      <a:pt x="126" y="23"/>
                    </a:lnTo>
                    <a:lnTo>
                      <a:pt x="126" y="23"/>
                    </a:lnTo>
                    <a:lnTo>
                      <a:pt x="126" y="23"/>
                    </a:lnTo>
                    <a:lnTo>
                      <a:pt x="126" y="21"/>
                    </a:lnTo>
                    <a:lnTo>
                      <a:pt x="126" y="21"/>
                    </a:lnTo>
                    <a:lnTo>
                      <a:pt x="126" y="19"/>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9" name="Freeform 212"/>
              <p:cNvSpPr>
                <a:spLocks noEditPoints="1"/>
              </p:cNvSpPr>
              <p:nvPr/>
            </p:nvSpPr>
            <p:spPr bwMode="auto">
              <a:xfrm>
                <a:off x="4790" y="3013"/>
                <a:ext cx="750" cy="708"/>
              </a:xfrm>
              <a:custGeom>
                <a:avLst/>
                <a:gdLst>
                  <a:gd name="T0" fmla="*/ 487 w 750"/>
                  <a:gd name="T1" fmla="*/ 689 h 708"/>
                  <a:gd name="T2" fmla="*/ 478 w 750"/>
                  <a:gd name="T3" fmla="*/ 656 h 708"/>
                  <a:gd name="T4" fmla="*/ 447 w 750"/>
                  <a:gd name="T5" fmla="*/ 677 h 708"/>
                  <a:gd name="T6" fmla="*/ 445 w 750"/>
                  <a:gd name="T7" fmla="*/ 706 h 708"/>
                  <a:gd name="T8" fmla="*/ 478 w 750"/>
                  <a:gd name="T9" fmla="*/ 692 h 708"/>
                  <a:gd name="T10" fmla="*/ 499 w 750"/>
                  <a:gd name="T11" fmla="*/ 675 h 708"/>
                  <a:gd name="T12" fmla="*/ 518 w 750"/>
                  <a:gd name="T13" fmla="*/ 642 h 708"/>
                  <a:gd name="T14" fmla="*/ 518 w 750"/>
                  <a:gd name="T15" fmla="*/ 632 h 708"/>
                  <a:gd name="T16" fmla="*/ 447 w 750"/>
                  <a:gd name="T17" fmla="*/ 635 h 708"/>
                  <a:gd name="T18" fmla="*/ 367 w 750"/>
                  <a:gd name="T19" fmla="*/ 545 h 708"/>
                  <a:gd name="T20" fmla="*/ 736 w 750"/>
                  <a:gd name="T21" fmla="*/ 362 h 708"/>
                  <a:gd name="T22" fmla="*/ 740 w 750"/>
                  <a:gd name="T23" fmla="*/ 322 h 708"/>
                  <a:gd name="T24" fmla="*/ 710 w 750"/>
                  <a:gd name="T25" fmla="*/ 258 h 708"/>
                  <a:gd name="T26" fmla="*/ 693 w 750"/>
                  <a:gd name="T27" fmla="*/ 211 h 708"/>
                  <a:gd name="T28" fmla="*/ 530 w 750"/>
                  <a:gd name="T29" fmla="*/ 140 h 708"/>
                  <a:gd name="T30" fmla="*/ 483 w 750"/>
                  <a:gd name="T31" fmla="*/ 116 h 708"/>
                  <a:gd name="T32" fmla="*/ 274 w 750"/>
                  <a:gd name="T33" fmla="*/ 95 h 708"/>
                  <a:gd name="T34" fmla="*/ 492 w 750"/>
                  <a:gd name="T35" fmla="*/ 88 h 708"/>
                  <a:gd name="T36" fmla="*/ 381 w 750"/>
                  <a:gd name="T37" fmla="*/ 36 h 708"/>
                  <a:gd name="T38" fmla="*/ 395 w 750"/>
                  <a:gd name="T39" fmla="*/ 24 h 708"/>
                  <a:gd name="T40" fmla="*/ 419 w 750"/>
                  <a:gd name="T41" fmla="*/ 26 h 708"/>
                  <a:gd name="T42" fmla="*/ 717 w 750"/>
                  <a:gd name="T43" fmla="*/ 291 h 708"/>
                  <a:gd name="T44" fmla="*/ 693 w 750"/>
                  <a:gd name="T45" fmla="*/ 258 h 708"/>
                  <a:gd name="T46" fmla="*/ 667 w 750"/>
                  <a:gd name="T47" fmla="*/ 197 h 708"/>
                  <a:gd name="T48" fmla="*/ 644 w 750"/>
                  <a:gd name="T49" fmla="*/ 130 h 708"/>
                  <a:gd name="T50" fmla="*/ 617 w 750"/>
                  <a:gd name="T51" fmla="*/ 59 h 708"/>
                  <a:gd name="T52" fmla="*/ 596 w 750"/>
                  <a:gd name="T53" fmla="*/ 26 h 708"/>
                  <a:gd name="T54" fmla="*/ 577 w 750"/>
                  <a:gd name="T55" fmla="*/ 92 h 708"/>
                  <a:gd name="T56" fmla="*/ 509 w 750"/>
                  <a:gd name="T57" fmla="*/ 140 h 708"/>
                  <a:gd name="T58" fmla="*/ 464 w 750"/>
                  <a:gd name="T59" fmla="*/ 97 h 708"/>
                  <a:gd name="T60" fmla="*/ 487 w 750"/>
                  <a:gd name="T61" fmla="*/ 47 h 708"/>
                  <a:gd name="T62" fmla="*/ 452 w 750"/>
                  <a:gd name="T63" fmla="*/ 43 h 708"/>
                  <a:gd name="T64" fmla="*/ 412 w 750"/>
                  <a:gd name="T65" fmla="*/ 31 h 708"/>
                  <a:gd name="T66" fmla="*/ 388 w 750"/>
                  <a:gd name="T67" fmla="*/ 47 h 708"/>
                  <a:gd name="T68" fmla="*/ 360 w 750"/>
                  <a:gd name="T69" fmla="*/ 81 h 708"/>
                  <a:gd name="T70" fmla="*/ 348 w 750"/>
                  <a:gd name="T71" fmla="*/ 104 h 708"/>
                  <a:gd name="T72" fmla="*/ 315 w 750"/>
                  <a:gd name="T73" fmla="*/ 81 h 708"/>
                  <a:gd name="T74" fmla="*/ 286 w 750"/>
                  <a:gd name="T75" fmla="*/ 92 h 708"/>
                  <a:gd name="T76" fmla="*/ 270 w 750"/>
                  <a:gd name="T77" fmla="*/ 107 h 708"/>
                  <a:gd name="T78" fmla="*/ 260 w 750"/>
                  <a:gd name="T79" fmla="*/ 126 h 708"/>
                  <a:gd name="T80" fmla="*/ 237 w 750"/>
                  <a:gd name="T81" fmla="*/ 135 h 708"/>
                  <a:gd name="T82" fmla="*/ 222 w 750"/>
                  <a:gd name="T83" fmla="*/ 140 h 708"/>
                  <a:gd name="T84" fmla="*/ 159 w 750"/>
                  <a:gd name="T85" fmla="*/ 208 h 708"/>
                  <a:gd name="T86" fmla="*/ 47 w 750"/>
                  <a:gd name="T87" fmla="*/ 263 h 708"/>
                  <a:gd name="T88" fmla="*/ 33 w 750"/>
                  <a:gd name="T89" fmla="*/ 343 h 708"/>
                  <a:gd name="T90" fmla="*/ 19 w 750"/>
                  <a:gd name="T91" fmla="*/ 341 h 708"/>
                  <a:gd name="T92" fmla="*/ 26 w 750"/>
                  <a:gd name="T93" fmla="*/ 438 h 708"/>
                  <a:gd name="T94" fmla="*/ 26 w 750"/>
                  <a:gd name="T95" fmla="*/ 528 h 708"/>
                  <a:gd name="T96" fmla="*/ 151 w 750"/>
                  <a:gd name="T97" fmla="*/ 504 h 708"/>
                  <a:gd name="T98" fmla="*/ 310 w 750"/>
                  <a:gd name="T99" fmla="*/ 455 h 708"/>
                  <a:gd name="T100" fmla="*/ 357 w 750"/>
                  <a:gd name="T101" fmla="*/ 514 h 708"/>
                  <a:gd name="T102" fmla="*/ 388 w 750"/>
                  <a:gd name="T103" fmla="*/ 502 h 708"/>
                  <a:gd name="T104" fmla="*/ 386 w 750"/>
                  <a:gd name="T105" fmla="*/ 526 h 708"/>
                  <a:gd name="T106" fmla="*/ 407 w 750"/>
                  <a:gd name="T107" fmla="*/ 538 h 708"/>
                  <a:gd name="T108" fmla="*/ 412 w 750"/>
                  <a:gd name="T109" fmla="*/ 585 h 708"/>
                  <a:gd name="T110" fmla="*/ 480 w 750"/>
                  <a:gd name="T111" fmla="*/ 594 h 708"/>
                  <a:gd name="T112" fmla="*/ 499 w 750"/>
                  <a:gd name="T113" fmla="*/ 611 h 708"/>
                  <a:gd name="T114" fmla="*/ 577 w 750"/>
                  <a:gd name="T115" fmla="*/ 583 h 708"/>
                  <a:gd name="T116" fmla="*/ 627 w 750"/>
                  <a:gd name="T117" fmla="*/ 521 h 708"/>
                  <a:gd name="T118" fmla="*/ 672 w 750"/>
                  <a:gd name="T119" fmla="*/ 476 h 708"/>
                  <a:gd name="T120" fmla="*/ 736 w 750"/>
                  <a:gd name="T121" fmla="*/ 343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50" h="708">
                    <a:moveTo>
                      <a:pt x="464" y="701"/>
                    </a:moveTo>
                    <a:lnTo>
                      <a:pt x="464" y="701"/>
                    </a:lnTo>
                    <a:lnTo>
                      <a:pt x="464" y="701"/>
                    </a:lnTo>
                    <a:lnTo>
                      <a:pt x="464" y="703"/>
                    </a:lnTo>
                    <a:lnTo>
                      <a:pt x="461" y="703"/>
                    </a:lnTo>
                    <a:lnTo>
                      <a:pt x="461" y="703"/>
                    </a:lnTo>
                    <a:lnTo>
                      <a:pt x="461" y="703"/>
                    </a:lnTo>
                    <a:lnTo>
                      <a:pt x="461" y="703"/>
                    </a:lnTo>
                    <a:lnTo>
                      <a:pt x="464" y="703"/>
                    </a:lnTo>
                    <a:lnTo>
                      <a:pt x="464" y="703"/>
                    </a:lnTo>
                    <a:lnTo>
                      <a:pt x="466" y="703"/>
                    </a:lnTo>
                    <a:lnTo>
                      <a:pt x="466" y="701"/>
                    </a:lnTo>
                    <a:lnTo>
                      <a:pt x="466" y="701"/>
                    </a:lnTo>
                    <a:lnTo>
                      <a:pt x="466" y="701"/>
                    </a:lnTo>
                    <a:lnTo>
                      <a:pt x="464" y="701"/>
                    </a:lnTo>
                    <a:close/>
                    <a:moveTo>
                      <a:pt x="468" y="696"/>
                    </a:moveTo>
                    <a:lnTo>
                      <a:pt x="468" y="696"/>
                    </a:lnTo>
                    <a:lnTo>
                      <a:pt x="468" y="699"/>
                    </a:lnTo>
                    <a:lnTo>
                      <a:pt x="468" y="699"/>
                    </a:lnTo>
                    <a:lnTo>
                      <a:pt x="468" y="699"/>
                    </a:lnTo>
                    <a:lnTo>
                      <a:pt x="468" y="699"/>
                    </a:lnTo>
                    <a:lnTo>
                      <a:pt x="468" y="699"/>
                    </a:lnTo>
                    <a:lnTo>
                      <a:pt x="471" y="696"/>
                    </a:lnTo>
                    <a:lnTo>
                      <a:pt x="471" y="696"/>
                    </a:lnTo>
                    <a:lnTo>
                      <a:pt x="468" y="696"/>
                    </a:lnTo>
                    <a:close/>
                    <a:moveTo>
                      <a:pt x="487" y="687"/>
                    </a:moveTo>
                    <a:lnTo>
                      <a:pt x="487" y="687"/>
                    </a:lnTo>
                    <a:lnTo>
                      <a:pt x="487" y="689"/>
                    </a:lnTo>
                    <a:lnTo>
                      <a:pt x="487" y="689"/>
                    </a:lnTo>
                    <a:lnTo>
                      <a:pt x="487" y="689"/>
                    </a:lnTo>
                    <a:lnTo>
                      <a:pt x="487" y="687"/>
                    </a:lnTo>
                    <a:lnTo>
                      <a:pt x="490" y="687"/>
                    </a:lnTo>
                    <a:lnTo>
                      <a:pt x="490" y="687"/>
                    </a:lnTo>
                    <a:lnTo>
                      <a:pt x="490" y="687"/>
                    </a:lnTo>
                    <a:lnTo>
                      <a:pt x="487" y="687"/>
                    </a:lnTo>
                    <a:close/>
                    <a:moveTo>
                      <a:pt x="511" y="649"/>
                    </a:moveTo>
                    <a:lnTo>
                      <a:pt x="511" y="649"/>
                    </a:lnTo>
                    <a:lnTo>
                      <a:pt x="506" y="651"/>
                    </a:lnTo>
                    <a:lnTo>
                      <a:pt x="506" y="651"/>
                    </a:lnTo>
                    <a:lnTo>
                      <a:pt x="504" y="649"/>
                    </a:lnTo>
                    <a:lnTo>
                      <a:pt x="502" y="651"/>
                    </a:lnTo>
                    <a:lnTo>
                      <a:pt x="499" y="654"/>
                    </a:lnTo>
                    <a:lnTo>
                      <a:pt x="499" y="654"/>
                    </a:lnTo>
                    <a:lnTo>
                      <a:pt x="497" y="654"/>
                    </a:lnTo>
                    <a:lnTo>
                      <a:pt x="497" y="651"/>
                    </a:lnTo>
                    <a:lnTo>
                      <a:pt x="497" y="651"/>
                    </a:lnTo>
                    <a:lnTo>
                      <a:pt x="494" y="654"/>
                    </a:lnTo>
                    <a:lnTo>
                      <a:pt x="492" y="654"/>
                    </a:lnTo>
                    <a:lnTo>
                      <a:pt x="490" y="654"/>
                    </a:lnTo>
                    <a:lnTo>
                      <a:pt x="490" y="654"/>
                    </a:lnTo>
                    <a:lnTo>
                      <a:pt x="487" y="654"/>
                    </a:lnTo>
                    <a:lnTo>
                      <a:pt x="487" y="656"/>
                    </a:lnTo>
                    <a:lnTo>
                      <a:pt x="485" y="656"/>
                    </a:lnTo>
                    <a:lnTo>
                      <a:pt x="485" y="656"/>
                    </a:lnTo>
                    <a:lnTo>
                      <a:pt x="485" y="656"/>
                    </a:lnTo>
                    <a:lnTo>
                      <a:pt x="483" y="656"/>
                    </a:lnTo>
                    <a:lnTo>
                      <a:pt x="483" y="656"/>
                    </a:lnTo>
                    <a:lnTo>
                      <a:pt x="478" y="656"/>
                    </a:lnTo>
                    <a:lnTo>
                      <a:pt x="473" y="656"/>
                    </a:lnTo>
                    <a:lnTo>
                      <a:pt x="471" y="654"/>
                    </a:lnTo>
                    <a:lnTo>
                      <a:pt x="471" y="654"/>
                    </a:lnTo>
                    <a:lnTo>
                      <a:pt x="468" y="651"/>
                    </a:lnTo>
                    <a:lnTo>
                      <a:pt x="468" y="651"/>
                    </a:lnTo>
                    <a:lnTo>
                      <a:pt x="468" y="651"/>
                    </a:lnTo>
                    <a:lnTo>
                      <a:pt x="466" y="651"/>
                    </a:lnTo>
                    <a:lnTo>
                      <a:pt x="466" y="651"/>
                    </a:lnTo>
                    <a:lnTo>
                      <a:pt x="466" y="651"/>
                    </a:lnTo>
                    <a:lnTo>
                      <a:pt x="464" y="649"/>
                    </a:lnTo>
                    <a:lnTo>
                      <a:pt x="464" y="649"/>
                    </a:lnTo>
                    <a:lnTo>
                      <a:pt x="464" y="649"/>
                    </a:lnTo>
                    <a:lnTo>
                      <a:pt x="461" y="649"/>
                    </a:lnTo>
                    <a:lnTo>
                      <a:pt x="459" y="649"/>
                    </a:lnTo>
                    <a:lnTo>
                      <a:pt x="457" y="647"/>
                    </a:lnTo>
                    <a:lnTo>
                      <a:pt x="457" y="647"/>
                    </a:lnTo>
                    <a:lnTo>
                      <a:pt x="454" y="649"/>
                    </a:lnTo>
                    <a:lnTo>
                      <a:pt x="450" y="654"/>
                    </a:lnTo>
                    <a:lnTo>
                      <a:pt x="450" y="656"/>
                    </a:lnTo>
                    <a:lnTo>
                      <a:pt x="450" y="656"/>
                    </a:lnTo>
                    <a:lnTo>
                      <a:pt x="447" y="661"/>
                    </a:lnTo>
                    <a:lnTo>
                      <a:pt x="447" y="661"/>
                    </a:lnTo>
                    <a:lnTo>
                      <a:pt x="447" y="661"/>
                    </a:lnTo>
                    <a:lnTo>
                      <a:pt x="447" y="665"/>
                    </a:lnTo>
                    <a:lnTo>
                      <a:pt x="447" y="670"/>
                    </a:lnTo>
                    <a:lnTo>
                      <a:pt x="447" y="675"/>
                    </a:lnTo>
                    <a:lnTo>
                      <a:pt x="447" y="675"/>
                    </a:lnTo>
                    <a:lnTo>
                      <a:pt x="445" y="677"/>
                    </a:lnTo>
                    <a:lnTo>
                      <a:pt x="447" y="677"/>
                    </a:lnTo>
                    <a:lnTo>
                      <a:pt x="447" y="677"/>
                    </a:lnTo>
                    <a:lnTo>
                      <a:pt x="447" y="677"/>
                    </a:lnTo>
                    <a:lnTo>
                      <a:pt x="447" y="680"/>
                    </a:lnTo>
                    <a:lnTo>
                      <a:pt x="447" y="682"/>
                    </a:lnTo>
                    <a:lnTo>
                      <a:pt x="447" y="682"/>
                    </a:lnTo>
                    <a:lnTo>
                      <a:pt x="445" y="684"/>
                    </a:lnTo>
                    <a:lnTo>
                      <a:pt x="447" y="682"/>
                    </a:lnTo>
                    <a:lnTo>
                      <a:pt x="447" y="680"/>
                    </a:lnTo>
                    <a:lnTo>
                      <a:pt x="445" y="680"/>
                    </a:lnTo>
                    <a:lnTo>
                      <a:pt x="442" y="682"/>
                    </a:lnTo>
                    <a:lnTo>
                      <a:pt x="442" y="684"/>
                    </a:lnTo>
                    <a:lnTo>
                      <a:pt x="440" y="694"/>
                    </a:lnTo>
                    <a:lnTo>
                      <a:pt x="440" y="694"/>
                    </a:lnTo>
                    <a:lnTo>
                      <a:pt x="442" y="694"/>
                    </a:lnTo>
                    <a:lnTo>
                      <a:pt x="442" y="694"/>
                    </a:lnTo>
                    <a:lnTo>
                      <a:pt x="442" y="696"/>
                    </a:lnTo>
                    <a:lnTo>
                      <a:pt x="442" y="699"/>
                    </a:lnTo>
                    <a:lnTo>
                      <a:pt x="442" y="701"/>
                    </a:lnTo>
                    <a:lnTo>
                      <a:pt x="445" y="701"/>
                    </a:lnTo>
                    <a:lnTo>
                      <a:pt x="447" y="701"/>
                    </a:lnTo>
                    <a:lnTo>
                      <a:pt x="447" y="701"/>
                    </a:lnTo>
                    <a:lnTo>
                      <a:pt x="447" y="701"/>
                    </a:lnTo>
                    <a:lnTo>
                      <a:pt x="447" y="701"/>
                    </a:lnTo>
                    <a:lnTo>
                      <a:pt x="445" y="701"/>
                    </a:lnTo>
                    <a:lnTo>
                      <a:pt x="442" y="701"/>
                    </a:lnTo>
                    <a:lnTo>
                      <a:pt x="442" y="703"/>
                    </a:lnTo>
                    <a:lnTo>
                      <a:pt x="442" y="703"/>
                    </a:lnTo>
                    <a:lnTo>
                      <a:pt x="442" y="706"/>
                    </a:lnTo>
                    <a:lnTo>
                      <a:pt x="445" y="706"/>
                    </a:lnTo>
                    <a:lnTo>
                      <a:pt x="447" y="706"/>
                    </a:lnTo>
                    <a:lnTo>
                      <a:pt x="452" y="706"/>
                    </a:lnTo>
                    <a:lnTo>
                      <a:pt x="452" y="706"/>
                    </a:lnTo>
                    <a:lnTo>
                      <a:pt x="454" y="708"/>
                    </a:lnTo>
                    <a:lnTo>
                      <a:pt x="454" y="706"/>
                    </a:lnTo>
                    <a:lnTo>
                      <a:pt x="457" y="706"/>
                    </a:lnTo>
                    <a:lnTo>
                      <a:pt x="461" y="701"/>
                    </a:lnTo>
                    <a:lnTo>
                      <a:pt x="461" y="701"/>
                    </a:lnTo>
                    <a:lnTo>
                      <a:pt x="464" y="701"/>
                    </a:lnTo>
                    <a:lnTo>
                      <a:pt x="461" y="699"/>
                    </a:lnTo>
                    <a:lnTo>
                      <a:pt x="461" y="699"/>
                    </a:lnTo>
                    <a:lnTo>
                      <a:pt x="464" y="699"/>
                    </a:lnTo>
                    <a:lnTo>
                      <a:pt x="464" y="699"/>
                    </a:lnTo>
                    <a:lnTo>
                      <a:pt x="466" y="699"/>
                    </a:lnTo>
                    <a:lnTo>
                      <a:pt x="468" y="696"/>
                    </a:lnTo>
                    <a:lnTo>
                      <a:pt x="468" y="696"/>
                    </a:lnTo>
                    <a:lnTo>
                      <a:pt x="468" y="694"/>
                    </a:lnTo>
                    <a:lnTo>
                      <a:pt x="471" y="694"/>
                    </a:lnTo>
                    <a:lnTo>
                      <a:pt x="471" y="694"/>
                    </a:lnTo>
                    <a:lnTo>
                      <a:pt x="471" y="694"/>
                    </a:lnTo>
                    <a:lnTo>
                      <a:pt x="473" y="692"/>
                    </a:lnTo>
                    <a:lnTo>
                      <a:pt x="473" y="689"/>
                    </a:lnTo>
                    <a:lnTo>
                      <a:pt x="473" y="692"/>
                    </a:lnTo>
                    <a:lnTo>
                      <a:pt x="473" y="694"/>
                    </a:lnTo>
                    <a:lnTo>
                      <a:pt x="473" y="694"/>
                    </a:lnTo>
                    <a:lnTo>
                      <a:pt x="476" y="694"/>
                    </a:lnTo>
                    <a:lnTo>
                      <a:pt x="476" y="692"/>
                    </a:lnTo>
                    <a:lnTo>
                      <a:pt x="478" y="692"/>
                    </a:lnTo>
                    <a:lnTo>
                      <a:pt x="478" y="692"/>
                    </a:lnTo>
                    <a:lnTo>
                      <a:pt x="480" y="694"/>
                    </a:lnTo>
                    <a:lnTo>
                      <a:pt x="480" y="694"/>
                    </a:lnTo>
                    <a:lnTo>
                      <a:pt x="478" y="694"/>
                    </a:lnTo>
                    <a:lnTo>
                      <a:pt x="478" y="694"/>
                    </a:lnTo>
                    <a:lnTo>
                      <a:pt x="478" y="694"/>
                    </a:lnTo>
                    <a:lnTo>
                      <a:pt x="476" y="694"/>
                    </a:lnTo>
                    <a:lnTo>
                      <a:pt x="476" y="696"/>
                    </a:lnTo>
                    <a:lnTo>
                      <a:pt x="476" y="699"/>
                    </a:lnTo>
                    <a:lnTo>
                      <a:pt x="476" y="699"/>
                    </a:lnTo>
                    <a:lnTo>
                      <a:pt x="478" y="699"/>
                    </a:lnTo>
                    <a:lnTo>
                      <a:pt x="480" y="699"/>
                    </a:lnTo>
                    <a:lnTo>
                      <a:pt x="483" y="694"/>
                    </a:lnTo>
                    <a:lnTo>
                      <a:pt x="483" y="692"/>
                    </a:lnTo>
                    <a:lnTo>
                      <a:pt x="485" y="687"/>
                    </a:lnTo>
                    <a:lnTo>
                      <a:pt x="487" y="684"/>
                    </a:lnTo>
                    <a:lnTo>
                      <a:pt x="487" y="684"/>
                    </a:lnTo>
                    <a:lnTo>
                      <a:pt x="490" y="682"/>
                    </a:lnTo>
                    <a:lnTo>
                      <a:pt x="490" y="682"/>
                    </a:lnTo>
                    <a:lnTo>
                      <a:pt x="492" y="680"/>
                    </a:lnTo>
                    <a:lnTo>
                      <a:pt x="494" y="677"/>
                    </a:lnTo>
                    <a:lnTo>
                      <a:pt x="497" y="675"/>
                    </a:lnTo>
                    <a:lnTo>
                      <a:pt x="497" y="675"/>
                    </a:lnTo>
                    <a:lnTo>
                      <a:pt x="497" y="675"/>
                    </a:lnTo>
                    <a:lnTo>
                      <a:pt x="497" y="675"/>
                    </a:lnTo>
                    <a:lnTo>
                      <a:pt x="499" y="673"/>
                    </a:lnTo>
                    <a:lnTo>
                      <a:pt x="499" y="675"/>
                    </a:lnTo>
                    <a:lnTo>
                      <a:pt x="497" y="675"/>
                    </a:lnTo>
                    <a:lnTo>
                      <a:pt x="497" y="675"/>
                    </a:lnTo>
                    <a:lnTo>
                      <a:pt x="499" y="675"/>
                    </a:lnTo>
                    <a:lnTo>
                      <a:pt x="499" y="677"/>
                    </a:lnTo>
                    <a:lnTo>
                      <a:pt x="497" y="677"/>
                    </a:lnTo>
                    <a:lnTo>
                      <a:pt x="497" y="677"/>
                    </a:lnTo>
                    <a:lnTo>
                      <a:pt x="497" y="680"/>
                    </a:lnTo>
                    <a:lnTo>
                      <a:pt x="497" y="680"/>
                    </a:lnTo>
                    <a:lnTo>
                      <a:pt x="499" y="677"/>
                    </a:lnTo>
                    <a:lnTo>
                      <a:pt x="499" y="677"/>
                    </a:lnTo>
                    <a:lnTo>
                      <a:pt x="499" y="675"/>
                    </a:lnTo>
                    <a:lnTo>
                      <a:pt x="499" y="675"/>
                    </a:lnTo>
                    <a:lnTo>
                      <a:pt x="499" y="675"/>
                    </a:lnTo>
                    <a:lnTo>
                      <a:pt x="499" y="675"/>
                    </a:lnTo>
                    <a:lnTo>
                      <a:pt x="502" y="673"/>
                    </a:lnTo>
                    <a:lnTo>
                      <a:pt x="502" y="670"/>
                    </a:lnTo>
                    <a:lnTo>
                      <a:pt x="504" y="665"/>
                    </a:lnTo>
                    <a:lnTo>
                      <a:pt x="506" y="665"/>
                    </a:lnTo>
                    <a:lnTo>
                      <a:pt x="506" y="663"/>
                    </a:lnTo>
                    <a:lnTo>
                      <a:pt x="509" y="661"/>
                    </a:lnTo>
                    <a:lnTo>
                      <a:pt x="511" y="658"/>
                    </a:lnTo>
                    <a:lnTo>
                      <a:pt x="511" y="656"/>
                    </a:lnTo>
                    <a:lnTo>
                      <a:pt x="511" y="656"/>
                    </a:lnTo>
                    <a:lnTo>
                      <a:pt x="513" y="651"/>
                    </a:lnTo>
                    <a:lnTo>
                      <a:pt x="513" y="651"/>
                    </a:lnTo>
                    <a:lnTo>
                      <a:pt x="511" y="649"/>
                    </a:lnTo>
                    <a:close/>
                    <a:moveTo>
                      <a:pt x="518" y="642"/>
                    </a:moveTo>
                    <a:lnTo>
                      <a:pt x="516" y="644"/>
                    </a:lnTo>
                    <a:lnTo>
                      <a:pt x="516" y="644"/>
                    </a:lnTo>
                    <a:lnTo>
                      <a:pt x="516" y="644"/>
                    </a:lnTo>
                    <a:lnTo>
                      <a:pt x="518" y="644"/>
                    </a:lnTo>
                    <a:lnTo>
                      <a:pt x="518" y="642"/>
                    </a:lnTo>
                    <a:lnTo>
                      <a:pt x="518" y="642"/>
                    </a:lnTo>
                    <a:close/>
                    <a:moveTo>
                      <a:pt x="459" y="642"/>
                    </a:moveTo>
                    <a:lnTo>
                      <a:pt x="459" y="642"/>
                    </a:lnTo>
                    <a:lnTo>
                      <a:pt x="457" y="642"/>
                    </a:lnTo>
                    <a:lnTo>
                      <a:pt x="457" y="644"/>
                    </a:lnTo>
                    <a:lnTo>
                      <a:pt x="459" y="642"/>
                    </a:lnTo>
                    <a:lnTo>
                      <a:pt x="459" y="642"/>
                    </a:lnTo>
                    <a:lnTo>
                      <a:pt x="459" y="642"/>
                    </a:lnTo>
                    <a:close/>
                    <a:moveTo>
                      <a:pt x="523" y="639"/>
                    </a:moveTo>
                    <a:lnTo>
                      <a:pt x="518" y="639"/>
                    </a:lnTo>
                    <a:lnTo>
                      <a:pt x="516" y="639"/>
                    </a:lnTo>
                    <a:lnTo>
                      <a:pt x="516" y="639"/>
                    </a:lnTo>
                    <a:lnTo>
                      <a:pt x="516" y="642"/>
                    </a:lnTo>
                    <a:lnTo>
                      <a:pt x="516" y="642"/>
                    </a:lnTo>
                    <a:lnTo>
                      <a:pt x="518" y="642"/>
                    </a:lnTo>
                    <a:lnTo>
                      <a:pt x="521" y="642"/>
                    </a:lnTo>
                    <a:lnTo>
                      <a:pt x="521" y="642"/>
                    </a:lnTo>
                    <a:lnTo>
                      <a:pt x="521" y="642"/>
                    </a:lnTo>
                    <a:lnTo>
                      <a:pt x="523" y="642"/>
                    </a:lnTo>
                    <a:lnTo>
                      <a:pt x="523" y="639"/>
                    </a:lnTo>
                    <a:lnTo>
                      <a:pt x="523" y="639"/>
                    </a:lnTo>
                    <a:close/>
                    <a:moveTo>
                      <a:pt x="523" y="632"/>
                    </a:moveTo>
                    <a:lnTo>
                      <a:pt x="523" y="630"/>
                    </a:lnTo>
                    <a:lnTo>
                      <a:pt x="523" y="628"/>
                    </a:lnTo>
                    <a:lnTo>
                      <a:pt x="518" y="630"/>
                    </a:lnTo>
                    <a:lnTo>
                      <a:pt x="518" y="632"/>
                    </a:lnTo>
                    <a:lnTo>
                      <a:pt x="518" y="632"/>
                    </a:lnTo>
                    <a:lnTo>
                      <a:pt x="518" y="632"/>
                    </a:lnTo>
                    <a:lnTo>
                      <a:pt x="518" y="632"/>
                    </a:lnTo>
                    <a:lnTo>
                      <a:pt x="518" y="632"/>
                    </a:lnTo>
                    <a:lnTo>
                      <a:pt x="518" y="637"/>
                    </a:lnTo>
                    <a:lnTo>
                      <a:pt x="518" y="637"/>
                    </a:lnTo>
                    <a:lnTo>
                      <a:pt x="518" y="637"/>
                    </a:lnTo>
                    <a:lnTo>
                      <a:pt x="518" y="637"/>
                    </a:lnTo>
                    <a:lnTo>
                      <a:pt x="521" y="637"/>
                    </a:lnTo>
                    <a:lnTo>
                      <a:pt x="523" y="637"/>
                    </a:lnTo>
                    <a:lnTo>
                      <a:pt x="523" y="637"/>
                    </a:lnTo>
                    <a:lnTo>
                      <a:pt x="523" y="635"/>
                    </a:lnTo>
                    <a:lnTo>
                      <a:pt x="523" y="635"/>
                    </a:lnTo>
                    <a:lnTo>
                      <a:pt x="525" y="635"/>
                    </a:lnTo>
                    <a:lnTo>
                      <a:pt x="525" y="635"/>
                    </a:lnTo>
                    <a:lnTo>
                      <a:pt x="525" y="632"/>
                    </a:lnTo>
                    <a:lnTo>
                      <a:pt x="523" y="632"/>
                    </a:lnTo>
                    <a:close/>
                    <a:moveTo>
                      <a:pt x="452" y="635"/>
                    </a:moveTo>
                    <a:lnTo>
                      <a:pt x="452" y="632"/>
                    </a:lnTo>
                    <a:lnTo>
                      <a:pt x="454" y="632"/>
                    </a:lnTo>
                    <a:lnTo>
                      <a:pt x="454" y="632"/>
                    </a:lnTo>
                    <a:lnTo>
                      <a:pt x="457" y="630"/>
                    </a:lnTo>
                    <a:lnTo>
                      <a:pt x="457" y="628"/>
                    </a:lnTo>
                    <a:lnTo>
                      <a:pt x="457" y="625"/>
                    </a:lnTo>
                    <a:lnTo>
                      <a:pt x="454" y="625"/>
                    </a:lnTo>
                    <a:lnTo>
                      <a:pt x="454" y="628"/>
                    </a:lnTo>
                    <a:lnTo>
                      <a:pt x="452" y="628"/>
                    </a:lnTo>
                    <a:lnTo>
                      <a:pt x="452" y="628"/>
                    </a:lnTo>
                    <a:lnTo>
                      <a:pt x="452" y="630"/>
                    </a:lnTo>
                    <a:lnTo>
                      <a:pt x="450" y="632"/>
                    </a:lnTo>
                    <a:lnTo>
                      <a:pt x="450" y="635"/>
                    </a:lnTo>
                    <a:lnTo>
                      <a:pt x="447" y="635"/>
                    </a:lnTo>
                    <a:lnTo>
                      <a:pt x="447" y="635"/>
                    </a:lnTo>
                    <a:lnTo>
                      <a:pt x="450" y="635"/>
                    </a:lnTo>
                    <a:lnTo>
                      <a:pt x="452" y="635"/>
                    </a:lnTo>
                    <a:close/>
                    <a:moveTo>
                      <a:pt x="490" y="604"/>
                    </a:moveTo>
                    <a:lnTo>
                      <a:pt x="492" y="604"/>
                    </a:lnTo>
                    <a:lnTo>
                      <a:pt x="490" y="602"/>
                    </a:lnTo>
                    <a:lnTo>
                      <a:pt x="490" y="602"/>
                    </a:lnTo>
                    <a:lnTo>
                      <a:pt x="490" y="602"/>
                    </a:lnTo>
                    <a:lnTo>
                      <a:pt x="487" y="604"/>
                    </a:lnTo>
                    <a:lnTo>
                      <a:pt x="490" y="602"/>
                    </a:lnTo>
                    <a:lnTo>
                      <a:pt x="490" y="604"/>
                    </a:lnTo>
                    <a:close/>
                    <a:moveTo>
                      <a:pt x="494" y="599"/>
                    </a:moveTo>
                    <a:lnTo>
                      <a:pt x="494" y="599"/>
                    </a:lnTo>
                    <a:lnTo>
                      <a:pt x="492" y="599"/>
                    </a:lnTo>
                    <a:lnTo>
                      <a:pt x="492" y="599"/>
                    </a:lnTo>
                    <a:lnTo>
                      <a:pt x="492" y="599"/>
                    </a:lnTo>
                    <a:lnTo>
                      <a:pt x="492" y="602"/>
                    </a:lnTo>
                    <a:lnTo>
                      <a:pt x="494" y="599"/>
                    </a:lnTo>
                    <a:close/>
                    <a:moveTo>
                      <a:pt x="390" y="542"/>
                    </a:moveTo>
                    <a:lnTo>
                      <a:pt x="388" y="542"/>
                    </a:lnTo>
                    <a:lnTo>
                      <a:pt x="383" y="542"/>
                    </a:lnTo>
                    <a:lnTo>
                      <a:pt x="383" y="542"/>
                    </a:lnTo>
                    <a:lnTo>
                      <a:pt x="386" y="540"/>
                    </a:lnTo>
                    <a:lnTo>
                      <a:pt x="386" y="540"/>
                    </a:lnTo>
                    <a:lnTo>
                      <a:pt x="383" y="540"/>
                    </a:lnTo>
                    <a:lnTo>
                      <a:pt x="381" y="540"/>
                    </a:lnTo>
                    <a:lnTo>
                      <a:pt x="376" y="542"/>
                    </a:lnTo>
                    <a:lnTo>
                      <a:pt x="367" y="542"/>
                    </a:lnTo>
                    <a:lnTo>
                      <a:pt x="367" y="545"/>
                    </a:lnTo>
                    <a:lnTo>
                      <a:pt x="364" y="547"/>
                    </a:lnTo>
                    <a:lnTo>
                      <a:pt x="364" y="547"/>
                    </a:lnTo>
                    <a:lnTo>
                      <a:pt x="367" y="549"/>
                    </a:lnTo>
                    <a:lnTo>
                      <a:pt x="369" y="549"/>
                    </a:lnTo>
                    <a:lnTo>
                      <a:pt x="371" y="549"/>
                    </a:lnTo>
                    <a:lnTo>
                      <a:pt x="374" y="549"/>
                    </a:lnTo>
                    <a:lnTo>
                      <a:pt x="376" y="547"/>
                    </a:lnTo>
                    <a:lnTo>
                      <a:pt x="379" y="549"/>
                    </a:lnTo>
                    <a:lnTo>
                      <a:pt x="379" y="549"/>
                    </a:lnTo>
                    <a:lnTo>
                      <a:pt x="381" y="549"/>
                    </a:lnTo>
                    <a:lnTo>
                      <a:pt x="383" y="547"/>
                    </a:lnTo>
                    <a:lnTo>
                      <a:pt x="383" y="547"/>
                    </a:lnTo>
                    <a:lnTo>
                      <a:pt x="388" y="545"/>
                    </a:lnTo>
                    <a:lnTo>
                      <a:pt x="390" y="547"/>
                    </a:lnTo>
                    <a:lnTo>
                      <a:pt x="390" y="547"/>
                    </a:lnTo>
                    <a:lnTo>
                      <a:pt x="393" y="545"/>
                    </a:lnTo>
                    <a:lnTo>
                      <a:pt x="393" y="542"/>
                    </a:lnTo>
                    <a:lnTo>
                      <a:pt x="390" y="542"/>
                    </a:lnTo>
                    <a:close/>
                    <a:moveTo>
                      <a:pt x="736" y="367"/>
                    </a:moveTo>
                    <a:lnTo>
                      <a:pt x="733" y="369"/>
                    </a:lnTo>
                    <a:lnTo>
                      <a:pt x="733" y="372"/>
                    </a:lnTo>
                    <a:lnTo>
                      <a:pt x="733" y="372"/>
                    </a:lnTo>
                    <a:lnTo>
                      <a:pt x="733" y="372"/>
                    </a:lnTo>
                    <a:lnTo>
                      <a:pt x="736" y="367"/>
                    </a:lnTo>
                    <a:lnTo>
                      <a:pt x="736" y="367"/>
                    </a:lnTo>
                    <a:lnTo>
                      <a:pt x="736" y="367"/>
                    </a:lnTo>
                    <a:close/>
                    <a:moveTo>
                      <a:pt x="736" y="360"/>
                    </a:moveTo>
                    <a:lnTo>
                      <a:pt x="736" y="360"/>
                    </a:lnTo>
                    <a:lnTo>
                      <a:pt x="736" y="362"/>
                    </a:lnTo>
                    <a:lnTo>
                      <a:pt x="736" y="365"/>
                    </a:lnTo>
                    <a:lnTo>
                      <a:pt x="736" y="365"/>
                    </a:lnTo>
                    <a:lnTo>
                      <a:pt x="736" y="362"/>
                    </a:lnTo>
                    <a:lnTo>
                      <a:pt x="738" y="358"/>
                    </a:lnTo>
                    <a:lnTo>
                      <a:pt x="738" y="358"/>
                    </a:lnTo>
                    <a:lnTo>
                      <a:pt x="736" y="360"/>
                    </a:lnTo>
                    <a:close/>
                    <a:moveTo>
                      <a:pt x="14" y="339"/>
                    </a:moveTo>
                    <a:lnTo>
                      <a:pt x="14" y="339"/>
                    </a:lnTo>
                    <a:lnTo>
                      <a:pt x="14" y="336"/>
                    </a:lnTo>
                    <a:lnTo>
                      <a:pt x="14" y="336"/>
                    </a:lnTo>
                    <a:lnTo>
                      <a:pt x="14" y="334"/>
                    </a:lnTo>
                    <a:lnTo>
                      <a:pt x="14" y="334"/>
                    </a:lnTo>
                    <a:lnTo>
                      <a:pt x="14" y="327"/>
                    </a:lnTo>
                    <a:lnTo>
                      <a:pt x="12" y="327"/>
                    </a:lnTo>
                    <a:lnTo>
                      <a:pt x="12" y="327"/>
                    </a:lnTo>
                    <a:lnTo>
                      <a:pt x="12" y="332"/>
                    </a:lnTo>
                    <a:lnTo>
                      <a:pt x="14" y="339"/>
                    </a:lnTo>
                    <a:close/>
                    <a:moveTo>
                      <a:pt x="748" y="313"/>
                    </a:moveTo>
                    <a:lnTo>
                      <a:pt x="748" y="310"/>
                    </a:lnTo>
                    <a:lnTo>
                      <a:pt x="748" y="310"/>
                    </a:lnTo>
                    <a:lnTo>
                      <a:pt x="748" y="310"/>
                    </a:lnTo>
                    <a:lnTo>
                      <a:pt x="748" y="310"/>
                    </a:lnTo>
                    <a:lnTo>
                      <a:pt x="745" y="313"/>
                    </a:lnTo>
                    <a:lnTo>
                      <a:pt x="748" y="313"/>
                    </a:lnTo>
                    <a:lnTo>
                      <a:pt x="748" y="315"/>
                    </a:lnTo>
                    <a:lnTo>
                      <a:pt x="745" y="315"/>
                    </a:lnTo>
                    <a:lnTo>
                      <a:pt x="745" y="317"/>
                    </a:lnTo>
                    <a:lnTo>
                      <a:pt x="743" y="320"/>
                    </a:lnTo>
                    <a:lnTo>
                      <a:pt x="740" y="322"/>
                    </a:lnTo>
                    <a:lnTo>
                      <a:pt x="740" y="322"/>
                    </a:lnTo>
                    <a:lnTo>
                      <a:pt x="740" y="325"/>
                    </a:lnTo>
                    <a:lnTo>
                      <a:pt x="738" y="327"/>
                    </a:lnTo>
                    <a:lnTo>
                      <a:pt x="738" y="332"/>
                    </a:lnTo>
                    <a:lnTo>
                      <a:pt x="738" y="332"/>
                    </a:lnTo>
                    <a:lnTo>
                      <a:pt x="738" y="332"/>
                    </a:lnTo>
                    <a:lnTo>
                      <a:pt x="740" y="329"/>
                    </a:lnTo>
                    <a:lnTo>
                      <a:pt x="743" y="327"/>
                    </a:lnTo>
                    <a:lnTo>
                      <a:pt x="748" y="317"/>
                    </a:lnTo>
                    <a:lnTo>
                      <a:pt x="750" y="315"/>
                    </a:lnTo>
                    <a:lnTo>
                      <a:pt x="748" y="313"/>
                    </a:lnTo>
                    <a:close/>
                    <a:moveTo>
                      <a:pt x="717" y="289"/>
                    </a:moveTo>
                    <a:lnTo>
                      <a:pt x="717" y="289"/>
                    </a:lnTo>
                    <a:lnTo>
                      <a:pt x="719" y="289"/>
                    </a:lnTo>
                    <a:lnTo>
                      <a:pt x="717" y="287"/>
                    </a:lnTo>
                    <a:lnTo>
                      <a:pt x="717" y="287"/>
                    </a:lnTo>
                    <a:lnTo>
                      <a:pt x="717" y="284"/>
                    </a:lnTo>
                    <a:lnTo>
                      <a:pt x="717" y="284"/>
                    </a:lnTo>
                    <a:lnTo>
                      <a:pt x="717" y="284"/>
                    </a:lnTo>
                    <a:lnTo>
                      <a:pt x="717" y="284"/>
                    </a:lnTo>
                    <a:lnTo>
                      <a:pt x="714" y="282"/>
                    </a:lnTo>
                    <a:lnTo>
                      <a:pt x="714" y="284"/>
                    </a:lnTo>
                    <a:lnTo>
                      <a:pt x="717" y="289"/>
                    </a:lnTo>
                    <a:lnTo>
                      <a:pt x="717" y="289"/>
                    </a:lnTo>
                    <a:close/>
                    <a:moveTo>
                      <a:pt x="710" y="258"/>
                    </a:moveTo>
                    <a:lnTo>
                      <a:pt x="712" y="258"/>
                    </a:lnTo>
                    <a:lnTo>
                      <a:pt x="712" y="256"/>
                    </a:lnTo>
                    <a:lnTo>
                      <a:pt x="710" y="256"/>
                    </a:lnTo>
                    <a:lnTo>
                      <a:pt x="710" y="258"/>
                    </a:lnTo>
                    <a:lnTo>
                      <a:pt x="710" y="258"/>
                    </a:lnTo>
                    <a:lnTo>
                      <a:pt x="710" y="258"/>
                    </a:lnTo>
                    <a:lnTo>
                      <a:pt x="710" y="258"/>
                    </a:lnTo>
                    <a:close/>
                    <a:moveTo>
                      <a:pt x="700" y="256"/>
                    </a:moveTo>
                    <a:lnTo>
                      <a:pt x="700" y="256"/>
                    </a:lnTo>
                    <a:lnTo>
                      <a:pt x="700" y="253"/>
                    </a:lnTo>
                    <a:lnTo>
                      <a:pt x="700" y="253"/>
                    </a:lnTo>
                    <a:lnTo>
                      <a:pt x="700" y="256"/>
                    </a:lnTo>
                    <a:lnTo>
                      <a:pt x="700" y="256"/>
                    </a:lnTo>
                    <a:lnTo>
                      <a:pt x="700" y="256"/>
                    </a:lnTo>
                    <a:close/>
                    <a:moveTo>
                      <a:pt x="73" y="227"/>
                    </a:moveTo>
                    <a:lnTo>
                      <a:pt x="76" y="227"/>
                    </a:lnTo>
                    <a:lnTo>
                      <a:pt x="76" y="225"/>
                    </a:lnTo>
                    <a:lnTo>
                      <a:pt x="76" y="225"/>
                    </a:lnTo>
                    <a:lnTo>
                      <a:pt x="73" y="225"/>
                    </a:lnTo>
                    <a:lnTo>
                      <a:pt x="73" y="227"/>
                    </a:lnTo>
                    <a:lnTo>
                      <a:pt x="73" y="227"/>
                    </a:lnTo>
                    <a:lnTo>
                      <a:pt x="73" y="227"/>
                    </a:lnTo>
                    <a:close/>
                    <a:moveTo>
                      <a:pt x="693" y="213"/>
                    </a:moveTo>
                    <a:lnTo>
                      <a:pt x="691" y="216"/>
                    </a:lnTo>
                    <a:lnTo>
                      <a:pt x="691" y="216"/>
                    </a:lnTo>
                    <a:lnTo>
                      <a:pt x="693" y="216"/>
                    </a:lnTo>
                    <a:lnTo>
                      <a:pt x="693" y="216"/>
                    </a:lnTo>
                    <a:lnTo>
                      <a:pt x="693" y="216"/>
                    </a:lnTo>
                    <a:lnTo>
                      <a:pt x="693" y="216"/>
                    </a:lnTo>
                    <a:lnTo>
                      <a:pt x="693" y="213"/>
                    </a:lnTo>
                    <a:close/>
                    <a:moveTo>
                      <a:pt x="691" y="213"/>
                    </a:moveTo>
                    <a:lnTo>
                      <a:pt x="691" y="213"/>
                    </a:lnTo>
                    <a:lnTo>
                      <a:pt x="693" y="211"/>
                    </a:lnTo>
                    <a:lnTo>
                      <a:pt x="691" y="211"/>
                    </a:lnTo>
                    <a:lnTo>
                      <a:pt x="691" y="213"/>
                    </a:lnTo>
                    <a:lnTo>
                      <a:pt x="691" y="213"/>
                    </a:lnTo>
                    <a:lnTo>
                      <a:pt x="691" y="213"/>
                    </a:lnTo>
                    <a:lnTo>
                      <a:pt x="691" y="213"/>
                    </a:lnTo>
                    <a:close/>
                    <a:moveTo>
                      <a:pt x="651" y="173"/>
                    </a:moveTo>
                    <a:lnTo>
                      <a:pt x="651" y="173"/>
                    </a:lnTo>
                    <a:lnTo>
                      <a:pt x="648" y="173"/>
                    </a:lnTo>
                    <a:lnTo>
                      <a:pt x="648" y="173"/>
                    </a:lnTo>
                    <a:lnTo>
                      <a:pt x="648" y="173"/>
                    </a:lnTo>
                    <a:lnTo>
                      <a:pt x="648" y="175"/>
                    </a:lnTo>
                    <a:lnTo>
                      <a:pt x="648" y="178"/>
                    </a:lnTo>
                    <a:lnTo>
                      <a:pt x="651" y="178"/>
                    </a:lnTo>
                    <a:lnTo>
                      <a:pt x="651" y="178"/>
                    </a:lnTo>
                    <a:lnTo>
                      <a:pt x="651" y="175"/>
                    </a:lnTo>
                    <a:lnTo>
                      <a:pt x="651" y="175"/>
                    </a:lnTo>
                    <a:lnTo>
                      <a:pt x="651" y="173"/>
                    </a:lnTo>
                    <a:lnTo>
                      <a:pt x="651" y="173"/>
                    </a:lnTo>
                    <a:close/>
                    <a:moveTo>
                      <a:pt x="530" y="147"/>
                    </a:moveTo>
                    <a:lnTo>
                      <a:pt x="528" y="149"/>
                    </a:lnTo>
                    <a:lnTo>
                      <a:pt x="530" y="149"/>
                    </a:lnTo>
                    <a:lnTo>
                      <a:pt x="530" y="149"/>
                    </a:lnTo>
                    <a:lnTo>
                      <a:pt x="532" y="149"/>
                    </a:lnTo>
                    <a:lnTo>
                      <a:pt x="532" y="147"/>
                    </a:lnTo>
                    <a:lnTo>
                      <a:pt x="530" y="147"/>
                    </a:lnTo>
                    <a:lnTo>
                      <a:pt x="530" y="147"/>
                    </a:lnTo>
                    <a:close/>
                    <a:moveTo>
                      <a:pt x="528" y="140"/>
                    </a:moveTo>
                    <a:lnTo>
                      <a:pt x="528" y="140"/>
                    </a:lnTo>
                    <a:lnTo>
                      <a:pt x="530" y="140"/>
                    </a:lnTo>
                    <a:lnTo>
                      <a:pt x="530" y="140"/>
                    </a:lnTo>
                    <a:lnTo>
                      <a:pt x="530" y="140"/>
                    </a:lnTo>
                    <a:lnTo>
                      <a:pt x="532" y="137"/>
                    </a:lnTo>
                    <a:lnTo>
                      <a:pt x="535" y="137"/>
                    </a:lnTo>
                    <a:lnTo>
                      <a:pt x="537" y="135"/>
                    </a:lnTo>
                    <a:lnTo>
                      <a:pt x="535" y="133"/>
                    </a:lnTo>
                    <a:lnTo>
                      <a:pt x="535" y="133"/>
                    </a:lnTo>
                    <a:lnTo>
                      <a:pt x="532" y="135"/>
                    </a:lnTo>
                    <a:lnTo>
                      <a:pt x="530" y="135"/>
                    </a:lnTo>
                    <a:lnTo>
                      <a:pt x="528" y="137"/>
                    </a:lnTo>
                    <a:lnTo>
                      <a:pt x="525" y="137"/>
                    </a:lnTo>
                    <a:lnTo>
                      <a:pt x="525" y="140"/>
                    </a:lnTo>
                    <a:lnTo>
                      <a:pt x="525" y="142"/>
                    </a:lnTo>
                    <a:lnTo>
                      <a:pt x="528" y="140"/>
                    </a:lnTo>
                    <a:close/>
                    <a:moveTo>
                      <a:pt x="490" y="116"/>
                    </a:moveTo>
                    <a:lnTo>
                      <a:pt x="490" y="119"/>
                    </a:lnTo>
                    <a:lnTo>
                      <a:pt x="490" y="119"/>
                    </a:lnTo>
                    <a:lnTo>
                      <a:pt x="487" y="119"/>
                    </a:lnTo>
                    <a:lnTo>
                      <a:pt x="490" y="119"/>
                    </a:lnTo>
                    <a:lnTo>
                      <a:pt x="490" y="121"/>
                    </a:lnTo>
                    <a:lnTo>
                      <a:pt x="490" y="121"/>
                    </a:lnTo>
                    <a:lnTo>
                      <a:pt x="490" y="121"/>
                    </a:lnTo>
                    <a:lnTo>
                      <a:pt x="490" y="121"/>
                    </a:lnTo>
                    <a:lnTo>
                      <a:pt x="490" y="119"/>
                    </a:lnTo>
                    <a:lnTo>
                      <a:pt x="490" y="116"/>
                    </a:lnTo>
                    <a:close/>
                    <a:moveTo>
                      <a:pt x="480" y="119"/>
                    </a:moveTo>
                    <a:lnTo>
                      <a:pt x="483" y="119"/>
                    </a:lnTo>
                    <a:lnTo>
                      <a:pt x="483" y="116"/>
                    </a:lnTo>
                    <a:lnTo>
                      <a:pt x="483" y="116"/>
                    </a:lnTo>
                    <a:lnTo>
                      <a:pt x="480" y="116"/>
                    </a:lnTo>
                    <a:lnTo>
                      <a:pt x="480" y="116"/>
                    </a:lnTo>
                    <a:lnTo>
                      <a:pt x="480" y="119"/>
                    </a:lnTo>
                    <a:lnTo>
                      <a:pt x="480" y="119"/>
                    </a:lnTo>
                    <a:close/>
                    <a:moveTo>
                      <a:pt x="487" y="119"/>
                    </a:moveTo>
                    <a:lnTo>
                      <a:pt x="487" y="116"/>
                    </a:lnTo>
                    <a:lnTo>
                      <a:pt x="487" y="116"/>
                    </a:lnTo>
                    <a:lnTo>
                      <a:pt x="487" y="114"/>
                    </a:lnTo>
                    <a:lnTo>
                      <a:pt x="487" y="116"/>
                    </a:lnTo>
                    <a:lnTo>
                      <a:pt x="487" y="119"/>
                    </a:lnTo>
                    <a:close/>
                    <a:moveTo>
                      <a:pt x="260" y="114"/>
                    </a:moveTo>
                    <a:lnTo>
                      <a:pt x="260" y="114"/>
                    </a:lnTo>
                    <a:lnTo>
                      <a:pt x="260" y="114"/>
                    </a:lnTo>
                    <a:lnTo>
                      <a:pt x="263" y="111"/>
                    </a:lnTo>
                    <a:lnTo>
                      <a:pt x="260" y="111"/>
                    </a:lnTo>
                    <a:lnTo>
                      <a:pt x="260" y="109"/>
                    </a:lnTo>
                    <a:lnTo>
                      <a:pt x="260" y="109"/>
                    </a:lnTo>
                    <a:lnTo>
                      <a:pt x="260" y="111"/>
                    </a:lnTo>
                    <a:lnTo>
                      <a:pt x="260" y="111"/>
                    </a:lnTo>
                    <a:lnTo>
                      <a:pt x="260" y="111"/>
                    </a:lnTo>
                    <a:lnTo>
                      <a:pt x="260" y="114"/>
                    </a:lnTo>
                    <a:close/>
                    <a:moveTo>
                      <a:pt x="274" y="95"/>
                    </a:moveTo>
                    <a:lnTo>
                      <a:pt x="274" y="95"/>
                    </a:lnTo>
                    <a:lnTo>
                      <a:pt x="274" y="92"/>
                    </a:lnTo>
                    <a:lnTo>
                      <a:pt x="274" y="92"/>
                    </a:lnTo>
                    <a:lnTo>
                      <a:pt x="274" y="92"/>
                    </a:lnTo>
                    <a:lnTo>
                      <a:pt x="272" y="95"/>
                    </a:lnTo>
                    <a:lnTo>
                      <a:pt x="274" y="97"/>
                    </a:lnTo>
                    <a:lnTo>
                      <a:pt x="274" y="95"/>
                    </a:lnTo>
                    <a:close/>
                    <a:moveTo>
                      <a:pt x="490" y="83"/>
                    </a:moveTo>
                    <a:lnTo>
                      <a:pt x="492" y="81"/>
                    </a:lnTo>
                    <a:lnTo>
                      <a:pt x="492" y="81"/>
                    </a:lnTo>
                    <a:lnTo>
                      <a:pt x="494" y="78"/>
                    </a:lnTo>
                    <a:lnTo>
                      <a:pt x="492" y="78"/>
                    </a:lnTo>
                    <a:lnTo>
                      <a:pt x="492" y="78"/>
                    </a:lnTo>
                    <a:lnTo>
                      <a:pt x="492" y="78"/>
                    </a:lnTo>
                    <a:lnTo>
                      <a:pt x="492" y="81"/>
                    </a:lnTo>
                    <a:lnTo>
                      <a:pt x="490" y="81"/>
                    </a:lnTo>
                    <a:lnTo>
                      <a:pt x="490" y="78"/>
                    </a:lnTo>
                    <a:lnTo>
                      <a:pt x="490" y="78"/>
                    </a:lnTo>
                    <a:lnTo>
                      <a:pt x="490" y="76"/>
                    </a:lnTo>
                    <a:lnTo>
                      <a:pt x="490" y="76"/>
                    </a:lnTo>
                    <a:lnTo>
                      <a:pt x="487" y="78"/>
                    </a:lnTo>
                    <a:lnTo>
                      <a:pt x="487" y="78"/>
                    </a:lnTo>
                    <a:lnTo>
                      <a:pt x="485" y="81"/>
                    </a:lnTo>
                    <a:lnTo>
                      <a:pt x="483" y="83"/>
                    </a:lnTo>
                    <a:lnTo>
                      <a:pt x="483" y="85"/>
                    </a:lnTo>
                    <a:lnTo>
                      <a:pt x="483" y="88"/>
                    </a:lnTo>
                    <a:lnTo>
                      <a:pt x="483" y="88"/>
                    </a:lnTo>
                    <a:lnTo>
                      <a:pt x="483" y="88"/>
                    </a:lnTo>
                    <a:lnTo>
                      <a:pt x="485" y="88"/>
                    </a:lnTo>
                    <a:lnTo>
                      <a:pt x="487" y="90"/>
                    </a:lnTo>
                    <a:lnTo>
                      <a:pt x="490" y="88"/>
                    </a:lnTo>
                    <a:lnTo>
                      <a:pt x="492" y="90"/>
                    </a:lnTo>
                    <a:lnTo>
                      <a:pt x="492" y="88"/>
                    </a:lnTo>
                    <a:lnTo>
                      <a:pt x="492" y="88"/>
                    </a:lnTo>
                    <a:lnTo>
                      <a:pt x="492" y="88"/>
                    </a:lnTo>
                    <a:lnTo>
                      <a:pt x="492" y="88"/>
                    </a:lnTo>
                    <a:lnTo>
                      <a:pt x="490" y="85"/>
                    </a:lnTo>
                    <a:lnTo>
                      <a:pt x="490" y="85"/>
                    </a:lnTo>
                    <a:lnTo>
                      <a:pt x="490" y="85"/>
                    </a:lnTo>
                    <a:lnTo>
                      <a:pt x="490" y="83"/>
                    </a:lnTo>
                    <a:close/>
                    <a:moveTo>
                      <a:pt x="483" y="78"/>
                    </a:moveTo>
                    <a:lnTo>
                      <a:pt x="483" y="76"/>
                    </a:lnTo>
                    <a:lnTo>
                      <a:pt x="480" y="76"/>
                    </a:lnTo>
                    <a:lnTo>
                      <a:pt x="480" y="78"/>
                    </a:lnTo>
                    <a:lnTo>
                      <a:pt x="480" y="78"/>
                    </a:lnTo>
                    <a:lnTo>
                      <a:pt x="478" y="78"/>
                    </a:lnTo>
                    <a:lnTo>
                      <a:pt x="478" y="78"/>
                    </a:lnTo>
                    <a:lnTo>
                      <a:pt x="480" y="81"/>
                    </a:lnTo>
                    <a:lnTo>
                      <a:pt x="480" y="78"/>
                    </a:lnTo>
                    <a:lnTo>
                      <a:pt x="483" y="78"/>
                    </a:lnTo>
                    <a:close/>
                    <a:moveTo>
                      <a:pt x="490" y="31"/>
                    </a:moveTo>
                    <a:lnTo>
                      <a:pt x="492" y="31"/>
                    </a:lnTo>
                    <a:lnTo>
                      <a:pt x="492" y="29"/>
                    </a:lnTo>
                    <a:lnTo>
                      <a:pt x="492" y="31"/>
                    </a:lnTo>
                    <a:lnTo>
                      <a:pt x="487" y="31"/>
                    </a:lnTo>
                    <a:lnTo>
                      <a:pt x="485" y="33"/>
                    </a:lnTo>
                    <a:lnTo>
                      <a:pt x="490" y="33"/>
                    </a:lnTo>
                    <a:lnTo>
                      <a:pt x="490" y="31"/>
                    </a:lnTo>
                    <a:close/>
                    <a:moveTo>
                      <a:pt x="374" y="38"/>
                    </a:moveTo>
                    <a:lnTo>
                      <a:pt x="376" y="36"/>
                    </a:lnTo>
                    <a:lnTo>
                      <a:pt x="381" y="38"/>
                    </a:lnTo>
                    <a:lnTo>
                      <a:pt x="381" y="38"/>
                    </a:lnTo>
                    <a:lnTo>
                      <a:pt x="381" y="36"/>
                    </a:lnTo>
                    <a:lnTo>
                      <a:pt x="381" y="36"/>
                    </a:lnTo>
                    <a:lnTo>
                      <a:pt x="381" y="36"/>
                    </a:lnTo>
                    <a:lnTo>
                      <a:pt x="379" y="33"/>
                    </a:lnTo>
                    <a:lnTo>
                      <a:pt x="379" y="33"/>
                    </a:lnTo>
                    <a:lnTo>
                      <a:pt x="379" y="31"/>
                    </a:lnTo>
                    <a:lnTo>
                      <a:pt x="379" y="29"/>
                    </a:lnTo>
                    <a:lnTo>
                      <a:pt x="379" y="26"/>
                    </a:lnTo>
                    <a:lnTo>
                      <a:pt x="376" y="26"/>
                    </a:lnTo>
                    <a:lnTo>
                      <a:pt x="376" y="26"/>
                    </a:lnTo>
                    <a:lnTo>
                      <a:pt x="374" y="31"/>
                    </a:lnTo>
                    <a:lnTo>
                      <a:pt x="374" y="31"/>
                    </a:lnTo>
                    <a:lnTo>
                      <a:pt x="374" y="33"/>
                    </a:lnTo>
                    <a:lnTo>
                      <a:pt x="374" y="33"/>
                    </a:lnTo>
                    <a:lnTo>
                      <a:pt x="371" y="33"/>
                    </a:lnTo>
                    <a:lnTo>
                      <a:pt x="371" y="36"/>
                    </a:lnTo>
                    <a:lnTo>
                      <a:pt x="371" y="38"/>
                    </a:lnTo>
                    <a:lnTo>
                      <a:pt x="374" y="38"/>
                    </a:lnTo>
                    <a:close/>
                    <a:moveTo>
                      <a:pt x="379" y="29"/>
                    </a:moveTo>
                    <a:lnTo>
                      <a:pt x="381" y="33"/>
                    </a:lnTo>
                    <a:lnTo>
                      <a:pt x="383" y="36"/>
                    </a:lnTo>
                    <a:lnTo>
                      <a:pt x="388" y="40"/>
                    </a:lnTo>
                    <a:lnTo>
                      <a:pt x="395" y="36"/>
                    </a:lnTo>
                    <a:lnTo>
                      <a:pt x="397" y="31"/>
                    </a:lnTo>
                    <a:lnTo>
                      <a:pt x="397" y="31"/>
                    </a:lnTo>
                    <a:lnTo>
                      <a:pt x="397" y="31"/>
                    </a:lnTo>
                    <a:lnTo>
                      <a:pt x="400" y="29"/>
                    </a:lnTo>
                    <a:lnTo>
                      <a:pt x="400" y="29"/>
                    </a:lnTo>
                    <a:lnTo>
                      <a:pt x="400" y="29"/>
                    </a:lnTo>
                    <a:lnTo>
                      <a:pt x="397" y="26"/>
                    </a:lnTo>
                    <a:lnTo>
                      <a:pt x="397" y="24"/>
                    </a:lnTo>
                    <a:lnTo>
                      <a:pt x="395" y="24"/>
                    </a:lnTo>
                    <a:lnTo>
                      <a:pt x="395" y="24"/>
                    </a:lnTo>
                    <a:lnTo>
                      <a:pt x="393" y="26"/>
                    </a:lnTo>
                    <a:lnTo>
                      <a:pt x="390" y="26"/>
                    </a:lnTo>
                    <a:lnTo>
                      <a:pt x="390" y="26"/>
                    </a:lnTo>
                    <a:lnTo>
                      <a:pt x="388" y="26"/>
                    </a:lnTo>
                    <a:lnTo>
                      <a:pt x="386" y="29"/>
                    </a:lnTo>
                    <a:lnTo>
                      <a:pt x="383" y="29"/>
                    </a:lnTo>
                    <a:lnTo>
                      <a:pt x="381" y="26"/>
                    </a:lnTo>
                    <a:lnTo>
                      <a:pt x="381" y="26"/>
                    </a:lnTo>
                    <a:lnTo>
                      <a:pt x="381" y="24"/>
                    </a:lnTo>
                    <a:lnTo>
                      <a:pt x="379" y="24"/>
                    </a:lnTo>
                    <a:lnTo>
                      <a:pt x="379" y="24"/>
                    </a:lnTo>
                    <a:lnTo>
                      <a:pt x="379" y="24"/>
                    </a:lnTo>
                    <a:lnTo>
                      <a:pt x="379" y="26"/>
                    </a:lnTo>
                    <a:lnTo>
                      <a:pt x="379" y="29"/>
                    </a:lnTo>
                    <a:close/>
                    <a:moveTo>
                      <a:pt x="497" y="24"/>
                    </a:moveTo>
                    <a:lnTo>
                      <a:pt x="499" y="19"/>
                    </a:lnTo>
                    <a:lnTo>
                      <a:pt x="497" y="19"/>
                    </a:lnTo>
                    <a:lnTo>
                      <a:pt x="497" y="21"/>
                    </a:lnTo>
                    <a:lnTo>
                      <a:pt x="497" y="24"/>
                    </a:lnTo>
                    <a:lnTo>
                      <a:pt x="497" y="24"/>
                    </a:lnTo>
                    <a:lnTo>
                      <a:pt x="494" y="24"/>
                    </a:lnTo>
                    <a:lnTo>
                      <a:pt x="492" y="26"/>
                    </a:lnTo>
                    <a:lnTo>
                      <a:pt x="492" y="29"/>
                    </a:lnTo>
                    <a:lnTo>
                      <a:pt x="492" y="29"/>
                    </a:lnTo>
                    <a:lnTo>
                      <a:pt x="494" y="29"/>
                    </a:lnTo>
                    <a:lnTo>
                      <a:pt x="497" y="24"/>
                    </a:lnTo>
                    <a:close/>
                    <a:moveTo>
                      <a:pt x="419" y="26"/>
                    </a:moveTo>
                    <a:lnTo>
                      <a:pt x="419" y="26"/>
                    </a:lnTo>
                    <a:lnTo>
                      <a:pt x="421" y="24"/>
                    </a:lnTo>
                    <a:lnTo>
                      <a:pt x="421" y="21"/>
                    </a:lnTo>
                    <a:lnTo>
                      <a:pt x="421" y="19"/>
                    </a:lnTo>
                    <a:lnTo>
                      <a:pt x="421" y="19"/>
                    </a:lnTo>
                    <a:lnTo>
                      <a:pt x="419" y="19"/>
                    </a:lnTo>
                    <a:lnTo>
                      <a:pt x="419" y="21"/>
                    </a:lnTo>
                    <a:lnTo>
                      <a:pt x="419" y="21"/>
                    </a:lnTo>
                    <a:lnTo>
                      <a:pt x="419" y="24"/>
                    </a:lnTo>
                    <a:lnTo>
                      <a:pt x="419" y="26"/>
                    </a:lnTo>
                    <a:close/>
                    <a:moveTo>
                      <a:pt x="738" y="334"/>
                    </a:moveTo>
                    <a:lnTo>
                      <a:pt x="738" y="334"/>
                    </a:lnTo>
                    <a:lnTo>
                      <a:pt x="736" y="329"/>
                    </a:lnTo>
                    <a:lnTo>
                      <a:pt x="738" y="325"/>
                    </a:lnTo>
                    <a:lnTo>
                      <a:pt x="736" y="322"/>
                    </a:lnTo>
                    <a:lnTo>
                      <a:pt x="736" y="320"/>
                    </a:lnTo>
                    <a:lnTo>
                      <a:pt x="733" y="317"/>
                    </a:lnTo>
                    <a:lnTo>
                      <a:pt x="733" y="315"/>
                    </a:lnTo>
                    <a:lnTo>
                      <a:pt x="733" y="313"/>
                    </a:lnTo>
                    <a:lnTo>
                      <a:pt x="733" y="310"/>
                    </a:lnTo>
                    <a:lnTo>
                      <a:pt x="731" y="310"/>
                    </a:lnTo>
                    <a:lnTo>
                      <a:pt x="731" y="310"/>
                    </a:lnTo>
                    <a:lnTo>
                      <a:pt x="729" y="308"/>
                    </a:lnTo>
                    <a:lnTo>
                      <a:pt x="729" y="306"/>
                    </a:lnTo>
                    <a:lnTo>
                      <a:pt x="726" y="298"/>
                    </a:lnTo>
                    <a:lnTo>
                      <a:pt x="726" y="296"/>
                    </a:lnTo>
                    <a:lnTo>
                      <a:pt x="724" y="296"/>
                    </a:lnTo>
                    <a:lnTo>
                      <a:pt x="722" y="296"/>
                    </a:lnTo>
                    <a:lnTo>
                      <a:pt x="719" y="294"/>
                    </a:lnTo>
                    <a:lnTo>
                      <a:pt x="717" y="291"/>
                    </a:lnTo>
                    <a:lnTo>
                      <a:pt x="714" y="289"/>
                    </a:lnTo>
                    <a:lnTo>
                      <a:pt x="714" y="289"/>
                    </a:lnTo>
                    <a:lnTo>
                      <a:pt x="712" y="287"/>
                    </a:lnTo>
                    <a:lnTo>
                      <a:pt x="712" y="284"/>
                    </a:lnTo>
                    <a:lnTo>
                      <a:pt x="712" y="282"/>
                    </a:lnTo>
                    <a:lnTo>
                      <a:pt x="712" y="277"/>
                    </a:lnTo>
                    <a:lnTo>
                      <a:pt x="712" y="272"/>
                    </a:lnTo>
                    <a:lnTo>
                      <a:pt x="714" y="265"/>
                    </a:lnTo>
                    <a:lnTo>
                      <a:pt x="712" y="261"/>
                    </a:lnTo>
                    <a:lnTo>
                      <a:pt x="712" y="261"/>
                    </a:lnTo>
                    <a:lnTo>
                      <a:pt x="712" y="261"/>
                    </a:lnTo>
                    <a:lnTo>
                      <a:pt x="710" y="263"/>
                    </a:lnTo>
                    <a:lnTo>
                      <a:pt x="710" y="263"/>
                    </a:lnTo>
                    <a:lnTo>
                      <a:pt x="710" y="263"/>
                    </a:lnTo>
                    <a:lnTo>
                      <a:pt x="707" y="263"/>
                    </a:lnTo>
                    <a:lnTo>
                      <a:pt x="705" y="261"/>
                    </a:lnTo>
                    <a:lnTo>
                      <a:pt x="705" y="258"/>
                    </a:lnTo>
                    <a:lnTo>
                      <a:pt x="703" y="256"/>
                    </a:lnTo>
                    <a:lnTo>
                      <a:pt x="703" y="256"/>
                    </a:lnTo>
                    <a:lnTo>
                      <a:pt x="703" y="256"/>
                    </a:lnTo>
                    <a:lnTo>
                      <a:pt x="700" y="258"/>
                    </a:lnTo>
                    <a:lnTo>
                      <a:pt x="700" y="263"/>
                    </a:lnTo>
                    <a:lnTo>
                      <a:pt x="700" y="263"/>
                    </a:lnTo>
                    <a:lnTo>
                      <a:pt x="698" y="263"/>
                    </a:lnTo>
                    <a:lnTo>
                      <a:pt x="698" y="261"/>
                    </a:lnTo>
                    <a:lnTo>
                      <a:pt x="696" y="261"/>
                    </a:lnTo>
                    <a:lnTo>
                      <a:pt x="696" y="261"/>
                    </a:lnTo>
                    <a:lnTo>
                      <a:pt x="696" y="258"/>
                    </a:lnTo>
                    <a:lnTo>
                      <a:pt x="693" y="258"/>
                    </a:lnTo>
                    <a:lnTo>
                      <a:pt x="693" y="253"/>
                    </a:lnTo>
                    <a:lnTo>
                      <a:pt x="693" y="246"/>
                    </a:lnTo>
                    <a:lnTo>
                      <a:pt x="696" y="244"/>
                    </a:lnTo>
                    <a:lnTo>
                      <a:pt x="693" y="242"/>
                    </a:lnTo>
                    <a:lnTo>
                      <a:pt x="693" y="237"/>
                    </a:lnTo>
                    <a:lnTo>
                      <a:pt x="693" y="237"/>
                    </a:lnTo>
                    <a:lnTo>
                      <a:pt x="693" y="235"/>
                    </a:lnTo>
                    <a:lnTo>
                      <a:pt x="691" y="230"/>
                    </a:lnTo>
                    <a:lnTo>
                      <a:pt x="688" y="227"/>
                    </a:lnTo>
                    <a:lnTo>
                      <a:pt x="686" y="225"/>
                    </a:lnTo>
                    <a:lnTo>
                      <a:pt x="686" y="223"/>
                    </a:lnTo>
                    <a:lnTo>
                      <a:pt x="686" y="220"/>
                    </a:lnTo>
                    <a:lnTo>
                      <a:pt x="688" y="220"/>
                    </a:lnTo>
                    <a:lnTo>
                      <a:pt x="688" y="220"/>
                    </a:lnTo>
                    <a:lnTo>
                      <a:pt x="688" y="218"/>
                    </a:lnTo>
                    <a:lnTo>
                      <a:pt x="688" y="216"/>
                    </a:lnTo>
                    <a:lnTo>
                      <a:pt x="686" y="213"/>
                    </a:lnTo>
                    <a:lnTo>
                      <a:pt x="684" y="213"/>
                    </a:lnTo>
                    <a:lnTo>
                      <a:pt x="681" y="211"/>
                    </a:lnTo>
                    <a:lnTo>
                      <a:pt x="679" y="208"/>
                    </a:lnTo>
                    <a:lnTo>
                      <a:pt x="677" y="208"/>
                    </a:lnTo>
                    <a:lnTo>
                      <a:pt x="677" y="208"/>
                    </a:lnTo>
                    <a:lnTo>
                      <a:pt x="674" y="206"/>
                    </a:lnTo>
                    <a:lnTo>
                      <a:pt x="674" y="206"/>
                    </a:lnTo>
                    <a:lnTo>
                      <a:pt x="672" y="206"/>
                    </a:lnTo>
                    <a:lnTo>
                      <a:pt x="670" y="201"/>
                    </a:lnTo>
                    <a:lnTo>
                      <a:pt x="667" y="199"/>
                    </a:lnTo>
                    <a:lnTo>
                      <a:pt x="667" y="197"/>
                    </a:lnTo>
                    <a:lnTo>
                      <a:pt x="667" y="197"/>
                    </a:lnTo>
                    <a:lnTo>
                      <a:pt x="665" y="197"/>
                    </a:lnTo>
                    <a:lnTo>
                      <a:pt x="665" y="197"/>
                    </a:lnTo>
                    <a:lnTo>
                      <a:pt x="662" y="197"/>
                    </a:lnTo>
                    <a:lnTo>
                      <a:pt x="660" y="197"/>
                    </a:lnTo>
                    <a:lnTo>
                      <a:pt x="660" y="194"/>
                    </a:lnTo>
                    <a:lnTo>
                      <a:pt x="658" y="194"/>
                    </a:lnTo>
                    <a:lnTo>
                      <a:pt x="655" y="192"/>
                    </a:lnTo>
                    <a:lnTo>
                      <a:pt x="653" y="192"/>
                    </a:lnTo>
                    <a:lnTo>
                      <a:pt x="651" y="190"/>
                    </a:lnTo>
                    <a:lnTo>
                      <a:pt x="651" y="187"/>
                    </a:lnTo>
                    <a:lnTo>
                      <a:pt x="648" y="185"/>
                    </a:lnTo>
                    <a:lnTo>
                      <a:pt x="651" y="182"/>
                    </a:lnTo>
                    <a:lnTo>
                      <a:pt x="651" y="180"/>
                    </a:lnTo>
                    <a:lnTo>
                      <a:pt x="648" y="178"/>
                    </a:lnTo>
                    <a:lnTo>
                      <a:pt x="646" y="173"/>
                    </a:lnTo>
                    <a:lnTo>
                      <a:pt x="646" y="171"/>
                    </a:lnTo>
                    <a:lnTo>
                      <a:pt x="648" y="168"/>
                    </a:lnTo>
                    <a:lnTo>
                      <a:pt x="651" y="159"/>
                    </a:lnTo>
                    <a:lnTo>
                      <a:pt x="651" y="154"/>
                    </a:lnTo>
                    <a:lnTo>
                      <a:pt x="648" y="147"/>
                    </a:lnTo>
                    <a:lnTo>
                      <a:pt x="648" y="145"/>
                    </a:lnTo>
                    <a:lnTo>
                      <a:pt x="648" y="145"/>
                    </a:lnTo>
                    <a:lnTo>
                      <a:pt x="646" y="145"/>
                    </a:lnTo>
                    <a:lnTo>
                      <a:pt x="646" y="140"/>
                    </a:lnTo>
                    <a:lnTo>
                      <a:pt x="644" y="137"/>
                    </a:lnTo>
                    <a:lnTo>
                      <a:pt x="644" y="137"/>
                    </a:lnTo>
                    <a:lnTo>
                      <a:pt x="641" y="135"/>
                    </a:lnTo>
                    <a:lnTo>
                      <a:pt x="644" y="133"/>
                    </a:lnTo>
                    <a:lnTo>
                      <a:pt x="644" y="130"/>
                    </a:lnTo>
                    <a:lnTo>
                      <a:pt x="644" y="126"/>
                    </a:lnTo>
                    <a:lnTo>
                      <a:pt x="644" y="123"/>
                    </a:lnTo>
                    <a:lnTo>
                      <a:pt x="644" y="119"/>
                    </a:lnTo>
                    <a:lnTo>
                      <a:pt x="644" y="114"/>
                    </a:lnTo>
                    <a:lnTo>
                      <a:pt x="644" y="111"/>
                    </a:lnTo>
                    <a:lnTo>
                      <a:pt x="644" y="109"/>
                    </a:lnTo>
                    <a:lnTo>
                      <a:pt x="644" y="107"/>
                    </a:lnTo>
                    <a:lnTo>
                      <a:pt x="644" y="104"/>
                    </a:lnTo>
                    <a:lnTo>
                      <a:pt x="646" y="102"/>
                    </a:lnTo>
                    <a:lnTo>
                      <a:pt x="644" y="102"/>
                    </a:lnTo>
                    <a:lnTo>
                      <a:pt x="641" y="100"/>
                    </a:lnTo>
                    <a:lnTo>
                      <a:pt x="639" y="97"/>
                    </a:lnTo>
                    <a:lnTo>
                      <a:pt x="634" y="92"/>
                    </a:lnTo>
                    <a:lnTo>
                      <a:pt x="634" y="90"/>
                    </a:lnTo>
                    <a:lnTo>
                      <a:pt x="632" y="88"/>
                    </a:lnTo>
                    <a:lnTo>
                      <a:pt x="629" y="90"/>
                    </a:lnTo>
                    <a:lnTo>
                      <a:pt x="627" y="90"/>
                    </a:lnTo>
                    <a:lnTo>
                      <a:pt x="625" y="92"/>
                    </a:lnTo>
                    <a:lnTo>
                      <a:pt x="622" y="92"/>
                    </a:lnTo>
                    <a:lnTo>
                      <a:pt x="620" y="92"/>
                    </a:lnTo>
                    <a:lnTo>
                      <a:pt x="617" y="90"/>
                    </a:lnTo>
                    <a:lnTo>
                      <a:pt x="617" y="85"/>
                    </a:lnTo>
                    <a:lnTo>
                      <a:pt x="617" y="83"/>
                    </a:lnTo>
                    <a:lnTo>
                      <a:pt x="617" y="81"/>
                    </a:lnTo>
                    <a:lnTo>
                      <a:pt x="617" y="78"/>
                    </a:lnTo>
                    <a:lnTo>
                      <a:pt x="617" y="71"/>
                    </a:lnTo>
                    <a:lnTo>
                      <a:pt x="617" y="69"/>
                    </a:lnTo>
                    <a:lnTo>
                      <a:pt x="617" y="64"/>
                    </a:lnTo>
                    <a:lnTo>
                      <a:pt x="617" y="59"/>
                    </a:lnTo>
                    <a:lnTo>
                      <a:pt x="617" y="57"/>
                    </a:lnTo>
                    <a:lnTo>
                      <a:pt x="617" y="55"/>
                    </a:lnTo>
                    <a:lnTo>
                      <a:pt x="615" y="52"/>
                    </a:lnTo>
                    <a:lnTo>
                      <a:pt x="615" y="50"/>
                    </a:lnTo>
                    <a:lnTo>
                      <a:pt x="613" y="47"/>
                    </a:lnTo>
                    <a:lnTo>
                      <a:pt x="613" y="47"/>
                    </a:lnTo>
                    <a:lnTo>
                      <a:pt x="613" y="45"/>
                    </a:lnTo>
                    <a:lnTo>
                      <a:pt x="613" y="45"/>
                    </a:lnTo>
                    <a:lnTo>
                      <a:pt x="613" y="43"/>
                    </a:lnTo>
                    <a:lnTo>
                      <a:pt x="615" y="40"/>
                    </a:lnTo>
                    <a:lnTo>
                      <a:pt x="613" y="38"/>
                    </a:lnTo>
                    <a:lnTo>
                      <a:pt x="610" y="38"/>
                    </a:lnTo>
                    <a:lnTo>
                      <a:pt x="610" y="38"/>
                    </a:lnTo>
                    <a:lnTo>
                      <a:pt x="610" y="38"/>
                    </a:lnTo>
                    <a:lnTo>
                      <a:pt x="610" y="33"/>
                    </a:lnTo>
                    <a:lnTo>
                      <a:pt x="610" y="29"/>
                    </a:lnTo>
                    <a:lnTo>
                      <a:pt x="610" y="26"/>
                    </a:lnTo>
                    <a:lnTo>
                      <a:pt x="610" y="24"/>
                    </a:lnTo>
                    <a:lnTo>
                      <a:pt x="610" y="21"/>
                    </a:lnTo>
                    <a:lnTo>
                      <a:pt x="608" y="19"/>
                    </a:lnTo>
                    <a:lnTo>
                      <a:pt x="606" y="17"/>
                    </a:lnTo>
                    <a:lnTo>
                      <a:pt x="606" y="17"/>
                    </a:lnTo>
                    <a:lnTo>
                      <a:pt x="606" y="14"/>
                    </a:lnTo>
                    <a:lnTo>
                      <a:pt x="606" y="14"/>
                    </a:lnTo>
                    <a:lnTo>
                      <a:pt x="603" y="14"/>
                    </a:lnTo>
                    <a:lnTo>
                      <a:pt x="603" y="14"/>
                    </a:lnTo>
                    <a:lnTo>
                      <a:pt x="601" y="17"/>
                    </a:lnTo>
                    <a:lnTo>
                      <a:pt x="599" y="19"/>
                    </a:lnTo>
                    <a:lnTo>
                      <a:pt x="596" y="26"/>
                    </a:lnTo>
                    <a:lnTo>
                      <a:pt x="594" y="33"/>
                    </a:lnTo>
                    <a:lnTo>
                      <a:pt x="591" y="38"/>
                    </a:lnTo>
                    <a:lnTo>
                      <a:pt x="591" y="40"/>
                    </a:lnTo>
                    <a:lnTo>
                      <a:pt x="591" y="43"/>
                    </a:lnTo>
                    <a:lnTo>
                      <a:pt x="591" y="40"/>
                    </a:lnTo>
                    <a:lnTo>
                      <a:pt x="591" y="40"/>
                    </a:lnTo>
                    <a:lnTo>
                      <a:pt x="589" y="43"/>
                    </a:lnTo>
                    <a:lnTo>
                      <a:pt x="587" y="47"/>
                    </a:lnTo>
                    <a:lnTo>
                      <a:pt x="584" y="52"/>
                    </a:lnTo>
                    <a:lnTo>
                      <a:pt x="587" y="52"/>
                    </a:lnTo>
                    <a:lnTo>
                      <a:pt x="587" y="52"/>
                    </a:lnTo>
                    <a:lnTo>
                      <a:pt x="589" y="52"/>
                    </a:lnTo>
                    <a:lnTo>
                      <a:pt x="589" y="55"/>
                    </a:lnTo>
                    <a:lnTo>
                      <a:pt x="589" y="55"/>
                    </a:lnTo>
                    <a:lnTo>
                      <a:pt x="589" y="57"/>
                    </a:lnTo>
                    <a:lnTo>
                      <a:pt x="589" y="57"/>
                    </a:lnTo>
                    <a:lnTo>
                      <a:pt x="589" y="57"/>
                    </a:lnTo>
                    <a:lnTo>
                      <a:pt x="587" y="57"/>
                    </a:lnTo>
                    <a:lnTo>
                      <a:pt x="587" y="59"/>
                    </a:lnTo>
                    <a:lnTo>
                      <a:pt x="582" y="62"/>
                    </a:lnTo>
                    <a:lnTo>
                      <a:pt x="582" y="66"/>
                    </a:lnTo>
                    <a:lnTo>
                      <a:pt x="582" y="71"/>
                    </a:lnTo>
                    <a:lnTo>
                      <a:pt x="580" y="74"/>
                    </a:lnTo>
                    <a:lnTo>
                      <a:pt x="577" y="78"/>
                    </a:lnTo>
                    <a:lnTo>
                      <a:pt x="577" y="81"/>
                    </a:lnTo>
                    <a:lnTo>
                      <a:pt x="580" y="83"/>
                    </a:lnTo>
                    <a:lnTo>
                      <a:pt x="580" y="85"/>
                    </a:lnTo>
                    <a:lnTo>
                      <a:pt x="577" y="90"/>
                    </a:lnTo>
                    <a:lnTo>
                      <a:pt x="577" y="92"/>
                    </a:lnTo>
                    <a:lnTo>
                      <a:pt x="577" y="102"/>
                    </a:lnTo>
                    <a:lnTo>
                      <a:pt x="577" y="104"/>
                    </a:lnTo>
                    <a:lnTo>
                      <a:pt x="575" y="109"/>
                    </a:lnTo>
                    <a:lnTo>
                      <a:pt x="573" y="116"/>
                    </a:lnTo>
                    <a:lnTo>
                      <a:pt x="570" y="123"/>
                    </a:lnTo>
                    <a:lnTo>
                      <a:pt x="570" y="128"/>
                    </a:lnTo>
                    <a:lnTo>
                      <a:pt x="568" y="130"/>
                    </a:lnTo>
                    <a:lnTo>
                      <a:pt x="565" y="135"/>
                    </a:lnTo>
                    <a:lnTo>
                      <a:pt x="563" y="140"/>
                    </a:lnTo>
                    <a:lnTo>
                      <a:pt x="558" y="147"/>
                    </a:lnTo>
                    <a:lnTo>
                      <a:pt x="556" y="152"/>
                    </a:lnTo>
                    <a:lnTo>
                      <a:pt x="554" y="156"/>
                    </a:lnTo>
                    <a:lnTo>
                      <a:pt x="549" y="159"/>
                    </a:lnTo>
                    <a:lnTo>
                      <a:pt x="547" y="159"/>
                    </a:lnTo>
                    <a:lnTo>
                      <a:pt x="542" y="161"/>
                    </a:lnTo>
                    <a:lnTo>
                      <a:pt x="537" y="161"/>
                    </a:lnTo>
                    <a:lnTo>
                      <a:pt x="537" y="161"/>
                    </a:lnTo>
                    <a:lnTo>
                      <a:pt x="535" y="159"/>
                    </a:lnTo>
                    <a:lnTo>
                      <a:pt x="532" y="159"/>
                    </a:lnTo>
                    <a:lnTo>
                      <a:pt x="528" y="154"/>
                    </a:lnTo>
                    <a:lnTo>
                      <a:pt x="525" y="154"/>
                    </a:lnTo>
                    <a:lnTo>
                      <a:pt x="523" y="149"/>
                    </a:lnTo>
                    <a:lnTo>
                      <a:pt x="523" y="149"/>
                    </a:lnTo>
                    <a:lnTo>
                      <a:pt x="523" y="147"/>
                    </a:lnTo>
                    <a:lnTo>
                      <a:pt x="523" y="145"/>
                    </a:lnTo>
                    <a:lnTo>
                      <a:pt x="518" y="145"/>
                    </a:lnTo>
                    <a:lnTo>
                      <a:pt x="516" y="142"/>
                    </a:lnTo>
                    <a:lnTo>
                      <a:pt x="513" y="142"/>
                    </a:lnTo>
                    <a:lnTo>
                      <a:pt x="509" y="140"/>
                    </a:lnTo>
                    <a:lnTo>
                      <a:pt x="506" y="137"/>
                    </a:lnTo>
                    <a:lnTo>
                      <a:pt x="504" y="135"/>
                    </a:lnTo>
                    <a:lnTo>
                      <a:pt x="502" y="130"/>
                    </a:lnTo>
                    <a:lnTo>
                      <a:pt x="497" y="128"/>
                    </a:lnTo>
                    <a:lnTo>
                      <a:pt x="494" y="126"/>
                    </a:lnTo>
                    <a:lnTo>
                      <a:pt x="492" y="126"/>
                    </a:lnTo>
                    <a:lnTo>
                      <a:pt x="490" y="123"/>
                    </a:lnTo>
                    <a:lnTo>
                      <a:pt x="490" y="123"/>
                    </a:lnTo>
                    <a:lnTo>
                      <a:pt x="487" y="123"/>
                    </a:lnTo>
                    <a:lnTo>
                      <a:pt x="485" y="123"/>
                    </a:lnTo>
                    <a:lnTo>
                      <a:pt x="483" y="121"/>
                    </a:lnTo>
                    <a:lnTo>
                      <a:pt x="483" y="121"/>
                    </a:lnTo>
                    <a:lnTo>
                      <a:pt x="483" y="121"/>
                    </a:lnTo>
                    <a:lnTo>
                      <a:pt x="485" y="119"/>
                    </a:lnTo>
                    <a:lnTo>
                      <a:pt x="483" y="119"/>
                    </a:lnTo>
                    <a:lnTo>
                      <a:pt x="483" y="119"/>
                    </a:lnTo>
                    <a:lnTo>
                      <a:pt x="483" y="119"/>
                    </a:lnTo>
                    <a:lnTo>
                      <a:pt x="483" y="119"/>
                    </a:lnTo>
                    <a:lnTo>
                      <a:pt x="480" y="119"/>
                    </a:lnTo>
                    <a:lnTo>
                      <a:pt x="476" y="116"/>
                    </a:lnTo>
                    <a:lnTo>
                      <a:pt x="476" y="114"/>
                    </a:lnTo>
                    <a:lnTo>
                      <a:pt x="476" y="114"/>
                    </a:lnTo>
                    <a:lnTo>
                      <a:pt x="471" y="109"/>
                    </a:lnTo>
                    <a:lnTo>
                      <a:pt x="468" y="107"/>
                    </a:lnTo>
                    <a:lnTo>
                      <a:pt x="464" y="104"/>
                    </a:lnTo>
                    <a:lnTo>
                      <a:pt x="464" y="102"/>
                    </a:lnTo>
                    <a:lnTo>
                      <a:pt x="464" y="102"/>
                    </a:lnTo>
                    <a:lnTo>
                      <a:pt x="464" y="100"/>
                    </a:lnTo>
                    <a:lnTo>
                      <a:pt x="464" y="97"/>
                    </a:lnTo>
                    <a:lnTo>
                      <a:pt x="466" y="95"/>
                    </a:lnTo>
                    <a:lnTo>
                      <a:pt x="471" y="90"/>
                    </a:lnTo>
                    <a:lnTo>
                      <a:pt x="471" y="88"/>
                    </a:lnTo>
                    <a:lnTo>
                      <a:pt x="473" y="85"/>
                    </a:lnTo>
                    <a:lnTo>
                      <a:pt x="476" y="81"/>
                    </a:lnTo>
                    <a:lnTo>
                      <a:pt x="476" y="78"/>
                    </a:lnTo>
                    <a:lnTo>
                      <a:pt x="476" y="76"/>
                    </a:lnTo>
                    <a:lnTo>
                      <a:pt x="478" y="69"/>
                    </a:lnTo>
                    <a:lnTo>
                      <a:pt x="483" y="66"/>
                    </a:lnTo>
                    <a:lnTo>
                      <a:pt x="483" y="66"/>
                    </a:lnTo>
                    <a:lnTo>
                      <a:pt x="485" y="64"/>
                    </a:lnTo>
                    <a:lnTo>
                      <a:pt x="485" y="66"/>
                    </a:lnTo>
                    <a:lnTo>
                      <a:pt x="485" y="66"/>
                    </a:lnTo>
                    <a:lnTo>
                      <a:pt x="487" y="66"/>
                    </a:lnTo>
                    <a:lnTo>
                      <a:pt x="490" y="62"/>
                    </a:lnTo>
                    <a:lnTo>
                      <a:pt x="490" y="59"/>
                    </a:lnTo>
                    <a:lnTo>
                      <a:pt x="490" y="59"/>
                    </a:lnTo>
                    <a:lnTo>
                      <a:pt x="490" y="57"/>
                    </a:lnTo>
                    <a:lnTo>
                      <a:pt x="499" y="47"/>
                    </a:lnTo>
                    <a:lnTo>
                      <a:pt x="497" y="45"/>
                    </a:lnTo>
                    <a:lnTo>
                      <a:pt x="497" y="45"/>
                    </a:lnTo>
                    <a:lnTo>
                      <a:pt x="494" y="45"/>
                    </a:lnTo>
                    <a:lnTo>
                      <a:pt x="492" y="43"/>
                    </a:lnTo>
                    <a:lnTo>
                      <a:pt x="492" y="40"/>
                    </a:lnTo>
                    <a:lnTo>
                      <a:pt x="490" y="40"/>
                    </a:lnTo>
                    <a:lnTo>
                      <a:pt x="485" y="43"/>
                    </a:lnTo>
                    <a:lnTo>
                      <a:pt x="485" y="45"/>
                    </a:lnTo>
                    <a:lnTo>
                      <a:pt x="487" y="45"/>
                    </a:lnTo>
                    <a:lnTo>
                      <a:pt x="487" y="47"/>
                    </a:lnTo>
                    <a:lnTo>
                      <a:pt x="485" y="50"/>
                    </a:lnTo>
                    <a:lnTo>
                      <a:pt x="485" y="50"/>
                    </a:lnTo>
                    <a:lnTo>
                      <a:pt x="483" y="50"/>
                    </a:lnTo>
                    <a:lnTo>
                      <a:pt x="480" y="47"/>
                    </a:lnTo>
                    <a:lnTo>
                      <a:pt x="480" y="45"/>
                    </a:lnTo>
                    <a:lnTo>
                      <a:pt x="480" y="45"/>
                    </a:lnTo>
                    <a:lnTo>
                      <a:pt x="478" y="45"/>
                    </a:lnTo>
                    <a:lnTo>
                      <a:pt x="478" y="45"/>
                    </a:lnTo>
                    <a:lnTo>
                      <a:pt x="476" y="45"/>
                    </a:lnTo>
                    <a:lnTo>
                      <a:pt x="476" y="45"/>
                    </a:lnTo>
                    <a:lnTo>
                      <a:pt x="476" y="45"/>
                    </a:lnTo>
                    <a:lnTo>
                      <a:pt x="478" y="43"/>
                    </a:lnTo>
                    <a:lnTo>
                      <a:pt x="480" y="40"/>
                    </a:lnTo>
                    <a:lnTo>
                      <a:pt x="480" y="40"/>
                    </a:lnTo>
                    <a:lnTo>
                      <a:pt x="478" y="40"/>
                    </a:lnTo>
                    <a:lnTo>
                      <a:pt x="478" y="38"/>
                    </a:lnTo>
                    <a:lnTo>
                      <a:pt x="480" y="38"/>
                    </a:lnTo>
                    <a:lnTo>
                      <a:pt x="480" y="38"/>
                    </a:lnTo>
                    <a:lnTo>
                      <a:pt x="478" y="38"/>
                    </a:lnTo>
                    <a:lnTo>
                      <a:pt x="476" y="40"/>
                    </a:lnTo>
                    <a:lnTo>
                      <a:pt x="473" y="43"/>
                    </a:lnTo>
                    <a:lnTo>
                      <a:pt x="468" y="43"/>
                    </a:lnTo>
                    <a:lnTo>
                      <a:pt x="466" y="45"/>
                    </a:lnTo>
                    <a:lnTo>
                      <a:pt x="464" y="45"/>
                    </a:lnTo>
                    <a:lnTo>
                      <a:pt x="459" y="43"/>
                    </a:lnTo>
                    <a:lnTo>
                      <a:pt x="459" y="43"/>
                    </a:lnTo>
                    <a:lnTo>
                      <a:pt x="459" y="40"/>
                    </a:lnTo>
                    <a:lnTo>
                      <a:pt x="454" y="43"/>
                    </a:lnTo>
                    <a:lnTo>
                      <a:pt x="452" y="43"/>
                    </a:lnTo>
                    <a:lnTo>
                      <a:pt x="452" y="40"/>
                    </a:lnTo>
                    <a:lnTo>
                      <a:pt x="450" y="40"/>
                    </a:lnTo>
                    <a:lnTo>
                      <a:pt x="447" y="40"/>
                    </a:lnTo>
                    <a:lnTo>
                      <a:pt x="442" y="38"/>
                    </a:lnTo>
                    <a:lnTo>
                      <a:pt x="438" y="36"/>
                    </a:lnTo>
                    <a:lnTo>
                      <a:pt x="435" y="38"/>
                    </a:lnTo>
                    <a:lnTo>
                      <a:pt x="435" y="36"/>
                    </a:lnTo>
                    <a:lnTo>
                      <a:pt x="433" y="36"/>
                    </a:lnTo>
                    <a:lnTo>
                      <a:pt x="431" y="36"/>
                    </a:lnTo>
                    <a:lnTo>
                      <a:pt x="428" y="33"/>
                    </a:lnTo>
                    <a:lnTo>
                      <a:pt x="428" y="29"/>
                    </a:lnTo>
                    <a:lnTo>
                      <a:pt x="426" y="29"/>
                    </a:lnTo>
                    <a:lnTo>
                      <a:pt x="424" y="29"/>
                    </a:lnTo>
                    <a:lnTo>
                      <a:pt x="421" y="29"/>
                    </a:lnTo>
                    <a:lnTo>
                      <a:pt x="421" y="31"/>
                    </a:lnTo>
                    <a:lnTo>
                      <a:pt x="419" y="29"/>
                    </a:lnTo>
                    <a:lnTo>
                      <a:pt x="414" y="24"/>
                    </a:lnTo>
                    <a:lnTo>
                      <a:pt x="414" y="24"/>
                    </a:lnTo>
                    <a:lnTo>
                      <a:pt x="414" y="24"/>
                    </a:lnTo>
                    <a:lnTo>
                      <a:pt x="412" y="26"/>
                    </a:lnTo>
                    <a:lnTo>
                      <a:pt x="412" y="26"/>
                    </a:lnTo>
                    <a:lnTo>
                      <a:pt x="412" y="26"/>
                    </a:lnTo>
                    <a:lnTo>
                      <a:pt x="409" y="24"/>
                    </a:lnTo>
                    <a:lnTo>
                      <a:pt x="409" y="24"/>
                    </a:lnTo>
                    <a:lnTo>
                      <a:pt x="405" y="26"/>
                    </a:lnTo>
                    <a:lnTo>
                      <a:pt x="405" y="26"/>
                    </a:lnTo>
                    <a:lnTo>
                      <a:pt x="407" y="26"/>
                    </a:lnTo>
                    <a:lnTo>
                      <a:pt x="409" y="29"/>
                    </a:lnTo>
                    <a:lnTo>
                      <a:pt x="412" y="31"/>
                    </a:lnTo>
                    <a:lnTo>
                      <a:pt x="414" y="29"/>
                    </a:lnTo>
                    <a:lnTo>
                      <a:pt x="416" y="31"/>
                    </a:lnTo>
                    <a:lnTo>
                      <a:pt x="421" y="33"/>
                    </a:lnTo>
                    <a:lnTo>
                      <a:pt x="419" y="36"/>
                    </a:lnTo>
                    <a:lnTo>
                      <a:pt x="419" y="38"/>
                    </a:lnTo>
                    <a:lnTo>
                      <a:pt x="419" y="40"/>
                    </a:lnTo>
                    <a:lnTo>
                      <a:pt x="419" y="40"/>
                    </a:lnTo>
                    <a:lnTo>
                      <a:pt x="421" y="43"/>
                    </a:lnTo>
                    <a:lnTo>
                      <a:pt x="419" y="43"/>
                    </a:lnTo>
                    <a:lnTo>
                      <a:pt x="419" y="43"/>
                    </a:lnTo>
                    <a:lnTo>
                      <a:pt x="416" y="43"/>
                    </a:lnTo>
                    <a:lnTo>
                      <a:pt x="414" y="45"/>
                    </a:lnTo>
                    <a:lnTo>
                      <a:pt x="414" y="47"/>
                    </a:lnTo>
                    <a:lnTo>
                      <a:pt x="414" y="45"/>
                    </a:lnTo>
                    <a:lnTo>
                      <a:pt x="412" y="45"/>
                    </a:lnTo>
                    <a:lnTo>
                      <a:pt x="409" y="45"/>
                    </a:lnTo>
                    <a:lnTo>
                      <a:pt x="407" y="47"/>
                    </a:lnTo>
                    <a:lnTo>
                      <a:pt x="407" y="45"/>
                    </a:lnTo>
                    <a:lnTo>
                      <a:pt x="405" y="45"/>
                    </a:lnTo>
                    <a:lnTo>
                      <a:pt x="402" y="47"/>
                    </a:lnTo>
                    <a:lnTo>
                      <a:pt x="395" y="47"/>
                    </a:lnTo>
                    <a:lnTo>
                      <a:pt x="395" y="45"/>
                    </a:lnTo>
                    <a:lnTo>
                      <a:pt x="395" y="43"/>
                    </a:lnTo>
                    <a:lnTo>
                      <a:pt x="395" y="43"/>
                    </a:lnTo>
                    <a:lnTo>
                      <a:pt x="393" y="43"/>
                    </a:lnTo>
                    <a:lnTo>
                      <a:pt x="393" y="45"/>
                    </a:lnTo>
                    <a:lnTo>
                      <a:pt x="388" y="45"/>
                    </a:lnTo>
                    <a:lnTo>
                      <a:pt x="388" y="45"/>
                    </a:lnTo>
                    <a:lnTo>
                      <a:pt x="388" y="47"/>
                    </a:lnTo>
                    <a:lnTo>
                      <a:pt x="388" y="47"/>
                    </a:lnTo>
                    <a:lnTo>
                      <a:pt x="388" y="47"/>
                    </a:lnTo>
                    <a:lnTo>
                      <a:pt x="386" y="47"/>
                    </a:lnTo>
                    <a:lnTo>
                      <a:pt x="386" y="50"/>
                    </a:lnTo>
                    <a:lnTo>
                      <a:pt x="386" y="52"/>
                    </a:lnTo>
                    <a:lnTo>
                      <a:pt x="386" y="52"/>
                    </a:lnTo>
                    <a:lnTo>
                      <a:pt x="383" y="52"/>
                    </a:lnTo>
                    <a:lnTo>
                      <a:pt x="383" y="50"/>
                    </a:lnTo>
                    <a:lnTo>
                      <a:pt x="381" y="50"/>
                    </a:lnTo>
                    <a:lnTo>
                      <a:pt x="381" y="50"/>
                    </a:lnTo>
                    <a:lnTo>
                      <a:pt x="381" y="52"/>
                    </a:lnTo>
                    <a:lnTo>
                      <a:pt x="381" y="55"/>
                    </a:lnTo>
                    <a:lnTo>
                      <a:pt x="379" y="55"/>
                    </a:lnTo>
                    <a:lnTo>
                      <a:pt x="376" y="55"/>
                    </a:lnTo>
                    <a:lnTo>
                      <a:pt x="376" y="55"/>
                    </a:lnTo>
                    <a:lnTo>
                      <a:pt x="374" y="59"/>
                    </a:lnTo>
                    <a:lnTo>
                      <a:pt x="371" y="62"/>
                    </a:lnTo>
                    <a:lnTo>
                      <a:pt x="371" y="64"/>
                    </a:lnTo>
                    <a:lnTo>
                      <a:pt x="369" y="64"/>
                    </a:lnTo>
                    <a:lnTo>
                      <a:pt x="371" y="69"/>
                    </a:lnTo>
                    <a:lnTo>
                      <a:pt x="371" y="71"/>
                    </a:lnTo>
                    <a:lnTo>
                      <a:pt x="369" y="71"/>
                    </a:lnTo>
                    <a:lnTo>
                      <a:pt x="367" y="71"/>
                    </a:lnTo>
                    <a:lnTo>
                      <a:pt x="364" y="74"/>
                    </a:lnTo>
                    <a:lnTo>
                      <a:pt x="364" y="74"/>
                    </a:lnTo>
                    <a:lnTo>
                      <a:pt x="362" y="76"/>
                    </a:lnTo>
                    <a:lnTo>
                      <a:pt x="362" y="78"/>
                    </a:lnTo>
                    <a:lnTo>
                      <a:pt x="362" y="78"/>
                    </a:lnTo>
                    <a:lnTo>
                      <a:pt x="360" y="81"/>
                    </a:lnTo>
                    <a:lnTo>
                      <a:pt x="360" y="83"/>
                    </a:lnTo>
                    <a:lnTo>
                      <a:pt x="357" y="83"/>
                    </a:lnTo>
                    <a:lnTo>
                      <a:pt x="355" y="88"/>
                    </a:lnTo>
                    <a:lnTo>
                      <a:pt x="353" y="92"/>
                    </a:lnTo>
                    <a:lnTo>
                      <a:pt x="355" y="92"/>
                    </a:lnTo>
                    <a:lnTo>
                      <a:pt x="357" y="95"/>
                    </a:lnTo>
                    <a:lnTo>
                      <a:pt x="357" y="95"/>
                    </a:lnTo>
                    <a:lnTo>
                      <a:pt x="357" y="95"/>
                    </a:lnTo>
                    <a:lnTo>
                      <a:pt x="355" y="97"/>
                    </a:lnTo>
                    <a:lnTo>
                      <a:pt x="357" y="97"/>
                    </a:lnTo>
                    <a:lnTo>
                      <a:pt x="357" y="100"/>
                    </a:lnTo>
                    <a:lnTo>
                      <a:pt x="360" y="100"/>
                    </a:lnTo>
                    <a:lnTo>
                      <a:pt x="360" y="100"/>
                    </a:lnTo>
                    <a:lnTo>
                      <a:pt x="357" y="102"/>
                    </a:lnTo>
                    <a:lnTo>
                      <a:pt x="355" y="102"/>
                    </a:lnTo>
                    <a:lnTo>
                      <a:pt x="355" y="102"/>
                    </a:lnTo>
                    <a:lnTo>
                      <a:pt x="355" y="104"/>
                    </a:lnTo>
                    <a:lnTo>
                      <a:pt x="355" y="107"/>
                    </a:lnTo>
                    <a:lnTo>
                      <a:pt x="355" y="107"/>
                    </a:lnTo>
                    <a:lnTo>
                      <a:pt x="355" y="107"/>
                    </a:lnTo>
                    <a:lnTo>
                      <a:pt x="355" y="104"/>
                    </a:lnTo>
                    <a:lnTo>
                      <a:pt x="353" y="102"/>
                    </a:lnTo>
                    <a:lnTo>
                      <a:pt x="350" y="102"/>
                    </a:lnTo>
                    <a:lnTo>
                      <a:pt x="350" y="102"/>
                    </a:lnTo>
                    <a:lnTo>
                      <a:pt x="348" y="102"/>
                    </a:lnTo>
                    <a:lnTo>
                      <a:pt x="348" y="107"/>
                    </a:lnTo>
                    <a:lnTo>
                      <a:pt x="348" y="107"/>
                    </a:lnTo>
                    <a:lnTo>
                      <a:pt x="348" y="107"/>
                    </a:lnTo>
                    <a:lnTo>
                      <a:pt x="348" y="104"/>
                    </a:lnTo>
                    <a:lnTo>
                      <a:pt x="345" y="102"/>
                    </a:lnTo>
                    <a:lnTo>
                      <a:pt x="338" y="100"/>
                    </a:lnTo>
                    <a:lnTo>
                      <a:pt x="336" y="100"/>
                    </a:lnTo>
                    <a:lnTo>
                      <a:pt x="334" y="100"/>
                    </a:lnTo>
                    <a:lnTo>
                      <a:pt x="334" y="100"/>
                    </a:lnTo>
                    <a:lnTo>
                      <a:pt x="334" y="102"/>
                    </a:lnTo>
                    <a:lnTo>
                      <a:pt x="331" y="102"/>
                    </a:lnTo>
                    <a:lnTo>
                      <a:pt x="331" y="102"/>
                    </a:lnTo>
                    <a:lnTo>
                      <a:pt x="329" y="104"/>
                    </a:lnTo>
                    <a:lnTo>
                      <a:pt x="329" y="104"/>
                    </a:lnTo>
                    <a:lnTo>
                      <a:pt x="329" y="107"/>
                    </a:lnTo>
                    <a:lnTo>
                      <a:pt x="329" y="109"/>
                    </a:lnTo>
                    <a:lnTo>
                      <a:pt x="329" y="109"/>
                    </a:lnTo>
                    <a:lnTo>
                      <a:pt x="329" y="111"/>
                    </a:lnTo>
                    <a:lnTo>
                      <a:pt x="329" y="109"/>
                    </a:lnTo>
                    <a:lnTo>
                      <a:pt x="327" y="109"/>
                    </a:lnTo>
                    <a:lnTo>
                      <a:pt x="327" y="111"/>
                    </a:lnTo>
                    <a:lnTo>
                      <a:pt x="327" y="111"/>
                    </a:lnTo>
                    <a:lnTo>
                      <a:pt x="327" y="107"/>
                    </a:lnTo>
                    <a:lnTo>
                      <a:pt x="329" y="102"/>
                    </a:lnTo>
                    <a:lnTo>
                      <a:pt x="329" y="100"/>
                    </a:lnTo>
                    <a:lnTo>
                      <a:pt x="329" y="100"/>
                    </a:lnTo>
                    <a:lnTo>
                      <a:pt x="329" y="97"/>
                    </a:lnTo>
                    <a:lnTo>
                      <a:pt x="324" y="92"/>
                    </a:lnTo>
                    <a:lnTo>
                      <a:pt x="322" y="90"/>
                    </a:lnTo>
                    <a:lnTo>
                      <a:pt x="322" y="88"/>
                    </a:lnTo>
                    <a:lnTo>
                      <a:pt x="319" y="85"/>
                    </a:lnTo>
                    <a:lnTo>
                      <a:pt x="317" y="83"/>
                    </a:lnTo>
                    <a:lnTo>
                      <a:pt x="315" y="81"/>
                    </a:lnTo>
                    <a:lnTo>
                      <a:pt x="312" y="81"/>
                    </a:lnTo>
                    <a:lnTo>
                      <a:pt x="310" y="78"/>
                    </a:lnTo>
                    <a:lnTo>
                      <a:pt x="308" y="78"/>
                    </a:lnTo>
                    <a:lnTo>
                      <a:pt x="305" y="78"/>
                    </a:lnTo>
                    <a:lnTo>
                      <a:pt x="305" y="81"/>
                    </a:lnTo>
                    <a:lnTo>
                      <a:pt x="305" y="83"/>
                    </a:lnTo>
                    <a:lnTo>
                      <a:pt x="303" y="85"/>
                    </a:lnTo>
                    <a:lnTo>
                      <a:pt x="301" y="85"/>
                    </a:lnTo>
                    <a:lnTo>
                      <a:pt x="301" y="85"/>
                    </a:lnTo>
                    <a:lnTo>
                      <a:pt x="298" y="83"/>
                    </a:lnTo>
                    <a:lnTo>
                      <a:pt x="298" y="85"/>
                    </a:lnTo>
                    <a:lnTo>
                      <a:pt x="296" y="85"/>
                    </a:lnTo>
                    <a:lnTo>
                      <a:pt x="296" y="85"/>
                    </a:lnTo>
                    <a:lnTo>
                      <a:pt x="296" y="85"/>
                    </a:lnTo>
                    <a:lnTo>
                      <a:pt x="293" y="83"/>
                    </a:lnTo>
                    <a:lnTo>
                      <a:pt x="293" y="83"/>
                    </a:lnTo>
                    <a:lnTo>
                      <a:pt x="291" y="83"/>
                    </a:lnTo>
                    <a:lnTo>
                      <a:pt x="293" y="85"/>
                    </a:lnTo>
                    <a:lnTo>
                      <a:pt x="293" y="85"/>
                    </a:lnTo>
                    <a:lnTo>
                      <a:pt x="293" y="88"/>
                    </a:lnTo>
                    <a:lnTo>
                      <a:pt x="291" y="88"/>
                    </a:lnTo>
                    <a:lnTo>
                      <a:pt x="291" y="90"/>
                    </a:lnTo>
                    <a:lnTo>
                      <a:pt x="291" y="90"/>
                    </a:lnTo>
                    <a:lnTo>
                      <a:pt x="291" y="92"/>
                    </a:lnTo>
                    <a:lnTo>
                      <a:pt x="289" y="95"/>
                    </a:lnTo>
                    <a:lnTo>
                      <a:pt x="286" y="97"/>
                    </a:lnTo>
                    <a:lnTo>
                      <a:pt x="286" y="95"/>
                    </a:lnTo>
                    <a:lnTo>
                      <a:pt x="286" y="95"/>
                    </a:lnTo>
                    <a:lnTo>
                      <a:pt x="286" y="92"/>
                    </a:lnTo>
                    <a:lnTo>
                      <a:pt x="284" y="92"/>
                    </a:lnTo>
                    <a:lnTo>
                      <a:pt x="284" y="95"/>
                    </a:lnTo>
                    <a:lnTo>
                      <a:pt x="284" y="95"/>
                    </a:lnTo>
                    <a:lnTo>
                      <a:pt x="284" y="95"/>
                    </a:lnTo>
                    <a:lnTo>
                      <a:pt x="284" y="92"/>
                    </a:lnTo>
                    <a:lnTo>
                      <a:pt x="284" y="90"/>
                    </a:lnTo>
                    <a:lnTo>
                      <a:pt x="284" y="90"/>
                    </a:lnTo>
                    <a:lnTo>
                      <a:pt x="284" y="88"/>
                    </a:lnTo>
                    <a:lnTo>
                      <a:pt x="284" y="90"/>
                    </a:lnTo>
                    <a:lnTo>
                      <a:pt x="284" y="90"/>
                    </a:lnTo>
                    <a:lnTo>
                      <a:pt x="282" y="92"/>
                    </a:lnTo>
                    <a:lnTo>
                      <a:pt x="282" y="95"/>
                    </a:lnTo>
                    <a:lnTo>
                      <a:pt x="279" y="95"/>
                    </a:lnTo>
                    <a:lnTo>
                      <a:pt x="277" y="95"/>
                    </a:lnTo>
                    <a:lnTo>
                      <a:pt x="277" y="95"/>
                    </a:lnTo>
                    <a:lnTo>
                      <a:pt x="277" y="97"/>
                    </a:lnTo>
                    <a:lnTo>
                      <a:pt x="274" y="97"/>
                    </a:lnTo>
                    <a:lnTo>
                      <a:pt x="274" y="100"/>
                    </a:lnTo>
                    <a:lnTo>
                      <a:pt x="274" y="102"/>
                    </a:lnTo>
                    <a:lnTo>
                      <a:pt x="274" y="102"/>
                    </a:lnTo>
                    <a:lnTo>
                      <a:pt x="277" y="104"/>
                    </a:lnTo>
                    <a:lnTo>
                      <a:pt x="277" y="107"/>
                    </a:lnTo>
                    <a:lnTo>
                      <a:pt x="277" y="107"/>
                    </a:lnTo>
                    <a:lnTo>
                      <a:pt x="274" y="107"/>
                    </a:lnTo>
                    <a:lnTo>
                      <a:pt x="272" y="104"/>
                    </a:lnTo>
                    <a:lnTo>
                      <a:pt x="272" y="104"/>
                    </a:lnTo>
                    <a:lnTo>
                      <a:pt x="270" y="104"/>
                    </a:lnTo>
                    <a:lnTo>
                      <a:pt x="270" y="104"/>
                    </a:lnTo>
                    <a:lnTo>
                      <a:pt x="270" y="107"/>
                    </a:lnTo>
                    <a:lnTo>
                      <a:pt x="270" y="107"/>
                    </a:lnTo>
                    <a:lnTo>
                      <a:pt x="267" y="107"/>
                    </a:lnTo>
                    <a:lnTo>
                      <a:pt x="267" y="107"/>
                    </a:lnTo>
                    <a:lnTo>
                      <a:pt x="267" y="109"/>
                    </a:lnTo>
                    <a:lnTo>
                      <a:pt x="267" y="109"/>
                    </a:lnTo>
                    <a:lnTo>
                      <a:pt x="267" y="111"/>
                    </a:lnTo>
                    <a:lnTo>
                      <a:pt x="270" y="111"/>
                    </a:lnTo>
                    <a:lnTo>
                      <a:pt x="270" y="111"/>
                    </a:lnTo>
                    <a:lnTo>
                      <a:pt x="270" y="111"/>
                    </a:lnTo>
                    <a:lnTo>
                      <a:pt x="270" y="114"/>
                    </a:lnTo>
                    <a:lnTo>
                      <a:pt x="270" y="114"/>
                    </a:lnTo>
                    <a:lnTo>
                      <a:pt x="267" y="114"/>
                    </a:lnTo>
                    <a:lnTo>
                      <a:pt x="265" y="111"/>
                    </a:lnTo>
                    <a:lnTo>
                      <a:pt x="263" y="109"/>
                    </a:lnTo>
                    <a:lnTo>
                      <a:pt x="263" y="111"/>
                    </a:lnTo>
                    <a:lnTo>
                      <a:pt x="263" y="111"/>
                    </a:lnTo>
                    <a:lnTo>
                      <a:pt x="263" y="114"/>
                    </a:lnTo>
                    <a:lnTo>
                      <a:pt x="260" y="114"/>
                    </a:lnTo>
                    <a:lnTo>
                      <a:pt x="260" y="114"/>
                    </a:lnTo>
                    <a:lnTo>
                      <a:pt x="258" y="114"/>
                    </a:lnTo>
                    <a:lnTo>
                      <a:pt x="258" y="119"/>
                    </a:lnTo>
                    <a:lnTo>
                      <a:pt x="256" y="121"/>
                    </a:lnTo>
                    <a:lnTo>
                      <a:pt x="258" y="123"/>
                    </a:lnTo>
                    <a:lnTo>
                      <a:pt x="258" y="126"/>
                    </a:lnTo>
                    <a:lnTo>
                      <a:pt x="260" y="121"/>
                    </a:lnTo>
                    <a:lnTo>
                      <a:pt x="260" y="121"/>
                    </a:lnTo>
                    <a:lnTo>
                      <a:pt x="260" y="123"/>
                    </a:lnTo>
                    <a:lnTo>
                      <a:pt x="260" y="123"/>
                    </a:lnTo>
                    <a:lnTo>
                      <a:pt x="260" y="126"/>
                    </a:lnTo>
                    <a:lnTo>
                      <a:pt x="258" y="128"/>
                    </a:lnTo>
                    <a:lnTo>
                      <a:pt x="258" y="128"/>
                    </a:lnTo>
                    <a:lnTo>
                      <a:pt x="256" y="128"/>
                    </a:lnTo>
                    <a:lnTo>
                      <a:pt x="256" y="128"/>
                    </a:lnTo>
                    <a:lnTo>
                      <a:pt x="256" y="130"/>
                    </a:lnTo>
                    <a:lnTo>
                      <a:pt x="256" y="133"/>
                    </a:lnTo>
                    <a:lnTo>
                      <a:pt x="256" y="133"/>
                    </a:lnTo>
                    <a:lnTo>
                      <a:pt x="258" y="133"/>
                    </a:lnTo>
                    <a:lnTo>
                      <a:pt x="260" y="133"/>
                    </a:lnTo>
                    <a:lnTo>
                      <a:pt x="260" y="133"/>
                    </a:lnTo>
                    <a:lnTo>
                      <a:pt x="260" y="133"/>
                    </a:lnTo>
                    <a:lnTo>
                      <a:pt x="260" y="133"/>
                    </a:lnTo>
                    <a:lnTo>
                      <a:pt x="258" y="133"/>
                    </a:lnTo>
                    <a:lnTo>
                      <a:pt x="256" y="133"/>
                    </a:lnTo>
                    <a:lnTo>
                      <a:pt x="253" y="133"/>
                    </a:lnTo>
                    <a:lnTo>
                      <a:pt x="251" y="133"/>
                    </a:lnTo>
                    <a:lnTo>
                      <a:pt x="251" y="130"/>
                    </a:lnTo>
                    <a:lnTo>
                      <a:pt x="248" y="130"/>
                    </a:lnTo>
                    <a:lnTo>
                      <a:pt x="246" y="130"/>
                    </a:lnTo>
                    <a:lnTo>
                      <a:pt x="246" y="133"/>
                    </a:lnTo>
                    <a:lnTo>
                      <a:pt x="244" y="133"/>
                    </a:lnTo>
                    <a:lnTo>
                      <a:pt x="244" y="130"/>
                    </a:lnTo>
                    <a:lnTo>
                      <a:pt x="241" y="128"/>
                    </a:lnTo>
                    <a:lnTo>
                      <a:pt x="241" y="130"/>
                    </a:lnTo>
                    <a:lnTo>
                      <a:pt x="241" y="133"/>
                    </a:lnTo>
                    <a:lnTo>
                      <a:pt x="241" y="135"/>
                    </a:lnTo>
                    <a:lnTo>
                      <a:pt x="239" y="135"/>
                    </a:lnTo>
                    <a:lnTo>
                      <a:pt x="239" y="135"/>
                    </a:lnTo>
                    <a:lnTo>
                      <a:pt x="237" y="135"/>
                    </a:lnTo>
                    <a:lnTo>
                      <a:pt x="239" y="137"/>
                    </a:lnTo>
                    <a:lnTo>
                      <a:pt x="239" y="140"/>
                    </a:lnTo>
                    <a:lnTo>
                      <a:pt x="241" y="140"/>
                    </a:lnTo>
                    <a:lnTo>
                      <a:pt x="241" y="142"/>
                    </a:lnTo>
                    <a:lnTo>
                      <a:pt x="241" y="145"/>
                    </a:lnTo>
                    <a:lnTo>
                      <a:pt x="244" y="145"/>
                    </a:lnTo>
                    <a:lnTo>
                      <a:pt x="244" y="145"/>
                    </a:lnTo>
                    <a:lnTo>
                      <a:pt x="241" y="147"/>
                    </a:lnTo>
                    <a:lnTo>
                      <a:pt x="241" y="149"/>
                    </a:lnTo>
                    <a:lnTo>
                      <a:pt x="241" y="149"/>
                    </a:lnTo>
                    <a:lnTo>
                      <a:pt x="241" y="149"/>
                    </a:lnTo>
                    <a:lnTo>
                      <a:pt x="239" y="147"/>
                    </a:lnTo>
                    <a:lnTo>
                      <a:pt x="239" y="147"/>
                    </a:lnTo>
                    <a:lnTo>
                      <a:pt x="237" y="147"/>
                    </a:lnTo>
                    <a:lnTo>
                      <a:pt x="237" y="149"/>
                    </a:lnTo>
                    <a:lnTo>
                      <a:pt x="237" y="152"/>
                    </a:lnTo>
                    <a:lnTo>
                      <a:pt x="237" y="156"/>
                    </a:lnTo>
                    <a:lnTo>
                      <a:pt x="237" y="156"/>
                    </a:lnTo>
                    <a:lnTo>
                      <a:pt x="237" y="156"/>
                    </a:lnTo>
                    <a:lnTo>
                      <a:pt x="234" y="156"/>
                    </a:lnTo>
                    <a:lnTo>
                      <a:pt x="234" y="154"/>
                    </a:lnTo>
                    <a:lnTo>
                      <a:pt x="232" y="152"/>
                    </a:lnTo>
                    <a:lnTo>
                      <a:pt x="232" y="147"/>
                    </a:lnTo>
                    <a:lnTo>
                      <a:pt x="230" y="145"/>
                    </a:lnTo>
                    <a:lnTo>
                      <a:pt x="230" y="140"/>
                    </a:lnTo>
                    <a:lnTo>
                      <a:pt x="227" y="135"/>
                    </a:lnTo>
                    <a:lnTo>
                      <a:pt x="227" y="135"/>
                    </a:lnTo>
                    <a:lnTo>
                      <a:pt x="225" y="137"/>
                    </a:lnTo>
                    <a:lnTo>
                      <a:pt x="222" y="140"/>
                    </a:lnTo>
                    <a:lnTo>
                      <a:pt x="222" y="142"/>
                    </a:lnTo>
                    <a:lnTo>
                      <a:pt x="220" y="145"/>
                    </a:lnTo>
                    <a:lnTo>
                      <a:pt x="218" y="145"/>
                    </a:lnTo>
                    <a:lnTo>
                      <a:pt x="215" y="147"/>
                    </a:lnTo>
                    <a:lnTo>
                      <a:pt x="215" y="147"/>
                    </a:lnTo>
                    <a:lnTo>
                      <a:pt x="213" y="149"/>
                    </a:lnTo>
                    <a:lnTo>
                      <a:pt x="211" y="154"/>
                    </a:lnTo>
                    <a:lnTo>
                      <a:pt x="211" y="156"/>
                    </a:lnTo>
                    <a:lnTo>
                      <a:pt x="208" y="159"/>
                    </a:lnTo>
                    <a:lnTo>
                      <a:pt x="211" y="161"/>
                    </a:lnTo>
                    <a:lnTo>
                      <a:pt x="211" y="166"/>
                    </a:lnTo>
                    <a:lnTo>
                      <a:pt x="211" y="168"/>
                    </a:lnTo>
                    <a:lnTo>
                      <a:pt x="211" y="168"/>
                    </a:lnTo>
                    <a:lnTo>
                      <a:pt x="211" y="171"/>
                    </a:lnTo>
                    <a:lnTo>
                      <a:pt x="211" y="171"/>
                    </a:lnTo>
                    <a:lnTo>
                      <a:pt x="204" y="175"/>
                    </a:lnTo>
                    <a:lnTo>
                      <a:pt x="201" y="178"/>
                    </a:lnTo>
                    <a:lnTo>
                      <a:pt x="199" y="180"/>
                    </a:lnTo>
                    <a:lnTo>
                      <a:pt x="199" y="182"/>
                    </a:lnTo>
                    <a:lnTo>
                      <a:pt x="196" y="185"/>
                    </a:lnTo>
                    <a:lnTo>
                      <a:pt x="194" y="187"/>
                    </a:lnTo>
                    <a:lnTo>
                      <a:pt x="192" y="192"/>
                    </a:lnTo>
                    <a:lnTo>
                      <a:pt x="189" y="197"/>
                    </a:lnTo>
                    <a:lnTo>
                      <a:pt x="185" y="199"/>
                    </a:lnTo>
                    <a:lnTo>
                      <a:pt x="182" y="201"/>
                    </a:lnTo>
                    <a:lnTo>
                      <a:pt x="180" y="204"/>
                    </a:lnTo>
                    <a:lnTo>
                      <a:pt x="170" y="206"/>
                    </a:lnTo>
                    <a:lnTo>
                      <a:pt x="166" y="208"/>
                    </a:lnTo>
                    <a:lnTo>
                      <a:pt x="159" y="208"/>
                    </a:lnTo>
                    <a:lnTo>
                      <a:pt x="154" y="211"/>
                    </a:lnTo>
                    <a:lnTo>
                      <a:pt x="149" y="211"/>
                    </a:lnTo>
                    <a:lnTo>
                      <a:pt x="144" y="211"/>
                    </a:lnTo>
                    <a:lnTo>
                      <a:pt x="137" y="216"/>
                    </a:lnTo>
                    <a:lnTo>
                      <a:pt x="133" y="218"/>
                    </a:lnTo>
                    <a:lnTo>
                      <a:pt x="128" y="218"/>
                    </a:lnTo>
                    <a:lnTo>
                      <a:pt x="125" y="218"/>
                    </a:lnTo>
                    <a:lnTo>
                      <a:pt x="121" y="223"/>
                    </a:lnTo>
                    <a:lnTo>
                      <a:pt x="116" y="223"/>
                    </a:lnTo>
                    <a:lnTo>
                      <a:pt x="111" y="225"/>
                    </a:lnTo>
                    <a:lnTo>
                      <a:pt x="109" y="225"/>
                    </a:lnTo>
                    <a:lnTo>
                      <a:pt x="107" y="223"/>
                    </a:lnTo>
                    <a:lnTo>
                      <a:pt x="104" y="223"/>
                    </a:lnTo>
                    <a:lnTo>
                      <a:pt x="102" y="223"/>
                    </a:lnTo>
                    <a:lnTo>
                      <a:pt x="99" y="223"/>
                    </a:lnTo>
                    <a:lnTo>
                      <a:pt x="97" y="225"/>
                    </a:lnTo>
                    <a:lnTo>
                      <a:pt x="85" y="232"/>
                    </a:lnTo>
                    <a:lnTo>
                      <a:pt x="83" y="235"/>
                    </a:lnTo>
                    <a:lnTo>
                      <a:pt x="81" y="237"/>
                    </a:lnTo>
                    <a:lnTo>
                      <a:pt x="76" y="239"/>
                    </a:lnTo>
                    <a:lnTo>
                      <a:pt x="73" y="242"/>
                    </a:lnTo>
                    <a:lnTo>
                      <a:pt x="69" y="244"/>
                    </a:lnTo>
                    <a:lnTo>
                      <a:pt x="62" y="246"/>
                    </a:lnTo>
                    <a:lnTo>
                      <a:pt x="59" y="249"/>
                    </a:lnTo>
                    <a:lnTo>
                      <a:pt x="57" y="251"/>
                    </a:lnTo>
                    <a:lnTo>
                      <a:pt x="52" y="258"/>
                    </a:lnTo>
                    <a:lnTo>
                      <a:pt x="50" y="258"/>
                    </a:lnTo>
                    <a:lnTo>
                      <a:pt x="50" y="261"/>
                    </a:lnTo>
                    <a:lnTo>
                      <a:pt x="47" y="263"/>
                    </a:lnTo>
                    <a:lnTo>
                      <a:pt x="45" y="263"/>
                    </a:lnTo>
                    <a:lnTo>
                      <a:pt x="47" y="258"/>
                    </a:lnTo>
                    <a:lnTo>
                      <a:pt x="47" y="256"/>
                    </a:lnTo>
                    <a:lnTo>
                      <a:pt x="47" y="251"/>
                    </a:lnTo>
                    <a:lnTo>
                      <a:pt x="47" y="249"/>
                    </a:lnTo>
                    <a:lnTo>
                      <a:pt x="45" y="249"/>
                    </a:lnTo>
                    <a:lnTo>
                      <a:pt x="45" y="251"/>
                    </a:lnTo>
                    <a:lnTo>
                      <a:pt x="40" y="258"/>
                    </a:lnTo>
                    <a:lnTo>
                      <a:pt x="38" y="265"/>
                    </a:lnTo>
                    <a:lnTo>
                      <a:pt x="38" y="270"/>
                    </a:lnTo>
                    <a:lnTo>
                      <a:pt x="38" y="272"/>
                    </a:lnTo>
                    <a:lnTo>
                      <a:pt x="38" y="275"/>
                    </a:lnTo>
                    <a:lnTo>
                      <a:pt x="36" y="277"/>
                    </a:lnTo>
                    <a:lnTo>
                      <a:pt x="36" y="280"/>
                    </a:lnTo>
                    <a:lnTo>
                      <a:pt x="36" y="282"/>
                    </a:lnTo>
                    <a:lnTo>
                      <a:pt x="31" y="289"/>
                    </a:lnTo>
                    <a:lnTo>
                      <a:pt x="28" y="291"/>
                    </a:lnTo>
                    <a:lnTo>
                      <a:pt x="26" y="296"/>
                    </a:lnTo>
                    <a:lnTo>
                      <a:pt x="26" y="301"/>
                    </a:lnTo>
                    <a:lnTo>
                      <a:pt x="26" y="303"/>
                    </a:lnTo>
                    <a:lnTo>
                      <a:pt x="26" y="308"/>
                    </a:lnTo>
                    <a:lnTo>
                      <a:pt x="28" y="308"/>
                    </a:lnTo>
                    <a:lnTo>
                      <a:pt x="28" y="315"/>
                    </a:lnTo>
                    <a:lnTo>
                      <a:pt x="28" y="320"/>
                    </a:lnTo>
                    <a:lnTo>
                      <a:pt x="31" y="327"/>
                    </a:lnTo>
                    <a:lnTo>
                      <a:pt x="33" y="334"/>
                    </a:lnTo>
                    <a:lnTo>
                      <a:pt x="33" y="336"/>
                    </a:lnTo>
                    <a:lnTo>
                      <a:pt x="33" y="339"/>
                    </a:lnTo>
                    <a:lnTo>
                      <a:pt x="33" y="343"/>
                    </a:lnTo>
                    <a:lnTo>
                      <a:pt x="31" y="343"/>
                    </a:lnTo>
                    <a:lnTo>
                      <a:pt x="28" y="346"/>
                    </a:lnTo>
                    <a:lnTo>
                      <a:pt x="28" y="343"/>
                    </a:lnTo>
                    <a:lnTo>
                      <a:pt x="28" y="341"/>
                    </a:lnTo>
                    <a:lnTo>
                      <a:pt x="28" y="336"/>
                    </a:lnTo>
                    <a:lnTo>
                      <a:pt x="26" y="336"/>
                    </a:lnTo>
                    <a:lnTo>
                      <a:pt x="26" y="339"/>
                    </a:lnTo>
                    <a:lnTo>
                      <a:pt x="24" y="341"/>
                    </a:lnTo>
                    <a:lnTo>
                      <a:pt x="24" y="339"/>
                    </a:lnTo>
                    <a:lnTo>
                      <a:pt x="24" y="339"/>
                    </a:lnTo>
                    <a:lnTo>
                      <a:pt x="24" y="339"/>
                    </a:lnTo>
                    <a:lnTo>
                      <a:pt x="24" y="336"/>
                    </a:lnTo>
                    <a:lnTo>
                      <a:pt x="26" y="334"/>
                    </a:lnTo>
                    <a:lnTo>
                      <a:pt x="24" y="332"/>
                    </a:lnTo>
                    <a:lnTo>
                      <a:pt x="24" y="329"/>
                    </a:lnTo>
                    <a:lnTo>
                      <a:pt x="21" y="329"/>
                    </a:lnTo>
                    <a:lnTo>
                      <a:pt x="21" y="329"/>
                    </a:lnTo>
                    <a:lnTo>
                      <a:pt x="19" y="332"/>
                    </a:lnTo>
                    <a:lnTo>
                      <a:pt x="21" y="334"/>
                    </a:lnTo>
                    <a:lnTo>
                      <a:pt x="21" y="339"/>
                    </a:lnTo>
                    <a:lnTo>
                      <a:pt x="24" y="341"/>
                    </a:lnTo>
                    <a:lnTo>
                      <a:pt x="24" y="341"/>
                    </a:lnTo>
                    <a:lnTo>
                      <a:pt x="26" y="343"/>
                    </a:lnTo>
                    <a:lnTo>
                      <a:pt x="24" y="348"/>
                    </a:lnTo>
                    <a:lnTo>
                      <a:pt x="24" y="348"/>
                    </a:lnTo>
                    <a:lnTo>
                      <a:pt x="21" y="348"/>
                    </a:lnTo>
                    <a:lnTo>
                      <a:pt x="19" y="348"/>
                    </a:lnTo>
                    <a:lnTo>
                      <a:pt x="19" y="346"/>
                    </a:lnTo>
                    <a:lnTo>
                      <a:pt x="19" y="341"/>
                    </a:lnTo>
                    <a:lnTo>
                      <a:pt x="19" y="339"/>
                    </a:lnTo>
                    <a:lnTo>
                      <a:pt x="17" y="339"/>
                    </a:lnTo>
                    <a:lnTo>
                      <a:pt x="17" y="339"/>
                    </a:lnTo>
                    <a:lnTo>
                      <a:pt x="17" y="341"/>
                    </a:lnTo>
                    <a:lnTo>
                      <a:pt x="17" y="341"/>
                    </a:lnTo>
                    <a:lnTo>
                      <a:pt x="17" y="341"/>
                    </a:lnTo>
                    <a:lnTo>
                      <a:pt x="14" y="341"/>
                    </a:lnTo>
                    <a:lnTo>
                      <a:pt x="14" y="341"/>
                    </a:lnTo>
                    <a:lnTo>
                      <a:pt x="14" y="341"/>
                    </a:lnTo>
                    <a:lnTo>
                      <a:pt x="14" y="341"/>
                    </a:lnTo>
                    <a:lnTo>
                      <a:pt x="17" y="346"/>
                    </a:lnTo>
                    <a:lnTo>
                      <a:pt x="21" y="355"/>
                    </a:lnTo>
                    <a:lnTo>
                      <a:pt x="24" y="365"/>
                    </a:lnTo>
                    <a:lnTo>
                      <a:pt x="24" y="369"/>
                    </a:lnTo>
                    <a:lnTo>
                      <a:pt x="24" y="379"/>
                    </a:lnTo>
                    <a:lnTo>
                      <a:pt x="24" y="381"/>
                    </a:lnTo>
                    <a:lnTo>
                      <a:pt x="24" y="386"/>
                    </a:lnTo>
                    <a:lnTo>
                      <a:pt x="26" y="391"/>
                    </a:lnTo>
                    <a:lnTo>
                      <a:pt x="26" y="393"/>
                    </a:lnTo>
                    <a:lnTo>
                      <a:pt x="26" y="396"/>
                    </a:lnTo>
                    <a:lnTo>
                      <a:pt x="26" y="398"/>
                    </a:lnTo>
                    <a:lnTo>
                      <a:pt x="28" y="403"/>
                    </a:lnTo>
                    <a:lnTo>
                      <a:pt x="28" y="410"/>
                    </a:lnTo>
                    <a:lnTo>
                      <a:pt x="28" y="412"/>
                    </a:lnTo>
                    <a:lnTo>
                      <a:pt x="28" y="414"/>
                    </a:lnTo>
                    <a:lnTo>
                      <a:pt x="26" y="422"/>
                    </a:lnTo>
                    <a:lnTo>
                      <a:pt x="26" y="426"/>
                    </a:lnTo>
                    <a:lnTo>
                      <a:pt x="26" y="433"/>
                    </a:lnTo>
                    <a:lnTo>
                      <a:pt x="26" y="438"/>
                    </a:lnTo>
                    <a:lnTo>
                      <a:pt x="26" y="441"/>
                    </a:lnTo>
                    <a:lnTo>
                      <a:pt x="26" y="448"/>
                    </a:lnTo>
                    <a:lnTo>
                      <a:pt x="28" y="457"/>
                    </a:lnTo>
                    <a:lnTo>
                      <a:pt x="28" y="462"/>
                    </a:lnTo>
                    <a:lnTo>
                      <a:pt x="24" y="471"/>
                    </a:lnTo>
                    <a:lnTo>
                      <a:pt x="24" y="476"/>
                    </a:lnTo>
                    <a:lnTo>
                      <a:pt x="21" y="476"/>
                    </a:lnTo>
                    <a:lnTo>
                      <a:pt x="21" y="478"/>
                    </a:lnTo>
                    <a:lnTo>
                      <a:pt x="19" y="486"/>
                    </a:lnTo>
                    <a:lnTo>
                      <a:pt x="19" y="488"/>
                    </a:lnTo>
                    <a:lnTo>
                      <a:pt x="17" y="493"/>
                    </a:lnTo>
                    <a:lnTo>
                      <a:pt x="14" y="495"/>
                    </a:lnTo>
                    <a:lnTo>
                      <a:pt x="10" y="497"/>
                    </a:lnTo>
                    <a:lnTo>
                      <a:pt x="7" y="497"/>
                    </a:lnTo>
                    <a:lnTo>
                      <a:pt x="5" y="497"/>
                    </a:lnTo>
                    <a:lnTo>
                      <a:pt x="5" y="495"/>
                    </a:lnTo>
                    <a:lnTo>
                      <a:pt x="2" y="502"/>
                    </a:lnTo>
                    <a:lnTo>
                      <a:pt x="0" y="507"/>
                    </a:lnTo>
                    <a:lnTo>
                      <a:pt x="0" y="509"/>
                    </a:lnTo>
                    <a:lnTo>
                      <a:pt x="0" y="512"/>
                    </a:lnTo>
                    <a:lnTo>
                      <a:pt x="0" y="514"/>
                    </a:lnTo>
                    <a:lnTo>
                      <a:pt x="2" y="512"/>
                    </a:lnTo>
                    <a:lnTo>
                      <a:pt x="2" y="512"/>
                    </a:lnTo>
                    <a:lnTo>
                      <a:pt x="7" y="514"/>
                    </a:lnTo>
                    <a:lnTo>
                      <a:pt x="10" y="516"/>
                    </a:lnTo>
                    <a:lnTo>
                      <a:pt x="12" y="523"/>
                    </a:lnTo>
                    <a:lnTo>
                      <a:pt x="17" y="523"/>
                    </a:lnTo>
                    <a:lnTo>
                      <a:pt x="19" y="526"/>
                    </a:lnTo>
                    <a:lnTo>
                      <a:pt x="26" y="528"/>
                    </a:lnTo>
                    <a:lnTo>
                      <a:pt x="31" y="528"/>
                    </a:lnTo>
                    <a:lnTo>
                      <a:pt x="38" y="528"/>
                    </a:lnTo>
                    <a:lnTo>
                      <a:pt x="40" y="528"/>
                    </a:lnTo>
                    <a:lnTo>
                      <a:pt x="43" y="528"/>
                    </a:lnTo>
                    <a:lnTo>
                      <a:pt x="45" y="528"/>
                    </a:lnTo>
                    <a:lnTo>
                      <a:pt x="50" y="526"/>
                    </a:lnTo>
                    <a:lnTo>
                      <a:pt x="57" y="521"/>
                    </a:lnTo>
                    <a:lnTo>
                      <a:pt x="66" y="516"/>
                    </a:lnTo>
                    <a:lnTo>
                      <a:pt x="69" y="516"/>
                    </a:lnTo>
                    <a:lnTo>
                      <a:pt x="73" y="516"/>
                    </a:lnTo>
                    <a:lnTo>
                      <a:pt x="76" y="514"/>
                    </a:lnTo>
                    <a:lnTo>
                      <a:pt x="83" y="507"/>
                    </a:lnTo>
                    <a:lnTo>
                      <a:pt x="83" y="507"/>
                    </a:lnTo>
                    <a:lnTo>
                      <a:pt x="88" y="504"/>
                    </a:lnTo>
                    <a:lnTo>
                      <a:pt x="92" y="504"/>
                    </a:lnTo>
                    <a:lnTo>
                      <a:pt x="97" y="504"/>
                    </a:lnTo>
                    <a:lnTo>
                      <a:pt x="99" y="504"/>
                    </a:lnTo>
                    <a:lnTo>
                      <a:pt x="104" y="502"/>
                    </a:lnTo>
                    <a:lnTo>
                      <a:pt x="116" y="502"/>
                    </a:lnTo>
                    <a:lnTo>
                      <a:pt x="121" y="502"/>
                    </a:lnTo>
                    <a:lnTo>
                      <a:pt x="125" y="502"/>
                    </a:lnTo>
                    <a:lnTo>
                      <a:pt x="125" y="502"/>
                    </a:lnTo>
                    <a:lnTo>
                      <a:pt x="128" y="504"/>
                    </a:lnTo>
                    <a:lnTo>
                      <a:pt x="140" y="504"/>
                    </a:lnTo>
                    <a:lnTo>
                      <a:pt x="142" y="502"/>
                    </a:lnTo>
                    <a:lnTo>
                      <a:pt x="144" y="504"/>
                    </a:lnTo>
                    <a:lnTo>
                      <a:pt x="147" y="504"/>
                    </a:lnTo>
                    <a:lnTo>
                      <a:pt x="149" y="504"/>
                    </a:lnTo>
                    <a:lnTo>
                      <a:pt x="151" y="504"/>
                    </a:lnTo>
                    <a:lnTo>
                      <a:pt x="154" y="502"/>
                    </a:lnTo>
                    <a:lnTo>
                      <a:pt x="161" y="497"/>
                    </a:lnTo>
                    <a:lnTo>
                      <a:pt x="163" y="495"/>
                    </a:lnTo>
                    <a:lnTo>
                      <a:pt x="168" y="488"/>
                    </a:lnTo>
                    <a:lnTo>
                      <a:pt x="170" y="486"/>
                    </a:lnTo>
                    <a:lnTo>
                      <a:pt x="175" y="483"/>
                    </a:lnTo>
                    <a:lnTo>
                      <a:pt x="177" y="483"/>
                    </a:lnTo>
                    <a:lnTo>
                      <a:pt x="182" y="483"/>
                    </a:lnTo>
                    <a:lnTo>
                      <a:pt x="192" y="476"/>
                    </a:lnTo>
                    <a:lnTo>
                      <a:pt x="196" y="476"/>
                    </a:lnTo>
                    <a:lnTo>
                      <a:pt x="199" y="474"/>
                    </a:lnTo>
                    <a:lnTo>
                      <a:pt x="206" y="469"/>
                    </a:lnTo>
                    <a:lnTo>
                      <a:pt x="211" y="469"/>
                    </a:lnTo>
                    <a:lnTo>
                      <a:pt x="222" y="469"/>
                    </a:lnTo>
                    <a:lnTo>
                      <a:pt x="227" y="469"/>
                    </a:lnTo>
                    <a:lnTo>
                      <a:pt x="232" y="469"/>
                    </a:lnTo>
                    <a:lnTo>
                      <a:pt x="239" y="467"/>
                    </a:lnTo>
                    <a:lnTo>
                      <a:pt x="246" y="464"/>
                    </a:lnTo>
                    <a:lnTo>
                      <a:pt x="256" y="462"/>
                    </a:lnTo>
                    <a:lnTo>
                      <a:pt x="265" y="457"/>
                    </a:lnTo>
                    <a:lnTo>
                      <a:pt x="270" y="457"/>
                    </a:lnTo>
                    <a:lnTo>
                      <a:pt x="277" y="455"/>
                    </a:lnTo>
                    <a:lnTo>
                      <a:pt x="286" y="455"/>
                    </a:lnTo>
                    <a:lnTo>
                      <a:pt x="298" y="455"/>
                    </a:lnTo>
                    <a:lnTo>
                      <a:pt x="301" y="455"/>
                    </a:lnTo>
                    <a:lnTo>
                      <a:pt x="303" y="452"/>
                    </a:lnTo>
                    <a:lnTo>
                      <a:pt x="305" y="452"/>
                    </a:lnTo>
                    <a:lnTo>
                      <a:pt x="308" y="452"/>
                    </a:lnTo>
                    <a:lnTo>
                      <a:pt x="310" y="455"/>
                    </a:lnTo>
                    <a:lnTo>
                      <a:pt x="315" y="457"/>
                    </a:lnTo>
                    <a:lnTo>
                      <a:pt x="322" y="464"/>
                    </a:lnTo>
                    <a:lnTo>
                      <a:pt x="322" y="464"/>
                    </a:lnTo>
                    <a:lnTo>
                      <a:pt x="329" y="462"/>
                    </a:lnTo>
                    <a:lnTo>
                      <a:pt x="331" y="462"/>
                    </a:lnTo>
                    <a:lnTo>
                      <a:pt x="336" y="467"/>
                    </a:lnTo>
                    <a:lnTo>
                      <a:pt x="341" y="467"/>
                    </a:lnTo>
                    <a:lnTo>
                      <a:pt x="343" y="467"/>
                    </a:lnTo>
                    <a:lnTo>
                      <a:pt x="345" y="469"/>
                    </a:lnTo>
                    <a:lnTo>
                      <a:pt x="345" y="469"/>
                    </a:lnTo>
                    <a:lnTo>
                      <a:pt x="348" y="471"/>
                    </a:lnTo>
                    <a:lnTo>
                      <a:pt x="353" y="476"/>
                    </a:lnTo>
                    <a:lnTo>
                      <a:pt x="353" y="478"/>
                    </a:lnTo>
                    <a:lnTo>
                      <a:pt x="350" y="478"/>
                    </a:lnTo>
                    <a:lnTo>
                      <a:pt x="350" y="478"/>
                    </a:lnTo>
                    <a:lnTo>
                      <a:pt x="348" y="478"/>
                    </a:lnTo>
                    <a:lnTo>
                      <a:pt x="348" y="483"/>
                    </a:lnTo>
                    <a:lnTo>
                      <a:pt x="348" y="488"/>
                    </a:lnTo>
                    <a:lnTo>
                      <a:pt x="355" y="488"/>
                    </a:lnTo>
                    <a:lnTo>
                      <a:pt x="355" y="490"/>
                    </a:lnTo>
                    <a:lnTo>
                      <a:pt x="355" y="493"/>
                    </a:lnTo>
                    <a:lnTo>
                      <a:pt x="355" y="495"/>
                    </a:lnTo>
                    <a:lnTo>
                      <a:pt x="355" y="497"/>
                    </a:lnTo>
                    <a:lnTo>
                      <a:pt x="357" y="502"/>
                    </a:lnTo>
                    <a:lnTo>
                      <a:pt x="357" y="504"/>
                    </a:lnTo>
                    <a:lnTo>
                      <a:pt x="357" y="504"/>
                    </a:lnTo>
                    <a:lnTo>
                      <a:pt x="357" y="509"/>
                    </a:lnTo>
                    <a:lnTo>
                      <a:pt x="357" y="509"/>
                    </a:lnTo>
                    <a:lnTo>
                      <a:pt x="357" y="514"/>
                    </a:lnTo>
                    <a:lnTo>
                      <a:pt x="357" y="519"/>
                    </a:lnTo>
                    <a:lnTo>
                      <a:pt x="357" y="519"/>
                    </a:lnTo>
                    <a:lnTo>
                      <a:pt x="355" y="519"/>
                    </a:lnTo>
                    <a:lnTo>
                      <a:pt x="355" y="516"/>
                    </a:lnTo>
                    <a:lnTo>
                      <a:pt x="353" y="516"/>
                    </a:lnTo>
                    <a:lnTo>
                      <a:pt x="353" y="516"/>
                    </a:lnTo>
                    <a:lnTo>
                      <a:pt x="353" y="516"/>
                    </a:lnTo>
                    <a:lnTo>
                      <a:pt x="350" y="519"/>
                    </a:lnTo>
                    <a:lnTo>
                      <a:pt x="353" y="519"/>
                    </a:lnTo>
                    <a:lnTo>
                      <a:pt x="353" y="519"/>
                    </a:lnTo>
                    <a:lnTo>
                      <a:pt x="355" y="519"/>
                    </a:lnTo>
                    <a:lnTo>
                      <a:pt x="355" y="521"/>
                    </a:lnTo>
                    <a:lnTo>
                      <a:pt x="355" y="521"/>
                    </a:lnTo>
                    <a:lnTo>
                      <a:pt x="357" y="526"/>
                    </a:lnTo>
                    <a:lnTo>
                      <a:pt x="360" y="526"/>
                    </a:lnTo>
                    <a:lnTo>
                      <a:pt x="360" y="523"/>
                    </a:lnTo>
                    <a:lnTo>
                      <a:pt x="362" y="526"/>
                    </a:lnTo>
                    <a:lnTo>
                      <a:pt x="362" y="526"/>
                    </a:lnTo>
                    <a:lnTo>
                      <a:pt x="364" y="526"/>
                    </a:lnTo>
                    <a:lnTo>
                      <a:pt x="364" y="521"/>
                    </a:lnTo>
                    <a:lnTo>
                      <a:pt x="364" y="521"/>
                    </a:lnTo>
                    <a:lnTo>
                      <a:pt x="364" y="519"/>
                    </a:lnTo>
                    <a:lnTo>
                      <a:pt x="364" y="519"/>
                    </a:lnTo>
                    <a:lnTo>
                      <a:pt x="367" y="519"/>
                    </a:lnTo>
                    <a:lnTo>
                      <a:pt x="369" y="514"/>
                    </a:lnTo>
                    <a:lnTo>
                      <a:pt x="379" y="507"/>
                    </a:lnTo>
                    <a:lnTo>
                      <a:pt x="381" y="504"/>
                    </a:lnTo>
                    <a:lnTo>
                      <a:pt x="383" y="504"/>
                    </a:lnTo>
                    <a:lnTo>
                      <a:pt x="388" y="502"/>
                    </a:lnTo>
                    <a:lnTo>
                      <a:pt x="390" y="500"/>
                    </a:lnTo>
                    <a:lnTo>
                      <a:pt x="393" y="500"/>
                    </a:lnTo>
                    <a:lnTo>
                      <a:pt x="395" y="500"/>
                    </a:lnTo>
                    <a:lnTo>
                      <a:pt x="397" y="497"/>
                    </a:lnTo>
                    <a:lnTo>
                      <a:pt x="400" y="493"/>
                    </a:lnTo>
                    <a:lnTo>
                      <a:pt x="405" y="488"/>
                    </a:lnTo>
                    <a:lnTo>
                      <a:pt x="407" y="486"/>
                    </a:lnTo>
                    <a:lnTo>
                      <a:pt x="409" y="483"/>
                    </a:lnTo>
                    <a:lnTo>
                      <a:pt x="414" y="481"/>
                    </a:lnTo>
                    <a:lnTo>
                      <a:pt x="414" y="478"/>
                    </a:lnTo>
                    <a:lnTo>
                      <a:pt x="414" y="476"/>
                    </a:lnTo>
                    <a:lnTo>
                      <a:pt x="416" y="478"/>
                    </a:lnTo>
                    <a:lnTo>
                      <a:pt x="416" y="481"/>
                    </a:lnTo>
                    <a:lnTo>
                      <a:pt x="414" y="486"/>
                    </a:lnTo>
                    <a:lnTo>
                      <a:pt x="412" y="488"/>
                    </a:lnTo>
                    <a:lnTo>
                      <a:pt x="412" y="488"/>
                    </a:lnTo>
                    <a:lnTo>
                      <a:pt x="409" y="490"/>
                    </a:lnTo>
                    <a:lnTo>
                      <a:pt x="409" y="495"/>
                    </a:lnTo>
                    <a:lnTo>
                      <a:pt x="409" y="497"/>
                    </a:lnTo>
                    <a:lnTo>
                      <a:pt x="405" y="500"/>
                    </a:lnTo>
                    <a:lnTo>
                      <a:pt x="402" y="502"/>
                    </a:lnTo>
                    <a:lnTo>
                      <a:pt x="397" y="509"/>
                    </a:lnTo>
                    <a:lnTo>
                      <a:pt x="395" y="512"/>
                    </a:lnTo>
                    <a:lnTo>
                      <a:pt x="395" y="514"/>
                    </a:lnTo>
                    <a:lnTo>
                      <a:pt x="393" y="516"/>
                    </a:lnTo>
                    <a:lnTo>
                      <a:pt x="393" y="519"/>
                    </a:lnTo>
                    <a:lnTo>
                      <a:pt x="390" y="521"/>
                    </a:lnTo>
                    <a:lnTo>
                      <a:pt x="388" y="526"/>
                    </a:lnTo>
                    <a:lnTo>
                      <a:pt x="386" y="526"/>
                    </a:lnTo>
                    <a:lnTo>
                      <a:pt x="386" y="526"/>
                    </a:lnTo>
                    <a:lnTo>
                      <a:pt x="383" y="526"/>
                    </a:lnTo>
                    <a:lnTo>
                      <a:pt x="381" y="526"/>
                    </a:lnTo>
                    <a:lnTo>
                      <a:pt x="376" y="533"/>
                    </a:lnTo>
                    <a:lnTo>
                      <a:pt x="379" y="533"/>
                    </a:lnTo>
                    <a:lnTo>
                      <a:pt x="379" y="533"/>
                    </a:lnTo>
                    <a:lnTo>
                      <a:pt x="381" y="533"/>
                    </a:lnTo>
                    <a:lnTo>
                      <a:pt x="383" y="531"/>
                    </a:lnTo>
                    <a:lnTo>
                      <a:pt x="388" y="531"/>
                    </a:lnTo>
                    <a:lnTo>
                      <a:pt x="388" y="531"/>
                    </a:lnTo>
                    <a:lnTo>
                      <a:pt x="390" y="531"/>
                    </a:lnTo>
                    <a:lnTo>
                      <a:pt x="397" y="521"/>
                    </a:lnTo>
                    <a:lnTo>
                      <a:pt x="402" y="516"/>
                    </a:lnTo>
                    <a:lnTo>
                      <a:pt x="405" y="514"/>
                    </a:lnTo>
                    <a:lnTo>
                      <a:pt x="405" y="512"/>
                    </a:lnTo>
                    <a:lnTo>
                      <a:pt x="407" y="509"/>
                    </a:lnTo>
                    <a:lnTo>
                      <a:pt x="407" y="512"/>
                    </a:lnTo>
                    <a:lnTo>
                      <a:pt x="407" y="514"/>
                    </a:lnTo>
                    <a:lnTo>
                      <a:pt x="409" y="519"/>
                    </a:lnTo>
                    <a:lnTo>
                      <a:pt x="409" y="521"/>
                    </a:lnTo>
                    <a:lnTo>
                      <a:pt x="407" y="528"/>
                    </a:lnTo>
                    <a:lnTo>
                      <a:pt x="402" y="533"/>
                    </a:lnTo>
                    <a:lnTo>
                      <a:pt x="400" y="535"/>
                    </a:lnTo>
                    <a:lnTo>
                      <a:pt x="397" y="538"/>
                    </a:lnTo>
                    <a:lnTo>
                      <a:pt x="395" y="540"/>
                    </a:lnTo>
                    <a:lnTo>
                      <a:pt x="400" y="540"/>
                    </a:lnTo>
                    <a:lnTo>
                      <a:pt x="402" y="540"/>
                    </a:lnTo>
                    <a:lnTo>
                      <a:pt x="405" y="540"/>
                    </a:lnTo>
                    <a:lnTo>
                      <a:pt x="407" y="538"/>
                    </a:lnTo>
                    <a:lnTo>
                      <a:pt x="409" y="538"/>
                    </a:lnTo>
                    <a:lnTo>
                      <a:pt x="409" y="538"/>
                    </a:lnTo>
                    <a:lnTo>
                      <a:pt x="412" y="538"/>
                    </a:lnTo>
                    <a:lnTo>
                      <a:pt x="414" y="535"/>
                    </a:lnTo>
                    <a:lnTo>
                      <a:pt x="416" y="535"/>
                    </a:lnTo>
                    <a:lnTo>
                      <a:pt x="416" y="535"/>
                    </a:lnTo>
                    <a:lnTo>
                      <a:pt x="416" y="535"/>
                    </a:lnTo>
                    <a:lnTo>
                      <a:pt x="416" y="535"/>
                    </a:lnTo>
                    <a:lnTo>
                      <a:pt x="416" y="538"/>
                    </a:lnTo>
                    <a:lnTo>
                      <a:pt x="414" y="540"/>
                    </a:lnTo>
                    <a:lnTo>
                      <a:pt x="414" y="540"/>
                    </a:lnTo>
                    <a:lnTo>
                      <a:pt x="414" y="538"/>
                    </a:lnTo>
                    <a:lnTo>
                      <a:pt x="412" y="538"/>
                    </a:lnTo>
                    <a:lnTo>
                      <a:pt x="412" y="540"/>
                    </a:lnTo>
                    <a:lnTo>
                      <a:pt x="409" y="540"/>
                    </a:lnTo>
                    <a:lnTo>
                      <a:pt x="409" y="540"/>
                    </a:lnTo>
                    <a:lnTo>
                      <a:pt x="409" y="542"/>
                    </a:lnTo>
                    <a:lnTo>
                      <a:pt x="412" y="545"/>
                    </a:lnTo>
                    <a:lnTo>
                      <a:pt x="414" y="549"/>
                    </a:lnTo>
                    <a:lnTo>
                      <a:pt x="414" y="549"/>
                    </a:lnTo>
                    <a:lnTo>
                      <a:pt x="416" y="557"/>
                    </a:lnTo>
                    <a:lnTo>
                      <a:pt x="414" y="564"/>
                    </a:lnTo>
                    <a:lnTo>
                      <a:pt x="414" y="564"/>
                    </a:lnTo>
                    <a:lnTo>
                      <a:pt x="412" y="568"/>
                    </a:lnTo>
                    <a:lnTo>
                      <a:pt x="409" y="571"/>
                    </a:lnTo>
                    <a:lnTo>
                      <a:pt x="409" y="573"/>
                    </a:lnTo>
                    <a:lnTo>
                      <a:pt x="407" y="575"/>
                    </a:lnTo>
                    <a:lnTo>
                      <a:pt x="409" y="578"/>
                    </a:lnTo>
                    <a:lnTo>
                      <a:pt x="412" y="585"/>
                    </a:lnTo>
                    <a:lnTo>
                      <a:pt x="412" y="590"/>
                    </a:lnTo>
                    <a:lnTo>
                      <a:pt x="414" y="592"/>
                    </a:lnTo>
                    <a:lnTo>
                      <a:pt x="421" y="592"/>
                    </a:lnTo>
                    <a:lnTo>
                      <a:pt x="424" y="594"/>
                    </a:lnTo>
                    <a:lnTo>
                      <a:pt x="426" y="599"/>
                    </a:lnTo>
                    <a:lnTo>
                      <a:pt x="426" y="599"/>
                    </a:lnTo>
                    <a:lnTo>
                      <a:pt x="428" y="599"/>
                    </a:lnTo>
                    <a:lnTo>
                      <a:pt x="431" y="597"/>
                    </a:lnTo>
                    <a:lnTo>
                      <a:pt x="435" y="597"/>
                    </a:lnTo>
                    <a:lnTo>
                      <a:pt x="438" y="599"/>
                    </a:lnTo>
                    <a:lnTo>
                      <a:pt x="440" y="599"/>
                    </a:lnTo>
                    <a:lnTo>
                      <a:pt x="442" y="599"/>
                    </a:lnTo>
                    <a:lnTo>
                      <a:pt x="445" y="602"/>
                    </a:lnTo>
                    <a:lnTo>
                      <a:pt x="447" y="604"/>
                    </a:lnTo>
                    <a:lnTo>
                      <a:pt x="450" y="606"/>
                    </a:lnTo>
                    <a:lnTo>
                      <a:pt x="452" y="606"/>
                    </a:lnTo>
                    <a:lnTo>
                      <a:pt x="454" y="609"/>
                    </a:lnTo>
                    <a:lnTo>
                      <a:pt x="457" y="609"/>
                    </a:lnTo>
                    <a:lnTo>
                      <a:pt x="459" y="609"/>
                    </a:lnTo>
                    <a:lnTo>
                      <a:pt x="464" y="606"/>
                    </a:lnTo>
                    <a:lnTo>
                      <a:pt x="471" y="602"/>
                    </a:lnTo>
                    <a:lnTo>
                      <a:pt x="476" y="599"/>
                    </a:lnTo>
                    <a:lnTo>
                      <a:pt x="478" y="599"/>
                    </a:lnTo>
                    <a:lnTo>
                      <a:pt x="480" y="597"/>
                    </a:lnTo>
                    <a:lnTo>
                      <a:pt x="483" y="597"/>
                    </a:lnTo>
                    <a:lnTo>
                      <a:pt x="483" y="594"/>
                    </a:lnTo>
                    <a:lnTo>
                      <a:pt x="480" y="594"/>
                    </a:lnTo>
                    <a:lnTo>
                      <a:pt x="478" y="594"/>
                    </a:lnTo>
                    <a:lnTo>
                      <a:pt x="480" y="594"/>
                    </a:lnTo>
                    <a:lnTo>
                      <a:pt x="483" y="592"/>
                    </a:lnTo>
                    <a:lnTo>
                      <a:pt x="490" y="590"/>
                    </a:lnTo>
                    <a:lnTo>
                      <a:pt x="492" y="590"/>
                    </a:lnTo>
                    <a:lnTo>
                      <a:pt x="492" y="592"/>
                    </a:lnTo>
                    <a:lnTo>
                      <a:pt x="492" y="594"/>
                    </a:lnTo>
                    <a:lnTo>
                      <a:pt x="490" y="597"/>
                    </a:lnTo>
                    <a:lnTo>
                      <a:pt x="487" y="597"/>
                    </a:lnTo>
                    <a:lnTo>
                      <a:pt x="485" y="599"/>
                    </a:lnTo>
                    <a:lnTo>
                      <a:pt x="483" y="599"/>
                    </a:lnTo>
                    <a:lnTo>
                      <a:pt x="483" y="599"/>
                    </a:lnTo>
                    <a:lnTo>
                      <a:pt x="483" y="602"/>
                    </a:lnTo>
                    <a:lnTo>
                      <a:pt x="485" y="602"/>
                    </a:lnTo>
                    <a:lnTo>
                      <a:pt x="490" y="599"/>
                    </a:lnTo>
                    <a:lnTo>
                      <a:pt x="492" y="597"/>
                    </a:lnTo>
                    <a:lnTo>
                      <a:pt x="492" y="597"/>
                    </a:lnTo>
                    <a:lnTo>
                      <a:pt x="494" y="597"/>
                    </a:lnTo>
                    <a:lnTo>
                      <a:pt x="497" y="597"/>
                    </a:lnTo>
                    <a:lnTo>
                      <a:pt x="497" y="599"/>
                    </a:lnTo>
                    <a:lnTo>
                      <a:pt x="497" y="599"/>
                    </a:lnTo>
                    <a:lnTo>
                      <a:pt x="494" y="602"/>
                    </a:lnTo>
                    <a:lnTo>
                      <a:pt x="492" y="602"/>
                    </a:lnTo>
                    <a:lnTo>
                      <a:pt x="492" y="604"/>
                    </a:lnTo>
                    <a:lnTo>
                      <a:pt x="494" y="604"/>
                    </a:lnTo>
                    <a:lnTo>
                      <a:pt x="494" y="606"/>
                    </a:lnTo>
                    <a:lnTo>
                      <a:pt x="494" y="606"/>
                    </a:lnTo>
                    <a:lnTo>
                      <a:pt x="497" y="606"/>
                    </a:lnTo>
                    <a:lnTo>
                      <a:pt x="497" y="609"/>
                    </a:lnTo>
                    <a:lnTo>
                      <a:pt x="497" y="611"/>
                    </a:lnTo>
                    <a:lnTo>
                      <a:pt x="499" y="611"/>
                    </a:lnTo>
                    <a:lnTo>
                      <a:pt x="499" y="609"/>
                    </a:lnTo>
                    <a:lnTo>
                      <a:pt x="502" y="611"/>
                    </a:lnTo>
                    <a:lnTo>
                      <a:pt x="502" y="611"/>
                    </a:lnTo>
                    <a:lnTo>
                      <a:pt x="502" y="613"/>
                    </a:lnTo>
                    <a:lnTo>
                      <a:pt x="502" y="616"/>
                    </a:lnTo>
                    <a:lnTo>
                      <a:pt x="502" y="616"/>
                    </a:lnTo>
                    <a:lnTo>
                      <a:pt x="504" y="616"/>
                    </a:lnTo>
                    <a:lnTo>
                      <a:pt x="504" y="613"/>
                    </a:lnTo>
                    <a:lnTo>
                      <a:pt x="506" y="613"/>
                    </a:lnTo>
                    <a:lnTo>
                      <a:pt x="506" y="609"/>
                    </a:lnTo>
                    <a:lnTo>
                      <a:pt x="506" y="609"/>
                    </a:lnTo>
                    <a:lnTo>
                      <a:pt x="504" y="611"/>
                    </a:lnTo>
                    <a:lnTo>
                      <a:pt x="504" y="609"/>
                    </a:lnTo>
                    <a:lnTo>
                      <a:pt x="504" y="609"/>
                    </a:lnTo>
                    <a:lnTo>
                      <a:pt x="504" y="606"/>
                    </a:lnTo>
                    <a:lnTo>
                      <a:pt x="506" y="606"/>
                    </a:lnTo>
                    <a:lnTo>
                      <a:pt x="506" y="606"/>
                    </a:lnTo>
                    <a:lnTo>
                      <a:pt x="509" y="606"/>
                    </a:lnTo>
                    <a:lnTo>
                      <a:pt x="516" y="606"/>
                    </a:lnTo>
                    <a:lnTo>
                      <a:pt x="530" y="597"/>
                    </a:lnTo>
                    <a:lnTo>
                      <a:pt x="535" y="592"/>
                    </a:lnTo>
                    <a:lnTo>
                      <a:pt x="542" y="590"/>
                    </a:lnTo>
                    <a:lnTo>
                      <a:pt x="547" y="587"/>
                    </a:lnTo>
                    <a:lnTo>
                      <a:pt x="549" y="587"/>
                    </a:lnTo>
                    <a:lnTo>
                      <a:pt x="561" y="587"/>
                    </a:lnTo>
                    <a:lnTo>
                      <a:pt x="568" y="587"/>
                    </a:lnTo>
                    <a:lnTo>
                      <a:pt x="570" y="587"/>
                    </a:lnTo>
                    <a:lnTo>
                      <a:pt x="573" y="585"/>
                    </a:lnTo>
                    <a:lnTo>
                      <a:pt x="577" y="583"/>
                    </a:lnTo>
                    <a:lnTo>
                      <a:pt x="580" y="583"/>
                    </a:lnTo>
                    <a:lnTo>
                      <a:pt x="582" y="580"/>
                    </a:lnTo>
                    <a:lnTo>
                      <a:pt x="582" y="580"/>
                    </a:lnTo>
                    <a:lnTo>
                      <a:pt x="584" y="578"/>
                    </a:lnTo>
                    <a:lnTo>
                      <a:pt x="584" y="575"/>
                    </a:lnTo>
                    <a:lnTo>
                      <a:pt x="587" y="571"/>
                    </a:lnTo>
                    <a:lnTo>
                      <a:pt x="589" y="566"/>
                    </a:lnTo>
                    <a:lnTo>
                      <a:pt x="591" y="564"/>
                    </a:lnTo>
                    <a:lnTo>
                      <a:pt x="594" y="561"/>
                    </a:lnTo>
                    <a:lnTo>
                      <a:pt x="596" y="557"/>
                    </a:lnTo>
                    <a:lnTo>
                      <a:pt x="601" y="552"/>
                    </a:lnTo>
                    <a:lnTo>
                      <a:pt x="601" y="547"/>
                    </a:lnTo>
                    <a:lnTo>
                      <a:pt x="603" y="545"/>
                    </a:lnTo>
                    <a:lnTo>
                      <a:pt x="608" y="542"/>
                    </a:lnTo>
                    <a:lnTo>
                      <a:pt x="610" y="540"/>
                    </a:lnTo>
                    <a:lnTo>
                      <a:pt x="617" y="531"/>
                    </a:lnTo>
                    <a:lnTo>
                      <a:pt x="617" y="531"/>
                    </a:lnTo>
                    <a:lnTo>
                      <a:pt x="620" y="531"/>
                    </a:lnTo>
                    <a:lnTo>
                      <a:pt x="620" y="531"/>
                    </a:lnTo>
                    <a:lnTo>
                      <a:pt x="620" y="531"/>
                    </a:lnTo>
                    <a:lnTo>
                      <a:pt x="620" y="531"/>
                    </a:lnTo>
                    <a:lnTo>
                      <a:pt x="620" y="528"/>
                    </a:lnTo>
                    <a:lnTo>
                      <a:pt x="620" y="528"/>
                    </a:lnTo>
                    <a:lnTo>
                      <a:pt x="622" y="528"/>
                    </a:lnTo>
                    <a:lnTo>
                      <a:pt x="622" y="528"/>
                    </a:lnTo>
                    <a:lnTo>
                      <a:pt x="622" y="528"/>
                    </a:lnTo>
                    <a:lnTo>
                      <a:pt x="622" y="526"/>
                    </a:lnTo>
                    <a:lnTo>
                      <a:pt x="625" y="526"/>
                    </a:lnTo>
                    <a:lnTo>
                      <a:pt x="627" y="521"/>
                    </a:lnTo>
                    <a:lnTo>
                      <a:pt x="629" y="516"/>
                    </a:lnTo>
                    <a:lnTo>
                      <a:pt x="632" y="514"/>
                    </a:lnTo>
                    <a:lnTo>
                      <a:pt x="634" y="512"/>
                    </a:lnTo>
                    <a:lnTo>
                      <a:pt x="636" y="509"/>
                    </a:lnTo>
                    <a:lnTo>
                      <a:pt x="641" y="507"/>
                    </a:lnTo>
                    <a:lnTo>
                      <a:pt x="639" y="507"/>
                    </a:lnTo>
                    <a:lnTo>
                      <a:pt x="639" y="507"/>
                    </a:lnTo>
                    <a:lnTo>
                      <a:pt x="639" y="504"/>
                    </a:lnTo>
                    <a:lnTo>
                      <a:pt x="641" y="504"/>
                    </a:lnTo>
                    <a:lnTo>
                      <a:pt x="641" y="504"/>
                    </a:lnTo>
                    <a:lnTo>
                      <a:pt x="641" y="504"/>
                    </a:lnTo>
                    <a:lnTo>
                      <a:pt x="644" y="502"/>
                    </a:lnTo>
                    <a:lnTo>
                      <a:pt x="646" y="500"/>
                    </a:lnTo>
                    <a:lnTo>
                      <a:pt x="646" y="497"/>
                    </a:lnTo>
                    <a:lnTo>
                      <a:pt x="648" y="495"/>
                    </a:lnTo>
                    <a:lnTo>
                      <a:pt x="648" y="495"/>
                    </a:lnTo>
                    <a:lnTo>
                      <a:pt x="651" y="493"/>
                    </a:lnTo>
                    <a:lnTo>
                      <a:pt x="651" y="493"/>
                    </a:lnTo>
                    <a:lnTo>
                      <a:pt x="653" y="490"/>
                    </a:lnTo>
                    <a:lnTo>
                      <a:pt x="655" y="488"/>
                    </a:lnTo>
                    <a:lnTo>
                      <a:pt x="658" y="486"/>
                    </a:lnTo>
                    <a:lnTo>
                      <a:pt x="662" y="483"/>
                    </a:lnTo>
                    <a:lnTo>
                      <a:pt x="665" y="481"/>
                    </a:lnTo>
                    <a:lnTo>
                      <a:pt x="670" y="478"/>
                    </a:lnTo>
                    <a:lnTo>
                      <a:pt x="670" y="478"/>
                    </a:lnTo>
                    <a:lnTo>
                      <a:pt x="670" y="478"/>
                    </a:lnTo>
                    <a:lnTo>
                      <a:pt x="670" y="478"/>
                    </a:lnTo>
                    <a:lnTo>
                      <a:pt x="670" y="478"/>
                    </a:lnTo>
                    <a:lnTo>
                      <a:pt x="672" y="476"/>
                    </a:lnTo>
                    <a:lnTo>
                      <a:pt x="674" y="476"/>
                    </a:lnTo>
                    <a:lnTo>
                      <a:pt x="677" y="474"/>
                    </a:lnTo>
                    <a:lnTo>
                      <a:pt x="679" y="471"/>
                    </a:lnTo>
                    <a:lnTo>
                      <a:pt x="681" y="469"/>
                    </a:lnTo>
                    <a:lnTo>
                      <a:pt x="681" y="464"/>
                    </a:lnTo>
                    <a:lnTo>
                      <a:pt x="688" y="459"/>
                    </a:lnTo>
                    <a:lnTo>
                      <a:pt x="696" y="452"/>
                    </a:lnTo>
                    <a:lnTo>
                      <a:pt x="698" y="448"/>
                    </a:lnTo>
                    <a:lnTo>
                      <a:pt x="698" y="445"/>
                    </a:lnTo>
                    <a:lnTo>
                      <a:pt x="700" y="441"/>
                    </a:lnTo>
                    <a:lnTo>
                      <a:pt x="703" y="436"/>
                    </a:lnTo>
                    <a:lnTo>
                      <a:pt x="703" y="433"/>
                    </a:lnTo>
                    <a:lnTo>
                      <a:pt x="710" y="424"/>
                    </a:lnTo>
                    <a:lnTo>
                      <a:pt x="712" y="422"/>
                    </a:lnTo>
                    <a:lnTo>
                      <a:pt x="714" y="419"/>
                    </a:lnTo>
                    <a:lnTo>
                      <a:pt x="717" y="410"/>
                    </a:lnTo>
                    <a:lnTo>
                      <a:pt x="719" y="407"/>
                    </a:lnTo>
                    <a:lnTo>
                      <a:pt x="724" y="400"/>
                    </a:lnTo>
                    <a:lnTo>
                      <a:pt x="729" y="398"/>
                    </a:lnTo>
                    <a:lnTo>
                      <a:pt x="729" y="393"/>
                    </a:lnTo>
                    <a:lnTo>
                      <a:pt x="729" y="391"/>
                    </a:lnTo>
                    <a:lnTo>
                      <a:pt x="731" y="384"/>
                    </a:lnTo>
                    <a:lnTo>
                      <a:pt x="731" y="379"/>
                    </a:lnTo>
                    <a:lnTo>
                      <a:pt x="731" y="377"/>
                    </a:lnTo>
                    <a:lnTo>
                      <a:pt x="731" y="374"/>
                    </a:lnTo>
                    <a:lnTo>
                      <a:pt x="731" y="367"/>
                    </a:lnTo>
                    <a:lnTo>
                      <a:pt x="731" y="362"/>
                    </a:lnTo>
                    <a:lnTo>
                      <a:pt x="733" y="358"/>
                    </a:lnTo>
                    <a:lnTo>
                      <a:pt x="736" y="343"/>
                    </a:lnTo>
                    <a:lnTo>
                      <a:pt x="740" y="336"/>
                    </a:lnTo>
                    <a:lnTo>
                      <a:pt x="738" y="334"/>
                    </a:lnTo>
                    <a:lnTo>
                      <a:pt x="738" y="334"/>
                    </a:lnTo>
                    <a:close/>
                    <a:moveTo>
                      <a:pt x="599" y="14"/>
                    </a:moveTo>
                    <a:lnTo>
                      <a:pt x="601" y="14"/>
                    </a:lnTo>
                    <a:lnTo>
                      <a:pt x="599" y="12"/>
                    </a:lnTo>
                    <a:lnTo>
                      <a:pt x="599" y="12"/>
                    </a:lnTo>
                    <a:lnTo>
                      <a:pt x="599" y="12"/>
                    </a:lnTo>
                    <a:lnTo>
                      <a:pt x="599" y="14"/>
                    </a:lnTo>
                    <a:lnTo>
                      <a:pt x="599" y="14"/>
                    </a:lnTo>
                    <a:close/>
                    <a:moveTo>
                      <a:pt x="601" y="2"/>
                    </a:moveTo>
                    <a:lnTo>
                      <a:pt x="601" y="5"/>
                    </a:lnTo>
                    <a:lnTo>
                      <a:pt x="603" y="2"/>
                    </a:lnTo>
                    <a:lnTo>
                      <a:pt x="603" y="2"/>
                    </a:lnTo>
                    <a:lnTo>
                      <a:pt x="601" y="2"/>
                    </a:lnTo>
                    <a:lnTo>
                      <a:pt x="601" y="2"/>
                    </a:lnTo>
                    <a:lnTo>
                      <a:pt x="601" y="2"/>
                    </a:lnTo>
                    <a:close/>
                    <a:moveTo>
                      <a:pt x="601" y="2"/>
                    </a:moveTo>
                    <a:lnTo>
                      <a:pt x="601" y="0"/>
                    </a:lnTo>
                    <a:lnTo>
                      <a:pt x="601" y="0"/>
                    </a:lnTo>
                    <a:lnTo>
                      <a:pt x="599" y="0"/>
                    </a:lnTo>
                    <a:lnTo>
                      <a:pt x="599" y="2"/>
                    </a:lnTo>
                    <a:lnTo>
                      <a:pt x="601" y="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0" name="Freeform 213"/>
              <p:cNvSpPr>
                <a:spLocks/>
              </p:cNvSpPr>
              <p:nvPr/>
            </p:nvSpPr>
            <p:spPr bwMode="auto">
              <a:xfrm>
                <a:off x="1452" y="2532"/>
                <a:ext cx="3" cy="5"/>
              </a:xfrm>
              <a:custGeom>
                <a:avLst/>
                <a:gdLst>
                  <a:gd name="T0" fmla="*/ 3 w 3"/>
                  <a:gd name="T1" fmla="*/ 5 h 5"/>
                  <a:gd name="T2" fmla="*/ 3 w 3"/>
                  <a:gd name="T3" fmla="*/ 5 h 5"/>
                  <a:gd name="T4" fmla="*/ 0 w 3"/>
                  <a:gd name="T5" fmla="*/ 3 h 5"/>
                  <a:gd name="T6" fmla="*/ 0 w 3"/>
                  <a:gd name="T7" fmla="*/ 0 h 5"/>
                  <a:gd name="T8" fmla="*/ 0 w 3"/>
                  <a:gd name="T9" fmla="*/ 3 h 5"/>
                  <a:gd name="T10" fmla="*/ 0 w 3"/>
                  <a:gd name="T11" fmla="*/ 3 h 5"/>
                  <a:gd name="T12" fmla="*/ 0 w 3"/>
                  <a:gd name="T13" fmla="*/ 3 h 5"/>
                  <a:gd name="T14" fmla="*/ 3 w 3"/>
                  <a:gd name="T15" fmla="*/ 5 h 5"/>
                  <a:gd name="T16" fmla="*/ 3 w 3"/>
                  <a:gd name="T17" fmla="*/ 5 h 5"/>
                  <a:gd name="T18" fmla="*/ 3 w 3"/>
                  <a:gd name="T19" fmla="*/ 5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 h="5">
                    <a:moveTo>
                      <a:pt x="3" y="5"/>
                    </a:moveTo>
                    <a:lnTo>
                      <a:pt x="3" y="5"/>
                    </a:lnTo>
                    <a:lnTo>
                      <a:pt x="0" y="3"/>
                    </a:lnTo>
                    <a:lnTo>
                      <a:pt x="0" y="0"/>
                    </a:lnTo>
                    <a:lnTo>
                      <a:pt x="0" y="3"/>
                    </a:lnTo>
                    <a:lnTo>
                      <a:pt x="0" y="3"/>
                    </a:lnTo>
                    <a:lnTo>
                      <a:pt x="0" y="3"/>
                    </a:lnTo>
                    <a:lnTo>
                      <a:pt x="3" y="5"/>
                    </a:lnTo>
                    <a:lnTo>
                      <a:pt x="3" y="5"/>
                    </a:lnTo>
                    <a:lnTo>
                      <a:pt x="3" y="5"/>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1" name="Freeform 214"/>
              <p:cNvSpPr>
                <a:spLocks noEditPoints="1"/>
              </p:cNvSpPr>
              <p:nvPr/>
            </p:nvSpPr>
            <p:spPr bwMode="auto">
              <a:xfrm>
                <a:off x="3508" y="1929"/>
                <a:ext cx="59" cy="47"/>
              </a:xfrm>
              <a:custGeom>
                <a:avLst/>
                <a:gdLst>
                  <a:gd name="T0" fmla="*/ 38 w 59"/>
                  <a:gd name="T1" fmla="*/ 14 h 47"/>
                  <a:gd name="T2" fmla="*/ 38 w 59"/>
                  <a:gd name="T3" fmla="*/ 12 h 47"/>
                  <a:gd name="T4" fmla="*/ 59 w 59"/>
                  <a:gd name="T5" fmla="*/ 40 h 47"/>
                  <a:gd name="T6" fmla="*/ 59 w 59"/>
                  <a:gd name="T7" fmla="*/ 40 h 47"/>
                  <a:gd name="T8" fmla="*/ 57 w 59"/>
                  <a:gd name="T9" fmla="*/ 38 h 47"/>
                  <a:gd name="T10" fmla="*/ 57 w 59"/>
                  <a:gd name="T11" fmla="*/ 35 h 47"/>
                  <a:gd name="T12" fmla="*/ 54 w 59"/>
                  <a:gd name="T13" fmla="*/ 33 h 47"/>
                  <a:gd name="T14" fmla="*/ 50 w 59"/>
                  <a:gd name="T15" fmla="*/ 30 h 47"/>
                  <a:gd name="T16" fmla="*/ 45 w 59"/>
                  <a:gd name="T17" fmla="*/ 26 h 47"/>
                  <a:gd name="T18" fmla="*/ 40 w 59"/>
                  <a:gd name="T19" fmla="*/ 26 h 47"/>
                  <a:gd name="T20" fmla="*/ 40 w 59"/>
                  <a:gd name="T21" fmla="*/ 23 h 47"/>
                  <a:gd name="T22" fmla="*/ 43 w 59"/>
                  <a:gd name="T23" fmla="*/ 26 h 47"/>
                  <a:gd name="T24" fmla="*/ 45 w 59"/>
                  <a:gd name="T25" fmla="*/ 26 h 47"/>
                  <a:gd name="T26" fmla="*/ 47 w 59"/>
                  <a:gd name="T27" fmla="*/ 21 h 47"/>
                  <a:gd name="T28" fmla="*/ 38 w 59"/>
                  <a:gd name="T29" fmla="*/ 14 h 47"/>
                  <a:gd name="T30" fmla="*/ 35 w 59"/>
                  <a:gd name="T31" fmla="*/ 12 h 47"/>
                  <a:gd name="T32" fmla="*/ 38 w 59"/>
                  <a:gd name="T33" fmla="*/ 9 h 47"/>
                  <a:gd name="T34" fmla="*/ 35 w 59"/>
                  <a:gd name="T35" fmla="*/ 4 h 47"/>
                  <a:gd name="T36" fmla="*/ 28 w 59"/>
                  <a:gd name="T37" fmla="*/ 4 h 47"/>
                  <a:gd name="T38" fmla="*/ 28 w 59"/>
                  <a:gd name="T39" fmla="*/ 2 h 47"/>
                  <a:gd name="T40" fmla="*/ 31 w 59"/>
                  <a:gd name="T41" fmla="*/ 2 h 47"/>
                  <a:gd name="T42" fmla="*/ 26 w 59"/>
                  <a:gd name="T43" fmla="*/ 0 h 47"/>
                  <a:gd name="T44" fmla="*/ 24 w 59"/>
                  <a:gd name="T45" fmla="*/ 0 h 47"/>
                  <a:gd name="T46" fmla="*/ 19 w 59"/>
                  <a:gd name="T47" fmla="*/ 0 h 47"/>
                  <a:gd name="T48" fmla="*/ 12 w 59"/>
                  <a:gd name="T49" fmla="*/ 0 h 47"/>
                  <a:gd name="T50" fmla="*/ 7 w 59"/>
                  <a:gd name="T51" fmla="*/ 2 h 47"/>
                  <a:gd name="T52" fmla="*/ 0 w 59"/>
                  <a:gd name="T53" fmla="*/ 2 h 47"/>
                  <a:gd name="T54" fmla="*/ 2 w 59"/>
                  <a:gd name="T55" fmla="*/ 7 h 47"/>
                  <a:gd name="T56" fmla="*/ 7 w 59"/>
                  <a:gd name="T57" fmla="*/ 12 h 47"/>
                  <a:gd name="T58" fmla="*/ 5 w 59"/>
                  <a:gd name="T59" fmla="*/ 16 h 47"/>
                  <a:gd name="T60" fmla="*/ 5 w 59"/>
                  <a:gd name="T61" fmla="*/ 19 h 47"/>
                  <a:gd name="T62" fmla="*/ 7 w 59"/>
                  <a:gd name="T63" fmla="*/ 23 h 47"/>
                  <a:gd name="T64" fmla="*/ 12 w 59"/>
                  <a:gd name="T65" fmla="*/ 26 h 47"/>
                  <a:gd name="T66" fmla="*/ 19 w 59"/>
                  <a:gd name="T67" fmla="*/ 26 h 47"/>
                  <a:gd name="T68" fmla="*/ 26 w 59"/>
                  <a:gd name="T69" fmla="*/ 30 h 47"/>
                  <a:gd name="T70" fmla="*/ 31 w 59"/>
                  <a:gd name="T71" fmla="*/ 28 h 47"/>
                  <a:gd name="T72" fmla="*/ 33 w 59"/>
                  <a:gd name="T73" fmla="*/ 30 h 47"/>
                  <a:gd name="T74" fmla="*/ 35 w 59"/>
                  <a:gd name="T75" fmla="*/ 33 h 47"/>
                  <a:gd name="T76" fmla="*/ 40 w 59"/>
                  <a:gd name="T77" fmla="*/ 35 h 47"/>
                  <a:gd name="T78" fmla="*/ 45 w 59"/>
                  <a:gd name="T79" fmla="*/ 33 h 47"/>
                  <a:gd name="T80" fmla="*/ 45 w 59"/>
                  <a:gd name="T81" fmla="*/ 38 h 47"/>
                  <a:gd name="T82" fmla="*/ 50 w 59"/>
                  <a:gd name="T83" fmla="*/ 40 h 47"/>
                  <a:gd name="T84" fmla="*/ 52 w 59"/>
                  <a:gd name="T85" fmla="*/ 45 h 47"/>
                  <a:gd name="T86" fmla="*/ 54 w 59"/>
                  <a:gd name="T87" fmla="*/ 47 h 47"/>
                  <a:gd name="T88" fmla="*/ 59 w 59"/>
                  <a:gd name="T89" fmla="*/ 45 h 47"/>
                  <a:gd name="T90" fmla="*/ 57 w 59"/>
                  <a:gd name="T91" fmla="*/ 42 h 47"/>
                  <a:gd name="T92" fmla="*/ 59 w 59"/>
                  <a:gd name="T93" fmla="*/ 40 h 47"/>
                  <a:gd name="T94" fmla="*/ 26 w 59"/>
                  <a:gd name="T95" fmla="*/ 4 h 47"/>
                  <a:gd name="T96" fmla="*/ 26 w 59"/>
                  <a:gd name="T97" fmla="*/ 2 h 47"/>
                  <a:gd name="T98" fmla="*/ 28 w 59"/>
                  <a:gd name="T99" fmla="*/ 4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9" h="47">
                    <a:moveTo>
                      <a:pt x="38" y="12"/>
                    </a:moveTo>
                    <a:lnTo>
                      <a:pt x="38" y="12"/>
                    </a:lnTo>
                    <a:lnTo>
                      <a:pt x="38" y="14"/>
                    </a:lnTo>
                    <a:lnTo>
                      <a:pt x="38" y="14"/>
                    </a:lnTo>
                    <a:lnTo>
                      <a:pt x="38" y="14"/>
                    </a:lnTo>
                    <a:lnTo>
                      <a:pt x="38" y="12"/>
                    </a:lnTo>
                    <a:lnTo>
                      <a:pt x="38" y="12"/>
                    </a:lnTo>
                    <a:lnTo>
                      <a:pt x="38" y="12"/>
                    </a:lnTo>
                    <a:close/>
                    <a:moveTo>
                      <a:pt x="59" y="40"/>
                    </a:moveTo>
                    <a:lnTo>
                      <a:pt x="59" y="40"/>
                    </a:lnTo>
                    <a:lnTo>
                      <a:pt x="59" y="40"/>
                    </a:lnTo>
                    <a:lnTo>
                      <a:pt x="59" y="40"/>
                    </a:lnTo>
                    <a:lnTo>
                      <a:pt x="57" y="38"/>
                    </a:lnTo>
                    <a:lnTo>
                      <a:pt x="57" y="38"/>
                    </a:lnTo>
                    <a:lnTo>
                      <a:pt x="57" y="38"/>
                    </a:lnTo>
                    <a:lnTo>
                      <a:pt x="57" y="38"/>
                    </a:lnTo>
                    <a:lnTo>
                      <a:pt x="57" y="35"/>
                    </a:lnTo>
                    <a:lnTo>
                      <a:pt x="57" y="35"/>
                    </a:lnTo>
                    <a:lnTo>
                      <a:pt x="57" y="35"/>
                    </a:lnTo>
                    <a:lnTo>
                      <a:pt x="57" y="33"/>
                    </a:lnTo>
                    <a:lnTo>
                      <a:pt x="54" y="33"/>
                    </a:lnTo>
                    <a:lnTo>
                      <a:pt x="52" y="33"/>
                    </a:lnTo>
                    <a:lnTo>
                      <a:pt x="50" y="30"/>
                    </a:lnTo>
                    <a:lnTo>
                      <a:pt x="50" y="30"/>
                    </a:lnTo>
                    <a:lnTo>
                      <a:pt x="47" y="28"/>
                    </a:lnTo>
                    <a:lnTo>
                      <a:pt x="45" y="28"/>
                    </a:lnTo>
                    <a:lnTo>
                      <a:pt x="45" y="26"/>
                    </a:lnTo>
                    <a:lnTo>
                      <a:pt x="43" y="26"/>
                    </a:lnTo>
                    <a:lnTo>
                      <a:pt x="40" y="26"/>
                    </a:lnTo>
                    <a:lnTo>
                      <a:pt x="40" y="26"/>
                    </a:lnTo>
                    <a:lnTo>
                      <a:pt x="40" y="26"/>
                    </a:lnTo>
                    <a:lnTo>
                      <a:pt x="40" y="26"/>
                    </a:lnTo>
                    <a:lnTo>
                      <a:pt x="40" y="23"/>
                    </a:lnTo>
                    <a:lnTo>
                      <a:pt x="40" y="26"/>
                    </a:lnTo>
                    <a:lnTo>
                      <a:pt x="43" y="26"/>
                    </a:lnTo>
                    <a:lnTo>
                      <a:pt x="43" y="26"/>
                    </a:lnTo>
                    <a:lnTo>
                      <a:pt x="45" y="26"/>
                    </a:lnTo>
                    <a:lnTo>
                      <a:pt x="45" y="26"/>
                    </a:lnTo>
                    <a:lnTo>
                      <a:pt x="45" y="26"/>
                    </a:lnTo>
                    <a:lnTo>
                      <a:pt x="47" y="23"/>
                    </a:lnTo>
                    <a:lnTo>
                      <a:pt x="47" y="21"/>
                    </a:lnTo>
                    <a:lnTo>
                      <a:pt x="47" y="21"/>
                    </a:lnTo>
                    <a:lnTo>
                      <a:pt x="43" y="19"/>
                    </a:lnTo>
                    <a:lnTo>
                      <a:pt x="40" y="16"/>
                    </a:lnTo>
                    <a:lnTo>
                      <a:pt x="38" y="14"/>
                    </a:lnTo>
                    <a:lnTo>
                      <a:pt x="35" y="12"/>
                    </a:lnTo>
                    <a:lnTo>
                      <a:pt x="35" y="12"/>
                    </a:lnTo>
                    <a:lnTo>
                      <a:pt x="35" y="12"/>
                    </a:lnTo>
                    <a:lnTo>
                      <a:pt x="38" y="9"/>
                    </a:lnTo>
                    <a:lnTo>
                      <a:pt x="38" y="9"/>
                    </a:lnTo>
                    <a:lnTo>
                      <a:pt x="38" y="9"/>
                    </a:lnTo>
                    <a:lnTo>
                      <a:pt x="38" y="7"/>
                    </a:lnTo>
                    <a:lnTo>
                      <a:pt x="35" y="7"/>
                    </a:lnTo>
                    <a:lnTo>
                      <a:pt x="35" y="4"/>
                    </a:lnTo>
                    <a:lnTo>
                      <a:pt x="33" y="4"/>
                    </a:lnTo>
                    <a:lnTo>
                      <a:pt x="33" y="4"/>
                    </a:lnTo>
                    <a:lnTo>
                      <a:pt x="28" y="4"/>
                    </a:lnTo>
                    <a:lnTo>
                      <a:pt x="28" y="4"/>
                    </a:lnTo>
                    <a:lnTo>
                      <a:pt x="28" y="2"/>
                    </a:lnTo>
                    <a:lnTo>
                      <a:pt x="28" y="2"/>
                    </a:lnTo>
                    <a:lnTo>
                      <a:pt x="31" y="2"/>
                    </a:lnTo>
                    <a:lnTo>
                      <a:pt x="31" y="2"/>
                    </a:lnTo>
                    <a:lnTo>
                      <a:pt x="31" y="2"/>
                    </a:lnTo>
                    <a:lnTo>
                      <a:pt x="28" y="2"/>
                    </a:lnTo>
                    <a:lnTo>
                      <a:pt x="26" y="0"/>
                    </a:lnTo>
                    <a:lnTo>
                      <a:pt x="26" y="0"/>
                    </a:lnTo>
                    <a:lnTo>
                      <a:pt x="26" y="0"/>
                    </a:lnTo>
                    <a:lnTo>
                      <a:pt x="24" y="0"/>
                    </a:lnTo>
                    <a:lnTo>
                      <a:pt x="24" y="0"/>
                    </a:lnTo>
                    <a:lnTo>
                      <a:pt x="24" y="0"/>
                    </a:lnTo>
                    <a:lnTo>
                      <a:pt x="24" y="0"/>
                    </a:lnTo>
                    <a:lnTo>
                      <a:pt x="19" y="0"/>
                    </a:lnTo>
                    <a:lnTo>
                      <a:pt x="19" y="2"/>
                    </a:lnTo>
                    <a:lnTo>
                      <a:pt x="14" y="0"/>
                    </a:lnTo>
                    <a:lnTo>
                      <a:pt x="12" y="0"/>
                    </a:lnTo>
                    <a:lnTo>
                      <a:pt x="12" y="2"/>
                    </a:lnTo>
                    <a:lnTo>
                      <a:pt x="9" y="2"/>
                    </a:lnTo>
                    <a:lnTo>
                      <a:pt x="7" y="2"/>
                    </a:lnTo>
                    <a:lnTo>
                      <a:pt x="5" y="2"/>
                    </a:lnTo>
                    <a:lnTo>
                      <a:pt x="2" y="2"/>
                    </a:lnTo>
                    <a:lnTo>
                      <a:pt x="0" y="2"/>
                    </a:lnTo>
                    <a:lnTo>
                      <a:pt x="0" y="4"/>
                    </a:lnTo>
                    <a:lnTo>
                      <a:pt x="2" y="4"/>
                    </a:lnTo>
                    <a:lnTo>
                      <a:pt x="2" y="7"/>
                    </a:lnTo>
                    <a:lnTo>
                      <a:pt x="5" y="7"/>
                    </a:lnTo>
                    <a:lnTo>
                      <a:pt x="5" y="9"/>
                    </a:lnTo>
                    <a:lnTo>
                      <a:pt x="7" y="12"/>
                    </a:lnTo>
                    <a:lnTo>
                      <a:pt x="7" y="12"/>
                    </a:lnTo>
                    <a:lnTo>
                      <a:pt x="7" y="14"/>
                    </a:lnTo>
                    <a:lnTo>
                      <a:pt x="5" y="16"/>
                    </a:lnTo>
                    <a:lnTo>
                      <a:pt x="5" y="16"/>
                    </a:lnTo>
                    <a:lnTo>
                      <a:pt x="5" y="19"/>
                    </a:lnTo>
                    <a:lnTo>
                      <a:pt x="5" y="19"/>
                    </a:lnTo>
                    <a:lnTo>
                      <a:pt x="7" y="21"/>
                    </a:lnTo>
                    <a:lnTo>
                      <a:pt x="7" y="23"/>
                    </a:lnTo>
                    <a:lnTo>
                      <a:pt x="7" y="23"/>
                    </a:lnTo>
                    <a:lnTo>
                      <a:pt x="7" y="23"/>
                    </a:lnTo>
                    <a:lnTo>
                      <a:pt x="9" y="23"/>
                    </a:lnTo>
                    <a:lnTo>
                      <a:pt x="12" y="26"/>
                    </a:lnTo>
                    <a:lnTo>
                      <a:pt x="14" y="26"/>
                    </a:lnTo>
                    <a:lnTo>
                      <a:pt x="17" y="26"/>
                    </a:lnTo>
                    <a:lnTo>
                      <a:pt x="19" y="26"/>
                    </a:lnTo>
                    <a:lnTo>
                      <a:pt x="21" y="23"/>
                    </a:lnTo>
                    <a:lnTo>
                      <a:pt x="24" y="26"/>
                    </a:lnTo>
                    <a:lnTo>
                      <a:pt x="26" y="30"/>
                    </a:lnTo>
                    <a:lnTo>
                      <a:pt x="28" y="30"/>
                    </a:lnTo>
                    <a:lnTo>
                      <a:pt x="28" y="30"/>
                    </a:lnTo>
                    <a:lnTo>
                      <a:pt x="31" y="28"/>
                    </a:lnTo>
                    <a:lnTo>
                      <a:pt x="33" y="30"/>
                    </a:lnTo>
                    <a:lnTo>
                      <a:pt x="33" y="30"/>
                    </a:lnTo>
                    <a:lnTo>
                      <a:pt x="33" y="30"/>
                    </a:lnTo>
                    <a:lnTo>
                      <a:pt x="35" y="33"/>
                    </a:lnTo>
                    <a:lnTo>
                      <a:pt x="35" y="33"/>
                    </a:lnTo>
                    <a:lnTo>
                      <a:pt x="35" y="33"/>
                    </a:lnTo>
                    <a:lnTo>
                      <a:pt x="38" y="33"/>
                    </a:lnTo>
                    <a:lnTo>
                      <a:pt x="38" y="35"/>
                    </a:lnTo>
                    <a:lnTo>
                      <a:pt x="40" y="35"/>
                    </a:lnTo>
                    <a:lnTo>
                      <a:pt x="43" y="33"/>
                    </a:lnTo>
                    <a:lnTo>
                      <a:pt x="43" y="33"/>
                    </a:lnTo>
                    <a:lnTo>
                      <a:pt x="45" y="33"/>
                    </a:lnTo>
                    <a:lnTo>
                      <a:pt x="45" y="33"/>
                    </a:lnTo>
                    <a:lnTo>
                      <a:pt x="45" y="35"/>
                    </a:lnTo>
                    <a:lnTo>
                      <a:pt x="45" y="38"/>
                    </a:lnTo>
                    <a:lnTo>
                      <a:pt x="45" y="38"/>
                    </a:lnTo>
                    <a:lnTo>
                      <a:pt x="47" y="38"/>
                    </a:lnTo>
                    <a:lnTo>
                      <a:pt x="50" y="40"/>
                    </a:lnTo>
                    <a:lnTo>
                      <a:pt x="50" y="40"/>
                    </a:lnTo>
                    <a:lnTo>
                      <a:pt x="50" y="42"/>
                    </a:lnTo>
                    <a:lnTo>
                      <a:pt x="52" y="45"/>
                    </a:lnTo>
                    <a:lnTo>
                      <a:pt x="52" y="47"/>
                    </a:lnTo>
                    <a:lnTo>
                      <a:pt x="52" y="47"/>
                    </a:lnTo>
                    <a:lnTo>
                      <a:pt x="54" y="47"/>
                    </a:lnTo>
                    <a:lnTo>
                      <a:pt x="57" y="47"/>
                    </a:lnTo>
                    <a:lnTo>
                      <a:pt x="59" y="47"/>
                    </a:lnTo>
                    <a:lnTo>
                      <a:pt x="59" y="45"/>
                    </a:lnTo>
                    <a:lnTo>
                      <a:pt x="59" y="45"/>
                    </a:lnTo>
                    <a:lnTo>
                      <a:pt x="59" y="42"/>
                    </a:lnTo>
                    <a:lnTo>
                      <a:pt x="57" y="42"/>
                    </a:lnTo>
                    <a:lnTo>
                      <a:pt x="57" y="42"/>
                    </a:lnTo>
                    <a:lnTo>
                      <a:pt x="57" y="40"/>
                    </a:lnTo>
                    <a:lnTo>
                      <a:pt x="59" y="40"/>
                    </a:lnTo>
                    <a:close/>
                    <a:moveTo>
                      <a:pt x="28" y="4"/>
                    </a:moveTo>
                    <a:lnTo>
                      <a:pt x="28" y="4"/>
                    </a:lnTo>
                    <a:lnTo>
                      <a:pt x="26" y="4"/>
                    </a:lnTo>
                    <a:lnTo>
                      <a:pt x="26" y="4"/>
                    </a:lnTo>
                    <a:lnTo>
                      <a:pt x="26" y="4"/>
                    </a:lnTo>
                    <a:lnTo>
                      <a:pt x="26" y="2"/>
                    </a:lnTo>
                    <a:lnTo>
                      <a:pt x="28" y="4"/>
                    </a:lnTo>
                    <a:lnTo>
                      <a:pt x="28" y="4"/>
                    </a:lnTo>
                    <a:lnTo>
                      <a:pt x="28" y="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2" name="Freeform 215"/>
              <p:cNvSpPr>
                <a:spLocks noEditPoints="1"/>
              </p:cNvSpPr>
              <p:nvPr/>
            </p:nvSpPr>
            <p:spPr bwMode="auto">
              <a:xfrm>
                <a:off x="1500" y="3262"/>
                <a:ext cx="286" cy="694"/>
              </a:xfrm>
              <a:custGeom>
                <a:avLst/>
                <a:gdLst>
                  <a:gd name="T0" fmla="*/ 279 w 286"/>
                  <a:gd name="T1" fmla="*/ 689 h 694"/>
                  <a:gd name="T2" fmla="*/ 210 w 286"/>
                  <a:gd name="T3" fmla="*/ 665 h 694"/>
                  <a:gd name="T4" fmla="*/ 196 w 286"/>
                  <a:gd name="T5" fmla="*/ 658 h 694"/>
                  <a:gd name="T6" fmla="*/ 248 w 286"/>
                  <a:gd name="T7" fmla="*/ 691 h 694"/>
                  <a:gd name="T8" fmla="*/ 191 w 286"/>
                  <a:gd name="T9" fmla="*/ 367 h 694"/>
                  <a:gd name="T10" fmla="*/ 257 w 286"/>
                  <a:gd name="T11" fmla="*/ 289 h 694"/>
                  <a:gd name="T12" fmla="*/ 224 w 286"/>
                  <a:gd name="T13" fmla="*/ 241 h 694"/>
                  <a:gd name="T14" fmla="*/ 224 w 286"/>
                  <a:gd name="T15" fmla="*/ 210 h 694"/>
                  <a:gd name="T16" fmla="*/ 222 w 286"/>
                  <a:gd name="T17" fmla="*/ 184 h 694"/>
                  <a:gd name="T18" fmla="*/ 241 w 286"/>
                  <a:gd name="T19" fmla="*/ 154 h 694"/>
                  <a:gd name="T20" fmla="*/ 253 w 286"/>
                  <a:gd name="T21" fmla="*/ 137 h 694"/>
                  <a:gd name="T22" fmla="*/ 267 w 286"/>
                  <a:gd name="T23" fmla="*/ 120 h 694"/>
                  <a:gd name="T24" fmla="*/ 283 w 286"/>
                  <a:gd name="T25" fmla="*/ 106 h 694"/>
                  <a:gd name="T26" fmla="*/ 272 w 286"/>
                  <a:gd name="T27" fmla="*/ 78 h 694"/>
                  <a:gd name="T28" fmla="*/ 257 w 286"/>
                  <a:gd name="T29" fmla="*/ 106 h 694"/>
                  <a:gd name="T30" fmla="*/ 241 w 286"/>
                  <a:gd name="T31" fmla="*/ 116 h 694"/>
                  <a:gd name="T32" fmla="*/ 198 w 286"/>
                  <a:gd name="T33" fmla="*/ 111 h 694"/>
                  <a:gd name="T34" fmla="*/ 201 w 286"/>
                  <a:gd name="T35" fmla="*/ 94 h 694"/>
                  <a:gd name="T36" fmla="*/ 208 w 286"/>
                  <a:gd name="T37" fmla="*/ 73 h 694"/>
                  <a:gd name="T38" fmla="*/ 153 w 286"/>
                  <a:gd name="T39" fmla="*/ 45 h 694"/>
                  <a:gd name="T40" fmla="*/ 108 w 286"/>
                  <a:gd name="T41" fmla="*/ 9 h 694"/>
                  <a:gd name="T42" fmla="*/ 80 w 286"/>
                  <a:gd name="T43" fmla="*/ 16 h 694"/>
                  <a:gd name="T44" fmla="*/ 49 w 286"/>
                  <a:gd name="T45" fmla="*/ 4 h 694"/>
                  <a:gd name="T46" fmla="*/ 30 w 286"/>
                  <a:gd name="T47" fmla="*/ 16 h 694"/>
                  <a:gd name="T48" fmla="*/ 9 w 286"/>
                  <a:gd name="T49" fmla="*/ 59 h 694"/>
                  <a:gd name="T50" fmla="*/ 16 w 286"/>
                  <a:gd name="T51" fmla="*/ 92 h 694"/>
                  <a:gd name="T52" fmla="*/ 11 w 286"/>
                  <a:gd name="T53" fmla="*/ 111 h 694"/>
                  <a:gd name="T54" fmla="*/ 2 w 286"/>
                  <a:gd name="T55" fmla="*/ 147 h 694"/>
                  <a:gd name="T56" fmla="*/ 2 w 286"/>
                  <a:gd name="T57" fmla="*/ 180 h 694"/>
                  <a:gd name="T58" fmla="*/ 0 w 286"/>
                  <a:gd name="T59" fmla="*/ 201 h 694"/>
                  <a:gd name="T60" fmla="*/ 11 w 286"/>
                  <a:gd name="T61" fmla="*/ 227 h 694"/>
                  <a:gd name="T62" fmla="*/ 26 w 286"/>
                  <a:gd name="T63" fmla="*/ 255 h 694"/>
                  <a:gd name="T64" fmla="*/ 23 w 286"/>
                  <a:gd name="T65" fmla="*/ 282 h 694"/>
                  <a:gd name="T66" fmla="*/ 23 w 286"/>
                  <a:gd name="T67" fmla="*/ 305 h 694"/>
                  <a:gd name="T68" fmla="*/ 21 w 286"/>
                  <a:gd name="T69" fmla="*/ 326 h 694"/>
                  <a:gd name="T70" fmla="*/ 33 w 286"/>
                  <a:gd name="T71" fmla="*/ 360 h 694"/>
                  <a:gd name="T72" fmla="*/ 30 w 286"/>
                  <a:gd name="T73" fmla="*/ 381 h 694"/>
                  <a:gd name="T74" fmla="*/ 33 w 286"/>
                  <a:gd name="T75" fmla="*/ 400 h 694"/>
                  <a:gd name="T76" fmla="*/ 42 w 286"/>
                  <a:gd name="T77" fmla="*/ 431 h 694"/>
                  <a:gd name="T78" fmla="*/ 54 w 286"/>
                  <a:gd name="T79" fmla="*/ 454 h 694"/>
                  <a:gd name="T80" fmla="*/ 75 w 286"/>
                  <a:gd name="T81" fmla="*/ 476 h 694"/>
                  <a:gd name="T82" fmla="*/ 78 w 286"/>
                  <a:gd name="T83" fmla="*/ 492 h 694"/>
                  <a:gd name="T84" fmla="*/ 85 w 286"/>
                  <a:gd name="T85" fmla="*/ 521 h 694"/>
                  <a:gd name="T86" fmla="*/ 82 w 286"/>
                  <a:gd name="T87" fmla="*/ 544 h 694"/>
                  <a:gd name="T88" fmla="*/ 82 w 286"/>
                  <a:gd name="T89" fmla="*/ 570 h 694"/>
                  <a:gd name="T90" fmla="*/ 97 w 286"/>
                  <a:gd name="T91" fmla="*/ 604 h 694"/>
                  <a:gd name="T92" fmla="*/ 116 w 286"/>
                  <a:gd name="T93" fmla="*/ 615 h 694"/>
                  <a:gd name="T94" fmla="*/ 165 w 286"/>
                  <a:gd name="T95" fmla="*/ 634 h 694"/>
                  <a:gd name="T96" fmla="*/ 165 w 286"/>
                  <a:gd name="T97" fmla="*/ 622 h 694"/>
                  <a:gd name="T98" fmla="*/ 163 w 286"/>
                  <a:gd name="T99" fmla="*/ 599 h 694"/>
                  <a:gd name="T100" fmla="*/ 168 w 286"/>
                  <a:gd name="T101" fmla="*/ 592 h 694"/>
                  <a:gd name="T102" fmla="*/ 191 w 286"/>
                  <a:gd name="T103" fmla="*/ 549 h 694"/>
                  <a:gd name="T104" fmla="*/ 170 w 286"/>
                  <a:gd name="T105" fmla="*/ 530 h 694"/>
                  <a:gd name="T106" fmla="*/ 170 w 286"/>
                  <a:gd name="T107" fmla="*/ 488 h 694"/>
                  <a:gd name="T108" fmla="*/ 175 w 286"/>
                  <a:gd name="T109" fmla="*/ 447 h 694"/>
                  <a:gd name="T110" fmla="*/ 189 w 286"/>
                  <a:gd name="T111" fmla="*/ 440 h 694"/>
                  <a:gd name="T112" fmla="*/ 172 w 286"/>
                  <a:gd name="T113" fmla="*/ 433 h 694"/>
                  <a:gd name="T114" fmla="*/ 151 w 286"/>
                  <a:gd name="T115" fmla="*/ 400 h 694"/>
                  <a:gd name="T116" fmla="*/ 194 w 286"/>
                  <a:gd name="T117" fmla="*/ 393 h 694"/>
                  <a:gd name="T118" fmla="*/ 184 w 286"/>
                  <a:gd name="T119" fmla="*/ 360 h 694"/>
                  <a:gd name="T120" fmla="*/ 269 w 286"/>
                  <a:gd name="T121" fmla="*/ 331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 h="694">
                    <a:moveTo>
                      <a:pt x="286" y="686"/>
                    </a:moveTo>
                    <a:lnTo>
                      <a:pt x="283" y="686"/>
                    </a:lnTo>
                    <a:lnTo>
                      <a:pt x="281" y="686"/>
                    </a:lnTo>
                    <a:lnTo>
                      <a:pt x="281" y="686"/>
                    </a:lnTo>
                    <a:lnTo>
                      <a:pt x="281" y="686"/>
                    </a:lnTo>
                    <a:lnTo>
                      <a:pt x="279" y="686"/>
                    </a:lnTo>
                    <a:lnTo>
                      <a:pt x="276" y="686"/>
                    </a:lnTo>
                    <a:lnTo>
                      <a:pt x="274" y="686"/>
                    </a:lnTo>
                    <a:lnTo>
                      <a:pt x="274" y="686"/>
                    </a:lnTo>
                    <a:lnTo>
                      <a:pt x="274" y="689"/>
                    </a:lnTo>
                    <a:lnTo>
                      <a:pt x="272" y="689"/>
                    </a:lnTo>
                    <a:lnTo>
                      <a:pt x="272" y="689"/>
                    </a:lnTo>
                    <a:lnTo>
                      <a:pt x="272" y="689"/>
                    </a:lnTo>
                    <a:lnTo>
                      <a:pt x="274" y="691"/>
                    </a:lnTo>
                    <a:lnTo>
                      <a:pt x="276" y="689"/>
                    </a:lnTo>
                    <a:lnTo>
                      <a:pt x="276" y="689"/>
                    </a:lnTo>
                    <a:lnTo>
                      <a:pt x="279" y="689"/>
                    </a:lnTo>
                    <a:lnTo>
                      <a:pt x="283" y="689"/>
                    </a:lnTo>
                    <a:lnTo>
                      <a:pt x="283" y="689"/>
                    </a:lnTo>
                    <a:lnTo>
                      <a:pt x="286" y="686"/>
                    </a:lnTo>
                    <a:lnTo>
                      <a:pt x="286" y="686"/>
                    </a:lnTo>
                    <a:close/>
                    <a:moveTo>
                      <a:pt x="260" y="684"/>
                    </a:moveTo>
                    <a:lnTo>
                      <a:pt x="255" y="684"/>
                    </a:lnTo>
                    <a:lnTo>
                      <a:pt x="250" y="684"/>
                    </a:lnTo>
                    <a:lnTo>
                      <a:pt x="246" y="682"/>
                    </a:lnTo>
                    <a:lnTo>
                      <a:pt x="241" y="682"/>
                    </a:lnTo>
                    <a:lnTo>
                      <a:pt x="236" y="679"/>
                    </a:lnTo>
                    <a:lnTo>
                      <a:pt x="231" y="677"/>
                    </a:lnTo>
                    <a:lnTo>
                      <a:pt x="229" y="675"/>
                    </a:lnTo>
                    <a:lnTo>
                      <a:pt x="224" y="672"/>
                    </a:lnTo>
                    <a:lnTo>
                      <a:pt x="220" y="670"/>
                    </a:lnTo>
                    <a:lnTo>
                      <a:pt x="215" y="667"/>
                    </a:lnTo>
                    <a:lnTo>
                      <a:pt x="213" y="665"/>
                    </a:lnTo>
                    <a:lnTo>
                      <a:pt x="210" y="665"/>
                    </a:lnTo>
                    <a:lnTo>
                      <a:pt x="208" y="663"/>
                    </a:lnTo>
                    <a:lnTo>
                      <a:pt x="203" y="658"/>
                    </a:lnTo>
                    <a:lnTo>
                      <a:pt x="203" y="658"/>
                    </a:lnTo>
                    <a:lnTo>
                      <a:pt x="198" y="658"/>
                    </a:lnTo>
                    <a:lnTo>
                      <a:pt x="198" y="658"/>
                    </a:lnTo>
                    <a:lnTo>
                      <a:pt x="196" y="656"/>
                    </a:lnTo>
                    <a:lnTo>
                      <a:pt x="196" y="656"/>
                    </a:lnTo>
                    <a:lnTo>
                      <a:pt x="196" y="653"/>
                    </a:lnTo>
                    <a:lnTo>
                      <a:pt x="196" y="653"/>
                    </a:lnTo>
                    <a:lnTo>
                      <a:pt x="198" y="653"/>
                    </a:lnTo>
                    <a:lnTo>
                      <a:pt x="201" y="653"/>
                    </a:lnTo>
                    <a:lnTo>
                      <a:pt x="198" y="651"/>
                    </a:lnTo>
                    <a:lnTo>
                      <a:pt x="196" y="651"/>
                    </a:lnTo>
                    <a:lnTo>
                      <a:pt x="191" y="646"/>
                    </a:lnTo>
                    <a:lnTo>
                      <a:pt x="189" y="646"/>
                    </a:lnTo>
                    <a:lnTo>
                      <a:pt x="191" y="651"/>
                    </a:lnTo>
                    <a:lnTo>
                      <a:pt x="196" y="658"/>
                    </a:lnTo>
                    <a:lnTo>
                      <a:pt x="198" y="663"/>
                    </a:lnTo>
                    <a:lnTo>
                      <a:pt x="201" y="667"/>
                    </a:lnTo>
                    <a:lnTo>
                      <a:pt x="203" y="672"/>
                    </a:lnTo>
                    <a:lnTo>
                      <a:pt x="205" y="679"/>
                    </a:lnTo>
                    <a:lnTo>
                      <a:pt x="208" y="684"/>
                    </a:lnTo>
                    <a:lnTo>
                      <a:pt x="210" y="689"/>
                    </a:lnTo>
                    <a:lnTo>
                      <a:pt x="213" y="689"/>
                    </a:lnTo>
                    <a:lnTo>
                      <a:pt x="213" y="689"/>
                    </a:lnTo>
                    <a:lnTo>
                      <a:pt x="215" y="689"/>
                    </a:lnTo>
                    <a:lnTo>
                      <a:pt x="217" y="689"/>
                    </a:lnTo>
                    <a:lnTo>
                      <a:pt x="222" y="689"/>
                    </a:lnTo>
                    <a:lnTo>
                      <a:pt x="224" y="689"/>
                    </a:lnTo>
                    <a:lnTo>
                      <a:pt x="236" y="691"/>
                    </a:lnTo>
                    <a:lnTo>
                      <a:pt x="239" y="691"/>
                    </a:lnTo>
                    <a:lnTo>
                      <a:pt x="243" y="694"/>
                    </a:lnTo>
                    <a:lnTo>
                      <a:pt x="246" y="694"/>
                    </a:lnTo>
                    <a:lnTo>
                      <a:pt x="248" y="691"/>
                    </a:lnTo>
                    <a:lnTo>
                      <a:pt x="250" y="691"/>
                    </a:lnTo>
                    <a:lnTo>
                      <a:pt x="250" y="691"/>
                    </a:lnTo>
                    <a:lnTo>
                      <a:pt x="253" y="691"/>
                    </a:lnTo>
                    <a:lnTo>
                      <a:pt x="253" y="691"/>
                    </a:lnTo>
                    <a:lnTo>
                      <a:pt x="255" y="691"/>
                    </a:lnTo>
                    <a:lnTo>
                      <a:pt x="257" y="691"/>
                    </a:lnTo>
                    <a:lnTo>
                      <a:pt x="260" y="691"/>
                    </a:lnTo>
                    <a:lnTo>
                      <a:pt x="262" y="691"/>
                    </a:lnTo>
                    <a:lnTo>
                      <a:pt x="262" y="689"/>
                    </a:lnTo>
                    <a:lnTo>
                      <a:pt x="265" y="689"/>
                    </a:lnTo>
                    <a:lnTo>
                      <a:pt x="265" y="686"/>
                    </a:lnTo>
                    <a:lnTo>
                      <a:pt x="262" y="684"/>
                    </a:lnTo>
                    <a:lnTo>
                      <a:pt x="260" y="684"/>
                    </a:lnTo>
                    <a:close/>
                    <a:moveTo>
                      <a:pt x="194" y="367"/>
                    </a:moveTo>
                    <a:lnTo>
                      <a:pt x="191" y="367"/>
                    </a:lnTo>
                    <a:lnTo>
                      <a:pt x="191" y="367"/>
                    </a:lnTo>
                    <a:lnTo>
                      <a:pt x="191" y="367"/>
                    </a:lnTo>
                    <a:lnTo>
                      <a:pt x="196" y="369"/>
                    </a:lnTo>
                    <a:lnTo>
                      <a:pt x="196" y="369"/>
                    </a:lnTo>
                    <a:lnTo>
                      <a:pt x="196" y="367"/>
                    </a:lnTo>
                    <a:lnTo>
                      <a:pt x="194" y="367"/>
                    </a:lnTo>
                    <a:lnTo>
                      <a:pt x="194" y="367"/>
                    </a:lnTo>
                    <a:close/>
                    <a:moveTo>
                      <a:pt x="272" y="317"/>
                    </a:moveTo>
                    <a:lnTo>
                      <a:pt x="272" y="315"/>
                    </a:lnTo>
                    <a:lnTo>
                      <a:pt x="269" y="308"/>
                    </a:lnTo>
                    <a:lnTo>
                      <a:pt x="269" y="308"/>
                    </a:lnTo>
                    <a:lnTo>
                      <a:pt x="269" y="308"/>
                    </a:lnTo>
                    <a:lnTo>
                      <a:pt x="265" y="308"/>
                    </a:lnTo>
                    <a:lnTo>
                      <a:pt x="262" y="305"/>
                    </a:lnTo>
                    <a:lnTo>
                      <a:pt x="257" y="303"/>
                    </a:lnTo>
                    <a:lnTo>
                      <a:pt x="257" y="300"/>
                    </a:lnTo>
                    <a:lnTo>
                      <a:pt x="255" y="298"/>
                    </a:lnTo>
                    <a:lnTo>
                      <a:pt x="255" y="293"/>
                    </a:lnTo>
                    <a:lnTo>
                      <a:pt x="257" y="289"/>
                    </a:lnTo>
                    <a:lnTo>
                      <a:pt x="255" y="286"/>
                    </a:lnTo>
                    <a:lnTo>
                      <a:pt x="253" y="282"/>
                    </a:lnTo>
                    <a:lnTo>
                      <a:pt x="248" y="279"/>
                    </a:lnTo>
                    <a:lnTo>
                      <a:pt x="243" y="277"/>
                    </a:lnTo>
                    <a:lnTo>
                      <a:pt x="234" y="272"/>
                    </a:lnTo>
                    <a:lnTo>
                      <a:pt x="229" y="267"/>
                    </a:lnTo>
                    <a:lnTo>
                      <a:pt x="229" y="267"/>
                    </a:lnTo>
                    <a:lnTo>
                      <a:pt x="227" y="263"/>
                    </a:lnTo>
                    <a:lnTo>
                      <a:pt x="229" y="263"/>
                    </a:lnTo>
                    <a:lnTo>
                      <a:pt x="229" y="263"/>
                    </a:lnTo>
                    <a:lnTo>
                      <a:pt x="229" y="260"/>
                    </a:lnTo>
                    <a:lnTo>
                      <a:pt x="229" y="258"/>
                    </a:lnTo>
                    <a:lnTo>
                      <a:pt x="227" y="255"/>
                    </a:lnTo>
                    <a:lnTo>
                      <a:pt x="227" y="255"/>
                    </a:lnTo>
                    <a:lnTo>
                      <a:pt x="224" y="251"/>
                    </a:lnTo>
                    <a:lnTo>
                      <a:pt x="224" y="251"/>
                    </a:lnTo>
                    <a:lnTo>
                      <a:pt x="224" y="241"/>
                    </a:lnTo>
                    <a:lnTo>
                      <a:pt x="224" y="239"/>
                    </a:lnTo>
                    <a:lnTo>
                      <a:pt x="224" y="237"/>
                    </a:lnTo>
                    <a:lnTo>
                      <a:pt x="224" y="237"/>
                    </a:lnTo>
                    <a:lnTo>
                      <a:pt x="227" y="237"/>
                    </a:lnTo>
                    <a:lnTo>
                      <a:pt x="227" y="237"/>
                    </a:lnTo>
                    <a:lnTo>
                      <a:pt x="227" y="234"/>
                    </a:lnTo>
                    <a:lnTo>
                      <a:pt x="224" y="227"/>
                    </a:lnTo>
                    <a:lnTo>
                      <a:pt x="224" y="225"/>
                    </a:lnTo>
                    <a:lnTo>
                      <a:pt x="224" y="222"/>
                    </a:lnTo>
                    <a:lnTo>
                      <a:pt x="224" y="220"/>
                    </a:lnTo>
                    <a:lnTo>
                      <a:pt x="224" y="218"/>
                    </a:lnTo>
                    <a:lnTo>
                      <a:pt x="224" y="218"/>
                    </a:lnTo>
                    <a:lnTo>
                      <a:pt x="224" y="215"/>
                    </a:lnTo>
                    <a:lnTo>
                      <a:pt x="222" y="215"/>
                    </a:lnTo>
                    <a:lnTo>
                      <a:pt x="222" y="213"/>
                    </a:lnTo>
                    <a:lnTo>
                      <a:pt x="222" y="213"/>
                    </a:lnTo>
                    <a:lnTo>
                      <a:pt x="224" y="210"/>
                    </a:lnTo>
                    <a:lnTo>
                      <a:pt x="224" y="210"/>
                    </a:lnTo>
                    <a:lnTo>
                      <a:pt x="224" y="208"/>
                    </a:lnTo>
                    <a:lnTo>
                      <a:pt x="224" y="206"/>
                    </a:lnTo>
                    <a:lnTo>
                      <a:pt x="224" y="206"/>
                    </a:lnTo>
                    <a:lnTo>
                      <a:pt x="224" y="206"/>
                    </a:lnTo>
                    <a:lnTo>
                      <a:pt x="222" y="203"/>
                    </a:lnTo>
                    <a:lnTo>
                      <a:pt x="222" y="201"/>
                    </a:lnTo>
                    <a:lnTo>
                      <a:pt x="224" y="199"/>
                    </a:lnTo>
                    <a:lnTo>
                      <a:pt x="224" y="199"/>
                    </a:lnTo>
                    <a:lnTo>
                      <a:pt x="224" y="196"/>
                    </a:lnTo>
                    <a:lnTo>
                      <a:pt x="224" y="194"/>
                    </a:lnTo>
                    <a:lnTo>
                      <a:pt x="224" y="194"/>
                    </a:lnTo>
                    <a:lnTo>
                      <a:pt x="224" y="192"/>
                    </a:lnTo>
                    <a:lnTo>
                      <a:pt x="224" y="192"/>
                    </a:lnTo>
                    <a:lnTo>
                      <a:pt x="224" y="192"/>
                    </a:lnTo>
                    <a:lnTo>
                      <a:pt x="224" y="187"/>
                    </a:lnTo>
                    <a:lnTo>
                      <a:pt x="222" y="184"/>
                    </a:lnTo>
                    <a:lnTo>
                      <a:pt x="222" y="182"/>
                    </a:lnTo>
                    <a:lnTo>
                      <a:pt x="224" y="180"/>
                    </a:lnTo>
                    <a:lnTo>
                      <a:pt x="224" y="180"/>
                    </a:lnTo>
                    <a:lnTo>
                      <a:pt x="224" y="177"/>
                    </a:lnTo>
                    <a:lnTo>
                      <a:pt x="224" y="177"/>
                    </a:lnTo>
                    <a:lnTo>
                      <a:pt x="227" y="175"/>
                    </a:lnTo>
                    <a:lnTo>
                      <a:pt x="229" y="173"/>
                    </a:lnTo>
                    <a:lnTo>
                      <a:pt x="229" y="170"/>
                    </a:lnTo>
                    <a:lnTo>
                      <a:pt x="229" y="170"/>
                    </a:lnTo>
                    <a:lnTo>
                      <a:pt x="231" y="168"/>
                    </a:lnTo>
                    <a:lnTo>
                      <a:pt x="234" y="165"/>
                    </a:lnTo>
                    <a:lnTo>
                      <a:pt x="236" y="163"/>
                    </a:lnTo>
                    <a:lnTo>
                      <a:pt x="239" y="161"/>
                    </a:lnTo>
                    <a:lnTo>
                      <a:pt x="239" y="158"/>
                    </a:lnTo>
                    <a:lnTo>
                      <a:pt x="239" y="156"/>
                    </a:lnTo>
                    <a:lnTo>
                      <a:pt x="241" y="154"/>
                    </a:lnTo>
                    <a:lnTo>
                      <a:pt x="241" y="154"/>
                    </a:lnTo>
                    <a:lnTo>
                      <a:pt x="243" y="151"/>
                    </a:lnTo>
                    <a:lnTo>
                      <a:pt x="243" y="149"/>
                    </a:lnTo>
                    <a:lnTo>
                      <a:pt x="246" y="147"/>
                    </a:lnTo>
                    <a:lnTo>
                      <a:pt x="246" y="144"/>
                    </a:lnTo>
                    <a:lnTo>
                      <a:pt x="248" y="142"/>
                    </a:lnTo>
                    <a:lnTo>
                      <a:pt x="248" y="142"/>
                    </a:lnTo>
                    <a:lnTo>
                      <a:pt x="248" y="139"/>
                    </a:lnTo>
                    <a:lnTo>
                      <a:pt x="248" y="139"/>
                    </a:lnTo>
                    <a:lnTo>
                      <a:pt x="250" y="139"/>
                    </a:lnTo>
                    <a:lnTo>
                      <a:pt x="250" y="139"/>
                    </a:lnTo>
                    <a:lnTo>
                      <a:pt x="250" y="137"/>
                    </a:lnTo>
                    <a:lnTo>
                      <a:pt x="250" y="137"/>
                    </a:lnTo>
                    <a:lnTo>
                      <a:pt x="250" y="137"/>
                    </a:lnTo>
                    <a:lnTo>
                      <a:pt x="253" y="137"/>
                    </a:lnTo>
                    <a:lnTo>
                      <a:pt x="253" y="137"/>
                    </a:lnTo>
                    <a:lnTo>
                      <a:pt x="253" y="137"/>
                    </a:lnTo>
                    <a:lnTo>
                      <a:pt x="253" y="137"/>
                    </a:lnTo>
                    <a:lnTo>
                      <a:pt x="253" y="135"/>
                    </a:lnTo>
                    <a:lnTo>
                      <a:pt x="253" y="135"/>
                    </a:lnTo>
                    <a:lnTo>
                      <a:pt x="255" y="132"/>
                    </a:lnTo>
                    <a:lnTo>
                      <a:pt x="255" y="132"/>
                    </a:lnTo>
                    <a:lnTo>
                      <a:pt x="257" y="130"/>
                    </a:lnTo>
                    <a:lnTo>
                      <a:pt x="257" y="130"/>
                    </a:lnTo>
                    <a:lnTo>
                      <a:pt x="260" y="128"/>
                    </a:lnTo>
                    <a:lnTo>
                      <a:pt x="262" y="128"/>
                    </a:lnTo>
                    <a:lnTo>
                      <a:pt x="262" y="128"/>
                    </a:lnTo>
                    <a:lnTo>
                      <a:pt x="262" y="125"/>
                    </a:lnTo>
                    <a:lnTo>
                      <a:pt x="262" y="125"/>
                    </a:lnTo>
                    <a:lnTo>
                      <a:pt x="265" y="125"/>
                    </a:lnTo>
                    <a:lnTo>
                      <a:pt x="265" y="123"/>
                    </a:lnTo>
                    <a:lnTo>
                      <a:pt x="265" y="123"/>
                    </a:lnTo>
                    <a:lnTo>
                      <a:pt x="265" y="120"/>
                    </a:lnTo>
                    <a:lnTo>
                      <a:pt x="267" y="120"/>
                    </a:lnTo>
                    <a:lnTo>
                      <a:pt x="267" y="120"/>
                    </a:lnTo>
                    <a:lnTo>
                      <a:pt x="267" y="120"/>
                    </a:lnTo>
                    <a:lnTo>
                      <a:pt x="269" y="120"/>
                    </a:lnTo>
                    <a:lnTo>
                      <a:pt x="269" y="118"/>
                    </a:lnTo>
                    <a:lnTo>
                      <a:pt x="272" y="118"/>
                    </a:lnTo>
                    <a:lnTo>
                      <a:pt x="272" y="118"/>
                    </a:lnTo>
                    <a:lnTo>
                      <a:pt x="272" y="118"/>
                    </a:lnTo>
                    <a:lnTo>
                      <a:pt x="274" y="118"/>
                    </a:lnTo>
                    <a:lnTo>
                      <a:pt x="276" y="118"/>
                    </a:lnTo>
                    <a:lnTo>
                      <a:pt x="276" y="116"/>
                    </a:lnTo>
                    <a:lnTo>
                      <a:pt x="276" y="113"/>
                    </a:lnTo>
                    <a:lnTo>
                      <a:pt x="279" y="116"/>
                    </a:lnTo>
                    <a:lnTo>
                      <a:pt x="279" y="113"/>
                    </a:lnTo>
                    <a:lnTo>
                      <a:pt x="281" y="113"/>
                    </a:lnTo>
                    <a:lnTo>
                      <a:pt x="281" y="113"/>
                    </a:lnTo>
                    <a:lnTo>
                      <a:pt x="283" y="111"/>
                    </a:lnTo>
                    <a:lnTo>
                      <a:pt x="283" y="109"/>
                    </a:lnTo>
                    <a:lnTo>
                      <a:pt x="283" y="106"/>
                    </a:lnTo>
                    <a:lnTo>
                      <a:pt x="283" y="104"/>
                    </a:lnTo>
                    <a:lnTo>
                      <a:pt x="283" y="104"/>
                    </a:lnTo>
                    <a:lnTo>
                      <a:pt x="283" y="102"/>
                    </a:lnTo>
                    <a:lnTo>
                      <a:pt x="283" y="97"/>
                    </a:lnTo>
                    <a:lnTo>
                      <a:pt x="283" y="94"/>
                    </a:lnTo>
                    <a:lnTo>
                      <a:pt x="283" y="94"/>
                    </a:lnTo>
                    <a:lnTo>
                      <a:pt x="283" y="92"/>
                    </a:lnTo>
                    <a:lnTo>
                      <a:pt x="281" y="90"/>
                    </a:lnTo>
                    <a:lnTo>
                      <a:pt x="279" y="87"/>
                    </a:lnTo>
                    <a:lnTo>
                      <a:pt x="279" y="83"/>
                    </a:lnTo>
                    <a:lnTo>
                      <a:pt x="276" y="80"/>
                    </a:lnTo>
                    <a:lnTo>
                      <a:pt x="276" y="80"/>
                    </a:lnTo>
                    <a:lnTo>
                      <a:pt x="274" y="78"/>
                    </a:lnTo>
                    <a:lnTo>
                      <a:pt x="274" y="78"/>
                    </a:lnTo>
                    <a:lnTo>
                      <a:pt x="272" y="78"/>
                    </a:lnTo>
                    <a:lnTo>
                      <a:pt x="272" y="78"/>
                    </a:lnTo>
                    <a:lnTo>
                      <a:pt x="272" y="78"/>
                    </a:lnTo>
                    <a:lnTo>
                      <a:pt x="272" y="78"/>
                    </a:lnTo>
                    <a:lnTo>
                      <a:pt x="269" y="78"/>
                    </a:lnTo>
                    <a:lnTo>
                      <a:pt x="269" y="78"/>
                    </a:lnTo>
                    <a:lnTo>
                      <a:pt x="267" y="80"/>
                    </a:lnTo>
                    <a:lnTo>
                      <a:pt x="267" y="80"/>
                    </a:lnTo>
                    <a:lnTo>
                      <a:pt x="265" y="78"/>
                    </a:lnTo>
                    <a:lnTo>
                      <a:pt x="265" y="78"/>
                    </a:lnTo>
                    <a:lnTo>
                      <a:pt x="265" y="87"/>
                    </a:lnTo>
                    <a:lnTo>
                      <a:pt x="265" y="94"/>
                    </a:lnTo>
                    <a:lnTo>
                      <a:pt x="265" y="99"/>
                    </a:lnTo>
                    <a:lnTo>
                      <a:pt x="262" y="102"/>
                    </a:lnTo>
                    <a:lnTo>
                      <a:pt x="262" y="102"/>
                    </a:lnTo>
                    <a:lnTo>
                      <a:pt x="262" y="102"/>
                    </a:lnTo>
                    <a:lnTo>
                      <a:pt x="262" y="104"/>
                    </a:lnTo>
                    <a:lnTo>
                      <a:pt x="260" y="104"/>
                    </a:lnTo>
                    <a:lnTo>
                      <a:pt x="260" y="106"/>
                    </a:lnTo>
                    <a:lnTo>
                      <a:pt x="257" y="106"/>
                    </a:lnTo>
                    <a:lnTo>
                      <a:pt x="257" y="106"/>
                    </a:lnTo>
                    <a:lnTo>
                      <a:pt x="257" y="109"/>
                    </a:lnTo>
                    <a:lnTo>
                      <a:pt x="255" y="109"/>
                    </a:lnTo>
                    <a:lnTo>
                      <a:pt x="253" y="109"/>
                    </a:lnTo>
                    <a:lnTo>
                      <a:pt x="253" y="111"/>
                    </a:lnTo>
                    <a:lnTo>
                      <a:pt x="253" y="111"/>
                    </a:lnTo>
                    <a:lnTo>
                      <a:pt x="250" y="111"/>
                    </a:lnTo>
                    <a:lnTo>
                      <a:pt x="250" y="113"/>
                    </a:lnTo>
                    <a:lnTo>
                      <a:pt x="250" y="116"/>
                    </a:lnTo>
                    <a:lnTo>
                      <a:pt x="250" y="116"/>
                    </a:lnTo>
                    <a:lnTo>
                      <a:pt x="250" y="118"/>
                    </a:lnTo>
                    <a:lnTo>
                      <a:pt x="248" y="118"/>
                    </a:lnTo>
                    <a:lnTo>
                      <a:pt x="246" y="116"/>
                    </a:lnTo>
                    <a:lnTo>
                      <a:pt x="246" y="116"/>
                    </a:lnTo>
                    <a:lnTo>
                      <a:pt x="243" y="116"/>
                    </a:lnTo>
                    <a:lnTo>
                      <a:pt x="241" y="116"/>
                    </a:lnTo>
                    <a:lnTo>
                      <a:pt x="241" y="116"/>
                    </a:lnTo>
                    <a:lnTo>
                      <a:pt x="239" y="118"/>
                    </a:lnTo>
                    <a:lnTo>
                      <a:pt x="239" y="120"/>
                    </a:lnTo>
                    <a:lnTo>
                      <a:pt x="236" y="120"/>
                    </a:lnTo>
                    <a:lnTo>
                      <a:pt x="236" y="118"/>
                    </a:lnTo>
                    <a:lnTo>
                      <a:pt x="234" y="118"/>
                    </a:lnTo>
                    <a:lnTo>
                      <a:pt x="231" y="120"/>
                    </a:lnTo>
                    <a:lnTo>
                      <a:pt x="229" y="118"/>
                    </a:lnTo>
                    <a:lnTo>
                      <a:pt x="229" y="118"/>
                    </a:lnTo>
                    <a:lnTo>
                      <a:pt x="227" y="118"/>
                    </a:lnTo>
                    <a:lnTo>
                      <a:pt x="224" y="118"/>
                    </a:lnTo>
                    <a:lnTo>
                      <a:pt x="220" y="118"/>
                    </a:lnTo>
                    <a:lnTo>
                      <a:pt x="210" y="116"/>
                    </a:lnTo>
                    <a:lnTo>
                      <a:pt x="205" y="116"/>
                    </a:lnTo>
                    <a:lnTo>
                      <a:pt x="196" y="116"/>
                    </a:lnTo>
                    <a:lnTo>
                      <a:pt x="196" y="113"/>
                    </a:lnTo>
                    <a:lnTo>
                      <a:pt x="196" y="111"/>
                    </a:lnTo>
                    <a:lnTo>
                      <a:pt x="198" y="111"/>
                    </a:lnTo>
                    <a:lnTo>
                      <a:pt x="198" y="109"/>
                    </a:lnTo>
                    <a:lnTo>
                      <a:pt x="198" y="109"/>
                    </a:lnTo>
                    <a:lnTo>
                      <a:pt x="198" y="106"/>
                    </a:lnTo>
                    <a:lnTo>
                      <a:pt x="201" y="106"/>
                    </a:lnTo>
                    <a:lnTo>
                      <a:pt x="201" y="106"/>
                    </a:lnTo>
                    <a:lnTo>
                      <a:pt x="201" y="106"/>
                    </a:lnTo>
                    <a:lnTo>
                      <a:pt x="201" y="104"/>
                    </a:lnTo>
                    <a:lnTo>
                      <a:pt x="201" y="104"/>
                    </a:lnTo>
                    <a:lnTo>
                      <a:pt x="201" y="104"/>
                    </a:lnTo>
                    <a:lnTo>
                      <a:pt x="201" y="102"/>
                    </a:lnTo>
                    <a:lnTo>
                      <a:pt x="201" y="102"/>
                    </a:lnTo>
                    <a:lnTo>
                      <a:pt x="203" y="102"/>
                    </a:lnTo>
                    <a:lnTo>
                      <a:pt x="203" y="99"/>
                    </a:lnTo>
                    <a:lnTo>
                      <a:pt x="201" y="97"/>
                    </a:lnTo>
                    <a:lnTo>
                      <a:pt x="201" y="97"/>
                    </a:lnTo>
                    <a:lnTo>
                      <a:pt x="201" y="94"/>
                    </a:lnTo>
                    <a:lnTo>
                      <a:pt x="201" y="94"/>
                    </a:lnTo>
                    <a:lnTo>
                      <a:pt x="203" y="92"/>
                    </a:lnTo>
                    <a:lnTo>
                      <a:pt x="203" y="92"/>
                    </a:lnTo>
                    <a:lnTo>
                      <a:pt x="203" y="92"/>
                    </a:lnTo>
                    <a:lnTo>
                      <a:pt x="203" y="90"/>
                    </a:lnTo>
                    <a:lnTo>
                      <a:pt x="205" y="90"/>
                    </a:lnTo>
                    <a:lnTo>
                      <a:pt x="205" y="87"/>
                    </a:lnTo>
                    <a:lnTo>
                      <a:pt x="205" y="87"/>
                    </a:lnTo>
                    <a:lnTo>
                      <a:pt x="205" y="85"/>
                    </a:lnTo>
                    <a:lnTo>
                      <a:pt x="208" y="83"/>
                    </a:lnTo>
                    <a:lnTo>
                      <a:pt x="208" y="83"/>
                    </a:lnTo>
                    <a:lnTo>
                      <a:pt x="208" y="80"/>
                    </a:lnTo>
                    <a:lnTo>
                      <a:pt x="208" y="80"/>
                    </a:lnTo>
                    <a:lnTo>
                      <a:pt x="210" y="80"/>
                    </a:lnTo>
                    <a:lnTo>
                      <a:pt x="210" y="78"/>
                    </a:lnTo>
                    <a:lnTo>
                      <a:pt x="210" y="76"/>
                    </a:lnTo>
                    <a:lnTo>
                      <a:pt x="210" y="76"/>
                    </a:lnTo>
                    <a:lnTo>
                      <a:pt x="208" y="73"/>
                    </a:lnTo>
                    <a:lnTo>
                      <a:pt x="205" y="68"/>
                    </a:lnTo>
                    <a:lnTo>
                      <a:pt x="201" y="68"/>
                    </a:lnTo>
                    <a:lnTo>
                      <a:pt x="198" y="66"/>
                    </a:lnTo>
                    <a:lnTo>
                      <a:pt x="196" y="66"/>
                    </a:lnTo>
                    <a:lnTo>
                      <a:pt x="196" y="66"/>
                    </a:lnTo>
                    <a:lnTo>
                      <a:pt x="194" y="66"/>
                    </a:lnTo>
                    <a:lnTo>
                      <a:pt x="194" y="64"/>
                    </a:lnTo>
                    <a:lnTo>
                      <a:pt x="191" y="64"/>
                    </a:lnTo>
                    <a:lnTo>
                      <a:pt x="186" y="61"/>
                    </a:lnTo>
                    <a:lnTo>
                      <a:pt x="177" y="57"/>
                    </a:lnTo>
                    <a:lnTo>
                      <a:pt x="175" y="54"/>
                    </a:lnTo>
                    <a:lnTo>
                      <a:pt x="172" y="54"/>
                    </a:lnTo>
                    <a:lnTo>
                      <a:pt x="170" y="52"/>
                    </a:lnTo>
                    <a:lnTo>
                      <a:pt x="165" y="47"/>
                    </a:lnTo>
                    <a:lnTo>
                      <a:pt x="160" y="45"/>
                    </a:lnTo>
                    <a:lnTo>
                      <a:pt x="158" y="45"/>
                    </a:lnTo>
                    <a:lnTo>
                      <a:pt x="153" y="45"/>
                    </a:lnTo>
                    <a:lnTo>
                      <a:pt x="146" y="42"/>
                    </a:lnTo>
                    <a:lnTo>
                      <a:pt x="142" y="40"/>
                    </a:lnTo>
                    <a:lnTo>
                      <a:pt x="142" y="38"/>
                    </a:lnTo>
                    <a:lnTo>
                      <a:pt x="139" y="35"/>
                    </a:lnTo>
                    <a:lnTo>
                      <a:pt x="134" y="33"/>
                    </a:lnTo>
                    <a:lnTo>
                      <a:pt x="132" y="33"/>
                    </a:lnTo>
                    <a:lnTo>
                      <a:pt x="132" y="33"/>
                    </a:lnTo>
                    <a:lnTo>
                      <a:pt x="132" y="31"/>
                    </a:lnTo>
                    <a:lnTo>
                      <a:pt x="130" y="31"/>
                    </a:lnTo>
                    <a:lnTo>
                      <a:pt x="127" y="28"/>
                    </a:lnTo>
                    <a:lnTo>
                      <a:pt x="125" y="26"/>
                    </a:lnTo>
                    <a:lnTo>
                      <a:pt x="120" y="21"/>
                    </a:lnTo>
                    <a:lnTo>
                      <a:pt x="118" y="16"/>
                    </a:lnTo>
                    <a:lnTo>
                      <a:pt x="116" y="12"/>
                    </a:lnTo>
                    <a:lnTo>
                      <a:pt x="111" y="12"/>
                    </a:lnTo>
                    <a:lnTo>
                      <a:pt x="111" y="9"/>
                    </a:lnTo>
                    <a:lnTo>
                      <a:pt x="108" y="9"/>
                    </a:lnTo>
                    <a:lnTo>
                      <a:pt x="108" y="9"/>
                    </a:lnTo>
                    <a:lnTo>
                      <a:pt x="108" y="7"/>
                    </a:lnTo>
                    <a:lnTo>
                      <a:pt x="106" y="7"/>
                    </a:lnTo>
                    <a:lnTo>
                      <a:pt x="106" y="4"/>
                    </a:lnTo>
                    <a:lnTo>
                      <a:pt x="106" y="2"/>
                    </a:lnTo>
                    <a:lnTo>
                      <a:pt x="106" y="2"/>
                    </a:lnTo>
                    <a:lnTo>
                      <a:pt x="97" y="2"/>
                    </a:lnTo>
                    <a:lnTo>
                      <a:pt x="90" y="2"/>
                    </a:lnTo>
                    <a:lnTo>
                      <a:pt x="90" y="4"/>
                    </a:lnTo>
                    <a:lnTo>
                      <a:pt x="87" y="4"/>
                    </a:lnTo>
                    <a:lnTo>
                      <a:pt x="87" y="2"/>
                    </a:lnTo>
                    <a:lnTo>
                      <a:pt x="87" y="4"/>
                    </a:lnTo>
                    <a:lnTo>
                      <a:pt x="85" y="4"/>
                    </a:lnTo>
                    <a:lnTo>
                      <a:pt x="85" y="4"/>
                    </a:lnTo>
                    <a:lnTo>
                      <a:pt x="82" y="12"/>
                    </a:lnTo>
                    <a:lnTo>
                      <a:pt x="82" y="14"/>
                    </a:lnTo>
                    <a:lnTo>
                      <a:pt x="80" y="16"/>
                    </a:lnTo>
                    <a:lnTo>
                      <a:pt x="80" y="21"/>
                    </a:lnTo>
                    <a:lnTo>
                      <a:pt x="80" y="21"/>
                    </a:lnTo>
                    <a:lnTo>
                      <a:pt x="80" y="19"/>
                    </a:lnTo>
                    <a:lnTo>
                      <a:pt x="78" y="16"/>
                    </a:lnTo>
                    <a:lnTo>
                      <a:pt x="75" y="14"/>
                    </a:lnTo>
                    <a:lnTo>
                      <a:pt x="75" y="12"/>
                    </a:lnTo>
                    <a:lnTo>
                      <a:pt x="73" y="7"/>
                    </a:lnTo>
                    <a:lnTo>
                      <a:pt x="71" y="7"/>
                    </a:lnTo>
                    <a:lnTo>
                      <a:pt x="71" y="7"/>
                    </a:lnTo>
                    <a:lnTo>
                      <a:pt x="68" y="7"/>
                    </a:lnTo>
                    <a:lnTo>
                      <a:pt x="66" y="4"/>
                    </a:lnTo>
                    <a:lnTo>
                      <a:pt x="66" y="4"/>
                    </a:lnTo>
                    <a:lnTo>
                      <a:pt x="56" y="4"/>
                    </a:lnTo>
                    <a:lnTo>
                      <a:pt x="56" y="4"/>
                    </a:lnTo>
                    <a:lnTo>
                      <a:pt x="54" y="4"/>
                    </a:lnTo>
                    <a:lnTo>
                      <a:pt x="52" y="4"/>
                    </a:lnTo>
                    <a:lnTo>
                      <a:pt x="49" y="4"/>
                    </a:lnTo>
                    <a:lnTo>
                      <a:pt x="47" y="0"/>
                    </a:lnTo>
                    <a:lnTo>
                      <a:pt x="45" y="0"/>
                    </a:lnTo>
                    <a:lnTo>
                      <a:pt x="45" y="0"/>
                    </a:lnTo>
                    <a:lnTo>
                      <a:pt x="42" y="0"/>
                    </a:lnTo>
                    <a:lnTo>
                      <a:pt x="42" y="0"/>
                    </a:lnTo>
                    <a:lnTo>
                      <a:pt x="42" y="2"/>
                    </a:lnTo>
                    <a:lnTo>
                      <a:pt x="42" y="4"/>
                    </a:lnTo>
                    <a:lnTo>
                      <a:pt x="40" y="4"/>
                    </a:lnTo>
                    <a:lnTo>
                      <a:pt x="37" y="7"/>
                    </a:lnTo>
                    <a:lnTo>
                      <a:pt x="35" y="7"/>
                    </a:lnTo>
                    <a:lnTo>
                      <a:pt x="35" y="7"/>
                    </a:lnTo>
                    <a:lnTo>
                      <a:pt x="35" y="9"/>
                    </a:lnTo>
                    <a:lnTo>
                      <a:pt x="35" y="12"/>
                    </a:lnTo>
                    <a:lnTo>
                      <a:pt x="33" y="12"/>
                    </a:lnTo>
                    <a:lnTo>
                      <a:pt x="30" y="14"/>
                    </a:lnTo>
                    <a:lnTo>
                      <a:pt x="30" y="14"/>
                    </a:lnTo>
                    <a:lnTo>
                      <a:pt x="30" y="16"/>
                    </a:lnTo>
                    <a:lnTo>
                      <a:pt x="28" y="19"/>
                    </a:lnTo>
                    <a:lnTo>
                      <a:pt x="28" y="21"/>
                    </a:lnTo>
                    <a:lnTo>
                      <a:pt x="30" y="23"/>
                    </a:lnTo>
                    <a:lnTo>
                      <a:pt x="30" y="31"/>
                    </a:lnTo>
                    <a:lnTo>
                      <a:pt x="30" y="38"/>
                    </a:lnTo>
                    <a:lnTo>
                      <a:pt x="28" y="45"/>
                    </a:lnTo>
                    <a:lnTo>
                      <a:pt x="28" y="45"/>
                    </a:lnTo>
                    <a:lnTo>
                      <a:pt x="28" y="47"/>
                    </a:lnTo>
                    <a:lnTo>
                      <a:pt x="23" y="47"/>
                    </a:lnTo>
                    <a:lnTo>
                      <a:pt x="19" y="49"/>
                    </a:lnTo>
                    <a:lnTo>
                      <a:pt x="16" y="52"/>
                    </a:lnTo>
                    <a:lnTo>
                      <a:pt x="14" y="54"/>
                    </a:lnTo>
                    <a:lnTo>
                      <a:pt x="11" y="54"/>
                    </a:lnTo>
                    <a:lnTo>
                      <a:pt x="11" y="57"/>
                    </a:lnTo>
                    <a:lnTo>
                      <a:pt x="9" y="57"/>
                    </a:lnTo>
                    <a:lnTo>
                      <a:pt x="9" y="59"/>
                    </a:lnTo>
                    <a:lnTo>
                      <a:pt x="9" y="59"/>
                    </a:lnTo>
                    <a:lnTo>
                      <a:pt x="9" y="61"/>
                    </a:lnTo>
                    <a:lnTo>
                      <a:pt x="9" y="64"/>
                    </a:lnTo>
                    <a:lnTo>
                      <a:pt x="9" y="64"/>
                    </a:lnTo>
                    <a:lnTo>
                      <a:pt x="11" y="66"/>
                    </a:lnTo>
                    <a:lnTo>
                      <a:pt x="11" y="66"/>
                    </a:lnTo>
                    <a:lnTo>
                      <a:pt x="11" y="68"/>
                    </a:lnTo>
                    <a:lnTo>
                      <a:pt x="11" y="68"/>
                    </a:lnTo>
                    <a:lnTo>
                      <a:pt x="11" y="68"/>
                    </a:lnTo>
                    <a:lnTo>
                      <a:pt x="11" y="71"/>
                    </a:lnTo>
                    <a:lnTo>
                      <a:pt x="11" y="71"/>
                    </a:lnTo>
                    <a:lnTo>
                      <a:pt x="9" y="71"/>
                    </a:lnTo>
                    <a:lnTo>
                      <a:pt x="9" y="76"/>
                    </a:lnTo>
                    <a:lnTo>
                      <a:pt x="9" y="78"/>
                    </a:lnTo>
                    <a:lnTo>
                      <a:pt x="11" y="80"/>
                    </a:lnTo>
                    <a:lnTo>
                      <a:pt x="11" y="83"/>
                    </a:lnTo>
                    <a:lnTo>
                      <a:pt x="16" y="90"/>
                    </a:lnTo>
                    <a:lnTo>
                      <a:pt x="16" y="92"/>
                    </a:lnTo>
                    <a:lnTo>
                      <a:pt x="14" y="94"/>
                    </a:lnTo>
                    <a:lnTo>
                      <a:pt x="14" y="94"/>
                    </a:lnTo>
                    <a:lnTo>
                      <a:pt x="14" y="97"/>
                    </a:lnTo>
                    <a:lnTo>
                      <a:pt x="14" y="97"/>
                    </a:lnTo>
                    <a:lnTo>
                      <a:pt x="14" y="99"/>
                    </a:lnTo>
                    <a:lnTo>
                      <a:pt x="16" y="102"/>
                    </a:lnTo>
                    <a:lnTo>
                      <a:pt x="19" y="104"/>
                    </a:lnTo>
                    <a:lnTo>
                      <a:pt x="21" y="106"/>
                    </a:lnTo>
                    <a:lnTo>
                      <a:pt x="21" y="109"/>
                    </a:lnTo>
                    <a:lnTo>
                      <a:pt x="21" y="109"/>
                    </a:lnTo>
                    <a:lnTo>
                      <a:pt x="19" y="111"/>
                    </a:lnTo>
                    <a:lnTo>
                      <a:pt x="16" y="111"/>
                    </a:lnTo>
                    <a:lnTo>
                      <a:pt x="16" y="111"/>
                    </a:lnTo>
                    <a:lnTo>
                      <a:pt x="14" y="111"/>
                    </a:lnTo>
                    <a:lnTo>
                      <a:pt x="14" y="111"/>
                    </a:lnTo>
                    <a:lnTo>
                      <a:pt x="14" y="111"/>
                    </a:lnTo>
                    <a:lnTo>
                      <a:pt x="11" y="111"/>
                    </a:lnTo>
                    <a:lnTo>
                      <a:pt x="11" y="113"/>
                    </a:lnTo>
                    <a:lnTo>
                      <a:pt x="11" y="118"/>
                    </a:lnTo>
                    <a:lnTo>
                      <a:pt x="9" y="118"/>
                    </a:lnTo>
                    <a:lnTo>
                      <a:pt x="9" y="120"/>
                    </a:lnTo>
                    <a:lnTo>
                      <a:pt x="9" y="125"/>
                    </a:lnTo>
                    <a:lnTo>
                      <a:pt x="9" y="128"/>
                    </a:lnTo>
                    <a:lnTo>
                      <a:pt x="9" y="128"/>
                    </a:lnTo>
                    <a:lnTo>
                      <a:pt x="7" y="130"/>
                    </a:lnTo>
                    <a:lnTo>
                      <a:pt x="7" y="132"/>
                    </a:lnTo>
                    <a:lnTo>
                      <a:pt x="4" y="135"/>
                    </a:lnTo>
                    <a:lnTo>
                      <a:pt x="4" y="135"/>
                    </a:lnTo>
                    <a:lnTo>
                      <a:pt x="4" y="135"/>
                    </a:lnTo>
                    <a:lnTo>
                      <a:pt x="4" y="137"/>
                    </a:lnTo>
                    <a:lnTo>
                      <a:pt x="2" y="139"/>
                    </a:lnTo>
                    <a:lnTo>
                      <a:pt x="2" y="142"/>
                    </a:lnTo>
                    <a:lnTo>
                      <a:pt x="2" y="144"/>
                    </a:lnTo>
                    <a:lnTo>
                      <a:pt x="2" y="147"/>
                    </a:lnTo>
                    <a:lnTo>
                      <a:pt x="2" y="151"/>
                    </a:lnTo>
                    <a:lnTo>
                      <a:pt x="2" y="154"/>
                    </a:lnTo>
                    <a:lnTo>
                      <a:pt x="0" y="154"/>
                    </a:lnTo>
                    <a:lnTo>
                      <a:pt x="0" y="156"/>
                    </a:lnTo>
                    <a:lnTo>
                      <a:pt x="0" y="158"/>
                    </a:lnTo>
                    <a:lnTo>
                      <a:pt x="2" y="163"/>
                    </a:lnTo>
                    <a:lnTo>
                      <a:pt x="2" y="168"/>
                    </a:lnTo>
                    <a:lnTo>
                      <a:pt x="4" y="170"/>
                    </a:lnTo>
                    <a:lnTo>
                      <a:pt x="4" y="173"/>
                    </a:lnTo>
                    <a:lnTo>
                      <a:pt x="4" y="175"/>
                    </a:lnTo>
                    <a:lnTo>
                      <a:pt x="4" y="175"/>
                    </a:lnTo>
                    <a:lnTo>
                      <a:pt x="7" y="175"/>
                    </a:lnTo>
                    <a:lnTo>
                      <a:pt x="7" y="175"/>
                    </a:lnTo>
                    <a:lnTo>
                      <a:pt x="7" y="177"/>
                    </a:lnTo>
                    <a:lnTo>
                      <a:pt x="7" y="177"/>
                    </a:lnTo>
                    <a:lnTo>
                      <a:pt x="4" y="180"/>
                    </a:lnTo>
                    <a:lnTo>
                      <a:pt x="2" y="180"/>
                    </a:lnTo>
                    <a:lnTo>
                      <a:pt x="2" y="180"/>
                    </a:lnTo>
                    <a:lnTo>
                      <a:pt x="2" y="180"/>
                    </a:lnTo>
                    <a:lnTo>
                      <a:pt x="2" y="182"/>
                    </a:lnTo>
                    <a:lnTo>
                      <a:pt x="2" y="182"/>
                    </a:lnTo>
                    <a:lnTo>
                      <a:pt x="2" y="187"/>
                    </a:lnTo>
                    <a:lnTo>
                      <a:pt x="2" y="189"/>
                    </a:lnTo>
                    <a:lnTo>
                      <a:pt x="0" y="192"/>
                    </a:lnTo>
                    <a:lnTo>
                      <a:pt x="2" y="192"/>
                    </a:lnTo>
                    <a:lnTo>
                      <a:pt x="2" y="194"/>
                    </a:lnTo>
                    <a:lnTo>
                      <a:pt x="2" y="194"/>
                    </a:lnTo>
                    <a:lnTo>
                      <a:pt x="2" y="194"/>
                    </a:lnTo>
                    <a:lnTo>
                      <a:pt x="2" y="196"/>
                    </a:lnTo>
                    <a:lnTo>
                      <a:pt x="0" y="196"/>
                    </a:lnTo>
                    <a:lnTo>
                      <a:pt x="0" y="196"/>
                    </a:lnTo>
                    <a:lnTo>
                      <a:pt x="0" y="196"/>
                    </a:lnTo>
                    <a:lnTo>
                      <a:pt x="0" y="199"/>
                    </a:lnTo>
                    <a:lnTo>
                      <a:pt x="0" y="201"/>
                    </a:lnTo>
                    <a:lnTo>
                      <a:pt x="0" y="203"/>
                    </a:lnTo>
                    <a:lnTo>
                      <a:pt x="0" y="206"/>
                    </a:lnTo>
                    <a:lnTo>
                      <a:pt x="2" y="208"/>
                    </a:lnTo>
                    <a:lnTo>
                      <a:pt x="4" y="210"/>
                    </a:lnTo>
                    <a:lnTo>
                      <a:pt x="4" y="213"/>
                    </a:lnTo>
                    <a:lnTo>
                      <a:pt x="7" y="213"/>
                    </a:lnTo>
                    <a:lnTo>
                      <a:pt x="7" y="213"/>
                    </a:lnTo>
                    <a:lnTo>
                      <a:pt x="7" y="213"/>
                    </a:lnTo>
                    <a:lnTo>
                      <a:pt x="7" y="215"/>
                    </a:lnTo>
                    <a:lnTo>
                      <a:pt x="7" y="215"/>
                    </a:lnTo>
                    <a:lnTo>
                      <a:pt x="7" y="215"/>
                    </a:lnTo>
                    <a:lnTo>
                      <a:pt x="7" y="218"/>
                    </a:lnTo>
                    <a:lnTo>
                      <a:pt x="9" y="220"/>
                    </a:lnTo>
                    <a:lnTo>
                      <a:pt x="9" y="220"/>
                    </a:lnTo>
                    <a:lnTo>
                      <a:pt x="11" y="222"/>
                    </a:lnTo>
                    <a:lnTo>
                      <a:pt x="11" y="225"/>
                    </a:lnTo>
                    <a:lnTo>
                      <a:pt x="11" y="227"/>
                    </a:lnTo>
                    <a:lnTo>
                      <a:pt x="14" y="232"/>
                    </a:lnTo>
                    <a:lnTo>
                      <a:pt x="16" y="232"/>
                    </a:lnTo>
                    <a:lnTo>
                      <a:pt x="16" y="234"/>
                    </a:lnTo>
                    <a:lnTo>
                      <a:pt x="16" y="234"/>
                    </a:lnTo>
                    <a:lnTo>
                      <a:pt x="16" y="237"/>
                    </a:lnTo>
                    <a:lnTo>
                      <a:pt x="16" y="239"/>
                    </a:lnTo>
                    <a:lnTo>
                      <a:pt x="16" y="239"/>
                    </a:lnTo>
                    <a:lnTo>
                      <a:pt x="19" y="241"/>
                    </a:lnTo>
                    <a:lnTo>
                      <a:pt x="19" y="241"/>
                    </a:lnTo>
                    <a:lnTo>
                      <a:pt x="21" y="241"/>
                    </a:lnTo>
                    <a:lnTo>
                      <a:pt x="23" y="241"/>
                    </a:lnTo>
                    <a:lnTo>
                      <a:pt x="23" y="244"/>
                    </a:lnTo>
                    <a:lnTo>
                      <a:pt x="23" y="244"/>
                    </a:lnTo>
                    <a:lnTo>
                      <a:pt x="23" y="246"/>
                    </a:lnTo>
                    <a:lnTo>
                      <a:pt x="23" y="248"/>
                    </a:lnTo>
                    <a:lnTo>
                      <a:pt x="23" y="251"/>
                    </a:lnTo>
                    <a:lnTo>
                      <a:pt x="26" y="255"/>
                    </a:lnTo>
                    <a:lnTo>
                      <a:pt x="26" y="258"/>
                    </a:lnTo>
                    <a:lnTo>
                      <a:pt x="26" y="260"/>
                    </a:lnTo>
                    <a:lnTo>
                      <a:pt x="28" y="263"/>
                    </a:lnTo>
                    <a:lnTo>
                      <a:pt x="26" y="263"/>
                    </a:lnTo>
                    <a:lnTo>
                      <a:pt x="26" y="263"/>
                    </a:lnTo>
                    <a:lnTo>
                      <a:pt x="26" y="263"/>
                    </a:lnTo>
                    <a:lnTo>
                      <a:pt x="23" y="263"/>
                    </a:lnTo>
                    <a:lnTo>
                      <a:pt x="23" y="265"/>
                    </a:lnTo>
                    <a:lnTo>
                      <a:pt x="23" y="265"/>
                    </a:lnTo>
                    <a:lnTo>
                      <a:pt x="23" y="267"/>
                    </a:lnTo>
                    <a:lnTo>
                      <a:pt x="23" y="270"/>
                    </a:lnTo>
                    <a:lnTo>
                      <a:pt x="23" y="272"/>
                    </a:lnTo>
                    <a:lnTo>
                      <a:pt x="23" y="272"/>
                    </a:lnTo>
                    <a:lnTo>
                      <a:pt x="23" y="272"/>
                    </a:lnTo>
                    <a:lnTo>
                      <a:pt x="23" y="274"/>
                    </a:lnTo>
                    <a:lnTo>
                      <a:pt x="23" y="277"/>
                    </a:lnTo>
                    <a:lnTo>
                      <a:pt x="23" y="282"/>
                    </a:lnTo>
                    <a:lnTo>
                      <a:pt x="21" y="282"/>
                    </a:lnTo>
                    <a:lnTo>
                      <a:pt x="21" y="282"/>
                    </a:lnTo>
                    <a:lnTo>
                      <a:pt x="21" y="284"/>
                    </a:lnTo>
                    <a:lnTo>
                      <a:pt x="21" y="284"/>
                    </a:lnTo>
                    <a:lnTo>
                      <a:pt x="23" y="284"/>
                    </a:lnTo>
                    <a:lnTo>
                      <a:pt x="23" y="286"/>
                    </a:lnTo>
                    <a:lnTo>
                      <a:pt x="23" y="289"/>
                    </a:lnTo>
                    <a:lnTo>
                      <a:pt x="26" y="289"/>
                    </a:lnTo>
                    <a:lnTo>
                      <a:pt x="26" y="291"/>
                    </a:lnTo>
                    <a:lnTo>
                      <a:pt x="26" y="296"/>
                    </a:lnTo>
                    <a:lnTo>
                      <a:pt x="26" y="296"/>
                    </a:lnTo>
                    <a:lnTo>
                      <a:pt x="28" y="298"/>
                    </a:lnTo>
                    <a:lnTo>
                      <a:pt x="28" y="300"/>
                    </a:lnTo>
                    <a:lnTo>
                      <a:pt x="28" y="303"/>
                    </a:lnTo>
                    <a:lnTo>
                      <a:pt x="26" y="303"/>
                    </a:lnTo>
                    <a:lnTo>
                      <a:pt x="26" y="305"/>
                    </a:lnTo>
                    <a:lnTo>
                      <a:pt x="23" y="305"/>
                    </a:lnTo>
                    <a:lnTo>
                      <a:pt x="23" y="308"/>
                    </a:lnTo>
                    <a:lnTo>
                      <a:pt x="23" y="308"/>
                    </a:lnTo>
                    <a:lnTo>
                      <a:pt x="23" y="308"/>
                    </a:lnTo>
                    <a:lnTo>
                      <a:pt x="23" y="308"/>
                    </a:lnTo>
                    <a:lnTo>
                      <a:pt x="21" y="308"/>
                    </a:lnTo>
                    <a:lnTo>
                      <a:pt x="21" y="310"/>
                    </a:lnTo>
                    <a:lnTo>
                      <a:pt x="19" y="310"/>
                    </a:lnTo>
                    <a:lnTo>
                      <a:pt x="19" y="312"/>
                    </a:lnTo>
                    <a:lnTo>
                      <a:pt x="21" y="312"/>
                    </a:lnTo>
                    <a:lnTo>
                      <a:pt x="19" y="315"/>
                    </a:lnTo>
                    <a:lnTo>
                      <a:pt x="19" y="317"/>
                    </a:lnTo>
                    <a:lnTo>
                      <a:pt x="19" y="317"/>
                    </a:lnTo>
                    <a:lnTo>
                      <a:pt x="21" y="319"/>
                    </a:lnTo>
                    <a:lnTo>
                      <a:pt x="21" y="322"/>
                    </a:lnTo>
                    <a:lnTo>
                      <a:pt x="21" y="324"/>
                    </a:lnTo>
                    <a:lnTo>
                      <a:pt x="21" y="326"/>
                    </a:lnTo>
                    <a:lnTo>
                      <a:pt x="21" y="326"/>
                    </a:lnTo>
                    <a:lnTo>
                      <a:pt x="23" y="329"/>
                    </a:lnTo>
                    <a:lnTo>
                      <a:pt x="23" y="331"/>
                    </a:lnTo>
                    <a:lnTo>
                      <a:pt x="23" y="334"/>
                    </a:lnTo>
                    <a:lnTo>
                      <a:pt x="23" y="334"/>
                    </a:lnTo>
                    <a:lnTo>
                      <a:pt x="26" y="338"/>
                    </a:lnTo>
                    <a:lnTo>
                      <a:pt x="28" y="341"/>
                    </a:lnTo>
                    <a:lnTo>
                      <a:pt x="30" y="343"/>
                    </a:lnTo>
                    <a:lnTo>
                      <a:pt x="30" y="348"/>
                    </a:lnTo>
                    <a:lnTo>
                      <a:pt x="33" y="350"/>
                    </a:lnTo>
                    <a:lnTo>
                      <a:pt x="33" y="353"/>
                    </a:lnTo>
                    <a:lnTo>
                      <a:pt x="35" y="353"/>
                    </a:lnTo>
                    <a:lnTo>
                      <a:pt x="35" y="355"/>
                    </a:lnTo>
                    <a:lnTo>
                      <a:pt x="35" y="355"/>
                    </a:lnTo>
                    <a:lnTo>
                      <a:pt x="35" y="357"/>
                    </a:lnTo>
                    <a:lnTo>
                      <a:pt x="35" y="357"/>
                    </a:lnTo>
                    <a:lnTo>
                      <a:pt x="33" y="360"/>
                    </a:lnTo>
                    <a:lnTo>
                      <a:pt x="33" y="360"/>
                    </a:lnTo>
                    <a:lnTo>
                      <a:pt x="30" y="360"/>
                    </a:lnTo>
                    <a:lnTo>
                      <a:pt x="30" y="362"/>
                    </a:lnTo>
                    <a:lnTo>
                      <a:pt x="28" y="362"/>
                    </a:lnTo>
                    <a:lnTo>
                      <a:pt x="28" y="364"/>
                    </a:lnTo>
                    <a:lnTo>
                      <a:pt x="30" y="369"/>
                    </a:lnTo>
                    <a:lnTo>
                      <a:pt x="30" y="369"/>
                    </a:lnTo>
                    <a:lnTo>
                      <a:pt x="30" y="371"/>
                    </a:lnTo>
                    <a:lnTo>
                      <a:pt x="30" y="374"/>
                    </a:lnTo>
                    <a:lnTo>
                      <a:pt x="30" y="374"/>
                    </a:lnTo>
                    <a:lnTo>
                      <a:pt x="30" y="376"/>
                    </a:lnTo>
                    <a:lnTo>
                      <a:pt x="30" y="376"/>
                    </a:lnTo>
                    <a:lnTo>
                      <a:pt x="30" y="376"/>
                    </a:lnTo>
                    <a:lnTo>
                      <a:pt x="30" y="376"/>
                    </a:lnTo>
                    <a:lnTo>
                      <a:pt x="28" y="376"/>
                    </a:lnTo>
                    <a:lnTo>
                      <a:pt x="28" y="376"/>
                    </a:lnTo>
                    <a:lnTo>
                      <a:pt x="30" y="379"/>
                    </a:lnTo>
                    <a:lnTo>
                      <a:pt x="30" y="381"/>
                    </a:lnTo>
                    <a:lnTo>
                      <a:pt x="33" y="383"/>
                    </a:lnTo>
                    <a:lnTo>
                      <a:pt x="33" y="383"/>
                    </a:lnTo>
                    <a:lnTo>
                      <a:pt x="33" y="383"/>
                    </a:lnTo>
                    <a:lnTo>
                      <a:pt x="33" y="386"/>
                    </a:lnTo>
                    <a:lnTo>
                      <a:pt x="30" y="386"/>
                    </a:lnTo>
                    <a:lnTo>
                      <a:pt x="30" y="386"/>
                    </a:lnTo>
                    <a:lnTo>
                      <a:pt x="30" y="388"/>
                    </a:lnTo>
                    <a:lnTo>
                      <a:pt x="30" y="388"/>
                    </a:lnTo>
                    <a:lnTo>
                      <a:pt x="33" y="390"/>
                    </a:lnTo>
                    <a:lnTo>
                      <a:pt x="35" y="390"/>
                    </a:lnTo>
                    <a:lnTo>
                      <a:pt x="35" y="390"/>
                    </a:lnTo>
                    <a:lnTo>
                      <a:pt x="33" y="393"/>
                    </a:lnTo>
                    <a:lnTo>
                      <a:pt x="33" y="393"/>
                    </a:lnTo>
                    <a:lnTo>
                      <a:pt x="33" y="395"/>
                    </a:lnTo>
                    <a:lnTo>
                      <a:pt x="33" y="395"/>
                    </a:lnTo>
                    <a:lnTo>
                      <a:pt x="33" y="398"/>
                    </a:lnTo>
                    <a:lnTo>
                      <a:pt x="33" y="400"/>
                    </a:lnTo>
                    <a:lnTo>
                      <a:pt x="35" y="402"/>
                    </a:lnTo>
                    <a:lnTo>
                      <a:pt x="35" y="405"/>
                    </a:lnTo>
                    <a:lnTo>
                      <a:pt x="37" y="409"/>
                    </a:lnTo>
                    <a:lnTo>
                      <a:pt x="37" y="412"/>
                    </a:lnTo>
                    <a:lnTo>
                      <a:pt x="40" y="416"/>
                    </a:lnTo>
                    <a:lnTo>
                      <a:pt x="40" y="416"/>
                    </a:lnTo>
                    <a:lnTo>
                      <a:pt x="40" y="416"/>
                    </a:lnTo>
                    <a:lnTo>
                      <a:pt x="42" y="421"/>
                    </a:lnTo>
                    <a:lnTo>
                      <a:pt x="45" y="424"/>
                    </a:lnTo>
                    <a:lnTo>
                      <a:pt x="47" y="426"/>
                    </a:lnTo>
                    <a:lnTo>
                      <a:pt x="47" y="426"/>
                    </a:lnTo>
                    <a:lnTo>
                      <a:pt x="45" y="428"/>
                    </a:lnTo>
                    <a:lnTo>
                      <a:pt x="45" y="428"/>
                    </a:lnTo>
                    <a:lnTo>
                      <a:pt x="42" y="428"/>
                    </a:lnTo>
                    <a:lnTo>
                      <a:pt x="42" y="428"/>
                    </a:lnTo>
                    <a:lnTo>
                      <a:pt x="42" y="428"/>
                    </a:lnTo>
                    <a:lnTo>
                      <a:pt x="42" y="431"/>
                    </a:lnTo>
                    <a:lnTo>
                      <a:pt x="42" y="431"/>
                    </a:lnTo>
                    <a:lnTo>
                      <a:pt x="42" y="433"/>
                    </a:lnTo>
                    <a:lnTo>
                      <a:pt x="45" y="435"/>
                    </a:lnTo>
                    <a:lnTo>
                      <a:pt x="45" y="435"/>
                    </a:lnTo>
                    <a:lnTo>
                      <a:pt x="45" y="438"/>
                    </a:lnTo>
                    <a:lnTo>
                      <a:pt x="45" y="438"/>
                    </a:lnTo>
                    <a:lnTo>
                      <a:pt x="45" y="440"/>
                    </a:lnTo>
                    <a:lnTo>
                      <a:pt x="47" y="445"/>
                    </a:lnTo>
                    <a:lnTo>
                      <a:pt x="47" y="447"/>
                    </a:lnTo>
                    <a:lnTo>
                      <a:pt x="49" y="447"/>
                    </a:lnTo>
                    <a:lnTo>
                      <a:pt x="52" y="447"/>
                    </a:lnTo>
                    <a:lnTo>
                      <a:pt x="54" y="450"/>
                    </a:lnTo>
                    <a:lnTo>
                      <a:pt x="56" y="450"/>
                    </a:lnTo>
                    <a:lnTo>
                      <a:pt x="56" y="452"/>
                    </a:lnTo>
                    <a:lnTo>
                      <a:pt x="54" y="452"/>
                    </a:lnTo>
                    <a:lnTo>
                      <a:pt x="54" y="452"/>
                    </a:lnTo>
                    <a:lnTo>
                      <a:pt x="54" y="454"/>
                    </a:lnTo>
                    <a:lnTo>
                      <a:pt x="56" y="457"/>
                    </a:lnTo>
                    <a:lnTo>
                      <a:pt x="59" y="457"/>
                    </a:lnTo>
                    <a:lnTo>
                      <a:pt x="59" y="459"/>
                    </a:lnTo>
                    <a:lnTo>
                      <a:pt x="59" y="459"/>
                    </a:lnTo>
                    <a:lnTo>
                      <a:pt x="59" y="461"/>
                    </a:lnTo>
                    <a:lnTo>
                      <a:pt x="61" y="464"/>
                    </a:lnTo>
                    <a:lnTo>
                      <a:pt x="61" y="464"/>
                    </a:lnTo>
                    <a:lnTo>
                      <a:pt x="61" y="466"/>
                    </a:lnTo>
                    <a:lnTo>
                      <a:pt x="61" y="466"/>
                    </a:lnTo>
                    <a:lnTo>
                      <a:pt x="61" y="469"/>
                    </a:lnTo>
                    <a:lnTo>
                      <a:pt x="61" y="469"/>
                    </a:lnTo>
                    <a:lnTo>
                      <a:pt x="61" y="471"/>
                    </a:lnTo>
                    <a:lnTo>
                      <a:pt x="63" y="473"/>
                    </a:lnTo>
                    <a:lnTo>
                      <a:pt x="63" y="473"/>
                    </a:lnTo>
                    <a:lnTo>
                      <a:pt x="73" y="473"/>
                    </a:lnTo>
                    <a:lnTo>
                      <a:pt x="75" y="476"/>
                    </a:lnTo>
                    <a:lnTo>
                      <a:pt x="75" y="476"/>
                    </a:lnTo>
                    <a:lnTo>
                      <a:pt x="75" y="478"/>
                    </a:lnTo>
                    <a:lnTo>
                      <a:pt x="75" y="478"/>
                    </a:lnTo>
                    <a:lnTo>
                      <a:pt x="75" y="480"/>
                    </a:lnTo>
                    <a:lnTo>
                      <a:pt x="75" y="483"/>
                    </a:lnTo>
                    <a:lnTo>
                      <a:pt x="73" y="480"/>
                    </a:lnTo>
                    <a:lnTo>
                      <a:pt x="71" y="480"/>
                    </a:lnTo>
                    <a:lnTo>
                      <a:pt x="71" y="480"/>
                    </a:lnTo>
                    <a:lnTo>
                      <a:pt x="68" y="480"/>
                    </a:lnTo>
                    <a:lnTo>
                      <a:pt x="63" y="483"/>
                    </a:lnTo>
                    <a:lnTo>
                      <a:pt x="63" y="480"/>
                    </a:lnTo>
                    <a:lnTo>
                      <a:pt x="63" y="483"/>
                    </a:lnTo>
                    <a:lnTo>
                      <a:pt x="63" y="485"/>
                    </a:lnTo>
                    <a:lnTo>
                      <a:pt x="68" y="485"/>
                    </a:lnTo>
                    <a:lnTo>
                      <a:pt x="73" y="485"/>
                    </a:lnTo>
                    <a:lnTo>
                      <a:pt x="73" y="490"/>
                    </a:lnTo>
                    <a:lnTo>
                      <a:pt x="75" y="492"/>
                    </a:lnTo>
                    <a:lnTo>
                      <a:pt x="78" y="492"/>
                    </a:lnTo>
                    <a:lnTo>
                      <a:pt x="80" y="495"/>
                    </a:lnTo>
                    <a:lnTo>
                      <a:pt x="78" y="497"/>
                    </a:lnTo>
                    <a:lnTo>
                      <a:pt x="78" y="499"/>
                    </a:lnTo>
                    <a:lnTo>
                      <a:pt x="75" y="499"/>
                    </a:lnTo>
                    <a:lnTo>
                      <a:pt x="75" y="499"/>
                    </a:lnTo>
                    <a:lnTo>
                      <a:pt x="75" y="502"/>
                    </a:lnTo>
                    <a:lnTo>
                      <a:pt x="78" y="504"/>
                    </a:lnTo>
                    <a:lnTo>
                      <a:pt x="78" y="506"/>
                    </a:lnTo>
                    <a:lnTo>
                      <a:pt x="80" y="506"/>
                    </a:lnTo>
                    <a:lnTo>
                      <a:pt x="80" y="509"/>
                    </a:lnTo>
                    <a:lnTo>
                      <a:pt x="78" y="511"/>
                    </a:lnTo>
                    <a:lnTo>
                      <a:pt x="78" y="511"/>
                    </a:lnTo>
                    <a:lnTo>
                      <a:pt x="78" y="514"/>
                    </a:lnTo>
                    <a:lnTo>
                      <a:pt x="80" y="514"/>
                    </a:lnTo>
                    <a:lnTo>
                      <a:pt x="80" y="516"/>
                    </a:lnTo>
                    <a:lnTo>
                      <a:pt x="82" y="518"/>
                    </a:lnTo>
                    <a:lnTo>
                      <a:pt x="85" y="521"/>
                    </a:lnTo>
                    <a:lnTo>
                      <a:pt x="85" y="523"/>
                    </a:lnTo>
                    <a:lnTo>
                      <a:pt x="85" y="523"/>
                    </a:lnTo>
                    <a:lnTo>
                      <a:pt x="82" y="525"/>
                    </a:lnTo>
                    <a:lnTo>
                      <a:pt x="82" y="525"/>
                    </a:lnTo>
                    <a:lnTo>
                      <a:pt x="82" y="528"/>
                    </a:lnTo>
                    <a:lnTo>
                      <a:pt x="82" y="530"/>
                    </a:lnTo>
                    <a:lnTo>
                      <a:pt x="85" y="530"/>
                    </a:lnTo>
                    <a:lnTo>
                      <a:pt x="85" y="532"/>
                    </a:lnTo>
                    <a:lnTo>
                      <a:pt x="85" y="532"/>
                    </a:lnTo>
                    <a:lnTo>
                      <a:pt x="85" y="532"/>
                    </a:lnTo>
                    <a:lnTo>
                      <a:pt x="85" y="535"/>
                    </a:lnTo>
                    <a:lnTo>
                      <a:pt x="85" y="537"/>
                    </a:lnTo>
                    <a:lnTo>
                      <a:pt x="82" y="537"/>
                    </a:lnTo>
                    <a:lnTo>
                      <a:pt x="80" y="540"/>
                    </a:lnTo>
                    <a:lnTo>
                      <a:pt x="82" y="542"/>
                    </a:lnTo>
                    <a:lnTo>
                      <a:pt x="82" y="544"/>
                    </a:lnTo>
                    <a:lnTo>
                      <a:pt x="82" y="544"/>
                    </a:lnTo>
                    <a:lnTo>
                      <a:pt x="82" y="547"/>
                    </a:lnTo>
                    <a:lnTo>
                      <a:pt x="82" y="549"/>
                    </a:lnTo>
                    <a:lnTo>
                      <a:pt x="85" y="549"/>
                    </a:lnTo>
                    <a:lnTo>
                      <a:pt x="87" y="551"/>
                    </a:lnTo>
                    <a:lnTo>
                      <a:pt x="90" y="554"/>
                    </a:lnTo>
                    <a:lnTo>
                      <a:pt x="90" y="556"/>
                    </a:lnTo>
                    <a:lnTo>
                      <a:pt x="87" y="559"/>
                    </a:lnTo>
                    <a:lnTo>
                      <a:pt x="85" y="559"/>
                    </a:lnTo>
                    <a:lnTo>
                      <a:pt x="85" y="561"/>
                    </a:lnTo>
                    <a:lnTo>
                      <a:pt x="87" y="563"/>
                    </a:lnTo>
                    <a:lnTo>
                      <a:pt x="87" y="566"/>
                    </a:lnTo>
                    <a:lnTo>
                      <a:pt x="87" y="566"/>
                    </a:lnTo>
                    <a:lnTo>
                      <a:pt x="87" y="568"/>
                    </a:lnTo>
                    <a:lnTo>
                      <a:pt x="87" y="568"/>
                    </a:lnTo>
                    <a:lnTo>
                      <a:pt x="85" y="570"/>
                    </a:lnTo>
                    <a:lnTo>
                      <a:pt x="85" y="570"/>
                    </a:lnTo>
                    <a:lnTo>
                      <a:pt x="82" y="570"/>
                    </a:lnTo>
                    <a:lnTo>
                      <a:pt x="82" y="573"/>
                    </a:lnTo>
                    <a:lnTo>
                      <a:pt x="82" y="575"/>
                    </a:lnTo>
                    <a:lnTo>
                      <a:pt x="85" y="577"/>
                    </a:lnTo>
                    <a:lnTo>
                      <a:pt x="80" y="577"/>
                    </a:lnTo>
                    <a:lnTo>
                      <a:pt x="80" y="577"/>
                    </a:lnTo>
                    <a:lnTo>
                      <a:pt x="80" y="580"/>
                    </a:lnTo>
                    <a:lnTo>
                      <a:pt x="80" y="582"/>
                    </a:lnTo>
                    <a:lnTo>
                      <a:pt x="82" y="585"/>
                    </a:lnTo>
                    <a:lnTo>
                      <a:pt x="85" y="587"/>
                    </a:lnTo>
                    <a:lnTo>
                      <a:pt x="85" y="589"/>
                    </a:lnTo>
                    <a:lnTo>
                      <a:pt x="85" y="592"/>
                    </a:lnTo>
                    <a:lnTo>
                      <a:pt x="87" y="594"/>
                    </a:lnTo>
                    <a:lnTo>
                      <a:pt x="90" y="596"/>
                    </a:lnTo>
                    <a:lnTo>
                      <a:pt x="92" y="599"/>
                    </a:lnTo>
                    <a:lnTo>
                      <a:pt x="94" y="601"/>
                    </a:lnTo>
                    <a:lnTo>
                      <a:pt x="94" y="604"/>
                    </a:lnTo>
                    <a:lnTo>
                      <a:pt x="97" y="604"/>
                    </a:lnTo>
                    <a:lnTo>
                      <a:pt x="97" y="606"/>
                    </a:lnTo>
                    <a:lnTo>
                      <a:pt x="99" y="606"/>
                    </a:lnTo>
                    <a:lnTo>
                      <a:pt x="99" y="606"/>
                    </a:lnTo>
                    <a:lnTo>
                      <a:pt x="101" y="606"/>
                    </a:lnTo>
                    <a:lnTo>
                      <a:pt x="101" y="604"/>
                    </a:lnTo>
                    <a:lnTo>
                      <a:pt x="104" y="604"/>
                    </a:lnTo>
                    <a:lnTo>
                      <a:pt x="106" y="604"/>
                    </a:lnTo>
                    <a:lnTo>
                      <a:pt x="106" y="604"/>
                    </a:lnTo>
                    <a:lnTo>
                      <a:pt x="108" y="604"/>
                    </a:lnTo>
                    <a:lnTo>
                      <a:pt x="108" y="604"/>
                    </a:lnTo>
                    <a:lnTo>
                      <a:pt x="111" y="606"/>
                    </a:lnTo>
                    <a:lnTo>
                      <a:pt x="113" y="608"/>
                    </a:lnTo>
                    <a:lnTo>
                      <a:pt x="113" y="611"/>
                    </a:lnTo>
                    <a:lnTo>
                      <a:pt x="116" y="613"/>
                    </a:lnTo>
                    <a:lnTo>
                      <a:pt x="113" y="613"/>
                    </a:lnTo>
                    <a:lnTo>
                      <a:pt x="113" y="613"/>
                    </a:lnTo>
                    <a:lnTo>
                      <a:pt x="116" y="615"/>
                    </a:lnTo>
                    <a:lnTo>
                      <a:pt x="116" y="615"/>
                    </a:lnTo>
                    <a:lnTo>
                      <a:pt x="118" y="618"/>
                    </a:lnTo>
                    <a:lnTo>
                      <a:pt x="118" y="620"/>
                    </a:lnTo>
                    <a:lnTo>
                      <a:pt x="118" y="622"/>
                    </a:lnTo>
                    <a:lnTo>
                      <a:pt x="120" y="625"/>
                    </a:lnTo>
                    <a:lnTo>
                      <a:pt x="123" y="625"/>
                    </a:lnTo>
                    <a:lnTo>
                      <a:pt x="125" y="627"/>
                    </a:lnTo>
                    <a:lnTo>
                      <a:pt x="127" y="627"/>
                    </a:lnTo>
                    <a:lnTo>
                      <a:pt x="127" y="630"/>
                    </a:lnTo>
                    <a:lnTo>
                      <a:pt x="130" y="632"/>
                    </a:lnTo>
                    <a:lnTo>
                      <a:pt x="130" y="632"/>
                    </a:lnTo>
                    <a:lnTo>
                      <a:pt x="134" y="632"/>
                    </a:lnTo>
                    <a:lnTo>
                      <a:pt x="139" y="632"/>
                    </a:lnTo>
                    <a:lnTo>
                      <a:pt x="146" y="632"/>
                    </a:lnTo>
                    <a:lnTo>
                      <a:pt x="153" y="632"/>
                    </a:lnTo>
                    <a:lnTo>
                      <a:pt x="160" y="632"/>
                    </a:lnTo>
                    <a:lnTo>
                      <a:pt x="165" y="634"/>
                    </a:lnTo>
                    <a:lnTo>
                      <a:pt x="170" y="634"/>
                    </a:lnTo>
                    <a:lnTo>
                      <a:pt x="175" y="634"/>
                    </a:lnTo>
                    <a:lnTo>
                      <a:pt x="179" y="637"/>
                    </a:lnTo>
                    <a:lnTo>
                      <a:pt x="184" y="637"/>
                    </a:lnTo>
                    <a:lnTo>
                      <a:pt x="186" y="637"/>
                    </a:lnTo>
                    <a:lnTo>
                      <a:pt x="189" y="637"/>
                    </a:lnTo>
                    <a:lnTo>
                      <a:pt x="189" y="639"/>
                    </a:lnTo>
                    <a:lnTo>
                      <a:pt x="189" y="639"/>
                    </a:lnTo>
                    <a:lnTo>
                      <a:pt x="186" y="637"/>
                    </a:lnTo>
                    <a:lnTo>
                      <a:pt x="182" y="632"/>
                    </a:lnTo>
                    <a:lnTo>
                      <a:pt x="175" y="625"/>
                    </a:lnTo>
                    <a:lnTo>
                      <a:pt x="175" y="625"/>
                    </a:lnTo>
                    <a:lnTo>
                      <a:pt x="172" y="625"/>
                    </a:lnTo>
                    <a:lnTo>
                      <a:pt x="170" y="625"/>
                    </a:lnTo>
                    <a:lnTo>
                      <a:pt x="168" y="625"/>
                    </a:lnTo>
                    <a:lnTo>
                      <a:pt x="168" y="625"/>
                    </a:lnTo>
                    <a:lnTo>
                      <a:pt x="165" y="622"/>
                    </a:lnTo>
                    <a:lnTo>
                      <a:pt x="168" y="622"/>
                    </a:lnTo>
                    <a:lnTo>
                      <a:pt x="170" y="622"/>
                    </a:lnTo>
                    <a:lnTo>
                      <a:pt x="172" y="622"/>
                    </a:lnTo>
                    <a:lnTo>
                      <a:pt x="172" y="622"/>
                    </a:lnTo>
                    <a:lnTo>
                      <a:pt x="170" y="620"/>
                    </a:lnTo>
                    <a:lnTo>
                      <a:pt x="170" y="618"/>
                    </a:lnTo>
                    <a:lnTo>
                      <a:pt x="165" y="613"/>
                    </a:lnTo>
                    <a:lnTo>
                      <a:pt x="163" y="611"/>
                    </a:lnTo>
                    <a:lnTo>
                      <a:pt x="163" y="611"/>
                    </a:lnTo>
                    <a:lnTo>
                      <a:pt x="163" y="613"/>
                    </a:lnTo>
                    <a:lnTo>
                      <a:pt x="163" y="613"/>
                    </a:lnTo>
                    <a:lnTo>
                      <a:pt x="163" y="611"/>
                    </a:lnTo>
                    <a:lnTo>
                      <a:pt x="163" y="608"/>
                    </a:lnTo>
                    <a:lnTo>
                      <a:pt x="163" y="606"/>
                    </a:lnTo>
                    <a:lnTo>
                      <a:pt x="163" y="604"/>
                    </a:lnTo>
                    <a:lnTo>
                      <a:pt x="163" y="601"/>
                    </a:lnTo>
                    <a:lnTo>
                      <a:pt x="163" y="599"/>
                    </a:lnTo>
                    <a:lnTo>
                      <a:pt x="165" y="596"/>
                    </a:lnTo>
                    <a:lnTo>
                      <a:pt x="168" y="596"/>
                    </a:lnTo>
                    <a:lnTo>
                      <a:pt x="168" y="594"/>
                    </a:lnTo>
                    <a:lnTo>
                      <a:pt x="170" y="594"/>
                    </a:lnTo>
                    <a:lnTo>
                      <a:pt x="168" y="594"/>
                    </a:lnTo>
                    <a:lnTo>
                      <a:pt x="165" y="592"/>
                    </a:lnTo>
                    <a:lnTo>
                      <a:pt x="165" y="592"/>
                    </a:lnTo>
                    <a:lnTo>
                      <a:pt x="163" y="592"/>
                    </a:lnTo>
                    <a:lnTo>
                      <a:pt x="158" y="592"/>
                    </a:lnTo>
                    <a:lnTo>
                      <a:pt x="158" y="589"/>
                    </a:lnTo>
                    <a:lnTo>
                      <a:pt x="163" y="589"/>
                    </a:lnTo>
                    <a:lnTo>
                      <a:pt x="163" y="589"/>
                    </a:lnTo>
                    <a:lnTo>
                      <a:pt x="160" y="587"/>
                    </a:lnTo>
                    <a:lnTo>
                      <a:pt x="160" y="587"/>
                    </a:lnTo>
                    <a:lnTo>
                      <a:pt x="163" y="589"/>
                    </a:lnTo>
                    <a:lnTo>
                      <a:pt x="165" y="592"/>
                    </a:lnTo>
                    <a:lnTo>
                      <a:pt x="168" y="592"/>
                    </a:lnTo>
                    <a:lnTo>
                      <a:pt x="170" y="594"/>
                    </a:lnTo>
                    <a:lnTo>
                      <a:pt x="172" y="594"/>
                    </a:lnTo>
                    <a:lnTo>
                      <a:pt x="175" y="592"/>
                    </a:lnTo>
                    <a:lnTo>
                      <a:pt x="177" y="589"/>
                    </a:lnTo>
                    <a:lnTo>
                      <a:pt x="177" y="587"/>
                    </a:lnTo>
                    <a:lnTo>
                      <a:pt x="175" y="577"/>
                    </a:lnTo>
                    <a:lnTo>
                      <a:pt x="172" y="577"/>
                    </a:lnTo>
                    <a:lnTo>
                      <a:pt x="172" y="575"/>
                    </a:lnTo>
                    <a:lnTo>
                      <a:pt x="175" y="570"/>
                    </a:lnTo>
                    <a:lnTo>
                      <a:pt x="175" y="566"/>
                    </a:lnTo>
                    <a:lnTo>
                      <a:pt x="177" y="563"/>
                    </a:lnTo>
                    <a:lnTo>
                      <a:pt x="177" y="563"/>
                    </a:lnTo>
                    <a:lnTo>
                      <a:pt x="182" y="561"/>
                    </a:lnTo>
                    <a:lnTo>
                      <a:pt x="184" y="559"/>
                    </a:lnTo>
                    <a:lnTo>
                      <a:pt x="186" y="556"/>
                    </a:lnTo>
                    <a:lnTo>
                      <a:pt x="191" y="551"/>
                    </a:lnTo>
                    <a:lnTo>
                      <a:pt x="191" y="549"/>
                    </a:lnTo>
                    <a:lnTo>
                      <a:pt x="191" y="549"/>
                    </a:lnTo>
                    <a:lnTo>
                      <a:pt x="191" y="549"/>
                    </a:lnTo>
                    <a:lnTo>
                      <a:pt x="191" y="547"/>
                    </a:lnTo>
                    <a:lnTo>
                      <a:pt x="189" y="547"/>
                    </a:lnTo>
                    <a:lnTo>
                      <a:pt x="186" y="547"/>
                    </a:lnTo>
                    <a:lnTo>
                      <a:pt x="186" y="547"/>
                    </a:lnTo>
                    <a:lnTo>
                      <a:pt x="184" y="547"/>
                    </a:lnTo>
                    <a:lnTo>
                      <a:pt x="186" y="544"/>
                    </a:lnTo>
                    <a:lnTo>
                      <a:pt x="189" y="544"/>
                    </a:lnTo>
                    <a:lnTo>
                      <a:pt x="189" y="542"/>
                    </a:lnTo>
                    <a:lnTo>
                      <a:pt x="189" y="542"/>
                    </a:lnTo>
                    <a:lnTo>
                      <a:pt x="189" y="537"/>
                    </a:lnTo>
                    <a:lnTo>
                      <a:pt x="186" y="535"/>
                    </a:lnTo>
                    <a:lnTo>
                      <a:pt x="184" y="532"/>
                    </a:lnTo>
                    <a:lnTo>
                      <a:pt x="182" y="530"/>
                    </a:lnTo>
                    <a:lnTo>
                      <a:pt x="172" y="530"/>
                    </a:lnTo>
                    <a:lnTo>
                      <a:pt x="170" y="530"/>
                    </a:lnTo>
                    <a:lnTo>
                      <a:pt x="156" y="521"/>
                    </a:lnTo>
                    <a:lnTo>
                      <a:pt x="153" y="518"/>
                    </a:lnTo>
                    <a:lnTo>
                      <a:pt x="151" y="516"/>
                    </a:lnTo>
                    <a:lnTo>
                      <a:pt x="149" y="514"/>
                    </a:lnTo>
                    <a:lnTo>
                      <a:pt x="149" y="511"/>
                    </a:lnTo>
                    <a:lnTo>
                      <a:pt x="149" y="509"/>
                    </a:lnTo>
                    <a:lnTo>
                      <a:pt x="149" y="509"/>
                    </a:lnTo>
                    <a:lnTo>
                      <a:pt x="149" y="504"/>
                    </a:lnTo>
                    <a:lnTo>
                      <a:pt x="149" y="499"/>
                    </a:lnTo>
                    <a:lnTo>
                      <a:pt x="153" y="492"/>
                    </a:lnTo>
                    <a:lnTo>
                      <a:pt x="153" y="492"/>
                    </a:lnTo>
                    <a:lnTo>
                      <a:pt x="158" y="492"/>
                    </a:lnTo>
                    <a:lnTo>
                      <a:pt x="158" y="492"/>
                    </a:lnTo>
                    <a:lnTo>
                      <a:pt x="158" y="490"/>
                    </a:lnTo>
                    <a:lnTo>
                      <a:pt x="160" y="488"/>
                    </a:lnTo>
                    <a:lnTo>
                      <a:pt x="163" y="485"/>
                    </a:lnTo>
                    <a:lnTo>
                      <a:pt x="170" y="488"/>
                    </a:lnTo>
                    <a:lnTo>
                      <a:pt x="172" y="488"/>
                    </a:lnTo>
                    <a:lnTo>
                      <a:pt x="172" y="485"/>
                    </a:lnTo>
                    <a:lnTo>
                      <a:pt x="172" y="483"/>
                    </a:lnTo>
                    <a:lnTo>
                      <a:pt x="170" y="483"/>
                    </a:lnTo>
                    <a:lnTo>
                      <a:pt x="170" y="480"/>
                    </a:lnTo>
                    <a:lnTo>
                      <a:pt x="172" y="476"/>
                    </a:lnTo>
                    <a:lnTo>
                      <a:pt x="172" y="473"/>
                    </a:lnTo>
                    <a:lnTo>
                      <a:pt x="172" y="471"/>
                    </a:lnTo>
                    <a:lnTo>
                      <a:pt x="172" y="469"/>
                    </a:lnTo>
                    <a:lnTo>
                      <a:pt x="172" y="466"/>
                    </a:lnTo>
                    <a:lnTo>
                      <a:pt x="168" y="461"/>
                    </a:lnTo>
                    <a:lnTo>
                      <a:pt x="168" y="459"/>
                    </a:lnTo>
                    <a:lnTo>
                      <a:pt x="168" y="457"/>
                    </a:lnTo>
                    <a:lnTo>
                      <a:pt x="168" y="457"/>
                    </a:lnTo>
                    <a:lnTo>
                      <a:pt x="170" y="452"/>
                    </a:lnTo>
                    <a:lnTo>
                      <a:pt x="172" y="450"/>
                    </a:lnTo>
                    <a:lnTo>
                      <a:pt x="175" y="447"/>
                    </a:lnTo>
                    <a:lnTo>
                      <a:pt x="177" y="447"/>
                    </a:lnTo>
                    <a:lnTo>
                      <a:pt x="179" y="445"/>
                    </a:lnTo>
                    <a:lnTo>
                      <a:pt x="179" y="445"/>
                    </a:lnTo>
                    <a:lnTo>
                      <a:pt x="177" y="445"/>
                    </a:lnTo>
                    <a:lnTo>
                      <a:pt x="177" y="445"/>
                    </a:lnTo>
                    <a:lnTo>
                      <a:pt x="172" y="443"/>
                    </a:lnTo>
                    <a:lnTo>
                      <a:pt x="165" y="440"/>
                    </a:lnTo>
                    <a:lnTo>
                      <a:pt x="165" y="438"/>
                    </a:lnTo>
                    <a:lnTo>
                      <a:pt x="168" y="438"/>
                    </a:lnTo>
                    <a:lnTo>
                      <a:pt x="170" y="435"/>
                    </a:lnTo>
                    <a:lnTo>
                      <a:pt x="172" y="435"/>
                    </a:lnTo>
                    <a:lnTo>
                      <a:pt x="177" y="435"/>
                    </a:lnTo>
                    <a:lnTo>
                      <a:pt x="177" y="438"/>
                    </a:lnTo>
                    <a:lnTo>
                      <a:pt x="179" y="440"/>
                    </a:lnTo>
                    <a:lnTo>
                      <a:pt x="182" y="443"/>
                    </a:lnTo>
                    <a:lnTo>
                      <a:pt x="184" y="443"/>
                    </a:lnTo>
                    <a:lnTo>
                      <a:pt x="189" y="440"/>
                    </a:lnTo>
                    <a:lnTo>
                      <a:pt x="189" y="440"/>
                    </a:lnTo>
                    <a:lnTo>
                      <a:pt x="189" y="440"/>
                    </a:lnTo>
                    <a:lnTo>
                      <a:pt x="189" y="435"/>
                    </a:lnTo>
                    <a:lnTo>
                      <a:pt x="186" y="433"/>
                    </a:lnTo>
                    <a:lnTo>
                      <a:pt x="186" y="431"/>
                    </a:lnTo>
                    <a:lnTo>
                      <a:pt x="184" y="428"/>
                    </a:lnTo>
                    <a:lnTo>
                      <a:pt x="184" y="428"/>
                    </a:lnTo>
                    <a:lnTo>
                      <a:pt x="182" y="428"/>
                    </a:lnTo>
                    <a:lnTo>
                      <a:pt x="179" y="428"/>
                    </a:lnTo>
                    <a:lnTo>
                      <a:pt x="177" y="428"/>
                    </a:lnTo>
                    <a:lnTo>
                      <a:pt x="175" y="428"/>
                    </a:lnTo>
                    <a:lnTo>
                      <a:pt x="175" y="431"/>
                    </a:lnTo>
                    <a:lnTo>
                      <a:pt x="179" y="431"/>
                    </a:lnTo>
                    <a:lnTo>
                      <a:pt x="179" y="433"/>
                    </a:lnTo>
                    <a:lnTo>
                      <a:pt x="179" y="433"/>
                    </a:lnTo>
                    <a:lnTo>
                      <a:pt x="177" y="433"/>
                    </a:lnTo>
                    <a:lnTo>
                      <a:pt x="172" y="433"/>
                    </a:lnTo>
                    <a:lnTo>
                      <a:pt x="170" y="433"/>
                    </a:lnTo>
                    <a:lnTo>
                      <a:pt x="170" y="433"/>
                    </a:lnTo>
                    <a:lnTo>
                      <a:pt x="170" y="431"/>
                    </a:lnTo>
                    <a:lnTo>
                      <a:pt x="170" y="431"/>
                    </a:lnTo>
                    <a:lnTo>
                      <a:pt x="170" y="431"/>
                    </a:lnTo>
                    <a:lnTo>
                      <a:pt x="170" y="431"/>
                    </a:lnTo>
                    <a:lnTo>
                      <a:pt x="168" y="428"/>
                    </a:lnTo>
                    <a:lnTo>
                      <a:pt x="163" y="428"/>
                    </a:lnTo>
                    <a:lnTo>
                      <a:pt x="160" y="426"/>
                    </a:lnTo>
                    <a:lnTo>
                      <a:pt x="158" y="424"/>
                    </a:lnTo>
                    <a:lnTo>
                      <a:pt x="158" y="419"/>
                    </a:lnTo>
                    <a:lnTo>
                      <a:pt x="158" y="416"/>
                    </a:lnTo>
                    <a:lnTo>
                      <a:pt x="153" y="409"/>
                    </a:lnTo>
                    <a:lnTo>
                      <a:pt x="151" y="407"/>
                    </a:lnTo>
                    <a:lnTo>
                      <a:pt x="151" y="402"/>
                    </a:lnTo>
                    <a:lnTo>
                      <a:pt x="151" y="402"/>
                    </a:lnTo>
                    <a:lnTo>
                      <a:pt x="151" y="400"/>
                    </a:lnTo>
                    <a:lnTo>
                      <a:pt x="153" y="398"/>
                    </a:lnTo>
                    <a:lnTo>
                      <a:pt x="153" y="400"/>
                    </a:lnTo>
                    <a:lnTo>
                      <a:pt x="156" y="400"/>
                    </a:lnTo>
                    <a:lnTo>
                      <a:pt x="156" y="400"/>
                    </a:lnTo>
                    <a:lnTo>
                      <a:pt x="156" y="400"/>
                    </a:lnTo>
                    <a:lnTo>
                      <a:pt x="158" y="402"/>
                    </a:lnTo>
                    <a:lnTo>
                      <a:pt x="163" y="402"/>
                    </a:lnTo>
                    <a:lnTo>
                      <a:pt x="168" y="405"/>
                    </a:lnTo>
                    <a:lnTo>
                      <a:pt x="175" y="407"/>
                    </a:lnTo>
                    <a:lnTo>
                      <a:pt x="177" y="407"/>
                    </a:lnTo>
                    <a:lnTo>
                      <a:pt x="184" y="407"/>
                    </a:lnTo>
                    <a:lnTo>
                      <a:pt x="189" y="407"/>
                    </a:lnTo>
                    <a:lnTo>
                      <a:pt x="191" y="405"/>
                    </a:lnTo>
                    <a:lnTo>
                      <a:pt x="198" y="402"/>
                    </a:lnTo>
                    <a:lnTo>
                      <a:pt x="198" y="400"/>
                    </a:lnTo>
                    <a:lnTo>
                      <a:pt x="198" y="398"/>
                    </a:lnTo>
                    <a:lnTo>
                      <a:pt x="194" y="393"/>
                    </a:lnTo>
                    <a:lnTo>
                      <a:pt x="194" y="390"/>
                    </a:lnTo>
                    <a:lnTo>
                      <a:pt x="194" y="388"/>
                    </a:lnTo>
                    <a:lnTo>
                      <a:pt x="191" y="383"/>
                    </a:lnTo>
                    <a:lnTo>
                      <a:pt x="194" y="383"/>
                    </a:lnTo>
                    <a:lnTo>
                      <a:pt x="194" y="383"/>
                    </a:lnTo>
                    <a:lnTo>
                      <a:pt x="196" y="381"/>
                    </a:lnTo>
                    <a:lnTo>
                      <a:pt x="194" y="376"/>
                    </a:lnTo>
                    <a:lnTo>
                      <a:pt x="194" y="374"/>
                    </a:lnTo>
                    <a:lnTo>
                      <a:pt x="194" y="374"/>
                    </a:lnTo>
                    <a:lnTo>
                      <a:pt x="191" y="371"/>
                    </a:lnTo>
                    <a:lnTo>
                      <a:pt x="194" y="371"/>
                    </a:lnTo>
                    <a:lnTo>
                      <a:pt x="191" y="371"/>
                    </a:lnTo>
                    <a:lnTo>
                      <a:pt x="189" y="369"/>
                    </a:lnTo>
                    <a:lnTo>
                      <a:pt x="189" y="369"/>
                    </a:lnTo>
                    <a:lnTo>
                      <a:pt x="186" y="367"/>
                    </a:lnTo>
                    <a:lnTo>
                      <a:pt x="186" y="364"/>
                    </a:lnTo>
                    <a:lnTo>
                      <a:pt x="184" y="360"/>
                    </a:lnTo>
                    <a:lnTo>
                      <a:pt x="184" y="360"/>
                    </a:lnTo>
                    <a:lnTo>
                      <a:pt x="186" y="360"/>
                    </a:lnTo>
                    <a:lnTo>
                      <a:pt x="191" y="362"/>
                    </a:lnTo>
                    <a:lnTo>
                      <a:pt x="194" y="362"/>
                    </a:lnTo>
                    <a:lnTo>
                      <a:pt x="198" y="364"/>
                    </a:lnTo>
                    <a:lnTo>
                      <a:pt x="203" y="364"/>
                    </a:lnTo>
                    <a:lnTo>
                      <a:pt x="208" y="364"/>
                    </a:lnTo>
                    <a:lnTo>
                      <a:pt x="210" y="364"/>
                    </a:lnTo>
                    <a:lnTo>
                      <a:pt x="229" y="360"/>
                    </a:lnTo>
                    <a:lnTo>
                      <a:pt x="231" y="360"/>
                    </a:lnTo>
                    <a:lnTo>
                      <a:pt x="241" y="357"/>
                    </a:lnTo>
                    <a:lnTo>
                      <a:pt x="255" y="353"/>
                    </a:lnTo>
                    <a:lnTo>
                      <a:pt x="262" y="345"/>
                    </a:lnTo>
                    <a:lnTo>
                      <a:pt x="265" y="345"/>
                    </a:lnTo>
                    <a:lnTo>
                      <a:pt x="265" y="341"/>
                    </a:lnTo>
                    <a:lnTo>
                      <a:pt x="265" y="336"/>
                    </a:lnTo>
                    <a:lnTo>
                      <a:pt x="269" y="331"/>
                    </a:lnTo>
                    <a:lnTo>
                      <a:pt x="272" y="319"/>
                    </a:lnTo>
                    <a:lnTo>
                      <a:pt x="272" y="317"/>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3" name="Freeform 216"/>
              <p:cNvSpPr>
                <a:spLocks noEditPoints="1"/>
              </p:cNvSpPr>
              <p:nvPr/>
            </p:nvSpPr>
            <p:spPr bwMode="auto">
              <a:xfrm>
                <a:off x="1611" y="2426"/>
                <a:ext cx="5" cy="14"/>
              </a:xfrm>
              <a:custGeom>
                <a:avLst/>
                <a:gdLst>
                  <a:gd name="T0" fmla="*/ 2 w 5"/>
                  <a:gd name="T1" fmla="*/ 12 h 14"/>
                  <a:gd name="T2" fmla="*/ 2 w 5"/>
                  <a:gd name="T3" fmla="*/ 12 h 14"/>
                  <a:gd name="T4" fmla="*/ 0 w 5"/>
                  <a:gd name="T5" fmla="*/ 12 h 14"/>
                  <a:gd name="T6" fmla="*/ 0 w 5"/>
                  <a:gd name="T7" fmla="*/ 14 h 14"/>
                  <a:gd name="T8" fmla="*/ 0 w 5"/>
                  <a:gd name="T9" fmla="*/ 14 h 14"/>
                  <a:gd name="T10" fmla="*/ 2 w 5"/>
                  <a:gd name="T11" fmla="*/ 14 h 14"/>
                  <a:gd name="T12" fmla="*/ 5 w 5"/>
                  <a:gd name="T13" fmla="*/ 14 h 14"/>
                  <a:gd name="T14" fmla="*/ 5 w 5"/>
                  <a:gd name="T15" fmla="*/ 14 h 14"/>
                  <a:gd name="T16" fmla="*/ 5 w 5"/>
                  <a:gd name="T17" fmla="*/ 14 h 14"/>
                  <a:gd name="T18" fmla="*/ 5 w 5"/>
                  <a:gd name="T19" fmla="*/ 12 h 14"/>
                  <a:gd name="T20" fmla="*/ 5 w 5"/>
                  <a:gd name="T21" fmla="*/ 12 h 14"/>
                  <a:gd name="T22" fmla="*/ 2 w 5"/>
                  <a:gd name="T23" fmla="*/ 12 h 14"/>
                  <a:gd name="T24" fmla="*/ 5 w 5"/>
                  <a:gd name="T25" fmla="*/ 2 h 14"/>
                  <a:gd name="T26" fmla="*/ 5 w 5"/>
                  <a:gd name="T27" fmla="*/ 2 h 14"/>
                  <a:gd name="T28" fmla="*/ 5 w 5"/>
                  <a:gd name="T29" fmla="*/ 0 h 14"/>
                  <a:gd name="T30" fmla="*/ 5 w 5"/>
                  <a:gd name="T31" fmla="*/ 0 h 14"/>
                  <a:gd name="T32" fmla="*/ 2 w 5"/>
                  <a:gd name="T33" fmla="*/ 0 h 14"/>
                  <a:gd name="T34" fmla="*/ 2 w 5"/>
                  <a:gd name="T35" fmla="*/ 0 h 14"/>
                  <a:gd name="T36" fmla="*/ 2 w 5"/>
                  <a:gd name="T37" fmla="*/ 0 h 14"/>
                  <a:gd name="T38" fmla="*/ 2 w 5"/>
                  <a:gd name="T39" fmla="*/ 0 h 14"/>
                  <a:gd name="T40" fmla="*/ 2 w 5"/>
                  <a:gd name="T41" fmla="*/ 2 h 14"/>
                  <a:gd name="T42" fmla="*/ 5 w 5"/>
                  <a:gd name="T43"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 h="14">
                    <a:moveTo>
                      <a:pt x="2" y="12"/>
                    </a:moveTo>
                    <a:lnTo>
                      <a:pt x="2" y="12"/>
                    </a:lnTo>
                    <a:lnTo>
                      <a:pt x="0" y="12"/>
                    </a:lnTo>
                    <a:lnTo>
                      <a:pt x="0" y="14"/>
                    </a:lnTo>
                    <a:lnTo>
                      <a:pt x="0" y="14"/>
                    </a:lnTo>
                    <a:lnTo>
                      <a:pt x="2" y="14"/>
                    </a:lnTo>
                    <a:lnTo>
                      <a:pt x="5" y="14"/>
                    </a:lnTo>
                    <a:lnTo>
                      <a:pt x="5" y="14"/>
                    </a:lnTo>
                    <a:lnTo>
                      <a:pt x="5" y="14"/>
                    </a:lnTo>
                    <a:lnTo>
                      <a:pt x="5" y="12"/>
                    </a:lnTo>
                    <a:lnTo>
                      <a:pt x="5" y="12"/>
                    </a:lnTo>
                    <a:lnTo>
                      <a:pt x="2" y="12"/>
                    </a:lnTo>
                    <a:close/>
                    <a:moveTo>
                      <a:pt x="5" y="2"/>
                    </a:moveTo>
                    <a:lnTo>
                      <a:pt x="5" y="2"/>
                    </a:lnTo>
                    <a:lnTo>
                      <a:pt x="5" y="0"/>
                    </a:lnTo>
                    <a:lnTo>
                      <a:pt x="5" y="0"/>
                    </a:lnTo>
                    <a:lnTo>
                      <a:pt x="2" y="0"/>
                    </a:lnTo>
                    <a:lnTo>
                      <a:pt x="2" y="0"/>
                    </a:lnTo>
                    <a:lnTo>
                      <a:pt x="2" y="0"/>
                    </a:lnTo>
                    <a:lnTo>
                      <a:pt x="2" y="0"/>
                    </a:lnTo>
                    <a:lnTo>
                      <a:pt x="2" y="2"/>
                    </a:lnTo>
                    <a:lnTo>
                      <a:pt x="5" y="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4" name="Freeform 217"/>
              <p:cNvSpPr>
                <a:spLocks/>
              </p:cNvSpPr>
              <p:nvPr/>
            </p:nvSpPr>
            <p:spPr bwMode="auto">
              <a:xfrm>
                <a:off x="1590" y="2414"/>
                <a:ext cx="4" cy="2"/>
              </a:xfrm>
              <a:custGeom>
                <a:avLst/>
                <a:gdLst>
                  <a:gd name="T0" fmla="*/ 2 w 4"/>
                  <a:gd name="T1" fmla="*/ 0 h 2"/>
                  <a:gd name="T2" fmla="*/ 0 w 4"/>
                  <a:gd name="T3" fmla="*/ 2 h 2"/>
                  <a:gd name="T4" fmla="*/ 0 w 4"/>
                  <a:gd name="T5" fmla="*/ 2 h 2"/>
                  <a:gd name="T6" fmla="*/ 4 w 4"/>
                  <a:gd name="T7" fmla="*/ 0 h 2"/>
                  <a:gd name="T8" fmla="*/ 4 w 4"/>
                  <a:gd name="T9" fmla="*/ 0 h 2"/>
                  <a:gd name="T10" fmla="*/ 2 w 4"/>
                  <a:gd name="T11" fmla="*/ 0 h 2"/>
                </a:gdLst>
                <a:ahLst/>
                <a:cxnLst>
                  <a:cxn ang="0">
                    <a:pos x="T0" y="T1"/>
                  </a:cxn>
                  <a:cxn ang="0">
                    <a:pos x="T2" y="T3"/>
                  </a:cxn>
                  <a:cxn ang="0">
                    <a:pos x="T4" y="T5"/>
                  </a:cxn>
                  <a:cxn ang="0">
                    <a:pos x="T6" y="T7"/>
                  </a:cxn>
                  <a:cxn ang="0">
                    <a:pos x="T8" y="T9"/>
                  </a:cxn>
                  <a:cxn ang="0">
                    <a:pos x="T10" y="T11"/>
                  </a:cxn>
                </a:cxnLst>
                <a:rect l="0" t="0" r="r" b="b"/>
                <a:pathLst>
                  <a:path w="4" h="2">
                    <a:moveTo>
                      <a:pt x="2" y="0"/>
                    </a:moveTo>
                    <a:lnTo>
                      <a:pt x="0" y="2"/>
                    </a:lnTo>
                    <a:lnTo>
                      <a:pt x="0" y="2"/>
                    </a:lnTo>
                    <a:lnTo>
                      <a:pt x="4" y="0"/>
                    </a:lnTo>
                    <a:lnTo>
                      <a:pt x="4" y="0"/>
                    </a:lnTo>
                    <a:lnTo>
                      <a:pt x="2"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5" name="Freeform 218"/>
              <p:cNvSpPr>
                <a:spLocks noEditPoints="1"/>
              </p:cNvSpPr>
              <p:nvPr/>
            </p:nvSpPr>
            <p:spPr bwMode="auto">
              <a:xfrm>
                <a:off x="2969" y="2895"/>
                <a:ext cx="227" cy="286"/>
              </a:xfrm>
              <a:custGeom>
                <a:avLst/>
                <a:gdLst>
                  <a:gd name="T0" fmla="*/ 224 w 227"/>
                  <a:gd name="T1" fmla="*/ 135 h 286"/>
                  <a:gd name="T2" fmla="*/ 217 w 227"/>
                  <a:gd name="T3" fmla="*/ 137 h 286"/>
                  <a:gd name="T4" fmla="*/ 198 w 227"/>
                  <a:gd name="T5" fmla="*/ 139 h 286"/>
                  <a:gd name="T6" fmla="*/ 194 w 227"/>
                  <a:gd name="T7" fmla="*/ 139 h 286"/>
                  <a:gd name="T8" fmla="*/ 194 w 227"/>
                  <a:gd name="T9" fmla="*/ 128 h 286"/>
                  <a:gd name="T10" fmla="*/ 189 w 227"/>
                  <a:gd name="T11" fmla="*/ 111 h 286"/>
                  <a:gd name="T12" fmla="*/ 186 w 227"/>
                  <a:gd name="T13" fmla="*/ 83 h 286"/>
                  <a:gd name="T14" fmla="*/ 186 w 227"/>
                  <a:gd name="T15" fmla="*/ 59 h 286"/>
                  <a:gd name="T16" fmla="*/ 163 w 227"/>
                  <a:gd name="T17" fmla="*/ 59 h 286"/>
                  <a:gd name="T18" fmla="*/ 156 w 227"/>
                  <a:gd name="T19" fmla="*/ 52 h 286"/>
                  <a:gd name="T20" fmla="*/ 142 w 227"/>
                  <a:gd name="T21" fmla="*/ 61 h 286"/>
                  <a:gd name="T22" fmla="*/ 137 w 227"/>
                  <a:gd name="T23" fmla="*/ 73 h 286"/>
                  <a:gd name="T24" fmla="*/ 120 w 227"/>
                  <a:gd name="T25" fmla="*/ 73 h 286"/>
                  <a:gd name="T26" fmla="*/ 108 w 227"/>
                  <a:gd name="T27" fmla="*/ 75 h 286"/>
                  <a:gd name="T28" fmla="*/ 99 w 227"/>
                  <a:gd name="T29" fmla="*/ 61 h 286"/>
                  <a:gd name="T30" fmla="*/ 92 w 227"/>
                  <a:gd name="T31" fmla="*/ 47 h 286"/>
                  <a:gd name="T32" fmla="*/ 90 w 227"/>
                  <a:gd name="T33" fmla="*/ 35 h 286"/>
                  <a:gd name="T34" fmla="*/ 80 w 227"/>
                  <a:gd name="T35" fmla="*/ 28 h 286"/>
                  <a:gd name="T36" fmla="*/ 47 w 227"/>
                  <a:gd name="T37" fmla="*/ 31 h 286"/>
                  <a:gd name="T38" fmla="*/ 28 w 227"/>
                  <a:gd name="T39" fmla="*/ 28 h 286"/>
                  <a:gd name="T40" fmla="*/ 19 w 227"/>
                  <a:gd name="T41" fmla="*/ 33 h 286"/>
                  <a:gd name="T42" fmla="*/ 11 w 227"/>
                  <a:gd name="T43" fmla="*/ 40 h 286"/>
                  <a:gd name="T44" fmla="*/ 28 w 227"/>
                  <a:gd name="T45" fmla="*/ 85 h 286"/>
                  <a:gd name="T46" fmla="*/ 23 w 227"/>
                  <a:gd name="T47" fmla="*/ 94 h 286"/>
                  <a:gd name="T48" fmla="*/ 26 w 227"/>
                  <a:gd name="T49" fmla="*/ 104 h 286"/>
                  <a:gd name="T50" fmla="*/ 33 w 227"/>
                  <a:gd name="T51" fmla="*/ 125 h 286"/>
                  <a:gd name="T52" fmla="*/ 37 w 227"/>
                  <a:gd name="T53" fmla="*/ 149 h 286"/>
                  <a:gd name="T54" fmla="*/ 21 w 227"/>
                  <a:gd name="T55" fmla="*/ 175 h 286"/>
                  <a:gd name="T56" fmla="*/ 4 w 227"/>
                  <a:gd name="T57" fmla="*/ 227 h 286"/>
                  <a:gd name="T58" fmla="*/ 0 w 227"/>
                  <a:gd name="T59" fmla="*/ 241 h 286"/>
                  <a:gd name="T60" fmla="*/ 2 w 227"/>
                  <a:gd name="T61" fmla="*/ 270 h 286"/>
                  <a:gd name="T62" fmla="*/ 14 w 227"/>
                  <a:gd name="T63" fmla="*/ 270 h 286"/>
                  <a:gd name="T64" fmla="*/ 26 w 227"/>
                  <a:gd name="T65" fmla="*/ 265 h 286"/>
                  <a:gd name="T66" fmla="*/ 35 w 227"/>
                  <a:gd name="T67" fmla="*/ 270 h 286"/>
                  <a:gd name="T68" fmla="*/ 47 w 227"/>
                  <a:gd name="T69" fmla="*/ 272 h 286"/>
                  <a:gd name="T70" fmla="*/ 101 w 227"/>
                  <a:gd name="T71" fmla="*/ 272 h 286"/>
                  <a:gd name="T72" fmla="*/ 123 w 227"/>
                  <a:gd name="T73" fmla="*/ 274 h 286"/>
                  <a:gd name="T74" fmla="*/ 134 w 227"/>
                  <a:gd name="T75" fmla="*/ 281 h 286"/>
                  <a:gd name="T76" fmla="*/ 158 w 227"/>
                  <a:gd name="T77" fmla="*/ 284 h 286"/>
                  <a:gd name="T78" fmla="*/ 175 w 227"/>
                  <a:gd name="T79" fmla="*/ 284 h 286"/>
                  <a:gd name="T80" fmla="*/ 198 w 227"/>
                  <a:gd name="T81" fmla="*/ 281 h 286"/>
                  <a:gd name="T82" fmla="*/ 198 w 227"/>
                  <a:gd name="T83" fmla="*/ 263 h 286"/>
                  <a:gd name="T84" fmla="*/ 186 w 227"/>
                  <a:gd name="T85" fmla="*/ 241 h 286"/>
                  <a:gd name="T86" fmla="*/ 189 w 227"/>
                  <a:gd name="T87" fmla="*/ 203 h 286"/>
                  <a:gd name="T88" fmla="*/ 224 w 227"/>
                  <a:gd name="T89" fmla="*/ 180 h 286"/>
                  <a:gd name="T90" fmla="*/ 224 w 227"/>
                  <a:gd name="T91" fmla="*/ 170 h 286"/>
                  <a:gd name="T92" fmla="*/ 227 w 227"/>
                  <a:gd name="T93" fmla="*/ 154 h 286"/>
                  <a:gd name="T94" fmla="*/ 227 w 227"/>
                  <a:gd name="T95" fmla="*/ 147 h 286"/>
                  <a:gd name="T96" fmla="*/ 7 w 227"/>
                  <a:gd name="T97" fmla="*/ 26 h 286"/>
                  <a:gd name="T98" fmla="*/ 14 w 227"/>
                  <a:gd name="T99" fmla="*/ 19 h 286"/>
                  <a:gd name="T100" fmla="*/ 14 w 227"/>
                  <a:gd name="T101" fmla="*/ 12 h 286"/>
                  <a:gd name="T102" fmla="*/ 23 w 227"/>
                  <a:gd name="T103" fmla="*/ 2 h 286"/>
                  <a:gd name="T104" fmla="*/ 16 w 227"/>
                  <a:gd name="T105" fmla="*/ 0 h 286"/>
                  <a:gd name="T106" fmla="*/ 9 w 227"/>
                  <a:gd name="T107" fmla="*/ 7 h 286"/>
                  <a:gd name="T108" fmla="*/ 4 w 227"/>
                  <a:gd name="T109" fmla="*/ 14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27" h="286">
                    <a:moveTo>
                      <a:pt x="227" y="147"/>
                    </a:moveTo>
                    <a:lnTo>
                      <a:pt x="227" y="144"/>
                    </a:lnTo>
                    <a:lnTo>
                      <a:pt x="227" y="142"/>
                    </a:lnTo>
                    <a:lnTo>
                      <a:pt x="227" y="137"/>
                    </a:lnTo>
                    <a:lnTo>
                      <a:pt x="224" y="135"/>
                    </a:lnTo>
                    <a:lnTo>
                      <a:pt x="224" y="135"/>
                    </a:lnTo>
                    <a:lnTo>
                      <a:pt x="224" y="137"/>
                    </a:lnTo>
                    <a:lnTo>
                      <a:pt x="224" y="137"/>
                    </a:lnTo>
                    <a:lnTo>
                      <a:pt x="222" y="137"/>
                    </a:lnTo>
                    <a:lnTo>
                      <a:pt x="220" y="137"/>
                    </a:lnTo>
                    <a:lnTo>
                      <a:pt x="217" y="137"/>
                    </a:lnTo>
                    <a:lnTo>
                      <a:pt x="217" y="137"/>
                    </a:lnTo>
                    <a:lnTo>
                      <a:pt x="215" y="137"/>
                    </a:lnTo>
                    <a:lnTo>
                      <a:pt x="210" y="139"/>
                    </a:lnTo>
                    <a:lnTo>
                      <a:pt x="208" y="139"/>
                    </a:lnTo>
                    <a:lnTo>
                      <a:pt x="203" y="139"/>
                    </a:lnTo>
                    <a:lnTo>
                      <a:pt x="201" y="139"/>
                    </a:lnTo>
                    <a:lnTo>
                      <a:pt x="198" y="139"/>
                    </a:lnTo>
                    <a:lnTo>
                      <a:pt x="198" y="139"/>
                    </a:lnTo>
                    <a:lnTo>
                      <a:pt x="196" y="142"/>
                    </a:lnTo>
                    <a:lnTo>
                      <a:pt x="194" y="142"/>
                    </a:lnTo>
                    <a:lnTo>
                      <a:pt x="194" y="142"/>
                    </a:lnTo>
                    <a:lnTo>
                      <a:pt x="194" y="142"/>
                    </a:lnTo>
                    <a:lnTo>
                      <a:pt x="194" y="139"/>
                    </a:lnTo>
                    <a:lnTo>
                      <a:pt x="194" y="137"/>
                    </a:lnTo>
                    <a:lnTo>
                      <a:pt x="191" y="135"/>
                    </a:lnTo>
                    <a:lnTo>
                      <a:pt x="194" y="135"/>
                    </a:lnTo>
                    <a:lnTo>
                      <a:pt x="194" y="132"/>
                    </a:lnTo>
                    <a:lnTo>
                      <a:pt x="194" y="130"/>
                    </a:lnTo>
                    <a:lnTo>
                      <a:pt x="194" y="128"/>
                    </a:lnTo>
                    <a:lnTo>
                      <a:pt x="194" y="125"/>
                    </a:lnTo>
                    <a:lnTo>
                      <a:pt x="194" y="125"/>
                    </a:lnTo>
                    <a:lnTo>
                      <a:pt x="194" y="123"/>
                    </a:lnTo>
                    <a:lnTo>
                      <a:pt x="194" y="118"/>
                    </a:lnTo>
                    <a:lnTo>
                      <a:pt x="191" y="113"/>
                    </a:lnTo>
                    <a:lnTo>
                      <a:pt x="189" y="111"/>
                    </a:lnTo>
                    <a:lnTo>
                      <a:pt x="186" y="109"/>
                    </a:lnTo>
                    <a:lnTo>
                      <a:pt x="186" y="106"/>
                    </a:lnTo>
                    <a:lnTo>
                      <a:pt x="186" y="99"/>
                    </a:lnTo>
                    <a:lnTo>
                      <a:pt x="186" y="94"/>
                    </a:lnTo>
                    <a:lnTo>
                      <a:pt x="186" y="90"/>
                    </a:lnTo>
                    <a:lnTo>
                      <a:pt x="186" y="83"/>
                    </a:lnTo>
                    <a:lnTo>
                      <a:pt x="186" y="75"/>
                    </a:lnTo>
                    <a:lnTo>
                      <a:pt x="186" y="71"/>
                    </a:lnTo>
                    <a:lnTo>
                      <a:pt x="186" y="66"/>
                    </a:lnTo>
                    <a:lnTo>
                      <a:pt x="186" y="61"/>
                    </a:lnTo>
                    <a:lnTo>
                      <a:pt x="186" y="59"/>
                    </a:lnTo>
                    <a:lnTo>
                      <a:pt x="186" y="59"/>
                    </a:lnTo>
                    <a:lnTo>
                      <a:pt x="184" y="59"/>
                    </a:lnTo>
                    <a:lnTo>
                      <a:pt x="179" y="59"/>
                    </a:lnTo>
                    <a:lnTo>
                      <a:pt x="175" y="59"/>
                    </a:lnTo>
                    <a:lnTo>
                      <a:pt x="170" y="59"/>
                    </a:lnTo>
                    <a:lnTo>
                      <a:pt x="163" y="59"/>
                    </a:lnTo>
                    <a:lnTo>
                      <a:pt x="163" y="59"/>
                    </a:lnTo>
                    <a:lnTo>
                      <a:pt x="163" y="57"/>
                    </a:lnTo>
                    <a:lnTo>
                      <a:pt x="163" y="57"/>
                    </a:lnTo>
                    <a:lnTo>
                      <a:pt x="163" y="52"/>
                    </a:lnTo>
                    <a:lnTo>
                      <a:pt x="163" y="52"/>
                    </a:lnTo>
                    <a:lnTo>
                      <a:pt x="160" y="52"/>
                    </a:lnTo>
                    <a:lnTo>
                      <a:pt x="156" y="52"/>
                    </a:lnTo>
                    <a:lnTo>
                      <a:pt x="153" y="52"/>
                    </a:lnTo>
                    <a:lnTo>
                      <a:pt x="151" y="52"/>
                    </a:lnTo>
                    <a:lnTo>
                      <a:pt x="146" y="54"/>
                    </a:lnTo>
                    <a:lnTo>
                      <a:pt x="144" y="57"/>
                    </a:lnTo>
                    <a:lnTo>
                      <a:pt x="142" y="59"/>
                    </a:lnTo>
                    <a:lnTo>
                      <a:pt x="142" y="61"/>
                    </a:lnTo>
                    <a:lnTo>
                      <a:pt x="142" y="64"/>
                    </a:lnTo>
                    <a:lnTo>
                      <a:pt x="142" y="66"/>
                    </a:lnTo>
                    <a:lnTo>
                      <a:pt x="142" y="66"/>
                    </a:lnTo>
                    <a:lnTo>
                      <a:pt x="142" y="68"/>
                    </a:lnTo>
                    <a:lnTo>
                      <a:pt x="139" y="73"/>
                    </a:lnTo>
                    <a:lnTo>
                      <a:pt x="137" y="73"/>
                    </a:lnTo>
                    <a:lnTo>
                      <a:pt x="132" y="73"/>
                    </a:lnTo>
                    <a:lnTo>
                      <a:pt x="132" y="73"/>
                    </a:lnTo>
                    <a:lnTo>
                      <a:pt x="127" y="73"/>
                    </a:lnTo>
                    <a:lnTo>
                      <a:pt x="125" y="73"/>
                    </a:lnTo>
                    <a:lnTo>
                      <a:pt x="125" y="73"/>
                    </a:lnTo>
                    <a:lnTo>
                      <a:pt x="120" y="73"/>
                    </a:lnTo>
                    <a:lnTo>
                      <a:pt x="118" y="75"/>
                    </a:lnTo>
                    <a:lnTo>
                      <a:pt x="116" y="75"/>
                    </a:lnTo>
                    <a:lnTo>
                      <a:pt x="116" y="75"/>
                    </a:lnTo>
                    <a:lnTo>
                      <a:pt x="113" y="75"/>
                    </a:lnTo>
                    <a:lnTo>
                      <a:pt x="111" y="75"/>
                    </a:lnTo>
                    <a:lnTo>
                      <a:pt x="108" y="75"/>
                    </a:lnTo>
                    <a:lnTo>
                      <a:pt x="106" y="75"/>
                    </a:lnTo>
                    <a:lnTo>
                      <a:pt x="106" y="75"/>
                    </a:lnTo>
                    <a:lnTo>
                      <a:pt x="104" y="71"/>
                    </a:lnTo>
                    <a:lnTo>
                      <a:pt x="101" y="66"/>
                    </a:lnTo>
                    <a:lnTo>
                      <a:pt x="99" y="64"/>
                    </a:lnTo>
                    <a:lnTo>
                      <a:pt x="99" y="61"/>
                    </a:lnTo>
                    <a:lnTo>
                      <a:pt x="97" y="61"/>
                    </a:lnTo>
                    <a:lnTo>
                      <a:pt x="97" y="59"/>
                    </a:lnTo>
                    <a:lnTo>
                      <a:pt x="97" y="57"/>
                    </a:lnTo>
                    <a:lnTo>
                      <a:pt x="97" y="54"/>
                    </a:lnTo>
                    <a:lnTo>
                      <a:pt x="94" y="52"/>
                    </a:lnTo>
                    <a:lnTo>
                      <a:pt x="92" y="47"/>
                    </a:lnTo>
                    <a:lnTo>
                      <a:pt x="92" y="45"/>
                    </a:lnTo>
                    <a:lnTo>
                      <a:pt x="92" y="42"/>
                    </a:lnTo>
                    <a:lnTo>
                      <a:pt x="92" y="40"/>
                    </a:lnTo>
                    <a:lnTo>
                      <a:pt x="92" y="38"/>
                    </a:lnTo>
                    <a:lnTo>
                      <a:pt x="92" y="35"/>
                    </a:lnTo>
                    <a:lnTo>
                      <a:pt x="90" y="35"/>
                    </a:lnTo>
                    <a:lnTo>
                      <a:pt x="90" y="33"/>
                    </a:lnTo>
                    <a:lnTo>
                      <a:pt x="90" y="33"/>
                    </a:lnTo>
                    <a:lnTo>
                      <a:pt x="87" y="31"/>
                    </a:lnTo>
                    <a:lnTo>
                      <a:pt x="85" y="31"/>
                    </a:lnTo>
                    <a:lnTo>
                      <a:pt x="85" y="28"/>
                    </a:lnTo>
                    <a:lnTo>
                      <a:pt x="80" y="28"/>
                    </a:lnTo>
                    <a:lnTo>
                      <a:pt x="73" y="28"/>
                    </a:lnTo>
                    <a:lnTo>
                      <a:pt x="68" y="28"/>
                    </a:lnTo>
                    <a:lnTo>
                      <a:pt x="61" y="28"/>
                    </a:lnTo>
                    <a:lnTo>
                      <a:pt x="54" y="31"/>
                    </a:lnTo>
                    <a:lnTo>
                      <a:pt x="54" y="31"/>
                    </a:lnTo>
                    <a:lnTo>
                      <a:pt x="47" y="31"/>
                    </a:lnTo>
                    <a:lnTo>
                      <a:pt x="45" y="28"/>
                    </a:lnTo>
                    <a:lnTo>
                      <a:pt x="42" y="28"/>
                    </a:lnTo>
                    <a:lnTo>
                      <a:pt x="40" y="28"/>
                    </a:lnTo>
                    <a:lnTo>
                      <a:pt x="35" y="28"/>
                    </a:lnTo>
                    <a:lnTo>
                      <a:pt x="35" y="28"/>
                    </a:lnTo>
                    <a:lnTo>
                      <a:pt x="28" y="28"/>
                    </a:lnTo>
                    <a:lnTo>
                      <a:pt x="28" y="28"/>
                    </a:lnTo>
                    <a:lnTo>
                      <a:pt x="28" y="31"/>
                    </a:lnTo>
                    <a:lnTo>
                      <a:pt x="26" y="28"/>
                    </a:lnTo>
                    <a:lnTo>
                      <a:pt x="23" y="28"/>
                    </a:lnTo>
                    <a:lnTo>
                      <a:pt x="23" y="31"/>
                    </a:lnTo>
                    <a:lnTo>
                      <a:pt x="19" y="33"/>
                    </a:lnTo>
                    <a:lnTo>
                      <a:pt x="14" y="33"/>
                    </a:lnTo>
                    <a:lnTo>
                      <a:pt x="11" y="33"/>
                    </a:lnTo>
                    <a:lnTo>
                      <a:pt x="9" y="33"/>
                    </a:lnTo>
                    <a:lnTo>
                      <a:pt x="9" y="35"/>
                    </a:lnTo>
                    <a:lnTo>
                      <a:pt x="9" y="35"/>
                    </a:lnTo>
                    <a:lnTo>
                      <a:pt x="11" y="40"/>
                    </a:lnTo>
                    <a:lnTo>
                      <a:pt x="14" y="45"/>
                    </a:lnTo>
                    <a:lnTo>
                      <a:pt x="19" y="52"/>
                    </a:lnTo>
                    <a:lnTo>
                      <a:pt x="19" y="59"/>
                    </a:lnTo>
                    <a:lnTo>
                      <a:pt x="23" y="68"/>
                    </a:lnTo>
                    <a:lnTo>
                      <a:pt x="28" y="83"/>
                    </a:lnTo>
                    <a:lnTo>
                      <a:pt x="28" y="85"/>
                    </a:lnTo>
                    <a:lnTo>
                      <a:pt x="28" y="85"/>
                    </a:lnTo>
                    <a:lnTo>
                      <a:pt x="28" y="87"/>
                    </a:lnTo>
                    <a:lnTo>
                      <a:pt x="28" y="90"/>
                    </a:lnTo>
                    <a:lnTo>
                      <a:pt x="23" y="94"/>
                    </a:lnTo>
                    <a:lnTo>
                      <a:pt x="23" y="94"/>
                    </a:lnTo>
                    <a:lnTo>
                      <a:pt x="23" y="94"/>
                    </a:lnTo>
                    <a:lnTo>
                      <a:pt x="23" y="92"/>
                    </a:lnTo>
                    <a:lnTo>
                      <a:pt x="23" y="94"/>
                    </a:lnTo>
                    <a:lnTo>
                      <a:pt x="21" y="94"/>
                    </a:lnTo>
                    <a:lnTo>
                      <a:pt x="21" y="97"/>
                    </a:lnTo>
                    <a:lnTo>
                      <a:pt x="23" y="99"/>
                    </a:lnTo>
                    <a:lnTo>
                      <a:pt x="26" y="104"/>
                    </a:lnTo>
                    <a:lnTo>
                      <a:pt x="26" y="106"/>
                    </a:lnTo>
                    <a:lnTo>
                      <a:pt x="26" y="111"/>
                    </a:lnTo>
                    <a:lnTo>
                      <a:pt x="28" y="113"/>
                    </a:lnTo>
                    <a:lnTo>
                      <a:pt x="28" y="116"/>
                    </a:lnTo>
                    <a:lnTo>
                      <a:pt x="30" y="123"/>
                    </a:lnTo>
                    <a:lnTo>
                      <a:pt x="33" y="125"/>
                    </a:lnTo>
                    <a:lnTo>
                      <a:pt x="33" y="128"/>
                    </a:lnTo>
                    <a:lnTo>
                      <a:pt x="35" y="130"/>
                    </a:lnTo>
                    <a:lnTo>
                      <a:pt x="35" y="132"/>
                    </a:lnTo>
                    <a:lnTo>
                      <a:pt x="37" y="137"/>
                    </a:lnTo>
                    <a:lnTo>
                      <a:pt x="37" y="139"/>
                    </a:lnTo>
                    <a:lnTo>
                      <a:pt x="37" y="149"/>
                    </a:lnTo>
                    <a:lnTo>
                      <a:pt x="37" y="154"/>
                    </a:lnTo>
                    <a:lnTo>
                      <a:pt x="35" y="161"/>
                    </a:lnTo>
                    <a:lnTo>
                      <a:pt x="33" y="165"/>
                    </a:lnTo>
                    <a:lnTo>
                      <a:pt x="30" y="170"/>
                    </a:lnTo>
                    <a:lnTo>
                      <a:pt x="26" y="173"/>
                    </a:lnTo>
                    <a:lnTo>
                      <a:pt x="21" y="175"/>
                    </a:lnTo>
                    <a:lnTo>
                      <a:pt x="21" y="180"/>
                    </a:lnTo>
                    <a:lnTo>
                      <a:pt x="14" y="189"/>
                    </a:lnTo>
                    <a:lnTo>
                      <a:pt x="11" y="196"/>
                    </a:lnTo>
                    <a:lnTo>
                      <a:pt x="11" y="201"/>
                    </a:lnTo>
                    <a:lnTo>
                      <a:pt x="9" y="215"/>
                    </a:lnTo>
                    <a:lnTo>
                      <a:pt x="4" y="227"/>
                    </a:lnTo>
                    <a:lnTo>
                      <a:pt x="4" y="234"/>
                    </a:lnTo>
                    <a:lnTo>
                      <a:pt x="2" y="237"/>
                    </a:lnTo>
                    <a:lnTo>
                      <a:pt x="2" y="237"/>
                    </a:lnTo>
                    <a:lnTo>
                      <a:pt x="0" y="239"/>
                    </a:lnTo>
                    <a:lnTo>
                      <a:pt x="0" y="239"/>
                    </a:lnTo>
                    <a:lnTo>
                      <a:pt x="0" y="241"/>
                    </a:lnTo>
                    <a:lnTo>
                      <a:pt x="0" y="244"/>
                    </a:lnTo>
                    <a:lnTo>
                      <a:pt x="0" y="253"/>
                    </a:lnTo>
                    <a:lnTo>
                      <a:pt x="0" y="258"/>
                    </a:lnTo>
                    <a:lnTo>
                      <a:pt x="0" y="263"/>
                    </a:lnTo>
                    <a:lnTo>
                      <a:pt x="0" y="270"/>
                    </a:lnTo>
                    <a:lnTo>
                      <a:pt x="2" y="270"/>
                    </a:lnTo>
                    <a:lnTo>
                      <a:pt x="4" y="267"/>
                    </a:lnTo>
                    <a:lnTo>
                      <a:pt x="4" y="267"/>
                    </a:lnTo>
                    <a:lnTo>
                      <a:pt x="7" y="270"/>
                    </a:lnTo>
                    <a:lnTo>
                      <a:pt x="9" y="270"/>
                    </a:lnTo>
                    <a:lnTo>
                      <a:pt x="9" y="270"/>
                    </a:lnTo>
                    <a:lnTo>
                      <a:pt x="14" y="270"/>
                    </a:lnTo>
                    <a:lnTo>
                      <a:pt x="16" y="267"/>
                    </a:lnTo>
                    <a:lnTo>
                      <a:pt x="19" y="267"/>
                    </a:lnTo>
                    <a:lnTo>
                      <a:pt x="19" y="265"/>
                    </a:lnTo>
                    <a:lnTo>
                      <a:pt x="21" y="265"/>
                    </a:lnTo>
                    <a:lnTo>
                      <a:pt x="23" y="265"/>
                    </a:lnTo>
                    <a:lnTo>
                      <a:pt x="26" y="265"/>
                    </a:lnTo>
                    <a:lnTo>
                      <a:pt x="26" y="265"/>
                    </a:lnTo>
                    <a:lnTo>
                      <a:pt x="28" y="265"/>
                    </a:lnTo>
                    <a:lnTo>
                      <a:pt x="30" y="265"/>
                    </a:lnTo>
                    <a:lnTo>
                      <a:pt x="33" y="267"/>
                    </a:lnTo>
                    <a:lnTo>
                      <a:pt x="35" y="270"/>
                    </a:lnTo>
                    <a:lnTo>
                      <a:pt x="35" y="270"/>
                    </a:lnTo>
                    <a:lnTo>
                      <a:pt x="37" y="272"/>
                    </a:lnTo>
                    <a:lnTo>
                      <a:pt x="40" y="272"/>
                    </a:lnTo>
                    <a:lnTo>
                      <a:pt x="40" y="272"/>
                    </a:lnTo>
                    <a:lnTo>
                      <a:pt x="40" y="272"/>
                    </a:lnTo>
                    <a:lnTo>
                      <a:pt x="45" y="272"/>
                    </a:lnTo>
                    <a:lnTo>
                      <a:pt x="47" y="272"/>
                    </a:lnTo>
                    <a:lnTo>
                      <a:pt x="52" y="272"/>
                    </a:lnTo>
                    <a:lnTo>
                      <a:pt x="66" y="272"/>
                    </a:lnTo>
                    <a:lnTo>
                      <a:pt x="73" y="272"/>
                    </a:lnTo>
                    <a:lnTo>
                      <a:pt x="80" y="272"/>
                    </a:lnTo>
                    <a:lnTo>
                      <a:pt x="94" y="272"/>
                    </a:lnTo>
                    <a:lnTo>
                      <a:pt x="101" y="272"/>
                    </a:lnTo>
                    <a:lnTo>
                      <a:pt x="108" y="272"/>
                    </a:lnTo>
                    <a:lnTo>
                      <a:pt x="111" y="272"/>
                    </a:lnTo>
                    <a:lnTo>
                      <a:pt x="116" y="272"/>
                    </a:lnTo>
                    <a:lnTo>
                      <a:pt x="120" y="272"/>
                    </a:lnTo>
                    <a:lnTo>
                      <a:pt x="123" y="272"/>
                    </a:lnTo>
                    <a:lnTo>
                      <a:pt x="123" y="274"/>
                    </a:lnTo>
                    <a:lnTo>
                      <a:pt x="123" y="274"/>
                    </a:lnTo>
                    <a:lnTo>
                      <a:pt x="125" y="277"/>
                    </a:lnTo>
                    <a:lnTo>
                      <a:pt x="127" y="279"/>
                    </a:lnTo>
                    <a:lnTo>
                      <a:pt x="130" y="281"/>
                    </a:lnTo>
                    <a:lnTo>
                      <a:pt x="132" y="281"/>
                    </a:lnTo>
                    <a:lnTo>
                      <a:pt x="134" y="281"/>
                    </a:lnTo>
                    <a:lnTo>
                      <a:pt x="134" y="281"/>
                    </a:lnTo>
                    <a:lnTo>
                      <a:pt x="139" y="281"/>
                    </a:lnTo>
                    <a:lnTo>
                      <a:pt x="144" y="284"/>
                    </a:lnTo>
                    <a:lnTo>
                      <a:pt x="149" y="284"/>
                    </a:lnTo>
                    <a:lnTo>
                      <a:pt x="153" y="284"/>
                    </a:lnTo>
                    <a:lnTo>
                      <a:pt x="158" y="284"/>
                    </a:lnTo>
                    <a:lnTo>
                      <a:pt x="160" y="284"/>
                    </a:lnTo>
                    <a:lnTo>
                      <a:pt x="163" y="286"/>
                    </a:lnTo>
                    <a:lnTo>
                      <a:pt x="163" y="286"/>
                    </a:lnTo>
                    <a:lnTo>
                      <a:pt x="168" y="286"/>
                    </a:lnTo>
                    <a:lnTo>
                      <a:pt x="170" y="284"/>
                    </a:lnTo>
                    <a:lnTo>
                      <a:pt x="175" y="284"/>
                    </a:lnTo>
                    <a:lnTo>
                      <a:pt x="175" y="286"/>
                    </a:lnTo>
                    <a:lnTo>
                      <a:pt x="177" y="286"/>
                    </a:lnTo>
                    <a:lnTo>
                      <a:pt x="182" y="284"/>
                    </a:lnTo>
                    <a:lnTo>
                      <a:pt x="186" y="284"/>
                    </a:lnTo>
                    <a:lnTo>
                      <a:pt x="194" y="281"/>
                    </a:lnTo>
                    <a:lnTo>
                      <a:pt x="198" y="281"/>
                    </a:lnTo>
                    <a:lnTo>
                      <a:pt x="208" y="279"/>
                    </a:lnTo>
                    <a:lnTo>
                      <a:pt x="213" y="279"/>
                    </a:lnTo>
                    <a:lnTo>
                      <a:pt x="210" y="274"/>
                    </a:lnTo>
                    <a:lnTo>
                      <a:pt x="205" y="270"/>
                    </a:lnTo>
                    <a:lnTo>
                      <a:pt x="201" y="265"/>
                    </a:lnTo>
                    <a:lnTo>
                      <a:pt x="198" y="263"/>
                    </a:lnTo>
                    <a:lnTo>
                      <a:pt x="196" y="260"/>
                    </a:lnTo>
                    <a:lnTo>
                      <a:pt x="194" y="258"/>
                    </a:lnTo>
                    <a:lnTo>
                      <a:pt x="191" y="255"/>
                    </a:lnTo>
                    <a:lnTo>
                      <a:pt x="191" y="255"/>
                    </a:lnTo>
                    <a:lnTo>
                      <a:pt x="189" y="248"/>
                    </a:lnTo>
                    <a:lnTo>
                      <a:pt x="186" y="241"/>
                    </a:lnTo>
                    <a:lnTo>
                      <a:pt x="186" y="237"/>
                    </a:lnTo>
                    <a:lnTo>
                      <a:pt x="186" y="232"/>
                    </a:lnTo>
                    <a:lnTo>
                      <a:pt x="186" y="225"/>
                    </a:lnTo>
                    <a:lnTo>
                      <a:pt x="186" y="218"/>
                    </a:lnTo>
                    <a:lnTo>
                      <a:pt x="189" y="210"/>
                    </a:lnTo>
                    <a:lnTo>
                      <a:pt x="189" y="203"/>
                    </a:lnTo>
                    <a:lnTo>
                      <a:pt x="189" y="196"/>
                    </a:lnTo>
                    <a:lnTo>
                      <a:pt x="189" y="189"/>
                    </a:lnTo>
                    <a:lnTo>
                      <a:pt x="189" y="182"/>
                    </a:lnTo>
                    <a:lnTo>
                      <a:pt x="189" y="180"/>
                    </a:lnTo>
                    <a:lnTo>
                      <a:pt x="222" y="180"/>
                    </a:lnTo>
                    <a:lnTo>
                      <a:pt x="224" y="180"/>
                    </a:lnTo>
                    <a:lnTo>
                      <a:pt x="224" y="180"/>
                    </a:lnTo>
                    <a:lnTo>
                      <a:pt x="224" y="180"/>
                    </a:lnTo>
                    <a:lnTo>
                      <a:pt x="224" y="175"/>
                    </a:lnTo>
                    <a:lnTo>
                      <a:pt x="224" y="175"/>
                    </a:lnTo>
                    <a:lnTo>
                      <a:pt x="224" y="173"/>
                    </a:lnTo>
                    <a:lnTo>
                      <a:pt x="224" y="170"/>
                    </a:lnTo>
                    <a:lnTo>
                      <a:pt x="227" y="168"/>
                    </a:lnTo>
                    <a:lnTo>
                      <a:pt x="227" y="165"/>
                    </a:lnTo>
                    <a:lnTo>
                      <a:pt x="224" y="161"/>
                    </a:lnTo>
                    <a:lnTo>
                      <a:pt x="224" y="158"/>
                    </a:lnTo>
                    <a:lnTo>
                      <a:pt x="224" y="156"/>
                    </a:lnTo>
                    <a:lnTo>
                      <a:pt x="227" y="154"/>
                    </a:lnTo>
                    <a:lnTo>
                      <a:pt x="224" y="151"/>
                    </a:lnTo>
                    <a:lnTo>
                      <a:pt x="227" y="149"/>
                    </a:lnTo>
                    <a:lnTo>
                      <a:pt x="227" y="149"/>
                    </a:lnTo>
                    <a:lnTo>
                      <a:pt x="227" y="147"/>
                    </a:lnTo>
                    <a:lnTo>
                      <a:pt x="227" y="147"/>
                    </a:lnTo>
                    <a:lnTo>
                      <a:pt x="227" y="147"/>
                    </a:lnTo>
                    <a:close/>
                    <a:moveTo>
                      <a:pt x="4" y="14"/>
                    </a:moveTo>
                    <a:lnTo>
                      <a:pt x="7" y="19"/>
                    </a:lnTo>
                    <a:lnTo>
                      <a:pt x="7" y="21"/>
                    </a:lnTo>
                    <a:lnTo>
                      <a:pt x="7" y="21"/>
                    </a:lnTo>
                    <a:lnTo>
                      <a:pt x="7" y="23"/>
                    </a:lnTo>
                    <a:lnTo>
                      <a:pt x="7" y="26"/>
                    </a:lnTo>
                    <a:lnTo>
                      <a:pt x="7" y="26"/>
                    </a:lnTo>
                    <a:lnTo>
                      <a:pt x="9" y="26"/>
                    </a:lnTo>
                    <a:lnTo>
                      <a:pt x="11" y="26"/>
                    </a:lnTo>
                    <a:lnTo>
                      <a:pt x="11" y="26"/>
                    </a:lnTo>
                    <a:lnTo>
                      <a:pt x="14" y="26"/>
                    </a:lnTo>
                    <a:lnTo>
                      <a:pt x="14" y="19"/>
                    </a:lnTo>
                    <a:lnTo>
                      <a:pt x="14" y="14"/>
                    </a:lnTo>
                    <a:lnTo>
                      <a:pt x="11" y="14"/>
                    </a:lnTo>
                    <a:lnTo>
                      <a:pt x="11" y="12"/>
                    </a:lnTo>
                    <a:lnTo>
                      <a:pt x="11" y="12"/>
                    </a:lnTo>
                    <a:lnTo>
                      <a:pt x="14" y="12"/>
                    </a:lnTo>
                    <a:lnTo>
                      <a:pt x="14" y="12"/>
                    </a:lnTo>
                    <a:lnTo>
                      <a:pt x="14" y="9"/>
                    </a:lnTo>
                    <a:lnTo>
                      <a:pt x="16" y="9"/>
                    </a:lnTo>
                    <a:lnTo>
                      <a:pt x="19" y="4"/>
                    </a:lnTo>
                    <a:lnTo>
                      <a:pt x="21" y="4"/>
                    </a:lnTo>
                    <a:lnTo>
                      <a:pt x="23" y="4"/>
                    </a:lnTo>
                    <a:lnTo>
                      <a:pt x="23" y="2"/>
                    </a:lnTo>
                    <a:lnTo>
                      <a:pt x="23" y="2"/>
                    </a:lnTo>
                    <a:lnTo>
                      <a:pt x="21" y="2"/>
                    </a:lnTo>
                    <a:lnTo>
                      <a:pt x="21" y="0"/>
                    </a:lnTo>
                    <a:lnTo>
                      <a:pt x="19" y="0"/>
                    </a:lnTo>
                    <a:lnTo>
                      <a:pt x="19" y="0"/>
                    </a:lnTo>
                    <a:lnTo>
                      <a:pt x="16" y="0"/>
                    </a:lnTo>
                    <a:lnTo>
                      <a:pt x="16" y="0"/>
                    </a:lnTo>
                    <a:lnTo>
                      <a:pt x="14" y="2"/>
                    </a:lnTo>
                    <a:lnTo>
                      <a:pt x="11" y="2"/>
                    </a:lnTo>
                    <a:lnTo>
                      <a:pt x="11" y="4"/>
                    </a:lnTo>
                    <a:lnTo>
                      <a:pt x="9" y="4"/>
                    </a:lnTo>
                    <a:lnTo>
                      <a:pt x="9" y="7"/>
                    </a:lnTo>
                    <a:lnTo>
                      <a:pt x="7" y="7"/>
                    </a:lnTo>
                    <a:lnTo>
                      <a:pt x="7" y="7"/>
                    </a:lnTo>
                    <a:lnTo>
                      <a:pt x="4" y="9"/>
                    </a:lnTo>
                    <a:lnTo>
                      <a:pt x="4" y="12"/>
                    </a:lnTo>
                    <a:lnTo>
                      <a:pt x="4" y="12"/>
                    </a:lnTo>
                    <a:lnTo>
                      <a:pt x="4" y="14"/>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6" name="Freeform 219"/>
              <p:cNvSpPr>
                <a:spLocks/>
              </p:cNvSpPr>
              <p:nvPr/>
            </p:nvSpPr>
            <p:spPr bwMode="auto">
              <a:xfrm>
                <a:off x="2791" y="1900"/>
                <a:ext cx="5" cy="5"/>
              </a:xfrm>
              <a:custGeom>
                <a:avLst/>
                <a:gdLst>
                  <a:gd name="T0" fmla="*/ 5 w 5"/>
                  <a:gd name="T1" fmla="*/ 0 h 5"/>
                  <a:gd name="T2" fmla="*/ 3 w 5"/>
                  <a:gd name="T3" fmla="*/ 0 h 5"/>
                  <a:gd name="T4" fmla="*/ 3 w 5"/>
                  <a:gd name="T5" fmla="*/ 0 h 5"/>
                  <a:gd name="T6" fmla="*/ 0 w 5"/>
                  <a:gd name="T7" fmla="*/ 0 h 5"/>
                  <a:gd name="T8" fmla="*/ 0 w 5"/>
                  <a:gd name="T9" fmla="*/ 0 h 5"/>
                  <a:gd name="T10" fmla="*/ 0 w 5"/>
                  <a:gd name="T11" fmla="*/ 3 h 5"/>
                  <a:gd name="T12" fmla="*/ 0 w 5"/>
                  <a:gd name="T13" fmla="*/ 3 h 5"/>
                  <a:gd name="T14" fmla="*/ 0 w 5"/>
                  <a:gd name="T15" fmla="*/ 3 h 5"/>
                  <a:gd name="T16" fmla="*/ 0 w 5"/>
                  <a:gd name="T17" fmla="*/ 5 h 5"/>
                  <a:gd name="T18" fmla="*/ 0 w 5"/>
                  <a:gd name="T19" fmla="*/ 5 h 5"/>
                  <a:gd name="T20" fmla="*/ 0 w 5"/>
                  <a:gd name="T21" fmla="*/ 5 h 5"/>
                  <a:gd name="T22" fmla="*/ 3 w 5"/>
                  <a:gd name="T23" fmla="*/ 5 h 5"/>
                  <a:gd name="T24" fmla="*/ 3 w 5"/>
                  <a:gd name="T25" fmla="*/ 5 h 5"/>
                  <a:gd name="T26" fmla="*/ 5 w 5"/>
                  <a:gd name="T27" fmla="*/ 3 h 5"/>
                  <a:gd name="T28" fmla="*/ 5 w 5"/>
                  <a:gd name="T29" fmla="*/ 3 h 5"/>
                  <a:gd name="T30" fmla="*/ 5 w 5"/>
                  <a:gd name="T31" fmla="*/ 3 h 5"/>
                  <a:gd name="T32" fmla="*/ 5 w 5"/>
                  <a:gd name="T33" fmla="*/ 3 h 5"/>
                  <a:gd name="T34" fmla="*/ 5 w 5"/>
                  <a:gd name="T35" fmla="*/ 3 h 5"/>
                  <a:gd name="T36" fmla="*/ 5 w 5"/>
                  <a:gd name="T37" fmla="*/ 0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 h="5">
                    <a:moveTo>
                      <a:pt x="5" y="0"/>
                    </a:moveTo>
                    <a:lnTo>
                      <a:pt x="3" y="0"/>
                    </a:lnTo>
                    <a:lnTo>
                      <a:pt x="3" y="0"/>
                    </a:lnTo>
                    <a:lnTo>
                      <a:pt x="0" y="0"/>
                    </a:lnTo>
                    <a:lnTo>
                      <a:pt x="0" y="0"/>
                    </a:lnTo>
                    <a:lnTo>
                      <a:pt x="0" y="3"/>
                    </a:lnTo>
                    <a:lnTo>
                      <a:pt x="0" y="3"/>
                    </a:lnTo>
                    <a:lnTo>
                      <a:pt x="0" y="3"/>
                    </a:lnTo>
                    <a:lnTo>
                      <a:pt x="0" y="5"/>
                    </a:lnTo>
                    <a:lnTo>
                      <a:pt x="0" y="5"/>
                    </a:lnTo>
                    <a:lnTo>
                      <a:pt x="0" y="5"/>
                    </a:lnTo>
                    <a:lnTo>
                      <a:pt x="3" y="5"/>
                    </a:lnTo>
                    <a:lnTo>
                      <a:pt x="3" y="5"/>
                    </a:lnTo>
                    <a:lnTo>
                      <a:pt x="5" y="3"/>
                    </a:lnTo>
                    <a:lnTo>
                      <a:pt x="5" y="3"/>
                    </a:lnTo>
                    <a:lnTo>
                      <a:pt x="5" y="3"/>
                    </a:lnTo>
                    <a:lnTo>
                      <a:pt x="5" y="3"/>
                    </a:lnTo>
                    <a:lnTo>
                      <a:pt x="5" y="3"/>
                    </a:lnTo>
                    <a:lnTo>
                      <a:pt x="5" y="0"/>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7" name="Freeform 220"/>
              <p:cNvSpPr>
                <a:spLocks/>
              </p:cNvSpPr>
              <p:nvPr/>
            </p:nvSpPr>
            <p:spPr bwMode="auto">
              <a:xfrm>
                <a:off x="2597" y="2016"/>
                <a:ext cx="374" cy="384"/>
              </a:xfrm>
              <a:custGeom>
                <a:avLst/>
                <a:gdLst>
                  <a:gd name="T0" fmla="*/ 360 w 374"/>
                  <a:gd name="T1" fmla="*/ 268 h 384"/>
                  <a:gd name="T2" fmla="*/ 343 w 374"/>
                  <a:gd name="T3" fmla="*/ 263 h 384"/>
                  <a:gd name="T4" fmla="*/ 331 w 374"/>
                  <a:gd name="T5" fmla="*/ 237 h 384"/>
                  <a:gd name="T6" fmla="*/ 336 w 374"/>
                  <a:gd name="T7" fmla="*/ 223 h 384"/>
                  <a:gd name="T8" fmla="*/ 334 w 374"/>
                  <a:gd name="T9" fmla="*/ 206 h 384"/>
                  <a:gd name="T10" fmla="*/ 336 w 374"/>
                  <a:gd name="T11" fmla="*/ 168 h 384"/>
                  <a:gd name="T12" fmla="*/ 329 w 374"/>
                  <a:gd name="T13" fmla="*/ 149 h 384"/>
                  <a:gd name="T14" fmla="*/ 327 w 374"/>
                  <a:gd name="T15" fmla="*/ 133 h 384"/>
                  <a:gd name="T16" fmla="*/ 322 w 374"/>
                  <a:gd name="T17" fmla="*/ 104 h 384"/>
                  <a:gd name="T18" fmla="*/ 308 w 374"/>
                  <a:gd name="T19" fmla="*/ 88 h 384"/>
                  <a:gd name="T20" fmla="*/ 298 w 374"/>
                  <a:gd name="T21" fmla="*/ 78 h 384"/>
                  <a:gd name="T22" fmla="*/ 296 w 374"/>
                  <a:gd name="T23" fmla="*/ 62 h 384"/>
                  <a:gd name="T24" fmla="*/ 308 w 374"/>
                  <a:gd name="T25" fmla="*/ 52 h 384"/>
                  <a:gd name="T26" fmla="*/ 310 w 374"/>
                  <a:gd name="T27" fmla="*/ 38 h 384"/>
                  <a:gd name="T28" fmla="*/ 308 w 374"/>
                  <a:gd name="T29" fmla="*/ 26 h 384"/>
                  <a:gd name="T30" fmla="*/ 308 w 374"/>
                  <a:gd name="T31" fmla="*/ 12 h 384"/>
                  <a:gd name="T32" fmla="*/ 315 w 374"/>
                  <a:gd name="T33" fmla="*/ 5 h 384"/>
                  <a:gd name="T34" fmla="*/ 298 w 374"/>
                  <a:gd name="T35" fmla="*/ 0 h 384"/>
                  <a:gd name="T36" fmla="*/ 279 w 374"/>
                  <a:gd name="T37" fmla="*/ 0 h 384"/>
                  <a:gd name="T38" fmla="*/ 260 w 374"/>
                  <a:gd name="T39" fmla="*/ 7 h 384"/>
                  <a:gd name="T40" fmla="*/ 230 w 374"/>
                  <a:gd name="T41" fmla="*/ 3 h 384"/>
                  <a:gd name="T42" fmla="*/ 199 w 374"/>
                  <a:gd name="T43" fmla="*/ 10 h 384"/>
                  <a:gd name="T44" fmla="*/ 166 w 374"/>
                  <a:gd name="T45" fmla="*/ 22 h 384"/>
                  <a:gd name="T46" fmla="*/ 147 w 374"/>
                  <a:gd name="T47" fmla="*/ 29 h 384"/>
                  <a:gd name="T48" fmla="*/ 130 w 374"/>
                  <a:gd name="T49" fmla="*/ 43 h 384"/>
                  <a:gd name="T50" fmla="*/ 130 w 374"/>
                  <a:gd name="T51" fmla="*/ 50 h 384"/>
                  <a:gd name="T52" fmla="*/ 133 w 374"/>
                  <a:gd name="T53" fmla="*/ 55 h 384"/>
                  <a:gd name="T54" fmla="*/ 133 w 374"/>
                  <a:gd name="T55" fmla="*/ 69 h 384"/>
                  <a:gd name="T56" fmla="*/ 135 w 374"/>
                  <a:gd name="T57" fmla="*/ 90 h 384"/>
                  <a:gd name="T58" fmla="*/ 142 w 374"/>
                  <a:gd name="T59" fmla="*/ 97 h 384"/>
                  <a:gd name="T60" fmla="*/ 137 w 374"/>
                  <a:gd name="T61" fmla="*/ 107 h 384"/>
                  <a:gd name="T62" fmla="*/ 119 w 374"/>
                  <a:gd name="T63" fmla="*/ 104 h 384"/>
                  <a:gd name="T64" fmla="*/ 109 w 374"/>
                  <a:gd name="T65" fmla="*/ 109 h 384"/>
                  <a:gd name="T66" fmla="*/ 95 w 374"/>
                  <a:gd name="T67" fmla="*/ 114 h 384"/>
                  <a:gd name="T68" fmla="*/ 92 w 374"/>
                  <a:gd name="T69" fmla="*/ 121 h 384"/>
                  <a:gd name="T70" fmla="*/ 95 w 374"/>
                  <a:gd name="T71" fmla="*/ 126 h 384"/>
                  <a:gd name="T72" fmla="*/ 92 w 374"/>
                  <a:gd name="T73" fmla="*/ 131 h 384"/>
                  <a:gd name="T74" fmla="*/ 74 w 374"/>
                  <a:gd name="T75" fmla="*/ 138 h 384"/>
                  <a:gd name="T76" fmla="*/ 59 w 374"/>
                  <a:gd name="T77" fmla="*/ 152 h 384"/>
                  <a:gd name="T78" fmla="*/ 45 w 374"/>
                  <a:gd name="T79" fmla="*/ 154 h 384"/>
                  <a:gd name="T80" fmla="*/ 43 w 374"/>
                  <a:gd name="T81" fmla="*/ 159 h 384"/>
                  <a:gd name="T82" fmla="*/ 31 w 374"/>
                  <a:gd name="T83" fmla="*/ 159 h 384"/>
                  <a:gd name="T84" fmla="*/ 22 w 374"/>
                  <a:gd name="T85" fmla="*/ 164 h 384"/>
                  <a:gd name="T86" fmla="*/ 7 w 374"/>
                  <a:gd name="T87" fmla="*/ 173 h 384"/>
                  <a:gd name="T88" fmla="*/ 3 w 374"/>
                  <a:gd name="T89" fmla="*/ 185 h 384"/>
                  <a:gd name="T90" fmla="*/ 5 w 374"/>
                  <a:gd name="T91" fmla="*/ 209 h 384"/>
                  <a:gd name="T92" fmla="*/ 24 w 374"/>
                  <a:gd name="T93" fmla="*/ 223 h 384"/>
                  <a:gd name="T94" fmla="*/ 45 w 374"/>
                  <a:gd name="T95" fmla="*/ 237 h 384"/>
                  <a:gd name="T96" fmla="*/ 66 w 374"/>
                  <a:gd name="T97" fmla="*/ 254 h 384"/>
                  <a:gd name="T98" fmla="*/ 97 w 374"/>
                  <a:gd name="T99" fmla="*/ 277 h 384"/>
                  <a:gd name="T100" fmla="*/ 133 w 374"/>
                  <a:gd name="T101" fmla="*/ 303 h 384"/>
                  <a:gd name="T102" fmla="*/ 168 w 374"/>
                  <a:gd name="T103" fmla="*/ 332 h 384"/>
                  <a:gd name="T104" fmla="*/ 178 w 374"/>
                  <a:gd name="T105" fmla="*/ 344 h 384"/>
                  <a:gd name="T106" fmla="*/ 187 w 374"/>
                  <a:gd name="T107" fmla="*/ 353 h 384"/>
                  <a:gd name="T108" fmla="*/ 199 w 374"/>
                  <a:gd name="T109" fmla="*/ 360 h 384"/>
                  <a:gd name="T110" fmla="*/ 213 w 374"/>
                  <a:gd name="T111" fmla="*/ 365 h 384"/>
                  <a:gd name="T112" fmla="*/ 215 w 374"/>
                  <a:gd name="T113" fmla="*/ 374 h 384"/>
                  <a:gd name="T114" fmla="*/ 211 w 374"/>
                  <a:gd name="T115" fmla="*/ 379 h 384"/>
                  <a:gd name="T116" fmla="*/ 218 w 374"/>
                  <a:gd name="T117" fmla="*/ 381 h 384"/>
                  <a:gd name="T118" fmla="*/ 242 w 374"/>
                  <a:gd name="T119" fmla="*/ 377 h 384"/>
                  <a:gd name="T120" fmla="*/ 270 w 374"/>
                  <a:gd name="T121" fmla="*/ 365 h 384"/>
                  <a:gd name="T122" fmla="*/ 298 w 374"/>
                  <a:gd name="T123" fmla="*/ 339 h 384"/>
                  <a:gd name="T124" fmla="*/ 355 w 374"/>
                  <a:gd name="T125" fmla="*/ 301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4" h="384">
                    <a:moveTo>
                      <a:pt x="372" y="282"/>
                    </a:moveTo>
                    <a:lnTo>
                      <a:pt x="372" y="280"/>
                    </a:lnTo>
                    <a:lnTo>
                      <a:pt x="369" y="275"/>
                    </a:lnTo>
                    <a:lnTo>
                      <a:pt x="367" y="270"/>
                    </a:lnTo>
                    <a:lnTo>
                      <a:pt x="367" y="270"/>
                    </a:lnTo>
                    <a:lnTo>
                      <a:pt x="360" y="268"/>
                    </a:lnTo>
                    <a:lnTo>
                      <a:pt x="350" y="265"/>
                    </a:lnTo>
                    <a:lnTo>
                      <a:pt x="346" y="265"/>
                    </a:lnTo>
                    <a:lnTo>
                      <a:pt x="346" y="265"/>
                    </a:lnTo>
                    <a:lnTo>
                      <a:pt x="346" y="265"/>
                    </a:lnTo>
                    <a:lnTo>
                      <a:pt x="343" y="263"/>
                    </a:lnTo>
                    <a:lnTo>
                      <a:pt x="343" y="263"/>
                    </a:lnTo>
                    <a:lnTo>
                      <a:pt x="341" y="261"/>
                    </a:lnTo>
                    <a:lnTo>
                      <a:pt x="339" y="254"/>
                    </a:lnTo>
                    <a:lnTo>
                      <a:pt x="339" y="251"/>
                    </a:lnTo>
                    <a:lnTo>
                      <a:pt x="339" y="249"/>
                    </a:lnTo>
                    <a:lnTo>
                      <a:pt x="334" y="242"/>
                    </a:lnTo>
                    <a:lnTo>
                      <a:pt x="331" y="237"/>
                    </a:lnTo>
                    <a:lnTo>
                      <a:pt x="329" y="232"/>
                    </a:lnTo>
                    <a:lnTo>
                      <a:pt x="329" y="232"/>
                    </a:lnTo>
                    <a:lnTo>
                      <a:pt x="329" y="230"/>
                    </a:lnTo>
                    <a:lnTo>
                      <a:pt x="329" y="228"/>
                    </a:lnTo>
                    <a:lnTo>
                      <a:pt x="334" y="225"/>
                    </a:lnTo>
                    <a:lnTo>
                      <a:pt x="336" y="223"/>
                    </a:lnTo>
                    <a:lnTo>
                      <a:pt x="336" y="220"/>
                    </a:lnTo>
                    <a:lnTo>
                      <a:pt x="336" y="216"/>
                    </a:lnTo>
                    <a:lnTo>
                      <a:pt x="336" y="216"/>
                    </a:lnTo>
                    <a:lnTo>
                      <a:pt x="336" y="213"/>
                    </a:lnTo>
                    <a:lnTo>
                      <a:pt x="334" y="209"/>
                    </a:lnTo>
                    <a:lnTo>
                      <a:pt x="334" y="206"/>
                    </a:lnTo>
                    <a:lnTo>
                      <a:pt x="336" y="202"/>
                    </a:lnTo>
                    <a:lnTo>
                      <a:pt x="336" y="197"/>
                    </a:lnTo>
                    <a:lnTo>
                      <a:pt x="336" y="192"/>
                    </a:lnTo>
                    <a:lnTo>
                      <a:pt x="336" y="180"/>
                    </a:lnTo>
                    <a:lnTo>
                      <a:pt x="336" y="171"/>
                    </a:lnTo>
                    <a:lnTo>
                      <a:pt x="336" y="168"/>
                    </a:lnTo>
                    <a:lnTo>
                      <a:pt x="336" y="168"/>
                    </a:lnTo>
                    <a:lnTo>
                      <a:pt x="334" y="164"/>
                    </a:lnTo>
                    <a:lnTo>
                      <a:pt x="334" y="159"/>
                    </a:lnTo>
                    <a:lnTo>
                      <a:pt x="331" y="157"/>
                    </a:lnTo>
                    <a:lnTo>
                      <a:pt x="331" y="154"/>
                    </a:lnTo>
                    <a:lnTo>
                      <a:pt x="329" y="149"/>
                    </a:lnTo>
                    <a:lnTo>
                      <a:pt x="327" y="147"/>
                    </a:lnTo>
                    <a:lnTo>
                      <a:pt x="329" y="147"/>
                    </a:lnTo>
                    <a:lnTo>
                      <a:pt x="331" y="145"/>
                    </a:lnTo>
                    <a:lnTo>
                      <a:pt x="329" y="140"/>
                    </a:lnTo>
                    <a:lnTo>
                      <a:pt x="329" y="135"/>
                    </a:lnTo>
                    <a:lnTo>
                      <a:pt x="327" y="133"/>
                    </a:lnTo>
                    <a:lnTo>
                      <a:pt x="327" y="126"/>
                    </a:lnTo>
                    <a:lnTo>
                      <a:pt x="324" y="121"/>
                    </a:lnTo>
                    <a:lnTo>
                      <a:pt x="324" y="116"/>
                    </a:lnTo>
                    <a:lnTo>
                      <a:pt x="322" y="112"/>
                    </a:lnTo>
                    <a:lnTo>
                      <a:pt x="322" y="107"/>
                    </a:lnTo>
                    <a:lnTo>
                      <a:pt x="322" y="104"/>
                    </a:lnTo>
                    <a:lnTo>
                      <a:pt x="320" y="104"/>
                    </a:lnTo>
                    <a:lnTo>
                      <a:pt x="315" y="102"/>
                    </a:lnTo>
                    <a:lnTo>
                      <a:pt x="312" y="100"/>
                    </a:lnTo>
                    <a:lnTo>
                      <a:pt x="310" y="97"/>
                    </a:lnTo>
                    <a:lnTo>
                      <a:pt x="308" y="93"/>
                    </a:lnTo>
                    <a:lnTo>
                      <a:pt x="308" y="88"/>
                    </a:lnTo>
                    <a:lnTo>
                      <a:pt x="305" y="86"/>
                    </a:lnTo>
                    <a:lnTo>
                      <a:pt x="305" y="86"/>
                    </a:lnTo>
                    <a:lnTo>
                      <a:pt x="301" y="83"/>
                    </a:lnTo>
                    <a:lnTo>
                      <a:pt x="298" y="81"/>
                    </a:lnTo>
                    <a:lnTo>
                      <a:pt x="298" y="81"/>
                    </a:lnTo>
                    <a:lnTo>
                      <a:pt x="298" y="78"/>
                    </a:lnTo>
                    <a:lnTo>
                      <a:pt x="296" y="76"/>
                    </a:lnTo>
                    <a:lnTo>
                      <a:pt x="296" y="71"/>
                    </a:lnTo>
                    <a:lnTo>
                      <a:pt x="296" y="69"/>
                    </a:lnTo>
                    <a:lnTo>
                      <a:pt x="296" y="67"/>
                    </a:lnTo>
                    <a:lnTo>
                      <a:pt x="296" y="64"/>
                    </a:lnTo>
                    <a:lnTo>
                      <a:pt x="296" y="62"/>
                    </a:lnTo>
                    <a:lnTo>
                      <a:pt x="298" y="59"/>
                    </a:lnTo>
                    <a:lnTo>
                      <a:pt x="301" y="57"/>
                    </a:lnTo>
                    <a:lnTo>
                      <a:pt x="303" y="55"/>
                    </a:lnTo>
                    <a:lnTo>
                      <a:pt x="305" y="55"/>
                    </a:lnTo>
                    <a:lnTo>
                      <a:pt x="305" y="52"/>
                    </a:lnTo>
                    <a:lnTo>
                      <a:pt x="308" y="52"/>
                    </a:lnTo>
                    <a:lnTo>
                      <a:pt x="308" y="50"/>
                    </a:lnTo>
                    <a:lnTo>
                      <a:pt x="308" y="48"/>
                    </a:lnTo>
                    <a:lnTo>
                      <a:pt x="308" y="45"/>
                    </a:lnTo>
                    <a:lnTo>
                      <a:pt x="310" y="43"/>
                    </a:lnTo>
                    <a:lnTo>
                      <a:pt x="310" y="41"/>
                    </a:lnTo>
                    <a:lnTo>
                      <a:pt x="310" y="38"/>
                    </a:lnTo>
                    <a:lnTo>
                      <a:pt x="310" y="36"/>
                    </a:lnTo>
                    <a:lnTo>
                      <a:pt x="310" y="31"/>
                    </a:lnTo>
                    <a:lnTo>
                      <a:pt x="310" y="31"/>
                    </a:lnTo>
                    <a:lnTo>
                      <a:pt x="310" y="29"/>
                    </a:lnTo>
                    <a:lnTo>
                      <a:pt x="308" y="26"/>
                    </a:lnTo>
                    <a:lnTo>
                      <a:pt x="308" y="26"/>
                    </a:lnTo>
                    <a:lnTo>
                      <a:pt x="310" y="22"/>
                    </a:lnTo>
                    <a:lnTo>
                      <a:pt x="310" y="19"/>
                    </a:lnTo>
                    <a:lnTo>
                      <a:pt x="310" y="14"/>
                    </a:lnTo>
                    <a:lnTo>
                      <a:pt x="310" y="14"/>
                    </a:lnTo>
                    <a:lnTo>
                      <a:pt x="310" y="12"/>
                    </a:lnTo>
                    <a:lnTo>
                      <a:pt x="308" y="12"/>
                    </a:lnTo>
                    <a:lnTo>
                      <a:pt x="308" y="12"/>
                    </a:lnTo>
                    <a:lnTo>
                      <a:pt x="308" y="12"/>
                    </a:lnTo>
                    <a:lnTo>
                      <a:pt x="310" y="10"/>
                    </a:lnTo>
                    <a:lnTo>
                      <a:pt x="312" y="7"/>
                    </a:lnTo>
                    <a:lnTo>
                      <a:pt x="312" y="5"/>
                    </a:lnTo>
                    <a:lnTo>
                      <a:pt x="315" y="5"/>
                    </a:lnTo>
                    <a:lnTo>
                      <a:pt x="315" y="3"/>
                    </a:lnTo>
                    <a:lnTo>
                      <a:pt x="315" y="3"/>
                    </a:lnTo>
                    <a:lnTo>
                      <a:pt x="308" y="3"/>
                    </a:lnTo>
                    <a:lnTo>
                      <a:pt x="303" y="5"/>
                    </a:lnTo>
                    <a:lnTo>
                      <a:pt x="301" y="3"/>
                    </a:lnTo>
                    <a:lnTo>
                      <a:pt x="298" y="0"/>
                    </a:lnTo>
                    <a:lnTo>
                      <a:pt x="294" y="0"/>
                    </a:lnTo>
                    <a:lnTo>
                      <a:pt x="291" y="0"/>
                    </a:lnTo>
                    <a:lnTo>
                      <a:pt x="291" y="3"/>
                    </a:lnTo>
                    <a:lnTo>
                      <a:pt x="289" y="3"/>
                    </a:lnTo>
                    <a:lnTo>
                      <a:pt x="286" y="3"/>
                    </a:lnTo>
                    <a:lnTo>
                      <a:pt x="279" y="0"/>
                    </a:lnTo>
                    <a:lnTo>
                      <a:pt x="277" y="0"/>
                    </a:lnTo>
                    <a:lnTo>
                      <a:pt x="275" y="0"/>
                    </a:lnTo>
                    <a:lnTo>
                      <a:pt x="275" y="3"/>
                    </a:lnTo>
                    <a:lnTo>
                      <a:pt x="270" y="5"/>
                    </a:lnTo>
                    <a:lnTo>
                      <a:pt x="265" y="5"/>
                    </a:lnTo>
                    <a:lnTo>
                      <a:pt x="260" y="7"/>
                    </a:lnTo>
                    <a:lnTo>
                      <a:pt x="258" y="10"/>
                    </a:lnTo>
                    <a:lnTo>
                      <a:pt x="256" y="7"/>
                    </a:lnTo>
                    <a:lnTo>
                      <a:pt x="251" y="5"/>
                    </a:lnTo>
                    <a:lnTo>
                      <a:pt x="251" y="5"/>
                    </a:lnTo>
                    <a:lnTo>
                      <a:pt x="249" y="3"/>
                    </a:lnTo>
                    <a:lnTo>
                      <a:pt x="230" y="3"/>
                    </a:lnTo>
                    <a:lnTo>
                      <a:pt x="227" y="5"/>
                    </a:lnTo>
                    <a:lnTo>
                      <a:pt x="215" y="5"/>
                    </a:lnTo>
                    <a:lnTo>
                      <a:pt x="215" y="7"/>
                    </a:lnTo>
                    <a:lnTo>
                      <a:pt x="211" y="10"/>
                    </a:lnTo>
                    <a:lnTo>
                      <a:pt x="206" y="10"/>
                    </a:lnTo>
                    <a:lnTo>
                      <a:pt x="199" y="10"/>
                    </a:lnTo>
                    <a:lnTo>
                      <a:pt x="187" y="12"/>
                    </a:lnTo>
                    <a:lnTo>
                      <a:pt x="182" y="12"/>
                    </a:lnTo>
                    <a:lnTo>
                      <a:pt x="178" y="14"/>
                    </a:lnTo>
                    <a:lnTo>
                      <a:pt x="173" y="17"/>
                    </a:lnTo>
                    <a:lnTo>
                      <a:pt x="171" y="19"/>
                    </a:lnTo>
                    <a:lnTo>
                      <a:pt x="166" y="22"/>
                    </a:lnTo>
                    <a:lnTo>
                      <a:pt x="166" y="24"/>
                    </a:lnTo>
                    <a:lnTo>
                      <a:pt x="163" y="26"/>
                    </a:lnTo>
                    <a:lnTo>
                      <a:pt x="161" y="26"/>
                    </a:lnTo>
                    <a:lnTo>
                      <a:pt x="159" y="26"/>
                    </a:lnTo>
                    <a:lnTo>
                      <a:pt x="156" y="26"/>
                    </a:lnTo>
                    <a:lnTo>
                      <a:pt x="147" y="29"/>
                    </a:lnTo>
                    <a:lnTo>
                      <a:pt x="145" y="31"/>
                    </a:lnTo>
                    <a:lnTo>
                      <a:pt x="142" y="33"/>
                    </a:lnTo>
                    <a:lnTo>
                      <a:pt x="140" y="36"/>
                    </a:lnTo>
                    <a:lnTo>
                      <a:pt x="137" y="38"/>
                    </a:lnTo>
                    <a:lnTo>
                      <a:pt x="135" y="41"/>
                    </a:lnTo>
                    <a:lnTo>
                      <a:pt x="130" y="43"/>
                    </a:lnTo>
                    <a:lnTo>
                      <a:pt x="128" y="43"/>
                    </a:lnTo>
                    <a:lnTo>
                      <a:pt x="123" y="43"/>
                    </a:lnTo>
                    <a:lnTo>
                      <a:pt x="126" y="43"/>
                    </a:lnTo>
                    <a:lnTo>
                      <a:pt x="126" y="45"/>
                    </a:lnTo>
                    <a:lnTo>
                      <a:pt x="130" y="48"/>
                    </a:lnTo>
                    <a:lnTo>
                      <a:pt x="130" y="50"/>
                    </a:lnTo>
                    <a:lnTo>
                      <a:pt x="130" y="50"/>
                    </a:lnTo>
                    <a:lnTo>
                      <a:pt x="130" y="52"/>
                    </a:lnTo>
                    <a:lnTo>
                      <a:pt x="130" y="52"/>
                    </a:lnTo>
                    <a:lnTo>
                      <a:pt x="130" y="55"/>
                    </a:lnTo>
                    <a:lnTo>
                      <a:pt x="133" y="55"/>
                    </a:lnTo>
                    <a:lnTo>
                      <a:pt x="133" y="55"/>
                    </a:lnTo>
                    <a:lnTo>
                      <a:pt x="133" y="57"/>
                    </a:lnTo>
                    <a:lnTo>
                      <a:pt x="130" y="57"/>
                    </a:lnTo>
                    <a:lnTo>
                      <a:pt x="133" y="62"/>
                    </a:lnTo>
                    <a:lnTo>
                      <a:pt x="133" y="67"/>
                    </a:lnTo>
                    <a:lnTo>
                      <a:pt x="133" y="69"/>
                    </a:lnTo>
                    <a:lnTo>
                      <a:pt x="133" y="69"/>
                    </a:lnTo>
                    <a:lnTo>
                      <a:pt x="133" y="71"/>
                    </a:lnTo>
                    <a:lnTo>
                      <a:pt x="133" y="74"/>
                    </a:lnTo>
                    <a:lnTo>
                      <a:pt x="133" y="81"/>
                    </a:lnTo>
                    <a:lnTo>
                      <a:pt x="133" y="83"/>
                    </a:lnTo>
                    <a:lnTo>
                      <a:pt x="135" y="86"/>
                    </a:lnTo>
                    <a:lnTo>
                      <a:pt x="135" y="90"/>
                    </a:lnTo>
                    <a:lnTo>
                      <a:pt x="135" y="90"/>
                    </a:lnTo>
                    <a:lnTo>
                      <a:pt x="137" y="93"/>
                    </a:lnTo>
                    <a:lnTo>
                      <a:pt x="137" y="93"/>
                    </a:lnTo>
                    <a:lnTo>
                      <a:pt x="140" y="95"/>
                    </a:lnTo>
                    <a:lnTo>
                      <a:pt x="142" y="95"/>
                    </a:lnTo>
                    <a:lnTo>
                      <a:pt x="142" y="97"/>
                    </a:lnTo>
                    <a:lnTo>
                      <a:pt x="140" y="100"/>
                    </a:lnTo>
                    <a:lnTo>
                      <a:pt x="140" y="100"/>
                    </a:lnTo>
                    <a:lnTo>
                      <a:pt x="140" y="102"/>
                    </a:lnTo>
                    <a:lnTo>
                      <a:pt x="140" y="104"/>
                    </a:lnTo>
                    <a:lnTo>
                      <a:pt x="140" y="104"/>
                    </a:lnTo>
                    <a:lnTo>
                      <a:pt x="137" y="107"/>
                    </a:lnTo>
                    <a:lnTo>
                      <a:pt x="135" y="107"/>
                    </a:lnTo>
                    <a:lnTo>
                      <a:pt x="133" y="107"/>
                    </a:lnTo>
                    <a:lnTo>
                      <a:pt x="128" y="104"/>
                    </a:lnTo>
                    <a:lnTo>
                      <a:pt x="123" y="104"/>
                    </a:lnTo>
                    <a:lnTo>
                      <a:pt x="121" y="104"/>
                    </a:lnTo>
                    <a:lnTo>
                      <a:pt x="119" y="104"/>
                    </a:lnTo>
                    <a:lnTo>
                      <a:pt x="116" y="104"/>
                    </a:lnTo>
                    <a:lnTo>
                      <a:pt x="114" y="107"/>
                    </a:lnTo>
                    <a:lnTo>
                      <a:pt x="109" y="107"/>
                    </a:lnTo>
                    <a:lnTo>
                      <a:pt x="109" y="107"/>
                    </a:lnTo>
                    <a:lnTo>
                      <a:pt x="109" y="107"/>
                    </a:lnTo>
                    <a:lnTo>
                      <a:pt x="109" y="109"/>
                    </a:lnTo>
                    <a:lnTo>
                      <a:pt x="107" y="112"/>
                    </a:lnTo>
                    <a:lnTo>
                      <a:pt x="107" y="112"/>
                    </a:lnTo>
                    <a:lnTo>
                      <a:pt x="100" y="114"/>
                    </a:lnTo>
                    <a:lnTo>
                      <a:pt x="97" y="114"/>
                    </a:lnTo>
                    <a:lnTo>
                      <a:pt x="95" y="114"/>
                    </a:lnTo>
                    <a:lnTo>
                      <a:pt x="95" y="114"/>
                    </a:lnTo>
                    <a:lnTo>
                      <a:pt x="92" y="114"/>
                    </a:lnTo>
                    <a:lnTo>
                      <a:pt x="92" y="116"/>
                    </a:lnTo>
                    <a:lnTo>
                      <a:pt x="92" y="116"/>
                    </a:lnTo>
                    <a:lnTo>
                      <a:pt x="92" y="119"/>
                    </a:lnTo>
                    <a:lnTo>
                      <a:pt x="92" y="119"/>
                    </a:lnTo>
                    <a:lnTo>
                      <a:pt x="92" y="121"/>
                    </a:lnTo>
                    <a:lnTo>
                      <a:pt x="92" y="123"/>
                    </a:lnTo>
                    <a:lnTo>
                      <a:pt x="92" y="123"/>
                    </a:lnTo>
                    <a:lnTo>
                      <a:pt x="92" y="126"/>
                    </a:lnTo>
                    <a:lnTo>
                      <a:pt x="92" y="126"/>
                    </a:lnTo>
                    <a:lnTo>
                      <a:pt x="92" y="126"/>
                    </a:lnTo>
                    <a:lnTo>
                      <a:pt x="95" y="126"/>
                    </a:lnTo>
                    <a:lnTo>
                      <a:pt x="95" y="126"/>
                    </a:lnTo>
                    <a:lnTo>
                      <a:pt x="95" y="128"/>
                    </a:lnTo>
                    <a:lnTo>
                      <a:pt x="95" y="128"/>
                    </a:lnTo>
                    <a:lnTo>
                      <a:pt x="95" y="131"/>
                    </a:lnTo>
                    <a:lnTo>
                      <a:pt x="95" y="131"/>
                    </a:lnTo>
                    <a:lnTo>
                      <a:pt x="92" y="131"/>
                    </a:lnTo>
                    <a:lnTo>
                      <a:pt x="90" y="131"/>
                    </a:lnTo>
                    <a:lnTo>
                      <a:pt x="85" y="133"/>
                    </a:lnTo>
                    <a:lnTo>
                      <a:pt x="83" y="135"/>
                    </a:lnTo>
                    <a:lnTo>
                      <a:pt x="78" y="138"/>
                    </a:lnTo>
                    <a:lnTo>
                      <a:pt x="78" y="138"/>
                    </a:lnTo>
                    <a:lnTo>
                      <a:pt x="74" y="138"/>
                    </a:lnTo>
                    <a:lnTo>
                      <a:pt x="71" y="140"/>
                    </a:lnTo>
                    <a:lnTo>
                      <a:pt x="69" y="142"/>
                    </a:lnTo>
                    <a:lnTo>
                      <a:pt x="66" y="147"/>
                    </a:lnTo>
                    <a:lnTo>
                      <a:pt x="64" y="149"/>
                    </a:lnTo>
                    <a:lnTo>
                      <a:pt x="62" y="152"/>
                    </a:lnTo>
                    <a:lnTo>
                      <a:pt x="59" y="152"/>
                    </a:lnTo>
                    <a:lnTo>
                      <a:pt x="57" y="152"/>
                    </a:lnTo>
                    <a:lnTo>
                      <a:pt x="52" y="154"/>
                    </a:lnTo>
                    <a:lnTo>
                      <a:pt x="50" y="154"/>
                    </a:lnTo>
                    <a:lnTo>
                      <a:pt x="48" y="154"/>
                    </a:lnTo>
                    <a:lnTo>
                      <a:pt x="45" y="154"/>
                    </a:lnTo>
                    <a:lnTo>
                      <a:pt x="45" y="154"/>
                    </a:lnTo>
                    <a:lnTo>
                      <a:pt x="43" y="154"/>
                    </a:lnTo>
                    <a:lnTo>
                      <a:pt x="43" y="154"/>
                    </a:lnTo>
                    <a:lnTo>
                      <a:pt x="43" y="154"/>
                    </a:lnTo>
                    <a:lnTo>
                      <a:pt x="43" y="157"/>
                    </a:lnTo>
                    <a:lnTo>
                      <a:pt x="43" y="157"/>
                    </a:lnTo>
                    <a:lnTo>
                      <a:pt x="43" y="159"/>
                    </a:lnTo>
                    <a:lnTo>
                      <a:pt x="40" y="159"/>
                    </a:lnTo>
                    <a:lnTo>
                      <a:pt x="40" y="159"/>
                    </a:lnTo>
                    <a:lnTo>
                      <a:pt x="38" y="159"/>
                    </a:lnTo>
                    <a:lnTo>
                      <a:pt x="36" y="159"/>
                    </a:lnTo>
                    <a:lnTo>
                      <a:pt x="33" y="159"/>
                    </a:lnTo>
                    <a:lnTo>
                      <a:pt x="31" y="159"/>
                    </a:lnTo>
                    <a:lnTo>
                      <a:pt x="31" y="159"/>
                    </a:lnTo>
                    <a:lnTo>
                      <a:pt x="29" y="159"/>
                    </a:lnTo>
                    <a:lnTo>
                      <a:pt x="29" y="161"/>
                    </a:lnTo>
                    <a:lnTo>
                      <a:pt x="26" y="161"/>
                    </a:lnTo>
                    <a:lnTo>
                      <a:pt x="24" y="164"/>
                    </a:lnTo>
                    <a:lnTo>
                      <a:pt x="22" y="164"/>
                    </a:lnTo>
                    <a:lnTo>
                      <a:pt x="22" y="164"/>
                    </a:lnTo>
                    <a:lnTo>
                      <a:pt x="17" y="168"/>
                    </a:lnTo>
                    <a:lnTo>
                      <a:pt x="14" y="168"/>
                    </a:lnTo>
                    <a:lnTo>
                      <a:pt x="10" y="171"/>
                    </a:lnTo>
                    <a:lnTo>
                      <a:pt x="10" y="173"/>
                    </a:lnTo>
                    <a:lnTo>
                      <a:pt x="7" y="173"/>
                    </a:lnTo>
                    <a:lnTo>
                      <a:pt x="5" y="175"/>
                    </a:lnTo>
                    <a:lnTo>
                      <a:pt x="3" y="178"/>
                    </a:lnTo>
                    <a:lnTo>
                      <a:pt x="3" y="178"/>
                    </a:lnTo>
                    <a:lnTo>
                      <a:pt x="3" y="178"/>
                    </a:lnTo>
                    <a:lnTo>
                      <a:pt x="3" y="183"/>
                    </a:lnTo>
                    <a:lnTo>
                      <a:pt x="3" y="185"/>
                    </a:lnTo>
                    <a:lnTo>
                      <a:pt x="3" y="190"/>
                    </a:lnTo>
                    <a:lnTo>
                      <a:pt x="3" y="194"/>
                    </a:lnTo>
                    <a:lnTo>
                      <a:pt x="3" y="199"/>
                    </a:lnTo>
                    <a:lnTo>
                      <a:pt x="3" y="204"/>
                    </a:lnTo>
                    <a:lnTo>
                      <a:pt x="0" y="206"/>
                    </a:lnTo>
                    <a:lnTo>
                      <a:pt x="5" y="209"/>
                    </a:lnTo>
                    <a:lnTo>
                      <a:pt x="7" y="211"/>
                    </a:lnTo>
                    <a:lnTo>
                      <a:pt x="12" y="213"/>
                    </a:lnTo>
                    <a:lnTo>
                      <a:pt x="14" y="216"/>
                    </a:lnTo>
                    <a:lnTo>
                      <a:pt x="17" y="218"/>
                    </a:lnTo>
                    <a:lnTo>
                      <a:pt x="22" y="220"/>
                    </a:lnTo>
                    <a:lnTo>
                      <a:pt x="24" y="223"/>
                    </a:lnTo>
                    <a:lnTo>
                      <a:pt x="29" y="225"/>
                    </a:lnTo>
                    <a:lnTo>
                      <a:pt x="31" y="228"/>
                    </a:lnTo>
                    <a:lnTo>
                      <a:pt x="33" y="230"/>
                    </a:lnTo>
                    <a:lnTo>
                      <a:pt x="38" y="232"/>
                    </a:lnTo>
                    <a:lnTo>
                      <a:pt x="40" y="235"/>
                    </a:lnTo>
                    <a:lnTo>
                      <a:pt x="45" y="237"/>
                    </a:lnTo>
                    <a:lnTo>
                      <a:pt x="48" y="239"/>
                    </a:lnTo>
                    <a:lnTo>
                      <a:pt x="50" y="242"/>
                    </a:lnTo>
                    <a:lnTo>
                      <a:pt x="55" y="244"/>
                    </a:lnTo>
                    <a:lnTo>
                      <a:pt x="57" y="247"/>
                    </a:lnTo>
                    <a:lnTo>
                      <a:pt x="62" y="249"/>
                    </a:lnTo>
                    <a:lnTo>
                      <a:pt x="66" y="254"/>
                    </a:lnTo>
                    <a:lnTo>
                      <a:pt x="69" y="256"/>
                    </a:lnTo>
                    <a:lnTo>
                      <a:pt x="76" y="261"/>
                    </a:lnTo>
                    <a:lnTo>
                      <a:pt x="81" y="263"/>
                    </a:lnTo>
                    <a:lnTo>
                      <a:pt x="85" y="268"/>
                    </a:lnTo>
                    <a:lnTo>
                      <a:pt x="92" y="273"/>
                    </a:lnTo>
                    <a:lnTo>
                      <a:pt x="97" y="277"/>
                    </a:lnTo>
                    <a:lnTo>
                      <a:pt x="104" y="282"/>
                    </a:lnTo>
                    <a:lnTo>
                      <a:pt x="109" y="287"/>
                    </a:lnTo>
                    <a:lnTo>
                      <a:pt x="114" y="292"/>
                    </a:lnTo>
                    <a:lnTo>
                      <a:pt x="121" y="296"/>
                    </a:lnTo>
                    <a:lnTo>
                      <a:pt x="126" y="299"/>
                    </a:lnTo>
                    <a:lnTo>
                      <a:pt x="133" y="303"/>
                    </a:lnTo>
                    <a:lnTo>
                      <a:pt x="137" y="308"/>
                    </a:lnTo>
                    <a:lnTo>
                      <a:pt x="145" y="313"/>
                    </a:lnTo>
                    <a:lnTo>
                      <a:pt x="149" y="318"/>
                    </a:lnTo>
                    <a:lnTo>
                      <a:pt x="156" y="322"/>
                    </a:lnTo>
                    <a:lnTo>
                      <a:pt x="161" y="327"/>
                    </a:lnTo>
                    <a:lnTo>
                      <a:pt x="168" y="332"/>
                    </a:lnTo>
                    <a:lnTo>
                      <a:pt x="173" y="337"/>
                    </a:lnTo>
                    <a:lnTo>
                      <a:pt x="178" y="339"/>
                    </a:lnTo>
                    <a:lnTo>
                      <a:pt x="178" y="339"/>
                    </a:lnTo>
                    <a:lnTo>
                      <a:pt x="178" y="341"/>
                    </a:lnTo>
                    <a:lnTo>
                      <a:pt x="178" y="344"/>
                    </a:lnTo>
                    <a:lnTo>
                      <a:pt x="178" y="344"/>
                    </a:lnTo>
                    <a:lnTo>
                      <a:pt x="178" y="346"/>
                    </a:lnTo>
                    <a:lnTo>
                      <a:pt x="180" y="346"/>
                    </a:lnTo>
                    <a:lnTo>
                      <a:pt x="185" y="351"/>
                    </a:lnTo>
                    <a:lnTo>
                      <a:pt x="185" y="351"/>
                    </a:lnTo>
                    <a:lnTo>
                      <a:pt x="185" y="351"/>
                    </a:lnTo>
                    <a:lnTo>
                      <a:pt x="187" y="353"/>
                    </a:lnTo>
                    <a:lnTo>
                      <a:pt x="187" y="355"/>
                    </a:lnTo>
                    <a:lnTo>
                      <a:pt x="189" y="355"/>
                    </a:lnTo>
                    <a:lnTo>
                      <a:pt x="189" y="355"/>
                    </a:lnTo>
                    <a:lnTo>
                      <a:pt x="197" y="355"/>
                    </a:lnTo>
                    <a:lnTo>
                      <a:pt x="197" y="358"/>
                    </a:lnTo>
                    <a:lnTo>
                      <a:pt x="199" y="360"/>
                    </a:lnTo>
                    <a:lnTo>
                      <a:pt x="201" y="360"/>
                    </a:lnTo>
                    <a:lnTo>
                      <a:pt x="204" y="363"/>
                    </a:lnTo>
                    <a:lnTo>
                      <a:pt x="206" y="363"/>
                    </a:lnTo>
                    <a:lnTo>
                      <a:pt x="208" y="363"/>
                    </a:lnTo>
                    <a:lnTo>
                      <a:pt x="211" y="363"/>
                    </a:lnTo>
                    <a:lnTo>
                      <a:pt x="213" y="365"/>
                    </a:lnTo>
                    <a:lnTo>
                      <a:pt x="213" y="365"/>
                    </a:lnTo>
                    <a:lnTo>
                      <a:pt x="213" y="367"/>
                    </a:lnTo>
                    <a:lnTo>
                      <a:pt x="213" y="367"/>
                    </a:lnTo>
                    <a:lnTo>
                      <a:pt x="213" y="370"/>
                    </a:lnTo>
                    <a:lnTo>
                      <a:pt x="213" y="372"/>
                    </a:lnTo>
                    <a:lnTo>
                      <a:pt x="215" y="374"/>
                    </a:lnTo>
                    <a:lnTo>
                      <a:pt x="215" y="374"/>
                    </a:lnTo>
                    <a:lnTo>
                      <a:pt x="213" y="374"/>
                    </a:lnTo>
                    <a:lnTo>
                      <a:pt x="213" y="377"/>
                    </a:lnTo>
                    <a:lnTo>
                      <a:pt x="213" y="377"/>
                    </a:lnTo>
                    <a:lnTo>
                      <a:pt x="213" y="377"/>
                    </a:lnTo>
                    <a:lnTo>
                      <a:pt x="211" y="379"/>
                    </a:lnTo>
                    <a:lnTo>
                      <a:pt x="213" y="379"/>
                    </a:lnTo>
                    <a:lnTo>
                      <a:pt x="213" y="381"/>
                    </a:lnTo>
                    <a:lnTo>
                      <a:pt x="215" y="381"/>
                    </a:lnTo>
                    <a:lnTo>
                      <a:pt x="215" y="381"/>
                    </a:lnTo>
                    <a:lnTo>
                      <a:pt x="215" y="384"/>
                    </a:lnTo>
                    <a:lnTo>
                      <a:pt x="218" y="381"/>
                    </a:lnTo>
                    <a:lnTo>
                      <a:pt x="218" y="381"/>
                    </a:lnTo>
                    <a:lnTo>
                      <a:pt x="223" y="381"/>
                    </a:lnTo>
                    <a:lnTo>
                      <a:pt x="227" y="381"/>
                    </a:lnTo>
                    <a:lnTo>
                      <a:pt x="232" y="379"/>
                    </a:lnTo>
                    <a:lnTo>
                      <a:pt x="237" y="379"/>
                    </a:lnTo>
                    <a:lnTo>
                      <a:pt x="242" y="377"/>
                    </a:lnTo>
                    <a:lnTo>
                      <a:pt x="246" y="377"/>
                    </a:lnTo>
                    <a:lnTo>
                      <a:pt x="253" y="374"/>
                    </a:lnTo>
                    <a:lnTo>
                      <a:pt x="260" y="374"/>
                    </a:lnTo>
                    <a:lnTo>
                      <a:pt x="263" y="372"/>
                    </a:lnTo>
                    <a:lnTo>
                      <a:pt x="268" y="367"/>
                    </a:lnTo>
                    <a:lnTo>
                      <a:pt x="270" y="365"/>
                    </a:lnTo>
                    <a:lnTo>
                      <a:pt x="275" y="360"/>
                    </a:lnTo>
                    <a:lnTo>
                      <a:pt x="279" y="355"/>
                    </a:lnTo>
                    <a:lnTo>
                      <a:pt x="284" y="351"/>
                    </a:lnTo>
                    <a:lnTo>
                      <a:pt x="289" y="346"/>
                    </a:lnTo>
                    <a:lnTo>
                      <a:pt x="291" y="344"/>
                    </a:lnTo>
                    <a:lnTo>
                      <a:pt x="298" y="339"/>
                    </a:lnTo>
                    <a:lnTo>
                      <a:pt x="308" y="332"/>
                    </a:lnTo>
                    <a:lnTo>
                      <a:pt x="317" y="325"/>
                    </a:lnTo>
                    <a:lnTo>
                      <a:pt x="327" y="320"/>
                    </a:lnTo>
                    <a:lnTo>
                      <a:pt x="336" y="313"/>
                    </a:lnTo>
                    <a:lnTo>
                      <a:pt x="346" y="306"/>
                    </a:lnTo>
                    <a:lnTo>
                      <a:pt x="355" y="301"/>
                    </a:lnTo>
                    <a:lnTo>
                      <a:pt x="365" y="294"/>
                    </a:lnTo>
                    <a:lnTo>
                      <a:pt x="374" y="287"/>
                    </a:lnTo>
                    <a:lnTo>
                      <a:pt x="372" y="282"/>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8" name="Freeform 221"/>
              <p:cNvSpPr>
                <a:spLocks/>
              </p:cNvSpPr>
              <p:nvPr/>
            </p:nvSpPr>
            <p:spPr bwMode="auto">
              <a:xfrm>
                <a:off x="3094" y="1900"/>
                <a:ext cx="31" cy="59"/>
              </a:xfrm>
              <a:custGeom>
                <a:avLst/>
                <a:gdLst>
                  <a:gd name="T0" fmla="*/ 31 w 31"/>
                  <a:gd name="T1" fmla="*/ 41 h 59"/>
                  <a:gd name="T2" fmla="*/ 31 w 31"/>
                  <a:gd name="T3" fmla="*/ 38 h 59"/>
                  <a:gd name="T4" fmla="*/ 31 w 31"/>
                  <a:gd name="T5" fmla="*/ 36 h 59"/>
                  <a:gd name="T6" fmla="*/ 26 w 31"/>
                  <a:gd name="T7" fmla="*/ 36 h 59"/>
                  <a:gd name="T8" fmla="*/ 26 w 31"/>
                  <a:gd name="T9" fmla="*/ 33 h 59"/>
                  <a:gd name="T10" fmla="*/ 24 w 31"/>
                  <a:gd name="T11" fmla="*/ 31 h 59"/>
                  <a:gd name="T12" fmla="*/ 21 w 31"/>
                  <a:gd name="T13" fmla="*/ 26 h 59"/>
                  <a:gd name="T14" fmla="*/ 21 w 31"/>
                  <a:gd name="T15" fmla="*/ 24 h 59"/>
                  <a:gd name="T16" fmla="*/ 21 w 31"/>
                  <a:gd name="T17" fmla="*/ 22 h 59"/>
                  <a:gd name="T18" fmla="*/ 21 w 31"/>
                  <a:gd name="T19" fmla="*/ 19 h 59"/>
                  <a:gd name="T20" fmla="*/ 24 w 31"/>
                  <a:gd name="T21" fmla="*/ 17 h 59"/>
                  <a:gd name="T22" fmla="*/ 24 w 31"/>
                  <a:gd name="T23" fmla="*/ 12 h 59"/>
                  <a:gd name="T24" fmla="*/ 21 w 31"/>
                  <a:gd name="T25" fmla="*/ 10 h 59"/>
                  <a:gd name="T26" fmla="*/ 19 w 31"/>
                  <a:gd name="T27" fmla="*/ 7 h 59"/>
                  <a:gd name="T28" fmla="*/ 17 w 31"/>
                  <a:gd name="T29" fmla="*/ 5 h 59"/>
                  <a:gd name="T30" fmla="*/ 14 w 31"/>
                  <a:gd name="T31" fmla="*/ 3 h 59"/>
                  <a:gd name="T32" fmla="*/ 12 w 31"/>
                  <a:gd name="T33" fmla="*/ 3 h 59"/>
                  <a:gd name="T34" fmla="*/ 9 w 31"/>
                  <a:gd name="T35" fmla="*/ 3 h 59"/>
                  <a:gd name="T36" fmla="*/ 7 w 31"/>
                  <a:gd name="T37" fmla="*/ 3 h 59"/>
                  <a:gd name="T38" fmla="*/ 7 w 31"/>
                  <a:gd name="T39" fmla="*/ 0 h 59"/>
                  <a:gd name="T40" fmla="*/ 7 w 31"/>
                  <a:gd name="T41" fmla="*/ 0 h 59"/>
                  <a:gd name="T42" fmla="*/ 5 w 31"/>
                  <a:gd name="T43" fmla="*/ 3 h 59"/>
                  <a:gd name="T44" fmla="*/ 2 w 31"/>
                  <a:gd name="T45" fmla="*/ 7 h 59"/>
                  <a:gd name="T46" fmla="*/ 0 w 31"/>
                  <a:gd name="T47" fmla="*/ 10 h 59"/>
                  <a:gd name="T48" fmla="*/ 2 w 31"/>
                  <a:gd name="T49" fmla="*/ 12 h 59"/>
                  <a:gd name="T50" fmla="*/ 2 w 31"/>
                  <a:gd name="T51" fmla="*/ 14 h 59"/>
                  <a:gd name="T52" fmla="*/ 2 w 31"/>
                  <a:gd name="T53" fmla="*/ 17 h 59"/>
                  <a:gd name="T54" fmla="*/ 5 w 31"/>
                  <a:gd name="T55" fmla="*/ 17 h 59"/>
                  <a:gd name="T56" fmla="*/ 5 w 31"/>
                  <a:gd name="T57" fmla="*/ 22 h 59"/>
                  <a:gd name="T58" fmla="*/ 5 w 31"/>
                  <a:gd name="T59" fmla="*/ 26 h 59"/>
                  <a:gd name="T60" fmla="*/ 5 w 31"/>
                  <a:gd name="T61" fmla="*/ 29 h 59"/>
                  <a:gd name="T62" fmla="*/ 5 w 31"/>
                  <a:gd name="T63" fmla="*/ 36 h 59"/>
                  <a:gd name="T64" fmla="*/ 2 w 31"/>
                  <a:gd name="T65" fmla="*/ 41 h 59"/>
                  <a:gd name="T66" fmla="*/ 5 w 31"/>
                  <a:gd name="T67" fmla="*/ 45 h 59"/>
                  <a:gd name="T68" fmla="*/ 5 w 31"/>
                  <a:gd name="T69" fmla="*/ 48 h 59"/>
                  <a:gd name="T70" fmla="*/ 2 w 31"/>
                  <a:gd name="T71" fmla="*/ 45 h 59"/>
                  <a:gd name="T72" fmla="*/ 2 w 31"/>
                  <a:gd name="T73" fmla="*/ 48 h 59"/>
                  <a:gd name="T74" fmla="*/ 5 w 31"/>
                  <a:gd name="T75" fmla="*/ 50 h 59"/>
                  <a:gd name="T76" fmla="*/ 14 w 31"/>
                  <a:gd name="T77" fmla="*/ 55 h 59"/>
                  <a:gd name="T78" fmla="*/ 14 w 31"/>
                  <a:gd name="T79" fmla="*/ 59 h 59"/>
                  <a:gd name="T80" fmla="*/ 17 w 31"/>
                  <a:gd name="T81" fmla="*/ 59 h 59"/>
                  <a:gd name="T82" fmla="*/ 19 w 31"/>
                  <a:gd name="T83" fmla="*/ 59 h 59"/>
                  <a:gd name="T84" fmla="*/ 19 w 31"/>
                  <a:gd name="T85" fmla="*/ 59 h 59"/>
                  <a:gd name="T86" fmla="*/ 19 w 31"/>
                  <a:gd name="T87" fmla="*/ 57 h 59"/>
                  <a:gd name="T88" fmla="*/ 21 w 31"/>
                  <a:gd name="T89" fmla="*/ 57 h 59"/>
                  <a:gd name="T90" fmla="*/ 21 w 31"/>
                  <a:gd name="T91" fmla="*/ 57 h 59"/>
                  <a:gd name="T92" fmla="*/ 19 w 31"/>
                  <a:gd name="T93" fmla="*/ 55 h 59"/>
                  <a:gd name="T94" fmla="*/ 21 w 31"/>
                  <a:gd name="T95" fmla="*/ 52 h 59"/>
                  <a:gd name="T96" fmla="*/ 21 w 31"/>
                  <a:gd name="T97" fmla="*/ 55 h 59"/>
                  <a:gd name="T98" fmla="*/ 24 w 31"/>
                  <a:gd name="T99" fmla="*/ 52 h 59"/>
                  <a:gd name="T100" fmla="*/ 26 w 31"/>
                  <a:gd name="T101" fmla="*/ 52 h 59"/>
                  <a:gd name="T102" fmla="*/ 26 w 31"/>
                  <a:gd name="T103" fmla="*/ 50 h 59"/>
                  <a:gd name="T104" fmla="*/ 26 w 31"/>
                  <a:gd name="T105" fmla="*/ 48 h 59"/>
                  <a:gd name="T106" fmla="*/ 28 w 31"/>
                  <a:gd name="T107" fmla="*/ 45 h 59"/>
                  <a:gd name="T108" fmla="*/ 31 w 31"/>
                  <a:gd name="T109" fmla="*/ 45 h 59"/>
                  <a:gd name="T110" fmla="*/ 31 w 31"/>
                  <a:gd name="T111" fmla="*/ 43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1" h="59">
                    <a:moveTo>
                      <a:pt x="31" y="41"/>
                    </a:moveTo>
                    <a:lnTo>
                      <a:pt x="31" y="41"/>
                    </a:lnTo>
                    <a:lnTo>
                      <a:pt x="31" y="38"/>
                    </a:lnTo>
                    <a:lnTo>
                      <a:pt x="31" y="38"/>
                    </a:lnTo>
                    <a:lnTo>
                      <a:pt x="31" y="36"/>
                    </a:lnTo>
                    <a:lnTo>
                      <a:pt x="31" y="36"/>
                    </a:lnTo>
                    <a:lnTo>
                      <a:pt x="28" y="36"/>
                    </a:lnTo>
                    <a:lnTo>
                      <a:pt x="26" y="36"/>
                    </a:lnTo>
                    <a:lnTo>
                      <a:pt x="26" y="36"/>
                    </a:lnTo>
                    <a:lnTo>
                      <a:pt x="26" y="33"/>
                    </a:lnTo>
                    <a:lnTo>
                      <a:pt x="24" y="33"/>
                    </a:lnTo>
                    <a:lnTo>
                      <a:pt x="24" y="31"/>
                    </a:lnTo>
                    <a:lnTo>
                      <a:pt x="21" y="29"/>
                    </a:lnTo>
                    <a:lnTo>
                      <a:pt x="21" y="26"/>
                    </a:lnTo>
                    <a:lnTo>
                      <a:pt x="21" y="26"/>
                    </a:lnTo>
                    <a:lnTo>
                      <a:pt x="21" y="24"/>
                    </a:lnTo>
                    <a:lnTo>
                      <a:pt x="21" y="22"/>
                    </a:lnTo>
                    <a:lnTo>
                      <a:pt x="21" y="22"/>
                    </a:lnTo>
                    <a:lnTo>
                      <a:pt x="21" y="22"/>
                    </a:lnTo>
                    <a:lnTo>
                      <a:pt x="21" y="19"/>
                    </a:lnTo>
                    <a:lnTo>
                      <a:pt x="21" y="17"/>
                    </a:lnTo>
                    <a:lnTo>
                      <a:pt x="24" y="17"/>
                    </a:lnTo>
                    <a:lnTo>
                      <a:pt x="24" y="14"/>
                    </a:lnTo>
                    <a:lnTo>
                      <a:pt x="24" y="12"/>
                    </a:lnTo>
                    <a:lnTo>
                      <a:pt x="21" y="10"/>
                    </a:lnTo>
                    <a:lnTo>
                      <a:pt x="21" y="10"/>
                    </a:lnTo>
                    <a:lnTo>
                      <a:pt x="19" y="7"/>
                    </a:lnTo>
                    <a:lnTo>
                      <a:pt x="19" y="7"/>
                    </a:lnTo>
                    <a:lnTo>
                      <a:pt x="17" y="7"/>
                    </a:lnTo>
                    <a:lnTo>
                      <a:pt x="17" y="5"/>
                    </a:lnTo>
                    <a:lnTo>
                      <a:pt x="14" y="3"/>
                    </a:lnTo>
                    <a:lnTo>
                      <a:pt x="14" y="3"/>
                    </a:lnTo>
                    <a:lnTo>
                      <a:pt x="14" y="3"/>
                    </a:lnTo>
                    <a:lnTo>
                      <a:pt x="12" y="3"/>
                    </a:lnTo>
                    <a:lnTo>
                      <a:pt x="9" y="3"/>
                    </a:lnTo>
                    <a:lnTo>
                      <a:pt x="9" y="3"/>
                    </a:lnTo>
                    <a:lnTo>
                      <a:pt x="9" y="3"/>
                    </a:lnTo>
                    <a:lnTo>
                      <a:pt x="7" y="3"/>
                    </a:lnTo>
                    <a:lnTo>
                      <a:pt x="7" y="0"/>
                    </a:lnTo>
                    <a:lnTo>
                      <a:pt x="7" y="0"/>
                    </a:lnTo>
                    <a:lnTo>
                      <a:pt x="7" y="0"/>
                    </a:lnTo>
                    <a:lnTo>
                      <a:pt x="7" y="0"/>
                    </a:lnTo>
                    <a:lnTo>
                      <a:pt x="5" y="3"/>
                    </a:lnTo>
                    <a:lnTo>
                      <a:pt x="5" y="3"/>
                    </a:lnTo>
                    <a:lnTo>
                      <a:pt x="2" y="5"/>
                    </a:lnTo>
                    <a:lnTo>
                      <a:pt x="2" y="7"/>
                    </a:lnTo>
                    <a:lnTo>
                      <a:pt x="2" y="7"/>
                    </a:lnTo>
                    <a:lnTo>
                      <a:pt x="0" y="10"/>
                    </a:lnTo>
                    <a:lnTo>
                      <a:pt x="2" y="10"/>
                    </a:lnTo>
                    <a:lnTo>
                      <a:pt x="2" y="12"/>
                    </a:lnTo>
                    <a:lnTo>
                      <a:pt x="2" y="12"/>
                    </a:lnTo>
                    <a:lnTo>
                      <a:pt x="2" y="14"/>
                    </a:lnTo>
                    <a:lnTo>
                      <a:pt x="2" y="14"/>
                    </a:lnTo>
                    <a:lnTo>
                      <a:pt x="2" y="17"/>
                    </a:lnTo>
                    <a:lnTo>
                      <a:pt x="5" y="17"/>
                    </a:lnTo>
                    <a:lnTo>
                      <a:pt x="5" y="17"/>
                    </a:lnTo>
                    <a:lnTo>
                      <a:pt x="7" y="22"/>
                    </a:lnTo>
                    <a:lnTo>
                      <a:pt x="5" y="22"/>
                    </a:lnTo>
                    <a:lnTo>
                      <a:pt x="5" y="22"/>
                    </a:lnTo>
                    <a:lnTo>
                      <a:pt x="5" y="26"/>
                    </a:lnTo>
                    <a:lnTo>
                      <a:pt x="5" y="26"/>
                    </a:lnTo>
                    <a:lnTo>
                      <a:pt x="5" y="29"/>
                    </a:lnTo>
                    <a:lnTo>
                      <a:pt x="5" y="31"/>
                    </a:lnTo>
                    <a:lnTo>
                      <a:pt x="5" y="36"/>
                    </a:lnTo>
                    <a:lnTo>
                      <a:pt x="2" y="38"/>
                    </a:lnTo>
                    <a:lnTo>
                      <a:pt x="2" y="41"/>
                    </a:lnTo>
                    <a:lnTo>
                      <a:pt x="2" y="43"/>
                    </a:lnTo>
                    <a:lnTo>
                      <a:pt x="5" y="45"/>
                    </a:lnTo>
                    <a:lnTo>
                      <a:pt x="5" y="45"/>
                    </a:lnTo>
                    <a:lnTo>
                      <a:pt x="5" y="48"/>
                    </a:lnTo>
                    <a:lnTo>
                      <a:pt x="5" y="48"/>
                    </a:lnTo>
                    <a:lnTo>
                      <a:pt x="2" y="45"/>
                    </a:lnTo>
                    <a:lnTo>
                      <a:pt x="2" y="45"/>
                    </a:lnTo>
                    <a:lnTo>
                      <a:pt x="2" y="48"/>
                    </a:lnTo>
                    <a:lnTo>
                      <a:pt x="5" y="50"/>
                    </a:lnTo>
                    <a:lnTo>
                      <a:pt x="5" y="50"/>
                    </a:lnTo>
                    <a:lnTo>
                      <a:pt x="12" y="55"/>
                    </a:lnTo>
                    <a:lnTo>
                      <a:pt x="14" y="55"/>
                    </a:lnTo>
                    <a:lnTo>
                      <a:pt x="14" y="57"/>
                    </a:lnTo>
                    <a:lnTo>
                      <a:pt x="14" y="59"/>
                    </a:lnTo>
                    <a:lnTo>
                      <a:pt x="14" y="59"/>
                    </a:lnTo>
                    <a:lnTo>
                      <a:pt x="17" y="59"/>
                    </a:lnTo>
                    <a:lnTo>
                      <a:pt x="17" y="59"/>
                    </a:lnTo>
                    <a:lnTo>
                      <a:pt x="19" y="59"/>
                    </a:lnTo>
                    <a:lnTo>
                      <a:pt x="19" y="59"/>
                    </a:lnTo>
                    <a:lnTo>
                      <a:pt x="19" y="59"/>
                    </a:lnTo>
                    <a:lnTo>
                      <a:pt x="19" y="59"/>
                    </a:lnTo>
                    <a:lnTo>
                      <a:pt x="19" y="57"/>
                    </a:lnTo>
                    <a:lnTo>
                      <a:pt x="19" y="57"/>
                    </a:lnTo>
                    <a:lnTo>
                      <a:pt x="21" y="57"/>
                    </a:lnTo>
                    <a:lnTo>
                      <a:pt x="21" y="57"/>
                    </a:lnTo>
                    <a:lnTo>
                      <a:pt x="21" y="57"/>
                    </a:lnTo>
                    <a:lnTo>
                      <a:pt x="21" y="55"/>
                    </a:lnTo>
                    <a:lnTo>
                      <a:pt x="19" y="55"/>
                    </a:lnTo>
                    <a:lnTo>
                      <a:pt x="19" y="55"/>
                    </a:lnTo>
                    <a:lnTo>
                      <a:pt x="21" y="52"/>
                    </a:lnTo>
                    <a:lnTo>
                      <a:pt x="21" y="55"/>
                    </a:lnTo>
                    <a:lnTo>
                      <a:pt x="21" y="55"/>
                    </a:lnTo>
                    <a:lnTo>
                      <a:pt x="21" y="52"/>
                    </a:lnTo>
                    <a:lnTo>
                      <a:pt x="24" y="52"/>
                    </a:lnTo>
                    <a:lnTo>
                      <a:pt x="26" y="52"/>
                    </a:lnTo>
                    <a:lnTo>
                      <a:pt x="26" y="52"/>
                    </a:lnTo>
                    <a:lnTo>
                      <a:pt x="26" y="52"/>
                    </a:lnTo>
                    <a:lnTo>
                      <a:pt x="26" y="50"/>
                    </a:lnTo>
                    <a:lnTo>
                      <a:pt x="26" y="48"/>
                    </a:lnTo>
                    <a:lnTo>
                      <a:pt x="26" y="48"/>
                    </a:lnTo>
                    <a:lnTo>
                      <a:pt x="28" y="48"/>
                    </a:lnTo>
                    <a:lnTo>
                      <a:pt x="28" y="45"/>
                    </a:lnTo>
                    <a:lnTo>
                      <a:pt x="28" y="45"/>
                    </a:lnTo>
                    <a:lnTo>
                      <a:pt x="31" y="45"/>
                    </a:lnTo>
                    <a:lnTo>
                      <a:pt x="31" y="43"/>
                    </a:lnTo>
                    <a:lnTo>
                      <a:pt x="31" y="43"/>
                    </a:lnTo>
                    <a:lnTo>
                      <a:pt x="31" y="41"/>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29" name="Freeform 222"/>
              <p:cNvSpPr>
                <a:spLocks noEditPoints="1"/>
              </p:cNvSpPr>
              <p:nvPr/>
            </p:nvSpPr>
            <p:spPr bwMode="auto">
              <a:xfrm>
                <a:off x="3080" y="1540"/>
                <a:ext cx="16" cy="7"/>
              </a:xfrm>
              <a:custGeom>
                <a:avLst/>
                <a:gdLst>
                  <a:gd name="T0" fmla="*/ 16 w 16"/>
                  <a:gd name="T1" fmla="*/ 7 h 7"/>
                  <a:gd name="T2" fmla="*/ 14 w 16"/>
                  <a:gd name="T3" fmla="*/ 5 h 7"/>
                  <a:gd name="T4" fmla="*/ 14 w 16"/>
                  <a:gd name="T5" fmla="*/ 7 h 7"/>
                  <a:gd name="T6" fmla="*/ 14 w 16"/>
                  <a:gd name="T7" fmla="*/ 7 h 7"/>
                  <a:gd name="T8" fmla="*/ 14 w 16"/>
                  <a:gd name="T9" fmla="*/ 7 h 7"/>
                  <a:gd name="T10" fmla="*/ 14 w 16"/>
                  <a:gd name="T11" fmla="*/ 7 h 7"/>
                  <a:gd name="T12" fmla="*/ 16 w 16"/>
                  <a:gd name="T13" fmla="*/ 7 h 7"/>
                  <a:gd name="T14" fmla="*/ 16 w 16"/>
                  <a:gd name="T15" fmla="*/ 7 h 7"/>
                  <a:gd name="T16" fmla="*/ 16 w 16"/>
                  <a:gd name="T17" fmla="*/ 7 h 7"/>
                  <a:gd name="T18" fmla="*/ 16 w 16"/>
                  <a:gd name="T19" fmla="*/ 7 h 7"/>
                  <a:gd name="T20" fmla="*/ 2 w 16"/>
                  <a:gd name="T21" fmla="*/ 3 h 7"/>
                  <a:gd name="T22" fmla="*/ 0 w 16"/>
                  <a:gd name="T23" fmla="*/ 3 h 7"/>
                  <a:gd name="T24" fmla="*/ 0 w 16"/>
                  <a:gd name="T25" fmla="*/ 5 h 7"/>
                  <a:gd name="T26" fmla="*/ 0 w 16"/>
                  <a:gd name="T27" fmla="*/ 5 h 7"/>
                  <a:gd name="T28" fmla="*/ 2 w 16"/>
                  <a:gd name="T29" fmla="*/ 5 h 7"/>
                  <a:gd name="T30" fmla="*/ 2 w 16"/>
                  <a:gd name="T31" fmla="*/ 5 h 7"/>
                  <a:gd name="T32" fmla="*/ 2 w 16"/>
                  <a:gd name="T33" fmla="*/ 5 h 7"/>
                  <a:gd name="T34" fmla="*/ 2 w 16"/>
                  <a:gd name="T35" fmla="*/ 5 h 7"/>
                  <a:gd name="T36" fmla="*/ 2 w 16"/>
                  <a:gd name="T37" fmla="*/ 5 h 7"/>
                  <a:gd name="T38" fmla="*/ 2 w 16"/>
                  <a:gd name="T39" fmla="*/ 3 h 7"/>
                  <a:gd name="T40" fmla="*/ 9 w 16"/>
                  <a:gd name="T41" fmla="*/ 3 h 7"/>
                  <a:gd name="T42" fmla="*/ 9 w 16"/>
                  <a:gd name="T43" fmla="*/ 3 h 7"/>
                  <a:gd name="T44" fmla="*/ 9 w 16"/>
                  <a:gd name="T45" fmla="*/ 0 h 7"/>
                  <a:gd name="T46" fmla="*/ 7 w 16"/>
                  <a:gd name="T47" fmla="*/ 0 h 7"/>
                  <a:gd name="T48" fmla="*/ 7 w 16"/>
                  <a:gd name="T49" fmla="*/ 0 h 7"/>
                  <a:gd name="T50" fmla="*/ 7 w 16"/>
                  <a:gd name="T51" fmla="*/ 0 h 7"/>
                  <a:gd name="T52" fmla="*/ 7 w 16"/>
                  <a:gd name="T53" fmla="*/ 0 h 7"/>
                  <a:gd name="T54" fmla="*/ 7 w 16"/>
                  <a:gd name="T55" fmla="*/ 0 h 7"/>
                  <a:gd name="T56" fmla="*/ 5 w 16"/>
                  <a:gd name="T57" fmla="*/ 0 h 7"/>
                  <a:gd name="T58" fmla="*/ 5 w 16"/>
                  <a:gd name="T59" fmla="*/ 0 h 7"/>
                  <a:gd name="T60" fmla="*/ 5 w 16"/>
                  <a:gd name="T61" fmla="*/ 0 h 7"/>
                  <a:gd name="T62" fmla="*/ 5 w 16"/>
                  <a:gd name="T63" fmla="*/ 0 h 7"/>
                  <a:gd name="T64" fmla="*/ 5 w 16"/>
                  <a:gd name="T65" fmla="*/ 3 h 7"/>
                  <a:gd name="T66" fmla="*/ 5 w 16"/>
                  <a:gd name="T67" fmla="*/ 3 h 7"/>
                  <a:gd name="T68" fmla="*/ 5 w 16"/>
                  <a:gd name="T69" fmla="*/ 3 h 7"/>
                  <a:gd name="T70" fmla="*/ 5 w 16"/>
                  <a:gd name="T71" fmla="*/ 3 h 7"/>
                  <a:gd name="T72" fmla="*/ 5 w 16"/>
                  <a:gd name="T73" fmla="*/ 3 h 7"/>
                  <a:gd name="T74" fmla="*/ 5 w 16"/>
                  <a:gd name="T75" fmla="*/ 3 h 7"/>
                  <a:gd name="T76" fmla="*/ 2 w 16"/>
                  <a:gd name="T77" fmla="*/ 3 h 7"/>
                  <a:gd name="T78" fmla="*/ 2 w 16"/>
                  <a:gd name="T79" fmla="*/ 3 h 7"/>
                  <a:gd name="T80" fmla="*/ 5 w 16"/>
                  <a:gd name="T81" fmla="*/ 5 h 7"/>
                  <a:gd name="T82" fmla="*/ 5 w 16"/>
                  <a:gd name="T83" fmla="*/ 5 h 7"/>
                  <a:gd name="T84" fmla="*/ 9 w 16"/>
                  <a:gd name="T85" fmla="*/ 5 h 7"/>
                  <a:gd name="T86" fmla="*/ 9 w 16"/>
                  <a:gd name="T87" fmla="*/ 5 h 7"/>
                  <a:gd name="T88" fmla="*/ 9 w 16"/>
                  <a:gd name="T89" fmla="*/ 5 h 7"/>
                  <a:gd name="T90" fmla="*/ 9 w 16"/>
                  <a:gd name="T91" fmla="*/ 5 h 7"/>
                  <a:gd name="T92" fmla="*/ 9 w 16"/>
                  <a:gd name="T93" fmla="*/ 3 h 7"/>
                  <a:gd name="T94" fmla="*/ 9 w 16"/>
                  <a:gd name="T95" fmla="*/ 5 h 7"/>
                  <a:gd name="T96" fmla="*/ 12 w 16"/>
                  <a:gd name="T97" fmla="*/ 5 h 7"/>
                  <a:gd name="T98" fmla="*/ 12 w 16"/>
                  <a:gd name="T99" fmla="*/ 3 h 7"/>
                  <a:gd name="T100" fmla="*/ 12 w 16"/>
                  <a:gd name="T101" fmla="*/ 3 h 7"/>
                  <a:gd name="T102" fmla="*/ 9 w 16"/>
                  <a:gd name="T103"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 h="7">
                    <a:moveTo>
                      <a:pt x="16" y="7"/>
                    </a:moveTo>
                    <a:lnTo>
                      <a:pt x="14" y="5"/>
                    </a:lnTo>
                    <a:lnTo>
                      <a:pt x="14" y="7"/>
                    </a:lnTo>
                    <a:lnTo>
                      <a:pt x="14" y="7"/>
                    </a:lnTo>
                    <a:lnTo>
                      <a:pt x="14" y="7"/>
                    </a:lnTo>
                    <a:lnTo>
                      <a:pt x="14" y="7"/>
                    </a:lnTo>
                    <a:lnTo>
                      <a:pt x="16" y="7"/>
                    </a:lnTo>
                    <a:lnTo>
                      <a:pt x="16" y="7"/>
                    </a:lnTo>
                    <a:lnTo>
                      <a:pt x="16" y="7"/>
                    </a:lnTo>
                    <a:lnTo>
                      <a:pt x="16" y="7"/>
                    </a:lnTo>
                    <a:close/>
                    <a:moveTo>
                      <a:pt x="2" y="3"/>
                    </a:moveTo>
                    <a:lnTo>
                      <a:pt x="0" y="3"/>
                    </a:lnTo>
                    <a:lnTo>
                      <a:pt x="0" y="5"/>
                    </a:lnTo>
                    <a:lnTo>
                      <a:pt x="0" y="5"/>
                    </a:lnTo>
                    <a:lnTo>
                      <a:pt x="2" y="5"/>
                    </a:lnTo>
                    <a:lnTo>
                      <a:pt x="2" y="5"/>
                    </a:lnTo>
                    <a:lnTo>
                      <a:pt x="2" y="5"/>
                    </a:lnTo>
                    <a:lnTo>
                      <a:pt x="2" y="5"/>
                    </a:lnTo>
                    <a:lnTo>
                      <a:pt x="2" y="5"/>
                    </a:lnTo>
                    <a:lnTo>
                      <a:pt x="2" y="3"/>
                    </a:lnTo>
                    <a:close/>
                    <a:moveTo>
                      <a:pt x="9" y="3"/>
                    </a:moveTo>
                    <a:lnTo>
                      <a:pt x="9" y="3"/>
                    </a:lnTo>
                    <a:lnTo>
                      <a:pt x="9" y="0"/>
                    </a:lnTo>
                    <a:lnTo>
                      <a:pt x="7" y="0"/>
                    </a:lnTo>
                    <a:lnTo>
                      <a:pt x="7" y="0"/>
                    </a:lnTo>
                    <a:lnTo>
                      <a:pt x="7" y="0"/>
                    </a:lnTo>
                    <a:lnTo>
                      <a:pt x="7" y="0"/>
                    </a:lnTo>
                    <a:lnTo>
                      <a:pt x="7" y="0"/>
                    </a:lnTo>
                    <a:lnTo>
                      <a:pt x="5" y="0"/>
                    </a:lnTo>
                    <a:lnTo>
                      <a:pt x="5" y="0"/>
                    </a:lnTo>
                    <a:lnTo>
                      <a:pt x="5" y="0"/>
                    </a:lnTo>
                    <a:lnTo>
                      <a:pt x="5" y="0"/>
                    </a:lnTo>
                    <a:lnTo>
                      <a:pt x="5" y="3"/>
                    </a:lnTo>
                    <a:lnTo>
                      <a:pt x="5" y="3"/>
                    </a:lnTo>
                    <a:lnTo>
                      <a:pt x="5" y="3"/>
                    </a:lnTo>
                    <a:lnTo>
                      <a:pt x="5" y="3"/>
                    </a:lnTo>
                    <a:lnTo>
                      <a:pt x="5" y="3"/>
                    </a:lnTo>
                    <a:lnTo>
                      <a:pt x="5" y="3"/>
                    </a:lnTo>
                    <a:lnTo>
                      <a:pt x="2" y="3"/>
                    </a:lnTo>
                    <a:lnTo>
                      <a:pt x="2" y="3"/>
                    </a:lnTo>
                    <a:lnTo>
                      <a:pt x="5" y="5"/>
                    </a:lnTo>
                    <a:lnTo>
                      <a:pt x="5" y="5"/>
                    </a:lnTo>
                    <a:lnTo>
                      <a:pt x="9" y="5"/>
                    </a:lnTo>
                    <a:lnTo>
                      <a:pt x="9" y="5"/>
                    </a:lnTo>
                    <a:lnTo>
                      <a:pt x="9" y="5"/>
                    </a:lnTo>
                    <a:lnTo>
                      <a:pt x="9" y="5"/>
                    </a:lnTo>
                    <a:lnTo>
                      <a:pt x="9" y="3"/>
                    </a:lnTo>
                    <a:lnTo>
                      <a:pt x="9" y="5"/>
                    </a:lnTo>
                    <a:lnTo>
                      <a:pt x="12" y="5"/>
                    </a:lnTo>
                    <a:lnTo>
                      <a:pt x="12" y="3"/>
                    </a:lnTo>
                    <a:lnTo>
                      <a:pt x="12" y="3"/>
                    </a:lnTo>
                    <a:lnTo>
                      <a:pt x="9" y="3"/>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30" name="Freeform 223"/>
              <p:cNvSpPr>
                <a:spLocks/>
              </p:cNvSpPr>
              <p:nvPr/>
            </p:nvSpPr>
            <p:spPr bwMode="auto">
              <a:xfrm>
                <a:off x="3827" y="1985"/>
                <a:ext cx="239" cy="195"/>
              </a:xfrm>
              <a:custGeom>
                <a:avLst/>
                <a:gdLst>
                  <a:gd name="T0" fmla="*/ 230 w 239"/>
                  <a:gd name="T1" fmla="*/ 24 h 195"/>
                  <a:gd name="T2" fmla="*/ 218 w 239"/>
                  <a:gd name="T3" fmla="*/ 27 h 195"/>
                  <a:gd name="T4" fmla="*/ 218 w 239"/>
                  <a:gd name="T5" fmla="*/ 22 h 195"/>
                  <a:gd name="T6" fmla="*/ 201 w 239"/>
                  <a:gd name="T7" fmla="*/ 31 h 195"/>
                  <a:gd name="T8" fmla="*/ 185 w 239"/>
                  <a:gd name="T9" fmla="*/ 38 h 195"/>
                  <a:gd name="T10" fmla="*/ 180 w 239"/>
                  <a:gd name="T11" fmla="*/ 15 h 195"/>
                  <a:gd name="T12" fmla="*/ 173 w 239"/>
                  <a:gd name="T13" fmla="*/ 12 h 195"/>
                  <a:gd name="T14" fmla="*/ 161 w 239"/>
                  <a:gd name="T15" fmla="*/ 3 h 195"/>
                  <a:gd name="T16" fmla="*/ 156 w 239"/>
                  <a:gd name="T17" fmla="*/ 15 h 195"/>
                  <a:gd name="T18" fmla="*/ 149 w 239"/>
                  <a:gd name="T19" fmla="*/ 19 h 195"/>
                  <a:gd name="T20" fmla="*/ 145 w 239"/>
                  <a:gd name="T21" fmla="*/ 29 h 195"/>
                  <a:gd name="T22" fmla="*/ 135 w 239"/>
                  <a:gd name="T23" fmla="*/ 24 h 195"/>
                  <a:gd name="T24" fmla="*/ 130 w 239"/>
                  <a:gd name="T25" fmla="*/ 27 h 195"/>
                  <a:gd name="T26" fmla="*/ 123 w 239"/>
                  <a:gd name="T27" fmla="*/ 34 h 195"/>
                  <a:gd name="T28" fmla="*/ 114 w 239"/>
                  <a:gd name="T29" fmla="*/ 27 h 195"/>
                  <a:gd name="T30" fmla="*/ 100 w 239"/>
                  <a:gd name="T31" fmla="*/ 24 h 195"/>
                  <a:gd name="T32" fmla="*/ 78 w 239"/>
                  <a:gd name="T33" fmla="*/ 19 h 195"/>
                  <a:gd name="T34" fmla="*/ 67 w 239"/>
                  <a:gd name="T35" fmla="*/ 29 h 195"/>
                  <a:gd name="T36" fmla="*/ 62 w 239"/>
                  <a:gd name="T37" fmla="*/ 45 h 195"/>
                  <a:gd name="T38" fmla="*/ 55 w 239"/>
                  <a:gd name="T39" fmla="*/ 53 h 195"/>
                  <a:gd name="T40" fmla="*/ 41 w 239"/>
                  <a:gd name="T41" fmla="*/ 57 h 195"/>
                  <a:gd name="T42" fmla="*/ 41 w 239"/>
                  <a:gd name="T43" fmla="*/ 67 h 195"/>
                  <a:gd name="T44" fmla="*/ 31 w 239"/>
                  <a:gd name="T45" fmla="*/ 69 h 195"/>
                  <a:gd name="T46" fmla="*/ 22 w 239"/>
                  <a:gd name="T47" fmla="*/ 64 h 195"/>
                  <a:gd name="T48" fmla="*/ 10 w 239"/>
                  <a:gd name="T49" fmla="*/ 62 h 195"/>
                  <a:gd name="T50" fmla="*/ 7 w 239"/>
                  <a:gd name="T51" fmla="*/ 69 h 195"/>
                  <a:gd name="T52" fmla="*/ 7 w 239"/>
                  <a:gd name="T53" fmla="*/ 76 h 195"/>
                  <a:gd name="T54" fmla="*/ 5 w 239"/>
                  <a:gd name="T55" fmla="*/ 83 h 195"/>
                  <a:gd name="T56" fmla="*/ 5 w 239"/>
                  <a:gd name="T57" fmla="*/ 88 h 195"/>
                  <a:gd name="T58" fmla="*/ 3 w 239"/>
                  <a:gd name="T59" fmla="*/ 105 h 195"/>
                  <a:gd name="T60" fmla="*/ 7 w 239"/>
                  <a:gd name="T61" fmla="*/ 109 h 195"/>
                  <a:gd name="T62" fmla="*/ 12 w 239"/>
                  <a:gd name="T63" fmla="*/ 133 h 195"/>
                  <a:gd name="T64" fmla="*/ 15 w 239"/>
                  <a:gd name="T65" fmla="*/ 150 h 195"/>
                  <a:gd name="T66" fmla="*/ 33 w 239"/>
                  <a:gd name="T67" fmla="*/ 164 h 195"/>
                  <a:gd name="T68" fmla="*/ 43 w 239"/>
                  <a:gd name="T69" fmla="*/ 190 h 195"/>
                  <a:gd name="T70" fmla="*/ 81 w 239"/>
                  <a:gd name="T71" fmla="*/ 192 h 195"/>
                  <a:gd name="T72" fmla="*/ 97 w 239"/>
                  <a:gd name="T73" fmla="*/ 190 h 195"/>
                  <a:gd name="T74" fmla="*/ 119 w 239"/>
                  <a:gd name="T75" fmla="*/ 183 h 195"/>
                  <a:gd name="T76" fmla="*/ 116 w 239"/>
                  <a:gd name="T77" fmla="*/ 169 h 195"/>
                  <a:gd name="T78" fmla="*/ 121 w 239"/>
                  <a:gd name="T79" fmla="*/ 157 h 195"/>
                  <a:gd name="T80" fmla="*/ 138 w 239"/>
                  <a:gd name="T81" fmla="*/ 154 h 195"/>
                  <a:gd name="T82" fmla="*/ 135 w 239"/>
                  <a:gd name="T83" fmla="*/ 147 h 195"/>
                  <a:gd name="T84" fmla="*/ 149 w 239"/>
                  <a:gd name="T85" fmla="*/ 145 h 195"/>
                  <a:gd name="T86" fmla="*/ 159 w 239"/>
                  <a:gd name="T87" fmla="*/ 145 h 195"/>
                  <a:gd name="T88" fmla="*/ 164 w 239"/>
                  <a:gd name="T89" fmla="*/ 126 h 195"/>
                  <a:gd name="T90" fmla="*/ 171 w 239"/>
                  <a:gd name="T91" fmla="*/ 114 h 195"/>
                  <a:gd name="T92" fmla="*/ 166 w 239"/>
                  <a:gd name="T93" fmla="*/ 98 h 195"/>
                  <a:gd name="T94" fmla="*/ 185 w 239"/>
                  <a:gd name="T95" fmla="*/ 98 h 195"/>
                  <a:gd name="T96" fmla="*/ 185 w 239"/>
                  <a:gd name="T97" fmla="*/ 86 h 195"/>
                  <a:gd name="T98" fmla="*/ 190 w 239"/>
                  <a:gd name="T99" fmla="*/ 76 h 195"/>
                  <a:gd name="T100" fmla="*/ 192 w 239"/>
                  <a:gd name="T101" fmla="*/ 69 h 195"/>
                  <a:gd name="T102" fmla="*/ 190 w 239"/>
                  <a:gd name="T103" fmla="*/ 62 h 195"/>
                  <a:gd name="T104" fmla="*/ 182 w 239"/>
                  <a:gd name="T105" fmla="*/ 50 h 195"/>
                  <a:gd name="T106" fmla="*/ 190 w 239"/>
                  <a:gd name="T107" fmla="*/ 43 h 195"/>
                  <a:gd name="T108" fmla="*/ 201 w 239"/>
                  <a:gd name="T109" fmla="*/ 36 h 195"/>
                  <a:gd name="T110" fmla="*/ 223 w 239"/>
                  <a:gd name="T111" fmla="*/ 34 h 195"/>
                  <a:gd name="T112" fmla="*/ 234 w 239"/>
                  <a:gd name="T113" fmla="*/ 31 h 195"/>
                  <a:gd name="T114" fmla="*/ 237 w 239"/>
                  <a:gd name="T115" fmla="*/ 27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39" h="195">
                    <a:moveTo>
                      <a:pt x="239" y="27"/>
                    </a:moveTo>
                    <a:lnTo>
                      <a:pt x="239" y="27"/>
                    </a:lnTo>
                    <a:lnTo>
                      <a:pt x="237" y="24"/>
                    </a:lnTo>
                    <a:lnTo>
                      <a:pt x="234" y="24"/>
                    </a:lnTo>
                    <a:lnTo>
                      <a:pt x="232" y="24"/>
                    </a:lnTo>
                    <a:lnTo>
                      <a:pt x="232" y="24"/>
                    </a:lnTo>
                    <a:lnTo>
                      <a:pt x="230" y="24"/>
                    </a:lnTo>
                    <a:lnTo>
                      <a:pt x="227" y="24"/>
                    </a:lnTo>
                    <a:lnTo>
                      <a:pt x="227" y="24"/>
                    </a:lnTo>
                    <a:lnTo>
                      <a:pt x="227" y="24"/>
                    </a:lnTo>
                    <a:lnTo>
                      <a:pt x="225" y="24"/>
                    </a:lnTo>
                    <a:lnTo>
                      <a:pt x="223" y="27"/>
                    </a:lnTo>
                    <a:lnTo>
                      <a:pt x="220" y="27"/>
                    </a:lnTo>
                    <a:lnTo>
                      <a:pt x="218" y="27"/>
                    </a:lnTo>
                    <a:lnTo>
                      <a:pt x="218" y="27"/>
                    </a:lnTo>
                    <a:lnTo>
                      <a:pt x="218" y="27"/>
                    </a:lnTo>
                    <a:lnTo>
                      <a:pt x="220" y="24"/>
                    </a:lnTo>
                    <a:lnTo>
                      <a:pt x="220" y="24"/>
                    </a:lnTo>
                    <a:lnTo>
                      <a:pt x="218" y="24"/>
                    </a:lnTo>
                    <a:lnTo>
                      <a:pt x="218" y="22"/>
                    </a:lnTo>
                    <a:lnTo>
                      <a:pt x="218" y="22"/>
                    </a:lnTo>
                    <a:lnTo>
                      <a:pt x="216" y="22"/>
                    </a:lnTo>
                    <a:lnTo>
                      <a:pt x="216" y="22"/>
                    </a:lnTo>
                    <a:lnTo>
                      <a:pt x="213" y="22"/>
                    </a:lnTo>
                    <a:lnTo>
                      <a:pt x="211" y="24"/>
                    </a:lnTo>
                    <a:lnTo>
                      <a:pt x="206" y="27"/>
                    </a:lnTo>
                    <a:lnTo>
                      <a:pt x="204" y="29"/>
                    </a:lnTo>
                    <a:lnTo>
                      <a:pt x="201" y="31"/>
                    </a:lnTo>
                    <a:lnTo>
                      <a:pt x="197" y="34"/>
                    </a:lnTo>
                    <a:lnTo>
                      <a:pt x="194" y="34"/>
                    </a:lnTo>
                    <a:lnTo>
                      <a:pt x="192" y="36"/>
                    </a:lnTo>
                    <a:lnTo>
                      <a:pt x="190" y="38"/>
                    </a:lnTo>
                    <a:lnTo>
                      <a:pt x="187" y="38"/>
                    </a:lnTo>
                    <a:lnTo>
                      <a:pt x="187" y="38"/>
                    </a:lnTo>
                    <a:lnTo>
                      <a:pt x="185" y="38"/>
                    </a:lnTo>
                    <a:lnTo>
                      <a:pt x="182" y="36"/>
                    </a:lnTo>
                    <a:lnTo>
                      <a:pt x="182" y="31"/>
                    </a:lnTo>
                    <a:lnTo>
                      <a:pt x="180" y="29"/>
                    </a:lnTo>
                    <a:lnTo>
                      <a:pt x="180" y="27"/>
                    </a:lnTo>
                    <a:lnTo>
                      <a:pt x="180" y="22"/>
                    </a:lnTo>
                    <a:lnTo>
                      <a:pt x="180" y="19"/>
                    </a:lnTo>
                    <a:lnTo>
                      <a:pt x="180" y="15"/>
                    </a:lnTo>
                    <a:lnTo>
                      <a:pt x="180" y="15"/>
                    </a:lnTo>
                    <a:lnTo>
                      <a:pt x="180" y="12"/>
                    </a:lnTo>
                    <a:lnTo>
                      <a:pt x="178" y="12"/>
                    </a:lnTo>
                    <a:lnTo>
                      <a:pt x="178" y="12"/>
                    </a:lnTo>
                    <a:lnTo>
                      <a:pt x="175" y="12"/>
                    </a:lnTo>
                    <a:lnTo>
                      <a:pt x="175" y="12"/>
                    </a:lnTo>
                    <a:lnTo>
                      <a:pt x="173" y="12"/>
                    </a:lnTo>
                    <a:lnTo>
                      <a:pt x="173" y="10"/>
                    </a:lnTo>
                    <a:lnTo>
                      <a:pt x="173" y="8"/>
                    </a:lnTo>
                    <a:lnTo>
                      <a:pt x="171" y="5"/>
                    </a:lnTo>
                    <a:lnTo>
                      <a:pt x="168" y="3"/>
                    </a:lnTo>
                    <a:lnTo>
                      <a:pt x="164" y="0"/>
                    </a:lnTo>
                    <a:lnTo>
                      <a:pt x="161" y="0"/>
                    </a:lnTo>
                    <a:lnTo>
                      <a:pt x="161" y="3"/>
                    </a:lnTo>
                    <a:lnTo>
                      <a:pt x="159" y="8"/>
                    </a:lnTo>
                    <a:lnTo>
                      <a:pt x="159" y="10"/>
                    </a:lnTo>
                    <a:lnTo>
                      <a:pt x="156" y="10"/>
                    </a:lnTo>
                    <a:lnTo>
                      <a:pt x="156" y="12"/>
                    </a:lnTo>
                    <a:lnTo>
                      <a:pt x="156" y="12"/>
                    </a:lnTo>
                    <a:lnTo>
                      <a:pt x="156" y="12"/>
                    </a:lnTo>
                    <a:lnTo>
                      <a:pt x="156" y="15"/>
                    </a:lnTo>
                    <a:lnTo>
                      <a:pt x="156" y="17"/>
                    </a:lnTo>
                    <a:lnTo>
                      <a:pt x="156" y="19"/>
                    </a:lnTo>
                    <a:lnTo>
                      <a:pt x="156" y="19"/>
                    </a:lnTo>
                    <a:lnTo>
                      <a:pt x="154" y="19"/>
                    </a:lnTo>
                    <a:lnTo>
                      <a:pt x="154" y="19"/>
                    </a:lnTo>
                    <a:lnTo>
                      <a:pt x="152" y="19"/>
                    </a:lnTo>
                    <a:lnTo>
                      <a:pt x="149" y="19"/>
                    </a:lnTo>
                    <a:lnTo>
                      <a:pt x="147" y="19"/>
                    </a:lnTo>
                    <a:lnTo>
                      <a:pt x="145" y="19"/>
                    </a:lnTo>
                    <a:lnTo>
                      <a:pt x="145" y="22"/>
                    </a:lnTo>
                    <a:lnTo>
                      <a:pt x="145" y="24"/>
                    </a:lnTo>
                    <a:lnTo>
                      <a:pt x="145" y="27"/>
                    </a:lnTo>
                    <a:lnTo>
                      <a:pt x="145" y="27"/>
                    </a:lnTo>
                    <a:lnTo>
                      <a:pt x="145" y="29"/>
                    </a:lnTo>
                    <a:lnTo>
                      <a:pt x="142" y="29"/>
                    </a:lnTo>
                    <a:lnTo>
                      <a:pt x="142" y="29"/>
                    </a:lnTo>
                    <a:lnTo>
                      <a:pt x="140" y="29"/>
                    </a:lnTo>
                    <a:lnTo>
                      <a:pt x="138" y="27"/>
                    </a:lnTo>
                    <a:lnTo>
                      <a:pt x="138" y="24"/>
                    </a:lnTo>
                    <a:lnTo>
                      <a:pt x="135" y="24"/>
                    </a:lnTo>
                    <a:lnTo>
                      <a:pt x="135" y="24"/>
                    </a:lnTo>
                    <a:lnTo>
                      <a:pt x="135" y="24"/>
                    </a:lnTo>
                    <a:lnTo>
                      <a:pt x="135" y="27"/>
                    </a:lnTo>
                    <a:lnTo>
                      <a:pt x="135" y="27"/>
                    </a:lnTo>
                    <a:lnTo>
                      <a:pt x="133" y="27"/>
                    </a:lnTo>
                    <a:lnTo>
                      <a:pt x="133" y="27"/>
                    </a:lnTo>
                    <a:lnTo>
                      <a:pt x="133" y="27"/>
                    </a:lnTo>
                    <a:lnTo>
                      <a:pt x="130" y="27"/>
                    </a:lnTo>
                    <a:lnTo>
                      <a:pt x="130" y="29"/>
                    </a:lnTo>
                    <a:lnTo>
                      <a:pt x="128" y="29"/>
                    </a:lnTo>
                    <a:lnTo>
                      <a:pt x="126" y="31"/>
                    </a:lnTo>
                    <a:lnTo>
                      <a:pt x="126" y="31"/>
                    </a:lnTo>
                    <a:lnTo>
                      <a:pt x="126" y="31"/>
                    </a:lnTo>
                    <a:lnTo>
                      <a:pt x="126" y="31"/>
                    </a:lnTo>
                    <a:lnTo>
                      <a:pt x="123" y="34"/>
                    </a:lnTo>
                    <a:lnTo>
                      <a:pt x="121" y="34"/>
                    </a:lnTo>
                    <a:lnTo>
                      <a:pt x="119" y="31"/>
                    </a:lnTo>
                    <a:lnTo>
                      <a:pt x="116" y="29"/>
                    </a:lnTo>
                    <a:lnTo>
                      <a:pt x="116" y="29"/>
                    </a:lnTo>
                    <a:lnTo>
                      <a:pt x="116" y="29"/>
                    </a:lnTo>
                    <a:lnTo>
                      <a:pt x="114" y="27"/>
                    </a:lnTo>
                    <a:lnTo>
                      <a:pt x="114" y="27"/>
                    </a:lnTo>
                    <a:lnTo>
                      <a:pt x="111" y="27"/>
                    </a:lnTo>
                    <a:lnTo>
                      <a:pt x="111" y="27"/>
                    </a:lnTo>
                    <a:lnTo>
                      <a:pt x="109" y="27"/>
                    </a:lnTo>
                    <a:lnTo>
                      <a:pt x="109" y="27"/>
                    </a:lnTo>
                    <a:lnTo>
                      <a:pt x="107" y="27"/>
                    </a:lnTo>
                    <a:lnTo>
                      <a:pt x="104" y="24"/>
                    </a:lnTo>
                    <a:lnTo>
                      <a:pt x="100" y="24"/>
                    </a:lnTo>
                    <a:lnTo>
                      <a:pt x="95" y="24"/>
                    </a:lnTo>
                    <a:lnTo>
                      <a:pt x="93" y="24"/>
                    </a:lnTo>
                    <a:lnTo>
                      <a:pt x="90" y="24"/>
                    </a:lnTo>
                    <a:lnTo>
                      <a:pt x="85" y="24"/>
                    </a:lnTo>
                    <a:lnTo>
                      <a:pt x="83" y="22"/>
                    </a:lnTo>
                    <a:lnTo>
                      <a:pt x="81" y="19"/>
                    </a:lnTo>
                    <a:lnTo>
                      <a:pt x="78" y="19"/>
                    </a:lnTo>
                    <a:lnTo>
                      <a:pt x="78" y="22"/>
                    </a:lnTo>
                    <a:lnTo>
                      <a:pt x="78" y="22"/>
                    </a:lnTo>
                    <a:lnTo>
                      <a:pt x="78" y="24"/>
                    </a:lnTo>
                    <a:lnTo>
                      <a:pt x="78" y="27"/>
                    </a:lnTo>
                    <a:lnTo>
                      <a:pt x="74" y="27"/>
                    </a:lnTo>
                    <a:lnTo>
                      <a:pt x="69" y="27"/>
                    </a:lnTo>
                    <a:lnTo>
                      <a:pt x="67" y="29"/>
                    </a:lnTo>
                    <a:lnTo>
                      <a:pt x="64" y="29"/>
                    </a:lnTo>
                    <a:lnTo>
                      <a:pt x="64" y="31"/>
                    </a:lnTo>
                    <a:lnTo>
                      <a:pt x="64" y="34"/>
                    </a:lnTo>
                    <a:lnTo>
                      <a:pt x="64" y="38"/>
                    </a:lnTo>
                    <a:lnTo>
                      <a:pt x="64" y="41"/>
                    </a:lnTo>
                    <a:lnTo>
                      <a:pt x="64" y="45"/>
                    </a:lnTo>
                    <a:lnTo>
                      <a:pt x="62" y="45"/>
                    </a:lnTo>
                    <a:lnTo>
                      <a:pt x="62" y="48"/>
                    </a:lnTo>
                    <a:lnTo>
                      <a:pt x="57" y="50"/>
                    </a:lnTo>
                    <a:lnTo>
                      <a:pt x="57" y="50"/>
                    </a:lnTo>
                    <a:lnTo>
                      <a:pt x="57" y="53"/>
                    </a:lnTo>
                    <a:lnTo>
                      <a:pt x="57" y="53"/>
                    </a:lnTo>
                    <a:lnTo>
                      <a:pt x="55" y="53"/>
                    </a:lnTo>
                    <a:lnTo>
                      <a:pt x="55" y="53"/>
                    </a:lnTo>
                    <a:lnTo>
                      <a:pt x="52" y="53"/>
                    </a:lnTo>
                    <a:lnTo>
                      <a:pt x="50" y="55"/>
                    </a:lnTo>
                    <a:lnTo>
                      <a:pt x="48" y="55"/>
                    </a:lnTo>
                    <a:lnTo>
                      <a:pt x="43" y="57"/>
                    </a:lnTo>
                    <a:lnTo>
                      <a:pt x="41" y="57"/>
                    </a:lnTo>
                    <a:lnTo>
                      <a:pt x="41" y="57"/>
                    </a:lnTo>
                    <a:lnTo>
                      <a:pt x="41" y="57"/>
                    </a:lnTo>
                    <a:lnTo>
                      <a:pt x="41" y="60"/>
                    </a:lnTo>
                    <a:lnTo>
                      <a:pt x="41" y="60"/>
                    </a:lnTo>
                    <a:lnTo>
                      <a:pt x="43" y="60"/>
                    </a:lnTo>
                    <a:lnTo>
                      <a:pt x="41" y="62"/>
                    </a:lnTo>
                    <a:lnTo>
                      <a:pt x="41" y="62"/>
                    </a:lnTo>
                    <a:lnTo>
                      <a:pt x="41" y="67"/>
                    </a:lnTo>
                    <a:lnTo>
                      <a:pt x="41" y="67"/>
                    </a:lnTo>
                    <a:lnTo>
                      <a:pt x="38" y="67"/>
                    </a:lnTo>
                    <a:lnTo>
                      <a:pt x="36" y="69"/>
                    </a:lnTo>
                    <a:lnTo>
                      <a:pt x="36" y="69"/>
                    </a:lnTo>
                    <a:lnTo>
                      <a:pt x="33" y="69"/>
                    </a:lnTo>
                    <a:lnTo>
                      <a:pt x="33" y="69"/>
                    </a:lnTo>
                    <a:lnTo>
                      <a:pt x="31" y="69"/>
                    </a:lnTo>
                    <a:lnTo>
                      <a:pt x="31" y="69"/>
                    </a:lnTo>
                    <a:lnTo>
                      <a:pt x="29" y="72"/>
                    </a:lnTo>
                    <a:lnTo>
                      <a:pt x="29" y="72"/>
                    </a:lnTo>
                    <a:lnTo>
                      <a:pt x="26" y="69"/>
                    </a:lnTo>
                    <a:lnTo>
                      <a:pt x="26" y="69"/>
                    </a:lnTo>
                    <a:lnTo>
                      <a:pt x="24" y="67"/>
                    </a:lnTo>
                    <a:lnTo>
                      <a:pt x="22" y="67"/>
                    </a:lnTo>
                    <a:lnTo>
                      <a:pt x="22" y="64"/>
                    </a:lnTo>
                    <a:lnTo>
                      <a:pt x="19" y="67"/>
                    </a:lnTo>
                    <a:lnTo>
                      <a:pt x="17" y="67"/>
                    </a:lnTo>
                    <a:lnTo>
                      <a:pt x="17" y="67"/>
                    </a:lnTo>
                    <a:lnTo>
                      <a:pt x="15" y="64"/>
                    </a:lnTo>
                    <a:lnTo>
                      <a:pt x="12" y="64"/>
                    </a:lnTo>
                    <a:lnTo>
                      <a:pt x="10" y="62"/>
                    </a:lnTo>
                    <a:lnTo>
                      <a:pt x="10" y="62"/>
                    </a:lnTo>
                    <a:lnTo>
                      <a:pt x="10" y="62"/>
                    </a:lnTo>
                    <a:lnTo>
                      <a:pt x="10" y="64"/>
                    </a:lnTo>
                    <a:lnTo>
                      <a:pt x="10" y="64"/>
                    </a:lnTo>
                    <a:lnTo>
                      <a:pt x="10" y="64"/>
                    </a:lnTo>
                    <a:lnTo>
                      <a:pt x="10" y="67"/>
                    </a:lnTo>
                    <a:lnTo>
                      <a:pt x="7" y="67"/>
                    </a:lnTo>
                    <a:lnTo>
                      <a:pt x="7" y="69"/>
                    </a:lnTo>
                    <a:lnTo>
                      <a:pt x="7" y="69"/>
                    </a:lnTo>
                    <a:lnTo>
                      <a:pt x="7" y="69"/>
                    </a:lnTo>
                    <a:lnTo>
                      <a:pt x="7" y="72"/>
                    </a:lnTo>
                    <a:lnTo>
                      <a:pt x="7" y="72"/>
                    </a:lnTo>
                    <a:lnTo>
                      <a:pt x="10" y="74"/>
                    </a:lnTo>
                    <a:lnTo>
                      <a:pt x="7" y="74"/>
                    </a:lnTo>
                    <a:lnTo>
                      <a:pt x="7" y="76"/>
                    </a:lnTo>
                    <a:lnTo>
                      <a:pt x="7" y="76"/>
                    </a:lnTo>
                    <a:lnTo>
                      <a:pt x="7" y="79"/>
                    </a:lnTo>
                    <a:lnTo>
                      <a:pt x="7" y="79"/>
                    </a:lnTo>
                    <a:lnTo>
                      <a:pt x="7" y="81"/>
                    </a:lnTo>
                    <a:lnTo>
                      <a:pt x="7" y="81"/>
                    </a:lnTo>
                    <a:lnTo>
                      <a:pt x="7" y="83"/>
                    </a:lnTo>
                    <a:lnTo>
                      <a:pt x="5" y="83"/>
                    </a:lnTo>
                    <a:lnTo>
                      <a:pt x="5" y="83"/>
                    </a:lnTo>
                    <a:lnTo>
                      <a:pt x="5" y="86"/>
                    </a:lnTo>
                    <a:lnTo>
                      <a:pt x="3" y="86"/>
                    </a:lnTo>
                    <a:lnTo>
                      <a:pt x="3" y="86"/>
                    </a:lnTo>
                    <a:lnTo>
                      <a:pt x="3" y="86"/>
                    </a:lnTo>
                    <a:lnTo>
                      <a:pt x="5" y="86"/>
                    </a:lnTo>
                    <a:lnTo>
                      <a:pt x="5" y="88"/>
                    </a:lnTo>
                    <a:lnTo>
                      <a:pt x="7" y="90"/>
                    </a:lnTo>
                    <a:lnTo>
                      <a:pt x="3" y="90"/>
                    </a:lnTo>
                    <a:lnTo>
                      <a:pt x="3" y="93"/>
                    </a:lnTo>
                    <a:lnTo>
                      <a:pt x="0" y="95"/>
                    </a:lnTo>
                    <a:lnTo>
                      <a:pt x="3" y="100"/>
                    </a:lnTo>
                    <a:lnTo>
                      <a:pt x="3" y="102"/>
                    </a:lnTo>
                    <a:lnTo>
                      <a:pt x="3" y="105"/>
                    </a:lnTo>
                    <a:lnTo>
                      <a:pt x="3" y="105"/>
                    </a:lnTo>
                    <a:lnTo>
                      <a:pt x="5" y="105"/>
                    </a:lnTo>
                    <a:lnTo>
                      <a:pt x="7" y="105"/>
                    </a:lnTo>
                    <a:lnTo>
                      <a:pt x="10" y="107"/>
                    </a:lnTo>
                    <a:lnTo>
                      <a:pt x="10" y="107"/>
                    </a:lnTo>
                    <a:lnTo>
                      <a:pt x="10" y="107"/>
                    </a:lnTo>
                    <a:lnTo>
                      <a:pt x="7" y="109"/>
                    </a:lnTo>
                    <a:lnTo>
                      <a:pt x="7" y="112"/>
                    </a:lnTo>
                    <a:lnTo>
                      <a:pt x="5" y="114"/>
                    </a:lnTo>
                    <a:lnTo>
                      <a:pt x="5" y="117"/>
                    </a:lnTo>
                    <a:lnTo>
                      <a:pt x="5" y="119"/>
                    </a:lnTo>
                    <a:lnTo>
                      <a:pt x="7" y="121"/>
                    </a:lnTo>
                    <a:lnTo>
                      <a:pt x="10" y="126"/>
                    </a:lnTo>
                    <a:lnTo>
                      <a:pt x="12" y="133"/>
                    </a:lnTo>
                    <a:lnTo>
                      <a:pt x="12" y="135"/>
                    </a:lnTo>
                    <a:lnTo>
                      <a:pt x="12" y="140"/>
                    </a:lnTo>
                    <a:lnTo>
                      <a:pt x="12" y="140"/>
                    </a:lnTo>
                    <a:lnTo>
                      <a:pt x="15" y="145"/>
                    </a:lnTo>
                    <a:lnTo>
                      <a:pt x="15" y="145"/>
                    </a:lnTo>
                    <a:lnTo>
                      <a:pt x="15" y="150"/>
                    </a:lnTo>
                    <a:lnTo>
                      <a:pt x="15" y="150"/>
                    </a:lnTo>
                    <a:lnTo>
                      <a:pt x="19" y="150"/>
                    </a:lnTo>
                    <a:lnTo>
                      <a:pt x="24" y="152"/>
                    </a:lnTo>
                    <a:lnTo>
                      <a:pt x="31" y="152"/>
                    </a:lnTo>
                    <a:lnTo>
                      <a:pt x="31" y="154"/>
                    </a:lnTo>
                    <a:lnTo>
                      <a:pt x="33" y="159"/>
                    </a:lnTo>
                    <a:lnTo>
                      <a:pt x="33" y="162"/>
                    </a:lnTo>
                    <a:lnTo>
                      <a:pt x="33" y="164"/>
                    </a:lnTo>
                    <a:lnTo>
                      <a:pt x="31" y="169"/>
                    </a:lnTo>
                    <a:lnTo>
                      <a:pt x="26" y="173"/>
                    </a:lnTo>
                    <a:lnTo>
                      <a:pt x="24" y="178"/>
                    </a:lnTo>
                    <a:lnTo>
                      <a:pt x="19" y="183"/>
                    </a:lnTo>
                    <a:lnTo>
                      <a:pt x="26" y="185"/>
                    </a:lnTo>
                    <a:lnTo>
                      <a:pt x="33" y="188"/>
                    </a:lnTo>
                    <a:lnTo>
                      <a:pt x="43" y="190"/>
                    </a:lnTo>
                    <a:lnTo>
                      <a:pt x="48" y="192"/>
                    </a:lnTo>
                    <a:lnTo>
                      <a:pt x="50" y="192"/>
                    </a:lnTo>
                    <a:lnTo>
                      <a:pt x="69" y="192"/>
                    </a:lnTo>
                    <a:lnTo>
                      <a:pt x="78" y="192"/>
                    </a:lnTo>
                    <a:lnTo>
                      <a:pt x="81" y="195"/>
                    </a:lnTo>
                    <a:lnTo>
                      <a:pt x="81" y="192"/>
                    </a:lnTo>
                    <a:lnTo>
                      <a:pt x="81" y="192"/>
                    </a:lnTo>
                    <a:lnTo>
                      <a:pt x="83" y="192"/>
                    </a:lnTo>
                    <a:lnTo>
                      <a:pt x="85" y="190"/>
                    </a:lnTo>
                    <a:lnTo>
                      <a:pt x="88" y="190"/>
                    </a:lnTo>
                    <a:lnTo>
                      <a:pt x="90" y="190"/>
                    </a:lnTo>
                    <a:lnTo>
                      <a:pt x="93" y="190"/>
                    </a:lnTo>
                    <a:lnTo>
                      <a:pt x="95" y="190"/>
                    </a:lnTo>
                    <a:lnTo>
                      <a:pt x="97" y="190"/>
                    </a:lnTo>
                    <a:lnTo>
                      <a:pt x="100" y="190"/>
                    </a:lnTo>
                    <a:lnTo>
                      <a:pt x="104" y="188"/>
                    </a:lnTo>
                    <a:lnTo>
                      <a:pt x="107" y="188"/>
                    </a:lnTo>
                    <a:lnTo>
                      <a:pt x="111" y="185"/>
                    </a:lnTo>
                    <a:lnTo>
                      <a:pt x="116" y="185"/>
                    </a:lnTo>
                    <a:lnTo>
                      <a:pt x="116" y="183"/>
                    </a:lnTo>
                    <a:lnTo>
                      <a:pt x="119" y="183"/>
                    </a:lnTo>
                    <a:lnTo>
                      <a:pt x="119" y="180"/>
                    </a:lnTo>
                    <a:lnTo>
                      <a:pt x="116" y="180"/>
                    </a:lnTo>
                    <a:lnTo>
                      <a:pt x="116" y="178"/>
                    </a:lnTo>
                    <a:lnTo>
                      <a:pt x="116" y="176"/>
                    </a:lnTo>
                    <a:lnTo>
                      <a:pt x="116" y="173"/>
                    </a:lnTo>
                    <a:lnTo>
                      <a:pt x="116" y="171"/>
                    </a:lnTo>
                    <a:lnTo>
                      <a:pt x="116" y="169"/>
                    </a:lnTo>
                    <a:lnTo>
                      <a:pt x="116" y="164"/>
                    </a:lnTo>
                    <a:lnTo>
                      <a:pt x="116" y="162"/>
                    </a:lnTo>
                    <a:lnTo>
                      <a:pt x="119" y="162"/>
                    </a:lnTo>
                    <a:lnTo>
                      <a:pt x="119" y="159"/>
                    </a:lnTo>
                    <a:lnTo>
                      <a:pt x="119" y="159"/>
                    </a:lnTo>
                    <a:lnTo>
                      <a:pt x="121" y="159"/>
                    </a:lnTo>
                    <a:lnTo>
                      <a:pt x="121" y="157"/>
                    </a:lnTo>
                    <a:lnTo>
                      <a:pt x="123" y="154"/>
                    </a:lnTo>
                    <a:lnTo>
                      <a:pt x="123" y="154"/>
                    </a:lnTo>
                    <a:lnTo>
                      <a:pt x="126" y="154"/>
                    </a:lnTo>
                    <a:lnTo>
                      <a:pt x="128" y="154"/>
                    </a:lnTo>
                    <a:lnTo>
                      <a:pt x="130" y="154"/>
                    </a:lnTo>
                    <a:lnTo>
                      <a:pt x="135" y="154"/>
                    </a:lnTo>
                    <a:lnTo>
                      <a:pt x="138" y="154"/>
                    </a:lnTo>
                    <a:lnTo>
                      <a:pt x="138" y="154"/>
                    </a:lnTo>
                    <a:lnTo>
                      <a:pt x="140" y="152"/>
                    </a:lnTo>
                    <a:lnTo>
                      <a:pt x="138" y="152"/>
                    </a:lnTo>
                    <a:lnTo>
                      <a:pt x="138" y="152"/>
                    </a:lnTo>
                    <a:lnTo>
                      <a:pt x="135" y="150"/>
                    </a:lnTo>
                    <a:lnTo>
                      <a:pt x="135" y="150"/>
                    </a:lnTo>
                    <a:lnTo>
                      <a:pt x="135" y="147"/>
                    </a:lnTo>
                    <a:lnTo>
                      <a:pt x="138" y="147"/>
                    </a:lnTo>
                    <a:lnTo>
                      <a:pt x="142" y="145"/>
                    </a:lnTo>
                    <a:lnTo>
                      <a:pt x="145" y="145"/>
                    </a:lnTo>
                    <a:lnTo>
                      <a:pt x="145" y="143"/>
                    </a:lnTo>
                    <a:lnTo>
                      <a:pt x="145" y="143"/>
                    </a:lnTo>
                    <a:lnTo>
                      <a:pt x="147" y="143"/>
                    </a:lnTo>
                    <a:lnTo>
                      <a:pt x="149" y="145"/>
                    </a:lnTo>
                    <a:lnTo>
                      <a:pt x="152" y="143"/>
                    </a:lnTo>
                    <a:lnTo>
                      <a:pt x="152" y="143"/>
                    </a:lnTo>
                    <a:lnTo>
                      <a:pt x="154" y="145"/>
                    </a:lnTo>
                    <a:lnTo>
                      <a:pt x="154" y="145"/>
                    </a:lnTo>
                    <a:lnTo>
                      <a:pt x="156" y="147"/>
                    </a:lnTo>
                    <a:lnTo>
                      <a:pt x="159" y="147"/>
                    </a:lnTo>
                    <a:lnTo>
                      <a:pt x="159" y="145"/>
                    </a:lnTo>
                    <a:lnTo>
                      <a:pt x="161" y="145"/>
                    </a:lnTo>
                    <a:lnTo>
                      <a:pt x="164" y="143"/>
                    </a:lnTo>
                    <a:lnTo>
                      <a:pt x="164" y="140"/>
                    </a:lnTo>
                    <a:lnTo>
                      <a:pt x="164" y="133"/>
                    </a:lnTo>
                    <a:lnTo>
                      <a:pt x="161" y="131"/>
                    </a:lnTo>
                    <a:lnTo>
                      <a:pt x="161" y="128"/>
                    </a:lnTo>
                    <a:lnTo>
                      <a:pt x="164" y="126"/>
                    </a:lnTo>
                    <a:lnTo>
                      <a:pt x="164" y="124"/>
                    </a:lnTo>
                    <a:lnTo>
                      <a:pt x="164" y="124"/>
                    </a:lnTo>
                    <a:lnTo>
                      <a:pt x="164" y="121"/>
                    </a:lnTo>
                    <a:lnTo>
                      <a:pt x="164" y="117"/>
                    </a:lnTo>
                    <a:lnTo>
                      <a:pt x="166" y="117"/>
                    </a:lnTo>
                    <a:lnTo>
                      <a:pt x="168" y="117"/>
                    </a:lnTo>
                    <a:lnTo>
                      <a:pt x="171" y="114"/>
                    </a:lnTo>
                    <a:lnTo>
                      <a:pt x="173" y="114"/>
                    </a:lnTo>
                    <a:lnTo>
                      <a:pt x="175" y="112"/>
                    </a:lnTo>
                    <a:lnTo>
                      <a:pt x="175" y="109"/>
                    </a:lnTo>
                    <a:lnTo>
                      <a:pt x="175" y="107"/>
                    </a:lnTo>
                    <a:lnTo>
                      <a:pt x="173" y="105"/>
                    </a:lnTo>
                    <a:lnTo>
                      <a:pt x="171" y="102"/>
                    </a:lnTo>
                    <a:lnTo>
                      <a:pt x="166" y="98"/>
                    </a:lnTo>
                    <a:lnTo>
                      <a:pt x="166" y="95"/>
                    </a:lnTo>
                    <a:lnTo>
                      <a:pt x="168" y="95"/>
                    </a:lnTo>
                    <a:lnTo>
                      <a:pt x="173" y="98"/>
                    </a:lnTo>
                    <a:lnTo>
                      <a:pt x="175" y="98"/>
                    </a:lnTo>
                    <a:lnTo>
                      <a:pt x="175" y="98"/>
                    </a:lnTo>
                    <a:lnTo>
                      <a:pt x="180" y="98"/>
                    </a:lnTo>
                    <a:lnTo>
                      <a:pt x="185" y="98"/>
                    </a:lnTo>
                    <a:lnTo>
                      <a:pt x="187" y="95"/>
                    </a:lnTo>
                    <a:lnTo>
                      <a:pt x="187" y="93"/>
                    </a:lnTo>
                    <a:lnTo>
                      <a:pt x="187" y="93"/>
                    </a:lnTo>
                    <a:lnTo>
                      <a:pt x="187" y="90"/>
                    </a:lnTo>
                    <a:lnTo>
                      <a:pt x="187" y="88"/>
                    </a:lnTo>
                    <a:lnTo>
                      <a:pt x="185" y="88"/>
                    </a:lnTo>
                    <a:lnTo>
                      <a:pt x="185" y="86"/>
                    </a:lnTo>
                    <a:lnTo>
                      <a:pt x="185" y="86"/>
                    </a:lnTo>
                    <a:lnTo>
                      <a:pt x="185" y="86"/>
                    </a:lnTo>
                    <a:lnTo>
                      <a:pt x="185" y="83"/>
                    </a:lnTo>
                    <a:lnTo>
                      <a:pt x="185" y="81"/>
                    </a:lnTo>
                    <a:lnTo>
                      <a:pt x="187" y="81"/>
                    </a:lnTo>
                    <a:lnTo>
                      <a:pt x="187" y="79"/>
                    </a:lnTo>
                    <a:lnTo>
                      <a:pt x="190" y="76"/>
                    </a:lnTo>
                    <a:lnTo>
                      <a:pt x="190" y="76"/>
                    </a:lnTo>
                    <a:lnTo>
                      <a:pt x="192" y="74"/>
                    </a:lnTo>
                    <a:lnTo>
                      <a:pt x="192" y="74"/>
                    </a:lnTo>
                    <a:lnTo>
                      <a:pt x="192" y="72"/>
                    </a:lnTo>
                    <a:lnTo>
                      <a:pt x="192" y="72"/>
                    </a:lnTo>
                    <a:lnTo>
                      <a:pt x="192" y="72"/>
                    </a:lnTo>
                    <a:lnTo>
                      <a:pt x="192" y="69"/>
                    </a:lnTo>
                    <a:lnTo>
                      <a:pt x="190" y="69"/>
                    </a:lnTo>
                    <a:lnTo>
                      <a:pt x="190" y="69"/>
                    </a:lnTo>
                    <a:lnTo>
                      <a:pt x="192" y="67"/>
                    </a:lnTo>
                    <a:lnTo>
                      <a:pt x="192" y="67"/>
                    </a:lnTo>
                    <a:lnTo>
                      <a:pt x="190" y="64"/>
                    </a:lnTo>
                    <a:lnTo>
                      <a:pt x="190" y="64"/>
                    </a:lnTo>
                    <a:lnTo>
                      <a:pt x="190" y="62"/>
                    </a:lnTo>
                    <a:lnTo>
                      <a:pt x="187" y="60"/>
                    </a:lnTo>
                    <a:lnTo>
                      <a:pt x="187" y="57"/>
                    </a:lnTo>
                    <a:lnTo>
                      <a:pt x="185" y="57"/>
                    </a:lnTo>
                    <a:lnTo>
                      <a:pt x="185" y="55"/>
                    </a:lnTo>
                    <a:lnTo>
                      <a:pt x="182" y="53"/>
                    </a:lnTo>
                    <a:lnTo>
                      <a:pt x="180" y="53"/>
                    </a:lnTo>
                    <a:lnTo>
                      <a:pt x="182" y="50"/>
                    </a:lnTo>
                    <a:lnTo>
                      <a:pt x="182" y="50"/>
                    </a:lnTo>
                    <a:lnTo>
                      <a:pt x="185" y="48"/>
                    </a:lnTo>
                    <a:lnTo>
                      <a:pt x="185" y="45"/>
                    </a:lnTo>
                    <a:lnTo>
                      <a:pt x="187" y="45"/>
                    </a:lnTo>
                    <a:lnTo>
                      <a:pt x="190" y="45"/>
                    </a:lnTo>
                    <a:lnTo>
                      <a:pt x="190" y="45"/>
                    </a:lnTo>
                    <a:lnTo>
                      <a:pt x="190" y="43"/>
                    </a:lnTo>
                    <a:lnTo>
                      <a:pt x="192" y="43"/>
                    </a:lnTo>
                    <a:lnTo>
                      <a:pt x="194" y="41"/>
                    </a:lnTo>
                    <a:lnTo>
                      <a:pt x="194" y="38"/>
                    </a:lnTo>
                    <a:lnTo>
                      <a:pt x="197" y="38"/>
                    </a:lnTo>
                    <a:lnTo>
                      <a:pt x="197" y="38"/>
                    </a:lnTo>
                    <a:lnTo>
                      <a:pt x="199" y="38"/>
                    </a:lnTo>
                    <a:lnTo>
                      <a:pt x="201" y="36"/>
                    </a:lnTo>
                    <a:lnTo>
                      <a:pt x="201" y="36"/>
                    </a:lnTo>
                    <a:lnTo>
                      <a:pt x="206" y="36"/>
                    </a:lnTo>
                    <a:lnTo>
                      <a:pt x="208" y="36"/>
                    </a:lnTo>
                    <a:lnTo>
                      <a:pt x="211" y="36"/>
                    </a:lnTo>
                    <a:lnTo>
                      <a:pt x="216" y="34"/>
                    </a:lnTo>
                    <a:lnTo>
                      <a:pt x="223" y="34"/>
                    </a:lnTo>
                    <a:lnTo>
                      <a:pt x="223" y="34"/>
                    </a:lnTo>
                    <a:lnTo>
                      <a:pt x="225" y="36"/>
                    </a:lnTo>
                    <a:lnTo>
                      <a:pt x="227" y="36"/>
                    </a:lnTo>
                    <a:lnTo>
                      <a:pt x="227" y="36"/>
                    </a:lnTo>
                    <a:lnTo>
                      <a:pt x="230" y="34"/>
                    </a:lnTo>
                    <a:lnTo>
                      <a:pt x="234" y="34"/>
                    </a:lnTo>
                    <a:lnTo>
                      <a:pt x="234" y="31"/>
                    </a:lnTo>
                    <a:lnTo>
                      <a:pt x="234" y="31"/>
                    </a:lnTo>
                    <a:lnTo>
                      <a:pt x="234" y="31"/>
                    </a:lnTo>
                    <a:lnTo>
                      <a:pt x="232" y="29"/>
                    </a:lnTo>
                    <a:lnTo>
                      <a:pt x="232" y="29"/>
                    </a:lnTo>
                    <a:lnTo>
                      <a:pt x="234" y="27"/>
                    </a:lnTo>
                    <a:lnTo>
                      <a:pt x="237" y="27"/>
                    </a:lnTo>
                    <a:lnTo>
                      <a:pt x="237" y="27"/>
                    </a:lnTo>
                    <a:lnTo>
                      <a:pt x="237" y="27"/>
                    </a:lnTo>
                    <a:lnTo>
                      <a:pt x="237" y="27"/>
                    </a:lnTo>
                    <a:lnTo>
                      <a:pt x="239" y="27"/>
                    </a:lnTo>
                    <a:lnTo>
                      <a:pt x="239" y="27"/>
                    </a:lnTo>
                    <a:lnTo>
                      <a:pt x="239" y="27"/>
                    </a:lnTo>
                    <a:close/>
                  </a:path>
                </a:pathLst>
              </a:custGeom>
              <a:solidFill>
                <a:srgbClr val="878787"/>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grpSp>
        <p:sp>
          <p:nvSpPr>
            <p:cNvPr id="232" name="Teardrop 231"/>
            <p:cNvSpPr/>
            <p:nvPr/>
          </p:nvSpPr>
          <p:spPr>
            <a:xfrm rot="8150844">
              <a:off x="1260518" y="2722821"/>
              <a:ext cx="352717" cy="352717"/>
            </a:xfrm>
            <a:prstGeom prst="teardrop">
              <a:avLst>
                <a:gd name="adj" fmla="val 152070"/>
              </a:avLst>
            </a:prstGeom>
            <a:solidFill>
              <a:srgbClr val="E78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3" name="Teardrop 232"/>
            <p:cNvSpPr/>
            <p:nvPr/>
          </p:nvSpPr>
          <p:spPr>
            <a:xfrm rot="8150844">
              <a:off x="5209405" y="3205001"/>
              <a:ext cx="352717" cy="352717"/>
            </a:xfrm>
            <a:prstGeom prst="teardrop">
              <a:avLst>
                <a:gd name="adj" fmla="val 152070"/>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4" name="Teardrop 233"/>
            <p:cNvSpPr/>
            <p:nvPr/>
          </p:nvSpPr>
          <p:spPr>
            <a:xfrm rot="8150844">
              <a:off x="6815545" y="1915068"/>
              <a:ext cx="352717" cy="352717"/>
            </a:xfrm>
            <a:prstGeom prst="teardrop">
              <a:avLst>
                <a:gd name="adj" fmla="val 152070"/>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5" name="Teardrop 234"/>
            <p:cNvSpPr/>
            <p:nvPr/>
          </p:nvSpPr>
          <p:spPr>
            <a:xfrm rot="8150844">
              <a:off x="7394328" y="2941471"/>
              <a:ext cx="352717" cy="352717"/>
            </a:xfrm>
            <a:prstGeom prst="teardrop">
              <a:avLst>
                <a:gd name="adj" fmla="val 152070"/>
              </a:avLst>
            </a:prstGeom>
            <a:solidFill>
              <a:srgbClr val="FFD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6" name="Teardrop 235"/>
            <p:cNvSpPr/>
            <p:nvPr/>
          </p:nvSpPr>
          <p:spPr>
            <a:xfrm rot="8150844">
              <a:off x="2349650" y="5389572"/>
              <a:ext cx="352717" cy="352717"/>
            </a:xfrm>
            <a:prstGeom prst="teardrop">
              <a:avLst>
                <a:gd name="adj" fmla="val 152070"/>
              </a:avLst>
            </a:prstGeom>
            <a:solidFill>
              <a:srgbClr val="8BC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7" name="Argentina"/>
          <p:cNvGrpSpPr/>
          <p:nvPr/>
        </p:nvGrpSpPr>
        <p:grpSpPr>
          <a:xfrm>
            <a:off x="9065637" y="1932255"/>
            <a:ext cx="2821562" cy="600164"/>
            <a:chOff x="9065637" y="1944955"/>
            <a:chExt cx="2821562" cy="600164"/>
          </a:xfrm>
        </p:grpSpPr>
        <p:sp>
          <p:nvSpPr>
            <p:cNvPr id="238" name="Oval 237"/>
            <p:cNvSpPr/>
            <p:nvPr/>
          </p:nvSpPr>
          <p:spPr>
            <a:xfrm>
              <a:off x="9065637" y="1982104"/>
              <a:ext cx="228600" cy="228600"/>
            </a:xfrm>
            <a:prstGeom prst="ellipse">
              <a:avLst/>
            </a:prstGeom>
            <a:solidFill>
              <a:srgbClr val="8BCA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44" name="Text 1"/>
            <p:cNvGrpSpPr/>
            <p:nvPr/>
          </p:nvGrpSpPr>
          <p:grpSpPr>
            <a:xfrm>
              <a:off x="9358582" y="1944955"/>
              <a:ext cx="2528617" cy="600164"/>
              <a:chOff x="30009" y="5843361"/>
              <a:chExt cx="2683742" cy="600164"/>
            </a:xfrm>
          </p:grpSpPr>
          <p:sp>
            <p:nvSpPr>
              <p:cNvPr id="245" name="TextBox 244"/>
              <p:cNvSpPr txBox="1"/>
              <p:nvPr/>
            </p:nvSpPr>
            <p:spPr>
              <a:xfrm>
                <a:off x="30009" y="5850364"/>
                <a:ext cx="1432440" cy="276999"/>
              </a:xfrm>
              <a:prstGeom prst="rect">
                <a:avLst/>
              </a:prstGeom>
              <a:noFill/>
            </p:spPr>
            <p:txBody>
              <a:bodyPr wrap="square" rtlCol="0">
                <a:spAutoFit/>
              </a:bodyPr>
              <a:lstStyle/>
              <a:p>
                <a:r>
                  <a:rPr lang="pl-PL" sz="1200" b="1" dirty="0" smtClean="0">
                    <a:solidFill>
                      <a:srgbClr val="AFABAB"/>
                    </a:solidFill>
                    <a:latin typeface="Open Sans" panose="020B0606030504020204" pitchFamily="34" charset="0"/>
                    <a:ea typeface="Open Sans" panose="020B0606030504020204" pitchFamily="34" charset="0"/>
                    <a:cs typeface="Open Sans" panose="020B0606030504020204" pitchFamily="34" charset="0"/>
                  </a:rPr>
                  <a:t>Argentina</a:t>
                </a:r>
                <a:endParaRPr lang="en-US" sz="1200" b="1" dirty="0">
                  <a:solidFill>
                    <a:srgbClr val="AFABA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6" name="TextBox 245"/>
              <p:cNvSpPr txBox="1"/>
              <p:nvPr/>
            </p:nvSpPr>
            <p:spPr>
              <a:xfrm>
                <a:off x="1163652" y="5843361"/>
                <a:ext cx="1550099" cy="600164"/>
              </a:xfrm>
              <a:prstGeom prst="rect">
                <a:avLst/>
              </a:prstGeom>
              <a:noFill/>
            </p:spPr>
            <p:txBody>
              <a:bodyPr wrap="square" rtlCol="0">
                <a:spAutoFit/>
              </a:bodyPr>
              <a:lstStyle/>
              <a:p>
                <a:r>
                  <a:rPr lang="pl-PL"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pl-PL" sz="1100" dirty="0" smtClean="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amet, Lorem ipsum consectetur</a:t>
                </a:r>
                <a:endParaRPr lang="en-US"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grpSp>
        <p:nvGrpSpPr>
          <p:cNvPr id="260" name="USA"/>
          <p:cNvGrpSpPr/>
          <p:nvPr/>
        </p:nvGrpSpPr>
        <p:grpSpPr>
          <a:xfrm>
            <a:off x="9065674" y="2758869"/>
            <a:ext cx="2821525" cy="600164"/>
            <a:chOff x="9065674" y="2758869"/>
            <a:chExt cx="2821525" cy="600164"/>
          </a:xfrm>
        </p:grpSpPr>
        <p:sp>
          <p:nvSpPr>
            <p:cNvPr id="239" name="Oval 238"/>
            <p:cNvSpPr/>
            <p:nvPr/>
          </p:nvSpPr>
          <p:spPr>
            <a:xfrm>
              <a:off x="9065674" y="2810263"/>
              <a:ext cx="228600" cy="228600"/>
            </a:xfrm>
            <a:prstGeom prst="ellipse">
              <a:avLst/>
            </a:prstGeom>
            <a:solidFill>
              <a:srgbClr val="E780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0" name="Group 249"/>
            <p:cNvGrpSpPr/>
            <p:nvPr/>
          </p:nvGrpSpPr>
          <p:grpSpPr>
            <a:xfrm>
              <a:off x="9358582" y="2758869"/>
              <a:ext cx="2528617" cy="600164"/>
              <a:chOff x="9358582" y="2796969"/>
              <a:chExt cx="2528617" cy="600164"/>
            </a:xfrm>
          </p:grpSpPr>
          <p:sp>
            <p:nvSpPr>
              <p:cNvPr id="248" name="TextBox 247"/>
              <p:cNvSpPr txBox="1"/>
              <p:nvPr/>
            </p:nvSpPr>
            <p:spPr>
              <a:xfrm>
                <a:off x="9358582" y="2818457"/>
                <a:ext cx="1349642" cy="276999"/>
              </a:xfrm>
              <a:prstGeom prst="rect">
                <a:avLst/>
              </a:prstGeom>
              <a:noFill/>
            </p:spPr>
            <p:txBody>
              <a:bodyPr wrap="square" rtlCol="0">
                <a:spAutoFit/>
              </a:bodyPr>
              <a:lstStyle/>
              <a:p>
                <a:r>
                  <a:rPr lang="pl-PL" sz="1200" b="1" dirty="0" smtClean="0">
                    <a:solidFill>
                      <a:srgbClr val="AFABAB"/>
                    </a:solidFill>
                    <a:latin typeface="Open Sans" panose="020B0606030504020204" pitchFamily="34" charset="0"/>
                    <a:ea typeface="Open Sans" panose="020B0606030504020204" pitchFamily="34" charset="0"/>
                    <a:cs typeface="Open Sans" panose="020B0606030504020204" pitchFamily="34" charset="0"/>
                  </a:rPr>
                  <a:t>USA</a:t>
                </a:r>
                <a:endParaRPr lang="en-US" sz="1200" b="1" dirty="0">
                  <a:solidFill>
                    <a:srgbClr val="AFABA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9" name="TextBox 248"/>
              <p:cNvSpPr txBox="1"/>
              <p:nvPr/>
            </p:nvSpPr>
            <p:spPr>
              <a:xfrm>
                <a:off x="10426699" y="2796969"/>
                <a:ext cx="1460500" cy="600164"/>
              </a:xfrm>
              <a:prstGeom prst="rect">
                <a:avLst/>
              </a:prstGeom>
              <a:noFill/>
            </p:spPr>
            <p:txBody>
              <a:bodyPr wrap="square" rtlCol="0">
                <a:spAutoFit/>
              </a:bodyPr>
              <a:lstStyle/>
              <a:p>
                <a:r>
                  <a:rPr lang="pl-PL"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pl-PL" sz="1100" dirty="0" smtClean="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amet, Lorem ipsum consectetur</a:t>
                </a:r>
                <a:endParaRPr lang="en-US"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grpSp>
        <p:nvGrpSpPr>
          <p:cNvPr id="261" name="Egypt"/>
          <p:cNvGrpSpPr/>
          <p:nvPr/>
        </p:nvGrpSpPr>
        <p:grpSpPr>
          <a:xfrm>
            <a:off x="9076679" y="3622767"/>
            <a:ext cx="2807034" cy="600164"/>
            <a:chOff x="9076679" y="3622767"/>
            <a:chExt cx="2807034" cy="600164"/>
          </a:xfrm>
        </p:grpSpPr>
        <p:sp>
          <p:nvSpPr>
            <p:cNvPr id="240" name="Oval 239"/>
            <p:cNvSpPr/>
            <p:nvPr/>
          </p:nvSpPr>
          <p:spPr>
            <a:xfrm>
              <a:off x="9076679" y="3673788"/>
              <a:ext cx="228600" cy="228600"/>
            </a:xfrm>
            <a:prstGeom prst="ellipse">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1" name="Group 250"/>
            <p:cNvGrpSpPr/>
            <p:nvPr/>
          </p:nvGrpSpPr>
          <p:grpSpPr>
            <a:xfrm>
              <a:off x="9355096" y="3622767"/>
              <a:ext cx="2528617" cy="600164"/>
              <a:chOff x="9358582" y="2784269"/>
              <a:chExt cx="2528617" cy="600164"/>
            </a:xfrm>
          </p:grpSpPr>
          <p:sp>
            <p:nvSpPr>
              <p:cNvPr id="252" name="TextBox 251"/>
              <p:cNvSpPr txBox="1"/>
              <p:nvPr/>
            </p:nvSpPr>
            <p:spPr>
              <a:xfrm>
                <a:off x="9358582" y="2818457"/>
                <a:ext cx="1349642" cy="276999"/>
              </a:xfrm>
              <a:prstGeom prst="rect">
                <a:avLst/>
              </a:prstGeom>
              <a:noFill/>
            </p:spPr>
            <p:txBody>
              <a:bodyPr wrap="square" rtlCol="0">
                <a:spAutoFit/>
              </a:bodyPr>
              <a:lstStyle/>
              <a:p>
                <a:r>
                  <a:rPr lang="pl-PL" sz="1200" b="1" dirty="0" smtClean="0">
                    <a:solidFill>
                      <a:srgbClr val="AFABAB"/>
                    </a:solidFill>
                    <a:latin typeface="Open Sans" panose="020B0606030504020204" pitchFamily="34" charset="0"/>
                    <a:ea typeface="Open Sans" panose="020B0606030504020204" pitchFamily="34" charset="0"/>
                    <a:cs typeface="Open Sans" panose="020B0606030504020204" pitchFamily="34" charset="0"/>
                  </a:rPr>
                  <a:t>Egypt</a:t>
                </a:r>
                <a:endParaRPr lang="en-US" sz="1200" b="1" dirty="0">
                  <a:solidFill>
                    <a:srgbClr val="AFABA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3" name="TextBox 252"/>
              <p:cNvSpPr txBox="1"/>
              <p:nvPr/>
            </p:nvSpPr>
            <p:spPr>
              <a:xfrm>
                <a:off x="10426699" y="2784269"/>
                <a:ext cx="1460500" cy="600164"/>
              </a:xfrm>
              <a:prstGeom prst="rect">
                <a:avLst/>
              </a:prstGeom>
              <a:noFill/>
            </p:spPr>
            <p:txBody>
              <a:bodyPr wrap="square" rtlCol="0">
                <a:spAutoFit/>
              </a:bodyPr>
              <a:lstStyle/>
              <a:p>
                <a:r>
                  <a:rPr lang="pl-PL"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pl-PL" sz="1100" dirty="0" smtClean="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amet, Lorem ipsum consectetur</a:t>
                </a:r>
                <a:endParaRPr lang="en-US"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grpSp>
        <p:nvGrpSpPr>
          <p:cNvPr id="262" name="Russia"/>
          <p:cNvGrpSpPr/>
          <p:nvPr/>
        </p:nvGrpSpPr>
        <p:grpSpPr>
          <a:xfrm>
            <a:off x="9062745" y="4523625"/>
            <a:ext cx="2850287" cy="600164"/>
            <a:chOff x="9062745" y="4523625"/>
            <a:chExt cx="2850287" cy="600164"/>
          </a:xfrm>
        </p:grpSpPr>
        <p:sp>
          <p:nvSpPr>
            <p:cNvPr id="241" name="Oval 240"/>
            <p:cNvSpPr/>
            <p:nvPr/>
          </p:nvSpPr>
          <p:spPr>
            <a:xfrm>
              <a:off x="9062745" y="4571964"/>
              <a:ext cx="228600" cy="228600"/>
            </a:xfrm>
            <a:prstGeom prst="ellips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4" name="Group 253"/>
            <p:cNvGrpSpPr/>
            <p:nvPr/>
          </p:nvGrpSpPr>
          <p:grpSpPr>
            <a:xfrm>
              <a:off x="9384415" y="4523625"/>
              <a:ext cx="2528617" cy="600164"/>
              <a:chOff x="9358582" y="2796969"/>
              <a:chExt cx="2528617" cy="600164"/>
            </a:xfrm>
          </p:grpSpPr>
          <p:sp>
            <p:nvSpPr>
              <p:cNvPr id="255" name="TextBox 254"/>
              <p:cNvSpPr txBox="1"/>
              <p:nvPr/>
            </p:nvSpPr>
            <p:spPr>
              <a:xfrm>
                <a:off x="9358582" y="2818457"/>
                <a:ext cx="1349642" cy="276999"/>
              </a:xfrm>
              <a:prstGeom prst="rect">
                <a:avLst/>
              </a:prstGeom>
              <a:noFill/>
            </p:spPr>
            <p:txBody>
              <a:bodyPr wrap="square" rtlCol="0">
                <a:spAutoFit/>
              </a:bodyPr>
              <a:lstStyle/>
              <a:p>
                <a:r>
                  <a:rPr lang="pl-PL" sz="1200" b="1" dirty="0" smtClean="0">
                    <a:solidFill>
                      <a:srgbClr val="AFABAB"/>
                    </a:solidFill>
                    <a:latin typeface="Open Sans" panose="020B0606030504020204" pitchFamily="34" charset="0"/>
                    <a:ea typeface="Open Sans" panose="020B0606030504020204" pitchFamily="34" charset="0"/>
                    <a:cs typeface="Open Sans" panose="020B0606030504020204" pitchFamily="34" charset="0"/>
                  </a:rPr>
                  <a:t>Russia</a:t>
                </a:r>
                <a:endParaRPr lang="en-US" sz="1200" b="1" dirty="0">
                  <a:solidFill>
                    <a:srgbClr val="AFABA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6" name="TextBox 255"/>
              <p:cNvSpPr txBox="1"/>
              <p:nvPr/>
            </p:nvSpPr>
            <p:spPr>
              <a:xfrm>
                <a:off x="10426699" y="2796969"/>
                <a:ext cx="1460500" cy="600164"/>
              </a:xfrm>
              <a:prstGeom prst="rect">
                <a:avLst/>
              </a:prstGeom>
              <a:noFill/>
            </p:spPr>
            <p:txBody>
              <a:bodyPr wrap="square" rtlCol="0">
                <a:spAutoFit/>
              </a:bodyPr>
              <a:lstStyle/>
              <a:p>
                <a:r>
                  <a:rPr lang="pl-PL"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pl-PL" sz="1100" dirty="0" smtClean="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amet, Lorem ipsum consectetur</a:t>
                </a:r>
                <a:endParaRPr lang="en-US"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grpSp>
        <p:nvGrpSpPr>
          <p:cNvPr id="263" name="China"/>
          <p:cNvGrpSpPr/>
          <p:nvPr/>
        </p:nvGrpSpPr>
        <p:grpSpPr>
          <a:xfrm>
            <a:off x="9071623" y="5401620"/>
            <a:ext cx="2841409" cy="600164"/>
            <a:chOff x="9071623" y="5401620"/>
            <a:chExt cx="2841409" cy="600164"/>
          </a:xfrm>
        </p:grpSpPr>
        <p:sp>
          <p:nvSpPr>
            <p:cNvPr id="242" name="Oval 241"/>
            <p:cNvSpPr/>
            <p:nvPr/>
          </p:nvSpPr>
          <p:spPr>
            <a:xfrm>
              <a:off x="9071623" y="5437015"/>
              <a:ext cx="228600" cy="228600"/>
            </a:xfrm>
            <a:prstGeom prst="ellipse">
              <a:avLst/>
            </a:prstGeom>
            <a:solidFill>
              <a:srgbClr val="FFDA3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57" name="Group 256"/>
            <p:cNvGrpSpPr/>
            <p:nvPr/>
          </p:nvGrpSpPr>
          <p:grpSpPr>
            <a:xfrm>
              <a:off x="9384415" y="5401620"/>
              <a:ext cx="2528617" cy="600164"/>
              <a:chOff x="9358582" y="2796969"/>
              <a:chExt cx="2528617" cy="600164"/>
            </a:xfrm>
          </p:grpSpPr>
          <p:sp>
            <p:nvSpPr>
              <p:cNvPr id="258" name="TextBox 257"/>
              <p:cNvSpPr txBox="1"/>
              <p:nvPr/>
            </p:nvSpPr>
            <p:spPr>
              <a:xfrm>
                <a:off x="9358582" y="2818457"/>
                <a:ext cx="1349642" cy="276999"/>
              </a:xfrm>
              <a:prstGeom prst="rect">
                <a:avLst/>
              </a:prstGeom>
              <a:noFill/>
            </p:spPr>
            <p:txBody>
              <a:bodyPr wrap="square" rtlCol="0">
                <a:spAutoFit/>
              </a:bodyPr>
              <a:lstStyle/>
              <a:p>
                <a:r>
                  <a:rPr lang="pl-PL" sz="1200" b="1" dirty="0" smtClean="0">
                    <a:solidFill>
                      <a:srgbClr val="AFABAB"/>
                    </a:solidFill>
                    <a:latin typeface="Open Sans" panose="020B0606030504020204" pitchFamily="34" charset="0"/>
                    <a:ea typeface="Open Sans" panose="020B0606030504020204" pitchFamily="34" charset="0"/>
                    <a:cs typeface="Open Sans" panose="020B0606030504020204" pitchFamily="34" charset="0"/>
                  </a:rPr>
                  <a:t>China</a:t>
                </a:r>
                <a:endParaRPr lang="en-US" sz="1200" b="1" dirty="0">
                  <a:solidFill>
                    <a:srgbClr val="AFABA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9" name="TextBox 258"/>
              <p:cNvSpPr txBox="1"/>
              <p:nvPr/>
            </p:nvSpPr>
            <p:spPr>
              <a:xfrm>
                <a:off x="10426699" y="2796969"/>
                <a:ext cx="1460500" cy="600164"/>
              </a:xfrm>
              <a:prstGeom prst="rect">
                <a:avLst/>
              </a:prstGeom>
              <a:noFill/>
            </p:spPr>
            <p:txBody>
              <a:bodyPr wrap="square" rtlCol="0">
                <a:spAutoFit/>
              </a:bodyPr>
              <a:lstStyle/>
              <a:p>
                <a:r>
                  <a:rPr lang="pl-PL"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t>
                </a:r>
                <a:r>
                  <a:rPr lang="pl-PL" sz="1100" dirty="0" smtClean="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amet, Lorem ipsum consectetur</a:t>
                </a:r>
                <a:endParaRPr lang="en-US"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spTree>
    <p:extLst>
      <p:ext uri="{BB962C8B-B14F-4D97-AF65-F5344CB8AC3E}">
        <p14:creationId xmlns:p14="http://schemas.microsoft.com/office/powerpoint/2010/main" val="1032096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childTnLst>
                          </p:cTn>
                        </p:par>
                        <p:par>
                          <p:cTn id="13" fill="hold">
                            <p:stCondLst>
                              <p:cond delay="500"/>
                            </p:stCondLst>
                            <p:childTnLst>
                              <p:par>
                                <p:cTn id="14" presetID="16" presetClass="entr" presetSubtype="42" fill="hold" nodeType="afterEffect">
                                  <p:stCondLst>
                                    <p:cond delay="0"/>
                                  </p:stCondLst>
                                  <p:childTnLst>
                                    <p:set>
                                      <p:cBhvr>
                                        <p:cTn id="15" dur="1" fill="hold">
                                          <p:stCondLst>
                                            <p:cond delay="0"/>
                                          </p:stCondLst>
                                        </p:cTn>
                                        <p:tgtEl>
                                          <p:spTgt spid="264"/>
                                        </p:tgtEl>
                                        <p:attrNameLst>
                                          <p:attrName>style.visibility</p:attrName>
                                        </p:attrNameLst>
                                      </p:cBhvr>
                                      <p:to>
                                        <p:strVal val="visible"/>
                                      </p:to>
                                    </p:set>
                                    <p:animEffect transition="in" filter="barn(outHorizontal)">
                                      <p:cBhvr>
                                        <p:cTn id="16" dur="500"/>
                                        <p:tgtEl>
                                          <p:spTgt spid="264"/>
                                        </p:tgtEl>
                                      </p:cBhvr>
                                    </p:animEffect>
                                  </p:childTnLst>
                                </p:cTn>
                              </p:par>
                              <p:par>
                                <p:cTn id="17" presetID="10" presetClass="entr" presetSubtype="0" fill="hold" nodeType="withEffect">
                                  <p:stCondLst>
                                    <p:cond delay="0"/>
                                  </p:stCondLst>
                                  <p:childTnLst>
                                    <p:set>
                                      <p:cBhvr>
                                        <p:cTn id="18" dur="1" fill="hold">
                                          <p:stCondLst>
                                            <p:cond delay="0"/>
                                          </p:stCondLst>
                                        </p:cTn>
                                        <p:tgtEl>
                                          <p:spTgt spid="243"/>
                                        </p:tgtEl>
                                        <p:attrNameLst>
                                          <p:attrName>style.visibility</p:attrName>
                                        </p:attrNameLst>
                                      </p:cBhvr>
                                      <p:to>
                                        <p:strVal val="visible"/>
                                      </p:to>
                                    </p:set>
                                    <p:animEffect transition="in" filter="fade">
                                      <p:cBhvr>
                                        <p:cTn id="19" dur="500"/>
                                        <p:tgtEl>
                                          <p:spTgt spid="243"/>
                                        </p:tgtEl>
                                      </p:cBhvr>
                                    </p:animEffect>
                                  </p:childTnLst>
                                </p:cTn>
                              </p:par>
                            </p:childTnLst>
                          </p:cTn>
                        </p:par>
                      </p:childTnLst>
                    </p:cTn>
                  </p:par>
                  <p:par>
                    <p:cTn id="20" fill="hold">
                      <p:stCondLst>
                        <p:cond delay="indefinite"/>
                      </p:stCondLst>
                      <p:childTnLst>
                        <p:par>
                          <p:cTn id="21" fill="hold">
                            <p:stCondLst>
                              <p:cond delay="0"/>
                            </p:stCondLst>
                            <p:childTnLst>
                              <p:par>
                                <p:cTn id="22" presetID="12" presetClass="entr" presetSubtype="8" fill="hold" nodeType="clickEffect">
                                  <p:stCondLst>
                                    <p:cond delay="0"/>
                                  </p:stCondLst>
                                  <p:childTnLst>
                                    <p:set>
                                      <p:cBhvr>
                                        <p:cTn id="23" dur="1" fill="hold">
                                          <p:stCondLst>
                                            <p:cond delay="0"/>
                                          </p:stCondLst>
                                        </p:cTn>
                                        <p:tgtEl>
                                          <p:spTgt spid="247"/>
                                        </p:tgtEl>
                                        <p:attrNameLst>
                                          <p:attrName>style.visibility</p:attrName>
                                        </p:attrNameLst>
                                      </p:cBhvr>
                                      <p:to>
                                        <p:strVal val="visible"/>
                                      </p:to>
                                    </p:set>
                                    <p:anim calcmode="lin" valueType="num">
                                      <p:cBhvr additive="base">
                                        <p:cTn id="24" dur="500"/>
                                        <p:tgtEl>
                                          <p:spTgt spid="247"/>
                                        </p:tgtEl>
                                        <p:attrNameLst>
                                          <p:attrName>ppt_x</p:attrName>
                                        </p:attrNameLst>
                                      </p:cBhvr>
                                      <p:tavLst>
                                        <p:tav tm="0">
                                          <p:val>
                                            <p:strVal val="#ppt_x-#ppt_w*1.125000"/>
                                          </p:val>
                                        </p:tav>
                                        <p:tav tm="100000">
                                          <p:val>
                                            <p:strVal val="#ppt_x"/>
                                          </p:val>
                                        </p:tav>
                                      </p:tavLst>
                                    </p:anim>
                                    <p:animEffect transition="in" filter="wipe(right)">
                                      <p:cBhvr>
                                        <p:cTn id="25" dur="500"/>
                                        <p:tgtEl>
                                          <p:spTgt spid="247"/>
                                        </p:tgtEl>
                                      </p:cBhvr>
                                    </p:animEffect>
                                  </p:childTnLst>
                                </p:cTn>
                              </p:par>
                            </p:childTnLst>
                          </p:cTn>
                        </p:par>
                      </p:childTnLst>
                    </p:cTn>
                  </p:par>
                  <p:par>
                    <p:cTn id="26" fill="hold">
                      <p:stCondLst>
                        <p:cond delay="indefinite"/>
                      </p:stCondLst>
                      <p:childTnLst>
                        <p:par>
                          <p:cTn id="27" fill="hold">
                            <p:stCondLst>
                              <p:cond delay="0"/>
                            </p:stCondLst>
                            <p:childTnLst>
                              <p:par>
                                <p:cTn id="28" presetID="12" presetClass="entr" presetSubtype="8" fill="hold" nodeType="clickEffect">
                                  <p:stCondLst>
                                    <p:cond delay="0"/>
                                  </p:stCondLst>
                                  <p:childTnLst>
                                    <p:set>
                                      <p:cBhvr>
                                        <p:cTn id="29" dur="1" fill="hold">
                                          <p:stCondLst>
                                            <p:cond delay="0"/>
                                          </p:stCondLst>
                                        </p:cTn>
                                        <p:tgtEl>
                                          <p:spTgt spid="260"/>
                                        </p:tgtEl>
                                        <p:attrNameLst>
                                          <p:attrName>style.visibility</p:attrName>
                                        </p:attrNameLst>
                                      </p:cBhvr>
                                      <p:to>
                                        <p:strVal val="visible"/>
                                      </p:to>
                                    </p:set>
                                    <p:anim calcmode="lin" valueType="num">
                                      <p:cBhvr additive="base">
                                        <p:cTn id="30" dur="500"/>
                                        <p:tgtEl>
                                          <p:spTgt spid="260"/>
                                        </p:tgtEl>
                                        <p:attrNameLst>
                                          <p:attrName>ppt_x</p:attrName>
                                        </p:attrNameLst>
                                      </p:cBhvr>
                                      <p:tavLst>
                                        <p:tav tm="0">
                                          <p:val>
                                            <p:strVal val="#ppt_x-#ppt_w*1.125000"/>
                                          </p:val>
                                        </p:tav>
                                        <p:tav tm="100000">
                                          <p:val>
                                            <p:strVal val="#ppt_x"/>
                                          </p:val>
                                        </p:tav>
                                      </p:tavLst>
                                    </p:anim>
                                    <p:animEffect transition="in" filter="wipe(right)">
                                      <p:cBhvr>
                                        <p:cTn id="31" dur="500"/>
                                        <p:tgtEl>
                                          <p:spTgt spid="260"/>
                                        </p:tgtEl>
                                      </p:cBhvr>
                                    </p:animEffect>
                                  </p:childTnLst>
                                </p:cTn>
                              </p:par>
                            </p:childTnLst>
                          </p:cTn>
                        </p:par>
                      </p:childTnLst>
                    </p:cTn>
                  </p:par>
                  <p:par>
                    <p:cTn id="32" fill="hold">
                      <p:stCondLst>
                        <p:cond delay="indefinite"/>
                      </p:stCondLst>
                      <p:childTnLst>
                        <p:par>
                          <p:cTn id="33" fill="hold">
                            <p:stCondLst>
                              <p:cond delay="0"/>
                            </p:stCondLst>
                            <p:childTnLst>
                              <p:par>
                                <p:cTn id="34" presetID="12" presetClass="entr" presetSubtype="8" fill="hold" nodeType="clickEffect">
                                  <p:stCondLst>
                                    <p:cond delay="0"/>
                                  </p:stCondLst>
                                  <p:childTnLst>
                                    <p:set>
                                      <p:cBhvr>
                                        <p:cTn id="35" dur="1" fill="hold">
                                          <p:stCondLst>
                                            <p:cond delay="0"/>
                                          </p:stCondLst>
                                        </p:cTn>
                                        <p:tgtEl>
                                          <p:spTgt spid="261"/>
                                        </p:tgtEl>
                                        <p:attrNameLst>
                                          <p:attrName>style.visibility</p:attrName>
                                        </p:attrNameLst>
                                      </p:cBhvr>
                                      <p:to>
                                        <p:strVal val="visible"/>
                                      </p:to>
                                    </p:set>
                                    <p:anim calcmode="lin" valueType="num">
                                      <p:cBhvr additive="base">
                                        <p:cTn id="36" dur="500"/>
                                        <p:tgtEl>
                                          <p:spTgt spid="261"/>
                                        </p:tgtEl>
                                        <p:attrNameLst>
                                          <p:attrName>ppt_x</p:attrName>
                                        </p:attrNameLst>
                                      </p:cBhvr>
                                      <p:tavLst>
                                        <p:tav tm="0">
                                          <p:val>
                                            <p:strVal val="#ppt_x-#ppt_w*1.125000"/>
                                          </p:val>
                                        </p:tav>
                                        <p:tav tm="100000">
                                          <p:val>
                                            <p:strVal val="#ppt_x"/>
                                          </p:val>
                                        </p:tav>
                                      </p:tavLst>
                                    </p:anim>
                                    <p:animEffect transition="in" filter="wipe(right)">
                                      <p:cBhvr>
                                        <p:cTn id="37" dur="500"/>
                                        <p:tgtEl>
                                          <p:spTgt spid="261"/>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nodeType="clickEffect">
                                  <p:stCondLst>
                                    <p:cond delay="0"/>
                                  </p:stCondLst>
                                  <p:childTnLst>
                                    <p:set>
                                      <p:cBhvr>
                                        <p:cTn id="41" dur="1" fill="hold">
                                          <p:stCondLst>
                                            <p:cond delay="0"/>
                                          </p:stCondLst>
                                        </p:cTn>
                                        <p:tgtEl>
                                          <p:spTgt spid="262"/>
                                        </p:tgtEl>
                                        <p:attrNameLst>
                                          <p:attrName>style.visibility</p:attrName>
                                        </p:attrNameLst>
                                      </p:cBhvr>
                                      <p:to>
                                        <p:strVal val="visible"/>
                                      </p:to>
                                    </p:set>
                                    <p:anim calcmode="lin" valueType="num">
                                      <p:cBhvr additive="base">
                                        <p:cTn id="42" dur="500"/>
                                        <p:tgtEl>
                                          <p:spTgt spid="262"/>
                                        </p:tgtEl>
                                        <p:attrNameLst>
                                          <p:attrName>ppt_x</p:attrName>
                                        </p:attrNameLst>
                                      </p:cBhvr>
                                      <p:tavLst>
                                        <p:tav tm="0">
                                          <p:val>
                                            <p:strVal val="#ppt_x-#ppt_w*1.125000"/>
                                          </p:val>
                                        </p:tav>
                                        <p:tav tm="100000">
                                          <p:val>
                                            <p:strVal val="#ppt_x"/>
                                          </p:val>
                                        </p:tav>
                                      </p:tavLst>
                                    </p:anim>
                                    <p:animEffect transition="in" filter="wipe(right)">
                                      <p:cBhvr>
                                        <p:cTn id="43" dur="500"/>
                                        <p:tgtEl>
                                          <p:spTgt spid="262"/>
                                        </p:tgtEl>
                                      </p:cBhvr>
                                    </p:animEffect>
                                  </p:childTnLst>
                                </p:cTn>
                              </p:par>
                            </p:childTnLst>
                          </p:cTn>
                        </p:par>
                      </p:childTnLst>
                    </p:cTn>
                  </p:par>
                  <p:par>
                    <p:cTn id="44" fill="hold">
                      <p:stCondLst>
                        <p:cond delay="indefinite"/>
                      </p:stCondLst>
                      <p:childTnLst>
                        <p:par>
                          <p:cTn id="45" fill="hold">
                            <p:stCondLst>
                              <p:cond delay="0"/>
                            </p:stCondLst>
                            <p:childTnLst>
                              <p:par>
                                <p:cTn id="46" presetID="12" presetClass="entr" presetSubtype="8" fill="hold" nodeType="clickEffect">
                                  <p:stCondLst>
                                    <p:cond delay="0"/>
                                  </p:stCondLst>
                                  <p:childTnLst>
                                    <p:set>
                                      <p:cBhvr>
                                        <p:cTn id="47" dur="1" fill="hold">
                                          <p:stCondLst>
                                            <p:cond delay="0"/>
                                          </p:stCondLst>
                                        </p:cTn>
                                        <p:tgtEl>
                                          <p:spTgt spid="263"/>
                                        </p:tgtEl>
                                        <p:attrNameLst>
                                          <p:attrName>style.visibility</p:attrName>
                                        </p:attrNameLst>
                                      </p:cBhvr>
                                      <p:to>
                                        <p:strVal val="visible"/>
                                      </p:to>
                                    </p:set>
                                    <p:anim calcmode="lin" valueType="num">
                                      <p:cBhvr additive="base">
                                        <p:cTn id="48" dur="500"/>
                                        <p:tgtEl>
                                          <p:spTgt spid="263"/>
                                        </p:tgtEl>
                                        <p:attrNameLst>
                                          <p:attrName>ppt_x</p:attrName>
                                        </p:attrNameLst>
                                      </p:cBhvr>
                                      <p:tavLst>
                                        <p:tav tm="0">
                                          <p:val>
                                            <p:strVal val="#ppt_x-#ppt_w*1.125000"/>
                                          </p:val>
                                        </p:tav>
                                        <p:tav tm="100000">
                                          <p:val>
                                            <p:strVal val="#ppt_x"/>
                                          </p:val>
                                        </p:tav>
                                      </p:tavLst>
                                    </p:anim>
                                    <p:animEffect transition="in" filter="wipe(right)">
                                      <p:cBhvr>
                                        <p:cTn id="49"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9" name="Bulb bg 1"/>
          <p:cNvGrpSpPr/>
          <p:nvPr/>
        </p:nvGrpSpPr>
        <p:grpSpPr>
          <a:xfrm>
            <a:off x="570201" y="4383226"/>
            <a:ext cx="2362581" cy="497151"/>
            <a:chOff x="8938507" y="4374736"/>
            <a:chExt cx="2362581" cy="497151"/>
          </a:xfrm>
          <a:solidFill>
            <a:srgbClr val="7F7F7F"/>
          </a:solidFill>
        </p:grpSpPr>
        <p:grpSp>
          <p:nvGrpSpPr>
            <p:cNvPr id="140" name="Group 139"/>
            <p:cNvGrpSpPr/>
            <p:nvPr/>
          </p:nvGrpSpPr>
          <p:grpSpPr>
            <a:xfrm>
              <a:off x="8938507" y="4379271"/>
              <a:ext cx="335391" cy="488901"/>
              <a:chOff x="3217621" y="2047334"/>
              <a:chExt cx="335391" cy="488901"/>
            </a:xfrm>
            <a:grpFill/>
          </p:grpSpPr>
          <p:sp>
            <p:nvSpPr>
              <p:cNvPr id="156"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57"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41" name="Group 140"/>
            <p:cNvGrpSpPr/>
            <p:nvPr/>
          </p:nvGrpSpPr>
          <p:grpSpPr>
            <a:xfrm>
              <a:off x="10154588" y="4379270"/>
              <a:ext cx="335391" cy="488901"/>
              <a:chOff x="3217621" y="2047334"/>
              <a:chExt cx="335391" cy="488901"/>
            </a:xfrm>
            <a:grpFill/>
          </p:grpSpPr>
          <p:sp>
            <p:nvSpPr>
              <p:cNvPr id="154"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55"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42" name="Group 141"/>
            <p:cNvGrpSpPr/>
            <p:nvPr/>
          </p:nvGrpSpPr>
          <p:grpSpPr>
            <a:xfrm>
              <a:off x="9343933" y="4379271"/>
              <a:ext cx="335391" cy="488901"/>
              <a:chOff x="3217621" y="2047334"/>
              <a:chExt cx="335391" cy="488901"/>
            </a:xfrm>
            <a:grpFill/>
          </p:grpSpPr>
          <p:sp>
            <p:nvSpPr>
              <p:cNvPr id="152"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53"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43" name="Group 142"/>
            <p:cNvGrpSpPr/>
            <p:nvPr/>
          </p:nvGrpSpPr>
          <p:grpSpPr>
            <a:xfrm>
              <a:off x="10559018" y="4374736"/>
              <a:ext cx="335391" cy="488901"/>
              <a:chOff x="3217621" y="2047334"/>
              <a:chExt cx="335391" cy="488901"/>
            </a:xfrm>
            <a:grpFill/>
          </p:grpSpPr>
          <p:sp>
            <p:nvSpPr>
              <p:cNvPr id="150"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51"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44" name="Group 143"/>
            <p:cNvGrpSpPr/>
            <p:nvPr/>
          </p:nvGrpSpPr>
          <p:grpSpPr>
            <a:xfrm>
              <a:off x="9752846" y="4382986"/>
              <a:ext cx="335391" cy="488901"/>
              <a:chOff x="3217621" y="2047334"/>
              <a:chExt cx="335391" cy="488901"/>
            </a:xfrm>
            <a:grpFill/>
          </p:grpSpPr>
          <p:sp>
            <p:nvSpPr>
              <p:cNvPr id="148"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49"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45" name="Group 144"/>
            <p:cNvGrpSpPr/>
            <p:nvPr/>
          </p:nvGrpSpPr>
          <p:grpSpPr>
            <a:xfrm>
              <a:off x="10965697" y="4382986"/>
              <a:ext cx="335391" cy="488901"/>
              <a:chOff x="3217621" y="2047334"/>
              <a:chExt cx="335391" cy="488901"/>
            </a:xfrm>
            <a:grpFill/>
          </p:grpSpPr>
          <p:sp>
            <p:nvSpPr>
              <p:cNvPr id="146"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47"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grpSp>
        <p:nvGrpSpPr>
          <p:cNvPr id="158" name="Bulb bg 2"/>
          <p:cNvGrpSpPr/>
          <p:nvPr/>
        </p:nvGrpSpPr>
        <p:grpSpPr>
          <a:xfrm>
            <a:off x="4781148" y="4378135"/>
            <a:ext cx="2362581" cy="497151"/>
            <a:chOff x="8938507" y="4374736"/>
            <a:chExt cx="2362581" cy="497151"/>
          </a:xfrm>
          <a:solidFill>
            <a:srgbClr val="7F7F7F"/>
          </a:solidFill>
        </p:grpSpPr>
        <p:grpSp>
          <p:nvGrpSpPr>
            <p:cNvPr id="159" name="Group 158"/>
            <p:cNvGrpSpPr/>
            <p:nvPr/>
          </p:nvGrpSpPr>
          <p:grpSpPr>
            <a:xfrm>
              <a:off x="8938507" y="4379271"/>
              <a:ext cx="335391" cy="488901"/>
              <a:chOff x="3217621" y="2047334"/>
              <a:chExt cx="335391" cy="488901"/>
            </a:xfrm>
            <a:grpFill/>
          </p:grpSpPr>
          <p:sp>
            <p:nvSpPr>
              <p:cNvPr id="175"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76"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60" name="Group 159"/>
            <p:cNvGrpSpPr/>
            <p:nvPr/>
          </p:nvGrpSpPr>
          <p:grpSpPr>
            <a:xfrm>
              <a:off x="10154588" y="4379270"/>
              <a:ext cx="335391" cy="488901"/>
              <a:chOff x="3217621" y="2047334"/>
              <a:chExt cx="335391" cy="488901"/>
            </a:xfrm>
            <a:grpFill/>
          </p:grpSpPr>
          <p:sp>
            <p:nvSpPr>
              <p:cNvPr id="173"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74"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61" name="Group 160"/>
            <p:cNvGrpSpPr/>
            <p:nvPr/>
          </p:nvGrpSpPr>
          <p:grpSpPr>
            <a:xfrm>
              <a:off x="9343933" y="4379271"/>
              <a:ext cx="335391" cy="488901"/>
              <a:chOff x="3217621" y="2047334"/>
              <a:chExt cx="335391" cy="488901"/>
            </a:xfrm>
            <a:grpFill/>
          </p:grpSpPr>
          <p:sp>
            <p:nvSpPr>
              <p:cNvPr id="171"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72"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62" name="Group 161"/>
            <p:cNvGrpSpPr/>
            <p:nvPr/>
          </p:nvGrpSpPr>
          <p:grpSpPr>
            <a:xfrm>
              <a:off x="10559018" y="4374736"/>
              <a:ext cx="335391" cy="488901"/>
              <a:chOff x="3217621" y="2047334"/>
              <a:chExt cx="335391" cy="488901"/>
            </a:xfrm>
            <a:grpFill/>
          </p:grpSpPr>
          <p:sp>
            <p:nvSpPr>
              <p:cNvPr id="169"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70"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63" name="Group 162"/>
            <p:cNvGrpSpPr/>
            <p:nvPr/>
          </p:nvGrpSpPr>
          <p:grpSpPr>
            <a:xfrm>
              <a:off x="9752846" y="4382986"/>
              <a:ext cx="335391" cy="488901"/>
              <a:chOff x="3217621" y="2047334"/>
              <a:chExt cx="335391" cy="488901"/>
            </a:xfrm>
            <a:grpFill/>
          </p:grpSpPr>
          <p:sp>
            <p:nvSpPr>
              <p:cNvPr id="167"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68"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64" name="Group 163"/>
            <p:cNvGrpSpPr/>
            <p:nvPr/>
          </p:nvGrpSpPr>
          <p:grpSpPr>
            <a:xfrm>
              <a:off x="10965697" y="4382986"/>
              <a:ext cx="335391" cy="488901"/>
              <a:chOff x="3217621" y="2047334"/>
              <a:chExt cx="335391" cy="488901"/>
            </a:xfrm>
            <a:grpFill/>
          </p:grpSpPr>
          <p:sp>
            <p:nvSpPr>
              <p:cNvPr id="165"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66"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grpSp>
        <p:nvGrpSpPr>
          <p:cNvPr id="177" name="Bulb bg 3"/>
          <p:cNvGrpSpPr/>
          <p:nvPr/>
        </p:nvGrpSpPr>
        <p:grpSpPr>
          <a:xfrm>
            <a:off x="8935197" y="4371785"/>
            <a:ext cx="2362581" cy="497151"/>
            <a:chOff x="8938507" y="4374736"/>
            <a:chExt cx="2362581" cy="497151"/>
          </a:xfrm>
          <a:solidFill>
            <a:srgbClr val="7F7F7F"/>
          </a:solidFill>
        </p:grpSpPr>
        <p:grpSp>
          <p:nvGrpSpPr>
            <p:cNvPr id="178" name="Group 177"/>
            <p:cNvGrpSpPr/>
            <p:nvPr/>
          </p:nvGrpSpPr>
          <p:grpSpPr>
            <a:xfrm>
              <a:off x="8938507" y="4379271"/>
              <a:ext cx="335391" cy="488901"/>
              <a:chOff x="3217621" y="2047334"/>
              <a:chExt cx="335391" cy="488901"/>
            </a:xfrm>
            <a:grpFill/>
          </p:grpSpPr>
          <p:sp>
            <p:nvSpPr>
              <p:cNvPr id="194"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95"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79" name="Group 178"/>
            <p:cNvGrpSpPr/>
            <p:nvPr/>
          </p:nvGrpSpPr>
          <p:grpSpPr>
            <a:xfrm>
              <a:off x="10154588" y="4379270"/>
              <a:ext cx="335391" cy="488901"/>
              <a:chOff x="3217621" y="2047334"/>
              <a:chExt cx="335391" cy="488901"/>
            </a:xfrm>
            <a:grpFill/>
          </p:grpSpPr>
          <p:sp>
            <p:nvSpPr>
              <p:cNvPr id="192"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93"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80" name="Group 179"/>
            <p:cNvGrpSpPr/>
            <p:nvPr/>
          </p:nvGrpSpPr>
          <p:grpSpPr>
            <a:xfrm>
              <a:off x="9343933" y="4379271"/>
              <a:ext cx="335391" cy="488901"/>
              <a:chOff x="3217621" y="2047334"/>
              <a:chExt cx="335391" cy="488901"/>
            </a:xfrm>
            <a:grpFill/>
          </p:grpSpPr>
          <p:sp>
            <p:nvSpPr>
              <p:cNvPr id="190"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91"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81" name="Group 180"/>
            <p:cNvGrpSpPr/>
            <p:nvPr/>
          </p:nvGrpSpPr>
          <p:grpSpPr>
            <a:xfrm>
              <a:off x="10559018" y="4374736"/>
              <a:ext cx="335391" cy="488901"/>
              <a:chOff x="3217621" y="2047334"/>
              <a:chExt cx="335391" cy="488901"/>
            </a:xfrm>
            <a:grpFill/>
          </p:grpSpPr>
          <p:sp>
            <p:nvSpPr>
              <p:cNvPr id="188"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89"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82" name="Group 181"/>
            <p:cNvGrpSpPr/>
            <p:nvPr/>
          </p:nvGrpSpPr>
          <p:grpSpPr>
            <a:xfrm>
              <a:off x="9752846" y="4382986"/>
              <a:ext cx="335391" cy="488901"/>
              <a:chOff x="3217621" y="2047334"/>
              <a:chExt cx="335391" cy="488901"/>
            </a:xfrm>
            <a:grpFill/>
          </p:grpSpPr>
          <p:sp>
            <p:nvSpPr>
              <p:cNvPr id="186"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87"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183" name="Group 182"/>
            <p:cNvGrpSpPr/>
            <p:nvPr/>
          </p:nvGrpSpPr>
          <p:grpSpPr>
            <a:xfrm>
              <a:off x="10965697" y="4382986"/>
              <a:ext cx="335391" cy="488901"/>
              <a:chOff x="3217621" y="2047334"/>
              <a:chExt cx="335391" cy="488901"/>
            </a:xfrm>
            <a:grpFill/>
          </p:grpSpPr>
          <p:sp>
            <p:nvSpPr>
              <p:cNvPr id="184"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185"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sp>
        <p:nvSpPr>
          <p:cNvPr id="4" name="TextBox 3"/>
          <p:cNvSpPr txBox="1"/>
          <p:nvPr/>
        </p:nvSpPr>
        <p:spPr>
          <a:xfrm>
            <a:off x="3073400" y="925342"/>
            <a:ext cx="6044406" cy="400110"/>
          </a:xfrm>
          <a:prstGeom prst="rect">
            <a:avLst/>
          </a:prstGeom>
          <a:noFill/>
        </p:spPr>
        <p:txBody>
          <a:bodyPr wrap="square" rtlCol="0">
            <a:spAutoFit/>
          </a:bodyPr>
          <a:lstStyle/>
          <a:p>
            <a:pPr algn="ctr"/>
            <a:r>
              <a:rPr lang="pl-PL" sz="20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This will be the Tagline for our slide</a:t>
            </a:r>
            <a:endParaRPr lang="en-US" sz="20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grpSp>
        <p:nvGrpSpPr>
          <p:cNvPr id="5" name="TITLE"/>
          <p:cNvGrpSpPr/>
          <p:nvPr/>
        </p:nvGrpSpPr>
        <p:grpSpPr>
          <a:xfrm>
            <a:off x="1960166" y="170298"/>
            <a:ext cx="8220075" cy="769441"/>
            <a:chOff x="1960166" y="208398"/>
            <a:chExt cx="8220075" cy="769441"/>
          </a:xfrm>
        </p:grpSpPr>
        <p:sp>
          <p:nvSpPr>
            <p:cNvPr id="6" name="TextBox 5"/>
            <p:cNvSpPr txBox="1"/>
            <p:nvPr/>
          </p:nvSpPr>
          <p:spPr>
            <a:xfrm>
              <a:off x="1960166" y="208398"/>
              <a:ext cx="8220075" cy="769441"/>
            </a:xfrm>
            <a:prstGeom prst="rect">
              <a:avLst/>
            </a:prstGeom>
            <a:noFill/>
          </p:spPr>
          <p:txBody>
            <a:bodyPr wrap="square" rtlCol="0">
              <a:spAutoFit/>
            </a:bodyPr>
            <a:lstStyle/>
            <a:p>
              <a:pPr algn="ctr"/>
              <a:r>
                <a:rPr lang="pl-PL" sz="4400" dirty="0" smtClean="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rPr>
                <a:t>COUNTRY MAP</a:t>
              </a:r>
              <a:endParaRPr lang="en-US" sz="4400" dirty="0">
                <a:solidFill>
                  <a:schemeClr val="bg2">
                    <a:lumMod val="7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7" name="Straight Connector 6"/>
            <p:cNvCxnSpPr/>
            <p:nvPr/>
          </p:nvCxnSpPr>
          <p:spPr>
            <a:xfrm>
              <a:off x="3832225" y="371475"/>
              <a:ext cx="0" cy="438150"/>
            </a:xfrm>
            <a:prstGeom prst="line">
              <a:avLst/>
            </a:prstGeom>
            <a:ln w="19050">
              <a:solidFill>
                <a:srgbClr val="D0CECE"/>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8366125" y="371475"/>
              <a:ext cx="0" cy="438150"/>
            </a:xfrm>
            <a:prstGeom prst="line">
              <a:avLst/>
            </a:prstGeom>
            <a:ln w="19050">
              <a:solidFill>
                <a:srgbClr val="D0CECE"/>
              </a:solidFill>
            </a:ln>
          </p:spPr>
          <p:style>
            <a:lnRef idx="1">
              <a:schemeClr val="accent1"/>
            </a:lnRef>
            <a:fillRef idx="0">
              <a:schemeClr val="accent1"/>
            </a:fillRef>
            <a:effectRef idx="0">
              <a:schemeClr val="accent1"/>
            </a:effectRef>
            <a:fontRef idx="minor">
              <a:schemeClr val="tx1"/>
            </a:fontRef>
          </p:style>
        </p:cxnSp>
      </p:grpSp>
      <p:sp>
        <p:nvSpPr>
          <p:cNvPr id="9" name="Freeform 162"/>
          <p:cNvSpPr>
            <a:spLocks/>
          </p:cNvSpPr>
          <p:nvPr/>
        </p:nvSpPr>
        <p:spPr bwMode="auto">
          <a:xfrm>
            <a:off x="511656" y="1952800"/>
            <a:ext cx="2523644" cy="2023363"/>
          </a:xfrm>
          <a:custGeom>
            <a:avLst/>
            <a:gdLst>
              <a:gd name="T0" fmla="*/ 215 w 227"/>
              <a:gd name="T1" fmla="*/ 192 h 206"/>
              <a:gd name="T2" fmla="*/ 206 w 227"/>
              <a:gd name="T3" fmla="*/ 185 h 206"/>
              <a:gd name="T4" fmla="*/ 201 w 227"/>
              <a:gd name="T5" fmla="*/ 166 h 206"/>
              <a:gd name="T6" fmla="*/ 206 w 227"/>
              <a:gd name="T7" fmla="*/ 163 h 206"/>
              <a:gd name="T8" fmla="*/ 196 w 227"/>
              <a:gd name="T9" fmla="*/ 154 h 206"/>
              <a:gd name="T10" fmla="*/ 177 w 227"/>
              <a:gd name="T11" fmla="*/ 121 h 206"/>
              <a:gd name="T12" fmla="*/ 168 w 227"/>
              <a:gd name="T13" fmla="*/ 95 h 206"/>
              <a:gd name="T14" fmla="*/ 163 w 227"/>
              <a:gd name="T15" fmla="*/ 88 h 206"/>
              <a:gd name="T16" fmla="*/ 159 w 227"/>
              <a:gd name="T17" fmla="*/ 78 h 206"/>
              <a:gd name="T18" fmla="*/ 149 w 227"/>
              <a:gd name="T19" fmla="*/ 64 h 206"/>
              <a:gd name="T20" fmla="*/ 144 w 227"/>
              <a:gd name="T21" fmla="*/ 57 h 206"/>
              <a:gd name="T22" fmla="*/ 140 w 227"/>
              <a:gd name="T23" fmla="*/ 45 h 206"/>
              <a:gd name="T24" fmla="*/ 140 w 227"/>
              <a:gd name="T25" fmla="*/ 38 h 206"/>
              <a:gd name="T26" fmla="*/ 147 w 227"/>
              <a:gd name="T27" fmla="*/ 47 h 206"/>
              <a:gd name="T28" fmla="*/ 154 w 227"/>
              <a:gd name="T29" fmla="*/ 57 h 206"/>
              <a:gd name="T30" fmla="*/ 159 w 227"/>
              <a:gd name="T31" fmla="*/ 71 h 206"/>
              <a:gd name="T32" fmla="*/ 175 w 227"/>
              <a:gd name="T33" fmla="*/ 83 h 206"/>
              <a:gd name="T34" fmla="*/ 177 w 227"/>
              <a:gd name="T35" fmla="*/ 71 h 206"/>
              <a:gd name="T36" fmla="*/ 185 w 227"/>
              <a:gd name="T37" fmla="*/ 47 h 206"/>
              <a:gd name="T38" fmla="*/ 180 w 227"/>
              <a:gd name="T39" fmla="*/ 31 h 206"/>
              <a:gd name="T40" fmla="*/ 173 w 227"/>
              <a:gd name="T41" fmla="*/ 19 h 206"/>
              <a:gd name="T42" fmla="*/ 170 w 227"/>
              <a:gd name="T43" fmla="*/ 7 h 206"/>
              <a:gd name="T44" fmla="*/ 156 w 227"/>
              <a:gd name="T45" fmla="*/ 12 h 206"/>
              <a:gd name="T46" fmla="*/ 147 w 227"/>
              <a:gd name="T47" fmla="*/ 12 h 206"/>
              <a:gd name="T48" fmla="*/ 140 w 227"/>
              <a:gd name="T49" fmla="*/ 12 h 206"/>
              <a:gd name="T50" fmla="*/ 135 w 227"/>
              <a:gd name="T51" fmla="*/ 9 h 206"/>
              <a:gd name="T52" fmla="*/ 133 w 227"/>
              <a:gd name="T53" fmla="*/ 12 h 206"/>
              <a:gd name="T54" fmla="*/ 128 w 227"/>
              <a:gd name="T55" fmla="*/ 7 h 206"/>
              <a:gd name="T56" fmla="*/ 130 w 227"/>
              <a:gd name="T57" fmla="*/ 5 h 206"/>
              <a:gd name="T58" fmla="*/ 121 w 227"/>
              <a:gd name="T59" fmla="*/ 5 h 206"/>
              <a:gd name="T60" fmla="*/ 114 w 227"/>
              <a:gd name="T61" fmla="*/ 5 h 206"/>
              <a:gd name="T62" fmla="*/ 104 w 227"/>
              <a:gd name="T63" fmla="*/ 7 h 206"/>
              <a:gd name="T64" fmla="*/ 102 w 227"/>
              <a:gd name="T65" fmla="*/ 5 h 206"/>
              <a:gd name="T66" fmla="*/ 99 w 227"/>
              <a:gd name="T67" fmla="*/ 9 h 206"/>
              <a:gd name="T68" fmla="*/ 88 w 227"/>
              <a:gd name="T69" fmla="*/ 14 h 206"/>
              <a:gd name="T70" fmla="*/ 78 w 227"/>
              <a:gd name="T71" fmla="*/ 19 h 206"/>
              <a:gd name="T72" fmla="*/ 59 w 227"/>
              <a:gd name="T73" fmla="*/ 12 h 206"/>
              <a:gd name="T74" fmla="*/ 45 w 227"/>
              <a:gd name="T75" fmla="*/ 7 h 206"/>
              <a:gd name="T76" fmla="*/ 12 w 227"/>
              <a:gd name="T77" fmla="*/ 5 h 206"/>
              <a:gd name="T78" fmla="*/ 7 w 227"/>
              <a:gd name="T79" fmla="*/ 2 h 206"/>
              <a:gd name="T80" fmla="*/ 2 w 227"/>
              <a:gd name="T81" fmla="*/ 12 h 206"/>
              <a:gd name="T82" fmla="*/ 5 w 227"/>
              <a:gd name="T83" fmla="*/ 21 h 206"/>
              <a:gd name="T84" fmla="*/ 0 w 227"/>
              <a:gd name="T85" fmla="*/ 31 h 206"/>
              <a:gd name="T86" fmla="*/ 5 w 227"/>
              <a:gd name="T87" fmla="*/ 45 h 206"/>
              <a:gd name="T88" fmla="*/ 7 w 227"/>
              <a:gd name="T89" fmla="*/ 57 h 206"/>
              <a:gd name="T90" fmla="*/ 7 w 227"/>
              <a:gd name="T91" fmla="*/ 76 h 206"/>
              <a:gd name="T92" fmla="*/ 7 w 227"/>
              <a:gd name="T93" fmla="*/ 97 h 206"/>
              <a:gd name="T94" fmla="*/ 10 w 227"/>
              <a:gd name="T95" fmla="*/ 116 h 206"/>
              <a:gd name="T96" fmla="*/ 10 w 227"/>
              <a:gd name="T97" fmla="*/ 135 h 206"/>
              <a:gd name="T98" fmla="*/ 10 w 227"/>
              <a:gd name="T99" fmla="*/ 154 h 206"/>
              <a:gd name="T100" fmla="*/ 10 w 227"/>
              <a:gd name="T101" fmla="*/ 173 h 206"/>
              <a:gd name="T102" fmla="*/ 12 w 227"/>
              <a:gd name="T103" fmla="*/ 192 h 206"/>
              <a:gd name="T104" fmla="*/ 26 w 227"/>
              <a:gd name="T105" fmla="*/ 206 h 206"/>
              <a:gd name="T106" fmla="*/ 59 w 227"/>
              <a:gd name="T107" fmla="*/ 206 h 206"/>
              <a:gd name="T108" fmla="*/ 88 w 227"/>
              <a:gd name="T109" fmla="*/ 206 h 206"/>
              <a:gd name="T110" fmla="*/ 116 w 227"/>
              <a:gd name="T111" fmla="*/ 206 h 206"/>
              <a:gd name="T112" fmla="*/ 128 w 227"/>
              <a:gd name="T113" fmla="*/ 201 h 206"/>
              <a:gd name="T114" fmla="*/ 130 w 227"/>
              <a:gd name="T115" fmla="*/ 204 h 206"/>
              <a:gd name="T116" fmla="*/ 144 w 227"/>
              <a:gd name="T117" fmla="*/ 206 h 206"/>
              <a:gd name="T118" fmla="*/ 180 w 227"/>
              <a:gd name="T119" fmla="*/ 206 h 206"/>
              <a:gd name="T120" fmla="*/ 204 w 227"/>
              <a:gd name="T121" fmla="*/ 206 h 206"/>
              <a:gd name="T122" fmla="*/ 227 w 227"/>
              <a:gd name="T123" fmla="*/ 206 h 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27" h="206">
                <a:moveTo>
                  <a:pt x="227" y="204"/>
                </a:moveTo>
                <a:lnTo>
                  <a:pt x="227" y="204"/>
                </a:lnTo>
                <a:lnTo>
                  <a:pt x="220" y="196"/>
                </a:lnTo>
                <a:lnTo>
                  <a:pt x="215" y="192"/>
                </a:lnTo>
                <a:lnTo>
                  <a:pt x="211" y="189"/>
                </a:lnTo>
                <a:lnTo>
                  <a:pt x="208" y="189"/>
                </a:lnTo>
                <a:lnTo>
                  <a:pt x="208" y="187"/>
                </a:lnTo>
                <a:lnTo>
                  <a:pt x="206" y="185"/>
                </a:lnTo>
                <a:lnTo>
                  <a:pt x="204" y="178"/>
                </a:lnTo>
                <a:lnTo>
                  <a:pt x="204" y="175"/>
                </a:lnTo>
                <a:lnTo>
                  <a:pt x="201" y="168"/>
                </a:lnTo>
                <a:lnTo>
                  <a:pt x="201" y="166"/>
                </a:lnTo>
                <a:lnTo>
                  <a:pt x="204" y="163"/>
                </a:lnTo>
                <a:lnTo>
                  <a:pt x="204" y="163"/>
                </a:lnTo>
                <a:lnTo>
                  <a:pt x="204" y="163"/>
                </a:lnTo>
                <a:lnTo>
                  <a:pt x="206" y="163"/>
                </a:lnTo>
                <a:lnTo>
                  <a:pt x="204" y="161"/>
                </a:lnTo>
                <a:lnTo>
                  <a:pt x="201" y="159"/>
                </a:lnTo>
                <a:lnTo>
                  <a:pt x="199" y="156"/>
                </a:lnTo>
                <a:lnTo>
                  <a:pt x="196" y="154"/>
                </a:lnTo>
                <a:lnTo>
                  <a:pt x="189" y="140"/>
                </a:lnTo>
                <a:lnTo>
                  <a:pt x="185" y="133"/>
                </a:lnTo>
                <a:lnTo>
                  <a:pt x="182" y="128"/>
                </a:lnTo>
                <a:lnTo>
                  <a:pt x="177" y="121"/>
                </a:lnTo>
                <a:lnTo>
                  <a:pt x="173" y="109"/>
                </a:lnTo>
                <a:lnTo>
                  <a:pt x="170" y="106"/>
                </a:lnTo>
                <a:lnTo>
                  <a:pt x="170" y="99"/>
                </a:lnTo>
                <a:lnTo>
                  <a:pt x="168" y="95"/>
                </a:lnTo>
                <a:lnTo>
                  <a:pt x="168" y="95"/>
                </a:lnTo>
                <a:lnTo>
                  <a:pt x="166" y="92"/>
                </a:lnTo>
                <a:lnTo>
                  <a:pt x="166" y="90"/>
                </a:lnTo>
                <a:lnTo>
                  <a:pt x="163" y="88"/>
                </a:lnTo>
                <a:lnTo>
                  <a:pt x="163" y="85"/>
                </a:lnTo>
                <a:lnTo>
                  <a:pt x="163" y="80"/>
                </a:lnTo>
                <a:lnTo>
                  <a:pt x="161" y="78"/>
                </a:lnTo>
                <a:lnTo>
                  <a:pt x="159" y="78"/>
                </a:lnTo>
                <a:lnTo>
                  <a:pt x="156" y="73"/>
                </a:lnTo>
                <a:lnTo>
                  <a:pt x="151" y="69"/>
                </a:lnTo>
                <a:lnTo>
                  <a:pt x="149" y="66"/>
                </a:lnTo>
                <a:lnTo>
                  <a:pt x="149" y="64"/>
                </a:lnTo>
                <a:lnTo>
                  <a:pt x="149" y="64"/>
                </a:lnTo>
                <a:lnTo>
                  <a:pt x="147" y="61"/>
                </a:lnTo>
                <a:lnTo>
                  <a:pt x="144" y="59"/>
                </a:lnTo>
                <a:lnTo>
                  <a:pt x="144" y="57"/>
                </a:lnTo>
                <a:lnTo>
                  <a:pt x="144" y="52"/>
                </a:lnTo>
                <a:lnTo>
                  <a:pt x="144" y="50"/>
                </a:lnTo>
                <a:lnTo>
                  <a:pt x="142" y="50"/>
                </a:lnTo>
                <a:lnTo>
                  <a:pt x="140" y="45"/>
                </a:lnTo>
                <a:lnTo>
                  <a:pt x="140" y="43"/>
                </a:lnTo>
                <a:lnTo>
                  <a:pt x="140" y="40"/>
                </a:lnTo>
                <a:lnTo>
                  <a:pt x="142" y="40"/>
                </a:lnTo>
                <a:lnTo>
                  <a:pt x="140" y="38"/>
                </a:lnTo>
                <a:lnTo>
                  <a:pt x="142" y="35"/>
                </a:lnTo>
                <a:lnTo>
                  <a:pt x="144" y="40"/>
                </a:lnTo>
                <a:lnTo>
                  <a:pt x="144" y="45"/>
                </a:lnTo>
                <a:lnTo>
                  <a:pt x="147" y="47"/>
                </a:lnTo>
                <a:lnTo>
                  <a:pt x="147" y="50"/>
                </a:lnTo>
                <a:lnTo>
                  <a:pt x="149" y="52"/>
                </a:lnTo>
                <a:lnTo>
                  <a:pt x="151" y="54"/>
                </a:lnTo>
                <a:lnTo>
                  <a:pt x="154" y="57"/>
                </a:lnTo>
                <a:lnTo>
                  <a:pt x="156" y="61"/>
                </a:lnTo>
                <a:lnTo>
                  <a:pt x="156" y="64"/>
                </a:lnTo>
                <a:lnTo>
                  <a:pt x="156" y="66"/>
                </a:lnTo>
                <a:lnTo>
                  <a:pt x="159" y="71"/>
                </a:lnTo>
                <a:lnTo>
                  <a:pt x="163" y="73"/>
                </a:lnTo>
                <a:lnTo>
                  <a:pt x="166" y="78"/>
                </a:lnTo>
                <a:lnTo>
                  <a:pt x="170" y="83"/>
                </a:lnTo>
                <a:lnTo>
                  <a:pt x="175" y="83"/>
                </a:lnTo>
                <a:lnTo>
                  <a:pt x="175" y="80"/>
                </a:lnTo>
                <a:lnTo>
                  <a:pt x="177" y="78"/>
                </a:lnTo>
                <a:lnTo>
                  <a:pt x="177" y="76"/>
                </a:lnTo>
                <a:lnTo>
                  <a:pt x="177" y="71"/>
                </a:lnTo>
                <a:lnTo>
                  <a:pt x="180" y="61"/>
                </a:lnTo>
                <a:lnTo>
                  <a:pt x="182" y="52"/>
                </a:lnTo>
                <a:lnTo>
                  <a:pt x="185" y="47"/>
                </a:lnTo>
                <a:lnTo>
                  <a:pt x="185" y="47"/>
                </a:lnTo>
                <a:lnTo>
                  <a:pt x="185" y="45"/>
                </a:lnTo>
                <a:lnTo>
                  <a:pt x="182" y="40"/>
                </a:lnTo>
                <a:lnTo>
                  <a:pt x="180" y="35"/>
                </a:lnTo>
                <a:lnTo>
                  <a:pt x="180" y="31"/>
                </a:lnTo>
                <a:lnTo>
                  <a:pt x="177" y="26"/>
                </a:lnTo>
                <a:lnTo>
                  <a:pt x="177" y="26"/>
                </a:lnTo>
                <a:lnTo>
                  <a:pt x="175" y="24"/>
                </a:lnTo>
                <a:lnTo>
                  <a:pt x="173" y="19"/>
                </a:lnTo>
                <a:lnTo>
                  <a:pt x="173" y="14"/>
                </a:lnTo>
                <a:lnTo>
                  <a:pt x="170" y="9"/>
                </a:lnTo>
                <a:lnTo>
                  <a:pt x="170" y="9"/>
                </a:lnTo>
                <a:lnTo>
                  <a:pt x="170" y="7"/>
                </a:lnTo>
                <a:lnTo>
                  <a:pt x="168" y="9"/>
                </a:lnTo>
                <a:lnTo>
                  <a:pt x="163" y="12"/>
                </a:lnTo>
                <a:lnTo>
                  <a:pt x="161" y="12"/>
                </a:lnTo>
                <a:lnTo>
                  <a:pt x="156" y="12"/>
                </a:lnTo>
                <a:lnTo>
                  <a:pt x="151" y="14"/>
                </a:lnTo>
                <a:lnTo>
                  <a:pt x="151" y="12"/>
                </a:lnTo>
                <a:lnTo>
                  <a:pt x="151" y="12"/>
                </a:lnTo>
                <a:lnTo>
                  <a:pt x="147" y="12"/>
                </a:lnTo>
                <a:lnTo>
                  <a:pt x="147" y="12"/>
                </a:lnTo>
                <a:lnTo>
                  <a:pt x="142" y="14"/>
                </a:lnTo>
                <a:lnTo>
                  <a:pt x="142" y="14"/>
                </a:lnTo>
                <a:lnTo>
                  <a:pt x="140" y="12"/>
                </a:lnTo>
                <a:lnTo>
                  <a:pt x="137" y="9"/>
                </a:lnTo>
                <a:lnTo>
                  <a:pt x="135" y="9"/>
                </a:lnTo>
                <a:lnTo>
                  <a:pt x="135" y="9"/>
                </a:lnTo>
                <a:lnTo>
                  <a:pt x="135" y="9"/>
                </a:lnTo>
                <a:lnTo>
                  <a:pt x="135" y="12"/>
                </a:lnTo>
                <a:lnTo>
                  <a:pt x="135" y="12"/>
                </a:lnTo>
                <a:lnTo>
                  <a:pt x="133" y="12"/>
                </a:lnTo>
                <a:lnTo>
                  <a:pt x="133" y="12"/>
                </a:lnTo>
                <a:lnTo>
                  <a:pt x="130" y="9"/>
                </a:lnTo>
                <a:lnTo>
                  <a:pt x="128" y="9"/>
                </a:lnTo>
                <a:lnTo>
                  <a:pt x="125" y="9"/>
                </a:lnTo>
                <a:lnTo>
                  <a:pt x="128" y="7"/>
                </a:lnTo>
                <a:lnTo>
                  <a:pt x="128" y="5"/>
                </a:lnTo>
                <a:lnTo>
                  <a:pt x="133" y="7"/>
                </a:lnTo>
                <a:lnTo>
                  <a:pt x="133" y="7"/>
                </a:lnTo>
                <a:lnTo>
                  <a:pt x="130" y="5"/>
                </a:lnTo>
                <a:lnTo>
                  <a:pt x="128" y="2"/>
                </a:lnTo>
                <a:lnTo>
                  <a:pt x="128" y="5"/>
                </a:lnTo>
                <a:lnTo>
                  <a:pt x="123" y="5"/>
                </a:lnTo>
                <a:lnTo>
                  <a:pt x="121" y="5"/>
                </a:lnTo>
                <a:lnTo>
                  <a:pt x="116" y="2"/>
                </a:lnTo>
                <a:lnTo>
                  <a:pt x="114" y="2"/>
                </a:lnTo>
                <a:lnTo>
                  <a:pt x="114" y="2"/>
                </a:lnTo>
                <a:lnTo>
                  <a:pt x="114" y="5"/>
                </a:lnTo>
                <a:lnTo>
                  <a:pt x="111" y="5"/>
                </a:lnTo>
                <a:lnTo>
                  <a:pt x="109" y="5"/>
                </a:lnTo>
                <a:lnTo>
                  <a:pt x="107" y="7"/>
                </a:lnTo>
                <a:lnTo>
                  <a:pt x="104" y="7"/>
                </a:lnTo>
                <a:lnTo>
                  <a:pt x="111" y="5"/>
                </a:lnTo>
                <a:lnTo>
                  <a:pt x="111" y="2"/>
                </a:lnTo>
                <a:lnTo>
                  <a:pt x="104" y="5"/>
                </a:lnTo>
                <a:lnTo>
                  <a:pt x="102" y="5"/>
                </a:lnTo>
                <a:lnTo>
                  <a:pt x="102" y="7"/>
                </a:lnTo>
                <a:lnTo>
                  <a:pt x="99" y="7"/>
                </a:lnTo>
                <a:lnTo>
                  <a:pt x="99" y="7"/>
                </a:lnTo>
                <a:lnTo>
                  <a:pt x="99" y="9"/>
                </a:lnTo>
                <a:lnTo>
                  <a:pt x="97" y="9"/>
                </a:lnTo>
                <a:lnTo>
                  <a:pt x="95" y="9"/>
                </a:lnTo>
                <a:lnTo>
                  <a:pt x="95" y="9"/>
                </a:lnTo>
                <a:lnTo>
                  <a:pt x="88" y="14"/>
                </a:lnTo>
                <a:lnTo>
                  <a:pt x="85" y="17"/>
                </a:lnTo>
                <a:lnTo>
                  <a:pt x="83" y="17"/>
                </a:lnTo>
                <a:lnTo>
                  <a:pt x="81" y="19"/>
                </a:lnTo>
                <a:lnTo>
                  <a:pt x="78" y="19"/>
                </a:lnTo>
                <a:lnTo>
                  <a:pt x="76" y="19"/>
                </a:lnTo>
                <a:lnTo>
                  <a:pt x="73" y="17"/>
                </a:lnTo>
                <a:lnTo>
                  <a:pt x="69" y="14"/>
                </a:lnTo>
                <a:lnTo>
                  <a:pt x="59" y="12"/>
                </a:lnTo>
                <a:lnTo>
                  <a:pt x="57" y="12"/>
                </a:lnTo>
                <a:lnTo>
                  <a:pt x="52" y="12"/>
                </a:lnTo>
                <a:lnTo>
                  <a:pt x="50" y="9"/>
                </a:lnTo>
                <a:lnTo>
                  <a:pt x="45" y="7"/>
                </a:lnTo>
                <a:lnTo>
                  <a:pt x="38" y="5"/>
                </a:lnTo>
                <a:lnTo>
                  <a:pt x="31" y="5"/>
                </a:lnTo>
                <a:lnTo>
                  <a:pt x="21" y="2"/>
                </a:lnTo>
                <a:lnTo>
                  <a:pt x="12" y="5"/>
                </a:lnTo>
                <a:lnTo>
                  <a:pt x="10" y="5"/>
                </a:lnTo>
                <a:lnTo>
                  <a:pt x="7" y="0"/>
                </a:lnTo>
                <a:lnTo>
                  <a:pt x="7" y="2"/>
                </a:lnTo>
                <a:lnTo>
                  <a:pt x="7" y="2"/>
                </a:lnTo>
                <a:lnTo>
                  <a:pt x="5" y="5"/>
                </a:lnTo>
                <a:lnTo>
                  <a:pt x="5" y="5"/>
                </a:lnTo>
                <a:lnTo>
                  <a:pt x="2" y="7"/>
                </a:lnTo>
                <a:lnTo>
                  <a:pt x="2" y="12"/>
                </a:lnTo>
                <a:lnTo>
                  <a:pt x="2" y="14"/>
                </a:lnTo>
                <a:lnTo>
                  <a:pt x="5" y="17"/>
                </a:lnTo>
                <a:lnTo>
                  <a:pt x="5" y="19"/>
                </a:lnTo>
                <a:lnTo>
                  <a:pt x="5" y="21"/>
                </a:lnTo>
                <a:lnTo>
                  <a:pt x="5" y="24"/>
                </a:lnTo>
                <a:lnTo>
                  <a:pt x="5" y="26"/>
                </a:lnTo>
                <a:lnTo>
                  <a:pt x="2" y="31"/>
                </a:lnTo>
                <a:lnTo>
                  <a:pt x="0" y="31"/>
                </a:lnTo>
                <a:lnTo>
                  <a:pt x="2" y="33"/>
                </a:lnTo>
                <a:lnTo>
                  <a:pt x="2" y="38"/>
                </a:lnTo>
                <a:lnTo>
                  <a:pt x="2" y="40"/>
                </a:lnTo>
                <a:lnTo>
                  <a:pt x="5" y="45"/>
                </a:lnTo>
                <a:lnTo>
                  <a:pt x="5" y="50"/>
                </a:lnTo>
                <a:lnTo>
                  <a:pt x="7" y="52"/>
                </a:lnTo>
                <a:lnTo>
                  <a:pt x="7" y="52"/>
                </a:lnTo>
                <a:lnTo>
                  <a:pt x="7" y="57"/>
                </a:lnTo>
                <a:lnTo>
                  <a:pt x="7" y="61"/>
                </a:lnTo>
                <a:lnTo>
                  <a:pt x="7" y="66"/>
                </a:lnTo>
                <a:lnTo>
                  <a:pt x="7" y="71"/>
                </a:lnTo>
                <a:lnTo>
                  <a:pt x="7" y="76"/>
                </a:lnTo>
                <a:lnTo>
                  <a:pt x="7" y="80"/>
                </a:lnTo>
                <a:lnTo>
                  <a:pt x="7" y="85"/>
                </a:lnTo>
                <a:lnTo>
                  <a:pt x="7" y="92"/>
                </a:lnTo>
                <a:lnTo>
                  <a:pt x="7" y="97"/>
                </a:lnTo>
                <a:lnTo>
                  <a:pt x="10" y="102"/>
                </a:lnTo>
                <a:lnTo>
                  <a:pt x="10" y="106"/>
                </a:lnTo>
                <a:lnTo>
                  <a:pt x="10" y="111"/>
                </a:lnTo>
                <a:lnTo>
                  <a:pt x="10" y="116"/>
                </a:lnTo>
                <a:lnTo>
                  <a:pt x="10" y="121"/>
                </a:lnTo>
                <a:lnTo>
                  <a:pt x="10" y="125"/>
                </a:lnTo>
                <a:lnTo>
                  <a:pt x="10" y="130"/>
                </a:lnTo>
                <a:lnTo>
                  <a:pt x="10" y="135"/>
                </a:lnTo>
                <a:lnTo>
                  <a:pt x="10" y="140"/>
                </a:lnTo>
                <a:lnTo>
                  <a:pt x="10" y="144"/>
                </a:lnTo>
                <a:lnTo>
                  <a:pt x="10" y="149"/>
                </a:lnTo>
                <a:lnTo>
                  <a:pt x="10" y="154"/>
                </a:lnTo>
                <a:lnTo>
                  <a:pt x="10" y="159"/>
                </a:lnTo>
                <a:lnTo>
                  <a:pt x="10" y="163"/>
                </a:lnTo>
                <a:lnTo>
                  <a:pt x="10" y="168"/>
                </a:lnTo>
                <a:lnTo>
                  <a:pt x="10" y="173"/>
                </a:lnTo>
                <a:lnTo>
                  <a:pt x="10" y="178"/>
                </a:lnTo>
                <a:lnTo>
                  <a:pt x="10" y="182"/>
                </a:lnTo>
                <a:lnTo>
                  <a:pt x="10" y="187"/>
                </a:lnTo>
                <a:lnTo>
                  <a:pt x="12" y="192"/>
                </a:lnTo>
                <a:lnTo>
                  <a:pt x="12" y="196"/>
                </a:lnTo>
                <a:lnTo>
                  <a:pt x="12" y="201"/>
                </a:lnTo>
                <a:lnTo>
                  <a:pt x="12" y="206"/>
                </a:lnTo>
                <a:lnTo>
                  <a:pt x="26" y="206"/>
                </a:lnTo>
                <a:lnTo>
                  <a:pt x="33" y="206"/>
                </a:lnTo>
                <a:lnTo>
                  <a:pt x="38" y="206"/>
                </a:lnTo>
                <a:lnTo>
                  <a:pt x="45" y="206"/>
                </a:lnTo>
                <a:lnTo>
                  <a:pt x="59" y="206"/>
                </a:lnTo>
                <a:lnTo>
                  <a:pt x="66" y="206"/>
                </a:lnTo>
                <a:lnTo>
                  <a:pt x="73" y="206"/>
                </a:lnTo>
                <a:lnTo>
                  <a:pt x="81" y="206"/>
                </a:lnTo>
                <a:lnTo>
                  <a:pt x="88" y="206"/>
                </a:lnTo>
                <a:lnTo>
                  <a:pt x="95" y="206"/>
                </a:lnTo>
                <a:lnTo>
                  <a:pt x="102" y="206"/>
                </a:lnTo>
                <a:lnTo>
                  <a:pt x="109" y="206"/>
                </a:lnTo>
                <a:lnTo>
                  <a:pt x="116" y="206"/>
                </a:lnTo>
                <a:lnTo>
                  <a:pt x="123" y="206"/>
                </a:lnTo>
                <a:lnTo>
                  <a:pt x="125" y="206"/>
                </a:lnTo>
                <a:lnTo>
                  <a:pt x="125" y="206"/>
                </a:lnTo>
                <a:lnTo>
                  <a:pt x="128" y="201"/>
                </a:lnTo>
                <a:lnTo>
                  <a:pt x="128" y="201"/>
                </a:lnTo>
                <a:lnTo>
                  <a:pt x="130" y="201"/>
                </a:lnTo>
                <a:lnTo>
                  <a:pt x="130" y="201"/>
                </a:lnTo>
                <a:lnTo>
                  <a:pt x="130" y="204"/>
                </a:lnTo>
                <a:lnTo>
                  <a:pt x="130" y="206"/>
                </a:lnTo>
                <a:lnTo>
                  <a:pt x="133" y="206"/>
                </a:lnTo>
                <a:lnTo>
                  <a:pt x="137" y="206"/>
                </a:lnTo>
                <a:lnTo>
                  <a:pt x="144" y="206"/>
                </a:lnTo>
                <a:lnTo>
                  <a:pt x="151" y="206"/>
                </a:lnTo>
                <a:lnTo>
                  <a:pt x="156" y="206"/>
                </a:lnTo>
                <a:lnTo>
                  <a:pt x="175" y="206"/>
                </a:lnTo>
                <a:lnTo>
                  <a:pt x="180" y="206"/>
                </a:lnTo>
                <a:lnTo>
                  <a:pt x="187" y="206"/>
                </a:lnTo>
                <a:lnTo>
                  <a:pt x="192" y="206"/>
                </a:lnTo>
                <a:lnTo>
                  <a:pt x="199" y="206"/>
                </a:lnTo>
                <a:lnTo>
                  <a:pt x="204" y="206"/>
                </a:lnTo>
                <a:lnTo>
                  <a:pt x="211" y="206"/>
                </a:lnTo>
                <a:lnTo>
                  <a:pt x="215" y="206"/>
                </a:lnTo>
                <a:lnTo>
                  <a:pt x="222" y="206"/>
                </a:lnTo>
                <a:lnTo>
                  <a:pt x="227" y="206"/>
                </a:lnTo>
                <a:lnTo>
                  <a:pt x="227" y="204"/>
                </a:lnTo>
                <a:close/>
              </a:path>
            </a:pathLst>
          </a:custGeom>
          <a:solidFill>
            <a:srgbClr val="FFC000"/>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solidFill>
                <a:srgbClr val="E7806F"/>
              </a:solidFill>
            </a:endParaRPr>
          </a:p>
        </p:txBody>
      </p:sp>
      <p:sp>
        <p:nvSpPr>
          <p:cNvPr id="10" name="Freeform 182"/>
          <p:cNvSpPr>
            <a:spLocks noEditPoints="1"/>
          </p:cNvSpPr>
          <p:nvPr/>
        </p:nvSpPr>
        <p:spPr bwMode="auto">
          <a:xfrm>
            <a:off x="4317802" y="1775530"/>
            <a:ext cx="3175397" cy="2402769"/>
          </a:xfrm>
          <a:custGeom>
            <a:avLst/>
            <a:gdLst>
              <a:gd name="T0" fmla="*/ 722 w 961"/>
              <a:gd name="T1" fmla="*/ 737 h 739"/>
              <a:gd name="T2" fmla="*/ 743 w 961"/>
              <a:gd name="T3" fmla="*/ 680 h 739"/>
              <a:gd name="T4" fmla="*/ 894 w 961"/>
              <a:gd name="T5" fmla="*/ 583 h 739"/>
              <a:gd name="T6" fmla="*/ 916 w 961"/>
              <a:gd name="T7" fmla="*/ 490 h 739"/>
              <a:gd name="T8" fmla="*/ 958 w 961"/>
              <a:gd name="T9" fmla="*/ 145 h 739"/>
              <a:gd name="T10" fmla="*/ 925 w 961"/>
              <a:gd name="T11" fmla="*/ 112 h 739"/>
              <a:gd name="T12" fmla="*/ 847 w 961"/>
              <a:gd name="T13" fmla="*/ 86 h 739"/>
              <a:gd name="T14" fmla="*/ 778 w 961"/>
              <a:gd name="T15" fmla="*/ 43 h 739"/>
              <a:gd name="T16" fmla="*/ 724 w 961"/>
              <a:gd name="T17" fmla="*/ 7 h 739"/>
              <a:gd name="T18" fmla="*/ 670 w 961"/>
              <a:gd name="T19" fmla="*/ 26 h 739"/>
              <a:gd name="T20" fmla="*/ 636 w 961"/>
              <a:gd name="T21" fmla="*/ 95 h 739"/>
              <a:gd name="T22" fmla="*/ 693 w 961"/>
              <a:gd name="T23" fmla="*/ 119 h 739"/>
              <a:gd name="T24" fmla="*/ 691 w 961"/>
              <a:gd name="T25" fmla="*/ 145 h 739"/>
              <a:gd name="T26" fmla="*/ 648 w 961"/>
              <a:gd name="T27" fmla="*/ 171 h 739"/>
              <a:gd name="T28" fmla="*/ 622 w 961"/>
              <a:gd name="T29" fmla="*/ 204 h 739"/>
              <a:gd name="T30" fmla="*/ 544 w 961"/>
              <a:gd name="T31" fmla="*/ 235 h 739"/>
              <a:gd name="T32" fmla="*/ 376 w 961"/>
              <a:gd name="T33" fmla="*/ 223 h 739"/>
              <a:gd name="T34" fmla="*/ 267 w 961"/>
              <a:gd name="T35" fmla="*/ 173 h 739"/>
              <a:gd name="T36" fmla="*/ 227 w 961"/>
              <a:gd name="T37" fmla="*/ 123 h 739"/>
              <a:gd name="T38" fmla="*/ 175 w 961"/>
              <a:gd name="T39" fmla="*/ 95 h 739"/>
              <a:gd name="T40" fmla="*/ 152 w 961"/>
              <a:gd name="T41" fmla="*/ 126 h 739"/>
              <a:gd name="T42" fmla="*/ 116 w 961"/>
              <a:gd name="T43" fmla="*/ 166 h 739"/>
              <a:gd name="T44" fmla="*/ 85 w 961"/>
              <a:gd name="T45" fmla="*/ 187 h 739"/>
              <a:gd name="T46" fmla="*/ 92 w 961"/>
              <a:gd name="T47" fmla="*/ 237 h 739"/>
              <a:gd name="T48" fmla="*/ 28 w 961"/>
              <a:gd name="T49" fmla="*/ 268 h 739"/>
              <a:gd name="T50" fmla="*/ 5 w 961"/>
              <a:gd name="T51" fmla="*/ 303 h 739"/>
              <a:gd name="T52" fmla="*/ 28 w 961"/>
              <a:gd name="T53" fmla="*/ 341 h 739"/>
              <a:gd name="T54" fmla="*/ 88 w 961"/>
              <a:gd name="T55" fmla="*/ 374 h 739"/>
              <a:gd name="T56" fmla="*/ 128 w 961"/>
              <a:gd name="T57" fmla="*/ 424 h 739"/>
              <a:gd name="T58" fmla="*/ 128 w 961"/>
              <a:gd name="T59" fmla="*/ 457 h 739"/>
              <a:gd name="T60" fmla="*/ 180 w 961"/>
              <a:gd name="T61" fmla="*/ 488 h 739"/>
              <a:gd name="T62" fmla="*/ 258 w 961"/>
              <a:gd name="T63" fmla="*/ 526 h 739"/>
              <a:gd name="T64" fmla="*/ 317 w 961"/>
              <a:gd name="T65" fmla="*/ 531 h 739"/>
              <a:gd name="T66" fmla="*/ 367 w 961"/>
              <a:gd name="T67" fmla="*/ 531 h 739"/>
              <a:gd name="T68" fmla="*/ 416 w 961"/>
              <a:gd name="T69" fmla="*/ 512 h 739"/>
              <a:gd name="T70" fmla="*/ 457 w 961"/>
              <a:gd name="T71" fmla="*/ 521 h 739"/>
              <a:gd name="T72" fmla="*/ 497 w 961"/>
              <a:gd name="T73" fmla="*/ 540 h 739"/>
              <a:gd name="T74" fmla="*/ 495 w 961"/>
              <a:gd name="T75" fmla="*/ 602 h 739"/>
              <a:gd name="T76" fmla="*/ 535 w 961"/>
              <a:gd name="T77" fmla="*/ 640 h 739"/>
              <a:gd name="T78" fmla="*/ 568 w 961"/>
              <a:gd name="T79" fmla="*/ 668 h 739"/>
              <a:gd name="T80" fmla="*/ 582 w 961"/>
              <a:gd name="T81" fmla="*/ 651 h 739"/>
              <a:gd name="T82" fmla="*/ 625 w 961"/>
              <a:gd name="T83" fmla="*/ 644 h 739"/>
              <a:gd name="T84" fmla="*/ 665 w 961"/>
              <a:gd name="T85" fmla="*/ 654 h 739"/>
              <a:gd name="T86" fmla="*/ 705 w 961"/>
              <a:gd name="T87" fmla="*/ 666 h 739"/>
              <a:gd name="T88" fmla="*/ 733 w 961"/>
              <a:gd name="T89" fmla="*/ 696 h 739"/>
              <a:gd name="T90" fmla="*/ 767 w 961"/>
              <a:gd name="T91" fmla="*/ 663 h 739"/>
              <a:gd name="T92" fmla="*/ 788 w 961"/>
              <a:gd name="T93" fmla="*/ 642 h 739"/>
              <a:gd name="T94" fmla="*/ 828 w 961"/>
              <a:gd name="T95" fmla="*/ 644 h 739"/>
              <a:gd name="T96" fmla="*/ 866 w 961"/>
              <a:gd name="T97" fmla="*/ 616 h 739"/>
              <a:gd name="T98" fmla="*/ 890 w 961"/>
              <a:gd name="T99" fmla="*/ 583 h 739"/>
              <a:gd name="T100" fmla="*/ 897 w 961"/>
              <a:gd name="T101" fmla="*/ 552 h 739"/>
              <a:gd name="T102" fmla="*/ 913 w 961"/>
              <a:gd name="T103" fmla="*/ 509 h 739"/>
              <a:gd name="T104" fmla="*/ 894 w 961"/>
              <a:gd name="T105" fmla="*/ 462 h 739"/>
              <a:gd name="T106" fmla="*/ 856 w 961"/>
              <a:gd name="T107" fmla="*/ 415 h 739"/>
              <a:gd name="T108" fmla="*/ 840 w 961"/>
              <a:gd name="T109" fmla="*/ 355 h 739"/>
              <a:gd name="T110" fmla="*/ 842 w 961"/>
              <a:gd name="T111" fmla="*/ 329 h 739"/>
              <a:gd name="T112" fmla="*/ 778 w 961"/>
              <a:gd name="T113" fmla="*/ 296 h 739"/>
              <a:gd name="T114" fmla="*/ 823 w 961"/>
              <a:gd name="T115" fmla="*/ 287 h 739"/>
              <a:gd name="T116" fmla="*/ 859 w 961"/>
              <a:gd name="T117" fmla="*/ 282 h 739"/>
              <a:gd name="T118" fmla="*/ 892 w 961"/>
              <a:gd name="T119" fmla="*/ 244 h 739"/>
              <a:gd name="T120" fmla="*/ 927 w 961"/>
              <a:gd name="T121" fmla="*/ 237 h 739"/>
              <a:gd name="T122" fmla="*/ 944 w 961"/>
              <a:gd name="T123" fmla="*/ 223 h 739"/>
              <a:gd name="T124" fmla="*/ 937 w 961"/>
              <a:gd name="T125" fmla="*/ 171 h 7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961" h="739">
                <a:moveTo>
                  <a:pt x="755" y="706"/>
                </a:moveTo>
                <a:lnTo>
                  <a:pt x="752" y="704"/>
                </a:lnTo>
                <a:lnTo>
                  <a:pt x="752" y="704"/>
                </a:lnTo>
                <a:lnTo>
                  <a:pt x="750" y="701"/>
                </a:lnTo>
                <a:lnTo>
                  <a:pt x="750" y="701"/>
                </a:lnTo>
                <a:lnTo>
                  <a:pt x="748" y="699"/>
                </a:lnTo>
                <a:lnTo>
                  <a:pt x="748" y="699"/>
                </a:lnTo>
                <a:lnTo>
                  <a:pt x="745" y="701"/>
                </a:lnTo>
                <a:lnTo>
                  <a:pt x="745" y="701"/>
                </a:lnTo>
                <a:lnTo>
                  <a:pt x="745" y="704"/>
                </a:lnTo>
                <a:lnTo>
                  <a:pt x="743" y="701"/>
                </a:lnTo>
                <a:lnTo>
                  <a:pt x="743" y="701"/>
                </a:lnTo>
                <a:lnTo>
                  <a:pt x="743" y="701"/>
                </a:lnTo>
                <a:lnTo>
                  <a:pt x="743" y="704"/>
                </a:lnTo>
                <a:lnTo>
                  <a:pt x="741" y="701"/>
                </a:lnTo>
                <a:lnTo>
                  <a:pt x="738" y="701"/>
                </a:lnTo>
                <a:lnTo>
                  <a:pt x="738" y="701"/>
                </a:lnTo>
                <a:lnTo>
                  <a:pt x="736" y="704"/>
                </a:lnTo>
                <a:lnTo>
                  <a:pt x="733" y="704"/>
                </a:lnTo>
                <a:lnTo>
                  <a:pt x="729" y="704"/>
                </a:lnTo>
                <a:lnTo>
                  <a:pt x="729" y="704"/>
                </a:lnTo>
                <a:lnTo>
                  <a:pt x="726" y="704"/>
                </a:lnTo>
                <a:lnTo>
                  <a:pt x="724" y="704"/>
                </a:lnTo>
                <a:lnTo>
                  <a:pt x="724" y="704"/>
                </a:lnTo>
                <a:lnTo>
                  <a:pt x="722" y="706"/>
                </a:lnTo>
                <a:lnTo>
                  <a:pt x="722" y="706"/>
                </a:lnTo>
                <a:lnTo>
                  <a:pt x="722" y="708"/>
                </a:lnTo>
                <a:lnTo>
                  <a:pt x="722" y="708"/>
                </a:lnTo>
                <a:lnTo>
                  <a:pt x="724" y="708"/>
                </a:lnTo>
                <a:lnTo>
                  <a:pt x="722" y="708"/>
                </a:lnTo>
                <a:lnTo>
                  <a:pt x="719" y="711"/>
                </a:lnTo>
                <a:lnTo>
                  <a:pt x="717" y="713"/>
                </a:lnTo>
                <a:lnTo>
                  <a:pt x="715" y="715"/>
                </a:lnTo>
                <a:lnTo>
                  <a:pt x="715" y="715"/>
                </a:lnTo>
                <a:lnTo>
                  <a:pt x="712" y="718"/>
                </a:lnTo>
                <a:lnTo>
                  <a:pt x="712" y="718"/>
                </a:lnTo>
                <a:lnTo>
                  <a:pt x="715" y="725"/>
                </a:lnTo>
                <a:lnTo>
                  <a:pt x="715" y="727"/>
                </a:lnTo>
                <a:lnTo>
                  <a:pt x="715" y="730"/>
                </a:lnTo>
                <a:lnTo>
                  <a:pt x="717" y="734"/>
                </a:lnTo>
                <a:lnTo>
                  <a:pt x="722" y="737"/>
                </a:lnTo>
                <a:lnTo>
                  <a:pt x="722" y="737"/>
                </a:lnTo>
                <a:lnTo>
                  <a:pt x="726" y="737"/>
                </a:lnTo>
                <a:lnTo>
                  <a:pt x="729" y="739"/>
                </a:lnTo>
                <a:lnTo>
                  <a:pt x="729" y="739"/>
                </a:lnTo>
                <a:lnTo>
                  <a:pt x="731" y="739"/>
                </a:lnTo>
                <a:lnTo>
                  <a:pt x="733" y="739"/>
                </a:lnTo>
                <a:lnTo>
                  <a:pt x="736" y="739"/>
                </a:lnTo>
                <a:lnTo>
                  <a:pt x="736" y="739"/>
                </a:lnTo>
                <a:lnTo>
                  <a:pt x="736" y="737"/>
                </a:lnTo>
                <a:lnTo>
                  <a:pt x="736" y="737"/>
                </a:lnTo>
                <a:lnTo>
                  <a:pt x="741" y="737"/>
                </a:lnTo>
                <a:lnTo>
                  <a:pt x="741" y="737"/>
                </a:lnTo>
                <a:lnTo>
                  <a:pt x="741" y="734"/>
                </a:lnTo>
                <a:lnTo>
                  <a:pt x="741" y="734"/>
                </a:lnTo>
                <a:lnTo>
                  <a:pt x="741" y="734"/>
                </a:lnTo>
                <a:lnTo>
                  <a:pt x="743" y="732"/>
                </a:lnTo>
                <a:lnTo>
                  <a:pt x="745" y="730"/>
                </a:lnTo>
                <a:lnTo>
                  <a:pt x="745" y="730"/>
                </a:lnTo>
                <a:lnTo>
                  <a:pt x="745" y="730"/>
                </a:lnTo>
                <a:lnTo>
                  <a:pt x="748" y="730"/>
                </a:lnTo>
                <a:lnTo>
                  <a:pt x="748" y="730"/>
                </a:lnTo>
                <a:lnTo>
                  <a:pt x="748" y="727"/>
                </a:lnTo>
                <a:lnTo>
                  <a:pt x="748" y="725"/>
                </a:lnTo>
                <a:lnTo>
                  <a:pt x="748" y="722"/>
                </a:lnTo>
                <a:lnTo>
                  <a:pt x="748" y="720"/>
                </a:lnTo>
                <a:lnTo>
                  <a:pt x="748" y="720"/>
                </a:lnTo>
                <a:lnTo>
                  <a:pt x="750" y="720"/>
                </a:lnTo>
                <a:lnTo>
                  <a:pt x="750" y="718"/>
                </a:lnTo>
                <a:lnTo>
                  <a:pt x="752" y="711"/>
                </a:lnTo>
                <a:lnTo>
                  <a:pt x="752" y="711"/>
                </a:lnTo>
                <a:lnTo>
                  <a:pt x="755" y="711"/>
                </a:lnTo>
                <a:lnTo>
                  <a:pt x="755" y="708"/>
                </a:lnTo>
                <a:lnTo>
                  <a:pt x="755" y="706"/>
                </a:lnTo>
                <a:close/>
                <a:moveTo>
                  <a:pt x="741" y="680"/>
                </a:moveTo>
                <a:lnTo>
                  <a:pt x="738" y="680"/>
                </a:lnTo>
                <a:lnTo>
                  <a:pt x="738" y="680"/>
                </a:lnTo>
                <a:lnTo>
                  <a:pt x="738" y="680"/>
                </a:lnTo>
                <a:lnTo>
                  <a:pt x="738" y="682"/>
                </a:lnTo>
                <a:lnTo>
                  <a:pt x="738" y="682"/>
                </a:lnTo>
                <a:lnTo>
                  <a:pt x="741" y="680"/>
                </a:lnTo>
                <a:lnTo>
                  <a:pt x="741" y="682"/>
                </a:lnTo>
                <a:lnTo>
                  <a:pt x="743" y="680"/>
                </a:lnTo>
                <a:lnTo>
                  <a:pt x="743" y="680"/>
                </a:lnTo>
                <a:lnTo>
                  <a:pt x="741" y="680"/>
                </a:lnTo>
                <a:lnTo>
                  <a:pt x="741" y="680"/>
                </a:lnTo>
                <a:close/>
                <a:moveTo>
                  <a:pt x="776" y="668"/>
                </a:moveTo>
                <a:lnTo>
                  <a:pt x="776" y="668"/>
                </a:lnTo>
                <a:lnTo>
                  <a:pt x="776" y="668"/>
                </a:lnTo>
                <a:lnTo>
                  <a:pt x="778" y="668"/>
                </a:lnTo>
                <a:lnTo>
                  <a:pt x="778" y="666"/>
                </a:lnTo>
                <a:lnTo>
                  <a:pt x="776" y="668"/>
                </a:lnTo>
                <a:close/>
                <a:moveTo>
                  <a:pt x="781" y="666"/>
                </a:moveTo>
                <a:lnTo>
                  <a:pt x="781" y="666"/>
                </a:lnTo>
                <a:lnTo>
                  <a:pt x="781" y="666"/>
                </a:lnTo>
                <a:lnTo>
                  <a:pt x="781" y="668"/>
                </a:lnTo>
                <a:lnTo>
                  <a:pt x="781" y="668"/>
                </a:lnTo>
                <a:lnTo>
                  <a:pt x="781" y="668"/>
                </a:lnTo>
                <a:lnTo>
                  <a:pt x="781" y="668"/>
                </a:lnTo>
                <a:lnTo>
                  <a:pt x="781" y="666"/>
                </a:lnTo>
                <a:lnTo>
                  <a:pt x="781" y="666"/>
                </a:lnTo>
                <a:lnTo>
                  <a:pt x="783" y="666"/>
                </a:lnTo>
                <a:lnTo>
                  <a:pt x="781" y="666"/>
                </a:lnTo>
                <a:lnTo>
                  <a:pt x="781" y="666"/>
                </a:lnTo>
                <a:close/>
                <a:moveTo>
                  <a:pt x="790" y="642"/>
                </a:moveTo>
                <a:lnTo>
                  <a:pt x="790" y="642"/>
                </a:lnTo>
                <a:lnTo>
                  <a:pt x="788" y="642"/>
                </a:lnTo>
                <a:lnTo>
                  <a:pt x="788" y="642"/>
                </a:lnTo>
                <a:lnTo>
                  <a:pt x="790" y="642"/>
                </a:lnTo>
                <a:lnTo>
                  <a:pt x="790" y="642"/>
                </a:lnTo>
                <a:lnTo>
                  <a:pt x="793" y="644"/>
                </a:lnTo>
                <a:lnTo>
                  <a:pt x="790" y="642"/>
                </a:lnTo>
                <a:lnTo>
                  <a:pt x="790" y="642"/>
                </a:lnTo>
                <a:close/>
                <a:moveTo>
                  <a:pt x="868" y="606"/>
                </a:moveTo>
                <a:lnTo>
                  <a:pt x="868" y="606"/>
                </a:lnTo>
                <a:lnTo>
                  <a:pt x="868" y="606"/>
                </a:lnTo>
                <a:lnTo>
                  <a:pt x="868" y="606"/>
                </a:lnTo>
                <a:lnTo>
                  <a:pt x="868" y="609"/>
                </a:lnTo>
                <a:lnTo>
                  <a:pt x="868" y="609"/>
                </a:lnTo>
                <a:lnTo>
                  <a:pt x="868" y="606"/>
                </a:lnTo>
                <a:lnTo>
                  <a:pt x="868" y="606"/>
                </a:lnTo>
                <a:lnTo>
                  <a:pt x="868" y="606"/>
                </a:lnTo>
                <a:close/>
                <a:moveTo>
                  <a:pt x="894" y="585"/>
                </a:moveTo>
                <a:lnTo>
                  <a:pt x="894" y="585"/>
                </a:lnTo>
                <a:lnTo>
                  <a:pt x="894" y="583"/>
                </a:lnTo>
                <a:lnTo>
                  <a:pt x="894" y="583"/>
                </a:lnTo>
                <a:lnTo>
                  <a:pt x="892" y="583"/>
                </a:lnTo>
                <a:lnTo>
                  <a:pt x="892" y="583"/>
                </a:lnTo>
                <a:lnTo>
                  <a:pt x="892" y="585"/>
                </a:lnTo>
                <a:lnTo>
                  <a:pt x="892" y="585"/>
                </a:lnTo>
                <a:lnTo>
                  <a:pt x="892" y="585"/>
                </a:lnTo>
                <a:lnTo>
                  <a:pt x="892" y="588"/>
                </a:lnTo>
                <a:lnTo>
                  <a:pt x="894" y="588"/>
                </a:lnTo>
                <a:lnTo>
                  <a:pt x="894" y="588"/>
                </a:lnTo>
                <a:lnTo>
                  <a:pt x="894" y="588"/>
                </a:lnTo>
                <a:lnTo>
                  <a:pt x="894" y="585"/>
                </a:lnTo>
                <a:lnTo>
                  <a:pt x="894" y="585"/>
                </a:lnTo>
                <a:close/>
                <a:moveTo>
                  <a:pt x="906" y="528"/>
                </a:moveTo>
                <a:lnTo>
                  <a:pt x="906" y="528"/>
                </a:lnTo>
                <a:lnTo>
                  <a:pt x="904" y="531"/>
                </a:lnTo>
                <a:lnTo>
                  <a:pt x="906" y="531"/>
                </a:lnTo>
                <a:lnTo>
                  <a:pt x="906" y="531"/>
                </a:lnTo>
                <a:lnTo>
                  <a:pt x="906" y="531"/>
                </a:lnTo>
                <a:lnTo>
                  <a:pt x="906" y="531"/>
                </a:lnTo>
                <a:lnTo>
                  <a:pt x="906" y="528"/>
                </a:lnTo>
                <a:close/>
                <a:moveTo>
                  <a:pt x="913" y="495"/>
                </a:moveTo>
                <a:lnTo>
                  <a:pt x="911" y="495"/>
                </a:lnTo>
                <a:lnTo>
                  <a:pt x="911" y="498"/>
                </a:lnTo>
                <a:lnTo>
                  <a:pt x="913" y="498"/>
                </a:lnTo>
                <a:lnTo>
                  <a:pt x="916" y="498"/>
                </a:lnTo>
                <a:lnTo>
                  <a:pt x="916" y="498"/>
                </a:lnTo>
                <a:lnTo>
                  <a:pt x="913" y="498"/>
                </a:lnTo>
                <a:lnTo>
                  <a:pt x="913" y="495"/>
                </a:lnTo>
                <a:close/>
                <a:moveTo>
                  <a:pt x="918" y="493"/>
                </a:moveTo>
                <a:lnTo>
                  <a:pt x="916" y="493"/>
                </a:lnTo>
                <a:lnTo>
                  <a:pt x="916" y="493"/>
                </a:lnTo>
                <a:lnTo>
                  <a:pt x="918" y="493"/>
                </a:lnTo>
                <a:lnTo>
                  <a:pt x="918" y="495"/>
                </a:lnTo>
                <a:lnTo>
                  <a:pt x="918" y="493"/>
                </a:lnTo>
                <a:lnTo>
                  <a:pt x="918" y="493"/>
                </a:lnTo>
                <a:close/>
                <a:moveTo>
                  <a:pt x="911" y="488"/>
                </a:moveTo>
                <a:lnTo>
                  <a:pt x="908" y="488"/>
                </a:lnTo>
                <a:lnTo>
                  <a:pt x="908" y="490"/>
                </a:lnTo>
                <a:lnTo>
                  <a:pt x="911" y="490"/>
                </a:lnTo>
                <a:lnTo>
                  <a:pt x="913" y="490"/>
                </a:lnTo>
                <a:lnTo>
                  <a:pt x="916" y="493"/>
                </a:lnTo>
                <a:lnTo>
                  <a:pt x="916" y="493"/>
                </a:lnTo>
                <a:lnTo>
                  <a:pt x="916" y="490"/>
                </a:lnTo>
                <a:lnTo>
                  <a:pt x="913" y="490"/>
                </a:lnTo>
                <a:lnTo>
                  <a:pt x="911" y="488"/>
                </a:lnTo>
                <a:close/>
                <a:moveTo>
                  <a:pt x="892" y="457"/>
                </a:moveTo>
                <a:lnTo>
                  <a:pt x="890" y="455"/>
                </a:lnTo>
                <a:lnTo>
                  <a:pt x="890" y="455"/>
                </a:lnTo>
                <a:lnTo>
                  <a:pt x="887" y="455"/>
                </a:lnTo>
                <a:lnTo>
                  <a:pt x="885" y="453"/>
                </a:lnTo>
                <a:lnTo>
                  <a:pt x="882" y="453"/>
                </a:lnTo>
                <a:lnTo>
                  <a:pt x="885" y="455"/>
                </a:lnTo>
                <a:lnTo>
                  <a:pt x="887" y="457"/>
                </a:lnTo>
                <a:lnTo>
                  <a:pt x="890" y="457"/>
                </a:lnTo>
                <a:lnTo>
                  <a:pt x="897" y="460"/>
                </a:lnTo>
                <a:lnTo>
                  <a:pt x="897" y="460"/>
                </a:lnTo>
                <a:lnTo>
                  <a:pt x="897" y="460"/>
                </a:lnTo>
                <a:lnTo>
                  <a:pt x="897" y="457"/>
                </a:lnTo>
                <a:lnTo>
                  <a:pt x="892" y="457"/>
                </a:lnTo>
                <a:close/>
                <a:moveTo>
                  <a:pt x="961" y="171"/>
                </a:moveTo>
                <a:lnTo>
                  <a:pt x="958" y="168"/>
                </a:lnTo>
                <a:lnTo>
                  <a:pt x="958" y="166"/>
                </a:lnTo>
                <a:lnTo>
                  <a:pt x="958" y="164"/>
                </a:lnTo>
                <a:lnTo>
                  <a:pt x="961" y="164"/>
                </a:lnTo>
                <a:lnTo>
                  <a:pt x="961" y="164"/>
                </a:lnTo>
                <a:lnTo>
                  <a:pt x="961" y="164"/>
                </a:lnTo>
                <a:lnTo>
                  <a:pt x="961" y="161"/>
                </a:lnTo>
                <a:lnTo>
                  <a:pt x="961" y="161"/>
                </a:lnTo>
                <a:lnTo>
                  <a:pt x="961" y="159"/>
                </a:lnTo>
                <a:lnTo>
                  <a:pt x="958" y="159"/>
                </a:lnTo>
                <a:lnTo>
                  <a:pt x="958" y="157"/>
                </a:lnTo>
                <a:lnTo>
                  <a:pt x="958" y="157"/>
                </a:lnTo>
                <a:lnTo>
                  <a:pt x="961" y="157"/>
                </a:lnTo>
                <a:lnTo>
                  <a:pt x="961" y="157"/>
                </a:lnTo>
                <a:lnTo>
                  <a:pt x="961" y="154"/>
                </a:lnTo>
                <a:lnTo>
                  <a:pt x="961" y="154"/>
                </a:lnTo>
                <a:lnTo>
                  <a:pt x="958" y="152"/>
                </a:lnTo>
                <a:lnTo>
                  <a:pt x="958" y="152"/>
                </a:lnTo>
                <a:lnTo>
                  <a:pt x="961" y="149"/>
                </a:lnTo>
                <a:lnTo>
                  <a:pt x="961" y="149"/>
                </a:lnTo>
                <a:lnTo>
                  <a:pt x="961" y="149"/>
                </a:lnTo>
                <a:lnTo>
                  <a:pt x="958" y="147"/>
                </a:lnTo>
                <a:lnTo>
                  <a:pt x="958" y="147"/>
                </a:lnTo>
                <a:lnTo>
                  <a:pt x="958" y="145"/>
                </a:lnTo>
                <a:lnTo>
                  <a:pt x="958" y="145"/>
                </a:lnTo>
                <a:lnTo>
                  <a:pt x="958" y="142"/>
                </a:lnTo>
                <a:lnTo>
                  <a:pt x="956" y="140"/>
                </a:lnTo>
                <a:lnTo>
                  <a:pt x="956" y="138"/>
                </a:lnTo>
                <a:lnTo>
                  <a:pt x="956" y="138"/>
                </a:lnTo>
                <a:lnTo>
                  <a:pt x="956" y="135"/>
                </a:lnTo>
                <a:lnTo>
                  <a:pt x="953" y="135"/>
                </a:lnTo>
                <a:lnTo>
                  <a:pt x="953" y="133"/>
                </a:lnTo>
                <a:lnTo>
                  <a:pt x="953" y="131"/>
                </a:lnTo>
                <a:lnTo>
                  <a:pt x="953" y="131"/>
                </a:lnTo>
                <a:lnTo>
                  <a:pt x="953" y="128"/>
                </a:lnTo>
                <a:lnTo>
                  <a:pt x="951" y="128"/>
                </a:lnTo>
                <a:lnTo>
                  <a:pt x="951" y="126"/>
                </a:lnTo>
                <a:lnTo>
                  <a:pt x="953" y="126"/>
                </a:lnTo>
                <a:lnTo>
                  <a:pt x="953" y="126"/>
                </a:lnTo>
                <a:lnTo>
                  <a:pt x="953" y="126"/>
                </a:lnTo>
                <a:lnTo>
                  <a:pt x="953" y="126"/>
                </a:lnTo>
                <a:lnTo>
                  <a:pt x="956" y="126"/>
                </a:lnTo>
                <a:lnTo>
                  <a:pt x="956" y="123"/>
                </a:lnTo>
                <a:lnTo>
                  <a:pt x="956" y="123"/>
                </a:lnTo>
                <a:lnTo>
                  <a:pt x="956" y="121"/>
                </a:lnTo>
                <a:lnTo>
                  <a:pt x="956" y="121"/>
                </a:lnTo>
                <a:lnTo>
                  <a:pt x="956" y="119"/>
                </a:lnTo>
                <a:lnTo>
                  <a:pt x="953" y="116"/>
                </a:lnTo>
                <a:lnTo>
                  <a:pt x="953" y="116"/>
                </a:lnTo>
                <a:lnTo>
                  <a:pt x="951" y="114"/>
                </a:lnTo>
                <a:lnTo>
                  <a:pt x="949" y="114"/>
                </a:lnTo>
                <a:lnTo>
                  <a:pt x="949" y="112"/>
                </a:lnTo>
                <a:lnTo>
                  <a:pt x="949" y="112"/>
                </a:lnTo>
                <a:lnTo>
                  <a:pt x="949" y="109"/>
                </a:lnTo>
                <a:lnTo>
                  <a:pt x="949" y="109"/>
                </a:lnTo>
                <a:lnTo>
                  <a:pt x="949" y="109"/>
                </a:lnTo>
                <a:lnTo>
                  <a:pt x="944" y="107"/>
                </a:lnTo>
                <a:lnTo>
                  <a:pt x="942" y="107"/>
                </a:lnTo>
                <a:lnTo>
                  <a:pt x="942" y="107"/>
                </a:lnTo>
                <a:lnTo>
                  <a:pt x="939" y="104"/>
                </a:lnTo>
                <a:lnTo>
                  <a:pt x="939" y="107"/>
                </a:lnTo>
                <a:lnTo>
                  <a:pt x="934" y="107"/>
                </a:lnTo>
                <a:lnTo>
                  <a:pt x="932" y="109"/>
                </a:lnTo>
                <a:lnTo>
                  <a:pt x="932" y="112"/>
                </a:lnTo>
                <a:lnTo>
                  <a:pt x="930" y="112"/>
                </a:lnTo>
                <a:lnTo>
                  <a:pt x="927" y="112"/>
                </a:lnTo>
                <a:lnTo>
                  <a:pt x="925" y="112"/>
                </a:lnTo>
                <a:lnTo>
                  <a:pt x="923" y="112"/>
                </a:lnTo>
                <a:lnTo>
                  <a:pt x="923" y="114"/>
                </a:lnTo>
                <a:lnTo>
                  <a:pt x="920" y="114"/>
                </a:lnTo>
                <a:lnTo>
                  <a:pt x="920" y="114"/>
                </a:lnTo>
                <a:lnTo>
                  <a:pt x="918" y="116"/>
                </a:lnTo>
                <a:lnTo>
                  <a:pt x="920" y="119"/>
                </a:lnTo>
                <a:lnTo>
                  <a:pt x="918" y="119"/>
                </a:lnTo>
                <a:lnTo>
                  <a:pt x="918" y="119"/>
                </a:lnTo>
                <a:lnTo>
                  <a:pt x="913" y="119"/>
                </a:lnTo>
                <a:lnTo>
                  <a:pt x="908" y="121"/>
                </a:lnTo>
                <a:lnTo>
                  <a:pt x="904" y="121"/>
                </a:lnTo>
                <a:lnTo>
                  <a:pt x="901" y="119"/>
                </a:lnTo>
                <a:lnTo>
                  <a:pt x="899" y="119"/>
                </a:lnTo>
                <a:lnTo>
                  <a:pt x="897" y="119"/>
                </a:lnTo>
                <a:lnTo>
                  <a:pt x="894" y="119"/>
                </a:lnTo>
                <a:lnTo>
                  <a:pt x="894" y="119"/>
                </a:lnTo>
                <a:lnTo>
                  <a:pt x="892" y="119"/>
                </a:lnTo>
                <a:lnTo>
                  <a:pt x="892" y="116"/>
                </a:lnTo>
                <a:lnTo>
                  <a:pt x="890" y="114"/>
                </a:lnTo>
                <a:lnTo>
                  <a:pt x="887" y="114"/>
                </a:lnTo>
                <a:lnTo>
                  <a:pt x="885" y="112"/>
                </a:lnTo>
                <a:lnTo>
                  <a:pt x="885" y="109"/>
                </a:lnTo>
                <a:lnTo>
                  <a:pt x="882" y="107"/>
                </a:lnTo>
                <a:lnTo>
                  <a:pt x="882" y="104"/>
                </a:lnTo>
                <a:lnTo>
                  <a:pt x="880" y="104"/>
                </a:lnTo>
                <a:lnTo>
                  <a:pt x="880" y="104"/>
                </a:lnTo>
                <a:lnTo>
                  <a:pt x="878" y="102"/>
                </a:lnTo>
                <a:lnTo>
                  <a:pt x="875" y="100"/>
                </a:lnTo>
                <a:lnTo>
                  <a:pt x="875" y="100"/>
                </a:lnTo>
                <a:lnTo>
                  <a:pt x="875" y="97"/>
                </a:lnTo>
                <a:lnTo>
                  <a:pt x="873" y="95"/>
                </a:lnTo>
                <a:lnTo>
                  <a:pt x="868" y="95"/>
                </a:lnTo>
                <a:lnTo>
                  <a:pt x="866" y="95"/>
                </a:lnTo>
                <a:lnTo>
                  <a:pt x="864" y="93"/>
                </a:lnTo>
                <a:lnTo>
                  <a:pt x="856" y="88"/>
                </a:lnTo>
                <a:lnTo>
                  <a:pt x="852" y="88"/>
                </a:lnTo>
                <a:lnTo>
                  <a:pt x="852" y="88"/>
                </a:lnTo>
                <a:lnTo>
                  <a:pt x="849" y="86"/>
                </a:lnTo>
                <a:lnTo>
                  <a:pt x="847" y="86"/>
                </a:lnTo>
                <a:lnTo>
                  <a:pt x="847" y="86"/>
                </a:lnTo>
                <a:lnTo>
                  <a:pt x="847" y="86"/>
                </a:lnTo>
                <a:lnTo>
                  <a:pt x="847" y="86"/>
                </a:lnTo>
                <a:lnTo>
                  <a:pt x="845" y="86"/>
                </a:lnTo>
                <a:lnTo>
                  <a:pt x="845" y="86"/>
                </a:lnTo>
                <a:lnTo>
                  <a:pt x="842" y="86"/>
                </a:lnTo>
                <a:lnTo>
                  <a:pt x="842" y="86"/>
                </a:lnTo>
                <a:lnTo>
                  <a:pt x="842" y="86"/>
                </a:lnTo>
                <a:lnTo>
                  <a:pt x="840" y="83"/>
                </a:lnTo>
                <a:lnTo>
                  <a:pt x="838" y="83"/>
                </a:lnTo>
                <a:lnTo>
                  <a:pt x="835" y="83"/>
                </a:lnTo>
                <a:lnTo>
                  <a:pt x="835" y="83"/>
                </a:lnTo>
                <a:lnTo>
                  <a:pt x="835" y="81"/>
                </a:lnTo>
                <a:lnTo>
                  <a:pt x="833" y="81"/>
                </a:lnTo>
                <a:lnTo>
                  <a:pt x="833" y="81"/>
                </a:lnTo>
                <a:lnTo>
                  <a:pt x="830" y="81"/>
                </a:lnTo>
                <a:lnTo>
                  <a:pt x="826" y="81"/>
                </a:lnTo>
                <a:lnTo>
                  <a:pt x="821" y="81"/>
                </a:lnTo>
                <a:lnTo>
                  <a:pt x="819" y="81"/>
                </a:lnTo>
                <a:lnTo>
                  <a:pt x="816" y="78"/>
                </a:lnTo>
                <a:lnTo>
                  <a:pt x="814" y="78"/>
                </a:lnTo>
                <a:lnTo>
                  <a:pt x="814" y="76"/>
                </a:lnTo>
                <a:lnTo>
                  <a:pt x="811" y="76"/>
                </a:lnTo>
                <a:lnTo>
                  <a:pt x="809" y="74"/>
                </a:lnTo>
                <a:lnTo>
                  <a:pt x="807" y="74"/>
                </a:lnTo>
                <a:lnTo>
                  <a:pt x="807" y="71"/>
                </a:lnTo>
                <a:lnTo>
                  <a:pt x="807" y="69"/>
                </a:lnTo>
                <a:lnTo>
                  <a:pt x="802" y="67"/>
                </a:lnTo>
                <a:lnTo>
                  <a:pt x="800" y="64"/>
                </a:lnTo>
                <a:lnTo>
                  <a:pt x="800" y="64"/>
                </a:lnTo>
                <a:lnTo>
                  <a:pt x="800" y="64"/>
                </a:lnTo>
                <a:lnTo>
                  <a:pt x="797" y="62"/>
                </a:lnTo>
                <a:lnTo>
                  <a:pt x="797" y="62"/>
                </a:lnTo>
                <a:lnTo>
                  <a:pt x="797" y="62"/>
                </a:lnTo>
                <a:lnTo>
                  <a:pt x="797" y="60"/>
                </a:lnTo>
                <a:lnTo>
                  <a:pt x="795" y="57"/>
                </a:lnTo>
                <a:lnTo>
                  <a:pt x="793" y="55"/>
                </a:lnTo>
                <a:lnTo>
                  <a:pt x="785" y="52"/>
                </a:lnTo>
                <a:lnTo>
                  <a:pt x="783" y="50"/>
                </a:lnTo>
                <a:lnTo>
                  <a:pt x="783" y="48"/>
                </a:lnTo>
                <a:lnTo>
                  <a:pt x="781" y="48"/>
                </a:lnTo>
                <a:lnTo>
                  <a:pt x="781" y="45"/>
                </a:lnTo>
                <a:lnTo>
                  <a:pt x="778" y="45"/>
                </a:lnTo>
                <a:lnTo>
                  <a:pt x="778" y="43"/>
                </a:lnTo>
                <a:lnTo>
                  <a:pt x="778" y="43"/>
                </a:lnTo>
                <a:lnTo>
                  <a:pt x="776" y="43"/>
                </a:lnTo>
                <a:lnTo>
                  <a:pt x="776" y="41"/>
                </a:lnTo>
                <a:lnTo>
                  <a:pt x="776" y="41"/>
                </a:lnTo>
                <a:lnTo>
                  <a:pt x="774" y="41"/>
                </a:lnTo>
                <a:lnTo>
                  <a:pt x="774" y="38"/>
                </a:lnTo>
                <a:lnTo>
                  <a:pt x="771" y="38"/>
                </a:lnTo>
                <a:lnTo>
                  <a:pt x="769" y="36"/>
                </a:lnTo>
                <a:lnTo>
                  <a:pt x="767" y="33"/>
                </a:lnTo>
                <a:lnTo>
                  <a:pt x="764" y="31"/>
                </a:lnTo>
                <a:lnTo>
                  <a:pt x="762" y="29"/>
                </a:lnTo>
                <a:lnTo>
                  <a:pt x="759" y="29"/>
                </a:lnTo>
                <a:lnTo>
                  <a:pt x="759" y="26"/>
                </a:lnTo>
                <a:lnTo>
                  <a:pt x="759" y="26"/>
                </a:lnTo>
                <a:lnTo>
                  <a:pt x="757" y="24"/>
                </a:lnTo>
                <a:lnTo>
                  <a:pt x="757" y="24"/>
                </a:lnTo>
                <a:lnTo>
                  <a:pt x="757" y="24"/>
                </a:lnTo>
                <a:lnTo>
                  <a:pt x="755" y="24"/>
                </a:lnTo>
                <a:lnTo>
                  <a:pt x="755" y="22"/>
                </a:lnTo>
                <a:lnTo>
                  <a:pt x="752" y="22"/>
                </a:lnTo>
                <a:lnTo>
                  <a:pt x="752" y="22"/>
                </a:lnTo>
                <a:lnTo>
                  <a:pt x="750" y="19"/>
                </a:lnTo>
                <a:lnTo>
                  <a:pt x="750" y="19"/>
                </a:lnTo>
                <a:lnTo>
                  <a:pt x="748" y="19"/>
                </a:lnTo>
                <a:lnTo>
                  <a:pt x="748" y="19"/>
                </a:lnTo>
                <a:lnTo>
                  <a:pt x="748" y="17"/>
                </a:lnTo>
                <a:lnTo>
                  <a:pt x="748" y="17"/>
                </a:lnTo>
                <a:lnTo>
                  <a:pt x="748" y="17"/>
                </a:lnTo>
                <a:lnTo>
                  <a:pt x="748" y="17"/>
                </a:lnTo>
                <a:lnTo>
                  <a:pt x="745" y="17"/>
                </a:lnTo>
                <a:lnTo>
                  <a:pt x="743" y="15"/>
                </a:lnTo>
                <a:lnTo>
                  <a:pt x="743" y="15"/>
                </a:lnTo>
                <a:lnTo>
                  <a:pt x="741" y="15"/>
                </a:lnTo>
                <a:lnTo>
                  <a:pt x="741" y="15"/>
                </a:lnTo>
                <a:lnTo>
                  <a:pt x="738" y="12"/>
                </a:lnTo>
                <a:lnTo>
                  <a:pt x="738" y="12"/>
                </a:lnTo>
                <a:lnTo>
                  <a:pt x="738" y="12"/>
                </a:lnTo>
                <a:lnTo>
                  <a:pt x="736" y="10"/>
                </a:lnTo>
                <a:lnTo>
                  <a:pt x="736" y="10"/>
                </a:lnTo>
                <a:lnTo>
                  <a:pt x="733" y="10"/>
                </a:lnTo>
                <a:lnTo>
                  <a:pt x="731" y="10"/>
                </a:lnTo>
                <a:lnTo>
                  <a:pt x="726" y="7"/>
                </a:lnTo>
                <a:lnTo>
                  <a:pt x="724" y="7"/>
                </a:lnTo>
                <a:lnTo>
                  <a:pt x="724" y="7"/>
                </a:lnTo>
                <a:lnTo>
                  <a:pt x="722" y="7"/>
                </a:lnTo>
                <a:lnTo>
                  <a:pt x="722" y="7"/>
                </a:lnTo>
                <a:lnTo>
                  <a:pt x="722" y="7"/>
                </a:lnTo>
                <a:lnTo>
                  <a:pt x="717" y="7"/>
                </a:lnTo>
                <a:lnTo>
                  <a:pt x="715" y="7"/>
                </a:lnTo>
                <a:lnTo>
                  <a:pt x="712" y="5"/>
                </a:lnTo>
                <a:lnTo>
                  <a:pt x="710" y="5"/>
                </a:lnTo>
                <a:lnTo>
                  <a:pt x="710" y="3"/>
                </a:lnTo>
                <a:lnTo>
                  <a:pt x="707" y="5"/>
                </a:lnTo>
                <a:lnTo>
                  <a:pt x="705" y="3"/>
                </a:lnTo>
                <a:lnTo>
                  <a:pt x="698" y="0"/>
                </a:lnTo>
                <a:lnTo>
                  <a:pt x="696" y="0"/>
                </a:lnTo>
                <a:lnTo>
                  <a:pt x="696" y="0"/>
                </a:lnTo>
                <a:lnTo>
                  <a:pt x="696" y="0"/>
                </a:lnTo>
                <a:lnTo>
                  <a:pt x="696" y="0"/>
                </a:lnTo>
                <a:lnTo>
                  <a:pt x="693" y="0"/>
                </a:lnTo>
                <a:lnTo>
                  <a:pt x="691" y="0"/>
                </a:lnTo>
                <a:lnTo>
                  <a:pt x="688" y="0"/>
                </a:lnTo>
                <a:lnTo>
                  <a:pt x="686" y="0"/>
                </a:lnTo>
                <a:lnTo>
                  <a:pt x="684" y="3"/>
                </a:lnTo>
                <a:lnTo>
                  <a:pt x="681" y="3"/>
                </a:lnTo>
                <a:lnTo>
                  <a:pt x="679" y="3"/>
                </a:lnTo>
                <a:lnTo>
                  <a:pt x="677" y="0"/>
                </a:lnTo>
                <a:lnTo>
                  <a:pt x="674" y="3"/>
                </a:lnTo>
                <a:lnTo>
                  <a:pt x="670" y="3"/>
                </a:lnTo>
                <a:lnTo>
                  <a:pt x="665" y="5"/>
                </a:lnTo>
                <a:lnTo>
                  <a:pt x="658" y="5"/>
                </a:lnTo>
                <a:lnTo>
                  <a:pt x="655" y="7"/>
                </a:lnTo>
                <a:lnTo>
                  <a:pt x="655" y="12"/>
                </a:lnTo>
                <a:lnTo>
                  <a:pt x="653" y="15"/>
                </a:lnTo>
                <a:lnTo>
                  <a:pt x="651" y="15"/>
                </a:lnTo>
                <a:lnTo>
                  <a:pt x="651" y="17"/>
                </a:lnTo>
                <a:lnTo>
                  <a:pt x="653" y="19"/>
                </a:lnTo>
                <a:lnTo>
                  <a:pt x="655" y="19"/>
                </a:lnTo>
                <a:lnTo>
                  <a:pt x="658" y="19"/>
                </a:lnTo>
                <a:lnTo>
                  <a:pt x="660" y="19"/>
                </a:lnTo>
                <a:lnTo>
                  <a:pt x="662" y="19"/>
                </a:lnTo>
                <a:lnTo>
                  <a:pt x="665" y="22"/>
                </a:lnTo>
                <a:lnTo>
                  <a:pt x="665" y="24"/>
                </a:lnTo>
                <a:lnTo>
                  <a:pt x="667" y="26"/>
                </a:lnTo>
                <a:lnTo>
                  <a:pt x="670" y="26"/>
                </a:lnTo>
                <a:lnTo>
                  <a:pt x="672" y="29"/>
                </a:lnTo>
                <a:lnTo>
                  <a:pt x="672" y="31"/>
                </a:lnTo>
                <a:lnTo>
                  <a:pt x="670" y="33"/>
                </a:lnTo>
                <a:lnTo>
                  <a:pt x="667" y="36"/>
                </a:lnTo>
                <a:lnTo>
                  <a:pt x="667" y="41"/>
                </a:lnTo>
                <a:lnTo>
                  <a:pt x="667" y="43"/>
                </a:lnTo>
                <a:lnTo>
                  <a:pt x="667" y="45"/>
                </a:lnTo>
                <a:lnTo>
                  <a:pt x="667" y="48"/>
                </a:lnTo>
                <a:lnTo>
                  <a:pt x="667" y="50"/>
                </a:lnTo>
                <a:lnTo>
                  <a:pt x="667" y="50"/>
                </a:lnTo>
                <a:lnTo>
                  <a:pt x="667" y="52"/>
                </a:lnTo>
                <a:lnTo>
                  <a:pt x="667" y="55"/>
                </a:lnTo>
                <a:lnTo>
                  <a:pt x="667" y="57"/>
                </a:lnTo>
                <a:lnTo>
                  <a:pt x="670" y="57"/>
                </a:lnTo>
                <a:lnTo>
                  <a:pt x="667" y="60"/>
                </a:lnTo>
                <a:lnTo>
                  <a:pt x="667" y="60"/>
                </a:lnTo>
                <a:lnTo>
                  <a:pt x="667" y="62"/>
                </a:lnTo>
                <a:lnTo>
                  <a:pt x="667" y="64"/>
                </a:lnTo>
                <a:lnTo>
                  <a:pt x="667" y="64"/>
                </a:lnTo>
                <a:lnTo>
                  <a:pt x="670" y="64"/>
                </a:lnTo>
                <a:lnTo>
                  <a:pt x="670" y="64"/>
                </a:lnTo>
                <a:lnTo>
                  <a:pt x="672" y="67"/>
                </a:lnTo>
                <a:lnTo>
                  <a:pt x="674" y="69"/>
                </a:lnTo>
                <a:lnTo>
                  <a:pt x="674" y="71"/>
                </a:lnTo>
                <a:lnTo>
                  <a:pt x="672" y="71"/>
                </a:lnTo>
                <a:lnTo>
                  <a:pt x="670" y="74"/>
                </a:lnTo>
                <a:lnTo>
                  <a:pt x="667" y="74"/>
                </a:lnTo>
                <a:lnTo>
                  <a:pt x="662" y="76"/>
                </a:lnTo>
                <a:lnTo>
                  <a:pt x="660" y="78"/>
                </a:lnTo>
                <a:lnTo>
                  <a:pt x="658" y="83"/>
                </a:lnTo>
                <a:lnTo>
                  <a:pt x="658" y="83"/>
                </a:lnTo>
                <a:lnTo>
                  <a:pt x="655" y="81"/>
                </a:lnTo>
                <a:lnTo>
                  <a:pt x="651" y="81"/>
                </a:lnTo>
                <a:lnTo>
                  <a:pt x="646" y="81"/>
                </a:lnTo>
                <a:lnTo>
                  <a:pt x="641" y="78"/>
                </a:lnTo>
                <a:lnTo>
                  <a:pt x="639" y="78"/>
                </a:lnTo>
                <a:lnTo>
                  <a:pt x="634" y="76"/>
                </a:lnTo>
                <a:lnTo>
                  <a:pt x="634" y="78"/>
                </a:lnTo>
                <a:lnTo>
                  <a:pt x="634" y="83"/>
                </a:lnTo>
                <a:lnTo>
                  <a:pt x="634" y="90"/>
                </a:lnTo>
                <a:lnTo>
                  <a:pt x="636" y="93"/>
                </a:lnTo>
                <a:lnTo>
                  <a:pt x="636" y="95"/>
                </a:lnTo>
                <a:lnTo>
                  <a:pt x="636" y="95"/>
                </a:lnTo>
                <a:lnTo>
                  <a:pt x="636" y="97"/>
                </a:lnTo>
                <a:lnTo>
                  <a:pt x="636" y="100"/>
                </a:lnTo>
                <a:lnTo>
                  <a:pt x="634" y="102"/>
                </a:lnTo>
                <a:lnTo>
                  <a:pt x="636" y="104"/>
                </a:lnTo>
                <a:lnTo>
                  <a:pt x="636" y="107"/>
                </a:lnTo>
                <a:lnTo>
                  <a:pt x="639" y="109"/>
                </a:lnTo>
                <a:lnTo>
                  <a:pt x="636" y="109"/>
                </a:lnTo>
                <a:lnTo>
                  <a:pt x="634" y="112"/>
                </a:lnTo>
                <a:lnTo>
                  <a:pt x="639" y="114"/>
                </a:lnTo>
                <a:lnTo>
                  <a:pt x="639" y="116"/>
                </a:lnTo>
                <a:lnTo>
                  <a:pt x="641" y="119"/>
                </a:lnTo>
                <a:lnTo>
                  <a:pt x="644" y="119"/>
                </a:lnTo>
                <a:lnTo>
                  <a:pt x="646" y="119"/>
                </a:lnTo>
                <a:lnTo>
                  <a:pt x="648" y="119"/>
                </a:lnTo>
                <a:lnTo>
                  <a:pt x="648" y="119"/>
                </a:lnTo>
                <a:lnTo>
                  <a:pt x="651" y="116"/>
                </a:lnTo>
                <a:lnTo>
                  <a:pt x="651" y="116"/>
                </a:lnTo>
                <a:lnTo>
                  <a:pt x="653" y="116"/>
                </a:lnTo>
                <a:lnTo>
                  <a:pt x="655" y="116"/>
                </a:lnTo>
                <a:lnTo>
                  <a:pt x="658" y="116"/>
                </a:lnTo>
                <a:lnTo>
                  <a:pt x="658" y="116"/>
                </a:lnTo>
                <a:lnTo>
                  <a:pt x="660" y="116"/>
                </a:lnTo>
                <a:lnTo>
                  <a:pt x="662" y="116"/>
                </a:lnTo>
                <a:lnTo>
                  <a:pt x="665" y="116"/>
                </a:lnTo>
                <a:lnTo>
                  <a:pt x="667" y="119"/>
                </a:lnTo>
                <a:lnTo>
                  <a:pt x="670" y="121"/>
                </a:lnTo>
                <a:lnTo>
                  <a:pt x="670" y="121"/>
                </a:lnTo>
                <a:lnTo>
                  <a:pt x="672" y="121"/>
                </a:lnTo>
                <a:lnTo>
                  <a:pt x="672" y="119"/>
                </a:lnTo>
                <a:lnTo>
                  <a:pt x="672" y="116"/>
                </a:lnTo>
                <a:lnTo>
                  <a:pt x="672" y="116"/>
                </a:lnTo>
                <a:lnTo>
                  <a:pt x="674" y="114"/>
                </a:lnTo>
                <a:lnTo>
                  <a:pt x="674" y="114"/>
                </a:lnTo>
                <a:lnTo>
                  <a:pt x="677" y="114"/>
                </a:lnTo>
                <a:lnTo>
                  <a:pt x="677" y="114"/>
                </a:lnTo>
                <a:lnTo>
                  <a:pt x="679" y="114"/>
                </a:lnTo>
                <a:lnTo>
                  <a:pt x="681" y="114"/>
                </a:lnTo>
                <a:lnTo>
                  <a:pt x="686" y="114"/>
                </a:lnTo>
                <a:lnTo>
                  <a:pt x="686" y="114"/>
                </a:lnTo>
                <a:lnTo>
                  <a:pt x="691" y="116"/>
                </a:lnTo>
                <a:lnTo>
                  <a:pt x="693" y="119"/>
                </a:lnTo>
                <a:lnTo>
                  <a:pt x="696" y="119"/>
                </a:lnTo>
                <a:lnTo>
                  <a:pt x="696" y="119"/>
                </a:lnTo>
                <a:lnTo>
                  <a:pt x="698" y="121"/>
                </a:lnTo>
                <a:lnTo>
                  <a:pt x="698" y="121"/>
                </a:lnTo>
                <a:lnTo>
                  <a:pt x="700" y="121"/>
                </a:lnTo>
                <a:lnTo>
                  <a:pt x="700" y="123"/>
                </a:lnTo>
                <a:lnTo>
                  <a:pt x="703" y="123"/>
                </a:lnTo>
                <a:lnTo>
                  <a:pt x="703" y="123"/>
                </a:lnTo>
                <a:lnTo>
                  <a:pt x="705" y="123"/>
                </a:lnTo>
                <a:lnTo>
                  <a:pt x="705" y="126"/>
                </a:lnTo>
                <a:lnTo>
                  <a:pt x="705" y="126"/>
                </a:lnTo>
                <a:lnTo>
                  <a:pt x="707" y="126"/>
                </a:lnTo>
                <a:lnTo>
                  <a:pt x="710" y="128"/>
                </a:lnTo>
                <a:lnTo>
                  <a:pt x="712" y="131"/>
                </a:lnTo>
                <a:lnTo>
                  <a:pt x="715" y="131"/>
                </a:lnTo>
                <a:lnTo>
                  <a:pt x="717" y="133"/>
                </a:lnTo>
                <a:lnTo>
                  <a:pt x="717" y="133"/>
                </a:lnTo>
                <a:lnTo>
                  <a:pt x="719" y="135"/>
                </a:lnTo>
                <a:lnTo>
                  <a:pt x="719" y="135"/>
                </a:lnTo>
                <a:lnTo>
                  <a:pt x="722" y="138"/>
                </a:lnTo>
                <a:lnTo>
                  <a:pt x="722" y="138"/>
                </a:lnTo>
                <a:lnTo>
                  <a:pt x="724" y="140"/>
                </a:lnTo>
                <a:lnTo>
                  <a:pt x="724" y="140"/>
                </a:lnTo>
                <a:lnTo>
                  <a:pt x="722" y="142"/>
                </a:lnTo>
                <a:lnTo>
                  <a:pt x="722" y="142"/>
                </a:lnTo>
                <a:lnTo>
                  <a:pt x="719" y="142"/>
                </a:lnTo>
                <a:lnTo>
                  <a:pt x="717" y="142"/>
                </a:lnTo>
                <a:lnTo>
                  <a:pt x="715" y="142"/>
                </a:lnTo>
                <a:lnTo>
                  <a:pt x="712" y="142"/>
                </a:lnTo>
                <a:lnTo>
                  <a:pt x="710" y="140"/>
                </a:lnTo>
                <a:lnTo>
                  <a:pt x="707" y="140"/>
                </a:lnTo>
                <a:lnTo>
                  <a:pt x="705" y="140"/>
                </a:lnTo>
                <a:lnTo>
                  <a:pt x="705" y="140"/>
                </a:lnTo>
                <a:lnTo>
                  <a:pt x="705" y="140"/>
                </a:lnTo>
                <a:lnTo>
                  <a:pt x="703" y="140"/>
                </a:lnTo>
                <a:lnTo>
                  <a:pt x="703" y="140"/>
                </a:lnTo>
                <a:lnTo>
                  <a:pt x="698" y="140"/>
                </a:lnTo>
                <a:lnTo>
                  <a:pt x="698" y="140"/>
                </a:lnTo>
                <a:lnTo>
                  <a:pt x="696" y="140"/>
                </a:lnTo>
                <a:lnTo>
                  <a:pt x="693" y="140"/>
                </a:lnTo>
                <a:lnTo>
                  <a:pt x="691" y="142"/>
                </a:lnTo>
                <a:lnTo>
                  <a:pt x="691" y="145"/>
                </a:lnTo>
                <a:lnTo>
                  <a:pt x="688" y="145"/>
                </a:lnTo>
                <a:lnTo>
                  <a:pt x="688" y="145"/>
                </a:lnTo>
                <a:lnTo>
                  <a:pt x="686" y="142"/>
                </a:lnTo>
                <a:lnTo>
                  <a:pt x="686" y="142"/>
                </a:lnTo>
                <a:lnTo>
                  <a:pt x="684" y="142"/>
                </a:lnTo>
                <a:lnTo>
                  <a:pt x="684" y="142"/>
                </a:lnTo>
                <a:lnTo>
                  <a:pt x="684" y="145"/>
                </a:lnTo>
                <a:lnTo>
                  <a:pt x="684" y="145"/>
                </a:lnTo>
                <a:lnTo>
                  <a:pt x="684" y="147"/>
                </a:lnTo>
                <a:lnTo>
                  <a:pt x="684" y="147"/>
                </a:lnTo>
                <a:lnTo>
                  <a:pt x="684" y="147"/>
                </a:lnTo>
                <a:lnTo>
                  <a:pt x="681" y="147"/>
                </a:lnTo>
                <a:lnTo>
                  <a:pt x="679" y="147"/>
                </a:lnTo>
                <a:lnTo>
                  <a:pt x="677" y="147"/>
                </a:lnTo>
                <a:lnTo>
                  <a:pt x="674" y="147"/>
                </a:lnTo>
                <a:lnTo>
                  <a:pt x="674" y="147"/>
                </a:lnTo>
                <a:lnTo>
                  <a:pt x="674" y="147"/>
                </a:lnTo>
                <a:lnTo>
                  <a:pt x="672" y="149"/>
                </a:lnTo>
                <a:lnTo>
                  <a:pt x="672" y="149"/>
                </a:lnTo>
                <a:lnTo>
                  <a:pt x="672" y="152"/>
                </a:lnTo>
                <a:lnTo>
                  <a:pt x="672" y="152"/>
                </a:lnTo>
                <a:lnTo>
                  <a:pt x="672" y="157"/>
                </a:lnTo>
                <a:lnTo>
                  <a:pt x="672" y="157"/>
                </a:lnTo>
                <a:lnTo>
                  <a:pt x="672" y="159"/>
                </a:lnTo>
                <a:lnTo>
                  <a:pt x="672" y="159"/>
                </a:lnTo>
                <a:lnTo>
                  <a:pt x="672" y="159"/>
                </a:lnTo>
                <a:lnTo>
                  <a:pt x="672" y="161"/>
                </a:lnTo>
                <a:lnTo>
                  <a:pt x="670" y="161"/>
                </a:lnTo>
                <a:lnTo>
                  <a:pt x="670" y="161"/>
                </a:lnTo>
                <a:lnTo>
                  <a:pt x="667" y="164"/>
                </a:lnTo>
                <a:lnTo>
                  <a:pt x="667" y="166"/>
                </a:lnTo>
                <a:lnTo>
                  <a:pt x="665" y="166"/>
                </a:lnTo>
                <a:lnTo>
                  <a:pt x="662" y="166"/>
                </a:lnTo>
                <a:lnTo>
                  <a:pt x="660" y="166"/>
                </a:lnTo>
                <a:lnTo>
                  <a:pt x="658" y="168"/>
                </a:lnTo>
                <a:lnTo>
                  <a:pt x="655" y="168"/>
                </a:lnTo>
                <a:lnTo>
                  <a:pt x="651" y="166"/>
                </a:lnTo>
                <a:lnTo>
                  <a:pt x="651" y="166"/>
                </a:lnTo>
                <a:lnTo>
                  <a:pt x="648" y="168"/>
                </a:lnTo>
                <a:lnTo>
                  <a:pt x="648" y="168"/>
                </a:lnTo>
                <a:lnTo>
                  <a:pt x="648" y="168"/>
                </a:lnTo>
                <a:lnTo>
                  <a:pt x="648" y="171"/>
                </a:lnTo>
                <a:lnTo>
                  <a:pt x="648" y="171"/>
                </a:lnTo>
                <a:lnTo>
                  <a:pt x="646" y="173"/>
                </a:lnTo>
                <a:lnTo>
                  <a:pt x="646" y="173"/>
                </a:lnTo>
                <a:lnTo>
                  <a:pt x="646" y="178"/>
                </a:lnTo>
                <a:lnTo>
                  <a:pt x="644" y="178"/>
                </a:lnTo>
                <a:lnTo>
                  <a:pt x="644" y="178"/>
                </a:lnTo>
                <a:lnTo>
                  <a:pt x="644" y="180"/>
                </a:lnTo>
                <a:lnTo>
                  <a:pt x="641" y="180"/>
                </a:lnTo>
                <a:lnTo>
                  <a:pt x="641" y="183"/>
                </a:lnTo>
                <a:lnTo>
                  <a:pt x="639" y="183"/>
                </a:lnTo>
                <a:lnTo>
                  <a:pt x="636" y="183"/>
                </a:lnTo>
                <a:lnTo>
                  <a:pt x="636" y="183"/>
                </a:lnTo>
                <a:lnTo>
                  <a:pt x="634" y="180"/>
                </a:lnTo>
                <a:lnTo>
                  <a:pt x="632" y="180"/>
                </a:lnTo>
                <a:lnTo>
                  <a:pt x="629" y="180"/>
                </a:lnTo>
                <a:lnTo>
                  <a:pt x="622" y="180"/>
                </a:lnTo>
                <a:lnTo>
                  <a:pt x="620" y="178"/>
                </a:lnTo>
                <a:lnTo>
                  <a:pt x="618" y="176"/>
                </a:lnTo>
                <a:lnTo>
                  <a:pt x="615" y="173"/>
                </a:lnTo>
                <a:lnTo>
                  <a:pt x="615" y="173"/>
                </a:lnTo>
                <a:lnTo>
                  <a:pt x="610" y="173"/>
                </a:lnTo>
                <a:lnTo>
                  <a:pt x="610" y="173"/>
                </a:lnTo>
                <a:lnTo>
                  <a:pt x="608" y="173"/>
                </a:lnTo>
                <a:lnTo>
                  <a:pt x="606" y="178"/>
                </a:lnTo>
                <a:lnTo>
                  <a:pt x="606" y="178"/>
                </a:lnTo>
                <a:lnTo>
                  <a:pt x="606" y="180"/>
                </a:lnTo>
                <a:lnTo>
                  <a:pt x="606" y="183"/>
                </a:lnTo>
                <a:lnTo>
                  <a:pt x="606" y="185"/>
                </a:lnTo>
                <a:lnTo>
                  <a:pt x="606" y="187"/>
                </a:lnTo>
                <a:lnTo>
                  <a:pt x="606" y="190"/>
                </a:lnTo>
                <a:lnTo>
                  <a:pt x="606" y="190"/>
                </a:lnTo>
                <a:lnTo>
                  <a:pt x="608" y="190"/>
                </a:lnTo>
                <a:lnTo>
                  <a:pt x="608" y="192"/>
                </a:lnTo>
                <a:lnTo>
                  <a:pt x="610" y="194"/>
                </a:lnTo>
                <a:lnTo>
                  <a:pt x="613" y="194"/>
                </a:lnTo>
                <a:lnTo>
                  <a:pt x="615" y="197"/>
                </a:lnTo>
                <a:lnTo>
                  <a:pt x="618" y="199"/>
                </a:lnTo>
                <a:lnTo>
                  <a:pt x="620" y="199"/>
                </a:lnTo>
                <a:lnTo>
                  <a:pt x="620" y="202"/>
                </a:lnTo>
                <a:lnTo>
                  <a:pt x="622" y="202"/>
                </a:lnTo>
                <a:lnTo>
                  <a:pt x="622" y="204"/>
                </a:lnTo>
                <a:lnTo>
                  <a:pt x="622" y="204"/>
                </a:lnTo>
                <a:lnTo>
                  <a:pt x="620" y="204"/>
                </a:lnTo>
                <a:lnTo>
                  <a:pt x="620" y="206"/>
                </a:lnTo>
                <a:lnTo>
                  <a:pt x="618" y="206"/>
                </a:lnTo>
                <a:lnTo>
                  <a:pt x="618" y="209"/>
                </a:lnTo>
                <a:lnTo>
                  <a:pt x="618" y="209"/>
                </a:lnTo>
                <a:lnTo>
                  <a:pt x="615" y="209"/>
                </a:lnTo>
                <a:lnTo>
                  <a:pt x="613" y="211"/>
                </a:lnTo>
                <a:lnTo>
                  <a:pt x="610" y="211"/>
                </a:lnTo>
                <a:lnTo>
                  <a:pt x="610" y="211"/>
                </a:lnTo>
                <a:lnTo>
                  <a:pt x="608" y="213"/>
                </a:lnTo>
                <a:lnTo>
                  <a:pt x="608" y="213"/>
                </a:lnTo>
                <a:lnTo>
                  <a:pt x="608" y="216"/>
                </a:lnTo>
                <a:lnTo>
                  <a:pt x="608" y="216"/>
                </a:lnTo>
                <a:lnTo>
                  <a:pt x="606" y="218"/>
                </a:lnTo>
                <a:lnTo>
                  <a:pt x="606" y="221"/>
                </a:lnTo>
                <a:lnTo>
                  <a:pt x="606" y="221"/>
                </a:lnTo>
                <a:lnTo>
                  <a:pt x="606" y="221"/>
                </a:lnTo>
                <a:lnTo>
                  <a:pt x="606" y="223"/>
                </a:lnTo>
                <a:lnTo>
                  <a:pt x="603" y="223"/>
                </a:lnTo>
                <a:lnTo>
                  <a:pt x="601" y="223"/>
                </a:lnTo>
                <a:lnTo>
                  <a:pt x="601" y="225"/>
                </a:lnTo>
                <a:lnTo>
                  <a:pt x="596" y="225"/>
                </a:lnTo>
                <a:lnTo>
                  <a:pt x="596" y="228"/>
                </a:lnTo>
                <a:lnTo>
                  <a:pt x="594" y="228"/>
                </a:lnTo>
                <a:lnTo>
                  <a:pt x="591" y="230"/>
                </a:lnTo>
                <a:lnTo>
                  <a:pt x="589" y="230"/>
                </a:lnTo>
                <a:lnTo>
                  <a:pt x="587" y="230"/>
                </a:lnTo>
                <a:lnTo>
                  <a:pt x="582" y="230"/>
                </a:lnTo>
                <a:lnTo>
                  <a:pt x="580" y="230"/>
                </a:lnTo>
                <a:lnTo>
                  <a:pt x="577" y="230"/>
                </a:lnTo>
                <a:lnTo>
                  <a:pt x="573" y="230"/>
                </a:lnTo>
                <a:lnTo>
                  <a:pt x="570" y="230"/>
                </a:lnTo>
                <a:lnTo>
                  <a:pt x="568" y="230"/>
                </a:lnTo>
                <a:lnTo>
                  <a:pt x="565" y="230"/>
                </a:lnTo>
                <a:lnTo>
                  <a:pt x="563" y="230"/>
                </a:lnTo>
                <a:lnTo>
                  <a:pt x="556" y="232"/>
                </a:lnTo>
                <a:lnTo>
                  <a:pt x="554" y="232"/>
                </a:lnTo>
                <a:lnTo>
                  <a:pt x="549" y="232"/>
                </a:lnTo>
                <a:lnTo>
                  <a:pt x="549" y="232"/>
                </a:lnTo>
                <a:lnTo>
                  <a:pt x="547" y="232"/>
                </a:lnTo>
                <a:lnTo>
                  <a:pt x="544" y="235"/>
                </a:lnTo>
                <a:lnTo>
                  <a:pt x="544" y="235"/>
                </a:lnTo>
                <a:lnTo>
                  <a:pt x="542" y="235"/>
                </a:lnTo>
                <a:lnTo>
                  <a:pt x="535" y="239"/>
                </a:lnTo>
                <a:lnTo>
                  <a:pt x="530" y="242"/>
                </a:lnTo>
                <a:lnTo>
                  <a:pt x="530" y="242"/>
                </a:lnTo>
                <a:lnTo>
                  <a:pt x="528" y="244"/>
                </a:lnTo>
                <a:lnTo>
                  <a:pt x="525" y="244"/>
                </a:lnTo>
                <a:lnTo>
                  <a:pt x="525" y="244"/>
                </a:lnTo>
                <a:lnTo>
                  <a:pt x="525" y="247"/>
                </a:lnTo>
                <a:lnTo>
                  <a:pt x="523" y="247"/>
                </a:lnTo>
                <a:lnTo>
                  <a:pt x="521" y="247"/>
                </a:lnTo>
                <a:lnTo>
                  <a:pt x="521" y="247"/>
                </a:lnTo>
                <a:lnTo>
                  <a:pt x="516" y="244"/>
                </a:lnTo>
                <a:lnTo>
                  <a:pt x="513" y="242"/>
                </a:lnTo>
                <a:lnTo>
                  <a:pt x="509" y="242"/>
                </a:lnTo>
                <a:lnTo>
                  <a:pt x="504" y="242"/>
                </a:lnTo>
                <a:lnTo>
                  <a:pt x="502" y="244"/>
                </a:lnTo>
                <a:lnTo>
                  <a:pt x="495" y="242"/>
                </a:lnTo>
                <a:lnTo>
                  <a:pt x="492" y="239"/>
                </a:lnTo>
                <a:lnTo>
                  <a:pt x="487" y="237"/>
                </a:lnTo>
                <a:lnTo>
                  <a:pt x="483" y="237"/>
                </a:lnTo>
                <a:lnTo>
                  <a:pt x="478" y="237"/>
                </a:lnTo>
                <a:lnTo>
                  <a:pt x="471" y="235"/>
                </a:lnTo>
                <a:lnTo>
                  <a:pt x="466" y="235"/>
                </a:lnTo>
                <a:lnTo>
                  <a:pt x="464" y="232"/>
                </a:lnTo>
                <a:lnTo>
                  <a:pt x="461" y="228"/>
                </a:lnTo>
                <a:lnTo>
                  <a:pt x="459" y="228"/>
                </a:lnTo>
                <a:lnTo>
                  <a:pt x="457" y="228"/>
                </a:lnTo>
                <a:lnTo>
                  <a:pt x="457" y="228"/>
                </a:lnTo>
                <a:lnTo>
                  <a:pt x="452" y="228"/>
                </a:lnTo>
                <a:lnTo>
                  <a:pt x="450" y="228"/>
                </a:lnTo>
                <a:lnTo>
                  <a:pt x="442" y="225"/>
                </a:lnTo>
                <a:lnTo>
                  <a:pt x="438" y="225"/>
                </a:lnTo>
                <a:lnTo>
                  <a:pt x="431" y="225"/>
                </a:lnTo>
                <a:lnTo>
                  <a:pt x="428" y="225"/>
                </a:lnTo>
                <a:lnTo>
                  <a:pt x="426" y="225"/>
                </a:lnTo>
                <a:lnTo>
                  <a:pt x="421" y="228"/>
                </a:lnTo>
                <a:lnTo>
                  <a:pt x="412" y="225"/>
                </a:lnTo>
                <a:lnTo>
                  <a:pt x="407" y="225"/>
                </a:lnTo>
                <a:lnTo>
                  <a:pt x="400" y="225"/>
                </a:lnTo>
                <a:lnTo>
                  <a:pt x="390" y="223"/>
                </a:lnTo>
                <a:lnTo>
                  <a:pt x="381" y="223"/>
                </a:lnTo>
                <a:lnTo>
                  <a:pt x="376" y="223"/>
                </a:lnTo>
                <a:lnTo>
                  <a:pt x="371" y="223"/>
                </a:lnTo>
                <a:lnTo>
                  <a:pt x="367" y="223"/>
                </a:lnTo>
                <a:lnTo>
                  <a:pt x="367" y="223"/>
                </a:lnTo>
                <a:lnTo>
                  <a:pt x="367" y="221"/>
                </a:lnTo>
                <a:lnTo>
                  <a:pt x="364" y="221"/>
                </a:lnTo>
                <a:lnTo>
                  <a:pt x="362" y="218"/>
                </a:lnTo>
                <a:lnTo>
                  <a:pt x="360" y="216"/>
                </a:lnTo>
                <a:lnTo>
                  <a:pt x="355" y="213"/>
                </a:lnTo>
                <a:lnTo>
                  <a:pt x="355" y="213"/>
                </a:lnTo>
                <a:lnTo>
                  <a:pt x="353" y="211"/>
                </a:lnTo>
                <a:lnTo>
                  <a:pt x="348" y="204"/>
                </a:lnTo>
                <a:lnTo>
                  <a:pt x="345" y="202"/>
                </a:lnTo>
                <a:lnTo>
                  <a:pt x="345" y="199"/>
                </a:lnTo>
                <a:lnTo>
                  <a:pt x="343" y="199"/>
                </a:lnTo>
                <a:lnTo>
                  <a:pt x="343" y="197"/>
                </a:lnTo>
                <a:lnTo>
                  <a:pt x="341" y="197"/>
                </a:lnTo>
                <a:lnTo>
                  <a:pt x="338" y="197"/>
                </a:lnTo>
                <a:lnTo>
                  <a:pt x="338" y="194"/>
                </a:lnTo>
                <a:lnTo>
                  <a:pt x="338" y="194"/>
                </a:lnTo>
                <a:lnTo>
                  <a:pt x="338" y="192"/>
                </a:lnTo>
                <a:lnTo>
                  <a:pt x="338" y="192"/>
                </a:lnTo>
                <a:lnTo>
                  <a:pt x="334" y="192"/>
                </a:lnTo>
                <a:lnTo>
                  <a:pt x="329" y="192"/>
                </a:lnTo>
                <a:lnTo>
                  <a:pt x="327" y="190"/>
                </a:lnTo>
                <a:lnTo>
                  <a:pt x="322" y="187"/>
                </a:lnTo>
                <a:lnTo>
                  <a:pt x="319" y="187"/>
                </a:lnTo>
                <a:lnTo>
                  <a:pt x="315" y="185"/>
                </a:lnTo>
                <a:lnTo>
                  <a:pt x="310" y="183"/>
                </a:lnTo>
                <a:lnTo>
                  <a:pt x="310" y="183"/>
                </a:lnTo>
                <a:lnTo>
                  <a:pt x="305" y="180"/>
                </a:lnTo>
                <a:lnTo>
                  <a:pt x="303" y="178"/>
                </a:lnTo>
                <a:lnTo>
                  <a:pt x="301" y="178"/>
                </a:lnTo>
                <a:lnTo>
                  <a:pt x="298" y="178"/>
                </a:lnTo>
                <a:lnTo>
                  <a:pt x="291" y="176"/>
                </a:lnTo>
                <a:lnTo>
                  <a:pt x="289" y="176"/>
                </a:lnTo>
                <a:lnTo>
                  <a:pt x="284" y="176"/>
                </a:lnTo>
                <a:lnTo>
                  <a:pt x="282" y="176"/>
                </a:lnTo>
                <a:lnTo>
                  <a:pt x="277" y="176"/>
                </a:lnTo>
                <a:lnTo>
                  <a:pt x="275" y="173"/>
                </a:lnTo>
                <a:lnTo>
                  <a:pt x="272" y="173"/>
                </a:lnTo>
                <a:lnTo>
                  <a:pt x="270" y="173"/>
                </a:lnTo>
                <a:lnTo>
                  <a:pt x="267" y="173"/>
                </a:lnTo>
                <a:lnTo>
                  <a:pt x="267" y="173"/>
                </a:lnTo>
                <a:lnTo>
                  <a:pt x="265" y="173"/>
                </a:lnTo>
                <a:lnTo>
                  <a:pt x="263" y="173"/>
                </a:lnTo>
                <a:lnTo>
                  <a:pt x="260" y="173"/>
                </a:lnTo>
                <a:lnTo>
                  <a:pt x="260" y="171"/>
                </a:lnTo>
                <a:lnTo>
                  <a:pt x="258" y="171"/>
                </a:lnTo>
                <a:lnTo>
                  <a:pt x="256" y="171"/>
                </a:lnTo>
                <a:lnTo>
                  <a:pt x="256" y="171"/>
                </a:lnTo>
                <a:lnTo>
                  <a:pt x="256" y="171"/>
                </a:lnTo>
                <a:lnTo>
                  <a:pt x="253" y="171"/>
                </a:lnTo>
                <a:lnTo>
                  <a:pt x="251" y="168"/>
                </a:lnTo>
                <a:lnTo>
                  <a:pt x="251" y="166"/>
                </a:lnTo>
                <a:lnTo>
                  <a:pt x="251" y="166"/>
                </a:lnTo>
                <a:lnTo>
                  <a:pt x="248" y="164"/>
                </a:lnTo>
                <a:lnTo>
                  <a:pt x="248" y="164"/>
                </a:lnTo>
                <a:lnTo>
                  <a:pt x="248" y="161"/>
                </a:lnTo>
                <a:lnTo>
                  <a:pt x="248" y="157"/>
                </a:lnTo>
                <a:lnTo>
                  <a:pt x="248" y="157"/>
                </a:lnTo>
                <a:lnTo>
                  <a:pt x="248" y="157"/>
                </a:lnTo>
                <a:lnTo>
                  <a:pt x="251" y="154"/>
                </a:lnTo>
                <a:lnTo>
                  <a:pt x="251" y="154"/>
                </a:lnTo>
                <a:lnTo>
                  <a:pt x="251" y="152"/>
                </a:lnTo>
                <a:lnTo>
                  <a:pt x="248" y="152"/>
                </a:lnTo>
                <a:lnTo>
                  <a:pt x="246" y="149"/>
                </a:lnTo>
                <a:lnTo>
                  <a:pt x="246" y="147"/>
                </a:lnTo>
                <a:lnTo>
                  <a:pt x="246" y="147"/>
                </a:lnTo>
                <a:lnTo>
                  <a:pt x="246" y="145"/>
                </a:lnTo>
                <a:lnTo>
                  <a:pt x="246" y="142"/>
                </a:lnTo>
                <a:lnTo>
                  <a:pt x="246" y="142"/>
                </a:lnTo>
                <a:lnTo>
                  <a:pt x="246" y="140"/>
                </a:lnTo>
                <a:lnTo>
                  <a:pt x="244" y="140"/>
                </a:lnTo>
                <a:lnTo>
                  <a:pt x="241" y="138"/>
                </a:lnTo>
                <a:lnTo>
                  <a:pt x="241" y="135"/>
                </a:lnTo>
                <a:lnTo>
                  <a:pt x="239" y="135"/>
                </a:lnTo>
                <a:lnTo>
                  <a:pt x="237" y="133"/>
                </a:lnTo>
                <a:lnTo>
                  <a:pt x="237" y="133"/>
                </a:lnTo>
                <a:lnTo>
                  <a:pt x="234" y="131"/>
                </a:lnTo>
                <a:lnTo>
                  <a:pt x="232" y="128"/>
                </a:lnTo>
                <a:lnTo>
                  <a:pt x="232" y="128"/>
                </a:lnTo>
                <a:lnTo>
                  <a:pt x="230" y="126"/>
                </a:lnTo>
                <a:lnTo>
                  <a:pt x="230" y="123"/>
                </a:lnTo>
                <a:lnTo>
                  <a:pt x="227" y="123"/>
                </a:lnTo>
                <a:lnTo>
                  <a:pt x="227" y="121"/>
                </a:lnTo>
                <a:lnTo>
                  <a:pt x="225" y="121"/>
                </a:lnTo>
                <a:lnTo>
                  <a:pt x="225" y="121"/>
                </a:lnTo>
                <a:lnTo>
                  <a:pt x="222" y="119"/>
                </a:lnTo>
                <a:lnTo>
                  <a:pt x="222" y="119"/>
                </a:lnTo>
                <a:lnTo>
                  <a:pt x="220" y="116"/>
                </a:lnTo>
                <a:lnTo>
                  <a:pt x="220" y="116"/>
                </a:lnTo>
                <a:lnTo>
                  <a:pt x="220" y="116"/>
                </a:lnTo>
                <a:lnTo>
                  <a:pt x="218" y="116"/>
                </a:lnTo>
                <a:lnTo>
                  <a:pt x="218" y="116"/>
                </a:lnTo>
                <a:lnTo>
                  <a:pt x="215" y="116"/>
                </a:lnTo>
                <a:lnTo>
                  <a:pt x="215" y="116"/>
                </a:lnTo>
                <a:lnTo>
                  <a:pt x="215" y="116"/>
                </a:lnTo>
                <a:lnTo>
                  <a:pt x="213" y="116"/>
                </a:lnTo>
                <a:lnTo>
                  <a:pt x="213" y="116"/>
                </a:lnTo>
                <a:lnTo>
                  <a:pt x="211" y="114"/>
                </a:lnTo>
                <a:lnTo>
                  <a:pt x="208" y="114"/>
                </a:lnTo>
                <a:lnTo>
                  <a:pt x="206" y="114"/>
                </a:lnTo>
                <a:lnTo>
                  <a:pt x="204" y="114"/>
                </a:lnTo>
                <a:lnTo>
                  <a:pt x="204" y="114"/>
                </a:lnTo>
                <a:lnTo>
                  <a:pt x="201" y="114"/>
                </a:lnTo>
                <a:lnTo>
                  <a:pt x="201" y="112"/>
                </a:lnTo>
                <a:lnTo>
                  <a:pt x="199" y="112"/>
                </a:lnTo>
                <a:lnTo>
                  <a:pt x="199" y="112"/>
                </a:lnTo>
                <a:lnTo>
                  <a:pt x="194" y="109"/>
                </a:lnTo>
                <a:lnTo>
                  <a:pt x="192" y="109"/>
                </a:lnTo>
                <a:lnTo>
                  <a:pt x="192" y="107"/>
                </a:lnTo>
                <a:lnTo>
                  <a:pt x="189" y="104"/>
                </a:lnTo>
                <a:lnTo>
                  <a:pt x="189" y="104"/>
                </a:lnTo>
                <a:lnTo>
                  <a:pt x="187" y="104"/>
                </a:lnTo>
                <a:lnTo>
                  <a:pt x="182" y="102"/>
                </a:lnTo>
                <a:lnTo>
                  <a:pt x="182" y="102"/>
                </a:lnTo>
                <a:lnTo>
                  <a:pt x="180" y="102"/>
                </a:lnTo>
                <a:lnTo>
                  <a:pt x="180" y="102"/>
                </a:lnTo>
                <a:lnTo>
                  <a:pt x="180" y="100"/>
                </a:lnTo>
                <a:lnTo>
                  <a:pt x="180" y="100"/>
                </a:lnTo>
                <a:lnTo>
                  <a:pt x="180" y="100"/>
                </a:lnTo>
                <a:lnTo>
                  <a:pt x="180" y="100"/>
                </a:lnTo>
                <a:lnTo>
                  <a:pt x="180" y="97"/>
                </a:lnTo>
                <a:lnTo>
                  <a:pt x="178" y="97"/>
                </a:lnTo>
                <a:lnTo>
                  <a:pt x="175" y="97"/>
                </a:lnTo>
                <a:lnTo>
                  <a:pt x="175" y="95"/>
                </a:lnTo>
                <a:lnTo>
                  <a:pt x="173" y="95"/>
                </a:lnTo>
                <a:lnTo>
                  <a:pt x="173" y="95"/>
                </a:lnTo>
                <a:lnTo>
                  <a:pt x="173" y="95"/>
                </a:lnTo>
                <a:lnTo>
                  <a:pt x="175" y="93"/>
                </a:lnTo>
                <a:lnTo>
                  <a:pt x="175" y="93"/>
                </a:lnTo>
                <a:lnTo>
                  <a:pt x="173" y="93"/>
                </a:lnTo>
                <a:lnTo>
                  <a:pt x="173" y="90"/>
                </a:lnTo>
                <a:lnTo>
                  <a:pt x="173" y="90"/>
                </a:lnTo>
                <a:lnTo>
                  <a:pt x="173" y="90"/>
                </a:lnTo>
                <a:lnTo>
                  <a:pt x="170" y="90"/>
                </a:lnTo>
                <a:lnTo>
                  <a:pt x="170" y="90"/>
                </a:lnTo>
                <a:lnTo>
                  <a:pt x="168" y="90"/>
                </a:lnTo>
                <a:lnTo>
                  <a:pt x="168" y="90"/>
                </a:lnTo>
                <a:lnTo>
                  <a:pt x="168" y="90"/>
                </a:lnTo>
                <a:lnTo>
                  <a:pt x="166" y="90"/>
                </a:lnTo>
                <a:lnTo>
                  <a:pt x="166" y="90"/>
                </a:lnTo>
                <a:lnTo>
                  <a:pt x="163" y="90"/>
                </a:lnTo>
                <a:lnTo>
                  <a:pt x="161" y="90"/>
                </a:lnTo>
                <a:lnTo>
                  <a:pt x="159" y="90"/>
                </a:lnTo>
                <a:lnTo>
                  <a:pt x="159" y="90"/>
                </a:lnTo>
                <a:lnTo>
                  <a:pt x="156" y="93"/>
                </a:lnTo>
                <a:lnTo>
                  <a:pt x="156" y="93"/>
                </a:lnTo>
                <a:lnTo>
                  <a:pt x="156" y="95"/>
                </a:lnTo>
                <a:lnTo>
                  <a:pt x="156" y="95"/>
                </a:lnTo>
                <a:lnTo>
                  <a:pt x="159" y="100"/>
                </a:lnTo>
                <a:lnTo>
                  <a:pt x="159" y="100"/>
                </a:lnTo>
                <a:lnTo>
                  <a:pt x="156" y="102"/>
                </a:lnTo>
                <a:lnTo>
                  <a:pt x="156" y="102"/>
                </a:lnTo>
                <a:lnTo>
                  <a:pt x="154" y="104"/>
                </a:lnTo>
                <a:lnTo>
                  <a:pt x="152" y="104"/>
                </a:lnTo>
                <a:lnTo>
                  <a:pt x="149" y="104"/>
                </a:lnTo>
                <a:lnTo>
                  <a:pt x="147" y="104"/>
                </a:lnTo>
                <a:lnTo>
                  <a:pt x="144" y="104"/>
                </a:lnTo>
                <a:lnTo>
                  <a:pt x="144" y="107"/>
                </a:lnTo>
                <a:lnTo>
                  <a:pt x="144" y="109"/>
                </a:lnTo>
                <a:lnTo>
                  <a:pt x="144" y="109"/>
                </a:lnTo>
                <a:lnTo>
                  <a:pt x="144" y="112"/>
                </a:lnTo>
                <a:lnTo>
                  <a:pt x="144" y="114"/>
                </a:lnTo>
                <a:lnTo>
                  <a:pt x="147" y="119"/>
                </a:lnTo>
                <a:lnTo>
                  <a:pt x="149" y="123"/>
                </a:lnTo>
                <a:lnTo>
                  <a:pt x="149" y="123"/>
                </a:lnTo>
                <a:lnTo>
                  <a:pt x="152" y="126"/>
                </a:lnTo>
                <a:lnTo>
                  <a:pt x="152" y="128"/>
                </a:lnTo>
                <a:lnTo>
                  <a:pt x="152" y="128"/>
                </a:lnTo>
                <a:lnTo>
                  <a:pt x="152" y="131"/>
                </a:lnTo>
                <a:lnTo>
                  <a:pt x="152" y="133"/>
                </a:lnTo>
                <a:lnTo>
                  <a:pt x="152" y="133"/>
                </a:lnTo>
                <a:lnTo>
                  <a:pt x="149" y="133"/>
                </a:lnTo>
                <a:lnTo>
                  <a:pt x="147" y="133"/>
                </a:lnTo>
                <a:lnTo>
                  <a:pt x="144" y="135"/>
                </a:lnTo>
                <a:lnTo>
                  <a:pt x="144" y="135"/>
                </a:lnTo>
                <a:lnTo>
                  <a:pt x="142" y="138"/>
                </a:lnTo>
                <a:lnTo>
                  <a:pt x="142" y="138"/>
                </a:lnTo>
                <a:lnTo>
                  <a:pt x="140" y="138"/>
                </a:lnTo>
                <a:lnTo>
                  <a:pt x="140" y="135"/>
                </a:lnTo>
                <a:lnTo>
                  <a:pt x="137" y="135"/>
                </a:lnTo>
                <a:lnTo>
                  <a:pt x="137" y="135"/>
                </a:lnTo>
                <a:lnTo>
                  <a:pt x="135" y="135"/>
                </a:lnTo>
                <a:lnTo>
                  <a:pt x="133" y="135"/>
                </a:lnTo>
                <a:lnTo>
                  <a:pt x="130" y="135"/>
                </a:lnTo>
                <a:lnTo>
                  <a:pt x="128" y="135"/>
                </a:lnTo>
                <a:lnTo>
                  <a:pt x="128" y="135"/>
                </a:lnTo>
                <a:lnTo>
                  <a:pt x="123" y="135"/>
                </a:lnTo>
                <a:lnTo>
                  <a:pt x="121" y="133"/>
                </a:lnTo>
                <a:lnTo>
                  <a:pt x="121" y="133"/>
                </a:lnTo>
                <a:lnTo>
                  <a:pt x="116" y="133"/>
                </a:lnTo>
                <a:lnTo>
                  <a:pt x="111" y="131"/>
                </a:lnTo>
                <a:lnTo>
                  <a:pt x="111" y="131"/>
                </a:lnTo>
                <a:lnTo>
                  <a:pt x="109" y="131"/>
                </a:lnTo>
                <a:lnTo>
                  <a:pt x="109" y="131"/>
                </a:lnTo>
                <a:lnTo>
                  <a:pt x="109" y="133"/>
                </a:lnTo>
                <a:lnTo>
                  <a:pt x="111" y="135"/>
                </a:lnTo>
                <a:lnTo>
                  <a:pt x="109" y="142"/>
                </a:lnTo>
                <a:lnTo>
                  <a:pt x="109" y="147"/>
                </a:lnTo>
                <a:lnTo>
                  <a:pt x="109" y="152"/>
                </a:lnTo>
                <a:lnTo>
                  <a:pt x="109" y="154"/>
                </a:lnTo>
                <a:lnTo>
                  <a:pt x="109" y="159"/>
                </a:lnTo>
                <a:lnTo>
                  <a:pt x="109" y="161"/>
                </a:lnTo>
                <a:lnTo>
                  <a:pt x="109" y="164"/>
                </a:lnTo>
                <a:lnTo>
                  <a:pt x="109" y="164"/>
                </a:lnTo>
                <a:lnTo>
                  <a:pt x="109" y="164"/>
                </a:lnTo>
                <a:lnTo>
                  <a:pt x="111" y="166"/>
                </a:lnTo>
                <a:lnTo>
                  <a:pt x="114" y="166"/>
                </a:lnTo>
                <a:lnTo>
                  <a:pt x="116" y="166"/>
                </a:lnTo>
                <a:lnTo>
                  <a:pt x="116" y="168"/>
                </a:lnTo>
                <a:lnTo>
                  <a:pt x="116" y="168"/>
                </a:lnTo>
                <a:lnTo>
                  <a:pt x="116" y="171"/>
                </a:lnTo>
                <a:lnTo>
                  <a:pt x="116" y="173"/>
                </a:lnTo>
                <a:lnTo>
                  <a:pt x="116" y="173"/>
                </a:lnTo>
                <a:lnTo>
                  <a:pt x="116" y="173"/>
                </a:lnTo>
                <a:lnTo>
                  <a:pt x="114" y="171"/>
                </a:lnTo>
                <a:lnTo>
                  <a:pt x="111" y="171"/>
                </a:lnTo>
                <a:lnTo>
                  <a:pt x="111" y="171"/>
                </a:lnTo>
                <a:lnTo>
                  <a:pt x="109" y="171"/>
                </a:lnTo>
                <a:lnTo>
                  <a:pt x="107" y="173"/>
                </a:lnTo>
                <a:lnTo>
                  <a:pt x="107" y="173"/>
                </a:lnTo>
                <a:lnTo>
                  <a:pt x="104" y="171"/>
                </a:lnTo>
                <a:lnTo>
                  <a:pt x="104" y="171"/>
                </a:lnTo>
                <a:lnTo>
                  <a:pt x="102" y="168"/>
                </a:lnTo>
                <a:lnTo>
                  <a:pt x="99" y="168"/>
                </a:lnTo>
                <a:lnTo>
                  <a:pt x="99" y="168"/>
                </a:lnTo>
                <a:lnTo>
                  <a:pt x="95" y="171"/>
                </a:lnTo>
                <a:lnTo>
                  <a:pt x="90" y="171"/>
                </a:lnTo>
                <a:lnTo>
                  <a:pt x="88" y="173"/>
                </a:lnTo>
                <a:lnTo>
                  <a:pt x="88" y="173"/>
                </a:lnTo>
                <a:lnTo>
                  <a:pt x="85" y="173"/>
                </a:lnTo>
                <a:lnTo>
                  <a:pt x="83" y="173"/>
                </a:lnTo>
                <a:lnTo>
                  <a:pt x="81" y="173"/>
                </a:lnTo>
                <a:lnTo>
                  <a:pt x="78" y="176"/>
                </a:lnTo>
                <a:lnTo>
                  <a:pt x="76" y="176"/>
                </a:lnTo>
                <a:lnTo>
                  <a:pt x="73" y="178"/>
                </a:lnTo>
                <a:lnTo>
                  <a:pt x="73" y="180"/>
                </a:lnTo>
                <a:lnTo>
                  <a:pt x="73" y="180"/>
                </a:lnTo>
                <a:lnTo>
                  <a:pt x="76" y="180"/>
                </a:lnTo>
                <a:lnTo>
                  <a:pt x="76" y="180"/>
                </a:lnTo>
                <a:lnTo>
                  <a:pt x="78" y="180"/>
                </a:lnTo>
                <a:lnTo>
                  <a:pt x="81" y="180"/>
                </a:lnTo>
                <a:lnTo>
                  <a:pt x="83" y="183"/>
                </a:lnTo>
                <a:lnTo>
                  <a:pt x="85" y="183"/>
                </a:lnTo>
                <a:lnTo>
                  <a:pt x="85" y="183"/>
                </a:lnTo>
                <a:lnTo>
                  <a:pt x="85" y="183"/>
                </a:lnTo>
                <a:lnTo>
                  <a:pt x="83" y="183"/>
                </a:lnTo>
                <a:lnTo>
                  <a:pt x="83" y="185"/>
                </a:lnTo>
                <a:lnTo>
                  <a:pt x="83" y="185"/>
                </a:lnTo>
                <a:lnTo>
                  <a:pt x="83" y="185"/>
                </a:lnTo>
                <a:lnTo>
                  <a:pt x="85" y="187"/>
                </a:lnTo>
                <a:lnTo>
                  <a:pt x="85" y="190"/>
                </a:lnTo>
                <a:lnTo>
                  <a:pt x="85" y="192"/>
                </a:lnTo>
                <a:lnTo>
                  <a:pt x="88" y="194"/>
                </a:lnTo>
                <a:lnTo>
                  <a:pt x="88" y="194"/>
                </a:lnTo>
                <a:lnTo>
                  <a:pt x="88" y="197"/>
                </a:lnTo>
                <a:lnTo>
                  <a:pt x="90" y="199"/>
                </a:lnTo>
                <a:lnTo>
                  <a:pt x="90" y="199"/>
                </a:lnTo>
                <a:lnTo>
                  <a:pt x="95" y="204"/>
                </a:lnTo>
                <a:lnTo>
                  <a:pt x="95" y="206"/>
                </a:lnTo>
                <a:lnTo>
                  <a:pt x="97" y="209"/>
                </a:lnTo>
                <a:lnTo>
                  <a:pt x="97" y="211"/>
                </a:lnTo>
                <a:lnTo>
                  <a:pt x="97" y="211"/>
                </a:lnTo>
                <a:lnTo>
                  <a:pt x="99" y="213"/>
                </a:lnTo>
                <a:lnTo>
                  <a:pt x="99" y="213"/>
                </a:lnTo>
                <a:lnTo>
                  <a:pt x="99" y="213"/>
                </a:lnTo>
                <a:lnTo>
                  <a:pt x="102" y="216"/>
                </a:lnTo>
                <a:lnTo>
                  <a:pt x="99" y="216"/>
                </a:lnTo>
                <a:lnTo>
                  <a:pt x="97" y="216"/>
                </a:lnTo>
                <a:lnTo>
                  <a:pt x="97" y="216"/>
                </a:lnTo>
                <a:lnTo>
                  <a:pt x="95" y="218"/>
                </a:lnTo>
                <a:lnTo>
                  <a:pt x="95" y="218"/>
                </a:lnTo>
                <a:lnTo>
                  <a:pt x="95" y="218"/>
                </a:lnTo>
                <a:lnTo>
                  <a:pt x="95" y="218"/>
                </a:lnTo>
                <a:lnTo>
                  <a:pt x="97" y="218"/>
                </a:lnTo>
                <a:lnTo>
                  <a:pt x="97" y="221"/>
                </a:lnTo>
                <a:lnTo>
                  <a:pt x="99" y="221"/>
                </a:lnTo>
                <a:lnTo>
                  <a:pt x="97" y="221"/>
                </a:lnTo>
                <a:lnTo>
                  <a:pt x="95" y="223"/>
                </a:lnTo>
                <a:lnTo>
                  <a:pt x="92" y="223"/>
                </a:lnTo>
                <a:lnTo>
                  <a:pt x="92" y="225"/>
                </a:lnTo>
                <a:lnTo>
                  <a:pt x="95" y="225"/>
                </a:lnTo>
                <a:lnTo>
                  <a:pt x="95" y="228"/>
                </a:lnTo>
                <a:lnTo>
                  <a:pt x="95" y="230"/>
                </a:lnTo>
                <a:lnTo>
                  <a:pt x="97" y="232"/>
                </a:lnTo>
                <a:lnTo>
                  <a:pt x="97" y="232"/>
                </a:lnTo>
                <a:lnTo>
                  <a:pt x="97" y="235"/>
                </a:lnTo>
                <a:lnTo>
                  <a:pt x="97" y="235"/>
                </a:lnTo>
                <a:lnTo>
                  <a:pt x="97" y="235"/>
                </a:lnTo>
                <a:lnTo>
                  <a:pt x="99" y="237"/>
                </a:lnTo>
                <a:lnTo>
                  <a:pt x="99" y="237"/>
                </a:lnTo>
                <a:lnTo>
                  <a:pt x="99" y="237"/>
                </a:lnTo>
                <a:lnTo>
                  <a:pt x="92" y="237"/>
                </a:lnTo>
                <a:lnTo>
                  <a:pt x="92" y="239"/>
                </a:lnTo>
                <a:lnTo>
                  <a:pt x="92" y="239"/>
                </a:lnTo>
                <a:lnTo>
                  <a:pt x="88" y="242"/>
                </a:lnTo>
                <a:lnTo>
                  <a:pt x="85" y="242"/>
                </a:lnTo>
                <a:lnTo>
                  <a:pt x="85" y="242"/>
                </a:lnTo>
                <a:lnTo>
                  <a:pt x="83" y="244"/>
                </a:lnTo>
                <a:lnTo>
                  <a:pt x="76" y="247"/>
                </a:lnTo>
                <a:lnTo>
                  <a:pt x="73" y="249"/>
                </a:lnTo>
                <a:lnTo>
                  <a:pt x="71" y="251"/>
                </a:lnTo>
                <a:lnTo>
                  <a:pt x="71" y="251"/>
                </a:lnTo>
                <a:lnTo>
                  <a:pt x="71" y="251"/>
                </a:lnTo>
                <a:lnTo>
                  <a:pt x="71" y="254"/>
                </a:lnTo>
                <a:lnTo>
                  <a:pt x="69" y="258"/>
                </a:lnTo>
                <a:lnTo>
                  <a:pt x="66" y="258"/>
                </a:lnTo>
                <a:lnTo>
                  <a:pt x="64" y="258"/>
                </a:lnTo>
                <a:lnTo>
                  <a:pt x="62" y="258"/>
                </a:lnTo>
                <a:lnTo>
                  <a:pt x="59" y="258"/>
                </a:lnTo>
                <a:lnTo>
                  <a:pt x="55" y="258"/>
                </a:lnTo>
                <a:lnTo>
                  <a:pt x="52" y="258"/>
                </a:lnTo>
                <a:lnTo>
                  <a:pt x="50" y="258"/>
                </a:lnTo>
                <a:lnTo>
                  <a:pt x="47" y="258"/>
                </a:lnTo>
                <a:lnTo>
                  <a:pt x="47" y="258"/>
                </a:lnTo>
                <a:lnTo>
                  <a:pt x="45" y="263"/>
                </a:lnTo>
                <a:lnTo>
                  <a:pt x="45" y="263"/>
                </a:lnTo>
                <a:lnTo>
                  <a:pt x="45" y="263"/>
                </a:lnTo>
                <a:lnTo>
                  <a:pt x="45" y="266"/>
                </a:lnTo>
                <a:lnTo>
                  <a:pt x="45" y="268"/>
                </a:lnTo>
                <a:lnTo>
                  <a:pt x="45" y="270"/>
                </a:lnTo>
                <a:lnTo>
                  <a:pt x="45" y="270"/>
                </a:lnTo>
                <a:lnTo>
                  <a:pt x="43" y="273"/>
                </a:lnTo>
                <a:lnTo>
                  <a:pt x="43" y="273"/>
                </a:lnTo>
                <a:lnTo>
                  <a:pt x="40" y="270"/>
                </a:lnTo>
                <a:lnTo>
                  <a:pt x="40" y="270"/>
                </a:lnTo>
                <a:lnTo>
                  <a:pt x="40" y="273"/>
                </a:lnTo>
                <a:lnTo>
                  <a:pt x="38" y="273"/>
                </a:lnTo>
                <a:lnTo>
                  <a:pt x="36" y="273"/>
                </a:lnTo>
                <a:lnTo>
                  <a:pt x="36" y="273"/>
                </a:lnTo>
                <a:lnTo>
                  <a:pt x="31" y="273"/>
                </a:lnTo>
                <a:lnTo>
                  <a:pt x="31" y="273"/>
                </a:lnTo>
                <a:lnTo>
                  <a:pt x="28" y="268"/>
                </a:lnTo>
                <a:lnTo>
                  <a:pt x="28" y="268"/>
                </a:lnTo>
                <a:lnTo>
                  <a:pt x="28" y="268"/>
                </a:lnTo>
                <a:lnTo>
                  <a:pt x="26" y="268"/>
                </a:lnTo>
                <a:lnTo>
                  <a:pt x="24" y="270"/>
                </a:lnTo>
                <a:lnTo>
                  <a:pt x="21" y="270"/>
                </a:lnTo>
                <a:lnTo>
                  <a:pt x="19" y="270"/>
                </a:lnTo>
                <a:lnTo>
                  <a:pt x="17" y="270"/>
                </a:lnTo>
                <a:lnTo>
                  <a:pt x="17" y="270"/>
                </a:lnTo>
                <a:lnTo>
                  <a:pt x="17" y="270"/>
                </a:lnTo>
                <a:lnTo>
                  <a:pt x="17" y="270"/>
                </a:lnTo>
                <a:lnTo>
                  <a:pt x="17" y="273"/>
                </a:lnTo>
                <a:lnTo>
                  <a:pt x="17" y="273"/>
                </a:lnTo>
                <a:lnTo>
                  <a:pt x="17" y="273"/>
                </a:lnTo>
                <a:lnTo>
                  <a:pt x="14" y="273"/>
                </a:lnTo>
                <a:lnTo>
                  <a:pt x="14" y="275"/>
                </a:lnTo>
                <a:lnTo>
                  <a:pt x="10" y="277"/>
                </a:lnTo>
                <a:lnTo>
                  <a:pt x="7" y="277"/>
                </a:lnTo>
                <a:lnTo>
                  <a:pt x="5" y="277"/>
                </a:lnTo>
                <a:lnTo>
                  <a:pt x="5" y="280"/>
                </a:lnTo>
                <a:lnTo>
                  <a:pt x="5" y="280"/>
                </a:lnTo>
                <a:lnTo>
                  <a:pt x="2" y="280"/>
                </a:lnTo>
                <a:lnTo>
                  <a:pt x="2" y="280"/>
                </a:lnTo>
                <a:lnTo>
                  <a:pt x="2" y="282"/>
                </a:lnTo>
                <a:lnTo>
                  <a:pt x="2" y="282"/>
                </a:lnTo>
                <a:lnTo>
                  <a:pt x="2" y="282"/>
                </a:lnTo>
                <a:lnTo>
                  <a:pt x="5" y="284"/>
                </a:lnTo>
                <a:lnTo>
                  <a:pt x="5" y="287"/>
                </a:lnTo>
                <a:lnTo>
                  <a:pt x="5" y="287"/>
                </a:lnTo>
                <a:lnTo>
                  <a:pt x="5" y="287"/>
                </a:lnTo>
                <a:lnTo>
                  <a:pt x="5" y="289"/>
                </a:lnTo>
                <a:lnTo>
                  <a:pt x="2" y="289"/>
                </a:lnTo>
                <a:lnTo>
                  <a:pt x="0" y="289"/>
                </a:lnTo>
                <a:lnTo>
                  <a:pt x="0" y="292"/>
                </a:lnTo>
                <a:lnTo>
                  <a:pt x="2" y="294"/>
                </a:lnTo>
                <a:lnTo>
                  <a:pt x="2" y="294"/>
                </a:lnTo>
                <a:lnTo>
                  <a:pt x="5" y="296"/>
                </a:lnTo>
                <a:lnTo>
                  <a:pt x="5" y="299"/>
                </a:lnTo>
                <a:lnTo>
                  <a:pt x="7" y="299"/>
                </a:lnTo>
                <a:lnTo>
                  <a:pt x="7" y="301"/>
                </a:lnTo>
                <a:lnTo>
                  <a:pt x="7" y="301"/>
                </a:lnTo>
                <a:lnTo>
                  <a:pt x="5" y="301"/>
                </a:lnTo>
                <a:lnTo>
                  <a:pt x="5" y="301"/>
                </a:lnTo>
                <a:lnTo>
                  <a:pt x="5" y="303"/>
                </a:lnTo>
                <a:lnTo>
                  <a:pt x="5" y="303"/>
                </a:lnTo>
                <a:lnTo>
                  <a:pt x="7" y="306"/>
                </a:lnTo>
                <a:lnTo>
                  <a:pt x="7" y="308"/>
                </a:lnTo>
                <a:lnTo>
                  <a:pt x="10" y="308"/>
                </a:lnTo>
                <a:lnTo>
                  <a:pt x="12" y="308"/>
                </a:lnTo>
                <a:lnTo>
                  <a:pt x="12" y="308"/>
                </a:lnTo>
                <a:lnTo>
                  <a:pt x="12" y="308"/>
                </a:lnTo>
                <a:lnTo>
                  <a:pt x="14" y="306"/>
                </a:lnTo>
                <a:lnTo>
                  <a:pt x="14" y="306"/>
                </a:lnTo>
                <a:lnTo>
                  <a:pt x="17" y="306"/>
                </a:lnTo>
                <a:lnTo>
                  <a:pt x="21" y="308"/>
                </a:lnTo>
                <a:lnTo>
                  <a:pt x="26" y="310"/>
                </a:lnTo>
                <a:lnTo>
                  <a:pt x="26" y="310"/>
                </a:lnTo>
                <a:lnTo>
                  <a:pt x="26" y="313"/>
                </a:lnTo>
                <a:lnTo>
                  <a:pt x="26" y="315"/>
                </a:lnTo>
                <a:lnTo>
                  <a:pt x="26" y="318"/>
                </a:lnTo>
                <a:lnTo>
                  <a:pt x="28" y="318"/>
                </a:lnTo>
                <a:lnTo>
                  <a:pt x="28" y="320"/>
                </a:lnTo>
                <a:lnTo>
                  <a:pt x="31" y="322"/>
                </a:lnTo>
                <a:lnTo>
                  <a:pt x="31" y="325"/>
                </a:lnTo>
                <a:lnTo>
                  <a:pt x="31" y="325"/>
                </a:lnTo>
                <a:lnTo>
                  <a:pt x="33" y="325"/>
                </a:lnTo>
                <a:lnTo>
                  <a:pt x="33" y="327"/>
                </a:lnTo>
                <a:lnTo>
                  <a:pt x="33" y="329"/>
                </a:lnTo>
                <a:lnTo>
                  <a:pt x="33" y="329"/>
                </a:lnTo>
                <a:lnTo>
                  <a:pt x="33" y="332"/>
                </a:lnTo>
                <a:lnTo>
                  <a:pt x="36" y="332"/>
                </a:lnTo>
                <a:lnTo>
                  <a:pt x="38" y="334"/>
                </a:lnTo>
                <a:lnTo>
                  <a:pt x="38" y="334"/>
                </a:lnTo>
                <a:lnTo>
                  <a:pt x="36" y="337"/>
                </a:lnTo>
                <a:lnTo>
                  <a:pt x="36" y="337"/>
                </a:lnTo>
                <a:lnTo>
                  <a:pt x="33" y="337"/>
                </a:lnTo>
                <a:lnTo>
                  <a:pt x="33" y="337"/>
                </a:lnTo>
                <a:lnTo>
                  <a:pt x="31" y="337"/>
                </a:lnTo>
                <a:lnTo>
                  <a:pt x="31" y="337"/>
                </a:lnTo>
                <a:lnTo>
                  <a:pt x="31" y="337"/>
                </a:lnTo>
                <a:lnTo>
                  <a:pt x="31" y="337"/>
                </a:lnTo>
                <a:lnTo>
                  <a:pt x="28" y="337"/>
                </a:lnTo>
                <a:lnTo>
                  <a:pt x="26" y="339"/>
                </a:lnTo>
                <a:lnTo>
                  <a:pt x="26" y="339"/>
                </a:lnTo>
                <a:lnTo>
                  <a:pt x="28" y="341"/>
                </a:lnTo>
                <a:lnTo>
                  <a:pt x="28" y="341"/>
                </a:lnTo>
                <a:lnTo>
                  <a:pt x="28" y="341"/>
                </a:lnTo>
                <a:lnTo>
                  <a:pt x="31" y="341"/>
                </a:lnTo>
                <a:lnTo>
                  <a:pt x="31" y="341"/>
                </a:lnTo>
                <a:lnTo>
                  <a:pt x="33" y="341"/>
                </a:lnTo>
                <a:lnTo>
                  <a:pt x="36" y="344"/>
                </a:lnTo>
                <a:lnTo>
                  <a:pt x="36" y="344"/>
                </a:lnTo>
                <a:lnTo>
                  <a:pt x="36" y="344"/>
                </a:lnTo>
                <a:lnTo>
                  <a:pt x="38" y="341"/>
                </a:lnTo>
                <a:lnTo>
                  <a:pt x="40" y="344"/>
                </a:lnTo>
                <a:lnTo>
                  <a:pt x="43" y="344"/>
                </a:lnTo>
                <a:lnTo>
                  <a:pt x="45" y="344"/>
                </a:lnTo>
                <a:lnTo>
                  <a:pt x="45" y="348"/>
                </a:lnTo>
                <a:lnTo>
                  <a:pt x="47" y="348"/>
                </a:lnTo>
                <a:lnTo>
                  <a:pt x="47" y="348"/>
                </a:lnTo>
                <a:lnTo>
                  <a:pt x="50" y="348"/>
                </a:lnTo>
                <a:lnTo>
                  <a:pt x="52" y="348"/>
                </a:lnTo>
                <a:lnTo>
                  <a:pt x="55" y="351"/>
                </a:lnTo>
                <a:lnTo>
                  <a:pt x="55" y="351"/>
                </a:lnTo>
                <a:lnTo>
                  <a:pt x="57" y="353"/>
                </a:lnTo>
                <a:lnTo>
                  <a:pt x="57" y="353"/>
                </a:lnTo>
                <a:lnTo>
                  <a:pt x="57" y="355"/>
                </a:lnTo>
                <a:lnTo>
                  <a:pt x="59" y="360"/>
                </a:lnTo>
                <a:lnTo>
                  <a:pt x="57" y="360"/>
                </a:lnTo>
                <a:lnTo>
                  <a:pt x="57" y="363"/>
                </a:lnTo>
                <a:lnTo>
                  <a:pt x="57" y="363"/>
                </a:lnTo>
                <a:lnTo>
                  <a:pt x="59" y="363"/>
                </a:lnTo>
                <a:lnTo>
                  <a:pt x="59" y="365"/>
                </a:lnTo>
                <a:lnTo>
                  <a:pt x="62" y="365"/>
                </a:lnTo>
                <a:lnTo>
                  <a:pt x="62" y="365"/>
                </a:lnTo>
                <a:lnTo>
                  <a:pt x="64" y="367"/>
                </a:lnTo>
                <a:lnTo>
                  <a:pt x="64" y="367"/>
                </a:lnTo>
                <a:lnTo>
                  <a:pt x="64" y="367"/>
                </a:lnTo>
                <a:lnTo>
                  <a:pt x="66" y="367"/>
                </a:lnTo>
                <a:lnTo>
                  <a:pt x="69" y="367"/>
                </a:lnTo>
                <a:lnTo>
                  <a:pt x="69" y="365"/>
                </a:lnTo>
                <a:lnTo>
                  <a:pt x="71" y="370"/>
                </a:lnTo>
                <a:lnTo>
                  <a:pt x="71" y="370"/>
                </a:lnTo>
                <a:lnTo>
                  <a:pt x="73" y="370"/>
                </a:lnTo>
                <a:lnTo>
                  <a:pt x="73" y="372"/>
                </a:lnTo>
                <a:lnTo>
                  <a:pt x="76" y="372"/>
                </a:lnTo>
                <a:lnTo>
                  <a:pt x="81" y="374"/>
                </a:lnTo>
                <a:lnTo>
                  <a:pt x="85" y="374"/>
                </a:lnTo>
                <a:lnTo>
                  <a:pt x="88" y="374"/>
                </a:lnTo>
                <a:lnTo>
                  <a:pt x="88" y="374"/>
                </a:lnTo>
                <a:lnTo>
                  <a:pt x="90" y="374"/>
                </a:lnTo>
                <a:lnTo>
                  <a:pt x="92" y="374"/>
                </a:lnTo>
                <a:lnTo>
                  <a:pt x="92" y="374"/>
                </a:lnTo>
                <a:lnTo>
                  <a:pt x="95" y="374"/>
                </a:lnTo>
                <a:lnTo>
                  <a:pt x="95" y="374"/>
                </a:lnTo>
                <a:lnTo>
                  <a:pt x="95" y="374"/>
                </a:lnTo>
                <a:lnTo>
                  <a:pt x="95" y="374"/>
                </a:lnTo>
                <a:lnTo>
                  <a:pt x="97" y="374"/>
                </a:lnTo>
                <a:lnTo>
                  <a:pt x="97" y="374"/>
                </a:lnTo>
                <a:lnTo>
                  <a:pt x="97" y="374"/>
                </a:lnTo>
                <a:lnTo>
                  <a:pt x="97" y="374"/>
                </a:lnTo>
                <a:lnTo>
                  <a:pt x="97" y="379"/>
                </a:lnTo>
                <a:lnTo>
                  <a:pt x="99" y="379"/>
                </a:lnTo>
                <a:lnTo>
                  <a:pt x="99" y="382"/>
                </a:lnTo>
                <a:lnTo>
                  <a:pt x="102" y="386"/>
                </a:lnTo>
                <a:lnTo>
                  <a:pt x="104" y="391"/>
                </a:lnTo>
                <a:lnTo>
                  <a:pt x="107" y="393"/>
                </a:lnTo>
                <a:lnTo>
                  <a:pt x="107" y="393"/>
                </a:lnTo>
                <a:lnTo>
                  <a:pt x="111" y="396"/>
                </a:lnTo>
                <a:lnTo>
                  <a:pt x="114" y="396"/>
                </a:lnTo>
                <a:lnTo>
                  <a:pt x="116" y="396"/>
                </a:lnTo>
                <a:lnTo>
                  <a:pt x="118" y="398"/>
                </a:lnTo>
                <a:lnTo>
                  <a:pt x="118" y="398"/>
                </a:lnTo>
                <a:lnTo>
                  <a:pt x="121" y="400"/>
                </a:lnTo>
                <a:lnTo>
                  <a:pt x="121" y="400"/>
                </a:lnTo>
                <a:lnTo>
                  <a:pt x="121" y="400"/>
                </a:lnTo>
                <a:lnTo>
                  <a:pt x="121" y="403"/>
                </a:lnTo>
                <a:lnTo>
                  <a:pt x="116" y="405"/>
                </a:lnTo>
                <a:lnTo>
                  <a:pt x="116" y="405"/>
                </a:lnTo>
                <a:lnTo>
                  <a:pt x="116" y="405"/>
                </a:lnTo>
                <a:lnTo>
                  <a:pt x="118" y="410"/>
                </a:lnTo>
                <a:lnTo>
                  <a:pt x="118" y="410"/>
                </a:lnTo>
                <a:lnTo>
                  <a:pt x="121" y="415"/>
                </a:lnTo>
                <a:lnTo>
                  <a:pt x="121" y="417"/>
                </a:lnTo>
                <a:lnTo>
                  <a:pt x="123" y="419"/>
                </a:lnTo>
                <a:lnTo>
                  <a:pt x="123" y="419"/>
                </a:lnTo>
                <a:lnTo>
                  <a:pt x="123" y="419"/>
                </a:lnTo>
                <a:lnTo>
                  <a:pt x="125" y="422"/>
                </a:lnTo>
                <a:lnTo>
                  <a:pt x="125" y="422"/>
                </a:lnTo>
                <a:lnTo>
                  <a:pt x="128" y="422"/>
                </a:lnTo>
                <a:lnTo>
                  <a:pt x="128" y="424"/>
                </a:lnTo>
                <a:lnTo>
                  <a:pt x="128" y="424"/>
                </a:lnTo>
                <a:lnTo>
                  <a:pt x="128" y="427"/>
                </a:lnTo>
                <a:lnTo>
                  <a:pt x="128" y="427"/>
                </a:lnTo>
                <a:lnTo>
                  <a:pt x="128" y="427"/>
                </a:lnTo>
                <a:lnTo>
                  <a:pt x="128" y="427"/>
                </a:lnTo>
                <a:lnTo>
                  <a:pt x="130" y="429"/>
                </a:lnTo>
                <a:lnTo>
                  <a:pt x="130" y="431"/>
                </a:lnTo>
                <a:lnTo>
                  <a:pt x="130" y="431"/>
                </a:lnTo>
                <a:lnTo>
                  <a:pt x="133" y="434"/>
                </a:lnTo>
                <a:lnTo>
                  <a:pt x="133" y="434"/>
                </a:lnTo>
                <a:lnTo>
                  <a:pt x="133" y="436"/>
                </a:lnTo>
                <a:lnTo>
                  <a:pt x="133" y="438"/>
                </a:lnTo>
                <a:lnTo>
                  <a:pt x="133" y="438"/>
                </a:lnTo>
                <a:lnTo>
                  <a:pt x="133" y="438"/>
                </a:lnTo>
                <a:lnTo>
                  <a:pt x="130" y="438"/>
                </a:lnTo>
                <a:lnTo>
                  <a:pt x="130" y="441"/>
                </a:lnTo>
                <a:lnTo>
                  <a:pt x="130" y="441"/>
                </a:lnTo>
                <a:lnTo>
                  <a:pt x="128" y="441"/>
                </a:lnTo>
                <a:lnTo>
                  <a:pt x="125" y="441"/>
                </a:lnTo>
                <a:lnTo>
                  <a:pt x="125" y="438"/>
                </a:lnTo>
                <a:lnTo>
                  <a:pt x="123" y="438"/>
                </a:lnTo>
                <a:lnTo>
                  <a:pt x="123" y="436"/>
                </a:lnTo>
                <a:lnTo>
                  <a:pt x="123" y="436"/>
                </a:lnTo>
                <a:lnTo>
                  <a:pt x="121" y="436"/>
                </a:lnTo>
                <a:lnTo>
                  <a:pt x="121" y="436"/>
                </a:lnTo>
                <a:lnTo>
                  <a:pt x="118" y="436"/>
                </a:lnTo>
                <a:lnTo>
                  <a:pt x="118" y="438"/>
                </a:lnTo>
                <a:lnTo>
                  <a:pt x="118" y="438"/>
                </a:lnTo>
                <a:lnTo>
                  <a:pt x="118" y="438"/>
                </a:lnTo>
                <a:lnTo>
                  <a:pt x="118" y="441"/>
                </a:lnTo>
                <a:lnTo>
                  <a:pt x="121" y="443"/>
                </a:lnTo>
                <a:lnTo>
                  <a:pt x="121" y="443"/>
                </a:lnTo>
                <a:lnTo>
                  <a:pt x="121" y="443"/>
                </a:lnTo>
                <a:lnTo>
                  <a:pt x="125" y="448"/>
                </a:lnTo>
                <a:lnTo>
                  <a:pt x="125" y="450"/>
                </a:lnTo>
                <a:lnTo>
                  <a:pt x="125" y="450"/>
                </a:lnTo>
                <a:lnTo>
                  <a:pt x="125" y="450"/>
                </a:lnTo>
                <a:lnTo>
                  <a:pt x="125" y="453"/>
                </a:lnTo>
                <a:lnTo>
                  <a:pt x="125" y="455"/>
                </a:lnTo>
                <a:lnTo>
                  <a:pt x="128" y="455"/>
                </a:lnTo>
                <a:lnTo>
                  <a:pt x="128" y="457"/>
                </a:lnTo>
                <a:lnTo>
                  <a:pt x="128" y="457"/>
                </a:lnTo>
                <a:lnTo>
                  <a:pt x="128" y="460"/>
                </a:lnTo>
                <a:lnTo>
                  <a:pt x="128" y="460"/>
                </a:lnTo>
                <a:lnTo>
                  <a:pt x="130" y="462"/>
                </a:lnTo>
                <a:lnTo>
                  <a:pt x="130" y="464"/>
                </a:lnTo>
                <a:lnTo>
                  <a:pt x="130" y="464"/>
                </a:lnTo>
                <a:lnTo>
                  <a:pt x="130" y="464"/>
                </a:lnTo>
                <a:lnTo>
                  <a:pt x="133" y="462"/>
                </a:lnTo>
                <a:lnTo>
                  <a:pt x="133" y="462"/>
                </a:lnTo>
                <a:lnTo>
                  <a:pt x="133" y="462"/>
                </a:lnTo>
                <a:lnTo>
                  <a:pt x="133" y="462"/>
                </a:lnTo>
                <a:lnTo>
                  <a:pt x="135" y="460"/>
                </a:lnTo>
                <a:lnTo>
                  <a:pt x="135" y="462"/>
                </a:lnTo>
                <a:lnTo>
                  <a:pt x="137" y="464"/>
                </a:lnTo>
                <a:lnTo>
                  <a:pt x="140" y="467"/>
                </a:lnTo>
                <a:lnTo>
                  <a:pt x="142" y="469"/>
                </a:lnTo>
                <a:lnTo>
                  <a:pt x="142" y="469"/>
                </a:lnTo>
                <a:lnTo>
                  <a:pt x="144" y="469"/>
                </a:lnTo>
                <a:lnTo>
                  <a:pt x="144" y="472"/>
                </a:lnTo>
                <a:lnTo>
                  <a:pt x="147" y="472"/>
                </a:lnTo>
                <a:lnTo>
                  <a:pt x="149" y="472"/>
                </a:lnTo>
                <a:lnTo>
                  <a:pt x="152" y="472"/>
                </a:lnTo>
                <a:lnTo>
                  <a:pt x="152" y="472"/>
                </a:lnTo>
                <a:lnTo>
                  <a:pt x="152" y="472"/>
                </a:lnTo>
                <a:lnTo>
                  <a:pt x="156" y="474"/>
                </a:lnTo>
                <a:lnTo>
                  <a:pt x="156" y="474"/>
                </a:lnTo>
                <a:lnTo>
                  <a:pt x="156" y="474"/>
                </a:lnTo>
                <a:lnTo>
                  <a:pt x="159" y="476"/>
                </a:lnTo>
                <a:lnTo>
                  <a:pt x="159" y="479"/>
                </a:lnTo>
                <a:lnTo>
                  <a:pt x="159" y="479"/>
                </a:lnTo>
                <a:lnTo>
                  <a:pt x="159" y="479"/>
                </a:lnTo>
                <a:lnTo>
                  <a:pt x="163" y="481"/>
                </a:lnTo>
                <a:lnTo>
                  <a:pt x="166" y="481"/>
                </a:lnTo>
                <a:lnTo>
                  <a:pt x="166" y="481"/>
                </a:lnTo>
                <a:lnTo>
                  <a:pt x="168" y="481"/>
                </a:lnTo>
                <a:lnTo>
                  <a:pt x="168" y="483"/>
                </a:lnTo>
                <a:lnTo>
                  <a:pt x="170" y="486"/>
                </a:lnTo>
                <a:lnTo>
                  <a:pt x="173" y="486"/>
                </a:lnTo>
                <a:lnTo>
                  <a:pt x="175" y="488"/>
                </a:lnTo>
                <a:lnTo>
                  <a:pt x="175" y="488"/>
                </a:lnTo>
                <a:lnTo>
                  <a:pt x="178" y="490"/>
                </a:lnTo>
                <a:lnTo>
                  <a:pt x="178" y="490"/>
                </a:lnTo>
                <a:lnTo>
                  <a:pt x="180" y="488"/>
                </a:lnTo>
                <a:lnTo>
                  <a:pt x="180" y="483"/>
                </a:lnTo>
                <a:lnTo>
                  <a:pt x="185" y="483"/>
                </a:lnTo>
                <a:lnTo>
                  <a:pt x="189" y="483"/>
                </a:lnTo>
                <a:lnTo>
                  <a:pt x="192" y="483"/>
                </a:lnTo>
                <a:lnTo>
                  <a:pt x="194" y="486"/>
                </a:lnTo>
                <a:lnTo>
                  <a:pt x="194" y="488"/>
                </a:lnTo>
                <a:lnTo>
                  <a:pt x="194" y="488"/>
                </a:lnTo>
                <a:lnTo>
                  <a:pt x="196" y="490"/>
                </a:lnTo>
                <a:lnTo>
                  <a:pt x="201" y="493"/>
                </a:lnTo>
                <a:lnTo>
                  <a:pt x="206" y="495"/>
                </a:lnTo>
                <a:lnTo>
                  <a:pt x="208" y="498"/>
                </a:lnTo>
                <a:lnTo>
                  <a:pt x="213" y="500"/>
                </a:lnTo>
                <a:lnTo>
                  <a:pt x="215" y="500"/>
                </a:lnTo>
                <a:lnTo>
                  <a:pt x="218" y="500"/>
                </a:lnTo>
                <a:lnTo>
                  <a:pt x="220" y="502"/>
                </a:lnTo>
                <a:lnTo>
                  <a:pt x="222" y="505"/>
                </a:lnTo>
                <a:lnTo>
                  <a:pt x="225" y="507"/>
                </a:lnTo>
                <a:lnTo>
                  <a:pt x="225" y="507"/>
                </a:lnTo>
                <a:lnTo>
                  <a:pt x="227" y="507"/>
                </a:lnTo>
                <a:lnTo>
                  <a:pt x="230" y="507"/>
                </a:lnTo>
                <a:lnTo>
                  <a:pt x="232" y="507"/>
                </a:lnTo>
                <a:lnTo>
                  <a:pt x="234" y="507"/>
                </a:lnTo>
                <a:lnTo>
                  <a:pt x="234" y="509"/>
                </a:lnTo>
                <a:lnTo>
                  <a:pt x="237" y="512"/>
                </a:lnTo>
                <a:lnTo>
                  <a:pt x="237" y="514"/>
                </a:lnTo>
                <a:lnTo>
                  <a:pt x="239" y="514"/>
                </a:lnTo>
                <a:lnTo>
                  <a:pt x="241" y="516"/>
                </a:lnTo>
                <a:lnTo>
                  <a:pt x="241" y="516"/>
                </a:lnTo>
                <a:lnTo>
                  <a:pt x="246" y="519"/>
                </a:lnTo>
                <a:lnTo>
                  <a:pt x="246" y="519"/>
                </a:lnTo>
                <a:lnTo>
                  <a:pt x="246" y="521"/>
                </a:lnTo>
                <a:lnTo>
                  <a:pt x="248" y="521"/>
                </a:lnTo>
                <a:lnTo>
                  <a:pt x="248" y="521"/>
                </a:lnTo>
                <a:lnTo>
                  <a:pt x="251" y="521"/>
                </a:lnTo>
                <a:lnTo>
                  <a:pt x="253" y="521"/>
                </a:lnTo>
                <a:lnTo>
                  <a:pt x="253" y="521"/>
                </a:lnTo>
                <a:lnTo>
                  <a:pt x="256" y="521"/>
                </a:lnTo>
                <a:lnTo>
                  <a:pt x="256" y="521"/>
                </a:lnTo>
                <a:lnTo>
                  <a:pt x="256" y="524"/>
                </a:lnTo>
                <a:lnTo>
                  <a:pt x="256" y="526"/>
                </a:lnTo>
                <a:lnTo>
                  <a:pt x="256" y="526"/>
                </a:lnTo>
                <a:lnTo>
                  <a:pt x="258" y="526"/>
                </a:lnTo>
                <a:lnTo>
                  <a:pt x="260" y="528"/>
                </a:lnTo>
                <a:lnTo>
                  <a:pt x="265" y="528"/>
                </a:lnTo>
                <a:lnTo>
                  <a:pt x="267" y="528"/>
                </a:lnTo>
                <a:lnTo>
                  <a:pt x="270" y="531"/>
                </a:lnTo>
                <a:lnTo>
                  <a:pt x="272" y="533"/>
                </a:lnTo>
                <a:lnTo>
                  <a:pt x="272" y="535"/>
                </a:lnTo>
                <a:lnTo>
                  <a:pt x="272" y="535"/>
                </a:lnTo>
                <a:lnTo>
                  <a:pt x="275" y="535"/>
                </a:lnTo>
                <a:lnTo>
                  <a:pt x="275" y="533"/>
                </a:lnTo>
                <a:lnTo>
                  <a:pt x="275" y="531"/>
                </a:lnTo>
                <a:lnTo>
                  <a:pt x="275" y="531"/>
                </a:lnTo>
                <a:lnTo>
                  <a:pt x="275" y="531"/>
                </a:lnTo>
                <a:lnTo>
                  <a:pt x="277" y="533"/>
                </a:lnTo>
                <a:lnTo>
                  <a:pt x="279" y="533"/>
                </a:lnTo>
                <a:lnTo>
                  <a:pt x="279" y="535"/>
                </a:lnTo>
                <a:lnTo>
                  <a:pt x="282" y="535"/>
                </a:lnTo>
                <a:lnTo>
                  <a:pt x="282" y="533"/>
                </a:lnTo>
                <a:lnTo>
                  <a:pt x="282" y="531"/>
                </a:lnTo>
                <a:lnTo>
                  <a:pt x="284" y="531"/>
                </a:lnTo>
                <a:lnTo>
                  <a:pt x="284" y="531"/>
                </a:lnTo>
                <a:lnTo>
                  <a:pt x="284" y="531"/>
                </a:lnTo>
                <a:lnTo>
                  <a:pt x="286" y="533"/>
                </a:lnTo>
                <a:lnTo>
                  <a:pt x="289" y="533"/>
                </a:lnTo>
                <a:lnTo>
                  <a:pt x="289" y="533"/>
                </a:lnTo>
                <a:lnTo>
                  <a:pt x="291" y="535"/>
                </a:lnTo>
                <a:lnTo>
                  <a:pt x="293" y="535"/>
                </a:lnTo>
                <a:lnTo>
                  <a:pt x="296" y="538"/>
                </a:lnTo>
                <a:lnTo>
                  <a:pt x="301" y="538"/>
                </a:lnTo>
                <a:lnTo>
                  <a:pt x="301" y="538"/>
                </a:lnTo>
                <a:lnTo>
                  <a:pt x="303" y="538"/>
                </a:lnTo>
                <a:lnTo>
                  <a:pt x="303" y="538"/>
                </a:lnTo>
                <a:lnTo>
                  <a:pt x="305" y="535"/>
                </a:lnTo>
                <a:lnTo>
                  <a:pt x="308" y="535"/>
                </a:lnTo>
                <a:lnTo>
                  <a:pt x="310" y="535"/>
                </a:lnTo>
                <a:lnTo>
                  <a:pt x="310" y="535"/>
                </a:lnTo>
                <a:lnTo>
                  <a:pt x="310" y="535"/>
                </a:lnTo>
                <a:lnTo>
                  <a:pt x="310" y="535"/>
                </a:lnTo>
                <a:lnTo>
                  <a:pt x="312" y="533"/>
                </a:lnTo>
                <a:lnTo>
                  <a:pt x="315" y="533"/>
                </a:lnTo>
                <a:lnTo>
                  <a:pt x="317" y="533"/>
                </a:lnTo>
                <a:lnTo>
                  <a:pt x="317" y="533"/>
                </a:lnTo>
                <a:lnTo>
                  <a:pt x="317" y="531"/>
                </a:lnTo>
                <a:lnTo>
                  <a:pt x="319" y="531"/>
                </a:lnTo>
                <a:lnTo>
                  <a:pt x="319" y="531"/>
                </a:lnTo>
                <a:lnTo>
                  <a:pt x="322" y="533"/>
                </a:lnTo>
                <a:lnTo>
                  <a:pt x="322" y="533"/>
                </a:lnTo>
                <a:lnTo>
                  <a:pt x="324" y="535"/>
                </a:lnTo>
                <a:lnTo>
                  <a:pt x="324" y="535"/>
                </a:lnTo>
                <a:lnTo>
                  <a:pt x="324" y="538"/>
                </a:lnTo>
                <a:lnTo>
                  <a:pt x="324" y="543"/>
                </a:lnTo>
                <a:lnTo>
                  <a:pt x="324" y="545"/>
                </a:lnTo>
                <a:lnTo>
                  <a:pt x="327" y="547"/>
                </a:lnTo>
                <a:lnTo>
                  <a:pt x="327" y="547"/>
                </a:lnTo>
                <a:lnTo>
                  <a:pt x="327" y="545"/>
                </a:lnTo>
                <a:lnTo>
                  <a:pt x="329" y="543"/>
                </a:lnTo>
                <a:lnTo>
                  <a:pt x="329" y="543"/>
                </a:lnTo>
                <a:lnTo>
                  <a:pt x="331" y="540"/>
                </a:lnTo>
                <a:lnTo>
                  <a:pt x="331" y="538"/>
                </a:lnTo>
                <a:lnTo>
                  <a:pt x="334" y="533"/>
                </a:lnTo>
                <a:lnTo>
                  <a:pt x="336" y="531"/>
                </a:lnTo>
                <a:lnTo>
                  <a:pt x="336" y="531"/>
                </a:lnTo>
                <a:lnTo>
                  <a:pt x="338" y="531"/>
                </a:lnTo>
                <a:lnTo>
                  <a:pt x="338" y="528"/>
                </a:lnTo>
                <a:lnTo>
                  <a:pt x="341" y="528"/>
                </a:lnTo>
                <a:lnTo>
                  <a:pt x="341" y="526"/>
                </a:lnTo>
                <a:lnTo>
                  <a:pt x="343" y="526"/>
                </a:lnTo>
                <a:lnTo>
                  <a:pt x="345" y="526"/>
                </a:lnTo>
                <a:lnTo>
                  <a:pt x="348" y="528"/>
                </a:lnTo>
                <a:lnTo>
                  <a:pt x="350" y="528"/>
                </a:lnTo>
                <a:lnTo>
                  <a:pt x="350" y="528"/>
                </a:lnTo>
                <a:lnTo>
                  <a:pt x="350" y="531"/>
                </a:lnTo>
                <a:lnTo>
                  <a:pt x="350" y="531"/>
                </a:lnTo>
                <a:lnTo>
                  <a:pt x="350" y="531"/>
                </a:lnTo>
                <a:lnTo>
                  <a:pt x="350" y="531"/>
                </a:lnTo>
                <a:lnTo>
                  <a:pt x="353" y="531"/>
                </a:lnTo>
                <a:lnTo>
                  <a:pt x="355" y="531"/>
                </a:lnTo>
                <a:lnTo>
                  <a:pt x="357" y="531"/>
                </a:lnTo>
                <a:lnTo>
                  <a:pt x="360" y="533"/>
                </a:lnTo>
                <a:lnTo>
                  <a:pt x="362" y="533"/>
                </a:lnTo>
                <a:lnTo>
                  <a:pt x="362" y="533"/>
                </a:lnTo>
                <a:lnTo>
                  <a:pt x="364" y="533"/>
                </a:lnTo>
                <a:lnTo>
                  <a:pt x="364" y="533"/>
                </a:lnTo>
                <a:lnTo>
                  <a:pt x="367" y="531"/>
                </a:lnTo>
                <a:lnTo>
                  <a:pt x="367" y="531"/>
                </a:lnTo>
                <a:lnTo>
                  <a:pt x="367" y="531"/>
                </a:lnTo>
                <a:lnTo>
                  <a:pt x="369" y="533"/>
                </a:lnTo>
                <a:lnTo>
                  <a:pt x="371" y="533"/>
                </a:lnTo>
                <a:lnTo>
                  <a:pt x="374" y="533"/>
                </a:lnTo>
                <a:lnTo>
                  <a:pt x="374" y="535"/>
                </a:lnTo>
                <a:lnTo>
                  <a:pt x="374" y="538"/>
                </a:lnTo>
                <a:lnTo>
                  <a:pt x="374" y="538"/>
                </a:lnTo>
                <a:lnTo>
                  <a:pt x="376" y="538"/>
                </a:lnTo>
                <a:lnTo>
                  <a:pt x="379" y="538"/>
                </a:lnTo>
                <a:lnTo>
                  <a:pt x="381" y="538"/>
                </a:lnTo>
                <a:lnTo>
                  <a:pt x="381" y="538"/>
                </a:lnTo>
                <a:lnTo>
                  <a:pt x="383" y="538"/>
                </a:lnTo>
                <a:lnTo>
                  <a:pt x="383" y="538"/>
                </a:lnTo>
                <a:lnTo>
                  <a:pt x="386" y="538"/>
                </a:lnTo>
                <a:lnTo>
                  <a:pt x="386" y="535"/>
                </a:lnTo>
                <a:lnTo>
                  <a:pt x="386" y="538"/>
                </a:lnTo>
                <a:lnTo>
                  <a:pt x="388" y="538"/>
                </a:lnTo>
                <a:lnTo>
                  <a:pt x="388" y="538"/>
                </a:lnTo>
                <a:lnTo>
                  <a:pt x="390" y="535"/>
                </a:lnTo>
                <a:lnTo>
                  <a:pt x="390" y="535"/>
                </a:lnTo>
                <a:lnTo>
                  <a:pt x="393" y="533"/>
                </a:lnTo>
                <a:lnTo>
                  <a:pt x="393" y="533"/>
                </a:lnTo>
                <a:lnTo>
                  <a:pt x="393" y="533"/>
                </a:lnTo>
                <a:lnTo>
                  <a:pt x="393" y="533"/>
                </a:lnTo>
                <a:lnTo>
                  <a:pt x="393" y="531"/>
                </a:lnTo>
                <a:lnTo>
                  <a:pt x="393" y="531"/>
                </a:lnTo>
                <a:lnTo>
                  <a:pt x="393" y="531"/>
                </a:lnTo>
                <a:lnTo>
                  <a:pt x="395" y="528"/>
                </a:lnTo>
                <a:lnTo>
                  <a:pt x="398" y="526"/>
                </a:lnTo>
                <a:lnTo>
                  <a:pt x="400" y="524"/>
                </a:lnTo>
                <a:lnTo>
                  <a:pt x="400" y="524"/>
                </a:lnTo>
                <a:lnTo>
                  <a:pt x="400" y="521"/>
                </a:lnTo>
                <a:lnTo>
                  <a:pt x="400" y="519"/>
                </a:lnTo>
                <a:lnTo>
                  <a:pt x="402" y="519"/>
                </a:lnTo>
                <a:lnTo>
                  <a:pt x="407" y="519"/>
                </a:lnTo>
                <a:lnTo>
                  <a:pt x="409" y="516"/>
                </a:lnTo>
                <a:lnTo>
                  <a:pt x="412" y="516"/>
                </a:lnTo>
                <a:lnTo>
                  <a:pt x="412" y="514"/>
                </a:lnTo>
                <a:lnTo>
                  <a:pt x="414" y="514"/>
                </a:lnTo>
                <a:lnTo>
                  <a:pt x="412" y="512"/>
                </a:lnTo>
                <a:lnTo>
                  <a:pt x="414" y="512"/>
                </a:lnTo>
                <a:lnTo>
                  <a:pt x="416" y="512"/>
                </a:lnTo>
                <a:lnTo>
                  <a:pt x="416" y="509"/>
                </a:lnTo>
                <a:lnTo>
                  <a:pt x="419" y="507"/>
                </a:lnTo>
                <a:lnTo>
                  <a:pt x="421" y="505"/>
                </a:lnTo>
                <a:lnTo>
                  <a:pt x="424" y="505"/>
                </a:lnTo>
                <a:lnTo>
                  <a:pt x="424" y="507"/>
                </a:lnTo>
                <a:lnTo>
                  <a:pt x="426" y="507"/>
                </a:lnTo>
                <a:lnTo>
                  <a:pt x="426" y="509"/>
                </a:lnTo>
                <a:lnTo>
                  <a:pt x="428" y="509"/>
                </a:lnTo>
                <a:lnTo>
                  <a:pt x="431" y="509"/>
                </a:lnTo>
                <a:lnTo>
                  <a:pt x="433" y="509"/>
                </a:lnTo>
                <a:lnTo>
                  <a:pt x="435" y="512"/>
                </a:lnTo>
                <a:lnTo>
                  <a:pt x="435" y="512"/>
                </a:lnTo>
                <a:lnTo>
                  <a:pt x="438" y="512"/>
                </a:lnTo>
                <a:lnTo>
                  <a:pt x="438" y="512"/>
                </a:lnTo>
                <a:lnTo>
                  <a:pt x="438" y="509"/>
                </a:lnTo>
                <a:lnTo>
                  <a:pt x="438" y="509"/>
                </a:lnTo>
                <a:lnTo>
                  <a:pt x="438" y="509"/>
                </a:lnTo>
                <a:lnTo>
                  <a:pt x="438" y="507"/>
                </a:lnTo>
                <a:lnTo>
                  <a:pt x="442" y="505"/>
                </a:lnTo>
                <a:lnTo>
                  <a:pt x="445" y="505"/>
                </a:lnTo>
                <a:lnTo>
                  <a:pt x="447" y="502"/>
                </a:lnTo>
                <a:lnTo>
                  <a:pt x="447" y="502"/>
                </a:lnTo>
                <a:lnTo>
                  <a:pt x="450" y="505"/>
                </a:lnTo>
                <a:lnTo>
                  <a:pt x="450" y="507"/>
                </a:lnTo>
                <a:lnTo>
                  <a:pt x="452" y="507"/>
                </a:lnTo>
                <a:lnTo>
                  <a:pt x="452" y="507"/>
                </a:lnTo>
                <a:lnTo>
                  <a:pt x="454" y="507"/>
                </a:lnTo>
                <a:lnTo>
                  <a:pt x="454" y="507"/>
                </a:lnTo>
                <a:lnTo>
                  <a:pt x="452" y="509"/>
                </a:lnTo>
                <a:lnTo>
                  <a:pt x="452" y="509"/>
                </a:lnTo>
                <a:lnTo>
                  <a:pt x="450" y="509"/>
                </a:lnTo>
                <a:lnTo>
                  <a:pt x="452" y="512"/>
                </a:lnTo>
                <a:lnTo>
                  <a:pt x="452" y="514"/>
                </a:lnTo>
                <a:lnTo>
                  <a:pt x="452" y="514"/>
                </a:lnTo>
                <a:lnTo>
                  <a:pt x="454" y="512"/>
                </a:lnTo>
                <a:lnTo>
                  <a:pt x="457" y="512"/>
                </a:lnTo>
                <a:lnTo>
                  <a:pt x="457" y="512"/>
                </a:lnTo>
                <a:lnTo>
                  <a:pt x="457" y="512"/>
                </a:lnTo>
                <a:lnTo>
                  <a:pt x="459" y="516"/>
                </a:lnTo>
                <a:lnTo>
                  <a:pt x="459" y="516"/>
                </a:lnTo>
                <a:lnTo>
                  <a:pt x="457" y="521"/>
                </a:lnTo>
                <a:lnTo>
                  <a:pt x="457" y="521"/>
                </a:lnTo>
                <a:lnTo>
                  <a:pt x="457" y="524"/>
                </a:lnTo>
                <a:lnTo>
                  <a:pt x="457" y="524"/>
                </a:lnTo>
                <a:lnTo>
                  <a:pt x="457" y="524"/>
                </a:lnTo>
                <a:lnTo>
                  <a:pt x="457" y="524"/>
                </a:lnTo>
                <a:lnTo>
                  <a:pt x="457" y="526"/>
                </a:lnTo>
                <a:lnTo>
                  <a:pt x="457" y="526"/>
                </a:lnTo>
                <a:lnTo>
                  <a:pt x="459" y="526"/>
                </a:lnTo>
                <a:lnTo>
                  <a:pt x="459" y="524"/>
                </a:lnTo>
                <a:lnTo>
                  <a:pt x="461" y="524"/>
                </a:lnTo>
                <a:lnTo>
                  <a:pt x="461" y="524"/>
                </a:lnTo>
                <a:lnTo>
                  <a:pt x="466" y="526"/>
                </a:lnTo>
                <a:lnTo>
                  <a:pt x="466" y="526"/>
                </a:lnTo>
                <a:lnTo>
                  <a:pt x="468" y="526"/>
                </a:lnTo>
                <a:lnTo>
                  <a:pt x="471" y="526"/>
                </a:lnTo>
                <a:lnTo>
                  <a:pt x="471" y="526"/>
                </a:lnTo>
                <a:lnTo>
                  <a:pt x="476" y="528"/>
                </a:lnTo>
                <a:lnTo>
                  <a:pt x="476" y="528"/>
                </a:lnTo>
                <a:lnTo>
                  <a:pt x="476" y="528"/>
                </a:lnTo>
                <a:lnTo>
                  <a:pt x="478" y="526"/>
                </a:lnTo>
                <a:lnTo>
                  <a:pt x="478" y="524"/>
                </a:lnTo>
                <a:lnTo>
                  <a:pt x="478" y="524"/>
                </a:lnTo>
                <a:lnTo>
                  <a:pt x="478" y="521"/>
                </a:lnTo>
                <a:lnTo>
                  <a:pt x="480" y="521"/>
                </a:lnTo>
                <a:lnTo>
                  <a:pt x="480" y="524"/>
                </a:lnTo>
                <a:lnTo>
                  <a:pt x="480" y="524"/>
                </a:lnTo>
                <a:lnTo>
                  <a:pt x="483" y="524"/>
                </a:lnTo>
                <a:lnTo>
                  <a:pt x="483" y="526"/>
                </a:lnTo>
                <a:lnTo>
                  <a:pt x="483" y="526"/>
                </a:lnTo>
                <a:lnTo>
                  <a:pt x="485" y="526"/>
                </a:lnTo>
                <a:lnTo>
                  <a:pt x="485" y="526"/>
                </a:lnTo>
                <a:lnTo>
                  <a:pt x="485" y="526"/>
                </a:lnTo>
                <a:lnTo>
                  <a:pt x="487" y="528"/>
                </a:lnTo>
                <a:lnTo>
                  <a:pt x="490" y="528"/>
                </a:lnTo>
                <a:lnTo>
                  <a:pt x="490" y="531"/>
                </a:lnTo>
                <a:lnTo>
                  <a:pt x="490" y="533"/>
                </a:lnTo>
                <a:lnTo>
                  <a:pt x="492" y="533"/>
                </a:lnTo>
                <a:lnTo>
                  <a:pt x="495" y="540"/>
                </a:lnTo>
                <a:lnTo>
                  <a:pt x="495" y="543"/>
                </a:lnTo>
                <a:lnTo>
                  <a:pt x="497" y="543"/>
                </a:lnTo>
                <a:lnTo>
                  <a:pt x="497" y="543"/>
                </a:lnTo>
                <a:lnTo>
                  <a:pt x="497" y="543"/>
                </a:lnTo>
                <a:lnTo>
                  <a:pt x="497" y="540"/>
                </a:lnTo>
                <a:lnTo>
                  <a:pt x="499" y="540"/>
                </a:lnTo>
                <a:lnTo>
                  <a:pt x="499" y="540"/>
                </a:lnTo>
                <a:lnTo>
                  <a:pt x="502" y="543"/>
                </a:lnTo>
                <a:lnTo>
                  <a:pt x="502" y="543"/>
                </a:lnTo>
                <a:lnTo>
                  <a:pt x="504" y="545"/>
                </a:lnTo>
                <a:lnTo>
                  <a:pt x="504" y="550"/>
                </a:lnTo>
                <a:lnTo>
                  <a:pt x="504" y="550"/>
                </a:lnTo>
                <a:lnTo>
                  <a:pt x="506" y="554"/>
                </a:lnTo>
                <a:lnTo>
                  <a:pt x="506" y="557"/>
                </a:lnTo>
                <a:lnTo>
                  <a:pt x="506" y="559"/>
                </a:lnTo>
                <a:lnTo>
                  <a:pt x="506" y="561"/>
                </a:lnTo>
                <a:lnTo>
                  <a:pt x="509" y="564"/>
                </a:lnTo>
                <a:lnTo>
                  <a:pt x="509" y="566"/>
                </a:lnTo>
                <a:lnTo>
                  <a:pt x="509" y="569"/>
                </a:lnTo>
                <a:lnTo>
                  <a:pt x="509" y="571"/>
                </a:lnTo>
                <a:lnTo>
                  <a:pt x="509" y="573"/>
                </a:lnTo>
                <a:lnTo>
                  <a:pt x="506" y="573"/>
                </a:lnTo>
                <a:lnTo>
                  <a:pt x="506" y="573"/>
                </a:lnTo>
                <a:lnTo>
                  <a:pt x="509" y="576"/>
                </a:lnTo>
                <a:lnTo>
                  <a:pt x="509" y="578"/>
                </a:lnTo>
                <a:lnTo>
                  <a:pt x="509" y="578"/>
                </a:lnTo>
                <a:lnTo>
                  <a:pt x="509" y="578"/>
                </a:lnTo>
                <a:lnTo>
                  <a:pt x="509" y="578"/>
                </a:lnTo>
                <a:lnTo>
                  <a:pt x="506" y="580"/>
                </a:lnTo>
                <a:lnTo>
                  <a:pt x="506" y="583"/>
                </a:lnTo>
                <a:lnTo>
                  <a:pt x="504" y="585"/>
                </a:lnTo>
                <a:lnTo>
                  <a:pt x="504" y="585"/>
                </a:lnTo>
                <a:lnTo>
                  <a:pt x="502" y="585"/>
                </a:lnTo>
                <a:lnTo>
                  <a:pt x="502" y="585"/>
                </a:lnTo>
                <a:lnTo>
                  <a:pt x="502" y="588"/>
                </a:lnTo>
                <a:lnTo>
                  <a:pt x="499" y="590"/>
                </a:lnTo>
                <a:lnTo>
                  <a:pt x="499" y="590"/>
                </a:lnTo>
                <a:lnTo>
                  <a:pt x="499" y="592"/>
                </a:lnTo>
                <a:lnTo>
                  <a:pt x="499" y="592"/>
                </a:lnTo>
                <a:lnTo>
                  <a:pt x="497" y="592"/>
                </a:lnTo>
                <a:lnTo>
                  <a:pt x="497" y="592"/>
                </a:lnTo>
                <a:lnTo>
                  <a:pt x="495" y="597"/>
                </a:lnTo>
                <a:lnTo>
                  <a:pt x="495" y="597"/>
                </a:lnTo>
                <a:lnTo>
                  <a:pt x="497" y="599"/>
                </a:lnTo>
                <a:lnTo>
                  <a:pt x="497" y="599"/>
                </a:lnTo>
                <a:lnTo>
                  <a:pt x="495" y="599"/>
                </a:lnTo>
                <a:lnTo>
                  <a:pt x="495" y="602"/>
                </a:lnTo>
                <a:lnTo>
                  <a:pt x="492" y="604"/>
                </a:lnTo>
                <a:lnTo>
                  <a:pt x="495" y="606"/>
                </a:lnTo>
                <a:lnTo>
                  <a:pt x="495" y="609"/>
                </a:lnTo>
                <a:lnTo>
                  <a:pt x="495" y="609"/>
                </a:lnTo>
                <a:lnTo>
                  <a:pt x="497" y="609"/>
                </a:lnTo>
                <a:lnTo>
                  <a:pt x="497" y="611"/>
                </a:lnTo>
                <a:lnTo>
                  <a:pt x="497" y="614"/>
                </a:lnTo>
                <a:lnTo>
                  <a:pt x="497" y="616"/>
                </a:lnTo>
                <a:lnTo>
                  <a:pt x="497" y="618"/>
                </a:lnTo>
                <a:lnTo>
                  <a:pt x="497" y="621"/>
                </a:lnTo>
                <a:lnTo>
                  <a:pt x="497" y="621"/>
                </a:lnTo>
                <a:lnTo>
                  <a:pt x="499" y="621"/>
                </a:lnTo>
                <a:lnTo>
                  <a:pt x="499" y="618"/>
                </a:lnTo>
                <a:lnTo>
                  <a:pt x="502" y="618"/>
                </a:lnTo>
                <a:lnTo>
                  <a:pt x="504" y="616"/>
                </a:lnTo>
                <a:lnTo>
                  <a:pt x="506" y="616"/>
                </a:lnTo>
                <a:lnTo>
                  <a:pt x="511" y="616"/>
                </a:lnTo>
                <a:lnTo>
                  <a:pt x="513" y="616"/>
                </a:lnTo>
                <a:lnTo>
                  <a:pt x="513" y="616"/>
                </a:lnTo>
                <a:lnTo>
                  <a:pt x="513" y="616"/>
                </a:lnTo>
                <a:lnTo>
                  <a:pt x="518" y="616"/>
                </a:lnTo>
                <a:lnTo>
                  <a:pt x="518" y="616"/>
                </a:lnTo>
                <a:lnTo>
                  <a:pt x="518" y="616"/>
                </a:lnTo>
                <a:lnTo>
                  <a:pt x="518" y="616"/>
                </a:lnTo>
                <a:lnTo>
                  <a:pt x="516" y="618"/>
                </a:lnTo>
                <a:lnTo>
                  <a:pt x="516" y="621"/>
                </a:lnTo>
                <a:lnTo>
                  <a:pt x="516" y="621"/>
                </a:lnTo>
                <a:lnTo>
                  <a:pt x="518" y="623"/>
                </a:lnTo>
                <a:lnTo>
                  <a:pt x="518" y="623"/>
                </a:lnTo>
                <a:lnTo>
                  <a:pt x="521" y="625"/>
                </a:lnTo>
                <a:lnTo>
                  <a:pt x="521" y="628"/>
                </a:lnTo>
                <a:lnTo>
                  <a:pt x="521" y="628"/>
                </a:lnTo>
                <a:lnTo>
                  <a:pt x="521" y="630"/>
                </a:lnTo>
                <a:lnTo>
                  <a:pt x="523" y="630"/>
                </a:lnTo>
                <a:lnTo>
                  <a:pt x="523" y="633"/>
                </a:lnTo>
                <a:lnTo>
                  <a:pt x="523" y="635"/>
                </a:lnTo>
                <a:lnTo>
                  <a:pt x="525" y="637"/>
                </a:lnTo>
                <a:lnTo>
                  <a:pt x="530" y="637"/>
                </a:lnTo>
                <a:lnTo>
                  <a:pt x="530" y="637"/>
                </a:lnTo>
                <a:lnTo>
                  <a:pt x="532" y="637"/>
                </a:lnTo>
                <a:lnTo>
                  <a:pt x="532" y="637"/>
                </a:lnTo>
                <a:lnTo>
                  <a:pt x="535" y="640"/>
                </a:lnTo>
                <a:lnTo>
                  <a:pt x="535" y="640"/>
                </a:lnTo>
                <a:lnTo>
                  <a:pt x="535" y="640"/>
                </a:lnTo>
                <a:lnTo>
                  <a:pt x="532" y="642"/>
                </a:lnTo>
                <a:lnTo>
                  <a:pt x="532" y="644"/>
                </a:lnTo>
                <a:lnTo>
                  <a:pt x="532" y="647"/>
                </a:lnTo>
                <a:lnTo>
                  <a:pt x="532" y="649"/>
                </a:lnTo>
                <a:lnTo>
                  <a:pt x="532" y="651"/>
                </a:lnTo>
                <a:lnTo>
                  <a:pt x="530" y="654"/>
                </a:lnTo>
                <a:lnTo>
                  <a:pt x="530" y="656"/>
                </a:lnTo>
                <a:lnTo>
                  <a:pt x="530" y="656"/>
                </a:lnTo>
                <a:lnTo>
                  <a:pt x="532" y="656"/>
                </a:lnTo>
                <a:lnTo>
                  <a:pt x="532" y="659"/>
                </a:lnTo>
                <a:lnTo>
                  <a:pt x="532" y="659"/>
                </a:lnTo>
                <a:lnTo>
                  <a:pt x="535" y="659"/>
                </a:lnTo>
                <a:lnTo>
                  <a:pt x="539" y="659"/>
                </a:lnTo>
                <a:lnTo>
                  <a:pt x="544" y="659"/>
                </a:lnTo>
                <a:lnTo>
                  <a:pt x="544" y="659"/>
                </a:lnTo>
                <a:lnTo>
                  <a:pt x="547" y="661"/>
                </a:lnTo>
                <a:lnTo>
                  <a:pt x="547" y="661"/>
                </a:lnTo>
                <a:lnTo>
                  <a:pt x="547" y="663"/>
                </a:lnTo>
                <a:lnTo>
                  <a:pt x="547" y="666"/>
                </a:lnTo>
                <a:lnTo>
                  <a:pt x="547" y="666"/>
                </a:lnTo>
                <a:lnTo>
                  <a:pt x="549" y="666"/>
                </a:lnTo>
                <a:lnTo>
                  <a:pt x="549" y="668"/>
                </a:lnTo>
                <a:lnTo>
                  <a:pt x="549" y="668"/>
                </a:lnTo>
                <a:lnTo>
                  <a:pt x="549" y="670"/>
                </a:lnTo>
                <a:lnTo>
                  <a:pt x="549" y="670"/>
                </a:lnTo>
                <a:lnTo>
                  <a:pt x="551" y="670"/>
                </a:lnTo>
                <a:lnTo>
                  <a:pt x="551" y="670"/>
                </a:lnTo>
                <a:lnTo>
                  <a:pt x="554" y="670"/>
                </a:lnTo>
                <a:lnTo>
                  <a:pt x="556" y="670"/>
                </a:lnTo>
                <a:lnTo>
                  <a:pt x="558" y="670"/>
                </a:lnTo>
                <a:lnTo>
                  <a:pt x="558" y="670"/>
                </a:lnTo>
                <a:lnTo>
                  <a:pt x="561" y="670"/>
                </a:lnTo>
                <a:lnTo>
                  <a:pt x="563" y="668"/>
                </a:lnTo>
                <a:lnTo>
                  <a:pt x="565" y="666"/>
                </a:lnTo>
                <a:lnTo>
                  <a:pt x="568" y="666"/>
                </a:lnTo>
                <a:lnTo>
                  <a:pt x="568" y="666"/>
                </a:lnTo>
                <a:lnTo>
                  <a:pt x="568" y="666"/>
                </a:lnTo>
                <a:lnTo>
                  <a:pt x="568" y="666"/>
                </a:lnTo>
                <a:lnTo>
                  <a:pt x="568" y="668"/>
                </a:lnTo>
                <a:lnTo>
                  <a:pt x="568" y="668"/>
                </a:lnTo>
                <a:lnTo>
                  <a:pt x="570" y="670"/>
                </a:lnTo>
                <a:lnTo>
                  <a:pt x="570" y="673"/>
                </a:lnTo>
                <a:lnTo>
                  <a:pt x="570" y="673"/>
                </a:lnTo>
                <a:lnTo>
                  <a:pt x="570" y="673"/>
                </a:lnTo>
                <a:lnTo>
                  <a:pt x="570" y="675"/>
                </a:lnTo>
                <a:lnTo>
                  <a:pt x="570" y="678"/>
                </a:lnTo>
                <a:lnTo>
                  <a:pt x="573" y="678"/>
                </a:lnTo>
                <a:lnTo>
                  <a:pt x="573" y="678"/>
                </a:lnTo>
                <a:lnTo>
                  <a:pt x="575" y="675"/>
                </a:lnTo>
                <a:lnTo>
                  <a:pt x="577" y="675"/>
                </a:lnTo>
                <a:lnTo>
                  <a:pt x="577" y="678"/>
                </a:lnTo>
                <a:lnTo>
                  <a:pt x="577" y="678"/>
                </a:lnTo>
                <a:lnTo>
                  <a:pt x="580" y="678"/>
                </a:lnTo>
                <a:lnTo>
                  <a:pt x="580" y="678"/>
                </a:lnTo>
                <a:lnTo>
                  <a:pt x="580" y="678"/>
                </a:lnTo>
                <a:lnTo>
                  <a:pt x="582" y="678"/>
                </a:lnTo>
                <a:lnTo>
                  <a:pt x="582" y="678"/>
                </a:lnTo>
                <a:lnTo>
                  <a:pt x="582" y="675"/>
                </a:lnTo>
                <a:lnTo>
                  <a:pt x="580" y="675"/>
                </a:lnTo>
                <a:lnTo>
                  <a:pt x="580" y="675"/>
                </a:lnTo>
                <a:lnTo>
                  <a:pt x="580" y="673"/>
                </a:lnTo>
                <a:lnTo>
                  <a:pt x="580" y="670"/>
                </a:lnTo>
                <a:lnTo>
                  <a:pt x="580" y="668"/>
                </a:lnTo>
                <a:lnTo>
                  <a:pt x="580" y="666"/>
                </a:lnTo>
                <a:lnTo>
                  <a:pt x="580" y="663"/>
                </a:lnTo>
                <a:lnTo>
                  <a:pt x="577" y="663"/>
                </a:lnTo>
                <a:lnTo>
                  <a:pt x="575" y="661"/>
                </a:lnTo>
                <a:lnTo>
                  <a:pt x="575" y="659"/>
                </a:lnTo>
                <a:lnTo>
                  <a:pt x="575" y="659"/>
                </a:lnTo>
                <a:lnTo>
                  <a:pt x="575" y="656"/>
                </a:lnTo>
                <a:lnTo>
                  <a:pt x="575" y="656"/>
                </a:lnTo>
                <a:lnTo>
                  <a:pt x="573" y="654"/>
                </a:lnTo>
                <a:lnTo>
                  <a:pt x="575" y="654"/>
                </a:lnTo>
                <a:lnTo>
                  <a:pt x="575" y="654"/>
                </a:lnTo>
                <a:lnTo>
                  <a:pt x="575" y="651"/>
                </a:lnTo>
                <a:lnTo>
                  <a:pt x="575" y="649"/>
                </a:lnTo>
                <a:lnTo>
                  <a:pt x="577" y="649"/>
                </a:lnTo>
                <a:lnTo>
                  <a:pt x="577" y="649"/>
                </a:lnTo>
                <a:lnTo>
                  <a:pt x="577" y="649"/>
                </a:lnTo>
                <a:lnTo>
                  <a:pt x="580" y="651"/>
                </a:lnTo>
                <a:lnTo>
                  <a:pt x="580" y="651"/>
                </a:lnTo>
                <a:lnTo>
                  <a:pt x="582" y="651"/>
                </a:lnTo>
                <a:lnTo>
                  <a:pt x="584" y="651"/>
                </a:lnTo>
                <a:lnTo>
                  <a:pt x="584" y="651"/>
                </a:lnTo>
                <a:lnTo>
                  <a:pt x="584" y="651"/>
                </a:lnTo>
                <a:lnTo>
                  <a:pt x="587" y="649"/>
                </a:lnTo>
                <a:lnTo>
                  <a:pt x="587" y="649"/>
                </a:lnTo>
                <a:lnTo>
                  <a:pt x="587" y="647"/>
                </a:lnTo>
                <a:lnTo>
                  <a:pt x="589" y="644"/>
                </a:lnTo>
                <a:lnTo>
                  <a:pt x="589" y="644"/>
                </a:lnTo>
                <a:lnTo>
                  <a:pt x="589" y="644"/>
                </a:lnTo>
                <a:lnTo>
                  <a:pt x="589" y="644"/>
                </a:lnTo>
                <a:lnTo>
                  <a:pt x="591" y="644"/>
                </a:lnTo>
                <a:lnTo>
                  <a:pt x="594" y="647"/>
                </a:lnTo>
                <a:lnTo>
                  <a:pt x="596" y="647"/>
                </a:lnTo>
                <a:lnTo>
                  <a:pt x="596" y="649"/>
                </a:lnTo>
                <a:lnTo>
                  <a:pt x="599" y="649"/>
                </a:lnTo>
                <a:lnTo>
                  <a:pt x="599" y="651"/>
                </a:lnTo>
                <a:lnTo>
                  <a:pt x="601" y="651"/>
                </a:lnTo>
                <a:lnTo>
                  <a:pt x="601" y="649"/>
                </a:lnTo>
                <a:lnTo>
                  <a:pt x="601" y="649"/>
                </a:lnTo>
                <a:lnTo>
                  <a:pt x="601" y="647"/>
                </a:lnTo>
                <a:lnTo>
                  <a:pt x="603" y="647"/>
                </a:lnTo>
                <a:lnTo>
                  <a:pt x="603" y="644"/>
                </a:lnTo>
                <a:lnTo>
                  <a:pt x="603" y="644"/>
                </a:lnTo>
                <a:lnTo>
                  <a:pt x="606" y="644"/>
                </a:lnTo>
                <a:lnTo>
                  <a:pt x="606" y="644"/>
                </a:lnTo>
                <a:lnTo>
                  <a:pt x="608" y="647"/>
                </a:lnTo>
                <a:lnTo>
                  <a:pt x="608" y="647"/>
                </a:lnTo>
                <a:lnTo>
                  <a:pt x="608" y="647"/>
                </a:lnTo>
                <a:lnTo>
                  <a:pt x="610" y="644"/>
                </a:lnTo>
                <a:lnTo>
                  <a:pt x="610" y="644"/>
                </a:lnTo>
                <a:lnTo>
                  <a:pt x="610" y="644"/>
                </a:lnTo>
                <a:lnTo>
                  <a:pt x="615" y="649"/>
                </a:lnTo>
                <a:lnTo>
                  <a:pt x="618" y="649"/>
                </a:lnTo>
                <a:lnTo>
                  <a:pt x="618" y="649"/>
                </a:lnTo>
                <a:lnTo>
                  <a:pt x="618" y="647"/>
                </a:lnTo>
                <a:lnTo>
                  <a:pt x="618" y="647"/>
                </a:lnTo>
                <a:lnTo>
                  <a:pt x="618" y="644"/>
                </a:lnTo>
                <a:lnTo>
                  <a:pt x="620" y="642"/>
                </a:lnTo>
                <a:lnTo>
                  <a:pt x="620" y="642"/>
                </a:lnTo>
                <a:lnTo>
                  <a:pt x="622" y="644"/>
                </a:lnTo>
                <a:lnTo>
                  <a:pt x="622" y="644"/>
                </a:lnTo>
                <a:lnTo>
                  <a:pt x="625" y="644"/>
                </a:lnTo>
                <a:lnTo>
                  <a:pt x="627" y="642"/>
                </a:lnTo>
                <a:lnTo>
                  <a:pt x="627" y="642"/>
                </a:lnTo>
                <a:lnTo>
                  <a:pt x="629" y="642"/>
                </a:lnTo>
                <a:lnTo>
                  <a:pt x="629" y="642"/>
                </a:lnTo>
                <a:lnTo>
                  <a:pt x="629" y="642"/>
                </a:lnTo>
                <a:lnTo>
                  <a:pt x="632" y="640"/>
                </a:lnTo>
                <a:lnTo>
                  <a:pt x="632" y="640"/>
                </a:lnTo>
                <a:lnTo>
                  <a:pt x="632" y="637"/>
                </a:lnTo>
                <a:lnTo>
                  <a:pt x="632" y="635"/>
                </a:lnTo>
                <a:lnTo>
                  <a:pt x="632" y="635"/>
                </a:lnTo>
                <a:lnTo>
                  <a:pt x="634" y="635"/>
                </a:lnTo>
                <a:lnTo>
                  <a:pt x="636" y="633"/>
                </a:lnTo>
                <a:lnTo>
                  <a:pt x="639" y="633"/>
                </a:lnTo>
                <a:lnTo>
                  <a:pt x="639" y="633"/>
                </a:lnTo>
                <a:lnTo>
                  <a:pt x="639" y="633"/>
                </a:lnTo>
                <a:lnTo>
                  <a:pt x="641" y="635"/>
                </a:lnTo>
                <a:lnTo>
                  <a:pt x="644" y="635"/>
                </a:lnTo>
                <a:lnTo>
                  <a:pt x="644" y="637"/>
                </a:lnTo>
                <a:lnTo>
                  <a:pt x="644" y="637"/>
                </a:lnTo>
                <a:lnTo>
                  <a:pt x="646" y="637"/>
                </a:lnTo>
                <a:lnTo>
                  <a:pt x="648" y="640"/>
                </a:lnTo>
                <a:lnTo>
                  <a:pt x="651" y="640"/>
                </a:lnTo>
                <a:lnTo>
                  <a:pt x="651" y="640"/>
                </a:lnTo>
                <a:lnTo>
                  <a:pt x="653" y="640"/>
                </a:lnTo>
                <a:lnTo>
                  <a:pt x="653" y="640"/>
                </a:lnTo>
                <a:lnTo>
                  <a:pt x="653" y="640"/>
                </a:lnTo>
                <a:lnTo>
                  <a:pt x="655" y="640"/>
                </a:lnTo>
                <a:lnTo>
                  <a:pt x="655" y="640"/>
                </a:lnTo>
                <a:lnTo>
                  <a:pt x="658" y="642"/>
                </a:lnTo>
                <a:lnTo>
                  <a:pt x="658" y="642"/>
                </a:lnTo>
                <a:lnTo>
                  <a:pt x="660" y="642"/>
                </a:lnTo>
                <a:lnTo>
                  <a:pt x="662" y="642"/>
                </a:lnTo>
                <a:lnTo>
                  <a:pt x="662" y="642"/>
                </a:lnTo>
                <a:lnTo>
                  <a:pt x="665" y="642"/>
                </a:lnTo>
                <a:lnTo>
                  <a:pt x="667" y="644"/>
                </a:lnTo>
                <a:lnTo>
                  <a:pt x="667" y="644"/>
                </a:lnTo>
                <a:lnTo>
                  <a:pt x="667" y="647"/>
                </a:lnTo>
                <a:lnTo>
                  <a:pt x="665" y="647"/>
                </a:lnTo>
                <a:lnTo>
                  <a:pt x="665" y="647"/>
                </a:lnTo>
                <a:lnTo>
                  <a:pt x="665" y="649"/>
                </a:lnTo>
                <a:lnTo>
                  <a:pt x="665" y="651"/>
                </a:lnTo>
                <a:lnTo>
                  <a:pt x="665" y="654"/>
                </a:lnTo>
                <a:lnTo>
                  <a:pt x="665" y="654"/>
                </a:lnTo>
                <a:lnTo>
                  <a:pt x="667" y="654"/>
                </a:lnTo>
                <a:lnTo>
                  <a:pt x="667" y="654"/>
                </a:lnTo>
                <a:lnTo>
                  <a:pt x="667" y="656"/>
                </a:lnTo>
                <a:lnTo>
                  <a:pt x="667" y="659"/>
                </a:lnTo>
                <a:lnTo>
                  <a:pt x="667" y="661"/>
                </a:lnTo>
                <a:lnTo>
                  <a:pt x="670" y="661"/>
                </a:lnTo>
                <a:lnTo>
                  <a:pt x="670" y="661"/>
                </a:lnTo>
                <a:lnTo>
                  <a:pt x="670" y="661"/>
                </a:lnTo>
                <a:lnTo>
                  <a:pt x="672" y="661"/>
                </a:lnTo>
                <a:lnTo>
                  <a:pt x="674" y="661"/>
                </a:lnTo>
                <a:lnTo>
                  <a:pt x="674" y="661"/>
                </a:lnTo>
                <a:lnTo>
                  <a:pt x="674" y="663"/>
                </a:lnTo>
                <a:lnTo>
                  <a:pt x="674" y="663"/>
                </a:lnTo>
                <a:lnTo>
                  <a:pt x="677" y="663"/>
                </a:lnTo>
                <a:lnTo>
                  <a:pt x="679" y="666"/>
                </a:lnTo>
                <a:lnTo>
                  <a:pt x="679" y="666"/>
                </a:lnTo>
                <a:lnTo>
                  <a:pt x="681" y="668"/>
                </a:lnTo>
                <a:lnTo>
                  <a:pt x="684" y="668"/>
                </a:lnTo>
                <a:lnTo>
                  <a:pt x="684" y="668"/>
                </a:lnTo>
                <a:lnTo>
                  <a:pt x="686" y="668"/>
                </a:lnTo>
                <a:lnTo>
                  <a:pt x="688" y="668"/>
                </a:lnTo>
                <a:lnTo>
                  <a:pt x="691" y="668"/>
                </a:lnTo>
                <a:lnTo>
                  <a:pt x="693" y="670"/>
                </a:lnTo>
                <a:lnTo>
                  <a:pt x="693" y="670"/>
                </a:lnTo>
                <a:lnTo>
                  <a:pt x="696" y="670"/>
                </a:lnTo>
                <a:lnTo>
                  <a:pt x="696" y="668"/>
                </a:lnTo>
                <a:lnTo>
                  <a:pt x="698" y="670"/>
                </a:lnTo>
                <a:lnTo>
                  <a:pt x="700" y="668"/>
                </a:lnTo>
                <a:lnTo>
                  <a:pt x="700" y="666"/>
                </a:lnTo>
                <a:lnTo>
                  <a:pt x="700" y="666"/>
                </a:lnTo>
                <a:lnTo>
                  <a:pt x="700" y="666"/>
                </a:lnTo>
                <a:lnTo>
                  <a:pt x="703" y="668"/>
                </a:lnTo>
                <a:lnTo>
                  <a:pt x="703" y="668"/>
                </a:lnTo>
                <a:lnTo>
                  <a:pt x="703" y="668"/>
                </a:lnTo>
                <a:lnTo>
                  <a:pt x="703" y="666"/>
                </a:lnTo>
                <a:lnTo>
                  <a:pt x="703" y="663"/>
                </a:lnTo>
                <a:lnTo>
                  <a:pt x="703" y="661"/>
                </a:lnTo>
                <a:lnTo>
                  <a:pt x="703" y="661"/>
                </a:lnTo>
                <a:lnTo>
                  <a:pt x="705" y="663"/>
                </a:lnTo>
                <a:lnTo>
                  <a:pt x="705" y="663"/>
                </a:lnTo>
                <a:lnTo>
                  <a:pt x="705" y="666"/>
                </a:lnTo>
                <a:lnTo>
                  <a:pt x="705" y="666"/>
                </a:lnTo>
                <a:lnTo>
                  <a:pt x="707" y="668"/>
                </a:lnTo>
                <a:lnTo>
                  <a:pt x="707" y="668"/>
                </a:lnTo>
                <a:lnTo>
                  <a:pt x="710" y="668"/>
                </a:lnTo>
                <a:lnTo>
                  <a:pt x="710" y="668"/>
                </a:lnTo>
                <a:lnTo>
                  <a:pt x="712" y="668"/>
                </a:lnTo>
                <a:lnTo>
                  <a:pt x="715" y="668"/>
                </a:lnTo>
                <a:lnTo>
                  <a:pt x="715" y="670"/>
                </a:lnTo>
                <a:lnTo>
                  <a:pt x="715" y="670"/>
                </a:lnTo>
                <a:lnTo>
                  <a:pt x="715" y="673"/>
                </a:lnTo>
                <a:lnTo>
                  <a:pt x="715" y="673"/>
                </a:lnTo>
                <a:lnTo>
                  <a:pt x="717" y="673"/>
                </a:lnTo>
                <a:lnTo>
                  <a:pt x="719" y="670"/>
                </a:lnTo>
                <a:lnTo>
                  <a:pt x="722" y="670"/>
                </a:lnTo>
                <a:lnTo>
                  <a:pt x="722" y="670"/>
                </a:lnTo>
                <a:lnTo>
                  <a:pt x="722" y="666"/>
                </a:lnTo>
                <a:lnTo>
                  <a:pt x="722" y="666"/>
                </a:lnTo>
                <a:lnTo>
                  <a:pt x="722" y="668"/>
                </a:lnTo>
                <a:lnTo>
                  <a:pt x="724" y="670"/>
                </a:lnTo>
                <a:lnTo>
                  <a:pt x="726" y="670"/>
                </a:lnTo>
                <a:lnTo>
                  <a:pt x="726" y="670"/>
                </a:lnTo>
                <a:lnTo>
                  <a:pt x="729" y="670"/>
                </a:lnTo>
                <a:lnTo>
                  <a:pt x="729" y="670"/>
                </a:lnTo>
                <a:lnTo>
                  <a:pt x="729" y="673"/>
                </a:lnTo>
                <a:lnTo>
                  <a:pt x="726" y="675"/>
                </a:lnTo>
                <a:lnTo>
                  <a:pt x="726" y="675"/>
                </a:lnTo>
                <a:lnTo>
                  <a:pt x="726" y="678"/>
                </a:lnTo>
                <a:lnTo>
                  <a:pt x="726" y="680"/>
                </a:lnTo>
                <a:lnTo>
                  <a:pt x="726" y="682"/>
                </a:lnTo>
                <a:lnTo>
                  <a:pt x="726" y="685"/>
                </a:lnTo>
                <a:lnTo>
                  <a:pt x="729" y="685"/>
                </a:lnTo>
                <a:lnTo>
                  <a:pt x="729" y="685"/>
                </a:lnTo>
                <a:lnTo>
                  <a:pt x="729" y="687"/>
                </a:lnTo>
                <a:lnTo>
                  <a:pt x="729" y="689"/>
                </a:lnTo>
                <a:lnTo>
                  <a:pt x="731" y="692"/>
                </a:lnTo>
                <a:lnTo>
                  <a:pt x="733" y="692"/>
                </a:lnTo>
                <a:lnTo>
                  <a:pt x="733" y="692"/>
                </a:lnTo>
                <a:lnTo>
                  <a:pt x="733" y="694"/>
                </a:lnTo>
                <a:lnTo>
                  <a:pt x="733" y="694"/>
                </a:lnTo>
                <a:lnTo>
                  <a:pt x="731" y="694"/>
                </a:lnTo>
                <a:lnTo>
                  <a:pt x="731" y="694"/>
                </a:lnTo>
                <a:lnTo>
                  <a:pt x="733" y="696"/>
                </a:lnTo>
                <a:lnTo>
                  <a:pt x="736" y="696"/>
                </a:lnTo>
                <a:lnTo>
                  <a:pt x="741" y="696"/>
                </a:lnTo>
                <a:lnTo>
                  <a:pt x="743" y="694"/>
                </a:lnTo>
                <a:lnTo>
                  <a:pt x="743" y="694"/>
                </a:lnTo>
                <a:lnTo>
                  <a:pt x="743" y="692"/>
                </a:lnTo>
                <a:lnTo>
                  <a:pt x="743" y="692"/>
                </a:lnTo>
                <a:lnTo>
                  <a:pt x="738" y="687"/>
                </a:lnTo>
                <a:lnTo>
                  <a:pt x="738" y="687"/>
                </a:lnTo>
                <a:lnTo>
                  <a:pt x="741" y="687"/>
                </a:lnTo>
                <a:lnTo>
                  <a:pt x="741" y="685"/>
                </a:lnTo>
                <a:lnTo>
                  <a:pt x="741" y="685"/>
                </a:lnTo>
                <a:lnTo>
                  <a:pt x="736" y="685"/>
                </a:lnTo>
                <a:lnTo>
                  <a:pt x="736" y="682"/>
                </a:lnTo>
                <a:lnTo>
                  <a:pt x="736" y="680"/>
                </a:lnTo>
                <a:lnTo>
                  <a:pt x="738" y="678"/>
                </a:lnTo>
                <a:lnTo>
                  <a:pt x="738" y="678"/>
                </a:lnTo>
                <a:lnTo>
                  <a:pt x="738" y="675"/>
                </a:lnTo>
                <a:lnTo>
                  <a:pt x="738" y="675"/>
                </a:lnTo>
                <a:lnTo>
                  <a:pt x="738" y="675"/>
                </a:lnTo>
                <a:lnTo>
                  <a:pt x="741" y="675"/>
                </a:lnTo>
                <a:lnTo>
                  <a:pt x="741" y="678"/>
                </a:lnTo>
                <a:lnTo>
                  <a:pt x="743" y="678"/>
                </a:lnTo>
                <a:lnTo>
                  <a:pt x="743" y="675"/>
                </a:lnTo>
                <a:lnTo>
                  <a:pt x="745" y="673"/>
                </a:lnTo>
                <a:lnTo>
                  <a:pt x="748" y="673"/>
                </a:lnTo>
                <a:lnTo>
                  <a:pt x="750" y="673"/>
                </a:lnTo>
                <a:lnTo>
                  <a:pt x="750" y="670"/>
                </a:lnTo>
                <a:lnTo>
                  <a:pt x="750" y="670"/>
                </a:lnTo>
                <a:lnTo>
                  <a:pt x="750" y="670"/>
                </a:lnTo>
                <a:lnTo>
                  <a:pt x="752" y="670"/>
                </a:lnTo>
                <a:lnTo>
                  <a:pt x="752" y="670"/>
                </a:lnTo>
                <a:lnTo>
                  <a:pt x="755" y="670"/>
                </a:lnTo>
                <a:lnTo>
                  <a:pt x="757" y="670"/>
                </a:lnTo>
                <a:lnTo>
                  <a:pt x="759" y="670"/>
                </a:lnTo>
                <a:lnTo>
                  <a:pt x="762" y="668"/>
                </a:lnTo>
                <a:lnTo>
                  <a:pt x="762" y="668"/>
                </a:lnTo>
                <a:lnTo>
                  <a:pt x="762" y="666"/>
                </a:lnTo>
                <a:lnTo>
                  <a:pt x="764" y="666"/>
                </a:lnTo>
                <a:lnTo>
                  <a:pt x="764" y="666"/>
                </a:lnTo>
                <a:lnTo>
                  <a:pt x="764" y="666"/>
                </a:lnTo>
                <a:lnTo>
                  <a:pt x="764" y="663"/>
                </a:lnTo>
                <a:lnTo>
                  <a:pt x="767" y="663"/>
                </a:lnTo>
                <a:lnTo>
                  <a:pt x="769" y="663"/>
                </a:lnTo>
                <a:lnTo>
                  <a:pt x="769" y="666"/>
                </a:lnTo>
                <a:lnTo>
                  <a:pt x="771" y="666"/>
                </a:lnTo>
                <a:lnTo>
                  <a:pt x="774" y="666"/>
                </a:lnTo>
                <a:lnTo>
                  <a:pt x="774" y="663"/>
                </a:lnTo>
                <a:lnTo>
                  <a:pt x="774" y="661"/>
                </a:lnTo>
                <a:lnTo>
                  <a:pt x="771" y="661"/>
                </a:lnTo>
                <a:lnTo>
                  <a:pt x="774" y="661"/>
                </a:lnTo>
                <a:lnTo>
                  <a:pt x="774" y="661"/>
                </a:lnTo>
                <a:lnTo>
                  <a:pt x="774" y="661"/>
                </a:lnTo>
                <a:lnTo>
                  <a:pt x="774" y="663"/>
                </a:lnTo>
                <a:lnTo>
                  <a:pt x="776" y="663"/>
                </a:lnTo>
                <a:lnTo>
                  <a:pt x="776" y="666"/>
                </a:lnTo>
                <a:lnTo>
                  <a:pt x="778" y="663"/>
                </a:lnTo>
                <a:lnTo>
                  <a:pt x="778" y="663"/>
                </a:lnTo>
                <a:lnTo>
                  <a:pt x="778" y="661"/>
                </a:lnTo>
                <a:lnTo>
                  <a:pt x="781" y="661"/>
                </a:lnTo>
                <a:lnTo>
                  <a:pt x="783" y="663"/>
                </a:lnTo>
                <a:lnTo>
                  <a:pt x="783" y="661"/>
                </a:lnTo>
                <a:lnTo>
                  <a:pt x="783" y="661"/>
                </a:lnTo>
                <a:lnTo>
                  <a:pt x="783" y="659"/>
                </a:lnTo>
                <a:lnTo>
                  <a:pt x="785" y="656"/>
                </a:lnTo>
                <a:lnTo>
                  <a:pt x="785" y="659"/>
                </a:lnTo>
                <a:lnTo>
                  <a:pt x="788" y="659"/>
                </a:lnTo>
                <a:lnTo>
                  <a:pt x="790" y="656"/>
                </a:lnTo>
                <a:lnTo>
                  <a:pt x="790" y="656"/>
                </a:lnTo>
                <a:lnTo>
                  <a:pt x="790" y="656"/>
                </a:lnTo>
                <a:lnTo>
                  <a:pt x="793" y="656"/>
                </a:lnTo>
                <a:lnTo>
                  <a:pt x="793" y="656"/>
                </a:lnTo>
                <a:lnTo>
                  <a:pt x="793" y="656"/>
                </a:lnTo>
                <a:lnTo>
                  <a:pt x="793" y="654"/>
                </a:lnTo>
                <a:lnTo>
                  <a:pt x="793" y="654"/>
                </a:lnTo>
                <a:lnTo>
                  <a:pt x="793" y="656"/>
                </a:lnTo>
                <a:lnTo>
                  <a:pt x="793" y="656"/>
                </a:lnTo>
                <a:lnTo>
                  <a:pt x="793" y="654"/>
                </a:lnTo>
                <a:lnTo>
                  <a:pt x="793" y="651"/>
                </a:lnTo>
                <a:lnTo>
                  <a:pt x="793" y="651"/>
                </a:lnTo>
                <a:lnTo>
                  <a:pt x="793" y="647"/>
                </a:lnTo>
                <a:lnTo>
                  <a:pt x="790" y="644"/>
                </a:lnTo>
                <a:lnTo>
                  <a:pt x="790" y="644"/>
                </a:lnTo>
                <a:lnTo>
                  <a:pt x="790" y="644"/>
                </a:lnTo>
                <a:lnTo>
                  <a:pt x="788" y="642"/>
                </a:lnTo>
                <a:lnTo>
                  <a:pt x="788" y="642"/>
                </a:lnTo>
                <a:lnTo>
                  <a:pt x="788" y="640"/>
                </a:lnTo>
                <a:lnTo>
                  <a:pt x="788" y="640"/>
                </a:lnTo>
                <a:lnTo>
                  <a:pt x="788" y="640"/>
                </a:lnTo>
                <a:lnTo>
                  <a:pt x="788" y="637"/>
                </a:lnTo>
                <a:lnTo>
                  <a:pt x="790" y="637"/>
                </a:lnTo>
                <a:lnTo>
                  <a:pt x="790" y="637"/>
                </a:lnTo>
                <a:lnTo>
                  <a:pt x="790" y="637"/>
                </a:lnTo>
                <a:lnTo>
                  <a:pt x="790" y="640"/>
                </a:lnTo>
                <a:lnTo>
                  <a:pt x="793" y="640"/>
                </a:lnTo>
                <a:lnTo>
                  <a:pt x="793" y="642"/>
                </a:lnTo>
                <a:lnTo>
                  <a:pt x="793" y="642"/>
                </a:lnTo>
                <a:lnTo>
                  <a:pt x="795" y="644"/>
                </a:lnTo>
                <a:lnTo>
                  <a:pt x="797" y="647"/>
                </a:lnTo>
                <a:lnTo>
                  <a:pt x="800" y="649"/>
                </a:lnTo>
                <a:lnTo>
                  <a:pt x="800" y="649"/>
                </a:lnTo>
                <a:lnTo>
                  <a:pt x="800" y="649"/>
                </a:lnTo>
                <a:lnTo>
                  <a:pt x="802" y="649"/>
                </a:lnTo>
                <a:lnTo>
                  <a:pt x="802" y="649"/>
                </a:lnTo>
                <a:lnTo>
                  <a:pt x="802" y="649"/>
                </a:lnTo>
                <a:lnTo>
                  <a:pt x="804" y="649"/>
                </a:lnTo>
                <a:lnTo>
                  <a:pt x="804" y="649"/>
                </a:lnTo>
                <a:lnTo>
                  <a:pt x="804" y="649"/>
                </a:lnTo>
                <a:lnTo>
                  <a:pt x="807" y="647"/>
                </a:lnTo>
                <a:lnTo>
                  <a:pt x="807" y="647"/>
                </a:lnTo>
                <a:lnTo>
                  <a:pt x="809" y="649"/>
                </a:lnTo>
                <a:lnTo>
                  <a:pt x="811" y="649"/>
                </a:lnTo>
                <a:lnTo>
                  <a:pt x="809" y="647"/>
                </a:lnTo>
                <a:lnTo>
                  <a:pt x="811" y="647"/>
                </a:lnTo>
                <a:lnTo>
                  <a:pt x="811" y="644"/>
                </a:lnTo>
                <a:lnTo>
                  <a:pt x="811" y="644"/>
                </a:lnTo>
                <a:lnTo>
                  <a:pt x="811" y="644"/>
                </a:lnTo>
                <a:lnTo>
                  <a:pt x="814" y="647"/>
                </a:lnTo>
                <a:lnTo>
                  <a:pt x="816" y="647"/>
                </a:lnTo>
                <a:lnTo>
                  <a:pt x="816" y="647"/>
                </a:lnTo>
                <a:lnTo>
                  <a:pt x="816" y="647"/>
                </a:lnTo>
                <a:lnTo>
                  <a:pt x="819" y="644"/>
                </a:lnTo>
                <a:lnTo>
                  <a:pt x="819" y="644"/>
                </a:lnTo>
                <a:lnTo>
                  <a:pt x="821" y="642"/>
                </a:lnTo>
                <a:lnTo>
                  <a:pt x="823" y="644"/>
                </a:lnTo>
                <a:lnTo>
                  <a:pt x="826" y="644"/>
                </a:lnTo>
                <a:lnTo>
                  <a:pt x="828" y="644"/>
                </a:lnTo>
                <a:lnTo>
                  <a:pt x="828" y="644"/>
                </a:lnTo>
                <a:lnTo>
                  <a:pt x="828" y="642"/>
                </a:lnTo>
                <a:lnTo>
                  <a:pt x="828" y="642"/>
                </a:lnTo>
                <a:lnTo>
                  <a:pt x="830" y="642"/>
                </a:lnTo>
                <a:lnTo>
                  <a:pt x="833" y="642"/>
                </a:lnTo>
                <a:lnTo>
                  <a:pt x="838" y="642"/>
                </a:lnTo>
                <a:lnTo>
                  <a:pt x="838" y="642"/>
                </a:lnTo>
                <a:lnTo>
                  <a:pt x="840" y="640"/>
                </a:lnTo>
                <a:lnTo>
                  <a:pt x="840" y="640"/>
                </a:lnTo>
                <a:lnTo>
                  <a:pt x="840" y="640"/>
                </a:lnTo>
                <a:lnTo>
                  <a:pt x="842" y="640"/>
                </a:lnTo>
                <a:lnTo>
                  <a:pt x="845" y="640"/>
                </a:lnTo>
                <a:lnTo>
                  <a:pt x="845" y="640"/>
                </a:lnTo>
                <a:lnTo>
                  <a:pt x="845" y="635"/>
                </a:lnTo>
                <a:lnTo>
                  <a:pt x="845" y="635"/>
                </a:lnTo>
                <a:lnTo>
                  <a:pt x="847" y="635"/>
                </a:lnTo>
                <a:lnTo>
                  <a:pt x="847" y="633"/>
                </a:lnTo>
                <a:lnTo>
                  <a:pt x="847" y="633"/>
                </a:lnTo>
                <a:lnTo>
                  <a:pt x="845" y="633"/>
                </a:lnTo>
                <a:lnTo>
                  <a:pt x="847" y="630"/>
                </a:lnTo>
                <a:lnTo>
                  <a:pt x="847" y="630"/>
                </a:lnTo>
                <a:lnTo>
                  <a:pt x="849" y="630"/>
                </a:lnTo>
                <a:lnTo>
                  <a:pt x="849" y="625"/>
                </a:lnTo>
                <a:lnTo>
                  <a:pt x="852" y="625"/>
                </a:lnTo>
                <a:lnTo>
                  <a:pt x="852" y="628"/>
                </a:lnTo>
                <a:lnTo>
                  <a:pt x="854" y="625"/>
                </a:lnTo>
                <a:lnTo>
                  <a:pt x="854" y="625"/>
                </a:lnTo>
                <a:lnTo>
                  <a:pt x="856" y="623"/>
                </a:lnTo>
                <a:lnTo>
                  <a:pt x="856" y="623"/>
                </a:lnTo>
                <a:lnTo>
                  <a:pt x="856" y="625"/>
                </a:lnTo>
                <a:lnTo>
                  <a:pt x="859" y="625"/>
                </a:lnTo>
                <a:lnTo>
                  <a:pt x="859" y="625"/>
                </a:lnTo>
                <a:lnTo>
                  <a:pt x="859" y="623"/>
                </a:lnTo>
                <a:lnTo>
                  <a:pt x="859" y="623"/>
                </a:lnTo>
                <a:lnTo>
                  <a:pt x="859" y="623"/>
                </a:lnTo>
                <a:lnTo>
                  <a:pt x="859" y="621"/>
                </a:lnTo>
                <a:lnTo>
                  <a:pt x="861" y="621"/>
                </a:lnTo>
                <a:lnTo>
                  <a:pt x="861" y="621"/>
                </a:lnTo>
                <a:lnTo>
                  <a:pt x="861" y="618"/>
                </a:lnTo>
                <a:lnTo>
                  <a:pt x="864" y="618"/>
                </a:lnTo>
                <a:lnTo>
                  <a:pt x="866" y="618"/>
                </a:lnTo>
                <a:lnTo>
                  <a:pt x="866" y="616"/>
                </a:lnTo>
                <a:lnTo>
                  <a:pt x="868" y="614"/>
                </a:lnTo>
                <a:lnTo>
                  <a:pt x="868" y="611"/>
                </a:lnTo>
                <a:lnTo>
                  <a:pt x="866" y="609"/>
                </a:lnTo>
                <a:lnTo>
                  <a:pt x="864" y="609"/>
                </a:lnTo>
                <a:lnTo>
                  <a:pt x="864" y="609"/>
                </a:lnTo>
                <a:lnTo>
                  <a:pt x="864" y="609"/>
                </a:lnTo>
                <a:lnTo>
                  <a:pt x="864" y="606"/>
                </a:lnTo>
                <a:lnTo>
                  <a:pt x="864" y="609"/>
                </a:lnTo>
                <a:lnTo>
                  <a:pt x="866" y="606"/>
                </a:lnTo>
                <a:lnTo>
                  <a:pt x="866" y="606"/>
                </a:lnTo>
                <a:lnTo>
                  <a:pt x="866" y="604"/>
                </a:lnTo>
                <a:lnTo>
                  <a:pt x="868" y="604"/>
                </a:lnTo>
                <a:lnTo>
                  <a:pt x="871" y="606"/>
                </a:lnTo>
                <a:lnTo>
                  <a:pt x="873" y="604"/>
                </a:lnTo>
                <a:lnTo>
                  <a:pt x="875" y="606"/>
                </a:lnTo>
                <a:lnTo>
                  <a:pt x="878" y="604"/>
                </a:lnTo>
                <a:lnTo>
                  <a:pt x="878" y="602"/>
                </a:lnTo>
                <a:lnTo>
                  <a:pt x="878" y="602"/>
                </a:lnTo>
                <a:lnTo>
                  <a:pt x="875" y="602"/>
                </a:lnTo>
                <a:lnTo>
                  <a:pt x="875" y="599"/>
                </a:lnTo>
                <a:lnTo>
                  <a:pt x="878" y="599"/>
                </a:lnTo>
                <a:lnTo>
                  <a:pt x="880" y="599"/>
                </a:lnTo>
                <a:lnTo>
                  <a:pt x="880" y="597"/>
                </a:lnTo>
                <a:lnTo>
                  <a:pt x="880" y="597"/>
                </a:lnTo>
                <a:lnTo>
                  <a:pt x="880" y="595"/>
                </a:lnTo>
                <a:lnTo>
                  <a:pt x="880" y="592"/>
                </a:lnTo>
                <a:lnTo>
                  <a:pt x="880" y="592"/>
                </a:lnTo>
                <a:lnTo>
                  <a:pt x="885" y="592"/>
                </a:lnTo>
                <a:lnTo>
                  <a:pt x="885" y="592"/>
                </a:lnTo>
                <a:lnTo>
                  <a:pt x="885" y="590"/>
                </a:lnTo>
                <a:lnTo>
                  <a:pt x="882" y="590"/>
                </a:lnTo>
                <a:lnTo>
                  <a:pt x="882" y="588"/>
                </a:lnTo>
                <a:lnTo>
                  <a:pt x="882" y="588"/>
                </a:lnTo>
                <a:lnTo>
                  <a:pt x="885" y="588"/>
                </a:lnTo>
                <a:lnTo>
                  <a:pt x="887" y="588"/>
                </a:lnTo>
                <a:lnTo>
                  <a:pt x="887" y="588"/>
                </a:lnTo>
                <a:lnTo>
                  <a:pt x="890" y="588"/>
                </a:lnTo>
                <a:lnTo>
                  <a:pt x="892" y="590"/>
                </a:lnTo>
                <a:lnTo>
                  <a:pt x="892" y="588"/>
                </a:lnTo>
                <a:lnTo>
                  <a:pt x="892" y="588"/>
                </a:lnTo>
                <a:lnTo>
                  <a:pt x="890" y="585"/>
                </a:lnTo>
                <a:lnTo>
                  <a:pt x="890" y="583"/>
                </a:lnTo>
                <a:lnTo>
                  <a:pt x="890" y="578"/>
                </a:lnTo>
                <a:lnTo>
                  <a:pt x="890" y="578"/>
                </a:lnTo>
                <a:lnTo>
                  <a:pt x="890" y="576"/>
                </a:lnTo>
                <a:lnTo>
                  <a:pt x="887" y="576"/>
                </a:lnTo>
                <a:lnTo>
                  <a:pt x="885" y="576"/>
                </a:lnTo>
                <a:lnTo>
                  <a:pt x="882" y="576"/>
                </a:lnTo>
                <a:lnTo>
                  <a:pt x="882" y="576"/>
                </a:lnTo>
                <a:lnTo>
                  <a:pt x="880" y="573"/>
                </a:lnTo>
                <a:lnTo>
                  <a:pt x="880" y="573"/>
                </a:lnTo>
                <a:lnTo>
                  <a:pt x="882" y="573"/>
                </a:lnTo>
                <a:lnTo>
                  <a:pt x="885" y="573"/>
                </a:lnTo>
                <a:lnTo>
                  <a:pt x="885" y="573"/>
                </a:lnTo>
                <a:lnTo>
                  <a:pt x="887" y="573"/>
                </a:lnTo>
                <a:lnTo>
                  <a:pt x="890" y="571"/>
                </a:lnTo>
                <a:lnTo>
                  <a:pt x="890" y="569"/>
                </a:lnTo>
                <a:lnTo>
                  <a:pt x="892" y="569"/>
                </a:lnTo>
                <a:lnTo>
                  <a:pt x="892" y="569"/>
                </a:lnTo>
                <a:lnTo>
                  <a:pt x="890" y="566"/>
                </a:lnTo>
                <a:lnTo>
                  <a:pt x="890" y="566"/>
                </a:lnTo>
                <a:lnTo>
                  <a:pt x="890" y="564"/>
                </a:lnTo>
                <a:lnTo>
                  <a:pt x="887" y="561"/>
                </a:lnTo>
                <a:lnTo>
                  <a:pt x="885" y="561"/>
                </a:lnTo>
                <a:lnTo>
                  <a:pt x="885" y="561"/>
                </a:lnTo>
                <a:lnTo>
                  <a:pt x="885" y="559"/>
                </a:lnTo>
                <a:lnTo>
                  <a:pt x="885" y="559"/>
                </a:lnTo>
                <a:lnTo>
                  <a:pt x="885" y="559"/>
                </a:lnTo>
                <a:lnTo>
                  <a:pt x="887" y="559"/>
                </a:lnTo>
                <a:lnTo>
                  <a:pt x="887" y="559"/>
                </a:lnTo>
                <a:lnTo>
                  <a:pt x="887" y="557"/>
                </a:lnTo>
                <a:lnTo>
                  <a:pt x="887" y="557"/>
                </a:lnTo>
                <a:lnTo>
                  <a:pt x="887" y="559"/>
                </a:lnTo>
                <a:lnTo>
                  <a:pt x="890" y="559"/>
                </a:lnTo>
                <a:lnTo>
                  <a:pt x="890" y="561"/>
                </a:lnTo>
                <a:lnTo>
                  <a:pt x="890" y="561"/>
                </a:lnTo>
                <a:lnTo>
                  <a:pt x="890" y="561"/>
                </a:lnTo>
                <a:lnTo>
                  <a:pt x="892" y="564"/>
                </a:lnTo>
                <a:lnTo>
                  <a:pt x="894" y="561"/>
                </a:lnTo>
                <a:lnTo>
                  <a:pt x="894" y="561"/>
                </a:lnTo>
                <a:lnTo>
                  <a:pt x="894" y="559"/>
                </a:lnTo>
                <a:lnTo>
                  <a:pt x="894" y="557"/>
                </a:lnTo>
                <a:lnTo>
                  <a:pt x="894" y="552"/>
                </a:lnTo>
                <a:lnTo>
                  <a:pt x="897" y="552"/>
                </a:lnTo>
                <a:lnTo>
                  <a:pt x="897" y="550"/>
                </a:lnTo>
                <a:lnTo>
                  <a:pt x="899" y="547"/>
                </a:lnTo>
                <a:lnTo>
                  <a:pt x="899" y="545"/>
                </a:lnTo>
                <a:lnTo>
                  <a:pt x="899" y="545"/>
                </a:lnTo>
                <a:lnTo>
                  <a:pt x="899" y="543"/>
                </a:lnTo>
                <a:lnTo>
                  <a:pt x="899" y="540"/>
                </a:lnTo>
                <a:lnTo>
                  <a:pt x="899" y="540"/>
                </a:lnTo>
                <a:lnTo>
                  <a:pt x="899" y="538"/>
                </a:lnTo>
                <a:lnTo>
                  <a:pt x="901" y="535"/>
                </a:lnTo>
                <a:lnTo>
                  <a:pt x="901" y="535"/>
                </a:lnTo>
                <a:lnTo>
                  <a:pt x="899" y="533"/>
                </a:lnTo>
                <a:lnTo>
                  <a:pt x="899" y="533"/>
                </a:lnTo>
                <a:lnTo>
                  <a:pt x="899" y="533"/>
                </a:lnTo>
                <a:lnTo>
                  <a:pt x="901" y="533"/>
                </a:lnTo>
                <a:lnTo>
                  <a:pt x="901" y="533"/>
                </a:lnTo>
                <a:lnTo>
                  <a:pt x="904" y="531"/>
                </a:lnTo>
                <a:lnTo>
                  <a:pt x="904" y="526"/>
                </a:lnTo>
                <a:lnTo>
                  <a:pt x="904" y="526"/>
                </a:lnTo>
                <a:lnTo>
                  <a:pt x="906" y="526"/>
                </a:lnTo>
                <a:lnTo>
                  <a:pt x="906" y="528"/>
                </a:lnTo>
                <a:lnTo>
                  <a:pt x="908" y="528"/>
                </a:lnTo>
                <a:lnTo>
                  <a:pt x="911" y="526"/>
                </a:lnTo>
                <a:lnTo>
                  <a:pt x="913" y="526"/>
                </a:lnTo>
                <a:lnTo>
                  <a:pt x="911" y="526"/>
                </a:lnTo>
                <a:lnTo>
                  <a:pt x="911" y="521"/>
                </a:lnTo>
                <a:lnTo>
                  <a:pt x="908" y="519"/>
                </a:lnTo>
                <a:lnTo>
                  <a:pt x="908" y="519"/>
                </a:lnTo>
                <a:lnTo>
                  <a:pt x="911" y="516"/>
                </a:lnTo>
                <a:lnTo>
                  <a:pt x="911" y="516"/>
                </a:lnTo>
                <a:lnTo>
                  <a:pt x="911" y="514"/>
                </a:lnTo>
                <a:lnTo>
                  <a:pt x="908" y="514"/>
                </a:lnTo>
                <a:lnTo>
                  <a:pt x="908" y="514"/>
                </a:lnTo>
                <a:lnTo>
                  <a:pt x="911" y="514"/>
                </a:lnTo>
                <a:lnTo>
                  <a:pt x="908" y="512"/>
                </a:lnTo>
                <a:lnTo>
                  <a:pt x="906" y="509"/>
                </a:lnTo>
                <a:lnTo>
                  <a:pt x="904" y="509"/>
                </a:lnTo>
                <a:lnTo>
                  <a:pt x="906" y="507"/>
                </a:lnTo>
                <a:lnTo>
                  <a:pt x="906" y="507"/>
                </a:lnTo>
                <a:lnTo>
                  <a:pt x="908" y="507"/>
                </a:lnTo>
                <a:lnTo>
                  <a:pt x="908" y="507"/>
                </a:lnTo>
                <a:lnTo>
                  <a:pt x="911" y="507"/>
                </a:lnTo>
                <a:lnTo>
                  <a:pt x="913" y="509"/>
                </a:lnTo>
                <a:lnTo>
                  <a:pt x="913" y="509"/>
                </a:lnTo>
                <a:lnTo>
                  <a:pt x="911" y="502"/>
                </a:lnTo>
                <a:lnTo>
                  <a:pt x="911" y="500"/>
                </a:lnTo>
                <a:lnTo>
                  <a:pt x="911" y="498"/>
                </a:lnTo>
                <a:lnTo>
                  <a:pt x="908" y="500"/>
                </a:lnTo>
                <a:lnTo>
                  <a:pt x="906" y="502"/>
                </a:lnTo>
                <a:lnTo>
                  <a:pt x="904" y="502"/>
                </a:lnTo>
                <a:lnTo>
                  <a:pt x="904" y="500"/>
                </a:lnTo>
                <a:lnTo>
                  <a:pt x="906" y="500"/>
                </a:lnTo>
                <a:lnTo>
                  <a:pt x="908" y="495"/>
                </a:lnTo>
                <a:lnTo>
                  <a:pt x="911" y="493"/>
                </a:lnTo>
                <a:lnTo>
                  <a:pt x="911" y="493"/>
                </a:lnTo>
                <a:lnTo>
                  <a:pt x="908" y="493"/>
                </a:lnTo>
                <a:lnTo>
                  <a:pt x="906" y="493"/>
                </a:lnTo>
                <a:lnTo>
                  <a:pt x="904" y="490"/>
                </a:lnTo>
                <a:lnTo>
                  <a:pt x="897" y="486"/>
                </a:lnTo>
                <a:lnTo>
                  <a:pt x="897" y="486"/>
                </a:lnTo>
                <a:lnTo>
                  <a:pt x="894" y="483"/>
                </a:lnTo>
                <a:lnTo>
                  <a:pt x="892" y="483"/>
                </a:lnTo>
                <a:lnTo>
                  <a:pt x="890" y="488"/>
                </a:lnTo>
                <a:lnTo>
                  <a:pt x="885" y="488"/>
                </a:lnTo>
                <a:lnTo>
                  <a:pt x="880" y="483"/>
                </a:lnTo>
                <a:lnTo>
                  <a:pt x="878" y="486"/>
                </a:lnTo>
                <a:lnTo>
                  <a:pt x="875" y="486"/>
                </a:lnTo>
                <a:lnTo>
                  <a:pt x="875" y="486"/>
                </a:lnTo>
                <a:lnTo>
                  <a:pt x="875" y="486"/>
                </a:lnTo>
                <a:lnTo>
                  <a:pt x="875" y="486"/>
                </a:lnTo>
                <a:lnTo>
                  <a:pt x="880" y="483"/>
                </a:lnTo>
                <a:lnTo>
                  <a:pt x="882" y="483"/>
                </a:lnTo>
                <a:lnTo>
                  <a:pt x="885" y="483"/>
                </a:lnTo>
                <a:lnTo>
                  <a:pt x="887" y="483"/>
                </a:lnTo>
                <a:lnTo>
                  <a:pt x="887" y="481"/>
                </a:lnTo>
                <a:lnTo>
                  <a:pt x="887" y="479"/>
                </a:lnTo>
                <a:lnTo>
                  <a:pt x="892" y="476"/>
                </a:lnTo>
                <a:lnTo>
                  <a:pt x="894" y="474"/>
                </a:lnTo>
                <a:lnTo>
                  <a:pt x="894" y="474"/>
                </a:lnTo>
                <a:lnTo>
                  <a:pt x="899" y="472"/>
                </a:lnTo>
                <a:lnTo>
                  <a:pt x="899" y="472"/>
                </a:lnTo>
                <a:lnTo>
                  <a:pt x="901" y="472"/>
                </a:lnTo>
                <a:lnTo>
                  <a:pt x="899" y="469"/>
                </a:lnTo>
                <a:lnTo>
                  <a:pt x="899" y="467"/>
                </a:lnTo>
                <a:lnTo>
                  <a:pt x="894" y="462"/>
                </a:lnTo>
                <a:lnTo>
                  <a:pt x="887" y="460"/>
                </a:lnTo>
                <a:lnTo>
                  <a:pt x="885" y="457"/>
                </a:lnTo>
                <a:lnTo>
                  <a:pt x="880" y="455"/>
                </a:lnTo>
                <a:lnTo>
                  <a:pt x="878" y="455"/>
                </a:lnTo>
                <a:lnTo>
                  <a:pt x="875" y="453"/>
                </a:lnTo>
                <a:lnTo>
                  <a:pt x="875" y="450"/>
                </a:lnTo>
                <a:lnTo>
                  <a:pt x="873" y="450"/>
                </a:lnTo>
                <a:lnTo>
                  <a:pt x="868" y="448"/>
                </a:lnTo>
                <a:lnTo>
                  <a:pt x="866" y="450"/>
                </a:lnTo>
                <a:lnTo>
                  <a:pt x="864" y="450"/>
                </a:lnTo>
                <a:lnTo>
                  <a:pt x="861" y="450"/>
                </a:lnTo>
                <a:lnTo>
                  <a:pt x="861" y="450"/>
                </a:lnTo>
                <a:lnTo>
                  <a:pt x="861" y="450"/>
                </a:lnTo>
                <a:lnTo>
                  <a:pt x="864" y="450"/>
                </a:lnTo>
                <a:lnTo>
                  <a:pt x="868" y="445"/>
                </a:lnTo>
                <a:lnTo>
                  <a:pt x="871" y="448"/>
                </a:lnTo>
                <a:lnTo>
                  <a:pt x="875" y="448"/>
                </a:lnTo>
                <a:lnTo>
                  <a:pt x="878" y="453"/>
                </a:lnTo>
                <a:lnTo>
                  <a:pt x="882" y="453"/>
                </a:lnTo>
                <a:lnTo>
                  <a:pt x="885" y="453"/>
                </a:lnTo>
                <a:lnTo>
                  <a:pt x="885" y="453"/>
                </a:lnTo>
                <a:lnTo>
                  <a:pt x="892" y="455"/>
                </a:lnTo>
                <a:lnTo>
                  <a:pt x="894" y="455"/>
                </a:lnTo>
                <a:lnTo>
                  <a:pt x="897" y="455"/>
                </a:lnTo>
                <a:lnTo>
                  <a:pt x="894" y="453"/>
                </a:lnTo>
                <a:lnTo>
                  <a:pt x="894" y="450"/>
                </a:lnTo>
                <a:lnTo>
                  <a:pt x="892" y="448"/>
                </a:lnTo>
                <a:lnTo>
                  <a:pt x="890" y="448"/>
                </a:lnTo>
                <a:lnTo>
                  <a:pt x="887" y="445"/>
                </a:lnTo>
                <a:lnTo>
                  <a:pt x="885" y="445"/>
                </a:lnTo>
                <a:lnTo>
                  <a:pt x="885" y="445"/>
                </a:lnTo>
                <a:lnTo>
                  <a:pt x="882" y="441"/>
                </a:lnTo>
                <a:lnTo>
                  <a:pt x="882" y="441"/>
                </a:lnTo>
                <a:lnTo>
                  <a:pt x="880" y="438"/>
                </a:lnTo>
                <a:lnTo>
                  <a:pt x="873" y="436"/>
                </a:lnTo>
                <a:lnTo>
                  <a:pt x="871" y="436"/>
                </a:lnTo>
                <a:lnTo>
                  <a:pt x="871" y="434"/>
                </a:lnTo>
                <a:lnTo>
                  <a:pt x="871" y="431"/>
                </a:lnTo>
                <a:lnTo>
                  <a:pt x="868" y="427"/>
                </a:lnTo>
                <a:lnTo>
                  <a:pt x="864" y="422"/>
                </a:lnTo>
                <a:lnTo>
                  <a:pt x="861" y="417"/>
                </a:lnTo>
                <a:lnTo>
                  <a:pt x="856" y="415"/>
                </a:lnTo>
                <a:lnTo>
                  <a:pt x="856" y="412"/>
                </a:lnTo>
                <a:lnTo>
                  <a:pt x="854" y="410"/>
                </a:lnTo>
                <a:lnTo>
                  <a:pt x="849" y="403"/>
                </a:lnTo>
                <a:lnTo>
                  <a:pt x="849" y="400"/>
                </a:lnTo>
                <a:lnTo>
                  <a:pt x="847" y="400"/>
                </a:lnTo>
                <a:lnTo>
                  <a:pt x="842" y="398"/>
                </a:lnTo>
                <a:lnTo>
                  <a:pt x="838" y="396"/>
                </a:lnTo>
                <a:lnTo>
                  <a:pt x="835" y="393"/>
                </a:lnTo>
                <a:lnTo>
                  <a:pt x="830" y="391"/>
                </a:lnTo>
                <a:lnTo>
                  <a:pt x="828" y="391"/>
                </a:lnTo>
                <a:lnTo>
                  <a:pt x="826" y="391"/>
                </a:lnTo>
                <a:lnTo>
                  <a:pt x="826" y="389"/>
                </a:lnTo>
                <a:lnTo>
                  <a:pt x="823" y="384"/>
                </a:lnTo>
                <a:lnTo>
                  <a:pt x="826" y="384"/>
                </a:lnTo>
                <a:lnTo>
                  <a:pt x="826" y="379"/>
                </a:lnTo>
                <a:lnTo>
                  <a:pt x="828" y="377"/>
                </a:lnTo>
                <a:lnTo>
                  <a:pt x="828" y="374"/>
                </a:lnTo>
                <a:lnTo>
                  <a:pt x="828" y="372"/>
                </a:lnTo>
                <a:lnTo>
                  <a:pt x="830" y="372"/>
                </a:lnTo>
                <a:lnTo>
                  <a:pt x="830" y="372"/>
                </a:lnTo>
                <a:lnTo>
                  <a:pt x="830" y="370"/>
                </a:lnTo>
                <a:lnTo>
                  <a:pt x="833" y="370"/>
                </a:lnTo>
                <a:lnTo>
                  <a:pt x="833" y="367"/>
                </a:lnTo>
                <a:lnTo>
                  <a:pt x="833" y="367"/>
                </a:lnTo>
                <a:lnTo>
                  <a:pt x="835" y="365"/>
                </a:lnTo>
                <a:lnTo>
                  <a:pt x="835" y="365"/>
                </a:lnTo>
                <a:lnTo>
                  <a:pt x="835" y="363"/>
                </a:lnTo>
                <a:lnTo>
                  <a:pt x="833" y="363"/>
                </a:lnTo>
                <a:lnTo>
                  <a:pt x="830" y="360"/>
                </a:lnTo>
                <a:lnTo>
                  <a:pt x="830" y="360"/>
                </a:lnTo>
                <a:lnTo>
                  <a:pt x="833" y="360"/>
                </a:lnTo>
                <a:lnTo>
                  <a:pt x="833" y="358"/>
                </a:lnTo>
                <a:lnTo>
                  <a:pt x="835" y="358"/>
                </a:lnTo>
                <a:lnTo>
                  <a:pt x="835" y="360"/>
                </a:lnTo>
                <a:lnTo>
                  <a:pt x="835" y="360"/>
                </a:lnTo>
                <a:lnTo>
                  <a:pt x="835" y="363"/>
                </a:lnTo>
                <a:lnTo>
                  <a:pt x="838" y="363"/>
                </a:lnTo>
                <a:lnTo>
                  <a:pt x="838" y="360"/>
                </a:lnTo>
                <a:lnTo>
                  <a:pt x="840" y="360"/>
                </a:lnTo>
                <a:lnTo>
                  <a:pt x="840" y="360"/>
                </a:lnTo>
                <a:lnTo>
                  <a:pt x="840" y="355"/>
                </a:lnTo>
                <a:lnTo>
                  <a:pt x="840" y="355"/>
                </a:lnTo>
                <a:lnTo>
                  <a:pt x="840" y="353"/>
                </a:lnTo>
                <a:lnTo>
                  <a:pt x="842" y="355"/>
                </a:lnTo>
                <a:lnTo>
                  <a:pt x="842" y="353"/>
                </a:lnTo>
                <a:lnTo>
                  <a:pt x="842" y="353"/>
                </a:lnTo>
                <a:lnTo>
                  <a:pt x="842" y="353"/>
                </a:lnTo>
                <a:lnTo>
                  <a:pt x="840" y="351"/>
                </a:lnTo>
                <a:lnTo>
                  <a:pt x="840" y="351"/>
                </a:lnTo>
                <a:lnTo>
                  <a:pt x="840" y="351"/>
                </a:lnTo>
                <a:lnTo>
                  <a:pt x="842" y="351"/>
                </a:lnTo>
                <a:lnTo>
                  <a:pt x="845" y="351"/>
                </a:lnTo>
                <a:lnTo>
                  <a:pt x="845" y="348"/>
                </a:lnTo>
                <a:lnTo>
                  <a:pt x="849" y="348"/>
                </a:lnTo>
                <a:lnTo>
                  <a:pt x="852" y="346"/>
                </a:lnTo>
                <a:lnTo>
                  <a:pt x="856" y="344"/>
                </a:lnTo>
                <a:lnTo>
                  <a:pt x="859" y="344"/>
                </a:lnTo>
                <a:lnTo>
                  <a:pt x="861" y="344"/>
                </a:lnTo>
                <a:lnTo>
                  <a:pt x="861" y="344"/>
                </a:lnTo>
                <a:lnTo>
                  <a:pt x="861" y="344"/>
                </a:lnTo>
                <a:lnTo>
                  <a:pt x="864" y="346"/>
                </a:lnTo>
                <a:lnTo>
                  <a:pt x="864" y="346"/>
                </a:lnTo>
                <a:lnTo>
                  <a:pt x="864" y="346"/>
                </a:lnTo>
                <a:lnTo>
                  <a:pt x="866" y="344"/>
                </a:lnTo>
                <a:lnTo>
                  <a:pt x="866" y="344"/>
                </a:lnTo>
                <a:lnTo>
                  <a:pt x="866" y="341"/>
                </a:lnTo>
                <a:lnTo>
                  <a:pt x="866" y="341"/>
                </a:lnTo>
                <a:lnTo>
                  <a:pt x="864" y="341"/>
                </a:lnTo>
                <a:lnTo>
                  <a:pt x="866" y="339"/>
                </a:lnTo>
                <a:lnTo>
                  <a:pt x="866" y="339"/>
                </a:lnTo>
                <a:lnTo>
                  <a:pt x="864" y="334"/>
                </a:lnTo>
                <a:lnTo>
                  <a:pt x="866" y="334"/>
                </a:lnTo>
                <a:lnTo>
                  <a:pt x="864" y="332"/>
                </a:lnTo>
                <a:lnTo>
                  <a:pt x="861" y="334"/>
                </a:lnTo>
                <a:lnTo>
                  <a:pt x="859" y="334"/>
                </a:lnTo>
                <a:lnTo>
                  <a:pt x="856" y="332"/>
                </a:lnTo>
                <a:lnTo>
                  <a:pt x="854" y="332"/>
                </a:lnTo>
                <a:lnTo>
                  <a:pt x="854" y="332"/>
                </a:lnTo>
                <a:lnTo>
                  <a:pt x="854" y="332"/>
                </a:lnTo>
                <a:lnTo>
                  <a:pt x="852" y="332"/>
                </a:lnTo>
                <a:lnTo>
                  <a:pt x="849" y="332"/>
                </a:lnTo>
                <a:lnTo>
                  <a:pt x="847" y="332"/>
                </a:lnTo>
                <a:lnTo>
                  <a:pt x="845" y="332"/>
                </a:lnTo>
                <a:lnTo>
                  <a:pt x="842" y="329"/>
                </a:lnTo>
                <a:lnTo>
                  <a:pt x="838" y="329"/>
                </a:lnTo>
                <a:lnTo>
                  <a:pt x="835" y="327"/>
                </a:lnTo>
                <a:lnTo>
                  <a:pt x="828" y="325"/>
                </a:lnTo>
                <a:lnTo>
                  <a:pt x="823" y="327"/>
                </a:lnTo>
                <a:lnTo>
                  <a:pt x="821" y="327"/>
                </a:lnTo>
                <a:lnTo>
                  <a:pt x="821" y="327"/>
                </a:lnTo>
                <a:lnTo>
                  <a:pt x="821" y="327"/>
                </a:lnTo>
                <a:lnTo>
                  <a:pt x="823" y="329"/>
                </a:lnTo>
                <a:lnTo>
                  <a:pt x="821" y="332"/>
                </a:lnTo>
                <a:lnTo>
                  <a:pt x="816" y="334"/>
                </a:lnTo>
                <a:lnTo>
                  <a:pt x="819" y="337"/>
                </a:lnTo>
                <a:lnTo>
                  <a:pt x="819" y="337"/>
                </a:lnTo>
                <a:lnTo>
                  <a:pt x="816" y="339"/>
                </a:lnTo>
                <a:lnTo>
                  <a:pt x="811" y="339"/>
                </a:lnTo>
                <a:lnTo>
                  <a:pt x="809" y="339"/>
                </a:lnTo>
                <a:lnTo>
                  <a:pt x="804" y="339"/>
                </a:lnTo>
                <a:lnTo>
                  <a:pt x="802" y="337"/>
                </a:lnTo>
                <a:lnTo>
                  <a:pt x="802" y="334"/>
                </a:lnTo>
                <a:lnTo>
                  <a:pt x="800" y="332"/>
                </a:lnTo>
                <a:lnTo>
                  <a:pt x="800" y="329"/>
                </a:lnTo>
                <a:lnTo>
                  <a:pt x="800" y="327"/>
                </a:lnTo>
                <a:lnTo>
                  <a:pt x="800" y="327"/>
                </a:lnTo>
                <a:lnTo>
                  <a:pt x="800" y="327"/>
                </a:lnTo>
                <a:lnTo>
                  <a:pt x="800" y="325"/>
                </a:lnTo>
                <a:lnTo>
                  <a:pt x="800" y="325"/>
                </a:lnTo>
                <a:lnTo>
                  <a:pt x="797" y="322"/>
                </a:lnTo>
                <a:lnTo>
                  <a:pt x="795" y="320"/>
                </a:lnTo>
                <a:lnTo>
                  <a:pt x="793" y="318"/>
                </a:lnTo>
                <a:lnTo>
                  <a:pt x="790" y="318"/>
                </a:lnTo>
                <a:lnTo>
                  <a:pt x="788" y="318"/>
                </a:lnTo>
                <a:lnTo>
                  <a:pt x="778" y="318"/>
                </a:lnTo>
                <a:lnTo>
                  <a:pt x="771" y="313"/>
                </a:lnTo>
                <a:lnTo>
                  <a:pt x="769" y="310"/>
                </a:lnTo>
                <a:lnTo>
                  <a:pt x="767" y="308"/>
                </a:lnTo>
                <a:lnTo>
                  <a:pt x="764" y="306"/>
                </a:lnTo>
                <a:lnTo>
                  <a:pt x="764" y="303"/>
                </a:lnTo>
                <a:lnTo>
                  <a:pt x="764" y="296"/>
                </a:lnTo>
                <a:lnTo>
                  <a:pt x="767" y="296"/>
                </a:lnTo>
                <a:lnTo>
                  <a:pt x="769" y="294"/>
                </a:lnTo>
                <a:lnTo>
                  <a:pt x="771" y="296"/>
                </a:lnTo>
                <a:lnTo>
                  <a:pt x="774" y="299"/>
                </a:lnTo>
                <a:lnTo>
                  <a:pt x="778" y="296"/>
                </a:lnTo>
                <a:lnTo>
                  <a:pt x="778" y="296"/>
                </a:lnTo>
                <a:lnTo>
                  <a:pt x="781" y="296"/>
                </a:lnTo>
                <a:lnTo>
                  <a:pt x="783" y="296"/>
                </a:lnTo>
                <a:lnTo>
                  <a:pt x="785" y="296"/>
                </a:lnTo>
                <a:lnTo>
                  <a:pt x="785" y="296"/>
                </a:lnTo>
                <a:lnTo>
                  <a:pt x="785" y="294"/>
                </a:lnTo>
                <a:lnTo>
                  <a:pt x="788" y="292"/>
                </a:lnTo>
                <a:lnTo>
                  <a:pt x="788" y="287"/>
                </a:lnTo>
                <a:lnTo>
                  <a:pt x="788" y="284"/>
                </a:lnTo>
                <a:lnTo>
                  <a:pt x="788" y="284"/>
                </a:lnTo>
                <a:lnTo>
                  <a:pt x="790" y="280"/>
                </a:lnTo>
                <a:lnTo>
                  <a:pt x="793" y="277"/>
                </a:lnTo>
                <a:lnTo>
                  <a:pt x="800" y="275"/>
                </a:lnTo>
                <a:lnTo>
                  <a:pt x="802" y="275"/>
                </a:lnTo>
                <a:lnTo>
                  <a:pt x="802" y="268"/>
                </a:lnTo>
                <a:lnTo>
                  <a:pt x="804" y="266"/>
                </a:lnTo>
                <a:lnTo>
                  <a:pt x="804" y="266"/>
                </a:lnTo>
                <a:lnTo>
                  <a:pt x="804" y="263"/>
                </a:lnTo>
                <a:lnTo>
                  <a:pt x="807" y="263"/>
                </a:lnTo>
                <a:lnTo>
                  <a:pt x="807" y="261"/>
                </a:lnTo>
                <a:lnTo>
                  <a:pt x="814" y="261"/>
                </a:lnTo>
                <a:lnTo>
                  <a:pt x="814" y="263"/>
                </a:lnTo>
                <a:lnTo>
                  <a:pt x="816" y="263"/>
                </a:lnTo>
                <a:lnTo>
                  <a:pt x="816" y="261"/>
                </a:lnTo>
                <a:lnTo>
                  <a:pt x="816" y="261"/>
                </a:lnTo>
                <a:lnTo>
                  <a:pt x="816" y="258"/>
                </a:lnTo>
                <a:lnTo>
                  <a:pt x="819" y="263"/>
                </a:lnTo>
                <a:lnTo>
                  <a:pt x="826" y="266"/>
                </a:lnTo>
                <a:lnTo>
                  <a:pt x="828" y="268"/>
                </a:lnTo>
                <a:lnTo>
                  <a:pt x="828" y="268"/>
                </a:lnTo>
                <a:lnTo>
                  <a:pt x="830" y="270"/>
                </a:lnTo>
                <a:lnTo>
                  <a:pt x="830" y="273"/>
                </a:lnTo>
                <a:lnTo>
                  <a:pt x="830" y="273"/>
                </a:lnTo>
                <a:lnTo>
                  <a:pt x="828" y="277"/>
                </a:lnTo>
                <a:lnTo>
                  <a:pt x="828" y="280"/>
                </a:lnTo>
                <a:lnTo>
                  <a:pt x="826" y="280"/>
                </a:lnTo>
                <a:lnTo>
                  <a:pt x="823" y="282"/>
                </a:lnTo>
                <a:lnTo>
                  <a:pt x="823" y="282"/>
                </a:lnTo>
                <a:lnTo>
                  <a:pt x="823" y="284"/>
                </a:lnTo>
                <a:lnTo>
                  <a:pt x="826" y="287"/>
                </a:lnTo>
                <a:lnTo>
                  <a:pt x="823" y="287"/>
                </a:lnTo>
                <a:lnTo>
                  <a:pt x="823" y="287"/>
                </a:lnTo>
                <a:lnTo>
                  <a:pt x="821" y="287"/>
                </a:lnTo>
                <a:lnTo>
                  <a:pt x="821" y="289"/>
                </a:lnTo>
                <a:lnTo>
                  <a:pt x="823" y="289"/>
                </a:lnTo>
                <a:lnTo>
                  <a:pt x="823" y="292"/>
                </a:lnTo>
                <a:lnTo>
                  <a:pt x="826" y="292"/>
                </a:lnTo>
                <a:lnTo>
                  <a:pt x="828" y="292"/>
                </a:lnTo>
                <a:lnTo>
                  <a:pt x="833" y="292"/>
                </a:lnTo>
                <a:lnTo>
                  <a:pt x="833" y="292"/>
                </a:lnTo>
                <a:lnTo>
                  <a:pt x="833" y="292"/>
                </a:lnTo>
                <a:lnTo>
                  <a:pt x="830" y="294"/>
                </a:lnTo>
                <a:lnTo>
                  <a:pt x="830" y="294"/>
                </a:lnTo>
                <a:lnTo>
                  <a:pt x="833" y="296"/>
                </a:lnTo>
                <a:lnTo>
                  <a:pt x="828" y="301"/>
                </a:lnTo>
                <a:lnTo>
                  <a:pt x="826" y="301"/>
                </a:lnTo>
                <a:lnTo>
                  <a:pt x="826" y="301"/>
                </a:lnTo>
                <a:lnTo>
                  <a:pt x="826" y="303"/>
                </a:lnTo>
                <a:lnTo>
                  <a:pt x="828" y="306"/>
                </a:lnTo>
                <a:lnTo>
                  <a:pt x="828" y="306"/>
                </a:lnTo>
                <a:lnTo>
                  <a:pt x="828" y="303"/>
                </a:lnTo>
                <a:lnTo>
                  <a:pt x="830" y="303"/>
                </a:lnTo>
                <a:lnTo>
                  <a:pt x="833" y="303"/>
                </a:lnTo>
                <a:lnTo>
                  <a:pt x="835" y="301"/>
                </a:lnTo>
                <a:lnTo>
                  <a:pt x="835" y="301"/>
                </a:lnTo>
                <a:lnTo>
                  <a:pt x="833" y="301"/>
                </a:lnTo>
                <a:lnTo>
                  <a:pt x="833" y="299"/>
                </a:lnTo>
                <a:lnTo>
                  <a:pt x="835" y="299"/>
                </a:lnTo>
                <a:lnTo>
                  <a:pt x="835" y="299"/>
                </a:lnTo>
                <a:lnTo>
                  <a:pt x="838" y="299"/>
                </a:lnTo>
                <a:lnTo>
                  <a:pt x="838" y="299"/>
                </a:lnTo>
                <a:lnTo>
                  <a:pt x="838" y="299"/>
                </a:lnTo>
                <a:lnTo>
                  <a:pt x="840" y="296"/>
                </a:lnTo>
                <a:lnTo>
                  <a:pt x="840" y="296"/>
                </a:lnTo>
                <a:lnTo>
                  <a:pt x="840" y="294"/>
                </a:lnTo>
                <a:lnTo>
                  <a:pt x="842" y="292"/>
                </a:lnTo>
                <a:lnTo>
                  <a:pt x="847" y="287"/>
                </a:lnTo>
                <a:lnTo>
                  <a:pt x="849" y="287"/>
                </a:lnTo>
                <a:lnTo>
                  <a:pt x="852" y="284"/>
                </a:lnTo>
                <a:lnTo>
                  <a:pt x="854" y="284"/>
                </a:lnTo>
                <a:lnTo>
                  <a:pt x="854" y="284"/>
                </a:lnTo>
                <a:lnTo>
                  <a:pt x="856" y="282"/>
                </a:lnTo>
                <a:lnTo>
                  <a:pt x="859" y="282"/>
                </a:lnTo>
                <a:lnTo>
                  <a:pt x="859" y="282"/>
                </a:lnTo>
                <a:lnTo>
                  <a:pt x="859" y="282"/>
                </a:lnTo>
                <a:lnTo>
                  <a:pt x="859" y="280"/>
                </a:lnTo>
                <a:lnTo>
                  <a:pt x="861" y="282"/>
                </a:lnTo>
                <a:lnTo>
                  <a:pt x="868" y="282"/>
                </a:lnTo>
                <a:lnTo>
                  <a:pt x="871" y="280"/>
                </a:lnTo>
                <a:lnTo>
                  <a:pt x="871" y="280"/>
                </a:lnTo>
                <a:lnTo>
                  <a:pt x="871" y="280"/>
                </a:lnTo>
                <a:lnTo>
                  <a:pt x="871" y="277"/>
                </a:lnTo>
                <a:lnTo>
                  <a:pt x="871" y="275"/>
                </a:lnTo>
                <a:lnTo>
                  <a:pt x="873" y="273"/>
                </a:lnTo>
                <a:lnTo>
                  <a:pt x="873" y="273"/>
                </a:lnTo>
                <a:lnTo>
                  <a:pt x="875" y="270"/>
                </a:lnTo>
                <a:lnTo>
                  <a:pt x="875" y="270"/>
                </a:lnTo>
                <a:lnTo>
                  <a:pt x="878" y="270"/>
                </a:lnTo>
                <a:lnTo>
                  <a:pt x="878" y="270"/>
                </a:lnTo>
                <a:lnTo>
                  <a:pt x="878" y="268"/>
                </a:lnTo>
                <a:lnTo>
                  <a:pt x="878" y="268"/>
                </a:lnTo>
                <a:lnTo>
                  <a:pt x="878" y="268"/>
                </a:lnTo>
                <a:lnTo>
                  <a:pt x="880" y="266"/>
                </a:lnTo>
                <a:lnTo>
                  <a:pt x="882" y="266"/>
                </a:lnTo>
                <a:lnTo>
                  <a:pt x="882" y="263"/>
                </a:lnTo>
                <a:lnTo>
                  <a:pt x="885" y="263"/>
                </a:lnTo>
                <a:lnTo>
                  <a:pt x="885" y="263"/>
                </a:lnTo>
                <a:lnTo>
                  <a:pt x="885" y="263"/>
                </a:lnTo>
                <a:lnTo>
                  <a:pt x="885" y="263"/>
                </a:lnTo>
                <a:lnTo>
                  <a:pt x="885" y="261"/>
                </a:lnTo>
                <a:lnTo>
                  <a:pt x="885" y="261"/>
                </a:lnTo>
                <a:lnTo>
                  <a:pt x="887" y="261"/>
                </a:lnTo>
                <a:lnTo>
                  <a:pt x="890" y="261"/>
                </a:lnTo>
                <a:lnTo>
                  <a:pt x="890" y="258"/>
                </a:lnTo>
                <a:lnTo>
                  <a:pt x="890" y="258"/>
                </a:lnTo>
                <a:lnTo>
                  <a:pt x="890" y="258"/>
                </a:lnTo>
                <a:lnTo>
                  <a:pt x="892" y="256"/>
                </a:lnTo>
                <a:lnTo>
                  <a:pt x="892" y="254"/>
                </a:lnTo>
                <a:lnTo>
                  <a:pt x="892" y="251"/>
                </a:lnTo>
                <a:lnTo>
                  <a:pt x="892" y="251"/>
                </a:lnTo>
                <a:lnTo>
                  <a:pt x="892" y="251"/>
                </a:lnTo>
                <a:lnTo>
                  <a:pt x="892" y="251"/>
                </a:lnTo>
                <a:lnTo>
                  <a:pt x="892" y="249"/>
                </a:lnTo>
                <a:lnTo>
                  <a:pt x="892" y="247"/>
                </a:lnTo>
                <a:lnTo>
                  <a:pt x="892" y="247"/>
                </a:lnTo>
                <a:lnTo>
                  <a:pt x="892" y="244"/>
                </a:lnTo>
                <a:lnTo>
                  <a:pt x="892" y="244"/>
                </a:lnTo>
                <a:lnTo>
                  <a:pt x="894" y="244"/>
                </a:lnTo>
                <a:lnTo>
                  <a:pt x="894" y="244"/>
                </a:lnTo>
                <a:lnTo>
                  <a:pt x="894" y="244"/>
                </a:lnTo>
                <a:lnTo>
                  <a:pt x="894" y="242"/>
                </a:lnTo>
                <a:lnTo>
                  <a:pt x="897" y="244"/>
                </a:lnTo>
                <a:lnTo>
                  <a:pt x="897" y="244"/>
                </a:lnTo>
                <a:lnTo>
                  <a:pt x="899" y="244"/>
                </a:lnTo>
                <a:lnTo>
                  <a:pt x="899" y="247"/>
                </a:lnTo>
                <a:lnTo>
                  <a:pt x="901" y="247"/>
                </a:lnTo>
                <a:lnTo>
                  <a:pt x="901" y="247"/>
                </a:lnTo>
                <a:lnTo>
                  <a:pt x="904" y="249"/>
                </a:lnTo>
                <a:lnTo>
                  <a:pt x="904" y="249"/>
                </a:lnTo>
                <a:lnTo>
                  <a:pt x="908" y="249"/>
                </a:lnTo>
                <a:lnTo>
                  <a:pt x="908" y="249"/>
                </a:lnTo>
                <a:lnTo>
                  <a:pt x="911" y="249"/>
                </a:lnTo>
                <a:lnTo>
                  <a:pt x="913" y="249"/>
                </a:lnTo>
                <a:lnTo>
                  <a:pt x="916" y="249"/>
                </a:lnTo>
                <a:lnTo>
                  <a:pt x="918" y="249"/>
                </a:lnTo>
                <a:lnTo>
                  <a:pt x="918" y="251"/>
                </a:lnTo>
                <a:lnTo>
                  <a:pt x="920" y="251"/>
                </a:lnTo>
                <a:lnTo>
                  <a:pt x="920" y="251"/>
                </a:lnTo>
                <a:lnTo>
                  <a:pt x="920" y="249"/>
                </a:lnTo>
                <a:lnTo>
                  <a:pt x="920" y="249"/>
                </a:lnTo>
                <a:lnTo>
                  <a:pt x="920" y="247"/>
                </a:lnTo>
                <a:lnTo>
                  <a:pt x="920" y="247"/>
                </a:lnTo>
                <a:lnTo>
                  <a:pt x="920" y="247"/>
                </a:lnTo>
                <a:lnTo>
                  <a:pt x="918" y="244"/>
                </a:lnTo>
                <a:lnTo>
                  <a:pt x="916" y="244"/>
                </a:lnTo>
                <a:lnTo>
                  <a:pt x="916" y="242"/>
                </a:lnTo>
                <a:lnTo>
                  <a:pt x="913" y="242"/>
                </a:lnTo>
                <a:lnTo>
                  <a:pt x="913" y="239"/>
                </a:lnTo>
                <a:lnTo>
                  <a:pt x="913" y="239"/>
                </a:lnTo>
                <a:lnTo>
                  <a:pt x="913" y="239"/>
                </a:lnTo>
                <a:lnTo>
                  <a:pt x="913" y="237"/>
                </a:lnTo>
                <a:lnTo>
                  <a:pt x="916" y="237"/>
                </a:lnTo>
                <a:lnTo>
                  <a:pt x="918" y="237"/>
                </a:lnTo>
                <a:lnTo>
                  <a:pt x="923" y="237"/>
                </a:lnTo>
                <a:lnTo>
                  <a:pt x="925" y="237"/>
                </a:lnTo>
                <a:lnTo>
                  <a:pt x="925" y="237"/>
                </a:lnTo>
                <a:lnTo>
                  <a:pt x="927" y="237"/>
                </a:lnTo>
                <a:lnTo>
                  <a:pt x="927" y="237"/>
                </a:lnTo>
                <a:lnTo>
                  <a:pt x="927" y="235"/>
                </a:lnTo>
                <a:lnTo>
                  <a:pt x="930" y="235"/>
                </a:lnTo>
                <a:lnTo>
                  <a:pt x="930" y="235"/>
                </a:lnTo>
                <a:lnTo>
                  <a:pt x="930" y="232"/>
                </a:lnTo>
                <a:lnTo>
                  <a:pt x="930" y="232"/>
                </a:lnTo>
                <a:lnTo>
                  <a:pt x="930" y="230"/>
                </a:lnTo>
                <a:lnTo>
                  <a:pt x="930" y="230"/>
                </a:lnTo>
                <a:lnTo>
                  <a:pt x="930" y="230"/>
                </a:lnTo>
                <a:lnTo>
                  <a:pt x="932" y="230"/>
                </a:lnTo>
                <a:lnTo>
                  <a:pt x="932" y="230"/>
                </a:lnTo>
                <a:lnTo>
                  <a:pt x="934" y="230"/>
                </a:lnTo>
                <a:lnTo>
                  <a:pt x="934" y="230"/>
                </a:lnTo>
                <a:lnTo>
                  <a:pt x="934" y="230"/>
                </a:lnTo>
                <a:lnTo>
                  <a:pt x="934" y="230"/>
                </a:lnTo>
                <a:lnTo>
                  <a:pt x="934" y="230"/>
                </a:lnTo>
                <a:lnTo>
                  <a:pt x="934" y="228"/>
                </a:lnTo>
                <a:lnTo>
                  <a:pt x="934" y="225"/>
                </a:lnTo>
                <a:lnTo>
                  <a:pt x="934" y="223"/>
                </a:lnTo>
                <a:lnTo>
                  <a:pt x="932" y="223"/>
                </a:lnTo>
                <a:lnTo>
                  <a:pt x="932" y="221"/>
                </a:lnTo>
                <a:lnTo>
                  <a:pt x="932" y="218"/>
                </a:lnTo>
                <a:lnTo>
                  <a:pt x="932" y="218"/>
                </a:lnTo>
                <a:lnTo>
                  <a:pt x="934" y="218"/>
                </a:lnTo>
                <a:lnTo>
                  <a:pt x="934" y="218"/>
                </a:lnTo>
                <a:lnTo>
                  <a:pt x="934" y="218"/>
                </a:lnTo>
                <a:lnTo>
                  <a:pt x="937" y="218"/>
                </a:lnTo>
                <a:lnTo>
                  <a:pt x="937" y="218"/>
                </a:lnTo>
                <a:lnTo>
                  <a:pt x="937" y="221"/>
                </a:lnTo>
                <a:lnTo>
                  <a:pt x="939" y="221"/>
                </a:lnTo>
                <a:lnTo>
                  <a:pt x="939" y="221"/>
                </a:lnTo>
                <a:lnTo>
                  <a:pt x="942" y="223"/>
                </a:lnTo>
                <a:lnTo>
                  <a:pt x="944" y="225"/>
                </a:lnTo>
                <a:lnTo>
                  <a:pt x="944" y="225"/>
                </a:lnTo>
                <a:lnTo>
                  <a:pt x="946" y="225"/>
                </a:lnTo>
                <a:lnTo>
                  <a:pt x="949" y="228"/>
                </a:lnTo>
                <a:lnTo>
                  <a:pt x="949" y="228"/>
                </a:lnTo>
                <a:lnTo>
                  <a:pt x="949" y="228"/>
                </a:lnTo>
                <a:lnTo>
                  <a:pt x="949" y="225"/>
                </a:lnTo>
                <a:lnTo>
                  <a:pt x="946" y="225"/>
                </a:lnTo>
                <a:lnTo>
                  <a:pt x="946" y="225"/>
                </a:lnTo>
                <a:lnTo>
                  <a:pt x="944" y="223"/>
                </a:lnTo>
                <a:lnTo>
                  <a:pt x="944" y="223"/>
                </a:lnTo>
                <a:lnTo>
                  <a:pt x="944" y="223"/>
                </a:lnTo>
                <a:lnTo>
                  <a:pt x="946" y="223"/>
                </a:lnTo>
                <a:lnTo>
                  <a:pt x="946" y="223"/>
                </a:lnTo>
                <a:lnTo>
                  <a:pt x="949" y="221"/>
                </a:lnTo>
                <a:lnTo>
                  <a:pt x="949" y="221"/>
                </a:lnTo>
                <a:lnTo>
                  <a:pt x="951" y="221"/>
                </a:lnTo>
                <a:lnTo>
                  <a:pt x="951" y="221"/>
                </a:lnTo>
                <a:lnTo>
                  <a:pt x="953" y="221"/>
                </a:lnTo>
                <a:lnTo>
                  <a:pt x="953" y="221"/>
                </a:lnTo>
                <a:lnTo>
                  <a:pt x="953" y="218"/>
                </a:lnTo>
                <a:lnTo>
                  <a:pt x="953" y="218"/>
                </a:lnTo>
                <a:lnTo>
                  <a:pt x="953" y="216"/>
                </a:lnTo>
                <a:lnTo>
                  <a:pt x="953" y="216"/>
                </a:lnTo>
                <a:lnTo>
                  <a:pt x="953" y="216"/>
                </a:lnTo>
                <a:lnTo>
                  <a:pt x="951" y="213"/>
                </a:lnTo>
                <a:lnTo>
                  <a:pt x="951" y="211"/>
                </a:lnTo>
                <a:lnTo>
                  <a:pt x="951" y="211"/>
                </a:lnTo>
                <a:lnTo>
                  <a:pt x="951" y="209"/>
                </a:lnTo>
                <a:lnTo>
                  <a:pt x="951" y="209"/>
                </a:lnTo>
                <a:lnTo>
                  <a:pt x="949" y="209"/>
                </a:lnTo>
                <a:lnTo>
                  <a:pt x="949" y="209"/>
                </a:lnTo>
                <a:lnTo>
                  <a:pt x="949" y="206"/>
                </a:lnTo>
                <a:lnTo>
                  <a:pt x="946" y="204"/>
                </a:lnTo>
                <a:lnTo>
                  <a:pt x="946" y="204"/>
                </a:lnTo>
                <a:lnTo>
                  <a:pt x="944" y="197"/>
                </a:lnTo>
                <a:lnTo>
                  <a:pt x="944" y="197"/>
                </a:lnTo>
                <a:lnTo>
                  <a:pt x="937" y="187"/>
                </a:lnTo>
                <a:lnTo>
                  <a:pt x="934" y="185"/>
                </a:lnTo>
                <a:lnTo>
                  <a:pt x="932" y="185"/>
                </a:lnTo>
                <a:lnTo>
                  <a:pt x="930" y="183"/>
                </a:lnTo>
                <a:lnTo>
                  <a:pt x="930" y="180"/>
                </a:lnTo>
                <a:lnTo>
                  <a:pt x="930" y="180"/>
                </a:lnTo>
                <a:lnTo>
                  <a:pt x="930" y="180"/>
                </a:lnTo>
                <a:lnTo>
                  <a:pt x="930" y="178"/>
                </a:lnTo>
                <a:lnTo>
                  <a:pt x="932" y="178"/>
                </a:lnTo>
                <a:lnTo>
                  <a:pt x="932" y="178"/>
                </a:lnTo>
                <a:lnTo>
                  <a:pt x="934" y="178"/>
                </a:lnTo>
                <a:lnTo>
                  <a:pt x="937" y="176"/>
                </a:lnTo>
                <a:lnTo>
                  <a:pt x="937" y="173"/>
                </a:lnTo>
                <a:lnTo>
                  <a:pt x="937" y="173"/>
                </a:lnTo>
                <a:lnTo>
                  <a:pt x="937" y="171"/>
                </a:lnTo>
                <a:lnTo>
                  <a:pt x="937" y="171"/>
                </a:lnTo>
                <a:lnTo>
                  <a:pt x="937" y="168"/>
                </a:lnTo>
                <a:lnTo>
                  <a:pt x="937" y="168"/>
                </a:lnTo>
                <a:lnTo>
                  <a:pt x="939" y="171"/>
                </a:lnTo>
                <a:lnTo>
                  <a:pt x="942" y="171"/>
                </a:lnTo>
                <a:lnTo>
                  <a:pt x="944" y="171"/>
                </a:lnTo>
                <a:lnTo>
                  <a:pt x="944" y="171"/>
                </a:lnTo>
                <a:lnTo>
                  <a:pt x="949" y="173"/>
                </a:lnTo>
                <a:lnTo>
                  <a:pt x="951" y="173"/>
                </a:lnTo>
                <a:lnTo>
                  <a:pt x="953" y="173"/>
                </a:lnTo>
                <a:lnTo>
                  <a:pt x="956" y="173"/>
                </a:lnTo>
                <a:lnTo>
                  <a:pt x="958" y="173"/>
                </a:lnTo>
                <a:lnTo>
                  <a:pt x="958" y="176"/>
                </a:lnTo>
                <a:lnTo>
                  <a:pt x="961" y="176"/>
                </a:lnTo>
                <a:lnTo>
                  <a:pt x="961" y="173"/>
                </a:lnTo>
                <a:lnTo>
                  <a:pt x="961" y="173"/>
                </a:lnTo>
                <a:lnTo>
                  <a:pt x="961" y="171"/>
                </a:lnTo>
                <a:close/>
              </a:path>
            </a:pathLst>
          </a:custGeom>
          <a:solidFill>
            <a:srgbClr val="E7806F"/>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sp>
        <p:nvSpPr>
          <p:cNvPr id="13" name="Freeform 215"/>
          <p:cNvSpPr>
            <a:spLocks noEditPoints="1"/>
          </p:cNvSpPr>
          <p:nvPr/>
        </p:nvSpPr>
        <p:spPr bwMode="auto">
          <a:xfrm>
            <a:off x="9725350" y="1389984"/>
            <a:ext cx="1069176" cy="2624280"/>
          </a:xfrm>
          <a:custGeom>
            <a:avLst/>
            <a:gdLst>
              <a:gd name="T0" fmla="*/ 279 w 286"/>
              <a:gd name="T1" fmla="*/ 689 h 694"/>
              <a:gd name="T2" fmla="*/ 210 w 286"/>
              <a:gd name="T3" fmla="*/ 665 h 694"/>
              <a:gd name="T4" fmla="*/ 196 w 286"/>
              <a:gd name="T5" fmla="*/ 658 h 694"/>
              <a:gd name="T6" fmla="*/ 248 w 286"/>
              <a:gd name="T7" fmla="*/ 691 h 694"/>
              <a:gd name="T8" fmla="*/ 191 w 286"/>
              <a:gd name="T9" fmla="*/ 367 h 694"/>
              <a:gd name="T10" fmla="*/ 257 w 286"/>
              <a:gd name="T11" fmla="*/ 289 h 694"/>
              <a:gd name="T12" fmla="*/ 224 w 286"/>
              <a:gd name="T13" fmla="*/ 241 h 694"/>
              <a:gd name="T14" fmla="*/ 224 w 286"/>
              <a:gd name="T15" fmla="*/ 210 h 694"/>
              <a:gd name="T16" fmla="*/ 222 w 286"/>
              <a:gd name="T17" fmla="*/ 184 h 694"/>
              <a:gd name="T18" fmla="*/ 241 w 286"/>
              <a:gd name="T19" fmla="*/ 154 h 694"/>
              <a:gd name="T20" fmla="*/ 253 w 286"/>
              <a:gd name="T21" fmla="*/ 137 h 694"/>
              <a:gd name="T22" fmla="*/ 267 w 286"/>
              <a:gd name="T23" fmla="*/ 120 h 694"/>
              <a:gd name="T24" fmla="*/ 283 w 286"/>
              <a:gd name="T25" fmla="*/ 106 h 694"/>
              <a:gd name="T26" fmla="*/ 272 w 286"/>
              <a:gd name="T27" fmla="*/ 78 h 694"/>
              <a:gd name="T28" fmla="*/ 257 w 286"/>
              <a:gd name="T29" fmla="*/ 106 h 694"/>
              <a:gd name="T30" fmla="*/ 241 w 286"/>
              <a:gd name="T31" fmla="*/ 116 h 694"/>
              <a:gd name="T32" fmla="*/ 198 w 286"/>
              <a:gd name="T33" fmla="*/ 111 h 694"/>
              <a:gd name="T34" fmla="*/ 201 w 286"/>
              <a:gd name="T35" fmla="*/ 94 h 694"/>
              <a:gd name="T36" fmla="*/ 208 w 286"/>
              <a:gd name="T37" fmla="*/ 73 h 694"/>
              <a:gd name="T38" fmla="*/ 153 w 286"/>
              <a:gd name="T39" fmla="*/ 45 h 694"/>
              <a:gd name="T40" fmla="*/ 108 w 286"/>
              <a:gd name="T41" fmla="*/ 9 h 694"/>
              <a:gd name="T42" fmla="*/ 80 w 286"/>
              <a:gd name="T43" fmla="*/ 16 h 694"/>
              <a:gd name="T44" fmla="*/ 49 w 286"/>
              <a:gd name="T45" fmla="*/ 4 h 694"/>
              <a:gd name="T46" fmla="*/ 30 w 286"/>
              <a:gd name="T47" fmla="*/ 16 h 694"/>
              <a:gd name="T48" fmla="*/ 9 w 286"/>
              <a:gd name="T49" fmla="*/ 59 h 694"/>
              <a:gd name="T50" fmla="*/ 16 w 286"/>
              <a:gd name="T51" fmla="*/ 92 h 694"/>
              <a:gd name="T52" fmla="*/ 11 w 286"/>
              <a:gd name="T53" fmla="*/ 111 h 694"/>
              <a:gd name="T54" fmla="*/ 2 w 286"/>
              <a:gd name="T55" fmla="*/ 147 h 694"/>
              <a:gd name="T56" fmla="*/ 2 w 286"/>
              <a:gd name="T57" fmla="*/ 180 h 694"/>
              <a:gd name="T58" fmla="*/ 0 w 286"/>
              <a:gd name="T59" fmla="*/ 201 h 694"/>
              <a:gd name="T60" fmla="*/ 11 w 286"/>
              <a:gd name="T61" fmla="*/ 227 h 694"/>
              <a:gd name="T62" fmla="*/ 26 w 286"/>
              <a:gd name="T63" fmla="*/ 255 h 694"/>
              <a:gd name="T64" fmla="*/ 23 w 286"/>
              <a:gd name="T65" fmla="*/ 282 h 694"/>
              <a:gd name="T66" fmla="*/ 23 w 286"/>
              <a:gd name="T67" fmla="*/ 305 h 694"/>
              <a:gd name="T68" fmla="*/ 21 w 286"/>
              <a:gd name="T69" fmla="*/ 326 h 694"/>
              <a:gd name="T70" fmla="*/ 33 w 286"/>
              <a:gd name="T71" fmla="*/ 360 h 694"/>
              <a:gd name="T72" fmla="*/ 30 w 286"/>
              <a:gd name="T73" fmla="*/ 381 h 694"/>
              <a:gd name="T74" fmla="*/ 33 w 286"/>
              <a:gd name="T75" fmla="*/ 400 h 694"/>
              <a:gd name="T76" fmla="*/ 42 w 286"/>
              <a:gd name="T77" fmla="*/ 431 h 694"/>
              <a:gd name="T78" fmla="*/ 54 w 286"/>
              <a:gd name="T79" fmla="*/ 454 h 694"/>
              <a:gd name="T80" fmla="*/ 75 w 286"/>
              <a:gd name="T81" fmla="*/ 476 h 694"/>
              <a:gd name="T82" fmla="*/ 78 w 286"/>
              <a:gd name="T83" fmla="*/ 492 h 694"/>
              <a:gd name="T84" fmla="*/ 85 w 286"/>
              <a:gd name="T85" fmla="*/ 521 h 694"/>
              <a:gd name="T86" fmla="*/ 82 w 286"/>
              <a:gd name="T87" fmla="*/ 544 h 694"/>
              <a:gd name="T88" fmla="*/ 82 w 286"/>
              <a:gd name="T89" fmla="*/ 570 h 694"/>
              <a:gd name="T90" fmla="*/ 97 w 286"/>
              <a:gd name="T91" fmla="*/ 604 h 694"/>
              <a:gd name="T92" fmla="*/ 116 w 286"/>
              <a:gd name="T93" fmla="*/ 615 h 694"/>
              <a:gd name="T94" fmla="*/ 165 w 286"/>
              <a:gd name="T95" fmla="*/ 634 h 694"/>
              <a:gd name="T96" fmla="*/ 165 w 286"/>
              <a:gd name="T97" fmla="*/ 622 h 694"/>
              <a:gd name="T98" fmla="*/ 163 w 286"/>
              <a:gd name="T99" fmla="*/ 599 h 694"/>
              <a:gd name="T100" fmla="*/ 168 w 286"/>
              <a:gd name="T101" fmla="*/ 592 h 694"/>
              <a:gd name="T102" fmla="*/ 191 w 286"/>
              <a:gd name="T103" fmla="*/ 549 h 694"/>
              <a:gd name="T104" fmla="*/ 170 w 286"/>
              <a:gd name="T105" fmla="*/ 530 h 694"/>
              <a:gd name="T106" fmla="*/ 170 w 286"/>
              <a:gd name="T107" fmla="*/ 488 h 694"/>
              <a:gd name="T108" fmla="*/ 175 w 286"/>
              <a:gd name="T109" fmla="*/ 447 h 694"/>
              <a:gd name="T110" fmla="*/ 189 w 286"/>
              <a:gd name="T111" fmla="*/ 440 h 694"/>
              <a:gd name="T112" fmla="*/ 172 w 286"/>
              <a:gd name="T113" fmla="*/ 433 h 694"/>
              <a:gd name="T114" fmla="*/ 151 w 286"/>
              <a:gd name="T115" fmla="*/ 400 h 694"/>
              <a:gd name="T116" fmla="*/ 194 w 286"/>
              <a:gd name="T117" fmla="*/ 393 h 694"/>
              <a:gd name="T118" fmla="*/ 184 w 286"/>
              <a:gd name="T119" fmla="*/ 360 h 694"/>
              <a:gd name="T120" fmla="*/ 269 w 286"/>
              <a:gd name="T121" fmla="*/ 331 h 6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86" h="694">
                <a:moveTo>
                  <a:pt x="286" y="686"/>
                </a:moveTo>
                <a:lnTo>
                  <a:pt x="283" y="686"/>
                </a:lnTo>
                <a:lnTo>
                  <a:pt x="281" y="686"/>
                </a:lnTo>
                <a:lnTo>
                  <a:pt x="281" y="686"/>
                </a:lnTo>
                <a:lnTo>
                  <a:pt x="281" y="686"/>
                </a:lnTo>
                <a:lnTo>
                  <a:pt x="279" y="686"/>
                </a:lnTo>
                <a:lnTo>
                  <a:pt x="276" y="686"/>
                </a:lnTo>
                <a:lnTo>
                  <a:pt x="274" y="686"/>
                </a:lnTo>
                <a:lnTo>
                  <a:pt x="274" y="686"/>
                </a:lnTo>
                <a:lnTo>
                  <a:pt x="274" y="689"/>
                </a:lnTo>
                <a:lnTo>
                  <a:pt x="272" y="689"/>
                </a:lnTo>
                <a:lnTo>
                  <a:pt x="272" y="689"/>
                </a:lnTo>
                <a:lnTo>
                  <a:pt x="272" y="689"/>
                </a:lnTo>
                <a:lnTo>
                  <a:pt x="274" y="691"/>
                </a:lnTo>
                <a:lnTo>
                  <a:pt x="276" y="689"/>
                </a:lnTo>
                <a:lnTo>
                  <a:pt x="276" y="689"/>
                </a:lnTo>
                <a:lnTo>
                  <a:pt x="279" y="689"/>
                </a:lnTo>
                <a:lnTo>
                  <a:pt x="283" y="689"/>
                </a:lnTo>
                <a:lnTo>
                  <a:pt x="283" y="689"/>
                </a:lnTo>
                <a:lnTo>
                  <a:pt x="286" y="686"/>
                </a:lnTo>
                <a:lnTo>
                  <a:pt x="286" y="686"/>
                </a:lnTo>
                <a:close/>
                <a:moveTo>
                  <a:pt x="260" y="684"/>
                </a:moveTo>
                <a:lnTo>
                  <a:pt x="255" y="684"/>
                </a:lnTo>
                <a:lnTo>
                  <a:pt x="250" y="684"/>
                </a:lnTo>
                <a:lnTo>
                  <a:pt x="246" y="682"/>
                </a:lnTo>
                <a:lnTo>
                  <a:pt x="241" y="682"/>
                </a:lnTo>
                <a:lnTo>
                  <a:pt x="236" y="679"/>
                </a:lnTo>
                <a:lnTo>
                  <a:pt x="231" y="677"/>
                </a:lnTo>
                <a:lnTo>
                  <a:pt x="229" y="675"/>
                </a:lnTo>
                <a:lnTo>
                  <a:pt x="224" y="672"/>
                </a:lnTo>
                <a:lnTo>
                  <a:pt x="220" y="670"/>
                </a:lnTo>
                <a:lnTo>
                  <a:pt x="215" y="667"/>
                </a:lnTo>
                <a:lnTo>
                  <a:pt x="213" y="665"/>
                </a:lnTo>
                <a:lnTo>
                  <a:pt x="210" y="665"/>
                </a:lnTo>
                <a:lnTo>
                  <a:pt x="208" y="663"/>
                </a:lnTo>
                <a:lnTo>
                  <a:pt x="203" y="658"/>
                </a:lnTo>
                <a:lnTo>
                  <a:pt x="203" y="658"/>
                </a:lnTo>
                <a:lnTo>
                  <a:pt x="198" y="658"/>
                </a:lnTo>
                <a:lnTo>
                  <a:pt x="198" y="658"/>
                </a:lnTo>
                <a:lnTo>
                  <a:pt x="196" y="656"/>
                </a:lnTo>
                <a:lnTo>
                  <a:pt x="196" y="656"/>
                </a:lnTo>
                <a:lnTo>
                  <a:pt x="196" y="653"/>
                </a:lnTo>
                <a:lnTo>
                  <a:pt x="196" y="653"/>
                </a:lnTo>
                <a:lnTo>
                  <a:pt x="198" y="653"/>
                </a:lnTo>
                <a:lnTo>
                  <a:pt x="201" y="653"/>
                </a:lnTo>
                <a:lnTo>
                  <a:pt x="198" y="651"/>
                </a:lnTo>
                <a:lnTo>
                  <a:pt x="196" y="651"/>
                </a:lnTo>
                <a:lnTo>
                  <a:pt x="191" y="646"/>
                </a:lnTo>
                <a:lnTo>
                  <a:pt x="189" y="646"/>
                </a:lnTo>
                <a:lnTo>
                  <a:pt x="191" y="651"/>
                </a:lnTo>
                <a:lnTo>
                  <a:pt x="196" y="658"/>
                </a:lnTo>
                <a:lnTo>
                  <a:pt x="198" y="663"/>
                </a:lnTo>
                <a:lnTo>
                  <a:pt x="201" y="667"/>
                </a:lnTo>
                <a:lnTo>
                  <a:pt x="203" y="672"/>
                </a:lnTo>
                <a:lnTo>
                  <a:pt x="205" y="679"/>
                </a:lnTo>
                <a:lnTo>
                  <a:pt x="208" y="684"/>
                </a:lnTo>
                <a:lnTo>
                  <a:pt x="210" y="689"/>
                </a:lnTo>
                <a:lnTo>
                  <a:pt x="213" y="689"/>
                </a:lnTo>
                <a:lnTo>
                  <a:pt x="213" y="689"/>
                </a:lnTo>
                <a:lnTo>
                  <a:pt x="215" y="689"/>
                </a:lnTo>
                <a:lnTo>
                  <a:pt x="217" y="689"/>
                </a:lnTo>
                <a:lnTo>
                  <a:pt x="222" y="689"/>
                </a:lnTo>
                <a:lnTo>
                  <a:pt x="224" y="689"/>
                </a:lnTo>
                <a:lnTo>
                  <a:pt x="236" y="691"/>
                </a:lnTo>
                <a:lnTo>
                  <a:pt x="239" y="691"/>
                </a:lnTo>
                <a:lnTo>
                  <a:pt x="243" y="694"/>
                </a:lnTo>
                <a:lnTo>
                  <a:pt x="246" y="694"/>
                </a:lnTo>
                <a:lnTo>
                  <a:pt x="248" y="691"/>
                </a:lnTo>
                <a:lnTo>
                  <a:pt x="250" y="691"/>
                </a:lnTo>
                <a:lnTo>
                  <a:pt x="250" y="691"/>
                </a:lnTo>
                <a:lnTo>
                  <a:pt x="253" y="691"/>
                </a:lnTo>
                <a:lnTo>
                  <a:pt x="253" y="691"/>
                </a:lnTo>
                <a:lnTo>
                  <a:pt x="255" y="691"/>
                </a:lnTo>
                <a:lnTo>
                  <a:pt x="257" y="691"/>
                </a:lnTo>
                <a:lnTo>
                  <a:pt x="260" y="691"/>
                </a:lnTo>
                <a:lnTo>
                  <a:pt x="262" y="691"/>
                </a:lnTo>
                <a:lnTo>
                  <a:pt x="262" y="689"/>
                </a:lnTo>
                <a:lnTo>
                  <a:pt x="265" y="689"/>
                </a:lnTo>
                <a:lnTo>
                  <a:pt x="265" y="686"/>
                </a:lnTo>
                <a:lnTo>
                  <a:pt x="262" y="684"/>
                </a:lnTo>
                <a:lnTo>
                  <a:pt x="260" y="684"/>
                </a:lnTo>
                <a:close/>
                <a:moveTo>
                  <a:pt x="194" y="367"/>
                </a:moveTo>
                <a:lnTo>
                  <a:pt x="191" y="367"/>
                </a:lnTo>
                <a:lnTo>
                  <a:pt x="191" y="367"/>
                </a:lnTo>
                <a:lnTo>
                  <a:pt x="191" y="367"/>
                </a:lnTo>
                <a:lnTo>
                  <a:pt x="196" y="369"/>
                </a:lnTo>
                <a:lnTo>
                  <a:pt x="196" y="369"/>
                </a:lnTo>
                <a:lnTo>
                  <a:pt x="196" y="367"/>
                </a:lnTo>
                <a:lnTo>
                  <a:pt x="194" y="367"/>
                </a:lnTo>
                <a:lnTo>
                  <a:pt x="194" y="367"/>
                </a:lnTo>
                <a:close/>
                <a:moveTo>
                  <a:pt x="272" y="317"/>
                </a:moveTo>
                <a:lnTo>
                  <a:pt x="272" y="315"/>
                </a:lnTo>
                <a:lnTo>
                  <a:pt x="269" y="308"/>
                </a:lnTo>
                <a:lnTo>
                  <a:pt x="269" y="308"/>
                </a:lnTo>
                <a:lnTo>
                  <a:pt x="269" y="308"/>
                </a:lnTo>
                <a:lnTo>
                  <a:pt x="265" y="308"/>
                </a:lnTo>
                <a:lnTo>
                  <a:pt x="262" y="305"/>
                </a:lnTo>
                <a:lnTo>
                  <a:pt x="257" y="303"/>
                </a:lnTo>
                <a:lnTo>
                  <a:pt x="257" y="300"/>
                </a:lnTo>
                <a:lnTo>
                  <a:pt x="255" y="298"/>
                </a:lnTo>
                <a:lnTo>
                  <a:pt x="255" y="293"/>
                </a:lnTo>
                <a:lnTo>
                  <a:pt x="257" y="289"/>
                </a:lnTo>
                <a:lnTo>
                  <a:pt x="255" y="286"/>
                </a:lnTo>
                <a:lnTo>
                  <a:pt x="253" y="282"/>
                </a:lnTo>
                <a:lnTo>
                  <a:pt x="248" y="279"/>
                </a:lnTo>
                <a:lnTo>
                  <a:pt x="243" y="277"/>
                </a:lnTo>
                <a:lnTo>
                  <a:pt x="234" y="272"/>
                </a:lnTo>
                <a:lnTo>
                  <a:pt x="229" y="267"/>
                </a:lnTo>
                <a:lnTo>
                  <a:pt x="229" y="267"/>
                </a:lnTo>
                <a:lnTo>
                  <a:pt x="227" y="263"/>
                </a:lnTo>
                <a:lnTo>
                  <a:pt x="229" y="263"/>
                </a:lnTo>
                <a:lnTo>
                  <a:pt x="229" y="263"/>
                </a:lnTo>
                <a:lnTo>
                  <a:pt x="229" y="260"/>
                </a:lnTo>
                <a:lnTo>
                  <a:pt x="229" y="258"/>
                </a:lnTo>
                <a:lnTo>
                  <a:pt x="227" y="255"/>
                </a:lnTo>
                <a:lnTo>
                  <a:pt x="227" y="255"/>
                </a:lnTo>
                <a:lnTo>
                  <a:pt x="224" y="251"/>
                </a:lnTo>
                <a:lnTo>
                  <a:pt x="224" y="251"/>
                </a:lnTo>
                <a:lnTo>
                  <a:pt x="224" y="241"/>
                </a:lnTo>
                <a:lnTo>
                  <a:pt x="224" y="239"/>
                </a:lnTo>
                <a:lnTo>
                  <a:pt x="224" y="237"/>
                </a:lnTo>
                <a:lnTo>
                  <a:pt x="224" y="237"/>
                </a:lnTo>
                <a:lnTo>
                  <a:pt x="227" y="237"/>
                </a:lnTo>
                <a:lnTo>
                  <a:pt x="227" y="237"/>
                </a:lnTo>
                <a:lnTo>
                  <a:pt x="227" y="234"/>
                </a:lnTo>
                <a:lnTo>
                  <a:pt x="224" y="227"/>
                </a:lnTo>
                <a:lnTo>
                  <a:pt x="224" y="225"/>
                </a:lnTo>
                <a:lnTo>
                  <a:pt x="224" y="222"/>
                </a:lnTo>
                <a:lnTo>
                  <a:pt x="224" y="220"/>
                </a:lnTo>
                <a:lnTo>
                  <a:pt x="224" y="218"/>
                </a:lnTo>
                <a:lnTo>
                  <a:pt x="224" y="218"/>
                </a:lnTo>
                <a:lnTo>
                  <a:pt x="224" y="215"/>
                </a:lnTo>
                <a:lnTo>
                  <a:pt x="222" y="215"/>
                </a:lnTo>
                <a:lnTo>
                  <a:pt x="222" y="213"/>
                </a:lnTo>
                <a:lnTo>
                  <a:pt x="222" y="213"/>
                </a:lnTo>
                <a:lnTo>
                  <a:pt x="224" y="210"/>
                </a:lnTo>
                <a:lnTo>
                  <a:pt x="224" y="210"/>
                </a:lnTo>
                <a:lnTo>
                  <a:pt x="224" y="208"/>
                </a:lnTo>
                <a:lnTo>
                  <a:pt x="224" y="206"/>
                </a:lnTo>
                <a:lnTo>
                  <a:pt x="224" y="206"/>
                </a:lnTo>
                <a:lnTo>
                  <a:pt x="224" y="206"/>
                </a:lnTo>
                <a:lnTo>
                  <a:pt x="222" y="203"/>
                </a:lnTo>
                <a:lnTo>
                  <a:pt x="222" y="201"/>
                </a:lnTo>
                <a:lnTo>
                  <a:pt x="224" y="199"/>
                </a:lnTo>
                <a:lnTo>
                  <a:pt x="224" y="199"/>
                </a:lnTo>
                <a:lnTo>
                  <a:pt x="224" y="196"/>
                </a:lnTo>
                <a:lnTo>
                  <a:pt x="224" y="194"/>
                </a:lnTo>
                <a:lnTo>
                  <a:pt x="224" y="194"/>
                </a:lnTo>
                <a:lnTo>
                  <a:pt x="224" y="192"/>
                </a:lnTo>
                <a:lnTo>
                  <a:pt x="224" y="192"/>
                </a:lnTo>
                <a:lnTo>
                  <a:pt x="224" y="192"/>
                </a:lnTo>
                <a:lnTo>
                  <a:pt x="224" y="187"/>
                </a:lnTo>
                <a:lnTo>
                  <a:pt x="222" y="184"/>
                </a:lnTo>
                <a:lnTo>
                  <a:pt x="222" y="182"/>
                </a:lnTo>
                <a:lnTo>
                  <a:pt x="224" y="180"/>
                </a:lnTo>
                <a:lnTo>
                  <a:pt x="224" y="180"/>
                </a:lnTo>
                <a:lnTo>
                  <a:pt x="224" y="177"/>
                </a:lnTo>
                <a:lnTo>
                  <a:pt x="224" y="177"/>
                </a:lnTo>
                <a:lnTo>
                  <a:pt x="227" y="175"/>
                </a:lnTo>
                <a:lnTo>
                  <a:pt x="229" y="173"/>
                </a:lnTo>
                <a:lnTo>
                  <a:pt x="229" y="170"/>
                </a:lnTo>
                <a:lnTo>
                  <a:pt x="229" y="170"/>
                </a:lnTo>
                <a:lnTo>
                  <a:pt x="231" y="168"/>
                </a:lnTo>
                <a:lnTo>
                  <a:pt x="234" y="165"/>
                </a:lnTo>
                <a:lnTo>
                  <a:pt x="236" y="163"/>
                </a:lnTo>
                <a:lnTo>
                  <a:pt x="239" y="161"/>
                </a:lnTo>
                <a:lnTo>
                  <a:pt x="239" y="158"/>
                </a:lnTo>
                <a:lnTo>
                  <a:pt x="239" y="156"/>
                </a:lnTo>
                <a:lnTo>
                  <a:pt x="241" y="154"/>
                </a:lnTo>
                <a:lnTo>
                  <a:pt x="241" y="154"/>
                </a:lnTo>
                <a:lnTo>
                  <a:pt x="243" y="151"/>
                </a:lnTo>
                <a:lnTo>
                  <a:pt x="243" y="149"/>
                </a:lnTo>
                <a:lnTo>
                  <a:pt x="246" y="147"/>
                </a:lnTo>
                <a:lnTo>
                  <a:pt x="246" y="144"/>
                </a:lnTo>
                <a:lnTo>
                  <a:pt x="248" y="142"/>
                </a:lnTo>
                <a:lnTo>
                  <a:pt x="248" y="142"/>
                </a:lnTo>
                <a:lnTo>
                  <a:pt x="248" y="139"/>
                </a:lnTo>
                <a:lnTo>
                  <a:pt x="248" y="139"/>
                </a:lnTo>
                <a:lnTo>
                  <a:pt x="250" y="139"/>
                </a:lnTo>
                <a:lnTo>
                  <a:pt x="250" y="139"/>
                </a:lnTo>
                <a:lnTo>
                  <a:pt x="250" y="137"/>
                </a:lnTo>
                <a:lnTo>
                  <a:pt x="250" y="137"/>
                </a:lnTo>
                <a:lnTo>
                  <a:pt x="250" y="137"/>
                </a:lnTo>
                <a:lnTo>
                  <a:pt x="253" y="137"/>
                </a:lnTo>
                <a:lnTo>
                  <a:pt x="253" y="137"/>
                </a:lnTo>
                <a:lnTo>
                  <a:pt x="253" y="137"/>
                </a:lnTo>
                <a:lnTo>
                  <a:pt x="253" y="137"/>
                </a:lnTo>
                <a:lnTo>
                  <a:pt x="253" y="135"/>
                </a:lnTo>
                <a:lnTo>
                  <a:pt x="253" y="135"/>
                </a:lnTo>
                <a:lnTo>
                  <a:pt x="255" y="132"/>
                </a:lnTo>
                <a:lnTo>
                  <a:pt x="255" y="132"/>
                </a:lnTo>
                <a:lnTo>
                  <a:pt x="257" y="130"/>
                </a:lnTo>
                <a:lnTo>
                  <a:pt x="257" y="130"/>
                </a:lnTo>
                <a:lnTo>
                  <a:pt x="260" y="128"/>
                </a:lnTo>
                <a:lnTo>
                  <a:pt x="262" y="128"/>
                </a:lnTo>
                <a:lnTo>
                  <a:pt x="262" y="128"/>
                </a:lnTo>
                <a:lnTo>
                  <a:pt x="262" y="125"/>
                </a:lnTo>
                <a:lnTo>
                  <a:pt x="262" y="125"/>
                </a:lnTo>
                <a:lnTo>
                  <a:pt x="265" y="125"/>
                </a:lnTo>
                <a:lnTo>
                  <a:pt x="265" y="123"/>
                </a:lnTo>
                <a:lnTo>
                  <a:pt x="265" y="123"/>
                </a:lnTo>
                <a:lnTo>
                  <a:pt x="265" y="120"/>
                </a:lnTo>
                <a:lnTo>
                  <a:pt x="267" y="120"/>
                </a:lnTo>
                <a:lnTo>
                  <a:pt x="267" y="120"/>
                </a:lnTo>
                <a:lnTo>
                  <a:pt x="267" y="120"/>
                </a:lnTo>
                <a:lnTo>
                  <a:pt x="269" y="120"/>
                </a:lnTo>
                <a:lnTo>
                  <a:pt x="269" y="118"/>
                </a:lnTo>
                <a:lnTo>
                  <a:pt x="272" y="118"/>
                </a:lnTo>
                <a:lnTo>
                  <a:pt x="272" y="118"/>
                </a:lnTo>
                <a:lnTo>
                  <a:pt x="272" y="118"/>
                </a:lnTo>
                <a:lnTo>
                  <a:pt x="274" y="118"/>
                </a:lnTo>
                <a:lnTo>
                  <a:pt x="276" y="118"/>
                </a:lnTo>
                <a:lnTo>
                  <a:pt x="276" y="116"/>
                </a:lnTo>
                <a:lnTo>
                  <a:pt x="276" y="113"/>
                </a:lnTo>
                <a:lnTo>
                  <a:pt x="279" y="116"/>
                </a:lnTo>
                <a:lnTo>
                  <a:pt x="279" y="113"/>
                </a:lnTo>
                <a:lnTo>
                  <a:pt x="281" y="113"/>
                </a:lnTo>
                <a:lnTo>
                  <a:pt x="281" y="113"/>
                </a:lnTo>
                <a:lnTo>
                  <a:pt x="283" y="111"/>
                </a:lnTo>
                <a:lnTo>
                  <a:pt x="283" y="109"/>
                </a:lnTo>
                <a:lnTo>
                  <a:pt x="283" y="106"/>
                </a:lnTo>
                <a:lnTo>
                  <a:pt x="283" y="104"/>
                </a:lnTo>
                <a:lnTo>
                  <a:pt x="283" y="104"/>
                </a:lnTo>
                <a:lnTo>
                  <a:pt x="283" y="102"/>
                </a:lnTo>
                <a:lnTo>
                  <a:pt x="283" y="97"/>
                </a:lnTo>
                <a:lnTo>
                  <a:pt x="283" y="94"/>
                </a:lnTo>
                <a:lnTo>
                  <a:pt x="283" y="94"/>
                </a:lnTo>
                <a:lnTo>
                  <a:pt x="283" y="92"/>
                </a:lnTo>
                <a:lnTo>
                  <a:pt x="281" y="90"/>
                </a:lnTo>
                <a:lnTo>
                  <a:pt x="279" y="87"/>
                </a:lnTo>
                <a:lnTo>
                  <a:pt x="279" y="83"/>
                </a:lnTo>
                <a:lnTo>
                  <a:pt x="276" y="80"/>
                </a:lnTo>
                <a:lnTo>
                  <a:pt x="276" y="80"/>
                </a:lnTo>
                <a:lnTo>
                  <a:pt x="274" y="78"/>
                </a:lnTo>
                <a:lnTo>
                  <a:pt x="274" y="78"/>
                </a:lnTo>
                <a:lnTo>
                  <a:pt x="272" y="78"/>
                </a:lnTo>
                <a:lnTo>
                  <a:pt x="272" y="78"/>
                </a:lnTo>
                <a:lnTo>
                  <a:pt x="272" y="78"/>
                </a:lnTo>
                <a:lnTo>
                  <a:pt x="272" y="78"/>
                </a:lnTo>
                <a:lnTo>
                  <a:pt x="269" y="78"/>
                </a:lnTo>
                <a:lnTo>
                  <a:pt x="269" y="78"/>
                </a:lnTo>
                <a:lnTo>
                  <a:pt x="267" y="80"/>
                </a:lnTo>
                <a:lnTo>
                  <a:pt x="267" y="80"/>
                </a:lnTo>
                <a:lnTo>
                  <a:pt x="265" y="78"/>
                </a:lnTo>
                <a:lnTo>
                  <a:pt x="265" y="78"/>
                </a:lnTo>
                <a:lnTo>
                  <a:pt x="265" y="87"/>
                </a:lnTo>
                <a:lnTo>
                  <a:pt x="265" y="94"/>
                </a:lnTo>
                <a:lnTo>
                  <a:pt x="265" y="99"/>
                </a:lnTo>
                <a:lnTo>
                  <a:pt x="262" y="102"/>
                </a:lnTo>
                <a:lnTo>
                  <a:pt x="262" y="102"/>
                </a:lnTo>
                <a:lnTo>
                  <a:pt x="262" y="102"/>
                </a:lnTo>
                <a:lnTo>
                  <a:pt x="262" y="104"/>
                </a:lnTo>
                <a:lnTo>
                  <a:pt x="260" y="104"/>
                </a:lnTo>
                <a:lnTo>
                  <a:pt x="260" y="106"/>
                </a:lnTo>
                <a:lnTo>
                  <a:pt x="257" y="106"/>
                </a:lnTo>
                <a:lnTo>
                  <a:pt x="257" y="106"/>
                </a:lnTo>
                <a:lnTo>
                  <a:pt x="257" y="109"/>
                </a:lnTo>
                <a:lnTo>
                  <a:pt x="255" y="109"/>
                </a:lnTo>
                <a:lnTo>
                  <a:pt x="253" y="109"/>
                </a:lnTo>
                <a:lnTo>
                  <a:pt x="253" y="111"/>
                </a:lnTo>
                <a:lnTo>
                  <a:pt x="253" y="111"/>
                </a:lnTo>
                <a:lnTo>
                  <a:pt x="250" y="111"/>
                </a:lnTo>
                <a:lnTo>
                  <a:pt x="250" y="113"/>
                </a:lnTo>
                <a:lnTo>
                  <a:pt x="250" y="116"/>
                </a:lnTo>
                <a:lnTo>
                  <a:pt x="250" y="116"/>
                </a:lnTo>
                <a:lnTo>
                  <a:pt x="250" y="118"/>
                </a:lnTo>
                <a:lnTo>
                  <a:pt x="248" y="118"/>
                </a:lnTo>
                <a:lnTo>
                  <a:pt x="246" y="116"/>
                </a:lnTo>
                <a:lnTo>
                  <a:pt x="246" y="116"/>
                </a:lnTo>
                <a:lnTo>
                  <a:pt x="243" y="116"/>
                </a:lnTo>
                <a:lnTo>
                  <a:pt x="241" y="116"/>
                </a:lnTo>
                <a:lnTo>
                  <a:pt x="241" y="116"/>
                </a:lnTo>
                <a:lnTo>
                  <a:pt x="239" y="118"/>
                </a:lnTo>
                <a:lnTo>
                  <a:pt x="239" y="120"/>
                </a:lnTo>
                <a:lnTo>
                  <a:pt x="236" y="120"/>
                </a:lnTo>
                <a:lnTo>
                  <a:pt x="236" y="118"/>
                </a:lnTo>
                <a:lnTo>
                  <a:pt x="234" y="118"/>
                </a:lnTo>
                <a:lnTo>
                  <a:pt x="231" y="120"/>
                </a:lnTo>
                <a:lnTo>
                  <a:pt x="229" y="118"/>
                </a:lnTo>
                <a:lnTo>
                  <a:pt x="229" y="118"/>
                </a:lnTo>
                <a:lnTo>
                  <a:pt x="227" y="118"/>
                </a:lnTo>
                <a:lnTo>
                  <a:pt x="224" y="118"/>
                </a:lnTo>
                <a:lnTo>
                  <a:pt x="220" y="118"/>
                </a:lnTo>
                <a:lnTo>
                  <a:pt x="210" y="116"/>
                </a:lnTo>
                <a:lnTo>
                  <a:pt x="205" y="116"/>
                </a:lnTo>
                <a:lnTo>
                  <a:pt x="196" y="116"/>
                </a:lnTo>
                <a:lnTo>
                  <a:pt x="196" y="113"/>
                </a:lnTo>
                <a:lnTo>
                  <a:pt x="196" y="111"/>
                </a:lnTo>
                <a:lnTo>
                  <a:pt x="198" y="111"/>
                </a:lnTo>
                <a:lnTo>
                  <a:pt x="198" y="109"/>
                </a:lnTo>
                <a:lnTo>
                  <a:pt x="198" y="109"/>
                </a:lnTo>
                <a:lnTo>
                  <a:pt x="198" y="106"/>
                </a:lnTo>
                <a:lnTo>
                  <a:pt x="201" y="106"/>
                </a:lnTo>
                <a:lnTo>
                  <a:pt x="201" y="106"/>
                </a:lnTo>
                <a:lnTo>
                  <a:pt x="201" y="106"/>
                </a:lnTo>
                <a:lnTo>
                  <a:pt x="201" y="104"/>
                </a:lnTo>
                <a:lnTo>
                  <a:pt x="201" y="104"/>
                </a:lnTo>
                <a:lnTo>
                  <a:pt x="201" y="104"/>
                </a:lnTo>
                <a:lnTo>
                  <a:pt x="201" y="102"/>
                </a:lnTo>
                <a:lnTo>
                  <a:pt x="201" y="102"/>
                </a:lnTo>
                <a:lnTo>
                  <a:pt x="203" y="102"/>
                </a:lnTo>
                <a:lnTo>
                  <a:pt x="203" y="99"/>
                </a:lnTo>
                <a:lnTo>
                  <a:pt x="201" y="97"/>
                </a:lnTo>
                <a:lnTo>
                  <a:pt x="201" y="97"/>
                </a:lnTo>
                <a:lnTo>
                  <a:pt x="201" y="94"/>
                </a:lnTo>
                <a:lnTo>
                  <a:pt x="201" y="94"/>
                </a:lnTo>
                <a:lnTo>
                  <a:pt x="203" y="92"/>
                </a:lnTo>
                <a:lnTo>
                  <a:pt x="203" y="92"/>
                </a:lnTo>
                <a:lnTo>
                  <a:pt x="203" y="92"/>
                </a:lnTo>
                <a:lnTo>
                  <a:pt x="203" y="90"/>
                </a:lnTo>
                <a:lnTo>
                  <a:pt x="205" y="90"/>
                </a:lnTo>
                <a:lnTo>
                  <a:pt x="205" y="87"/>
                </a:lnTo>
                <a:lnTo>
                  <a:pt x="205" y="87"/>
                </a:lnTo>
                <a:lnTo>
                  <a:pt x="205" y="85"/>
                </a:lnTo>
                <a:lnTo>
                  <a:pt x="208" y="83"/>
                </a:lnTo>
                <a:lnTo>
                  <a:pt x="208" y="83"/>
                </a:lnTo>
                <a:lnTo>
                  <a:pt x="208" y="80"/>
                </a:lnTo>
                <a:lnTo>
                  <a:pt x="208" y="80"/>
                </a:lnTo>
                <a:lnTo>
                  <a:pt x="210" y="80"/>
                </a:lnTo>
                <a:lnTo>
                  <a:pt x="210" y="78"/>
                </a:lnTo>
                <a:lnTo>
                  <a:pt x="210" y="76"/>
                </a:lnTo>
                <a:lnTo>
                  <a:pt x="210" y="76"/>
                </a:lnTo>
                <a:lnTo>
                  <a:pt x="208" y="73"/>
                </a:lnTo>
                <a:lnTo>
                  <a:pt x="205" y="68"/>
                </a:lnTo>
                <a:lnTo>
                  <a:pt x="201" y="68"/>
                </a:lnTo>
                <a:lnTo>
                  <a:pt x="198" y="66"/>
                </a:lnTo>
                <a:lnTo>
                  <a:pt x="196" y="66"/>
                </a:lnTo>
                <a:lnTo>
                  <a:pt x="196" y="66"/>
                </a:lnTo>
                <a:lnTo>
                  <a:pt x="194" y="66"/>
                </a:lnTo>
                <a:lnTo>
                  <a:pt x="194" y="64"/>
                </a:lnTo>
                <a:lnTo>
                  <a:pt x="191" y="64"/>
                </a:lnTo>
                <a:lnTo>
                  <a:pt x="186" y="61"/>
                </a:lnTo>
                <a:lnTo>
                  <a:pt x="177" y="57"/>
                </a:lnTo>
                <a:lnTo>
                  <a:pt x="175" y="54"/>
                </a:lnTo>
                <a:lnTo>
                  <a:pt x="172" y="54"/>
                </a:lnTo>
                <a:lnTo>
                  <a:pt x="170" y="52"/>
                </a:lnTo>
                <a:lnTo>
                  <a:pt x="165" y="47"/>
                </a:lnTo>
                <a:lnTo>
                  <a:pt x="160" y="45"/>
                </a:lnTo>
                <a:lnTo>
                  <a:pt x="158" y="45"/>
                </a:lnTo>
                <a:lnTo>
                  <a:pt x="153" y="45"/>
                </a:lnTo>
                <a:lnTo>
                  <a:pt x="146" y="42"/>
                </a:lnTo>
                <a:lnTo>
                  <a:pt x="142" y="40"/>
                </a:lnTo>
                <a:lnTo>
                  <a:pt x="142" y="38"/>
                </a:lnTo>
                <a:lnTo>
                  <a:pt x="139" y="35"/>
                </a:lnTo>
                <a:lnTo>
                  <a:pt x="134" y="33"/>
                </a:lnTo>
                <a:lnTo>
                  <a:pt x="132" y="33"/>
                </a:lnTo>
                <a:lnTo>
                  <a:pt x="132" y="33"/>
                </a:lnTo>
                <a:lnTo>
                  <a:pt x="132" y="31"/>
                </a:lnTo>
                <a:lnTo>
                  <a:pt x="130" y="31"/>
                </a:lnTo>
                <a:lnTo>
                  <a:pt x="127" y="28"/>
                </a:lnTo>
                <a:lnTo>
                  <a:pt x="125" y="26"/>
                </a:lnTo>
                <a:lnTo>
                  <a:pt x="120" y="21"/>
                </a:lnTo>
                <a:lnTo>
                  <a:pt x="118" y="16"/>
                </a:lnTo>
                <a:lnTo>
                  <a:pt x="116" y="12"/>
                </a:lnTo>
                <a:lnTo>
                  <a:pt x="111" y="12"/>
                </a:lnTo>
                <a:lnTo>
                  <a:pt x="111" y="9"/>
                </a:lnTo>
                <a:lnTo>
                  <a:pt x="108" y="9"/>
                </a:lnTo>
                <a:lnTo>
                  <a:pt x="108" y="9"/>
                </a:lnTo>
                <a:lnTo>
                  <a:pt x="108" y="7"/>
                </a:lnTo>
                <a:lnTo>
                  <a:pt x="106" y="7"/>
                </a:lnTo>
                <a:lnTo>
                  <a:pt x="106" y="4"/>
                </a:lnTo>
                <a:lnTo>
                  <a:pt x="106" y="2"/>
                </a:lnTo>
                <a:lnTo>
                  <a:pt x="106" y="2"/>
                </a:lnTo>
                <a:lnTo>
                  <a:pt x="97" y="2"/>
                </a:lnTo>
                <a:lnTo>
                  <a:pt x="90" y="2"/>
                </a:lnTo>
                <a:lnTo>
                  <a:pt x="90" y="4"/>
                </a:lnTo>
                <a:lnTo>
                  <a:pt x="87" y="4"/>
                </a:lnTo>
                <a:lnTo>
                  <a:pt x="87" y="2"/>
                </a:lnTo>
                <a:lnTo>
                  <a:pt x="87" y="4"/>
                </a:lnTo>
                <a:lnTo>
                  <a:pt x="85" y="4"/>
                </a:lnTo>
                <a:lnTo>
                  <a:pt x="85" y="4"/>
                </a:lnTo>
                <a:lnTo>
                  <a:pt x="82" y="12"/>
                </a:lnTo>
                <a:lnTo>
                  <a:pt x="82" y="14"/>
                </a:lnTo>
                <a:lnTo>
                  <a:pt x="80" y="16"/>
                </a:lnTo>
                <a:lnTo>
                  <a:pt x="80" y="21"/>
                </a:lnTo>
                <a:lnTo>
                  <a:pt x="80" y="21"/>
                </a:lnTo>
                <a:lnTo>
                  <a:pt x="80" y="19"/>
                </a:lnTo>
                <a:lnTo>
                  <a:pt x="78" y="16"/>
                </a:lnTo>
                <a:lnTo>
                  <a:pt x="75" y="14"/>
                </a:lnTo>
                <a:lnTo>
                  <a:pt x="75" y="12"/>
                </a:lnTo>
                <a:lnTo>
                  <a:pt x="73" y="7"/>
                </a:lnTo>
                <a:lnTo>
                  <a:pt x="71" y="7"/>
                </a:lnTo>
                <a:lnTo>
                  <a:pt x="71" y="7"/>
                </a:lnTo>
                <a:lnTo>
                  <a:pt x="68" y="7"/>
                </a:lnTo>
                <a:lnTo>
                  <a:pt x="66" y="4"/>
                </a:lnTo>
                <a:lnTo>
                  <a:pt x="66" y="4"/>
                </a:lnTo>
                <a:lnTo>
                  <a:pt x="56" y="4"/>
                </a:lnTo>
                <a:lnTo>
                  <a:pt x="56" y="4"/>
                </a:lnTo>
                <a:lnTo>
                  <a:pt x="54" y="4"/>
                </a:lnTo>
                <a:lnTo>
                  <a:pt x="52" y="4"/>
                </a:lnTo>
                <a:lnTo>
                  <a:pt x="49" y="4"/>
                </a:lnTo>
                <a:lnTo>
                  <a:pt x="47" y="0"/>
                </a:lnTo>
                <a:lnTo>
                  <a:pt x="45" y="0"/>
                </a:lnTo>
                <a:lnTo>
                  <a:pt x="45" y="0"/>
                </a:lnTo>
                <a:lnTo>
                  <a:pt x="42" y="0"/>
                </a:lnTo>
                <a:lnTo>
                  <a:pt x="42" y="0"/>
                </a:lnTo>
                <a:lnTo>
                  <a:pt x="42" y="2"/>
                </a:lnTo>
                <a:lnTo>
                  <a:pt x="42" y="4"/>
                </a:lnTo>
                <a:lnTo>
                  <a:pt x="40" y="4"/>
                </a:lnTo>
                <a:lnTo>
                  <a:pt x="37" y="7"/>
                </a:lnTo>
                <a:lnTo>
                  <a:pt x="35" y="7"/>
                </a:lnTo>
                <a:lnTo>
                  <a:pt x="35" y="7"/>
                </a:lnTo>
                <a:lnTo>
                  <a:pt x="35" y="9"/>
                </a:lnTo>
                <a:lnTo>
                  <a:pt x="35" y="12"/>
                </a:lnTo>
                <a:lnTo>
                  <a:pt x="33" y="12"/>
                </a:lnTo>
                <a:lnTo>
                  <a:pt x="30" y="14"/>
                </a:lnTo>
                <a:lnTo>
                  <a:pt x="30" y="14"/>
                </a:lnTo>
                <a:lnTo>
                  <a:pt x="30" y="16"/>
                </a:lnTo>
                <a:lnTo>
                  <a:pt x="28" y="19"/>
                </a:lnTo>
                <a:lnTo>
                  <a:pt x="28" y="21"/>
                </a:lnTo>
                <a:lnTo>
                  <a:pt x="30" y="23"/>
                </a:lnTo>
                <a:lnTo>
                  <a:pt x="30" y="31"/>
                </a:lnTo>
                <a:lnTo>
                  <a:pt x="30" y="38"/>
                </a:lnTo>
                <a:lnTo>
                  <a:pt x="28" y="45"/>
                </a:lnTo>
                <a:lnTo>
                  <a:pt x="28" y="45"/>
                </a:lnTo>
                <a:lnTo>
                  <a:pt x="28" y="47"/>
                </a:lnTo>
                <a:lnTo>
                  <a:pt x="23" y="47"/>
                </a:lnTo>
                <a:lnTo>
                  <a:pt x="19" y="49"/>
                </a:lnTo>
                <a:lnTo>
                  <a:pt x="16" y="52"/>
                </a:lnTo>
                <a:lnTo>
                  <a:pt x="14" y="54"/>
                </a:lnTo>
                <a:lnTo>
                  <a:pt x="11" y="54"/>
                </a:lnTo>
                <a:lnTo>
                  <a:pt x="11" y="57"/>
                </a:lnTo>
                <a:lnTo>
                  <a:pt x="9" y="57"/>
                </a:lnTo>
                <a:lnTo>
                  <a:pt x="9" y="59"/>
                </a:lnTo>
                <a:lnTo>
                  <a:pt x="9" y="59"/>
                </a:lnTo>
                <a:lnTo>
                  <a:pt x="9" y="61"/>
                </a:lnTo>
                <a:lnTo>
                  <a:pt x="9" y="64"/>
                </a:lnTo>
                <a:lnTo>
                  <a:pt x="9" y="64"/>
                </a:lnTo>
                <a:lnTo>
                  <a:pt x="11" y="66"/>
                </a:lnTo>
                <a:lnTo>
                  <a:pt x="11" y="66"/>
                </a:lnTo>
                <a:lnTo>
                  <a:pt x="11" y="68"/>
                </a:lnTo>
                <a:lnTo>
                  <a:pt x="11" y="68"/>
                </a:lnTo>
                <a:lnTo>
                  <a:pt x="11" y="68"/>
                </a:lnTo>
                <a:lnTo>
                  <a:pt x="11" y="71"/>
                </a:lnTo>
                <a:lnTo>
                  <a:pt x="11" y="71"/>
                </a:lnTo>
                <a:lnTo>
                  <a:pt x="9" y="71"/>
                </a:lnTo>
                <a:lnTo>
                  <a:pt x="9" y="76"/>
                </a:lnTo>
                <a:lnTo>
                  <a:pt x="9" y="78"/>
                </a:lnTo>
                <a:lnTo>
                  <a:pt x="11" y="80"/>
                </a:lnTo>
                <a:lnTo>
                  <a:pt x="11" y="83"/>
                </a:lnTo>
                <a:lnTo>
                  <a:pt x="16" y="90"/>
                </a:lnTo>
                <a:lnTo>
                  <a:pt x="16" y="92"/>
                </a:lnTo>
                <a:lnTo>
                  <a:pt x="14" y="94"/>
                </a:lnTo>
                <a:lnTo>
                  <a:pt x="14" y="94"/>
                </a:lnTo>
                <a:lnTo>
                  <a:pt x="14" y="97"/>
                </a:lnTo>
                <a:lnTo>
                  <a:pt x="14" y="97"/>
                </a:lnTo>
                <a:lnTo>
                  <a:pt x="14" y="99"/>
                </a:lnTo>
                <a:lnTo>
                  <a:pt x="16" y="102"/>
                </a:lnTo>
                <a:lnTo>
                  <a:pt x="19" y="104"/>
                </a:lnTo>
                <a:lnTo>
                  <a:pt x="21" y="106"/>
                </a:lnTo>
                <a:lnTo>
                  <a:pt x="21" y="109"/>
                </a:lnTo>
                <a:lnTo>
                  <a:pt x="21" y="109"/>
                </a:lnTo>
                <a:lnTo>
                  <a:pt x="19" y="111"/>
                </a:lnTo>
                <a:lnTo>
                  <a:pt x="16" y="111"/>
                </a:lnTo>
                <a:lnTo>
                  <a:pt x="16" y="111"/>
                </a:lnTo>
                <a:lnTo>
                  <a:pt x="14" y="111"/>
                </a:lnTo>
                <a:lnTo>
                  <a:pt x="14" y="111"/>
                </a:lnTo>
                <a:lnTo>
                  <a:pt x="14" y="111"/>
                </a:lnTo>
                <a:lnTo>
                  <a:pt x="11" y="111"/>
                </a:lnTo>
                <a:lnTo>
                  <a:pt x="11" y="113"/>
                </a:lnTo>
                <a:lnTo>
                  <a:pt x="11" y="118"/>
                </a:lnTo>
                <a:lnTo>
                  <a:pt x="9" y="118"/>
                </a:lnTo>
                <a:lnTo>
                  <a:pt x="9" y="120"/>
                </a:lnTo>
                <a:lnTo>
                  <a:pt x="9" y="125"/>
                </a:lnTo>
                <a:lnTo>
                  <a:pt x="9" y="128"/>
                </a:lnTo>
                <a:lnTo>
                  <a:pt x="9" y="128"/>
                </a:lnTo>
                <a:lnTo>
                  <a:pt x="7" y="130"/>
                </a:lnTo>
                <a:lnTo>
                  <a:pt x="7" y="132"/>
                </a:lnTo>
                <a:lnTo>
                  <a:pt x="4" y="135"/>
                </a:lnTo>
                <a:lnTo>
                  <a:pt x="4" y="135"/>
                </a:lnTo>
                <a:lnTo>
                  <a:pt x="4" y="135"/>
                </a:lnTo>
                <a:lnTo>
                  <a:pt x="4" y="137"/>
                </a:lnTo>
                <a:lnTo>
                  <a:pt x="2" y="139"/>
                </a:lnTo>
                <a:lnTo>
                  <a:pt x="2" y="142"/>
                </a:lnTo>
                <a:lnTo>
                  <a:pt x="2" y="144"/>
                </a:lnTo>
                <a:lnTo>
                  <a:pt x="2" y="147"/>
                </a:lnTo>
                <a:lnTo>
                  <a:pt x="2" y="151"/>
                </a:lnTo>
                <a:lnTo>
                  <a:pt x="2" y="154"/>
                </a:lnTo>
                <a:lnTo>
                  <a:pt x="0" y="154"/>
                </a:lnTo>
                <a:lnTo>
                  <a:pt x="0" y="156"/>
                </a:lnTo>
                <a:lnTo>
                  <a:pt x="0" y="158"/>
                </a:lnTo>
                <a:lnTo>
                  <a:pt x="2" y="163"/>
                </a:lnTo>
                <a:lnTo>
                  <a:pt x="2" y="168"/>
                </a:lnTo>
                <a:lnTo>
                  <a:pt x="4" y="170"/>
                </a:lnTo>
                <a:lnTo>
                  <a:pt x="4" y="173"/>
                </a:lnTo>
                <a:lnTo>
                  <a:pt x="4" y="175"/>
                </a:lnTo>
                <a:lnTo>
                  <a:pt x="4" y="175"/>
                </a:lnTo>
                <a:lnTo>
                  <a:pt x="7" y="175"/>
                </a:lnTo>
                <a:lnTo>
                  <a:pt x="7" y="175"/>
                </a:lnTo>
                <a:lnTo>
                  <a:pt x="7" y="177"/>
                </a:lnTo>
                <a:lnTo>
                  <a:pt x="7" y="177"/>
                </a:lnTo>
                <a:lnTo>
                  <a:pt x="4" y="180"/>
                </a:lnTo>
                <a:lnTo>
                  <a:pt x="2" y="180"/>
                </a:lnTo>
                <a:lnTo>
                  <a:pt x="2" y="180"/>
                </a:lnTo>
                <a:lnTo>
                  <a:pt x="2" y="180"/>
                </a:lnTo>
                <a:lnTo>
                  <a:pt x="2" y="182"/>
                </a:lnTo>
                <a:lnTo>
                  <a:pt x="2" y="182"/>
                </a:lnTo>
                <a:lnTo>
                  <a:pt x="2" y="187"/>
                </a:lnTo>
                <a:lnTo>
                  <a:pt x="2" y="189"/>
                </a:lnTo>
                <a:lnTo>
                  <a:pt x="0" y="192"/>
                </a:lnTo>
                <a:lnTo>
                  <a:pt x="2" y="192"/>
                </a:lnTo>
                <a:lnTo>
                  <a:pt x="2" y="194"/>
                </a:lnTo>
                <a:lnTo>
                  <a:pt x="2" y="194"/>
                </a:lnTo>
                <a:lnTo>
                  <a:pt x="2" y="194"/>
                </a:lnTo>
                <a:lnTo>
                  <a:pt x="2" y="196"/>
                </a:lnTo>
                <a:lnTo>
                  <a:pt x="0" y="196"/>
                </a:lnTo>
                <a:lnTo>
                  <a:pt x="0" y="196"/>
                </a:lnTo>
                <a:lnTo>
                  <a:pt x="0" y="196"/>
                </a:lnTo>
                <a:lnTo>
                  <a:pt x="0" y="199"/>
                </a:lnTo>
                <a:lnTo>
                  <a:pt x="0" y="201"/>
                </a:lnTo>
                <a:lnTo>
                  <a:pt x="0" y="203"/>
                </a:lnTo>
                <a:lnTo>
                  <a:pt x="0" y="206"/>
                </a:lnTo>
                <a:lnTo>
                  <a:pt x="2" y="208"/>
                </a:lnTo>
                <a:lnTo>
                  <a:pt x="4" y="210"/>
                </a:lnTo>
                <a:lnTo>
                  <a:pt x="4" y="213"/>
                </a:lnTo>
                <a:lnTo>
                  <a:pt x="7" y="213"/>
                </a:lnTo>
                <a:lnTo>
                  <a:pt x="7" y="213"/>
                </a:lnTo>
                <a:lnTo>
                  <a:pt x="7" y="213"/>
                </a:lnTo>
                <a:lnTo>
                  <a:pt x="7" y="215"/>
                </a:lnTo>
                <a:lnTo>
                  <a:pt x="7" y="215"/>
                </a:lnTo>
                <a:lnTo>
                  <a:pt x="7" y="215"/>
                </a:lnTo>
                <a:lnTo>
                  <a:pt x="7" y="218"/>
                </a:lnTo>
                <a:lnTo>
                  <a:pt x="9" y="220"/>
                </a:lnTo>
                <a:lnTo>
                  <a:pt x="9" y="220"/>
                </a:lnTo>
                <a:lnTo>
                  <a:pt x="11" y="222"/>
                </a:lnTo>
                <a:lnTo>
                  <a:pt x="11" y="225"/>
                </a:lnTo>
                <a:lnTo>
                  <a:pt x="11" y="227"/>
                </a:lnTo>
                <a:lnTo>
                  <a:pt x="14" y="232"/>
                </a:lnTo>
                <a:lnTo>
                  <a:pt x="16" y="232"/>
                </a:lnTo>
                <a:lnTo>
                  <a:pt x="16" y="234"/>
                </a:lnTo>
                <a:lnTo>
                  <a:pt x="16" y="234"/>
                </a:lnTo>
                <a:lnTo>
                  <a:pt x="16" y="237"/>
                </a:lnTo>
                <a:lnTo>
                  <a:pt x="16" y="239"/>
                </a:lnTo>
                <a:lnTo>
                  <a:pt x="16" y="239"/>
                </a:lnTo>
                <a:lnTo>
                  <a:pt x="19" y="241"/>
                </a:lnTo>
                <a:lnTo>
                  <a:pt x="19" y="241"/>
                </a:lnTo>
                <a:lnTo>
                  <a:pt x="21" y="241"/>
                </a:lnTo>
                <a:lnTo>
                  <a:pt x="23" y="241"/>
                </a:lnTo>
                <a:lnTo>
                  <a:pt x="23" y="244"/>
                </a:lnTo>
                <a:lnTo>
                  <a:pt x="23" y="244"/>
                </a:lnTo>
                <a:lnTo>
                  <a:pt x="23" y="246"/>
                </a:lnTo>
                <a:lnTo>
                  <a:pt x="23" y="248"/>
                </a:lnTo>
                <a:lnTo>
                  <a:pt x="23" y="251"/>
                </a:lnTo>
                <a:lnTo>
                  <a:pt x="26" y="255"/>
                </a:lnTo>
                <a:lnTo>
                  <a:pt x="26" y="258"/>
                </a:lnTo>
                <a:lnTo>
                  <a:pt x="26" y="260"/>
                </a:lnTo>
                <a:lnTo>
                  <a:pt x="28" y="263"/>
                </a:lnTo>
                <a:lnTo>
                  <a:pt x="26" y="263"/>
                </a:lnTo>
                <a:lnTo>
                  <a:pt x="26" y="263"/>
                </a:lnTo>
                <a:lnTo>
                  <a:pt x="26" y="263"/>
                </a:lnTo>
                <a:lnTo>
                  <a:pt x="23" y="263"/>
                </a:lnTo>
                <a:lnTo>
                  <a:pt x="23" y="265"/>
                </a:lnTo>
                <a:lnTo>
                  <a:pt x="23" y="265"/>
                </a:lnTo>
                <a:lnTo>
                  <a:pt x="23" y="267"/>
                </a:lnTo>
                <a:lnTo>
                  <a:pt x="23" y="270"/>
                </a:lnTo>
                <a:lnTo>
                  <a:pt x="23" y="272"/>
                </a:lnTo>
                <a:lnTo>
                  <a:pt x="23" y="272"/>
                </a:lnTo>
                <a:lnTo>
                  <a:pt x="23" y="272"/>
                </a:lnTo>
                <a:lnTo>
                  <a:pt x="23" y="274"/>
                </a:lnTo>
                <a:lnTo>
                  <a:pt x="23" y="277"/>
                </a:lnTo>
                <a:lnTo>
                  <a:pt x="23" y="282"/>
                </a:lnTo>
                <a:lnTo>
                  <a:pt x="21" y="282"/>
                </a:lnTo>
                <a:lnTo>
                  <a:pt x="21" y="282"/>
                </a:lnTo>
                <a:lnTo>
                  <a:pt x="21" y="284"/>
                </a:lnTo>
                <a:lnTo>
                  <a:pt x="21" y="284"/>
                </a:lnTo>
                <a:lnTo>
                  <a:pt x="23" y="284"/>
                </a:lnTo>
                <a:lnTo>
                  <a:pt x="23" y="286"/>
                </a:lnTo>
                <a:lnTo>
                  <a:pt x="23" y="289"/>
                </a:lnTo>
                <a:lnTo>
                  <a:pt x="26" y="289"/>
                </a:lnTo>
                <a:lnTo>
                  <a:pt x="26" y="291"/>
                </a:lnTo>
                <a:lnTo>
                  <a:pt x="26" y="296"/>
                </a:lnTo>
                <a:lnTo>
                  <a:pt x="26" y="296"/>
                </a:lnTo>
                <a:lnTo>
                  <a:pt x="28" y="298"/>
                </a:lnTo>
                <a:lnTo>
                  <a:pt x="28" y="300"/>
                </a:lnTo>
                <a:lnTo>
                  <a:pt x="28" y="303"/>
                </a:lnTo>
                <a:lnTo>
                  <a:pt x="26" y="303"/>
                </a:lnTo>
                <a:lnTo>
                  <a:pt x="26" y="305"/>
                </a:lnTo>
                <a:lnTo>
                  <a:pt x="23" y="305"/>
                </a:lnTo>
                <a:lnTo>
                  <a:pt x="23" y="308"/>
                </a:lnTo>
                <a:lnTo>
                  <a:pt x="23" y="308"/>
                </a:lnTo>
                <a:lnTo>
                  <a:pt x="23" y="308"/>
                </a:lnTo>
                <a:lnTo>
                  <a:pt x="23" y="308"/>
                </a:lnTo>
                <a:lnTo>
                  <a:pt x="21" y="308"/>
                </a:lnTo>
                <a:lnTo>
                  <a:pt x="21" y="310"/>
                </a:lnTo>
                <a:lnTo>
                  <a:pt x="19" y="310"/>
                </a:lnTo>
                <a:lnTo>
                  <a:pt x="19" y="312"/>
                </a:lnTo>
                <a:lnTo>
                  <a:pt x="21" y="312"/>
                </a:lnTo>
                <a:lnTo>
                  <a:pt x="19" y="315"/>
                </a:lnTo>
                <a:lnTo>
                  <a:pt x="19" y="317"/>
                </a:lnTo>
                <a:lnTo>
                  <a:pt x="19" y="317"/>
                </a:lnTo>
                <a:lnTo>
                  <a:pt x="21" y="319"/>
                </a:lnTo>
                <a:lnTo>
                  <a:pt x="21" y="322"/>
                </a:lnTo>
                <a:lnTo>
                  <a:pt x="21" y="324"/>
                </a:lnTo>
                <a:lnTo>
                  <a:pt x="21" y="326"/>
                </a:lnTo>
                <a:lnTo>
                  <a:pt x="21" y="326"/>
                </a:lnTo>
                <a:lnTo>
                  <a:pt x="23" y="329"/>
                </a:lnTo>
                <a:lnTo>
                  <a:pt x="23" y="331"/>
                </a:lnTo>
                <a:lnTo>
                  <a:pt x="23" y="334"/>
                </a:lnTo>
                <a:lnTo>
                  <a:pt x="23" y="334"/>
                </a:lnTo>
                <a:lnTo>
                  <a:pt x="26" y="338"/>
                </a:lnTo>
                <a:lnTo>
                  <a:pt x="28" y="341"/>
                </a:lnTo>
                <a:lnTo>
                  <a:pt x="30" y="343"/>
                </a:lnTo>
                <a:lnTo>
                  <a:pt x="30" y="348"/>
                </a:lnTo>
                <a:lnTo>
                  <a:pt x="33" y="350"/>
                </a:lnTo>
                <a:lnTo>
                  <a:pt x="33" y="353"/>
                </a:lnTo>
                <a:lnTo>
                  <a:pt x="35" y="353"/>
                </a:lnTo>
                <a:lnTo>
                  <a:pt x="35" y="355"/>
                </a:lnTo>
                <a:lnTo>
                  <a:pt x="35" y="355"/>
                </a:lnTo>
                <a:lnTo>
                  <a:pt x="35" y="357"/>
                </a:lnTo>
                <a:lnTo>
                  <a:pt x="35" y="357"/>
                </a:lnTo>
                <a:lnTo>
                  <a:pt x="33" y="360"/>
                </a:lnTo>
                <a:lnTo>
                  <a:pt x="33" y="360"/>
                </a:lnTo>
                <a:lnTo>
                  <a:pt x="30" y="360"/>
                </a:lnTo>
                <a:lnTo>
                  <a:pt x="30" y="362"/>
                </a:lnTo>
                <a:lnTo>
                  <a:pt x="28" y="362"/>
                </a:lnTo>
                <a:lnTo>
                  <a:pt x="28" y="364"/>
                </a:lnTo>
                <a:lnTo>
                  <a:pt x="30" y="369"/>
                </a:lnTo>
                <a:lnTo>
                  <a:pt x="30" y="369"/>
                </a:lnTo>
                <a:lnTo>
                  <a:pt x="30" y="371"/>
                </a:lnTo>
                <a:lnTo>
                  <a:pt x="30" y="374"/>
                </a:lnTo>
                <a:lnTo>
                  <a:pt x="30" y="374"/>
                </a:lnTo>
                <a:lnTo>
                  <a:pt x="30" y="376"/>
                </a:lnTo>
                <a:lnTo>
                  <a:pt x="30" y="376"/>
                </a:lnTo>
                <a:lnTo>
                  <a:pt x="30" y="376"/>
                </a:lnTo>
                <a:lnTo>
                  <a:pt x="30" y="376"/>
                </a:lnTo>
                <a:lnTo>
                  <a:pt x="28" y="376"/>
                </a:lnTo>
                <a:lnTo>
                  <a:pt x="28" y="376"/>
                </a:lnTo>
                <a:lnTo>
                  <a:pt x="30" y="379"/>
                </a:lnTo>
                <a:lnTo>
                  <a:pt x="30" y="381"/>
                </a:lnTo>
                <a:lnTo>
                  <a:pt x="33" y="383"/>
                </a:lnTo>
                <a:lnTo>
                  <a:pt x="33" y="383"/>
                </a:lnTo>
                <a:lnTo>
                  <a:pt x="33" y="383"/>
                </a:lnTo>
                <a:lnTo>
                  <a:pt x="33" y="386"/>
                </a:lnTo>
                <a:lnTo>
                  <a:pt x="30" y="386"/>
                </a:lnTo>
                <a:lnTo>
                  <a:pt x="30" y="386"/>
                </a:lnTo>
                <a:lnTo>
                  <a:pt x="30" y="388"/>
                </a:lnTo>
                <a:lnTo>
                  <a:pt x="30" y="388"/>
                </a:lnTo>
                <a:lnTo>
                  <a:pt x="33" y="390"/>
                </a:lnTo>
                <a:lnTo>
                  <a:pt x="35" y="390"/>
                </a:lnTo>
                <a:lnTo>
                  <a:pt x="35" y="390"/>
                </a:lnTo>
                <a:lnTo>
                  <a:pt x="33" y="393"/>
                </a:lnTo>
                <a:lnTo>
                  <a:pt x="33" y="393"/>
                </a:lnTo>
                <a:lnTo>
                  <a:pt x="33" y="395"/>
                </a:lnTo>
                <a:lnTo>
                  <a:pt x="33" y="395"/>
                </a:lnTo>
                <a:lnTo>
                  <a:pt x="33" y="398"/>
                </a:lnTo>
                <a:lnTo>
                  <a:pt x="33" y="400"/>
                </a:lnTo>
                <a:lnTo>
                  <a:pt x="35" y="402"/>
                </a:lnTo>
                <a:lnTo>
                  <a:pt x="35" y="405"/>
                </a:lnTo>
                <a:lnTo>
                  <a:pt x="37" y="409"/>
                </a:lnTo>
                <a:lnTo>
                  <a:pt x="37" y="412"/>
                </a:lnTo>
                <a:lnTo>
                  <a:pt x="40" y="416"/>
                </a:lnTo>
                <a:lnTo>
                  <a:pt x="40" y="416"/>
                </a:lnTo>
                <a:lnTo>
                  <a:pt x="40" y="416"/>
                </a:lnTo>
                <a:lnTo>
                  <a:pt x="42" y="421"/>
                </a:lnTo>
                <a:lnTo>
                  <a:pt x="45" y="424"/>
                </a:lnTo>
                <a:lnTo>
                  <a:pt x="47" y="426"/>
                </a:lnTo>
                <a:lnTo>
                  <a:pt x="47" y="426"/>
                </a:lnTo>
                <a:lnTo>
                  <a:pt x="45" y="428"/>
                </a:lnTo>
                <a:lnTo>
                  <a:pt x="45" y="428"/>
                </a:lnTo>
                <a:lnTo>
                  <a:pt x="42" y="428"/>
                </a:lnTo>
                <a:lnTo>
                  <a:pt x="42" y="428"/>
                </a:lnTo>
                <a:lnTo>
                  <a:pt x="42" y="428"/>
                </a:lnTo>
                <a:lnTo>
                  <a:pt x="42" y="431"/>
                </a:lnTo>
                <a:lnTo>
                  <a:pt x="42" y="431"/>
                </a:lnTo>
                <a:lnTo>
                  <a:pt x="42" y="433"/>
                </a:lnTo>
                <a:lnTo>
                  <a:pt x="45" y="435"/>
                </a:lnTo>
                <a:lnTo>
                  <a:pt x="45" y="435"/>
                </a:lnTo>
                <a:lnTo>
                  <a:pt x="45" y="438"/>
                </a:lnTo>
                <a:lnTo>
                  <a:pt x="45" y="438"/>
                </a:lnTo>
                <a:lnTo>
                  <a:pt x="45" y="440"/>
                </a:lnTo>
                <a:lnTo>
                  <a:pt x="47" y="445"/>
                </a:lnTo>
                <a:lnTo>
                  <a:pt x="47" y="447"/>
                </a:lnTo>
                <a:lnTo>
                  <a:pt x="49" y="447"/>
                </a:lnTo>
                <a:lnTo>
                  <a:pt x="52" y="447"/>
                </a:lnTo>
                <a:lnTo>
                  <a:pt x="54" y="450"/>
                </a:lnTo>
                <a:lnTo>
                  <a:pt x="56" y="450"/>
                </a:lnTo>
                <a:lnTo>
                  <a:pt x="56" y="452"/>
                </a:lnTo>
                <a:lnTo>
                  <a:pt x="54" y="452"/>
                </a:lnTo>
                <a:lnTo>
                  <a:pt x="54" y="452"/>
                </a:lnTo>
                <a:lnTo>
                  <a:pt x="54" y="454"/>
                </a:lnTo>
                <a:lnTo>
                  <a:pt x="56" y="457"/>
                </a:lnTo>
                <a:lnTo>
                  <a:pt x="59" y="457"/>
                </a:lnTo>
                <a:lnTo>
                  <a:pt x="59" y="459"/>
                </a:lnTo>
                <a:lnTo>
                  <a:pt x="59" y="459"/>
                </a:lnTo>
                <a:lnTo>
                  <a:pt x="59" y="461"/>
                </a:lnTo>
                <a:lnTo>
                  <a:pt x="61" y="464"/>
                </a:lnTo>
                <a:lnTo>
                  <a:pt x="61" y="464"/>
                </a:lnTo>
                <a:lnTo>
                  <a:pt x="61" y="466"/>
                </a:lnTo>
                <a:lnTo>
                  <a:pt x="61" y="466"/>
                </a:lnTo>
                <a:lnTo>
                  <a:pt x="61" y="469"/>
                </a:lnTo>
                <a:lnTo>
                  <a:pt x="61" y="469"/>
                </a:lnTo>
                <a:lnTo>
                  <a:pt x="61" y="471"/>
                </a:lnTo>
                <a:lnTo>
                  <a:pt x="63" y="473"/>
                </a:lnTo>
                <a:lnTo>
                  <a:pt x="63" y="473"/>
                </a:lnTo>
                <a:lnTo>
                  <a:pt x="73" y="473"/>
                </a:lnTo>
                <a:lnTo>
                  <a:pt x="75" y="476"/>
                </a:lnTo>
                <a:lnTo>
                  <a:pt x="75" y="476"/>
                </a:lnTo>
                <a:lnTo>
                  <a:pt x="75" y="478"/>
                </a:lnTo>
                <a:lnTo>
                  <a:pt x="75" y="478"/>
                </a:lnTo>
                <a:lnTo>
                  <a:pt x="75" y="480"/>
                </a:lnTo>
                <a:lnTo>
                  <a:pt x="75" y="483"/>
                </a:lnTo>
                <a:lnTo>
                  <a:pt x="73" y="480"/>
                </a:lnTo>
                <a:lnTo>
                  <a:pt x="71" y="480"/>
                </a:lnTo>
                <a:lnTo>
                  <a:pt x="71" y="480"/>
                </a:lnTo>
                <a:lnTo>
                  <a:pt x="68" y="480"/>
                </a:lnTo>
                <a:lnTo>
                  <a:pt x="63" y="483"/>
                </a:lnTo>
                <a:lnTo>
                  <a:pt x="63" y="480"/>
                </a:lnTo>
                <a:lnTo>
                  <a:pt x="63" y="483"/>
                </a:lnTo>
                <a:lnTo>
                  <a:pt x="63" y="485"/>
                </a:lnTo>
                <a:lnTo>
                  <a:pt x="68" y="485"/>
                </a:lnTo>
                <a:lnTo>
                  <a:pt x="73" y="485"/>
                </a:lnTo>
                <a:lnTo>
                  <a:pt x="73" y="490"/>
                </a:lnTo>
                <a:lnTo>
                  <a:pt x="75" y="492"/>
                </a:lnTo>
                <a:lnTo>
                  <a:pt x="78" y="492"/>
                </a:lnTo>
                <a:lnTo>
                  <a:pt x="80" y="495"/>
                </a:lnTo>
                <a:lnTo>
                  <a:pt x="78" y="497"/>
                </a:lnTo>
                <a:lnTo>
                  <a:pt x="78" y="499"/>
                </a:lnTo>
                <a:lnTo>
                  <a:pt x="75" y="499"/>
                </a:lnTo>
                <a:lnTo>
                  <a:pt x="75" y="499"/>
                </a:lnTo>
                <a:lnTo>
                  <a:pt x="75" y="502"/>
                </a:lnTo>
                <a:lnTo>
                  <a:pt x="78" y="504"/>
                </a:lnTo>
                <a:lnTo>
                  <a:pt x="78" y="506"/>
                </a:lnTo>
                <a:lnTo>
                  <a:pt x="80" y="506"/>
                </a:lnTo>
                <a:lnTo>
                  <a:pt x="80" y="509"/>
                </a:lnTo>
                <a:lnTo>
                  <a:pt x="78" y="511"/>
                </a:lnTo>
                <a:lnTo>
                  <a:pt x="78" y="511"/>
                </a:lnTo>
                <a:lnTo>
                  <a:pt x="78" y="514"/>
                </a:lnTo>
                <a:lnTo>
                  <a:pt x="80" y="514"/>
                </a:lnTo>
                <a:lnTo>
                  <a:pt x="80" y="516"/>
                </a:lnTo>
                <a:lnTo>
                  <a:pt x="82" y="518"/>
                </a:lnTo>
                <a:lnTo>
                  <a:pt x="85" y="521"/>
                </a:lnTo>
                <a:lnTo>
                  <a:pt x="85" y="523"/>
                </a:lnTo>
                <a:lnTo>
                  <a:pt x="85" y="523"/>
                </a:lnTo>
                <a:lnTo>
                  <a:pt x="82" y="525"/>
                </a:lnTo>
                <a:lnTo>
                  <a:pt x="82" y="525"/>
                </a:lnTo>
                <a:lnTo>
                  <a:pt x="82" y="528"/>
                </a:lnTo>
                <a:lnTo>
                  <a:pt x="82" y="530"/>
                </a:lnTo>
                <a:lnTo>
                  <a:pt x="85" y="530"/>
                </a:lnTo>
                <a:lnTo>
                  <a:pt x="85" y="532"/>
                </a:lnTo>
                <a:lnTo>
                  <a:pt x="85" y="532"/>
                </a:lnTo>
                <a:lnTo>
                  <a:pt x="85" y="532"/>
                </a:lnTo>
                <a:lnTo>
                  <a:pt x="85" y="535"/>
                </a:lnTo>
                <a:lnTo>
                  <a:pt x="85" y="537"/>
                </a:lnTo>
                <a:lnTo>
                  <a:pt x="82" y="537"/>
                </a:lnTo>
                <a:lnTo>
                  <a:pt x="80" y="540"/>
                </a:lnTo>
                <a:lnTo>
                  <a:pt x="82" y="542"/>
                </a:lnTo>
                <a:lnTo>
                  <a:pt x="82" y="544"/>
                </a:lnTo>
                <a:lnTo>
                  <a:pt x="82" y="544"/>
                </a:lnTo>
                <a:lnTo>
                  <a:pt x="82" y="547"/>
                </a:lnTo>
                <a:lnTo>
                  <a:pt x="82" y="549"/>
                </a:lnTo>
                <a:lnTo>
                  <a:pt x="85" y="549"/>
                </a:lnTo>
                <a:lnTo>
                  <a:pt x="87" y="551"/>
                </a:lnTo>
                <a:lnTo>
                  <a:pt x="90" y="554"/>
                </a:lnTo>
                <a:lnTo>
                  <a:pt x="90" y="556"/>
                </a:lnTo>
                <a:lnTo>
                  <a:pt x="87" y="559"/>
                </a:lnTo>
                <a:lnTo>
                  <a:pt x="85" y="559"/>
                </a:lnTo>
                <a:lnTo>
                  <a:pt x="85" y="561"/>
                </a:lnTo>
                <a:lnTo>
                  <a:pt x="87" y="563"/>
                </a:lnTo>
                <a:lnTo>
                  <a:pt x="87" y="566"/>
                </a:lnTo>
                <a:lnTo>
                  <a:pt x="87" y="566"/>
                </a:lnTo>
                <a:lnTo>
                  <a:pt x="87" y="568"/>
                </a:lnTo>
                <a:lnTo>
                  <a:pt x="87" y="568"/>
                </a:lnTo>
                <a:lnTo>
                  <a:pt x="85" y="570"/>
                </a:lnTo>
                <a:lnTo>
                  <a:pt x="85" y="570"/>
                </a:lnTo>
                <a:lnTo>
                  <a:pt x="82" y="570"/>
                </a:lnTo>
                <a:lnTo>
                  <a:pt x="82" y="573"/>
                </a:lnTo>
                <a:lnTo>
                  <a:pt x="82" y="575"/>
                </a:lnTo>
                <a:lnTo>
                  <a:pt x="85" y="577"/>
                </a:lnTo>
                <a:lnTo>
                  <a:pt x="80" y="577"/>
                </a:lnTo>
                <a:lnTo>
                  <a:pt x="80" y="577"/>
                </a:lnTo>
                <a:lnTo>
                  <a:pt x="80" y="580"/>
                </a:lnTo>
                <a:lnTo>
                  <a:pt x="80" y="582"/>
                </a:lnTo>
                <a:lnTo>
                  <a:pt x="82" y="585"/>
                </a:lnTo>
                <a:lnTo>
                  <a:pt x="85" y="587"/>
                </a:lnTo>
                <a:lnTo>
                  <a:pt x="85" y="589"/>
                </a:lnTo>
                <a:lnTo>
                  <a:pt x="85" y="592"/>
                </a:lnTo>
                <a:lnTo>
                  <a:pt x="87" y="594"/>
                </a:lnTo>
                <a:lnTo>
                  <a:pt x="90" y="596"/>
                </a:lnTo>
                <a:lnTo>
                  <a:pt x="92" y="599"/>
                </a:lnTo>
                <a:lnTo>
                  <a:pt x="94" y="601"/>
                </a:lnTo>
                <a:lnTo>
                  <a:pt x="94" y="604"/>
                </a:lnTo>
                <a:lnTo>
                  <a:pt x="97" y="604"/>
                </a:lnTo>
                <a:lnTo>
                  <a:pt x="97" y="606"/>
                </a:lnTo>
                <a:lnTo>
                  <a:pt x="99" y="606"/>
                </a:lnTo>
                <a:lnTo>
                  <a:pt x="99" y="606"/>
                </a:lnTo>
                <a:lnTo>
                  <a:pt x="101" y="606"/>
                </a:lnTo>
                <a:lnTo>
                  <a:pt x="101" y="604"/>
                </a:lnTo>
                <a:lnTo>
                  <a:pt x="104" y="604"/>
                </a:lnTo>
                <a:lnTo>
                  <a:pt x="106" y="604"/>
                </a:lnTo>
                <a:lnTo>
                  <a:pt x="106" y="604"/>
                </a:lnTo>
                <a:lnTo>
                  <a:pt x="108" y="604"/>
                </a:lnTo>
                <a:lnTo>
                  <a:pt x="108" y="604"/>
                </a:lnTo>
                <a:lnTo>
                  <a:pt x="111" y="606"/>
                </a:lnTo>
                <a:lnTo>
                  <a:pt x="113" y="608"/>
                </a:lnTo>
                <a:lnTo>
                  <a:pt x="113" y="611"/>
                </a:lnTo>
                <a:lnTo>
                  <a:pt x="116" y="613"/>
                </a:lnTo>
                <a:lnTo>
                  <a:pt x="113" y="613"/>
                </a:lnTo>
                <a:lnTo>
                  <a:pt x="113" y="613"/>
                </a:lnTo>
                <a:lnTo>
                  <a:pt x="116" y="615"/>
                </a:lnTo>
                <a:lnTo>
                  <a:pt x="116" y="615"/>
                </a:lnTo>
                <a:lnTo>
                  <a:pt x="118" y="618"/>
                </a:lnTo>
                <a:lnTo>
                  <a:pt x="118" y="620"/>
                </a:lnTo>
                <a:lnTo>
                  <a:pt x="118" y="622"/>
                </a:lnTo>
                <a:lnTo>
                  <a:pt x="120" y="625"/>
                </a:lnTo>
                <a:lnTo>
                  <a:pt x="123" y="625"/>
                </a:lnTo>
                <a:lnTo>
                  <a:pt x="125" y="627"/>
                </a:lnTo>
                <a:lnTo>
                  <a:pt x="127" y="627"/>
                </a:lnTo>
                <a:lnTo>
                  <a:pt x="127" y="630"/>
                </a:lnTo>
                <a:lnTo>
                  <a:pt x="130" y="632"/>
                </a:lnTo>
                <a:lnTo>
                  <a:pt x="130" y="632"/>
                </a:lnTo>
                <a:lnTo>
                  <a:pt x="134" y="632"/>
                </a:lnTo>
                <a:lnTo>
                  <a:pt x="139" y="632"/>
                </a:lnTo>
                <a:lnTo>
                  <a:pt x="146" y="632"/>
                </a:lnTo>
                <a:lnTo>
                  <a:pt x="153" y="632"/>
                </a:lnTo>
                <a:lnTo>
                  <a:pt x="160" y="632"/>
                </a:lnTo>
                <a:lnTo>
                  <a:pt x="165" y="634"/>
                </a:lnTo>
                <a:lnTo>
                  <a:pt x="170" y="634"/>
                </a:lnTo>
                <a:lnTo>
                  <a:pt x="175" y="634"/>
                </a:lnTo>
                <a:lnTo>
                  <a:pt x="179" y="637"/>
                </a:lnTo>
                <a:lnTo>
                  <a:pt x="184" y="637"/>
                </a:lnTo>
                <a:lnTo>
                  <a:pt x="186" y="637"/>
                </a:lnTo>
                <a:lnTo>
                  <a:pt x="189" y="637"/>
                </a:lnTo>
                <a:lnTo>
                  <a:pt x="189" y="639"/>
                </a:lnTo>
                <a:lnTo>
                  <a:pt x="189" y="639"/>
                </a:lnTo>
                <a:lnTo>
                  <a:pt x="186" y="637"/>
                </a:lnTo>
                <a:lnTo>
                  <a:pt x="182" y="632"/>
                </a:lnTo>
                <a:lnTo>
                  <a:pt x="175" y="625"/>
                </a:lnTo>
                <a:lnTo>
                  <a:pt x="175" y="625"/>
                </a:lnTo>
                <a:lnTo>
                  <a:pt x="172" y="625"/>
                </a:lnTo>
                <a:lnTo>
                  <a:pt x="170" y="625"/>
                </a:lnTo>
                <a:lnTo>
                  <a:pt x="168" y="625"/>
                </a:lnTo>
                <a:lnTo>
                  <a:pt x="168" y="625"/>
                </a:lnTo>
                <a:lnTo>
                  <a:pt x="165" y="622"/>
                </a:lnTo>
                <a:lnTo>
                  <a:pt x="168" y="622"/>
                </a:lnTo>
                <a:lnTo>
                  <a:pt x="170" y="622"/>
                </a:lnTo>
                <a:lnTo>
                  <a:pt x="172" y="622"/>
                </a:lnTo>
                <a:lnTo>
                  <a:pt x="172" y="622"/>
                </a:lnTo>
                <a:lnTo>
                  <a:pt x="170" y="620"/>
                </a:lnTo>
                <a:lnTo>
                  <a:pt x="170" y="618"/>
                </a:lnTo>
                <a:lnTo>
                  <a:pt x="165" y="613"/>
                </a:lnTo>
                <a:lnTo>
                  <a:pt x="163" y="611"/>
                </a:lnTo>
                <a:lnTo>
                  <a:pt x="163" y="611"/>
                </a:lnTo>
                <a:lnTo>
                  <a:pt x="163" y="613"/>
                </a:lnTo>
                <a:lnTo>
                  <a:pt x="163" y="613"/>
                </a:lnTo>
                <a:lnTo>
                  <a:pt x="163" y="611"/>
                </a:lnTo>
                <a:lnTo>
                  <a:pt x="163" y="608"/>
                </a:lnTo>
                <a:lnTo>
                  <a:pt x="163" y="606"/>
                </a:lnTo>
                <a:lnTo>
                  <a:pt x="163" y="604"/>
                </a:lnTo>
                <a:lnTo>
                  <a:pt x="163" y="601"/>
                </a:lnTo>
                <a:lnTo>
                  <a:pt x="163" y="599"/>
                </a:lnTo>
                <a:lnTo>
                  <a:pt x="165" y="596"/>
                </a:lnTo>
                <a:lnTo>
                  <a:pt x="168" y="596"/>
                </a:lnTo>
                <a:lnTo>
                  <a:pt x="168" y="594"/>
                </a:lnTo>
                <a:lnTo>
                  <a:pt x="170" y="594"/>
                </a:lnTo>
                <a:lnTo>
                  <a:pt x="168" y="594"/>
                </a:lnTo>
                <a:lnTo>
                  <a:pt x="165" y="592"/>
                </a:lnTo>
                <a:lnTo>
                  <a:pt x="165" y="592"/>
                </a:lnTo>
                <a:lnTo>
                  <a:pt x="163" y="592"/>
                </a:lnTo>
                <a:lnTo>
                  <a:pt x="158" y="592"/>
                </a:lnTo>
                <a:lnTo>
                  <a:pt x="158" y="589"/>
                </a:lnTo>
                <a:lnTo>
                  <a:pt x="163" y="589"/>
                </a:lnTo>
                <a:lnTo>
                  <a:pt x="163" y="589"/>
                </a:lnTo>
                <a:lnTo>
                  <a:pt x="160" y="587"/>
                </a:lnTo>
                <a:lnTo>
                  <a:pt x="160" y="587"/>
                </a:lnTo>
                <a:lnTo>
                  <a:pt x="163" y="589"/>
                </a:lnTo>
                <a:lnTo>
                  <a:pt x="165" y="592"/>
                </a:lnTo>
                <a:lnTo>
                  <a:pt x="168" y="592"/>
                </a:lnTo>
                <a:lnTo>
                  <a:pt x="170" y="594"/>
                </a:lnTo>
                <a:lnTo>
                  <a:pt x="172" y="594"/>
                </a:lnTo>
                <a:lnTo>
                  <a:pt x="175" y="592"/>
                </a:lnTo>
                <a:lnTo>
                  <a:pt x="177" y="589"/>
                </a:lnTo>
                <a:lnTo>
                  <a:pt x="177" y="587"/>
                </a:lnTo>
                <a:lnTo>
                  <a:pt x="175" y="577"/>
                </a:lnTo>
                <a:lnTo>
                  <a:pt x="172" y="577"/>
                </a:lnTo>
                <a:lnTo>
                  <a:pt x="172" y="575"/>
                </a:lnTo>
                <a:lnTo>
                  <a:pt x="175" y="570"/>
                </a:lnTo>
                <a:lnTo>
                  <a:pt x="175" y="566"/>
                </a:lnTo>
                <a:lnTo>
                  <a:pt x="177" y="563"/>
                </a:lnTo>
                <a:lnTo>
                  <a:pt x="177" y="563"/>
                </a:lnTo>
                <a:lnTo>
                  <a:pt x="182" y="561"/>
                </a:lnTo>
                <a:lnTo>
                  <a:pt x="184" y="559"/>
                </a:lnTo>
                <a:lnTo>
                  <a:pt x="186" y="556"/>
                </a:lnTo>
                <a:lnTo>
                  <a:pt x="191" y="551"/>
                </a:lnTo>
                <a:lnTo>
                  <a:pt x="191" y="549"/>
                </a:lnTo>
                <a:lnTo>
                  <a:pt x="191" y="549"/>
                </a:lnTo>
                <a:lnTo>
                  <a:pt x="191" y="549"/>
                </a:lnTo>
                <a:lnTo>
                  <a:pt x="191" y="547"/>
                </a:lnTo>
                <a:lnTo>
                  <a:pt x="189" y="547"/>
                </a:lnTo>
                <a:lnTo>
                  <a:pt x="186" y="547"/>
                </a:lnTo>
                <a:lnTo>
                  <a:pt x="186" y="547"/>
                </a:lnTo>
                <a:lnTo>
                  <a:pt x="184" y="547"/>
                </a:lnTo>
                <a:lnTo>
                  <a:pt x="186" y="544"/>
                </a:lnTo>
                <a:lnTo>
                  <a:pt x="189" y="544"/>
                </a:lnTo>
                <a:lnTo>
                  <a:pt x="189" y="542"/>
                </a:lnTo>
                <a:lnTo>
                  <a:pt x="189" y="542"/>
                </a:lnTo>
                <a:lnTo>
                  <a:pt x="189" y="537"/>
                </a:lnTo>
                <a:lnTo>
                  <a:pt x="186" y="535"/>
                </a:lnTo>
                <a:lnTo>
                  <a:pt x="184" y="532"/>
                </a:lnTo>
                <a:lnTo>
                  <a:pt x="182" y="530"/>
                </a:lnTo>
                <a:lnTo>
                  <a:pt x="172" y="530"/>
                </a:lnTo>
                <a:lnTo>
                  <a:pt x="170" y="530"/>
                </a:lnTo>
                <a:lnTo>
                  <a:pt x="156" y="521"/>
                </a:lnTo>
                <a:lnTo>
                  <a:pt x="153" y="518"/>
                </a:lnTo>
                <a:lnTo>
                  <a:pt x="151" y="516"/>
                </a:lnTo>
                <a:lnTo>
                  <a:pt x="149" y="514"/>
                </a:lnTo>
                <a:lnTo>
                  <a:pt x="149" y="511"/>
                </a:lnTo>
                <a:lnTo>
                  <a:pt x="149" y="509"/>
                </a:lnTo>
                <a:lnTo>
                  <a:pt x="149" y="509"/>
                </a:lnTo>
                <a:lnTo>
                  <a:pt x="149" y="504"/>
                </a:lnTo>
                <a:lnTo>
                  <a:pt x="149" y="499"/>
                </a:lnTo>
                <a:lnTo>
                  <a:pt x="153" y="492"/>
                </a:lnTo>
                <a:lnTo>
                  <a:pt x="153" y="492"/>
                </a:lnTo>
                <a:lnTo>
                  <a:pt x="158" y="492"/>
                </a:lnTo>
                <a:lnTo>
                  <a:pt x="158" y="492"/>
                </a:lnTo>
                <a:lnTo>
                  <a:pt x="158" y="490"/>
                </a:lnTo>
                <a:lnTo>
                  <a:pt x="160" y="488"/>
                </a:lnTo>
                <a:lnTo>
                  <a:pt x="163" y="485"/>
                </a:lnTo>
                <a:lnTo>
                  <a:pt x="170" y="488"/>
                </a:lnTo>
                <a:lnTo>
                  <a:pt x="172" y="488"/>
                </a:lnTo>
                <a:lnTo>
                  <a:pt x="172" y="485"/>
                </a:lnTo>
                <a:lnTo>
                  <a:pt x="172" y="483"/>
                </a:lnTo>
                <a:lnTo>
                  <a:pt x="170" y="483"/>
                </a:lnTo>
                <a:lnTo>
                  <a:pt x="170" y="480"/>
                </a:lnTo>
                <a:lnTo>
                  <a:pt x="172" y="476"/>
                </a:lnTo>
                <a:lnTo>
                  <a:pt x="172" y="473"/>
                </a:lnTo>
                <a:lnTo>
                  <a:pt x="172" y="471"/>
                </a:lnTo>
                <a:lnTo>
                  <a:pt x="172" y="469"/>
                </a:lnTo>
                <a:lnTo>
                  <a:pt x="172" y="466"/>
                </a:lnTo>
                <a:lnTo>
                  <a:pt x="168" y="461"/>
                </a:lnTo>
                <a:lnTo>
                  <a:pt x="168" y="459"/>
                </a:lnTo>
                <a:lnTo>
                  <a:pt x="168" y="457"/>
                </a:lnTo>
                <a:lnTo>
                  <a:pt x="168" y="457"/>
                </a:lnTo>
                <a:lnTo>
                  <a:pt x="170" y="452"/>
                </a:lnTo>
                <a:lnTo>
                  <a:pt x="172" y="450"/>
                </a:lnTo>
                <a:lnTo>
                  <a:pt x="175" y="447"/>
                </a:lnTo>
                <a:lnTo>
                  <a:pt x="177" y="447"/>
                </a:lnTo>
                <a:lnTo>
                  <a:pt x="179" y="445"/>
                </a:lnTo>
                <a:lnTo>
                  <a:pt x="179" y="445"/>
                </a:lnTo>
                <a:lnTo>
                  <a:pt x="177" y="445"/>
                </a:lnTo>
                <a:lnTo>
                  <a:pt x="177" y="445"/>
                </a:lnTo>
                <a:lnTo>
                  <a:pt x="172" y="443"/>
                </a:lnTo>
                <a:lnTo>
                  <a:pt x="165" y="440"/>
                </a:lnTo>
                <a:lnTo>
                  <a:pt x="165" y="438"/>
                </a:lnTo>
                <a:lnTo>
                  <a:pt x="168" y="438"/>
                </a:lnTo>
                <a:lnTo>
                  <a:pt x="170" y="435"/>
                </a:lnTo>
                <a:lnTo>
                  <a:pt x="172" y="435"/>
                </a:lnTo>
                <a:lnTo>
                  <a:pt x="177" y="435"/>
                </a:lnTo>
                <a:lnTo>
                  <a:pt x="177" y="438"/>
                </a:lnTo>
                <a:lnTo>
                  <a:pt x="179" y="440"/>
                </a:lnTo>
                <a:lnTo>
                  <a:pt x="182" y="443"/>
                </a:lnTo>
                <a:lnTo>
                  <a:pt x="184" y="443"/>
                </a:lnTo>
                <a:lnTo>
                  <a:pt x="189" y="440"/>
                </a:lnTo>
                <a:lnTo>
                  <a:pt x="189" y="440"/>
                </a:lnTo>
                <a:lnTo>
                  <a:pt x="189" y="440"/>
                </a:lnTo>
                <a:lnTo>
                  <a:pt x="189" y="435"/>
                </a:lnTo>
                <a:lnTo>
                  <a:pt x="186" y="433"/>
                </a:lnTo>
                <a:lnTo>
                  <a:pt x="186" y="431"/>
                </a:lnTo>
                <a:lnTo>
                  <a:pt x="184" y="428"/>
                </a:lnTo>
                <a:lnTo>
                  <a:pt x="184" y="428"/>
                </a:lnTo>
                <a:lnTo>
                  <a:pt x="182" y="428"/>
                </a:lnTo>
                <a:lnTo>
                  <a:pt x="179" y="428"/>
                </a:lnTo>
                <a:lnTo>
                  <a:pt x="177" y="428"/>
                </a:lnTo>
                <a:lnTo>
                  <a:pt x="175" y="428"/>
                </a:lnTo>
                <a:lnTo>
                  <a:pt x="175" y="431"/>
                </a:lnTo>
                <a:lnTo>
                  <a:pt x="179" y="431"/>
                </a:lnTo>
                <a:lnTo>
                  <a:pt x="179" y="433"/>
                </a:lnTo>
                <a:lnTo>
                  <a:pt x="179" y="433"/>
                </a:lnTo>
                <a:lnTo>
                  <a:pt x="177" y="433"/>
                </a:lnTo>
                <a:lnTo>
                  <a:pt x="172" y="433"/>
                </a:lnTo>
                <a:lnTo>
                  <a:pt x="170" y="433"/>
                </a:lnTo>
                <a:lnTo>
                  <a:pt x="170" y="433"/>
                </a:lnTo>
                <a:lnTo>
                  <a:pt x="170" y="431"/>
                </a:lnTo>
                <a:lnTo>
                  <a:pt x="170" y="431"/>
                </a:lnTo>
                <a:lnTo>
                  <a:pt x="170" y="431"/>
                </a:lnTo>
                <a:lnTo>
                  <a:pt x="170" y="431"/>
                </a:lnTo>
                <a:lnTo>
                  <a:pt x="168" y="428"/>
                </a:lnTo>
                <a:lnTo>
                  <a:pt x="163" y="428"/>
                </a:lnTo>
                <a:lnTo>
                  <a:pt x="160" y="426"/>
                </a:lnTo>
                <a:lnTo>
                  <a:pt x="158" y="424"/>
                </a:lnTo>
                <a:lnTo>
                  <a:pt x="158" y="419"/>
                </a:lnTo>
                <a:lnTo>
                  <a:pt x="158" y="416"/>
                </a:lnTo>
                <a:lnTo>
                  <a:pt x="153" y="409"/>
                </a:lnTo>
                <a:lnTo>
                  <a:pt x="151" y="407"/>
                </a:lnTo>
                <a:lnTo>
                  <a:pt x="151" y="402"/>
                </a:lnTo>
                <a:lnTo>
                  <a:pt x="151" y="402"/>
                </a:lnTo>
                <a:lnTo>
                  <a:pt x="151" y="400"/>
                </a:lnTo>
                <a:lnTo>
                  <a:pt x="153" y="398"/>
                </a:lnTo>
                <a:lnTo>
                  <a:pt x="153" y="400"/>
                </a:lnTo>
                <a:lnTo>
                  <a:pt x="156" y="400"/>
                </a:lnTo>
                <a:lnTo>
                  <a:pt x="156" y="400"/>
                </a:lnTo>
                <a:lnTo>
                  <a:pt x="156" y="400"/>
                </a:lnTo>
                <a:lnTo>
                  <a:pt x="158" y="402"/>
                </a:lnTo>
                <a:lnTo>
                  <a:pt x="163" y="402"/>
                </a:lnTo>
                <a:lnTo>
                  <a:pt x="168" y="405"/>
                </a:lnTo>
                <a:lnTo>
                  <a:pt x="175" y="407"/>
                </a:lnTo>
                <a:lnTo>
                  <a:pt x="177" y="407"/>
                </a:lnTo>
                <a:lnTo>
                  <a:pt x="184" y="407"/>
                </a:lnTo>
                <a:lnTo>
                  <a:pt x="189" y="407"/>
                </a:lnTo>
                <a:lnTo>
                  <a:pt x="191" y="405"/>
                </a:lnTo>
                <a:lnTo>
                  <a:pt x="198" y="402"/>
                </a:lnTo>
                <a:lnTo>
                  <a:pt x="198" y="400"/>
                </a:lnTo>
                <a:lnTo>
                  <a:pt x="198" y="398"/>
                </a:lnTo>
                <a:lnTo>
                  <a:pt x="194" y="393"/>
                </a:lnTo>
                <a:lnTo>
                  <a:pt x="194" y="390"/>
                </a:lnTo>
                <a:lnTo>
                  <a:pt x="194" y="388"/>
                </a:lnTo>
                <a:lnTo>
                  <a:pt x="191" y="383"/>
                </a:lnTo>
                <a:lnTo>
                  <a:pt x="194" y="383"/>
                </a:lnTo>
                <a:lnTo>
                  <a:pt x="194" y="383"/>
                </a:lnTo>
                <a:lnTo>
                  <a:pt x="196" y="381"/>
                </a:lnTo>
                <a:lnTo>
                  <a:pt x="194" y="376"/>
                </a:lnTo>
                <a:lnTo>
                  <a:pt x="194" y="374"/>
                </a:lnTo>
                <a:lnTo>
                  <a:pt x="194" y="374"/>
                </a:lnTo>
                <a:lnTo>
                  <a:pt x="191" y="371"/>
                </a:lnTo>
                <a:lnTo>
                  <a:pt x="194" y="371"/>
                </a:lnTo>
                <a:lnTo>
                  <a:pt x="191" y="371"/>
                </a:lnTo>
                <a:lnTo>
                  <a:pt x="189" y="369"/>
                </a:lnTo>
                <a:lnTo>
                  <a:pt x="189" y="369"/>
                </a:lnTo>
                <a:lnTo>
                  <a:pt x="186" y="367"/>
                </a:lnTo>
                <a:lnTo>
                  <a:pt x="186" y="364"/>
                </a:lnTo>
                <a:lnTo>
                  <a:pt x="184" y="360"/>
                </a:lnTo>
                <a:lnTo>
                  <a:pt x="184" y="360"/>
                </a:lnTo>
                <a:lnTo>
                  <a:pt x="186" y="360"/>
                </a:lnTo>
                <a:lnTo>
                  <a:pt x="191" y="362"/>
                </a:lnTo>
                <a:lnTo>
                  <a:pt x="194" y="362"/>
                </a:lnTo>
                <a:lnTo>
                  <a:pt x="198" y="364"/>
                </a:lnTo>
                <a:lnTo>
                  <a:pt x="203" y="364"/>
                </a:lnTo>
                <a:lnTo>
                  <a:pt x="208" y="364"/>
                </a:lnTo>
                <a:lnTo>
                  <a:pt x="210" y="364"/>
                </a:lnTo>
                <a:lnTo>
                  <a:pt x="229" y="360"/>
                </a:lnTo>
                <a:lnTo>
                  <a:pt x="231" y="360"/>
                </a:lnTo>
                <a:lnTo>
                  <a:pt x="241" y="357"/>
                </a:lnTo>
                <a:lnTo>
                  <a:pt x="255" y="353"/>
                </a:lnTo>
                <a:lnTo>
                  <a:pt x="262" y="345"/>
                </a:lnTo>
                <a:lnTo>
                  <a:pt x="265" y="345"/>
                </a:lnTo>
                <a:lnTo>
                  <a:pt x="265" y="341"/>
                </a:lnTo>
                <a:lnTo>
                  <a:pt x="265" y="336"/>
                </a:lnTo>
                <a:lnTo>
                  <a:pt x="269" y="331"/>
                </a:lnTo>
                <a:lnTo>
                  <a:pt x="272" y="319"/>
                </a:lnTo>
                <a:lnTo>
                  <a:pt x="272" y="317"/>
                </a:lnTo>
                <a:close/>
              </a:path>
            </a:pathLst>
          </a:custGeom>
          <a:solidFill>
            <a:srgbClr val="8BCAE9"/>
          </a:solidFill>
          <a:ln w="3175" cap="rnd">
            <a:solidFill>
              <a:srgbClr val="F9F9F9"/>
            </a:solidFill>
            <a:prstDash val="solid"/>
            <a:round/>
            <a:headEnd/>
            <a:tailEnd/>
          </a:ln>
        </p:spPr>
        <p:txBody>
          <a:bodyPr vert="horz" wrap="square" lIns="91440" tIns="45720" rIns="91440" bIns="45720" numCol="1" anchor="t" anchorCtr="0" compatLnSpc="1">
            <a:prstTxWarp prst="textNoShape">
              <a:avLst/>
            </a:prstTxWarp>
          </a:bodyPr>
          <a:lstStyle/>
          <a:p>
            <a:endParaRPr lang="en-US" dirty="0"/>
          </a:p>
        </p:txBody>
      </p:sp>
      <p:cxnSp>
        <p:nvCxnSpPr>
          <p:cNvPr id="14" name="Straight Connector 13"/>
          <p:cNvCxnSpPr/>
          <p:nvPr/>
        </p:nvCxnSpPr>
        <p:spPr>
          <a:xfrm>
            <a:off x="3600451" y="1682213"/>
            <a:ext cx="0" cy="3439602"/>
          </a:xfrm>
          <a:prstGeom prst="line">
            <a:avLst/>
          </a:prstGeom>
          <a:ln w="28575">
            <a:solidFill>
              <a:srgbClr val="AFABAB"/>
            </a:solidFill>
            <a:prstDash val="sysDot"/>
            <a:miter lim="800000"/>
            <a:headEnd type="none"/>
            <a:tailEnd type="none" w="sm" len="sm"/>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8467726" y="1669513"/>
            <a:ext cx="0" cy="3439602"/>
          </a:xfrm>
          <a:prstGeom prst="line">
            <a:avLst/>
          </a:prstGeom>
          <a:ln w="28575">
            <a:solidFill>
              <a:srgbClr val="AFABAB"/>
            </a:solidFill>
            <a:prstDash val="sysDot"/>
            <a:miter lim="800000"/>
            <a:headEnd type="none"/>
            <a:tailEnd type="none" w="sm" len="sm"/>
          </a:ln>
        </p:spPr>
        <p:style>
          <a:lnRef idx="1">
            <a:schemeClr val="accent1"/>
          </a:lnRef>
          <a:fillRef idx="0">
            <a:schemeClr val="accent1"/>
          </a:fillRef>
          <a:effectRef idx="0">
            <a:schemeClr val="accent1"/>
          </a:effectRef>
          <a:fontRef idx="minor">
            <a:schemeClr val="tx1"/>
          </a:fontRef>
        </p:style>
      </p:cxnSp>
      <p:grpSp>
        <p:nvGrpSpPr>
          <p:cNvPr id="16" name="Egypt txt"/>
          <p:cNvGrpSpPr/>
          <p:nvPr/>
        </p:nvGrpSpPr>
        <p:grpSpPr>
          <a:xfrm>
            <a:off x="377711" y="5457648"/>
            <a:ext cx="2946400" cy="1091654"/>
            <a:chOff x="798541" y="5406848"/>
            <a:chExt cx="2856320" cy="1091654"/>
          </a:xfrm>
        </p:grpSpPr>
        <p:sp>
          <p:nvSpPr>
            <p:cNvPr id="17" name="TextBox 16"/>
            <p:cNvSpPr txBox="1"/>
            <p:nvPr/>
          </p:nvSpPr>
          <p:spPr>
            <a:xfrm>
              <a:off x="1497781" y="5406848"/>
              <a:ext cx="1432440" cy="307777"/>
            </a:xfrm>
            <a:prstGeom prst="rect">
              <a:avLst/>
            </a:prstGeom>
            <a:noFill/>
          </p:spPr>
          <p:txBody>
            <a:bodyPr wrap="square" rtlCol="0">
              <a:spAutoFit/>
            </a:bodyPr>
            <a:lstStyle/>
            <a:p>
              <a:pPr algn="ctr"/>
              <a:r>
                <a:rPr lang="pl-PL" sz="1400" b="1" dirty="0" smtClean="0">
                  <a:solidFill>
                    <a:srgbClr val="AFABAB"/>
                  </a:solidFill>
                  <a:latin typeface="Open Sans" panose="020B0606030504020204" pitchFamily="34" charset="0"/>
                  <a:ea typeface="Open Sans" panose="020B0606030504020204" pitchFamily="34" charset="0"/>
                  <a:cs typeface="Open Sans" panose="020B0606030504020204" pitchFamily="34" charset="0"/>
                </a:rPr>
                <a:t>Egypt</a:t>
              </a:r>
              <a:endParaRPr lang="en-US" sz="1400" b="1" dirty="0">
                <a:solidFill>
                  <a:srgbClr val="AFABA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TextBox 17"/>
            <p:cNvSpPr txBox="1"/>
            <p:nvPr/>
          </p:nvSpPr>
          <p:spPr>
            <a:xfrm>
              <a:off x="798541" y="5729061"/>
              <a:ext cx="2856320" cy="769441"/>
            </a:xfrm>
            <a:prstGeom prst="rect">
              <a:avLst/>
            </a:prstGeom>
            <a:noFill/>
          </p:spPr>
          <p:txBody>
            <a:bodyPr wrap="square" rtlCol="0">
              <a:spAutoFit/>
            </a:bodyPr>
            <a:lstStyle/>
            <a:p>
              <a:pPr algn="just"/>
              <a:r>
                <a:rPr lang="pl-PL"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a:t>
              </a:r>
              <a:r>
                <a:rPr lang="pl-PL" sz="1100" dirty="0" smtClean="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vestibul umurna </a:t>
              </a:r>
              <a:r>
                <a:rPr lang="pl-PL"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quis ligula dapibus ultricies. </a:t>
              </a:r>
              <a:endParaRPr lang="en-US"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a:p>
              <a:pPr algn="just"/>
              <a:endParaRPr lang="en-US"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5" name="China txt"/>
          <p:cNvGrpSpPr/>
          <p:nvPr/>
        </p:nvGrpSpPr>
        <p:grpSpPr>
          <a:xfrm>
            <a:off x="4622403" y="5457648"/>
            <a:ext cx="2946400" cy="1091654"/>
            <a:chOff x="798541" y="5406848"/>
            <a:chExt cx="2856320" cy="1091654"/>
          </a:xfrm>
        </p:grpSpPr>
        <p:sp>
          <p:nvSpPr>
            <p:cNvPr id="26" name="TextBox 25"/>
            <p:cNvSpPr txBox="1"/>
            <p:nvPr/>
          </p:nvSpPr>
          <p:spPr>
            <a:xfrm>
              <a:off x="1497781" y="5406848"/>
              <a:ext cx="1432440" cy="307777"/>
            </a:xfrm>
            <a:prstGeom prst="rect">
              <a:avLst/>
            </a:prstGeom>
            <a:noFill/>
          </p:spPr>
          <p:txBody>
            <a:bodyPr wrap="square" rtlCol="0">
              <a:spAutoFit/>
            </a:bodyPr>
            <a:lstStyle/>
            <a:p>
              <a:pPr algn="ctr"/>
              <a:r>
                <a:rPr lang="pl-PL" sz="1400" b="1" dirty="0" smtClean="0">
                  <a:solidFill>
                    <a:srgbClr val="AFABAB"/>
                  </a:solidFill>
                  <a:latin typeface="Open Sans" panose="020B0606030504020204" pitchFamily="34" charset="0"/>
                  <a:ea typeface="Open Sans" panose="020B0606030504020204" pitchFamily="34" charset="0"/>
                  <a:cs typeface="Open Sans" panose="020B0606030504020204" pitchFamily="34" charset="0"/>
                </a:rPr>
                <a:t>China</a:t>
              </a:r>
              <a:endParaRPr lang="en-US" sz="1400" b="1" dirty="0">
                <a:solidFill>
                  <a:srgbClr val="AFABA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7" name="TextBox 26"/>
            <p:cNvSpPr txBox="1"/>
            <p:nvPr/>
          </p:nvSpPr>
          <p:spPr>
            <a:xfrm>
              <a:off x="798541" y="5729061"/>
              <a:ext cx="2856320" cy="769441"/>
            </a:xfrm>
            <a:prstGeom prst="rect">
              <a:avLst/>
            </a:prstGeom>
            <a:noFill/>
          </p:spPr>
          <p:txBody>
            <a:bodyPr wrap="square" rtlCol="0">
              <a:spAutoFit/>
            </a:bodyPr>
            <a:lstStyle/>
            <a:p>
              <a:pPr algn="just"/>
              <a:r>
                <a:rPr lang="pl-PL"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a:t>
              </a:r>
              <a:r>
                <a:rPr lang="pl-PL" sz="1100" dirty="0" smtClean="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vestibul umurna </a:t>
              </a:r>
              <a:r>
                <a:rPr lang="pl-PL"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quis ligula dapibus ultricies. </a:t>
              </a:r>
              <a:endParaRPr lang="en-US"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a:p>
              <a:pPr algn="just"/>
              <a:endParaRPr lang="en-US"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28" name="Argentina txt"/>
          <p:cNvGrpSpPr/>
          <p:nvPr/>
        </p:nvGrpSpPr>
        <p:grpSpPr>
          <a:xfrm>
            <a:off x="8618644" y="5457648"/>
            <a:ext cx="2946400" cy="1091654"/>
            <a:chOff x="798541" y="5406848"/>
            <a:chExt cx="2856320" cy="1091654"/>
          </a:xfrm>
        </p:grpSpPr>
        <p:sp>
          <p:nvSpPr>
            <p:cNvPr id="29" name="TextBox 28"/>
            <p:cNvSpPr txBox="1"/>
            <p:nvPr/>
          </p:nvSpPr>
          <p:spPr>
            <a:xfrm>
              <a:off x="1497781" y="5406848"/>
              <a:ext cx="1432440" cy="307777"/>
            </a:xfrm>
            <a:prstGeom prst="rect">
              <a:avLst/>
            </a:prstGeom>
            <a:noFill/>
          </p:spPr>
          <p:txBody>
            <a:bodyPr wrap="square" rtlCol="0">
              <a:spAutoFit/>
            </a:bodyPr>
            <a:lstStyle/>
            <a:p>
              <a:pPr algn="ctr"/>
              <a:r>
                <a:rPr lang="pl-PL" sz="1400" b="1" dirty="0" smtClean="0">
                  <a:solidFill>
                    <a:srgbClr val="AFABAB"/>
                  </a:solidFill>
                  <a:latin typeface="Open Sans" panose="020B0606030504020204" pitchFamily="34" charset="0"/>
                  <a:ea typeface="Open Sans" panose="020B0606030504020204" pitchFamily="34" charset="0"/>
                  <a:cs typeface="Open Sans" panose="020B0606030504020204" pitchFamily="34" charset="0"/>
                </a:rPr>
                <a:t>Argentina</a:t>
              </a:r>
              <a:endParaRPr lang="en-US" sz="1400" b="1" dirty="0">
                <a:solidFill>
                  <a:srgbClr val="AFABAB"/>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0" name="TextBox 29"/>
            <p:cNvSpPr txBox="1"/>
            <p:nvPr/>
          </p:nvSpPr>
          <p:spPr>
            <a:xfrm>
              <a:off x="798541" y="5729061"/>
              <a:ext cx="2856320" cy="769441"/>
            </a:xfrm>
            <a:prstGeom prst="rect">
              <a:avLst/>
            </a:prstGeom>
            <a:noFill/>
          </p:spPr>
          <p:txBody>
            <a:bodyPr wrap="square" rtlCol="0">
              <a:spAutoFit/>
            </a:bodyPr>
            <a:lstStyle/>
            <a:p>
              <a:pPr algn="just"/>
              <a:r>
                <a:rPr lang="pl-PL"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Lorem ipsum dolor sit amet, consectetur adipiscing elit. Sed </a:t>
              </a:r>
              <a:r>
                <a:rPr lang="pl-PL" sz="1100" dirty="0" smtClean="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vestibul umurna </a:t>
              </a:r>
              <a:r>
                <a:rPr lang="pl-PL"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rPr>
                <a:t>quis ligula dapibus ultricies. </a:t>
              </a:r>
              <a:endParaRPr lang="en-US"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a:p>
              <a:pPr algn="just"/>
              <a:endParaRPr lang="en-US" sz="1100" dirty="0">
                <a:solidFill>
                  <a:srgbClr val="AFABAB"/>
                </a:solidFill>
                <a:latin typeface="Open Sans Light" panose="020B0306030504020204" pitchFamily="34" charset="0"/>
                <a:ea typeface="Open Sans Light" panose="020B0306030504020204" pitchFamily="34" charset="0"/>
                <a:cs typeface="Open Sans Light" panose="020B0306030504020204" pitchFamily="34" charset="0"/>
              </a:endParaRPr>
            </a:p>
          </p:txBody>
        </p:sp>
      </p:grpSp>
      <p:grpSp>
        <p:nvGrpSpPr>
          <p:cNvPr id="117" name="Yellow bulbs"/>
          <p:cNvGrpSpPr/>
          <p:nvPr/>
        </p:nvGrpSpPr>
        <p:grpSpPr>
          <a:xfrm>
            <a:off x="568211" y="4389109"/>
            <a:ext cx="2362581" cy="492617"/>
            <a:chOff x="568211" y="4389109"/>
            <a:chExt cx="2362581" cy="492617"/>
          </a:xfrm>
        </p:grpSpPr>
        <p:grpSp>
          <p:nvGrpSpPr>
            <p:cNvPr id="31" name="Group 30"/>
            <p:cNvGrpSpPr/>
            <p:nvPr/>
          </p:nvGrpSpPr>
          <p:grpSpPr>
            <a:xfrm>
              <a:off x="568211" y="4389110"/>
              <a:ext cx="335391" cy="488901"/>
              <a:chOff x="3217621" y="2047334"/>
              <a:chExt cx="335391" cy="488901"/>
            </a:xfrm>
            <a:solidFill>
              <a:srgbClr val="FFC000"/>
            </a:solidFill>
          </p:grpSpPr>
          <p:sp>
            <p:nvSpPr>
              <p:cNvPr id="32"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33"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34" name="Group 33"/>
            <p:cNvGrpSpPr/>
            <p:nvPr/>
          </p:nvGrpSpPr>
          <p:grpSpPr>
            <a:xfrm>
              <a:off x="1784292" y="4389109"/>
              <a:ext cx="335391" cy="488901"/>
              <a:chOff x="3217621" y="2047334"/>
              <a:chExt cx="335391" cy="488901"/>
            </a:xfrm>
            <a:solidFill>
              <a:srgbClr val="FFC000"/>
            </a:solidFill>
          </p:grpSpPr>
          <p:sp>
            <p:nvSpPr>
              <p:cNvPr id="35"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36"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37" name="Group 36"/>
            <p:cNvGrpSpPr/>
            <p:nvPr/>
          </p:nvGrpSpPr>
          <p:grpSpPr>
            <a:xfrm>
              <a:off x="973637" y="4389110"/>
              <a:ext cx="335391" cy="488901"/>
              <a:chOff x="3217621" y="2047334"/>
              <a:chExt cx="335391" cy="488901"/>
            </a:xfrm>
            <a:solidFill>
              <a:srgbClr val="FFC000"/>
            </a:solidFill>
          </p:grpSpPr>
          <p:sp>
            <p:nvSpPr>
              <p:cNvPr id="38"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39"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sp>
          <p:nvSpPr>
            <p:cNvPr id="42" name="AutoShape 114"/>
            <p:cNvSpPr>
              <a:spLocks/>
            </p:cNvSpPr>
            <p:nvPr/>
          </p:nvSpPr>
          <p:spPr bwMode="auto">
            <a:xfrm>
              <a:off x="2264644" y="4461332"/>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solidFill>
              <a:srgbClr val="7F7F7F"/>
            </a:solid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nvGrpSpPr>
            <p:cNvPr id="43" name="Group 42"/>
            <p:cNvGrpSpPr/>
            <p:nvPr/>
          </p:nvGrpSpPr>
          <p:grpSpPr>
            <a:xfrm>
              <a:off x="1382550" y="4392825"/>
              <a:ext cx="335391" cy="488901"/>
              <a:chOff x="3217621" y="2047334"/>
              <a:chExt cx="335391" cy="488901"/>
            </a:xfrm>
            <a:solidFill>
              <a:srgbClr val="FFC000"/>
            </a:solidFill>
          </p:grpSpPr>
          <p:sp>
            <p:nvSpPr>
              <p:cNvPr id="44"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45"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46" name="Group 45"/>
            <p:cNvGrpSpPr/>
            <p:nvPr/>
          </p:nvGrpSpPr>
          <p:grpSpPr>
            <a:xfrm>
              <a:off x="2595401" y="4392825"/>
              <a:ext cx="335391" cy="488901"/>
              <a:chOff x="3217621" y="2047334"/>
              <a:chExt cx="335391" cy="488901"/>
            </a:xfrm>
            <a:solidFill>
              <a:srgbClr val="7F7F7F"/>
            </a:solidFill>
          </p:grpSpPr>
          <p:sp>
            <p:nvSpPr>
              <p:cNvPr id="47"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48"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grpSp>
        <p:nvGrpSpPr>
          <p:cNvPr id="137" name="Red bulbs"/>
          <p:cNvGrpSpPr/>
          <p:nvPr/>
        </p:nvGrpSpPr>
        <p:grpSpPr>
          <a:xfrm>
            <a:off x="4777044" y="4379687"/>
            <a:ext cx="740817" cy="488901"/>
            <a:chOff x="4785462" y="4383806"/>
            <a:chExt cx="740817" cy="488901"/>
          </a:xfrm>
        </p:grpSpPr>
        <p:grpSp>
          <p:nvGrpSpPr>
            <p:cNvPr id="49" name="Group 48"/>
            <p:cNvGrpSpPr/>
            <p:nvPr/>
          </p:nvGrpSpPr>
          <p:grpSpPr>
            <a:xfrm>
              <a:off x="4785462" y="4383806"/>
              <a:ext cx="335391" cy="488901"/>
              <a:chOff x="3217621" y="2047334"/>
              <a:chExt cx="335391" cy="488901"/>
            </a:xfrm>
            <a:solidFill>
              <a:srgbClr val="E7806F"/>
            </a:solidFill>
          </p:grpSpPr>
          <p:sp>
            <p:nvSpPr>
              <p:cNvPr id="50"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51"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55" name="Group 54"/>
            <p:cNvGrpSpPr/>
            <p:nvPr/>
          </p:nvGrpSpPr>
          <p:grpSpPr>
            <a:xfrm>
              <a:off x="5190888" y="4383806"/>
              <a:ext cx="335391" cy="488901"/>
              <a:chOff x="3217621" y="2047334"/>
              <a:chExt cx="335391" cy="488901"/>
            </a:xfrm>
            <a:solidFill>
              <a:srgbClr val="E7806F"/>
            </a:solidFill>
          </p:grpSpPr>
          <p:sp>
            <p:nvSpPr>
              <p:cNvPr id="56"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57"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grpSp>
        <p:nvGrpSpPr>
          <p:cNvPr id="138" name="Blue bulbs"/>
          <p:cNvGrpSpPr/>
          <p:nvPr/>
        </p:nvGrpSpPr>
        <p:grpSpPr>
          <a:xfrm>
            <a:off x="8938507" y="4374736"/>
            <a:ext cx="2362581" cy="497151"/>
            <a:chOff x="8938507" y="4374736"/>
            <a:chExt cx="2362581" cy="497151"/>
          </a:xfrm>
        </p:grpSpPr>
        <p:grpSp>
          <p:nvGrpSpPr>
            <p:cNvPr id="67" name="Group 66"/>
            <p:cNvGrpSpPr/>
            <p:nvPr/>
          </p:nvGrpSpPr>
          <p:grpSpPr>
            <a:xfrm>
              <a:off x="8938507" y="4379271"/>
              <a:ext cx="335391" cy="488901"/>
              <a:chOff x="3217621" y="2047334"/>
              <a:chExt cx="335391" cy="488901"/>
            </a:xfrm>
            <a:solidFill>
              <a:srgbClr val="8BCAE9"/>
            </a:solidFill>
          </p:grpSpPr>
          <p:sp>
            <p:nvSpPr>
              <p:cNvPr id="68"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69"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70" name="Group 69"/>
            <p:cNvGrpSpPr/>
            <p:nvPr/>
          </p:nvGrpSpPr>
          <p:grpSpPr>
            <a:xfrm>
              <a:off x="10154588" y="4379270"/>
              <a:ext cx="335391" cy="488901"/>
              <a:chOff x="3217621" y="2047334"/>
              <a:chExt cx="335391" cy="488901"/>
            </a:xfrm>
            <a:solidFill>
              <a:srgbClr val="8BCAE9"/>
            </a:solidFill>
          </p:grpSpPr>
          <p:sp>
            <p:nvSpPr>
              <p:cNvPr id="71"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72"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73" name="Group 72"/>
            <p:cNvGrpSpPr/>
            <p:nvPr/>
          </p:nvGrpSpPr>
          <p:grpSpPr>
            <a:xfrm>
              <a:off x="9343933" y="4379271"/>
              <a:ext cx="335391" cy="488901"/>
              <a:chOff x="3217621" y="2047334"/>
              <a:chExt cx="335391" cy="488901"/>
            </a:xfrm>
            <a:solidFill>
              <a:srgbClr val="8BCAE9"/>
            </a:solidFill>
          </p:grpSpPr>
          <p:sp>
            <p:nvSpPr>
              <p:cNvPr id="74"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75"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76" name="Group 75"/>
            <p:cNvGrpSpPr/>
            <p:nvPr/>
          </p:nvGrpSpPr>
          <p:grpSpPr>
            <a:xfrm>
              <a:off x="10559018" y="4374736"/>
              <a:ext cx="335391" cy="488901"/>
              <a:chOff x="3217621" y="2047334"/>
              <a:chExt cx="335391" cy="488901"/>
            </a:xfrm>
            <a:solidFill>
              <a:srgbClr val="8BCAE9"/>
            </a:solidFill>
          </p:grpSpPr>
          <p:sp>
            <p:nvSpPr>
              <p:cNvPr id="77"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78"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79" name="Group 78"/>
            <p:cNvGrpSpPr/>
            <p:nvPr/>
          </p:nvGrpSpPr>
          <p:grpSpPr>
            <a:xfrm>
              <a:off x="9752846" y="4382986"/>
              <a:ext cx="335391" cy="488901"/>
              <a:chOff x="3217621" y="2047334"/>
              <a:chExt cx="335391" cy="488901"/>
            </a:xfrm>
            <a:solidFill>
              <a:srgbClr val="8BCAE9"/>
            </a:solidFill>
          </p:grpSpPr>
          <p:sp>
            <p:nvSpPr>
              <p:cNvPr id="80"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81"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nvGrpSpPr>
            <p:cNvPr id="82" name="Group 81"/>
            <p:cNvGrpSpPr/>
            <p:nvPr/>
          </p:nvGrpSpPr>
          <p:grpSpPr>
            <a:xfrm>
              <a:off x="10965697" y="4382986"/>
              <a:ext cx="335391" cy="488901"/>
              <a:chOff x="3217621" y="2047334"/>
              <a:chExt cx="335391" cy="488901"/>
            </a:xfrm>
            <a:solidFill>
              <a:srgbClr val="8BCAE9"/>
            </a:solidFill>
          </p:grpSpPr>
          <p:sp>
            <p:nvSpPr>
              <p:cNvPr id="83" name="AutoShape 113"/>
              <p:cNvSpPr>
                <a:spLocks/>
              </p:cNvSpPr>
              <p:nvPr/>
            </p:nvSpPr>
            <p:spPr bwMode="auto">
              <a:xfrm>
                <a:off x="3217621" y="2047334"/>
                <a:ext cx="335391" cy="48890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5386" y="14175"/>
                    </a:moveTo>
                    <a:lnTo>
                      <a:pt x="6223" y="14175"/>
                    </a:lnTo>
                    <a:cubicBezTo>
                      <a:pt x="5734" y="13446"/>
                      <a:pt x="5147" y="12716"/>
                      <a:pt x="4568" y="12003"/>
                    </a:cubicBezTo>
                    <a:cubicBezTo>
                      <a:pt x="3287" y="10427"/>
                      <a:pt x="1963" y="8797"/>
                      <a:pt x="1963" y="7425"/>
                    </a:cubicBezTo>
                    <a:cubicBezTo>
                      <a:pt x="1963" y="4075"/>
                      <a:pt x="5927" y="1350"/>
                      <a:pt x="10800" y="1350"/>
                    </a:cubicBezTo>
                    <a:cubicBezTo>
                      <a:pt x="15672" y="1350"/>
                      <a:pt x="19636" y="4075"/>
                      <a:pt x="19636" y="7425"/>
                    </a:cubicBezTo>
                    <a:cubicBezTo>
                      <a:pt x="19636" y="8787"/>
                      <a:pt x="18312" y="10425"/>
                      <a:pt x="17029" y="12011"/>
                    </a:cubicBezTo>
                    <a:cubicBezTo>
                      <a:pt x="16455" y="12723"/>
                      <a:pt x="15873" y="13449"/>
                      <a:pt x="15386" y="14175"/>
                    </a:cubicBezTo>
                    <a:moveTo>
                      <a:pt x="10800" y="20249"/>
                    </a:moveTo>
                    <a:cubicBezTo>
                      <a:pt x="9805" y="20249"/>
                      <a:pt x="9347" y="20171"/>
                      <a:pt x="8839" y="19406"/>
                    </a:cubicBezTo>
                    <a:lnTo>
                      <a:pt x="13000" y="19048"/>
                    </a:lnTo>
                    <a:cubicBezTo>
                      <a:pt x="12398" y="20164"/>
                      <a:pt x="11959" y="20249"/>
                      <a:pt x="10800" y="20249"/>
                    </a:cubicBezTo>
                    <a:moveTo>
                      <a:pt x="7595" y="16813"/>
                    </a:moveTo>
                    <a:cubicBezTo>
                      <a:pt x="7417" y="16407"/>
                      <a:pt x="7215" y="15978"/>
                      <a:pt x="6991" y="15525"/>
                    </a:cubicBezTo>
                    <a:lnTo>
                      <a:pt x="14616" y="15525"/>
                    </a:lnTo>
                    <a:cubicBezTo>
                      <a:pt x="14496" y="15767"/>
                      <a:pt x="14375" y="16010"/>
                      <a:pt x="14270" y="16239"/>
                    </a:cubicBezTo>
                    <a:cubicBezTo>
                      <a:pt x="14270" y="16239"/>
                      <a:pt x="7595" y="16813"/>
                      <a:pt x="7595" y="16813"/>
                    </a:cubicBezTo>
                    <a:close/>
                    <a:moveTo>
                      <a:pt x="13345" y="18343"/>
                    </a:moveTo>
                    <a:lnTo>
                      <a:pt x="8476" y="18762"/>
                    </a:lnTo>
                    <a:cubicBezTo>
                      <a:pt x="8303" y="18416"/>
                      <a:pt x="8116" y="18011"/>
                      <a:pt x="7890" y="17483"/>
                    </a:cubicBezTo>
                    <a:cubicBezTo>
                      <a:pt x="7887" y="17477"/>
                      <a:pt x="7883" y="17469"/>
                      <a:pt x="7881" y="17462"/>
                    </a:cubicBezTo>
                    <a:lnTo>
                      <a:pt x="13957" y="16941"/>
                    </a:lnTo>
                    <a:cubicBezTo>
                      <a:pt x="13871" y="17140"/>
                      <a:pt x="13778" y="17350"/>
                      <a:pt x="13698" y="17537"/>
                    </a:cubicBezTo>
                    <a:cubicBezTo>
                      <a:pt x="13569" y="17841"/>
                      <a:pt x="13453" y="18104"/>
                      <a:pt x="13345" y="18343"/>
                    </a:cubicBezTo>
                    <a:moveTo>
                      <a:pt x="10800" y="0"/>
                    </a:moveTo>
                    <a:cubicBezTo>
                      <a:pt x="4835" y="0"/>
                      <a:pt x="0" y="3324"/>
                      <a:pt x="0" y="7425"/>
                    </a:cubicBezTo>
                    <a:cubicBezTo>
                      <a:pt x="0" y="10146"/>
                      <a:pt x="3621" y="13029"/>
                      <a:pt x="4939" y="15562"/>
                    </a:cubicBezTo>
                    <a:cubicBezTo>
                      <a:pt x="6906" y="19339"/>
                      <a:pt x="6688" y="21599"/>
                      <a:pt x="10800" y="21599"/>
                    </a:cubicBezTo>
                    <a:cubicBezTo>
                      <a:pt x="14972" y="21599"/>
                      <a:pt x="14692" y="19349"/>
                      <a:pt x="16660" y="15577"/>
                    </a:cubicBezTo>
                    <a:cubicBezTo>
                      <a:pt x="17983" y="13039"/>
                      <a:pt x="21600" y="10124"/>
                      <a:pt x="21600" y="7425"/>
                    </a:cubicBezTo>
                    <a:cubicBezTo>
                      <a:pt x="21600" y="3324"/>
                      <a:pt x="16764" y="0"/>
                      <a:pt x="10800"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sp>
            <p:nvSpPr>
              <p:cNvPr id="84" name="AutoShape 114"/>
              <p:cNvSpPr>
                <a:spLocks/>
              </p:cNvSpPr>
              <p:nvPr/>
            </p:nvSpPr>
            <p:spPr bwMode="auto">
              <a:xfrm>
                <a:off x="3293543" y="2124091"/>
                <a:ext cx="99281" cy="99281"/>
              </a:xfrm>
              <a:custGeom>
                <a:avLst/>
                <a:gdLst>
                  <a:gd name="T0" fmla="*/ 10800 w 21600"/>
                  <a:gd name="T1" fmla="*/ 10800 h 21600"/>
                  <a:gd name="T2" fmla="*/ 10800 w 21600"/>
                  <a:gd name="T3" fmla="*/ 10800 h 21600"/>
                  <a:gd name="T4" fmla="*/ 10800 w 21600"/>
                  <a:gd name="T5" fmla="*/ 10800 h 21600"/>
                  <a:gd name="T6" fmla="*/ 10800 w 21600"/>
                  <a:gd name="T7" fmla="*/ 10800 h 21600"/>
                </a:gdLst>
                <a:ahLst/>
                <a:cxnLst>
                  <a:cxn ang="0">
                    <a:pos x="T0" y="T1"/>
                  </a:cxn>
                  <a:cxn ang="0">
                    <a:pos x="T2" y="T3"/>
                  </a:cxn>
                  <a:cxn ang="0">
                    <a:pos x="T4" y="T5"/>
                  </a:cxn>
                  <a:cxn ang="0">
                    <a:pos x="T6" y="T7"/>
                  </a:cxn>
                </a:cxnLst>
                <a:rect l="0" t="0" r="r" b="b"/>
                <a:pathLst>
                  <a:path w="21600" h="21600">
                    <a:moveTo>
                      <a:pt x="19938" y="0"/>
                    </a:moveTo>
                    <a:cubicBezTo>
                      <a:pt x="8943" y="0"/>
                      <a:pt x="0" y="8942"/>
                      <a:pt x="0" y="19938"/>
                    </a:cubicBezTo>
                    <a:cubicBezTo>
                      <a:pt x="0" y="20855"/>
                      <a:pt x="743" y="21600"/>
                      <a:pt x="1661" y="21600"/>
                    </a:cubicBezTo>
                    <a:cubicBezTo>
                      <a:pt x="2579" y="21600"/>
                      <a:pt x="3323" y="20855"/>
                      <a:pt x="3323" y="19938"/>
                    </a:cubicBezTo>
                    <a:cubicBezTo>
                      <a:pt x="3323" y="10777"/>
                      <a:pt x="10777" y="3323"/>
                      <a:pt x="19938" y="3323"/>
                    </a:cubicBezTo>
                    <a:cubicBezTo>
                      <a:pt x="20856" y="3323"/>
                      <a:pt x="21600" y="2578"/>
                      <a:pt x="21600" y="1661"/>
                    </a:cubicBezTo>
                    <a:cubicBezTo>
                      <a:pt x="21600" y="744"/>
                      <a:pt x="20856" y="0"/>
                      <a:pt x="19938" y="0"/>
                    </a:cubicBezTo>
                  </a:path>
                </a:pathLst>
              </a:custGeom>
              <a:grpFill/>
              <a:ln>
                <a:noFill/>
              </a:ln>
              <a:effectLst/>
              <a:extLst>
                <a:ext uri="{91240B29-F687-4f45-9708-019B960494DF}">
                  <a14:hiddenLine xmlns="" xmlns:a14="http://schemas.microsoft.com/office/drawing/2010/main" w="12700" cap="flat" cmpd="sng">
                    <a:solidFill>
                      <a:srgbClr val="000000"/>
                    </a:solidFill>
                    <a:prstDash val="solid"/>
                    <a:miter lim="0"/>
                    <a:headEnd/>
                    <a:tailEnd/>
                  </a14:hiddenLine>
                </a:ex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lIns="50800" tIns="50800" rIns="50800" bIns="50800" anchor="ctr"/>
              <a:lstStyle/>
              <a:p>
                <a:pPr defTabSz="609585"/>
                <a:endParaRPr lang="en-US" sz="4000" dirty="0">
                  <a:solidFill>
                    <a:srgbClr val="FFFFFF"/>
                  </a:solidFill>
                  <a:effectLst>
                    <a:outerShdw blurRad="38100" dist="38100" dir="2700000" algn="tl">
                      <a:srgbClr val="000000"/>
                    </a:outerShdw>
                  </a:effectLst>
                </a:endParaRPr>
              </a:p>
            </p:txBody>
          </p:sp>
        </p:grpSp>
      </p:grpSp>
    </p:spTree>
    <p:extLst>
      <p:ext uri="{BB962C8B-B14F-4D97-AF65-F5344CB8AC3E}">
        <p14:creationId xmlns:p14="http://schemas.microsoft.com/office/powerpoint/2010/main" val="754077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p:tgtEl>
                                          <p:spTgt spid="5"/>
                                        </p:tgtEl>
                                        <p:attrNameLst>
                                          <p:attrName>ppt_y</p:attrName>
                                        </p:attrNameLst>
                                      </p:cBhvr>
                                      <p:tavLst>
                                        <p:tav tm="0">
                                          <p:val>
                                            <p:strVal val="#ppt_y-#ppt_h*1.125000"/>
                                          </p:val>
                                        </p:tav>
                                        <p:tav tm="100000">
                                          <p:val>
                                            <p:strVal val="#ppt_y"/>
                                          </p:val>
                                        </p:tav>
                                      </p:tavLst>
                                    </p:anim>
                                    <p:animEffect transition="in" filter="wipe(down)">
                                      <p:cBhvr>
                                        <p:cTn id="8" dur="500"/>
                                        <p:tgtEl>
                                          <p:spTgt spid="5"/>
                                        </p:tgtEl>
                                      </p:cBhvr>
                                    </p:animEffect>
                                  </p:childTnLst>
                                </p:cTn>
                              </p:par>
                              <p:par>
                                <p:cTn id="9" presetID="12" presetClass="entr" presetSubtype="1"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p:tgtEl>
                                          <p:spTgt spid="4"/>
                                        </p:tgtEl>
                                        <p:attrNameLst>
                                          <p:attrName>ppt_y</p:attrName>
                                        </p:attrNameLst>
                                      </p:cBhvr>
                                      <p:tavLst>
                                        <p:tav tm="0">
                                          <p:val>
                                            <p:strVal val="#ppt_y-#ppt_h*1.125000"/>
                                          </p:val>
                                        </p:tav>
                                        <p:tav tm="100000">
                                          <p:val>
                                            <p:strVal val="#ppt_y"/>
                                          </p:val>
                                        </p:tav>
                                      </p:tavLst>
                                    </p:anim>
                                    <p:animEffect transition="in" filter="wipe(down)">
                                      <p:cBhvr>
                                        <p:cTn id="12" dur="500"/>
                                        <p:tgtEl>
                                          <p:spTgt spid="4"/>
                                        </p:tgtEl>
                                      </p:cBhvr>
                                    </p:animEffect>
                                  </p:childTnLst>
                                </p:cTn>
                              </p:par>
                            </p:childTnLst>
                          </p:cTn>
                        </p:par>
                        <p:par>
                          <p:cTn id="13" fill="hold">
                            <p:stCondLst>
                              <p:cond delay="500"/>
                            </p:stCondLst>
                            <p:childTnLst>
                              <p:par>
                                <p:cTn id="14" presetID="16" presetClass="entr" presetSubtype="42" fill="hold" nodeType="after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barn(outHorizontal)">
                                      <p:cBhvr>
                                        <p:cTn id="16" dur="500"/>
                                        <p:tgtEl>
                                          <p:spTgt spid="14"/>
                                        </p:tgtEl>
                                      </p:cBhvr>
                                    </p:animEffect>
                                  </p:childTnLst>
                                </p:cTn>
                              </p:par>
                            </p:childTnLst>
                          </p:cTn>
                        </p:par>
                        <p:par>
                          <p:cTn id="17" fill="hold">
                            <p:stCondLst>
                              <p:cond delay="1000"/>
                            </p:stCondLst>
                            <p:childTnLst>
                              <p:par>
                                <p:cTn id="18" presetID="16" presetClass="entr" presetSubtype="42"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barn(outHorizontal)">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117"/>
                                        </p:tgtEl>
                                        <p:attrNameLst>
                                          <p:attrName>style.visibility</p:attrName>
                                        </p:attrNameLst>
                                      </p:cBhvr>
                                      <p:to>
                                        <p:strVal val="visible"/>
                                      </p:to>
                                    </p:set>
                                    <p:animEffect transition="in" filter="wipe(left)">
                                      <p:cBhvr>
                                        <p:cTn id="25" dur="500"/>
                                        <p:tgtEl>
                                          <p:spTgt spid="117"/>
                                        </p:tgtEl>
                                      </p:cBhvr>
                                    </p:animEffect>
                                  </p:childTnLst>
                                </p:cTn>
                              </p:par>
                              <p:par>
                                <p:cTn id="26" presetID="10" presetClass="entr" presetSubtype="0" fill="hold"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nodeType="clickEffect">
                                  <p:stCondLst>
                                    <p:cond delay="0"/>
                                  </p:stCondLst>
                                  <p:childTnLst>
                                    <p:set>
                                      <p:cBhvr>
                                        <p:cTn id="32" dur="1" fill="hold">
                                          <p:stCondLst>
                                            <p:cond delay="0"/>
                                          </p:stCondLst>
                                        </p:cTn>
                                        <p:tgtEl>
                                          <p:spTgt spid="137"/>
                                        </p:tgtEl>
                                        <p:attrNameLst>
                                          <p:attrName>style.visibility</p:attrName>
                                        </p:attrNameLst>
                                      </p:cBhvr>
                                      <p:to>
                                        <p:strVal val="visible"/>
                                      </p:to>
                                    </p:set>
                                    <p:animEffect transition="in" filter="wipe(left)">
                                      <p:cBhvr>
                                        <p:cTn id="33" dur="500"/>
                                        <p:tgtEl>
                                          <p:spTgt spid="137"/>
                                        </p:tgtEl>
                                      </p:cBhvr>
                                    </p:animEffect>
                                  </p:childTnLst>
                                </p:cTn>
                              </p:par>
                              <p:par>
                                <p:cTn id="34" presetID="10" presetClass="entr" presetSubtype="0" fill="hold" nodeType="withEffect">
                                  <p:stCondLst>
                                    <p:cond delay="0"/>
                                  </p:stCondLst>
                                  <p:childTnLst>
                                    <p:set>
                                      <p:cBhvr>
                                        <p:cTn id="35" dur="1" fill="hold">
                                          <p:stCondLst>
                                            <p:cond delay="0"/>
                                          </p:stCondLst>
                                        </p:cTn>
                                        <p:tgtEl>
                                          <p:spTgt spid="25"/>
                                        </p:tgtEl>
                                        <p:attrNameLst>
                                          <p:attrName>style.visibility</p:attrName>
                                        </p:attrNameLst>
                                      </p:cBhvr>
                                      <p:to>
                                        <p:strVal val="visible"/>
                                      </p:to>
                                    </p:set>
                                    <p:animEffect transition="in" filter="fade">
                                      <p:cBhvr>
                                        <p:cTn id="36" dur="500"/>
                                        <p:tgtEl>
                                          <p:spTgt spid="25"/>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nodeType="clickEffect">
                                  <p:stCondLst>
                                    <p:cond delay="0"/>
                                  </p:stCondLst>
                                  <p:childTnLst>
                                    <p:set>
                                      <p:cBhvr>
                                        <p:cTn id="40" dur="1" fill="hold">
                                          <p:stCondLst>
                                            <p:cond delay="0"/>
                                          </p:stCondLst>
                                        </p:cTn>
                                        <p:tgtEl>
                                          <p:spTgt spid="138"/>
                                        </p:tgtEl>
                                        <p:attrNameLst>
                                          <p:attrName>style.visibility</p:attrName>
                                        </p:attrNameLst>
                                      </p:cBhvr>
                                      <p:to>
                                        <p:strVal val="visible"/>
                                      </p:to>
                                    </p:set>
                                    <p:animEffect transition="in" filter="wipe(left)">
                                      <p:cBhvr>
                                        <p:cTn id="41" dur="500"/>
                                        <p:tgtEl>
                                          <p:spTgt spid="138"/>
                                        </p:tgtEl>
                                      </p:cBhvr>
                                    </p:animEffect>
                                  </p:childTnLst>
                                </p:cTn>
                              </p:par>
                              <p:par>
                                <p:cTn id="42" presetID="10" presetClass="entr" presetSubtype="0"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fade">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Circle"/>
          <p:cNvSpPr/>
          <p:nvPr/>
        </p:nvSpPr>
        <p:spPr>
          <a:xfrm>
            <a:off x="170543" y="402773"/>
            <a:ext cx="6139544" cy="6139544"/>
          </a:xfrm>
          <a:prstGeom prst="ellipse">
            <a:avLst/>
          </a:prstGeom>
          <a:gradFill>
            <a:gsLst>
              <a:gs pos="52000">
                <a:srgbClr val="AFABAB"/>
              </a:gs>
              <a:gs pos="52000">
                <a:srgbClr val="F19A5F"/>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19"/>
          <p:cNvSpPr>
            <a:spLocks/>
          </p:cNvSpPr>
          <p:nvPr/>
        </p:nvSpPr>
        <p:spPr bwMode="auto">
          <a:xfrm>
            <a:off x="3720441" y="817336"/>
            <a:ext cx="195263" cy="244475"/>
          </a:xfrm>
          <a:custGeom>
            <a:avLst/>
            <a:gdLst>
              <a:gd name="T0" fmla="*/ 16 w 52"/>
              <a:gd name="T1" fmla="*/ 0 h 65"/>
              <a:gd name="T2" fmla="*/ 0 w 52"/>
              <a:gd name="T3" fmla="*/ 55 h 65"/>
              <a:gd name="T4" fmla="*/ 16 w 52"/>
              <a:gd name="T5" fmla="*/ 0 h 65"/>
            </a:gdLst>
            <a:ahLst/>
            <a:cxnLst>
              <a:cxn ang="0">
                <a:pos x="T0" y="T1"/>
              </a:cxn>
              <a:cxn ang="0">
                <a:pos x="T2" y="T3"/>
              </a:cxn>
              <a:cxn ang="0">
                <a:pos x="T4" y="T5"/>
              </a:cxn>
            </a:cxnLst>
            <a:rect l="0" t="0" r="r" b="b"/>
            <a:pathLst>
              <a:path w="52" h="65">
                <a:moveTo>
                  <a:pt x="16" y="0"/>
                </a:moveTo>
                <a:cubicBezTo>
                  <a:pt x="52" y="15"/>
                  <a:pt x="36" y="59"/>
                  <a:pt x="0" y="55"/>
                </a:cubicBezTo>
                <a:cubicBezTo>
                  <a:pt x="50" y="65"/>
                  <a:pt x="51" y="8"/>
                  <a:pt x="16"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8" name="Freeform 5"/>
          <p:cNvSpPr>
            <a:spLocks/>
          </p:cNvSpPr>
          <p:nvPr/>
        </p:nvSpPr>
        <p:spPr bwMode="auto">
          <a:xfrm>
            <a:off x="2101186" y="2250849"/>
            <a:ext cx="2120907" cy="2012951"/>
          </a:xfrm>
          <a:custGeom>
            <a:avLst/>
            <a:gdLst>
              <a:gd name="T0" fmla="*/ 83 w 563"/>
              <a:gd name="T1" fmla="*/ 13 h 535"/>
              <a:gd name="T2" fmla="*/ 563 w 563"/>
              <a:gd name="T3" fmla="*/ 0 h 535"/>
              <a:gd name="T4" fmla="*/ 380 w 563"/>
              <a:gd name="T5" fmla="*/ 164 h 535"/>
              <a:gd name="T6" fmla="*/ 242 w 563"/>
              <a:gd name="T7" fmla="*/ 260 h 535"/>
              <a:gd name="T8" fmla="*/ 347 w 563"/>
              <a:gd name="T9" fmla="*/ 282 h 535"/>
              <a:gd name="T10" fmla="*/ 321 w 563"/>
              <a:gd name="T11" fmla="*/ 365 h 535"/>
              <a:gd name="T12" fmla="*/ 288 w 563"/>
              <a:gd name="T13" fmla="*/ 456 h 535"/>
              <a:gd name="T14" fmla="*/ 341 w 563"/>
              <a:gd name="T15" fmla="*/ 535 h 535"/>
              <a:gd name="T16" fmla="*/ 234 w 563"/>
              <a:gd name="T17" fmla="*/ 416 h 535"/>
              <a:gd name="T18" fmla="*/ 295 w 563"/>
              <a:gd name="T19" fmla="*/ 349 h 535"/>
              <a:gd name="T20" fmla="*/ 265 w 563"/>
              <a:gd name="T21" fmla="*/ 300 h 535"/>
              <a:gd name="T22" fmla="*/ 186 w 563"/>
              <a:gd name="T23" fmla="*/ 228 h 535"/>
              <a:gd name="T24" fmla="*/ 196 w 563"/>
              <a:gd name="T25" fmla="*/ 192 h 535"/>
              <a:gd name="T26" fmla="*/ 18 w 563"/>
              <a:gd name="T27" fmla="*/ 124 h 535"/>
              <a:gd name="T28" fmla="*/ 83 w 563"/>
              <a:gd name="T29" fmla="*/ 13 h 5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63" h="535">
                <a:moveTo>
                  <a:pt x="83" y="13"/>
                </a:moveTo>
                <a:cubicBezTo>
                  <a:pt x="119" y="136"/>
                  <a:pt x="428" y="149"/>
                  <a:pt x="563" y="0"/>
                </a:cubicBezTo>
                <a:cubicBezTo>
                  <a:pt x="546" y="131"/>
                  <a:pt x="451" y="151"/>
                  <a:pt x="380" y="164"/>
                </a:cubicBezTo>
                <a:cubicBezTo>
                  <a:pt x="343" y="171"/>
                  <a:pt x="197" y="191"/>
                  <a:pt x="242" y="260"/>
                </a:cubicBezTo>
                <a:cubicBezTo>
                  <a:pt x="267" y="298"/>
                  <a:pt x="312" y="268"/>
                  <a:pt x="347" y="282"/>
                </a:cubicBezTo>
                <a:cubicBezTo>
                  <a:pt x="393" y="300"/>
                  <a:pt x="396" y="362"/>
                  <a:pt x="321" y="365"/>
                </a:cubicBezTo>
                <a:cubicBezTo>
                  <a:pt x="245" y="368"/>
                  <a:pt x="223" y="422"/>
                  <a:pt x="288" y="456"/>
                </a:cubicBezTo>
                <a:cubicBezTo>
                  <a:pt x="323" y="474"/>
                  <a:pt x="352" y="504"/>
                  <a:pt x="341" y="535"/>
                </a:cubicBezTo>
                <a:cubicBezTo>
                  <a:pt x="345" y="472"/>
                  <a:pt x="249" y="460"/>
                  <a:pt x="234" y="416"/>
                </a:cubicBezTo>
                <a:cubicBezTo>
                  <a:pt x="222" y="380"/>
                  <a:pt x="234" y="351"/>
                  <a:pt x="295" y="349"/>
                </a:cubicBezTo>
                <a:cubicBezTo>
                  <a:pt x="318" y="348"/>
                  <a:pt x="318" y="297"/>
                  <a:pt x="265" y="300"/>
                </a:cubicBezTo>
                <a:cubicBezTo>
                  <a:pt x="235" y="302"/>
                  <a:pt x="143" y="302"/>
                  <a:pt x="186" y="228"/>
                </a:cubicBezTo>
                <a:cubicBezTo>
                  <a:pt x="197" y="215"/>
                  <a:pt x="200" y="201"/>
                  <a:pt x="196" y="192"/>
                </a:cubicBezTo>
                <a:cubicBezTo>
                  <a:pt x="187" y="172"/>
                  <a:pt x="49" y="189"/>
                  <a:pt x="18" y="124"/>
                </a:cubicBezTo>
                <a:cubicBezTo>
                  <a:pt x="0" y="86"/>
                  <a:pt x="13" y="41"/>
                  <a:pt x="83"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9" name="Freeform 6"/>
          <p:cNvSpPr>
            <a:spLocks/>
          </p:cNvSpPr>
          <p:nvPr/>
        </p:nvSpPr>
        <p:spPr bwMode="auto">
          <a:xfrm>
            <a:off x="2123411" y="1253899"/>
            <a:ext cx="1943107" cy="488950"/>
          </a:xfrm>
          <a:custGeom>
            <a:avLst/>
            <a:gdLst>
              <a:gd name="T0" fmla="*/ 268 w 516"/>
              <a:gd name="T1" fmla="*/ 0 h 130"/>
              <a:gd name="T2" fmla="*/ 97 w 516"/>
              <a:gd name="T3" fmla="*/ 21 h 130"/>
              <a:gd name="T4" fmla="*/ 82 w 516"/>
              <a:gd name="T5" fmla="*/ 99 h 130"/>
              <a:gd name="T6" fmla="*/ 516 w 516"/>
              <a:gd name="T7" fmla="*/ 70 h 130"/>
              <a:gd name="T8" fmla="*/ 163 w 516"/>
              <a:gd name="T9" fmla="*/ 95 h 130"/>
              <a:gd name="T10" fmla="*/ 129 w 516"/>
              <a:gd name="T11" fmla="*/ 29 h 130"/>
              <a:gd name="T12" fmla="*/ 268 w 516"/>
              <a:gd name="T13" fmla="*/ 0 h 130"/>
            </a:gdLst>
            <a:ahLst/>
            <a:cxnLst>
              <a:cxn ang="0">
                <a:pos x="T0" y="T1"/>
              </a:cxn>
              <a:cxn ang="0">
                <a:pos x="T2" y="T3"/>
              </a:cxn>
              <a:cxn ang="0">
                <a:pos x="T4" y="T5"/>
              </a:cxn>
              <a:cxn ang="0">
                <a:pos x="T6" y="T7"/>
              </a:cxn>
              <a:cxn ang="0">
                <a:pos x="T8" y="T9"/>
              </a:cxn>
              <a:cxn ang="0">
                <a:pos x="T10" y="T11"/>
              </a:cxn>
              <a:cxn ang="0">
                <a:pos x="T12" y="T13"/>
              </a:cxn>
            </a:cxnLst>
            <a:rect l="0" t="0" r="r" b="b"/>
            <a:pathLst>
              <a:path w="516" h="130">
                <a:moveTo>
                  <a:pt x="268" y="0"/>
                </a:moveTo>
                <a:cubicBezTo>
                  <a:pt x="219" y="4"/>
                  <a:pt x="150" y="3"/>
                  <a:pt x="97" y="21"/>
                </a:cubicBezTo>
                <a:cubicBezTo>
                  <a:pt x="51" y="37"/>
                  <a:pt x="0" y="75"/>
                  <a:pt x="82" y="99"/>
                </a:cubicBezTo>
                <a:cubicBezTo>
                  <a:pt x="193" y="130"/>
                  <a:pt x="464" y="107"/>
                  <a:pt x="516" y="70"/>
                </a:cubicBezTo>
                <a:cubicBezTo>
                  <a:pt x="371" y="114"/>
                  <a:pt x="257" y="105"/>
                  <a:pt x="163" y="95"/>
                </a:cubicBezTo>
                <a:cubicBezTo>
                  <a:pt x="112" y="90"/>
                  <a:pt x="74" y="55"/>
                  <a:pt x="129" y="29"/>
                </a:cubicBezTo>
                <a:cubicBezTo>
                  <a:pt x="147" y="20"/>
                  <a:pt x="188" y="11"/>
                  <a:pt x="26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0" name="Freeform 7"/>
          <p:cNvSpPr>
            <a:spLocks/>
          </p:cNvSpPr>
          <p:nvPr/>
        </p:nvSpPr>
        <p:spPr bwMode="auto">
          <a:xfrm>
            <a:off x="3739492" y="1322161"/>
            <a:ext cx="441326" cy="236538"/>
          </a:xfrm>
          <a:custGeom>
            <a:avLst/>
            <a:gdLst>
              <a:gd name="T0" fmla="*/ 2 w 117"/>
              <a:gd name="T1" fmla="*/ 4 h 63"/>
              <a:gd name="T2" fmla="*/ 0 w 117"/>
              <a:gd name="T3" fmla="*/ 63 h 63"/>
              <a:gd name="T4" fmla="*/ 2 w 117"/>
              <a:gd name="T5" fmla="*/ 4 h 63"/>
            </a:gdLst>
            <a:ahLst/>
            <a:cxnLst>
              <a:cxn ang="0">
                <a:pos x="T0" y="T1"/>
              </a:cxn>
              <a:cxn ang="0">
                <a:pos x="T2" y="T3"/>
              </a:cxn>
              <a:cxn ang="0">
                <a:pos x="T4" y="T5"/>
              </a:cxn>
            </a:cxnLst>
            <a:rect l="0" t="0" r="r" b="b"/>
            <a:pathLst>
              <a:path w="117" h="63">
                <a:moveTo>
                  <a:pt x="2" y="4"/>
                </a:moveTo>
                <a:cubicBezTo>
                  <a:pt x="117" y="0"/>
                  <a:pt x="80" y="53"/>
                  <a:pt x="0" y="63"/>
                </a:cubicBezTo>
                <a:cubicBezTo>
                  <a:pt x="64" y="41"/>
                  <a:pt x="77" y="12"/>
                  <a:pt x="2" y="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1" name="Freeform 8"/>
          <p:cNvSpPr>
            <a:spLocks/>
          </p:cNvSpPr>
          <p:nvPr/>
        </p:nvSpPr>
        <p:spPr bwMode="auto">
          <a:xfrm>
            <a:off x="3923642" y="1171349"/>
            <a:ext cx="976316" cy="1008063"/>
          </a:xfrm>
          <a:custGeom>
            <a:avLst/>
            <a:gdLst>
              <a:gd name="T0" fmla="*/ 51 w 259"/>
              <a:gd name="T1" fmla="*/ 65 h 268"/>
              <a:gd name="T2" fmla="*/ 43 w 259"/>
              <a:gd name="T3" fmla="*/ 121 h 268"/>
              <a:gd name="T4" fmla="*/ 184 w 259"/>
              <a:gd name="T5" fmla="*/ 22 h 268"/>
              <a:gd name="T6" fmla="*/ 192 w 259"/>
              <a:gd name="T7" fmla="*/ 143 h 268"/>
              <a:gd name="T8" fmla="*/ 21 w 259"/>
              <a:gd name="T9" fmla="*/ 215 h 268"/>
              <a:gd name="T10" fmla="*/ 0 w 259"/>
              <a:gd name="T11" fmla="*/ 268 h 268"/>
              <a:gd name="T12" fmla="*/ 210 w 259"/>
              <a:gd name="T13" fmla="*/ 131 h 268"/>
              <a:gd name="T14" fmla="*/ 195 w 259"/>
              <a:gd name="T15" fmla="*/ 8 h 268"/>
              <a:gd name="T16" fmla="*/ 51 w 259"/>
              <a:gd name="T17" fmla="*/ 65 h 2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59" h="268">
                <a:moveTo>
                  <a:pt x="51" y="65"/>
                </a:moveTo>
                <a:cubicBezTo>
                  <a:pt x="49" y="84"/>
                  <a:pt x="48" y="103"/>
                  <a:pt x="43" y="121"/>
                </a:cubicBezTo>
                <a:cubicBezTo>
                  <a:pt x="88" y="79"/>
                  <a:pt x="123" y="42"/>
                  <a:pt x="184" y="22"/>
                </a:cubicBezTo>
                <a:cubicBezTo>
                  <a:pt x="254" y="0"/>
                  <a:pt x="254" y="91"/>
                  <a:pt x="192" y="143"/>
                </a:cubicBezTo>
                <a:cubicBezTo>
                  <a:pt x="149" y="178"/>
                  <a:pt x="73" y="206"/>
                  <a:pt x="21" y="215"/>
                </a:cubicBezTo>
                <a:cubicBezTo>
                  <a:pt x="16" y="234"/>
                  <a:pt x="9" y="252"/>
                  <a:pt x="0" y="268"/>
                </a:cubicBezTo>
                <a:cubicBezTo>
                  <a:pt x="72" y="235"/>
                  <a:pt x="159" y="194"/>
                  <a:pt x="210" y="131"/>
                </a:cubicBezTo>
                <a:cubicBezTo>
                  <a:pt x="259" y="70"/>
                  <a:pt x="251" y="7"/>
                  <a:pt x="195" y="8"/>
                </a:cubicBezTo>
                <a:cubicBezTo>
                  <a:pt x="145" y="9"/>
                  <a:pt x="97" y="34"/>
                  <a:pt x="51"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2" name="Freeform 9"/>
          <p:cNvSpPr>
            <a:spLocks/>
          </p:cNvSpPr>
          <p:nvPr/>
        </p:nvSpPr>
        <p:spPr bwMode="auto">
          <a:xfrm>
            <a:off x="2337724" y="1438049"/>
            <a:ext cx="1804994" cy="1128713"/>
          </a:xfrm>
          <a:custGeom>
            <a:avLst/>
            <a:gdLst>
              <a:gd name="T0" fmla="*/ 0 w 479"/>
              <a:gd name="T1" fmla="*/ 121 h 300"/>
              <a:gd name="T2" fmla="*/ 438 w 479"/>
              <a:gd name="T3" fmla="*/ 126 h 300"/>
              <a:gd name="T4" fmla="*/ 59 w 479"/>
              <a:gd name="T5" fmla="*/ 159 h 300"/>
              <a:gd name="T6" fmla="*/ 161 w 479"/>
              <a:gd name="T7" fmla="*/ 280 h 300"/>
              <a:gd name="T8" fmla="*/ 321 w 479"/>
              <a:gd name="T9" fmla="*/ 280 h 300"/>
              <a:gd name="T10" fmla="*/ 465 w 479"/>
              <a:gd name="T11" fmla="*/ 13 h 300"/>
              <a:gd name="T12" fmla="*/ 479 w 479"/>
              <a:gd name="T13" fmla="*/ 0 h 300"/>
              <a:gd name="T14" fmla="*/ 332 w 479"/>
              <a:gd name="T15" fmla="*/ 283 h 300"/>
              <a:gd name="T16" fmla="*/ 147 w 479"/>
              <a:gd name="T17" fmla="*/ 290 h 300"/>
              <a:gd name="T18" fmla="*/ 0 w 479"/>
              <a:gd name="T19" fmla="*/ 121 h 3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79" h="300">
                <a:moveTo>
                  <a:pt x="0" y="121"/>
                </a:moveTo>
                <a:cubicBezTo>
                  <a:pt x="56" y="171"/>
                  <a:pt x="295" y="178"/>
                  <a:pt x="438" y="126"/>
                </a:cubicBezTo>
                <a:cubicBezTo>
                  <a:pt x="312" y="187"/>
                  <a:pt x="108" y="174"/>
                  <a:pt x="59" y="159"/>
                </a:cubicBezTo>
                <a:cubicBezTo>
                  <a:pt x="73" y="206"/>
                  <a:pt x="101" y="253"/>
                  <a:pt x="161" y="280"/>
                </a:cubicBezTo>
                <a:cubicBezTo>
                  <a:pt x="202" y="294"/>
                  <a:pt x="260" y="294"/>
                  <a:pt x="321" y="280"/>
                </a:cubicBezTo>
                <a:cubicBezTo>
                  <a:pt x="427" y="256"/>
                  <a:pt x="458" y="120"/>
                  <a:pt x="465" y="13"/>
                </a:cubicBezTo>
                <a:cubicBezTo>
                  <a:pt x="479" y="0"/>
                  <a:pt x="479" y="0"/>
                  <a:pt x="479" y="0"/>
                </a:cubicBezTo>
                <a:cubicBezTo>
                  <a:pt x="468" y="92"/>
                  <a:pt x="438" y="252"/>
                  <a:pt x="332" y="283"/>
                </a:cubicBezTo>
                <a:cubicBezTo>
                  <a:pt x="275" y="300"/>
                  <a:pt x="204" y="300"/>
                  <a:pt x="147" y="290"/>
                </a:cubicBezTo>
                <a:cubicBezTo>
                  <a:pt x="46" y="249"/>
                  <a:pt x="17" y="189"/>
                  <a:pt x="0" y="12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3" name="Freeform 10"/>
          <p:cNvSpPr>
            <a:spLocks/>
          </p:cNvSpPr>
          <p:nvPr/>
        </p:nvSpPr>
        <p:spPr bwMode="auto">
          <a:xfrm>
            <a:off x="3580741" y="1239611"/>
            <a:ext cx="803278" cy="277813"/>
          </a:xfrm>
          <a:custGeom>
            <a:avLst/>
            <a:gdLst>
              <a:gd name="T0" fmla="*/ 0 w 213"/>
              <a:gd name="T1" fmla="*/ 12 h 74"/>
              <a:gd name="T2" fmla="*/ 120 w 213"/>
              <a:gd name="T3" fmla="*/ 74 h 74"/>
              <a:gd name="T4" fmla="*/ 0 w 213"/>
              <a:gd name="T5" fmla="*/ 12 h 74"/>
            </a:gdLst>
            <a:ahLst/>
            <a:cxnLst>
              <a:cxn ang="0">
                <a:pos x="T0" y="T1"/>
              </a:cxn>
              <a:cxn ang="0">
                <a:pos x="T2" y="T3"/>
              </a:cxn>
              <a:cxn ang="0">
                <a:pos x="T4" y="T5"/>
              </a:cxn>
            </a:cxnLst>
            <a:rect l="0" t="0" r="r" b="b"/>
            <a:pathLst>
              <a:path w="213" h="74">
                <a:moveTo>
                  <a:pt x="0" y="12"/>
                </a:moveTo>
                <a:cubicBezTo>
                  <a:pt x="89" y="0"/>
                  <a:pt x="213" y="36"/>
                  <a:pt x="120" y="74"/>
                </a:cubicBezTo>
                <a:cubicBezTo>
                  <a:pt x="185" y="32"/>
                  <a:pt x="86" y="11"/>
                  <a:pt x="0" y="1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4" name="Freeform 11"/>
          <p:cNvSpPr>
            <a:spLocks/>
          </p:cNvSpPr>
          <p:nvPr/>
        </p:nvSpPr>
        <p:spPr bwMode="auto">
          <a:xfrm>
            <a:off x="2323437" y="1709511"/>
            <a:ext cx="1627193" cy="334963"/>
          </a:xfrm>
          <a:custGeom>
            <a:avLst/>
            <a:gdLst>
              <a:gd name="T0" fmla="*/ 0 w 432"/>
              <a:gd name="T1" fmla="*/ 22 h 89"/>
              <a:gd name="T2" fmla="*/ 53 w 432"/>
              <a:gd name="T3" fmla="*/ 23 h 89"/>
              <a:gd name="T4" fmla="*/ 80 w 432"/>
              <a:gd name="T5" fmla="*/ 55 h 89"/>
              <a:gd name="T6" fmla="*/ 110 w 432"/>
              <a:gd name="T7" fmla="*/ 26 h 89"/>
              <a:gd name="T8" fmla="*/ 156 w 432"/>
              <a:gd name="T9" fmla="*/ 34 h 89"/>
              <a:gd name="T10" fmla="*/ 165 w 432"/>
              <a:gd name="T11" fmla="*/ 68 h 89"/>
              <a:gd name="T12" fmla="*/ 186 w 432"/>
              <a:gd name="T13" fmla="*/ 74 h 89"/>
              <a:gd name="T14" fmla="*/ 204 w 432"/>
              <a:gd name="T15" fmla="*/ 49 h 89"/>
              <a:gd name="T16" fmla="*/ 249 w 432"/>
              <a:gd name="T17" fmla="*/ 29 h 89"/>
              <a:gd name="T18" fmla="*/ 274 w 432"/>
              <a:gd name="T19" fmla="*/ 68 h 89"/>
              <a:gd name="T20" fmla="*/ 295 w 432"/>
              <a:gd name="T21" fmla="*/ 36 h 89"/>
              <a:gd name="T22" fmla="*/ 329 w 432"/>
              <a:gd name="T23" fmla="*/ 20 h 89"/>
              <a:gd name="T24" fmla="*/ 342 w 432"/>
              <a:gd name="T25" fmla="*/ 47 h 89"/>
              <a:gd name="T26" fmla="*/ 369 w 432"/>
              <a:gd name="T27" fmla="*/ 58 h 89"/>
              <a:gd name="T28" fmla="*/ 373 w 432"/>
              <a:gd name="T29" fmla="*/ 42 h 89"/>
              <a:gd name="T30" fmla="*/ 411 w 432"/>
              <a:gd name="T31" fmla="*/ 34 h 89"/>
              <a:gd name="T32" fmla="*/ 432 w 432"/>
              <a:gd name="T33" fmla="*/ 32 h 89"/>
              <a:gd name="T34" fmla="*/ 403 w 432"/>
              <a:gd name="T35" fmla="*/ 33 h 89"/>
              <a:gd name="T36" fmla="*/ 381 w 432"/>
              <a:gd name="T37" fmla="*/ 35 h 89"/>
              <a:gd name="T38" fmla="*/ 377 w 432"/>
              <a:gd name="T39" fmla="*/ 62 h 89"/>
              <a:gd name="T40" fmla="*/ 335 w 432"/>
              <a:gd name="T41" fmla="*/ 52 h 89"/>
              <a:gd name="T42" fmla="*/ 323 w 432"/>
              <a:gd name="T43" fmla="*/ 25 h 89"/>
              <a:gd name="T44" fmla="*/ 299 w 432"/>
              <a:gd name="T45" fmla="*/ 46 h 89"/>
              <a:gd name="T46" fmla="*/ 277 w 432"/>
              <a:gd name="T47" fmla="*/ 83 h 89"/>
              <a:gd name="T48" fmla="*/ 238 w 432"/>
              <a:gd name="T49" fmla="*/ 34 h 89"/>
              <a:gd name="T50" fmla="*/ 212 w 432"/>
              <a:gd name="T51" fmla="*/ 61 h 89"/>
              <a:gd name="T52" fmla="*/ 175 w 432"/>
              <a:gd name="T53" fmla="*/ 85 h 89"/>
              <a:gd name="T54" fmla="*/ 151 w 432"/>
              <a:gd name="T55" fmla="*/ 41 h 89"/>
              <a:gd name="T56" fmla="*/ 112 w 432"/>
              <a:gd name="T57" fmla="*/ 45 h 89"/>
              <a:gd name="T58" fmla="*/ 75 w 432"/>
              <a:gd name="T59" fmla="*/ 72 h 89"/>
              <a:gd name="T60" fmla="*/ 43 w 432"/>
              <a:gd name="T61" fmla="*/ 29 h 89"/>
              <a:gd name="T62" fmla="*/ 3 w 432"/>
              <a:gd name="T63" fmla="*/ 37 h 89"/>
              <a:gd name="T64" fmla="*/ 0 w 432"/>
              <a:gd name="T65" fmla="*/ 22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32" h="89">
                <a:moveTo>
                  <a:pt x="0" y="22"/>
                </a:moveTo>
                <a:cubicBezTo>
                  <a:pt x="21" y="0"/>
                  <a:pt x="46" y="0"/>
                  <a:pt x="53" y="23"/>
                </a:cubicBezTo>
                <a:cubicBezTo>
                  <a:pt x="60" y="46"/>
                  <a:pt x="69" y="55"/>
                  <a:pt x="80" y="55"/>
                </a:cubicBezTo>
                <a:cubicBezTo>
                  <a:pt x="102" y="56"/>
                  <a:pt x="100" y="34"/>
                  <a:pt x="110" y="26"/>
                </a:cubicBezTo>
                <a:cubicBezTo>
                  <a:pt x="127" y="10"/>
                  <a:pt x="156" y="18"/>
                  <a:pt x="156" y="34"/>
                </a:cubicBezTo>
                <a:cubicBezTo>
                  <a:pt x="156" y="49"/>
                  <a:pt x="159" y="60"/>
                  <a:pt x="165" y="68"/>
                </a:cubicBezTo>
                <a:cubicBezTo>
                  <a:pt x="170" y="75"/>
                  <a:pt x="179" y="78"/>
                  <a:pt x="186" y="74"/>
                </a:cubicBezTo>
                <a:cubicBezTo>
                  <a:pt x="193" y="70"/>
                  <a:pt x="200" y="59"/>
                  <a:pt x="204" y="49"/>
                </a:cubicBezTo>
                <a:cubicBezTo>
                  <a:pt x="215" y="24"/>
                  <a:pt x="234" y="15"/>
                  <a:pt x="249" y="29"/>
                </a:cubicBezTo>
                <a:cubicBezTo>
                  <a:pt x="257" y="36"/>
                  <a:pt x="257" y="68"/>
                  <a:pt x="274" y="68"/>
                </a:cubicBezTo>
                <a:cubicBezTo>
                  <a:pt x="284" y="69"/>
                  <a:pt x="290" y="48"/>
                  <a:pt x="295" y="36"/>
                </a:cubicBezTo>
                <a:cubicBezTo>
                  <a:pt x="304" y="17"/>
                  <a:pt x="319" y="15"/>
                  <a:pt x="329" y="20"/>
                </a:cubicBezTo>
                <a:cubicBezTo>
                  <a:pt x="336" y="24"/>
                  <a:pt x="339" y="37"/>
                  <a:pt x="342" y="47"/>
                </a:cubicBezTo>
                <a:cubicBezTo>
                  <a:pt x="346" y="63"/>
                  <a:pt x="361" y="66"/>
                  <a:pt x="369" y="58"/>
                </a:cubicBezTo>
                <a:cubicBezTo>
                  <a:pt x="373" y="53"/>
                  <a:pt x="373" y="48"/>
                  <a:pt x="373" y="42"/>
                </a:cubicBezTo>
                <a:cubicBezTo>
                  <a:pt x="374" y="18"/>
                  <a:pt x="396" y="8"/>
                  <a:pt x="411" y="34"/>
                </a:cubicBezTo>
                <a:cubicBezTo>
                  <a:pt x="419" y="50"/>
                  <a:pt x="427" y="38"/>
                  <a:pt x="432" y="32"/>
                </a:cubicBezTo>
                <a:cubicBezTo>
                  <a:pt x="430" y="49"/>
                  <a:pt x="414" y="53"/>
                  <a:pt x="403" y="33"/>
                </a:cubicBezTo>
                <a:cubicBezTo>
                  <a:pt x="393" y="21"/>
                  <a:pt x="384" y="30"/>
                  <a:pt x="381" y="35"/>
                </a:cubicBezTo>
                <a:cubicBezTo>
                  <a:pt x="378" y="41"/>
                  <a:pt x="381" y="54"/>
                  <a:pt x="377" y="62"/>
                </a:cubicBezTo>
                <a:cubicBezTo>
                  <a:pt x="364" y="85"/>
                  <a:pt x="337" y="71"/>
                  <a:pt x="335" y="52"/>
                </a:cubicBezTo>
                <a:cubicBezTo>
                  <a:pt x="334" y="41"/>
                  <a:pt x="328" y="28"/>
                  <a:pt x="323" y="25"/>
                </a:cubicBezTo>
                <a:cubicBezTo>
                  <a:pt x="316" y="22"/>
                  <a:pt x="305" y="30"/>
                  <a:pt x="299" y="46"/>
                </a:cubicBezTo>
                <a:cubicBezTo>
                  <a:pt x="293" y="61"/>
                  <a:pt x="290" y="81"/>
                  <a:pt x="277" y="83"/>
                </a:cubicBezTo>
                <a:cubicBezTo>
                  <a:pt x="242" y="89"/>
                  <a:pt x="255" y="41"/>
                  <a:pt x="238" y="34"/>
                </a:cubicBezTo>
                <a:cubicBezTo>
                  <a:pt x="228" y="30"/>
                  <a:pt x="220" y="43"/>
                  <a:pt x="212" y="61"/>
                </a:cubicBezTo>
                <a:cubicBezTo>
                  <a:pt x="207" y="74"/>
                  <a:pt x="198" y="87"/>
                  <a:pt x="175" y="85"/>
                </a:cubicBezTo>
                <a:cubicBezTo>
                  <a:pt x="149" y="84"/>
                  <a:pt x="153" y="57"/>
                  <a:pt x="151" y="41"/>
                </a:cubicBezTo>
                <a:cubicBezTo>
                  <a:pt x="149" y="24"/>
                  <a:pt x="121" y="24"/>
                  <a:pt x="112" y="45"/>
                </a:cubicBezTo>
                <a:cubicBezTo>
                  <a:pt x="107" y="58"/>
                  <a:pt x="103" y="76"/>
                  <a:pt x="75" y="72"/>
                </a:cubicBezTo>
                <a:cubicBezTo>
                  <a:pt x="56" y="70"/>
                  <a:pt x="46" y="55"/>
                  <a:pt x="43" y="29"/>
                </a:cubicBezTo>
                <a:cubicBezTo>
                  <a:pt x="41" y="12"/>
                  <a:pt x="22" y="10"/>
                  <a:pt x="3" y="37"/>
                </a:cubicBezTo>
                <a:cubicBezTo>
                  <a:pt x="0" y="22"/>
                  <a:pt x="0" y="22"/>
                  <a:pt x="0" y="2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5" name="Freeform 12"/>
          <p:cNvSpPr>
            <a:spLocks/>
          </p:cNvSpPr>
          <p:nvPr/>
        </p:nvSpPr>
        <p:spPr bwMode="auto">
          <a:xfrm>
            <a:off x="2277399" y="1577749"/>
            <a:ext cx="1665293" cy="334963"/>
          </a:xfrm>
          <a:custGeom>
            <a:avLst/>
            <a:gdLst>
              <a:gd name="T0" fmla="*/ 0 w 442"/>
              <a:gd name="T1" fmla="*/ 0 h 89"/>
              <a:gd name="T2" fmla="*/ 16 w 442"/>
              <a:gd name="T3" fmla="*/ 84 h 89"/>
              <a:gd name="T4" fmla="*/ 21 w 442"/>
              <a:gd name="T5" fmla="*/ 89 h 89"/>
              <a:gd name="T6" fmla="*/ 10 w 442"/>
              <a:gd name="T7" fmla="*/ 36 h 89"/>
              <a:gd name="T8" fmla="*/ 442 w 442"/>
              <a:gd name="T9" fmla="*/ 31 h 89"/>
              <a:gd name="T10" fmla="*/ 4 w 442"/>
              <a:gd name="T11" fmla="*/ 10 h 89"/>
              <a:gd name="T12" fmla="*/ 0 w 442"/>
              <a:gd name="T13" fmla="*/ 0 h 89"/>
            </a:gdLst>
            <a:ahLst/>
            <a:cxnLst>
              <a:cxn ang="0">
                <a:pos x="T0" y="T1"/>
              </a:cxn>
              <a:cxn ang="0">
                <a:pos x="T2" y="T3"/>
              </a:cxn>
              <a:cxn ang="0">
                <a:pos x="T4" y="T5"/>
              </a:cxn>
              <a:cxn ang="0">
                <a:pos x="T6" y="T7"/>
              </a:cxn>
              <a:cxn ang="0">
                <a:pos x="T8" y="T9"/>
              </a:cxn>
              <a:cxn ang="0">
                <a:pos x="T10" y="T11"/>
              </a:cxn>
              <a:cxn ang="0">
                <a:pos x="T12" y="T13"/>
              </a:cxn>
            </a:cxnLst>
            <a:rect l="0" t="0" r="r" b="b"/>
            <a:pathLst>
              <a:path w="442" h="89">
                <a:moveTo>
                  <a:pt x="0" y="0"/>
                </a:moveTo>
                <a:cubicBezTo>
                  <a:pt x="4" y="28"/>
                  <a:pt x="9" y="56"/>
                  <a:pt x="16" y="84"/>
                </a:cubicBezTo>
                <a:cubicBezTo>
                  <a:pt x="21" y="89"/>
                  <a:pt x="21" y="89"/>
                  <a:pt x="21" y="89"/>
                </a:cubicBezTo>
                <a:cubicBezTo>
                  <a:pt x="16" y="72"/>
                  <a:pt x="12" y="50"/>
                  <a:pt x="10" y="36"/>
                </a:cubicBezTo>
                <a:cubicBezTo>
                  <a:pt x="48" y="61"/>
                  <a:pt x="307" y="84"/>
                  <a:pt x="442" y="31"/>
                </a:cubicBezTo>
                <a:cubicBezTo>
                  <a:pt x="218" y="76"/>
                  <a:pt x="15" y="39"/>
                  <a:pt x="4" y="10"/>
                </a:cubicBezTo>
                <a:cubicBezTo>
                  <a:pt x="0" y="0"/>
                  <a:pt x="0" y="0"/>
                  <a:pt x="0"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6" name="Freeform 13"/>
          <p:cNvSpPr>
            <a:spLocks/>
          </p:cNvSpPr>
          <p:nvPr/>
        </p:nvSpPr>
        <p:spPr bwMode="auto">
          <a:xfrm>
            <a:off x="2812388" y="610961"/>
            <a:ext cx="1111254" cy="1003300"/>
          </a:xfrm>
          <a:custGeom>
            <a:avLst/>
            <a:gdLst>
              <a:gd name="T0" fmla="*/ 233 w 295"/>
              <a:gd name="T1" fmla="*/ 122 h 267"/>
              <a:gd name="T2" fmla="*/ 235 w 295"/>
              <a:gd name="T3" fmla="*/ 147 h 267"/>
              <a:gd name="T4" fmla="*/ 209 w 295"/>
              <a:gd name="T5" fmla="*/ 172 h 267"/>
              <a:gd name="T6" fmla="*/ 180 w 295"/>
              <a:gd name="T7" fmla="*/ 219 h 267"/>
              <a:gd name="T8" fmla="*/ 90 w 295"/>
              <a:gd name="T9" fmla="*/ 267 h 267"/>
              <a:gd name="T10" fmla="*/ 23 w 295"/>
              <a:gd name="T11" fmla="*/ 247 h 267"/>
              <a:gd name="T12" fmla="*/ 39 w 295"/>
              <a:gd name="T13" fmla="*/ 200 h 267"/>
              <a:gd name="T14" fmla="*/ 126 w 295"/>
              <a:gd name="T15" fmla="*/ 208 h 267"/>
              <a:gd name="T16" fmla="*/ 99 w 295"/>
              <a:gd name="T17" fmla="*/ 173 h 267"/>
              <a:gd name="T18" fmla="*/ 108 w 295"/>
              <a:gd name="T19" fmla="*/ 140 h 267"/>
              <a:gd name="T20" fmla="*/ 161 w 295"/>
              <a:gd name="T21" fmla="*/ 166 h 267"/>
              <a:gd name="T22" fmla="*/ 178 w 295"/>
              <a:gd name="T23" fmla="*/ 144 h 267"/>
              <a:gd name="T24" fmla="*/ 215 w 295"/>
              <a:gd name="T25" fmla="*/ 102 h 267"/>
              <a:gd name="T26" fmla="*/ 268 w 295"/>
              <a:gd name="T27" fmla="*/ 61 h 267"/>
              <a:gd name="T28" fmla="*/ 222 w 295"/>
              <a:gd name="T29" fmla="*/ 48 h 267"/>
              <a:gd name="T30" fmla="*/ 181 w 295"/>
              <a:gd name="T31" fmla="*/ 0 h 267"/>
              <a:gd name="T32" fmla="*/ 220 w 295"/>
              <a:gd name="T33" fmla="*/ 43 h 267"/>
              <a:gd name="T34" fmla="*/ 288 w 295"/>
              <a:gd name="T35" fmla="*/ 99 h 267"/>
              <a:gd name="T36" fmla="*/ 233 w 295"/>
              <a:gd name="T37" fmla="*/ 122 h 2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5" h="267">
                <a:moveTo>
                  <a:pt x="233" y="122"/>
                </a:moveTo>
                <a:cubicBezTo>
                  <a:pt x="217" y="120"/>
                  <a:pt x="220" y="138"/>
                  <a:pt x="235" y="147"/>
                </a:cubicBezTo>
                <a:cubicBezTo>
                  <a:pt x="252" y="156"/>
                  <a:pt x="240" y="178"/>
                  <a:pt x="209" y="172"/>
                </a:cubicBezTo>
                <a:cubicBezTo>
                  <a:pt x="179" y="166"/>
                  <a:pt x="163" y="196"/>
                  <a:pt x="180" y="219"/>
                </a:cubicBezTo>
                <a:cubicBezTo>
                  <a:pt x="194" y="237"/>
                  <a:pt x="156" y="267"/>
                  <a:pt x="90" y="267"/>
                </a:cubicBezTo>
                <a:cubicBezTo>
                  <a:pt x="62" y="267"/>
                  <a:pt x="38" y="259"/>
                  <a:pt x="23" y="247"/>
                </a:cubicBezTo>
                <a:cubicBezTo>
                  <a:pt x="0" y="228"/>
                  <a:pt x="15" y="208"/>
                  <a:pt x="39" y="200"/>
                </a:cubicBezTo>
                <a:cubicBezTo>
                  <a:pt x="68" y="191"/>
                  <a:pt x="96" y="221"/>
                  <a:pt x="126" y="208"/>
                </a:cubicBezTo>
                <a:cubicBezTo>
                  <a:pt x="150" y="197"/>
                  <a:pt x="123" y="178"/>
                  <a:pt x="99" y="173"/>
                </a:cubicBezTo>
                <a:cubicBezTo>
                  <a:pt x="74" y="167"/>
                  <a:pt x="88" y="140"/>
                  <a:pt x="108" y="140"/>
                </a:cubicBezTo>
                <a:cubicBezTo>
                  <a:pt x="128" y="140"/>
                  <a:pt x="146" y="153"/>
                  <a:pt x="161" y="166"/>
                </a:cubicBezTo>
                <a:cubicBezTo>
                  <a:pt x="181" y="175"/>
                  <a:pt x="194" y="156"/>
                  <a:pt x="178" y="144"/>
                </a:cubicBezTo>
                <a:cubicBezTo>
                  <a:pt x="136" y="116"/>
                  <a:pt x="187" y="89"/>
                  <a:pt x="215" y="102"/>
                </a:cubicBezTo>
                <a:cubicBezTo>
                  <a:pt x="287" y="134"/>
                  <a:pt x="283" y="72"/>
                  <a:pt x="268" y="61"/>
                </a:cubicBezTo>
                <a:cubicBezTo>
                  <a:pt x="257" y="53"/>
                  <a:pt x="242" y="49"/>
                  <a:pt x="222" y="48"/>
                </a:cubicBezTo>
                <a:cubicBezTo>
                  <a:pt x="193" y="46"/>
                  <a:pt x="155" y="41"/>
                  <a:pt x="181" y="0"/>
                </a:cubicBezTo>
                <a:cubicBezTo>
                  <a:pt x="163" y="31"/>
                  <a:pt x="183" y="42"/>
                  <a:pt x="220" y="43"/>
                </a:cubicBezTo>
                <a:cubicBezTo>
                  <a:pt x="254" y="44"/>
                  <a:pt x="295" y="58"/>
                  <a:pt x="288" y="99"/>
                </a:cubicBezTo>
                <a:cubicBezTo>
                  <a:pt x="282" y="136"/>
                  <a:pt x="254" y="125"/>
                  <a:pt x="233" y="12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7" name="Freeform 14"/>
          <p:cNvSpPr>
            <a:spLocks/>
          </p:cNvSpPr>
          <p:nvPr/>
        </p:nvSpPr>
        <p:spPr bwMode="auto">
          <a:xfrm>
            <a:off x="3129889" y="1111024"/>
            <a:ext cx="209551" cy="176213"/>
          </a:xfrm>
          <a:custGeom>
            <a:avLst/>
            <a:gdLst>
              <a:gd name="T0" fmla="*/ 56 w 56"/>
              <a:gd name="T1" fmla="*/ 17 h 47"/>
              <a:gd name="T2" fmla="*/ 3 w 56"/>
              <a:gd name="T3" fmla="*/ 17 h 47"/>
              <a:gd name="T4" fmla="*/ 0 w 56"/>
              <a:gd name="T5" fmla="*/ 27 h 47"/>
              <a:gd name="T6" fmla="*/ 34 w 56"/>
              <a:gd name="T7" fmla="*/ 47 h 47"/>
              <a:gd name="T8" fmla="*/ 17 w 56"/>
              <a:gd name="T9" fmla="*/ 16 h 47"/>
              <a:gd name="T10" fmla="*/ 56 w 56"/>
              <a:gd name="T11" fmla="*/ 17 h 47"/>
            </a:gdLst>
            <a:ahLst/>
            <a:cxnLst>
              <a:cxn ang="0">
                <a:pos x="T0" y="T1"/>
              </a:cxn>
              <a:cxn ang="0">
                <a:pos x="T2" y="T3"/>
              </a:cxn>
              <a:cxn ang="0">
                <a:pos x="T4" y="T5"/>
              </a:cxn>
              <a:cxn ang="0">
                <a:pos x="T6" y="T7"/>
              </a:cxn>
              <a:cxn ang="0">
                <a:pos x="T8" y="T9"/>
              </a:cxn>
              <a:cxn ang="0">
                <a:pos x="T10" y="T11"/>
              </a:cxn>
            </a:cxnLst>
            <a:rect l="0" t="0" r="r" b="b"/>
            <a:pathLst>
              <a:path w="56" h="47">
                <a:moveTo>
                  <a:pt x="56" y="17"/>
                </a:moveTo>
                <a:cubicBezTo>
                  <a:pt x="43" y="4"/>
                  <a:pt x="16" y="0"/>
                  <a:pt x="3" y="17"/>
                </a:cubicBezTo>
                <a:cubicBezTo>
                  <a:pt x="1" y="19"/>
                  <a:pt x="0" y="23"/>
                  <a:pt x="0" y="27"/>
                </a:cubicBezTo>
                <a:cubicBezTo>
                  <a:pt x="0" y="43"/>
                  <a:pt x="18" y="40"/>
                  <a:pt x="34" y="47"/>
                </a:cubicBezTo>
                <a:cubicBezTo>
                  <a:pt x="24" y="42"/>
                  <a:pt x="8" y="26"/>
                  <a:pt x="17" y="16"/>
                </a:cubicBezTo>
                <a:cubicBezTo>
                  <a:pt x="28" y="5"/>
                  <a:pt x="45" y="12"/>
                  <a:pt x="56" y="17"/>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8" name="Freeform 15"/>
          <p:cNvSpPr>
            <a:spLocks/>
          </p:cNvSpPr>
          <p:nvPr/>
        </p:nvSpPr>
        <p:spPr bwMode="auto">
          <a:xfrm>
            <a:off x="2853664" y="1344386"/>
            <a:ext cx="373064" cy="285750"/>
          </a:xfrm>
          <a:custGeom>
            <a:avLst/>
            <a:gdLst>
              <a:gd name="T0" fmla="*/ 99 w 99"/>
              <a:gd name="T1" fmla="*/ 16 h 76"/>
              <a:gd name="T2" fmla="*/ 34 w 99"/>
              <a:gd name="T3" fmla="*/ 1 h 76"/>
              <a:gd name="T4" fmla="*/ 0 w 99"/>
              <a:gd name="T5" fmla="*/ 35 h 76"/>
              <a:gd name="T6" fmla="*/ 89 w 99"/>
              <a:gd name="T7" fmla="*/ 72 h 76"/>
              <a:gd name="T8" fmla="*/ 62 w 99"/>
              <a:gd name="T9" fmla="*/ 18 h 76"/>
              <a:gd name="T10" fmla="*/ 99 w 99"/>
              <a:gd name="T11" fmla="*/ 16 h 76"/>
            </a:gdLst>
            <a:ahLst/>
            <a:cxnLst>
              <a:cxn ang="0">
                <a:pos x="T0" y="T1"/>
              </a:cxn>
              <a:cxn ang="0">
                <a:pos x="T2" y="T3"/>
              </a:cxn>
              <a:cxn ang="0">
                <a:pos x="T4" y="T5"/>
              </a:cxn>
              <a:cxn ang="0">
                <a:pos x="T6" y="T7"/>
              </a:cxn>
              <a:cxn ang="0">
                <a:pos x="T8" y="T9"/>
              </a:cxn>
              <a:cxn ang="0">
                <a:pos x="T10" y="T11"/>
              </a:cxn>
            </a:cxnLst>
            <a:rect l="0" t="0" r="r" b="b"/>
            <a:pathLst>
              <a:path w="99" h="76">
                <a:moveTo>
                  <a:pt x="99" y="16"/>
                </a:moveTo>
                <a:cubicBezTo>
                  <a:pt x="76" y="15"/>
                  <a:pt x="52" y="0"/>
                  <a:pt x="34" y="1"/>
                </a:cubicBezTo>
                <a:cubicBezTo>
                  <a:pt x="15" y="3"/>
                  <a:pt x="0" y="14"/>
                  <a:pt x="0" y="35"/>
                </a:cubicBezTo>
                <a:cubicBezTo>
                  <a:pt x="0" y="60"/>
                  <a:pt x="47" y="76"/>
                  <a:pt x="89" y="72"/>
                </a:cubicBezTo>
                <a:cubicBezTo>
                  <a:pt x="33" y="75"/>
                  <a:pt x="26" y="33"/>
                  <a:pt x="62" y="18"/>
                </a:cubicBezTo>
                <a:cubicBezTo>
                  <a:pt x="71" y="15"/>
                  <a:pt x="88" y="19"/>
                  <a:pt x="99" y="1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19" name="Freeform 16"/>
          <p:cNvSpPr>
            <a:spLocks/>
          </p:cNvSpPr>
          <p:nvPr/>
        </p:nvSpPr>
        <p:spPr bwMode="auto">
          <a:xfrm>
            <a:off x="3250540" y="1303111"/>
            <a:ext cx="127000" cy="107950"/>
          </a:xfrm>
          <a:custGeom>
            <a:avLst/>
            <a:gdLst>
              <a:gd name="T0" fmla="*/ 9 w 34"/>
              <a:gd name="T1" fmla="*/ 0 h 29"/>
              <a:gd name="T2" fmla="*/ 0 w 34"/>
              <a:gd name="T3" fmla="*/ 27 h 29"/>
              <a:gd name="T4" fmla="*/ 9 w 34"/>
              <a:gd name="T5" fmla="*/ 0 h 29"/>
            </a:gdLst>
            <a:ahLst/>
            <a:cxnLst>
              <a:cxn ang="0">
                <a:pos x="T0" y="T1"/>
              </a:cxn>
              <a:cxn ang="0">
                <a:pos x="T2" y="T3"/>
              </a:cxn>
              <a:cxn ang="0">
                <a:pos x="T4" y="T5"/>
              </a:cxn>
            </a:cxnLst>
            <a:rect l="0" t="0" r="r" b="b"/>
            <a:pathLst>
              <a:path w="34" h="29">
                <a:moveTo>
                  <a:pt x="9" y="0"/>
                </a:moveTo>
                <a:cubicBezTo>
                  <a:pt x="25" y="14"/>
                  <a:pt x="20" y="22"/>
                  <a:pt x="0" y="27"/>
                </a:cubicBezTo>
                <a:cubicBezTo>
                  <a:pt x="22" y="29"/>
                  <a:pt x="34" y="13"/>
                  <a:pt x="9"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0" name="Freeform 17"/>
          <p:cNvSpPr>
            <a:spLocks/>
          </p:cNvSpPr>
          <p:nvPr/>
        </p:nvSpPr>
        <p:spPr bwMode="auto">
          <a:xfrm>
            <a:off x="3404528" y="968149"/>
            <a:ext cx="282576" cy="195263"/>
          </a:xfrm>
          <a:custGeom>
            <a:avLst/>
            <a:gdLst>
              <a:gd name="T0" fmla="*/ 75 w 75"/>
              <a:gd name="T1" fmla="*/ 13 h 52"/>
              <a:gd name="T2" fmla="*/ 38 w 75"/>
              <a:gd name="T3" fmla="*/ 2 h 52"/>
              <a:gd name="T4" fmla="*/ 4 w 75"/>
              <a:gd name="T5" fmla="*/ 32 h 52"/>
              <a:gd name="T6" fmla="*/ 24 w 75"/>
              <a:gd name="T7" fmla="*/ 52 h 52"/>
              <a:gd name="T8" fmla="*/ 48 w 75"/>
              <a:gd name="T9" fmla="*/ 8 h 52"/>
              <a:gd name="T10" fmla="*/ 75 w 75"/>
              <a:gd name="T11" fmla="*/ 13 h 52"/>
            </a:gdLst>
            <a:ahLst/>
            <a:cxnLst>
              <a:cxn ang="0">
                <a:pos x="T0" y="T1"/>
              </a:cxn>
              <a:cxn ang="0">
                <a:pos x="T2" y="T3"/>
              </a:cxn>
              <a:cxn ang="0">
                <a:pos x="T4" y="T5"/>
              </a:cxn>
              <a:cxn ang="0">
                <a:pos x="T6" y="T7"/>
              </a:cxn>
              <a:cxn ang="0">
                <a:pos x="T8" y="T9"/>
              </a:cxn>
              <a:cxn ang="0">
                <a:pos x="T10" y="T11"/>
              </a:cxn>
            </a:cxnLst>
            <a:rect l="0" t="0" r="r" b="b"/>
            <a:pathLst>
              <a:path w="75" h="52">
                <a:moveTo>
                  <a:pt x="75" y="13"/>
                </a:moveTo>
                <a:cubicBezTo>
                  <a:pt x="57" y="7"/>
                  <a:pt x="51" y="0"/>
                  <a:pt x="38" y="2"/>
                </a:cubicBezTo>
                <a:cubicBezTo>
                  <a:pt x="17" y="4"/>
                  <a:pt x="0" y="18"/>
                  <a:pt x="4" y="32"/>
                </a:cubicBezTo>
                <a:cubicBezTo>
                  <a:pt x="6" y="39"/>
                  <a:pt x="12" y="42"/>
                  <a:pt x="24" y="52"/>
                </a:cubicBezTo>
                <a:cubicBezTo>
                  <a:pt x="2" y="29"/>
                  <a:pt x="22" y="7"/>
                  <a:pt x="48" y="8"/>
                </a:cubicBezTo>
                <a:cubicBezTo>
                  <a:pt x="59" y="8"/>
                  <a:pt x="64" y="12"/>
                  <a:pt x="75" y="1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1" name="Freeform 18"/>
          <p:cNvSpPr>
            <a:spLocks/>
          </p:cNvSpPr>
          <p:nvPr/>
        </p:nvSpPr>
        <p:spPr bwMode="auto">
          <a:xfrm>
            <a:off x="3415640" y="1166586"/>
            <a:ext cx="128588" cy="101600"/>
          </a:xfrm>
          <a:custGeom>
            <a:avLst/>
            <a:gdLst>
              <a:gd name="T0" fmla="*/ 22 w 34"/>
              <a:gd name="T1" fmla="*/ 0 h 27"/>
              <a:gd name="T2" fmla="*/ 0 w 34"/>
              <a:gd name="T3" fmla="*/ 17 h 27"/>
              <a:gd name="T4" fmla="*/ 22 w 34"/>
              <a:gd name="T5" fmla="*/ 0 h 27"/>
            </a:gdLst>
            <a:ahLst/>
            <a:cxnLst>
              <a:cxn ang="0">
                <a:pos x="T0" y="T1"/>
              </a:cxn>
              <a:cxn ang="0">
                <a:pos x="T2" y="T3"/>
              </a:cxn>
              <a:cxn ang="0">
                <a:pos x="T4" y="T5"/>
              </a:cxn>
            </a:cxnLst>
            <a:rect l="0" t="0" r="r" b="b"/>
            <a:pathLst>
              <a:path w="34" h="27">
                <a:moveTo>
                  <a:pt x="22" y="0"/>
                </a:moveTo>
                <a:cubicBezTo>
                  <a:pt x="29" y="16"/>
                  <a:pt x="17" y="25"/>
                  <a:pt x="0" y="17"/>
                </a:cubicBezTo>
                <a:cubicBezTo>
                  <a:pt x="16" y="27"/>
                  <a:pt x="34" y="19"/>
                  <a:pt x="22"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sp>
        <p:nvSpPr>
          <p:cNvPr id="26" name="TextBox 25"/>
          <p:cNvSpPr txBox="1"/>
          <p:nvPr/>
        </p:nvSpPr>
        <p:spPr>
          <a:xfrm rot="20349951">
            <a:off x="1229167" y="4134350"/>
            <a:ext cx="4842992" cy="1200329"/>
          </a:xfrm>
          <a:prstGeom prst="rect">
            <a:avLst/>
          </a:prstGeom>
          <a:noFill/>
        </p:spPr>
        <p:txBody>
          <a:bodyPr wrap="none" rtlCol="0">
            <a:spAutoFit/>
          </a:bodyPr>
          <a:lstStyle/>
          <a:p>
            <a:r>
              <a:rPr lang="pl-PL" sz="7200" dirty="0" smtClean="0">
                <a:solidFill>
                  <a:schemeClr val="bg1"/>
                </a:solidFill>
                <a:latin typeface="Forte" panose="03060902040502070203" pitchFamily="66" charset="0"/>
              </a:rPr>
              <a:t>Coffe Break</a:t>
            </a:r>
            <a:endParaRPr lang="en-US" sz="7200" dirty="0">
              <a:solidFill>
                <a:schemeClr val="bg1"/>
              </a:solidFill>
              <a:latin typeface="Forte" panose="03060902040502070203" pitchFamily="66" charset="0"/>
            </a:endParaRPr>
          </a:p>
        </p:txBody>
      </p:sp>
      <p:sp>
        <p:nvSpPr>
          <p:cNvPr id="23" name="Title"/>
          <p:cNvSpPr txBox="1"/>
          <p:nvPr/>
        </p:nvSpPr>
        <p:spPr>
          <a:xfrm>
            <a:off x="3799144" y="623254"/>
            <a:ext cx="8220075" cy="769441"/>
          </a:xfrm>
          <a:prstGeom prst="rect">
            <a:avLst/>
          </a:prstGeom>
          <a:noFill/>
        </p:spPr>
        <p:txBody>
          <a:bodyPr wrap="square" rtlCol="0">
            <a:spAutoFit/>
          </a:bodyPr>
          <a:lstStyle/>
          <a:p>
            <a:pPr algn="r"/>
            <a:r>
              <a:rPr lang="pl-PL" sz="4400" dirty="0" smtClean="0">
                <a:solidFill>
                  <a:schemeClr val="bg2">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rPr>
              <a:t>PRESENTATION TITLE</a:t>
            </a:r>
            <a:endParaRPr lang="en-US" sz="4400" dirty="0">
              <a:solidFill>
                <a:schemeClr val="bg2">
                  <a:lumMod val="75000"/>
                </a:schemeClr>
              </a:solidFill>
              <a:latin typeface="Open Sans Extrabold" panose="020B0906030804020204" pitchFamily="34" charset="0"/>
              <a:ea typeface="Open Sans Extrabold" panose="020B0906030804020204" pitchFamily="34" charset="0"/>
              <a:cs typeface="Open Sans Extrabold" panose="020B0906030804020204" pitchFamily="34" charset="0"/>
            </a:endParaRPr>
          </a:p>
        </p:txBody>
      </p:sp>
      <p:sp>
        <p:nvSpPr>
          <p:cNvPr id="24" name="Tagline"/>
          <p:cNvSpPr txBox="1"/>
          <p:nvPr/>
        </p:nvSpPr>
        <p:spPr>
          <a:xfrm>
            <a:off x="4533022" y="1437866"/>
            <a:ext cx="7453314" cy="400110"/>
          </a:xfrm>
          <a:prstGeom prst="rect">
            <a:avLst/>
          </a:prstGeom>
          <a:noFill/>
        </p:spPr>
        <p:txBody>
          <a:bodyPr wrap="square" rtlCol="0">
            <a:spAutoFit/>
          </a:bodyPr>
          <a:lstStyle/>
          <a:p>
            <a:pPr algn="r"/>
            <a:r>
              <a:rPr lang="pl-PL" sz="2000" dirty="0" smtClean="0">
                <a:solidFill>
                  <a:schemeClr val="accent2"/>
                </a:solidFill>
                <a:latin typeface="Open Sans" panose="020B0606030504020204" pitchFamily="34" charset="0"/>
                <a:ea typeface="Open Sans" panose="020B0606030504020204" pitchFamily="34" charset="0"/>
                <a:cs typeface="Open Sans" panose="020B0606030504020204" pitchFamily="34" charset="0"/>
              </a:rPr>
              <a:t>This will be the Tagline for our presentation</a:t>
            </a:r>
            <a:endParaRPr lang="en-US" sz="2000" dirty="0">
              <a:solidFill>
                <a:schemeClr val="accent2"/>
              </a:solidFill>
              <a:latin typeface="Open Sans" panose="020B0606030504020204" pitchFamily="34" charset="0"/>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315135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26"/>
                                        </p:tgtEl>
                                        <p:attrNameLst>
                                          <p:attrName>style.visibility</p:attrName>
                                        </p:attrNameLst>
                                      </p:cBhvr>
                                      <p:to>
                                        <p:strVal val="visible"/>
                                      </p:to>
                                    </p:set>
                                    <p:animEffect transition="in" filter="wipe(down)">
                                      <p:cBhvr>
                                        <p:cTn id="10" dur="500"/>
                                        <p:tgtEl>
                                          <p:spTgt spid="26"/>
                                        </p:tgtEl>
                                      </p:cBhvr>
                                    </p:animEffect>
                                  </p:childTnLst>
                                </p:cTn>
                              </p:par>
                              <p:par>
                                <p:cTn id="11" presetID="23" presetClass="entr" presetSubtype="16" fill="hold" grpId="0" nodeType="withEffect">
                                  <p:stCondLst>
                                    <p:cond delay="0"/>
                                  </p:stCondLst>
                                  <p:childTnLst>
                                    <p:set>
                                      <p:cBhvr>
                                        <p:cTn id="12" dur="1" fill="hold">
                                          <p:stCondLst>
                                            <p:cond delay="0"/>
                                          </p:stCondLst>
                                        </p:cTn>
                                        <p:tgtEl>
                                          <p:spTgt spid="22"/>
                                        </p:tgtEl>
                                        <p:attrNameLst>
                                          <p:attrName>style.visibility</p:attrName>
                                        </p:attrNameLst>
                                      </p:cBhvr>
                                      <p:to>
                                        <p:strVal val="visible"/>
                                      </p:to>
                                    </p:set>
                                    <p:anim calcmode="lin" valueType="num">
                                      <p:cBhvr>
                                        <p:cTn id="13" dur="500" fill="hold"/>
                                        <p:tgtEl>
                                          <p:spTgt spid="22"/>
                                        </p:tgtEl>
                                        <p:attrNameLst>
                                          <p:attrName>ppt_w</p:attrName>
                                        </p:attrNameLst>
                                      </p:cBhvr>
                                      <p:tavLst>
                                        <p:tav tm="0">
                                          <p:val>
                                            <p:fltVal val="0"/>
                                          </p:val>
                                        </p:tav>
                                        <p:tav tm="100000">
                                          <p:val>
                                            <p:strVal val="#ppt_w"/>
                                          </p:val>
                                        </p:tav>
                                      </p:tavLst>
                                    </p:anim>
                                    <p:anim calcmode="lin" valueType="num">
                                      <p:cBhvr>
                                        <p:cTn id="14" dur="500" fill="hold"/>
                                        <p:tgtEl>
                                          <p:spTgt spid="22"/>
                                        </p:tgtEl>
                                        <p:attrNameLst>
                                          <p:attrName>ppt_h</p:attrName>
                                        </p:attrNameLst>
                                      </p:cBhvr>
                                      <p:tavLst>
                                        <p:tav tm="0">
                                          <p:val>
                                            <p:fltVal val="0"/>
                                          </p:val>
                                        </p:tav>
                                        <p:tav tm="100000">
                                          <p:val>
                                            <p:strVal val="#ppt_h"/>
                                          </p:val>
                                        </p:tav>
                                      </p:tavLst>
                                    </p:anim>
                                  </p:childTnLst>
                                </p:cTn>
                              </p:par>
                              <p:par>
                                <p:cTn id="15" presetID="23" presetClass="entr" presetSubtype="16"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500" fill="hold"/>
                                        <p:tgtEl>
                                          <p:spTgt spid="8"/>
                                        </p:tgtEl>
                                        <p:attrNameLst>
                                          <p:attrName>ppt_w</p:attrName>
                                        </p:attrNameLst>
                                      </p:cBhvr>
                                      <p:tavLst>
                                        <p:tav tm="0">
                                          <p:val>
                                            <p:fltVal val="0"/>
                                          </p:val>
                                        </p:tav>
                                        <p:tav tm="100000">
                                          <p:val>
                                            <p:strVal val="#ppt_w"/>
                                          </p:val>
                                        </p:tav>
                                      </p:tavLst>
                                    </p:anim>
                                    <p:anim calcmode="lin" valueType="num">
                                      <p:cBhvr>
                                        <p:cTn id="18" dur="500" fill="hold"/>
                                        <p:tgtEl>
                                          <p:spTgt spid="8"/>
                                        </p:tgtEl>
                                        <p:attrNameLst>
                                          <p:attrName>ppt_h</p:attrName>
                                        </p:attrNameLst>
                                      </p:cBhvr>
                                      <p:tavLst>
                                        <p:tav tm="0">
                                          <p:val>
                                            <p:fltVal val="0"/>
                                          </p:val>
                                        </p:tav>
                                        <p:tav tm="100000">
                                          <p:val>
                                            <p:strVal val="#ppt_h"/>
                                          </p:val>
                                        </p:tav>
                                      </p:tavLst>
                                    </p:anim>
                                  </p:childTnLst>
                                </p:cTn>
                              </p:par>
                              <p:par>
                                <p:cTn id="19" presetID="23" presetClass="entr" presetSubtype="16"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childTnLst>
                                </p:cTn>
                              </p:par>
                              <p:par>
                                <p:cTn id="27" presetID="23" presetClass="entr" presetSubtype="16"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 calcmode="lin" valueType="num">
                                      <p:cBhvr>
                                        <p:cTn id="29" dur="500" fill="hold"/>
                                        <p:tgtEl>
                                          <p:spTgt spid="11"/>
                                        </p:tgtEl>
                                        <p:attrNameLst>
                                          <p:attrName>ppt_w</p:attrName>
                                        </p:attrNameLst>
                                      </p:cBhvr>
                                      <p:tavLst>
                                        <p:tav tm="0">
                                          <p:val>
                                            <p:fltVal val="0"/>
                                          </p:val>
                                        </p:tav>
                                        <p:tav tm="100000">
                                          <p:val>
                                            <p:strVal val="#ppt_w"/>
                                          </p:val>
                                        </p:tav>
                                      </p:tavLst>
                                    </p:anim>
                                    <p:anim calcmode="lin" valueType="num">
                                      <p:cBhvr>
                                        <p:cTn id="30" dur="500" fill="hold"/>
                                        <p:tgtEl>
                                          <p:spTgt spid="11"/>
                                        </p:tgtEl>
                                        <p:attrNameLst>
                                          <p:attrName>ppt_h</p:attrName>
                                        </p:attrNameLst>
                                      </p:cBhvr>
                                      <p:tavLst>
                                        <p:tav tm="0">
                                          <p:val>
                                            <p:fltVal val="0"/>
                                          </p:val>
                                        </p:tav>
                                        <p:tav tm="100000">
                                          <p:val>
                                            <p:strVal val="#ppt_h"/>
                                          </p:val>
                                        </p:tav>
                                      </p:tavLst>
                                    </p:anim>
                                  </p:childTnLst>
                                </p:cTn>
                              </p:par>
                              <p:par>
                                <p:cTn id="31" presetID="23" presetClass="entr" presetSubtype="16" fill="hold" grpId="0" nodeType="withEffect">
                                  <p:stCondLst>
                                    <p:cond delay="0"/>
                                  </p:stCondLst>
                                  <p:childTnLst>
                                    <p:set>
                                      <p:cBhvr>
                                        <p:cTn id="32" dur="1" fill="hold">
                                          <p:stCondLst>
                                            <p:cond delay="0"/>
                                          </p:stCondLst>
                                        </p:cTn>
                                        <p:tgtEl>
                                          <p:spTgt spid="12"/>
                                        </p:tgtEl>
                                        <p:attrNameLst>
                                          <p:attrName>style.visibility</p:attrName>
                                        </p:attrNameLst>
                                      </p:cBhvr>
                                      <p:to>
                                        <p:strVal val="visible"/>
                                      </p:to>
                                    </p:set>
                                    <p:anim calcmode="lin" valueType="num">
                                      <p:cBhvr>
                                        <p:cTn id="33" dur="500" fill="hold"/>
                                        <p:tgtEl>
                                          <p:spTgt spid="12"/>
                                        </p:tgtEl>
                                        <p:attrNameLst>
                                          <p:attrName>ppt_w</p:attrName>
                                        </p:attrNameLst>
                                      </p:cBhvr>
                                      <p:tavLst>
                                        <p:tav tm="0">
                                          <p:val>
                                            <p:fltVal val="0"/>
                                          </p:val>
                                        </p:tav>
                                        <p:tav tm="100000">
                                          <p:val>
                                            <p:strVal val="#ppt_w"/>
                                          </p:val>
                                        </p:tav>
                                      </p:tavLst>
                                    </p:anim>
                                    <p:anim calcmode="lin" valueType="num">
                                      <p:cBhvr>
                                        <p:cTn id="34" dur="500" fill="hold"/>
                                        <p:tgtEl>
                                          <p:spTgt spid="12"/>
                                        </p:tgtEl>
                                        <p:attrNameLst>
                                          <p:attrName>ppt_h</p:attrName>
                                        </p:attrNameLst>
                                      </p:cBhvr>
                                      <p:tavLst>
                                        <p:tav tm="0">
                                          <p:val>
                                            <p:fltVal val="0"/>
                                          </p:val>
                                        </p:tav>
                                        <p:tav tm="100000">
                                          <p:val>
                                            <p:strVal val="#ppt_h"/>
                                          </p:val>
                                        </p:tav>
                                      </p:tavLst>
                                    </p:anim>
                                  </p:childTnLst>
                                </p:cTn>
                              </p:par>
                              <p:par>
                                <p:cTn id="35" presetID="23" presetClass="entr" presetSubtype="16"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p:cTn id="37" dur="500" fill="hold"/>
                                        <p:tgtEl>
                                          <p:spTgt spid="13"/>
                                        </p:tgtEl>
                                        <p:attrNameLst>
                                          <p:attrName>ppt_w</p:attrName>
                                        </p:attrNameLst>
                                      </p:cBhvr>
                                      <p:tavLst>
                                        <p:tav tm="0">
                                          <p:val>
                                            <p:fltVal val="0"/>
                                          </p:val>
                                        </p:tav>
                                        <p:tav tm="100000">
                                          <p:val>
                                            <p:strVal val="#ppt_w"/>
                                          </p:val>
                                        </p:tav>
                                      </p:tavLst>
                                    </p:anim>
                                    <p:anim calcmode="lin" valueType="num">
                                      <p:cBhvr>
                                        <p:cTn id="38" dur="500" fill="hold"/>
                                        <p:tgtEl>
                                          <p:spTgt spid="13"/>
                                        </p:tgtEl>
                                        <p:attrNameLst>
                                          <p:attrName>ppt_h</p:attrName>
                                        </p:attrNameLst>
                                      </p:cBhvr>
                                      <p:tavLst>
                                        <p:tav tm="0">
                                          <p:val>
                                            <p:fltVal val="0"/>
                                          </p:val>
                                        </p:tav>
                                        <p:tav tm="100000">
                                          <p:val>
                                            <p:strVal val="#ppt_h"/>
                                          </p:val>
                                        </p:tav>
                                      </p:tavLst>
                                    </p:anim>
                                  </p:childTnLst>
                                </p:cTn>
                              </p:par>
                              <p:par>
                                <p:cTn id="39" presetID="23" presetClass="entr" presetSubtype="16" fill="hold" grpId="0" nodeType="with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grpId="0" nodeType="with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childTnLst>
                                </p:cTn>
                              </p:par>
                              <p:par>
                                <p:cTn id="47" presetID="23" presetClass="entr" presetSubtype="16" fill="hold" grpId="0" nodeType="with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p:cTn id="49" dur="500" fill="hold"/>
                                        <p:tgtEl>
                                          <p:spTgt spid="16"/>
                                        </p:tgtEl>
                                        <p:attrNameLst>
                                          <p:attrName>ppt_w</p:attrName>
                                        </p:attrNameLst>
                                      </p:cBhvr>
                                      <p:tavLst>
                                        <p:tav tm="0">
                                          <p:val>
                                            <p:fltVal val="0"/>
                                          </p:val>
                                        </p:tav>
                                        <p:tav tm="100000">
                                          <p:val>
                                            <p:strVal val="#ppt_w"/>
                                          </p:val>
                                        </p:tav>
                                      </p:tavLst>
                                    </p:anim>
                                    <p:anim calcmode="lin" valueType="num">
                                      <p:cBhvr>
                                        <p:cTn id="50" dur="500" fill="hold"/>
                                        <p:tgtEl>
                                          <p:spTgt spid="16"/>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17"/>
                                        </p:tgtEl>
                                        <p:attrNameLst>
                                          <p:attrName>style.visibility</p:attrName>
                                        </p:attrNameLst>
                                      </p:cBhvr>
                                      <p:to>
                                        <p:strVal val="visible"/>
                                      </p:to>
                                    </p:set>
                                    <p:anim calcmode="lin" valueType="num">
                                      <p:cBhvr>
                                        <p:cTn id="53" dur="500" fill="hold"/>
                                        <p:tgtEl>
                                          <p:spTgt spid="17"/>
                                        </p:tgtEl>
                                        <p:attrNameLst>
                                          <p:attrName>ppt_w</p:attrName>
                                        </p:attrNameLst>
                                      </p:cBhvr>
                                      <p:tavLst>
                                        <p:tav tm="0">
                                          <p:val>
                                            <p:fltVal val="0"/>
                                          </p:val>
                                        </p:tav>
                                        <p:tav tm="100000">
                                          <p:val>
                                            <p:strVal val="#ppt_w"/>
                                          </p:val>
                                        </p:tav>
                                      </p:tavLst>
                                    </p:anim>
                                    <p:anim calcmode="lin" valueType="num">
                                      <p:cBhvr>
                                        <p:cTn id="54" dur="500" fill="hold"/>
                                        <p:tgtEl>
                                          <p:spTgt spid="17"/>
                                        </p:tgtEl>
                                        <p:attrNameLst>
                                          <p:attrName>ppt_h</p:attrName>
                                        </p:attrNameLst>
                                      </p:cBhvr>
                                      <p:tavLst>
                                        <p:tav tm="0">
                                          <p:val>
                                            <p:fltVal val="0"/>
                                          </p:val>
                                        </p:tav>
                                        <p:tav tm="100000">
                                          <p:val>
                                            <p:strVal val="#ppt_h"/>
                                          </p:val>
                                        </p:tav>
                                      </p:tavLst>
                                    </p:anim>
                                  </p:childTnLst>
                                </p:cTn>
                              </p:par>
                              <p:par>
                                <p:cTn id="55" presetID="23" presetClass="entr" presetSubtype="16"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childTnLst>
                                </p:cTn>
                              </p:par>
                              <p:par>
                                <p:cTn id="59" presetID="23" presetClass="entr" presetSubtype="16"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 calcmode="lin" valueType="num">
                                      <p:cBhvr>
                                        <p:cTn id="61" dur="500" fill="hold"/>
                                        <p:tgtEl>
                                          <p:spTgt spid="19"/>
                                        </p:tgtEl>
                                        <p:attrNameLst>
                                          <p:attrName>ppt_w</p:attrName>
                                        </p:attrNameLst>
                                      </p:cBhvr>
                                      <p:tavLst>
                                        <p:tav tm="0">
                                          <p:val>
                                            <p:fltVal val="0"/>
                                          </p:val>
                                        </p:tav>
                                        <p:tav tm="100000">
                                          <p:val>
                                            <p:strVal val="#ppt_w"/>
                                          </p:val>
                                        </p:tav>
                                      </p:tavLst>
                                    </p:anim>
                                    <p:anim calcmode="lin" valueType="num">
                                      <p:cBhvr>
                                        <p:cTn id="62" dur="500" fill="hold"/>
                                        <p:tgtEl>
                                          <p:spTgt spid="19"/>
                                        </p:tgtEl>
                                        <p:attrNameLst>
                                          <p:attrName>ppt_h</p:attrName>
                                        </p:attrNameLst>
                                      </p:cBhvr>
                                      <p:tavLst>
                                        <p:tav tm="0">
                                          <p:val>
                                            <p:fltVal val="0"/>
                                          </p:val>
                                        </p:tav>
                                        <p:tav tm="100000">
                                          <p:val>
                                            <p:strVal val="#ppt_h"/>
                                          </p:val>
                                        </p:tav>
                                      </p:tavLst>
                                    </p:anim>
                                  </p:childTnLst>
                                </p:cTn>
                              </p:par>
                              <p:par>
                                <p:cTn id="63" presetID="23" presetClass="entr" presetSubtype="16" fill="hold" grpId="0" nodeType="withEffect">
                                  <p:stCondLst>
                                    <p:cond delay="0"/>
                                  </p:stCondLst>
                                  <p:childTnLst>
                                    <p:set>
                                      <p:cBhvr>
                                        <p:cTn id="64" dur="1" fill="hold">
                                          <p:stCondLst>
                                            <p:cond delay="0"/>
                                          </p:stCondLst>
                                        </p:cTn>
                                        <p:tgtEl>
                                          <p:spTgt spid="20"/>
                                        </p:tgtEl>
                                        <p:attrNameLst>
                                          <p:attrName>style.visibility</p:attrName>
                                        </p:attrNameLst>
                                      </p:cBhvr>
                                      <p:to>
                                        <p:strVal val="visible"/>
                                      </p:to>
                                    </p:set>
                                    <p:anim calcmode="lin" valueType="num">
                                      <p:cBhvr>
                                        <p:cTn id="65" dur="500" fill="hold"/>
                                        <p:tgtEl>
                                          <p:spTgt spid="20"/>
                                        </p:tgtEl>
                                        <p:attrNameLst>
                                          <p:attrName>ppt_w</p:attrName>
                                        </p:attrNameLst>
                                      </p:cBhvr>
                                      <p:tavLst>
                                        <p:tav tm="0">
                                          <p:val>
                                            <p:fltVal val="0"/>
                                          </p:val>
                                        </p:tav>
                                        <p:tav tm="100000">
                                          <p:val>
                                            <p:strVal val="#ppt_w"/>
                                          </p:val>
                                        </p:tav>
                                      </p:tavLst>
                                    </p:anim>
                                    <p:anim calcmode="lin" valueType="num">
                                      <p:cBhvr>
                                        <p:cTn id="66" dur="500" fill="hold"/>
                                        <p:tgtEl>
                                          <p:spTgt spid="20"/>
                                        </p:tgtEl>
                                        <p:attrNameLst>
                                          <p:attrName>ppt_h</p:attrName>
                                        </p:attrNameLst>
                                      </p:cBhvr>
                                      <p:tavLst>
                                        <p:tav tm="0">
                                          <p:val>
                                            <p:fltVal val="0"/>
                                          </p:val>
                                        </p:tav>
                                        <p:tav tm="100000">
                                          <p:val>
                                            <p:strVal val="#ppt_h"/>
                                          </p:val>
                                        </p:tav>
                                      </p:tavLst>
                                    </p:anim>
                                  </p:childTnLst>
                                </p:cTn>
                              </p:par>
                              <p:par>
                                <p:cTn id="67" presetID="23" presetClass="entr" presetSubtype="16" fill="hold" grpId="0" nodeType="withEffect">
                                  <p:stCondLst>
                                    <p:cond delay="0"/>
                                  </p:stCondLst>
                                  <p:childTnLst>
                                    <p:set>
                                      <p:cBhvr>
                                        <p:cTn id="68" dur="1" fill="hold">
                                          <p:stCondLst>
                                            <p:cond delay="0"/>
                                          </p:stCondLst>
                                        </p:cTn>
                                        <p:tgtEl>
                                          <p:spTgt spid="21"/>
                                        </p:tgtEl>
                                        <p:attrNameLst>
                                          <p:attrName>style.visibility</p:attrName>
                                        </p:attrNameLst>
                                      </p:cBhvr>
                                      <p:to>
                                        <p:strVal val="visible"/>
                                      </p:to>
                                    </p:set>
                                    <p:anim calcmode="lin" valueType="num">
                                      <p:cBhvr>
                                        <p:cTn id="69" dur="500" fill="hold"/>
                                        <p:tgtEl>
                                          <p:spTgt spid="21"/>
                                        </p:tgtEl>
                                        <p:attrNameLst>
                                          <p:attrName>ppt_w</p:attrName>
                                        </p:attrNameLst>
                                      </p:cBhvr>
                                      <p:tavLst>
                                        <p:tav tm="0">
                                          <p:val>
                                            <p:fltVal val="0"/>
                                          </p:val>
                                        </p:tav>
                                        <p:tav tm="100000">
                                          <p:val>
                                            <p:strVal val="#ppt_w"/>
                                          </p:val>
                                        </p:tav>
                                      </p:tavLst>
                                    </p:anim>
                                    <p:anim calcmode="lin" valueType="num">
                                      <p:cBhvr>
                                        <p:cTn id="70" dur="500" fill="hold"/>
                                        <p:tgtEl>
                                          <p:spTgt spid="21"/>
                                        </p:tgtEl>
                                        <p:attrNameLst>
                                          <p:attrName>ppt_h</p:attrName>
                                        </p:attrNameLst>
                                      </p:cBhvr>
                                      <p:tavLst>
                                        <p:tav tm="0">
                                          <p:val>
                                            <p:fltVal val="0"/>
                                          </p:val>
                                        </p:tav>
                                        <p:tav tm="100000">
                                          <p:val>
                                            <p:strVal val="#ppt_h"/>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23"/>
                                        </p:tgtEl>
                                        <p:attrNameLst>
                                          <p:attrName>style.visibility</p:attrName>
                                        </p:attrNameLst>
                                      </p:cBhvr>
                                      <p:to>
                                        <p:strVal val="visible"/>
                                      </p:to>
                                    </p:set>
                                    <p:animEffect transition="in" filter="fade">
                                      <p:cBhvr>
                                        <p:cTn id="73" dur="500"/>
                                        <p:tgtEl>
                                          <p:spTgt spid="23"/>
                                        </p:tgtEl>
                                      </p:cBhvr>
                                    </p:animEffect>
                                  </p:childTnLst>
                                </p:cTn>
                              </p:par>
                            </p:childTnLst>
                          </p:cTn>
                        </p:par>
                        <p:par>
                          <p:cTn id="74" fill="hold">
                            <p:stCondLst>
                              <p:cond delay="1000"/>
                            </p:stCondLst>
                            <p:childTnLst>
                              <p:par>
                                <p:cTn id="75" presetID="18" presetClass="entr" presetSubtype="12"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Effect transition="in" filter="strips(downLeft)">
                                      <p:cBhvr>
                                        <p:cTn id="7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2"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6" grpId="0"/>
      <p:bldP spid="23" grpId="0"/>
      <p:bldP spid="24"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Slice</Template>
  <TotalTime>1165</TotalTime>
  <Words>606</Words>
  <Application>Microsoft Office PowerPoint</Application>
  <PresentationFormat>Widescreen</PresentationFormat>
  <Paragraphs>102</Paragraphs>
  <Slides>16</Slides>
  <Notes>1</Notes>
  <HiddenSlides>1</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Arial</vt:lpstr>
      <vt:lpstr>Calibri</vt:lpstr>
      <vt:lpstr>Calibri Light</vt:lpstr>
      <vt:lpstr>Forte</vt:lpstr>
      <vt:lpstr>Open Sans</vt:lpstr>
      <vt:lpstr>Open Sans Extrabold</vt:lpstr>
      <vt:lpstr>Open Sans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Andrzej Pach</dc:creator>
  <cp:lastModifiedBy>Andrzej Pach</cp:lastModifiedBy>
  <cp:revision>114</cp:revision>
  <dcterms:created xsi:type="dcterms:W3CDTF">2015-01-21T09:43:30Z</dcterms:created>
  <dcterms:modified xsi:type="dcterms:W3CDTF">2015-01-29T13:50:31Z</dcterms:modified>
</cp:coreProperties>
</file>